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222B-74CF-4B8E-B15E-44C16D8E6F25}" type="datetimeFigureOut">
              <a:rPr lang="es-ES" smtClean="0"/>
              <a:t>22/09/2008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7D4F-0137-4F0B-911A-A5D98192584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222B-74CF-4B8E-B15E-44C16D8E6F25}" type="datetimeFigureOut">
              <a:rPr lang="es-ES" smtClean="0"/>
              <a:t>22/09/2008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7D4F-0137-4F0B-911A-A5D98192584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222B-74CF-4B8E-B15E-44C16D8E6F25}" type="datetimeFigureOut">
              <a:rPr lang="es-ES" smtClean="0"/>
              <a:t>22/09/2008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7D4F-0137-4F0B-911A-A5D98192584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222B-74CF-4B8E-B15E-44C16D8E6F25}" type="datetimeFigureOut">
              <a:rPr lang="es-ES" smtClean="0"/>
              <a:t>22/09/2008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7D4F-0137-4F0B-911A-A5D98192584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222B-74CF-4B8E-B15E-44C16D8E6F25}" type="datetimeFigureOut">
              <a:rPr lang="es-ES" smtClean="0"/>
              <a:t>22/09/2008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7D4F-0137-4F0B-911A-A5D98192584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222B-74CF-4B8E-B15E-44C16D8E6F25}" type="datetimeFigureOut">
              <a:rPr lang="es-ES" smtClean="0"/>
              <a:t>22/09/2008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7D4F-0137-4F0B-911A-A5D98192584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222B-74CF-4B8E-B15E-44C16D8E6F25}" type="datetimeFigureOut">
              <a:rPr lang="es-ES" smtClean="0"/>
              <a:t>22/09/2008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7D4F-0137-4F0B-911A-A5D98192584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222B-74CF-4B8E-B15E-44C16D8E6F25}" type="datetimeFigureOut">
              <a:rPr lang="es-ES" smtClean="0"/>
              <a:t>22/09/2008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7D4F-0137-4F0B-911A-A5D98192584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222B-74CF-4B8E-B15E-44C16D8E6F25}" type="datetimeFigureOut">
              <a:rPr lang="es-ES" smtClean="0"/>
              <a:t>22/09/2008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7D4F-0137-4F0B-911A-A5D98192584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222B-74CF-4B8E-B15E-44C16D8E6F25}" type="datetimeFigureOut">
              <a:rPr lang="es-ES" smtClean="0"/>
              <a:t>22/09/2008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7D4F-0137-4F0B-911A-A5D98192584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222B-74CF-4B8E-B15E-44C16D8E6F25}" type="datetimeFigureOut">
              <a:rPr lang="es-ES" smtClean="0"/>
              <a:t>22/09/2008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E7D4F-0137-4F0B-911A-A5D981925840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B222B-74CF-4B8E-B15E-44C16D8E6F25}" type="datetimeFigureOut">
              <a:rPr lang="es-ES" smtClean="0"/>
              <a:t>22/09/2008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E7D4F-0137-4F0B-911A-A5D981925840}" type="slidenum">
              <a:rPr lang="es-ES" smtClean="0"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Mario Arroyo</dc:creator>
  <cp:lastModifiedBy>Mario Arroyo</cp:lastModifiedBy>
  <cp:revision>1</cp:revision>
  <dcterms:created xsi:type="dcterms:W3CDTF">2008-09-22T13:13:40Z</dcterms:created>
  <dcterms:modified xsi:type="dcterms:W3CDTF">2008-09-22T13:14:07Z</dcterms:modified>
</cp:coreProperties>
</file>