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3048-D324-46C7-82CC-B14146EDA246}" type="datetimeFigureOut">
              <a:rPr lang="es-ES" smtClean="0"/>
              <a:t>26/09/2009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17179-A5B0-4018-AE71-A8549DAE2BE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oid\Escritorio\fondos-para-twitter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2332038"/>
            <a:ext cx="8235980" cy="1470025"/>
          </a:xfrm>
          <a:effectLst>
            <a:outerShdw dist="35921" dir="2700000" algn="ctr" rotWithShape="0">
              <a:srgbClr val="010179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¿Que es una </a:t>
            </a:r>
            <a:br>
              <a:rPr lang="es-MX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MX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computadora?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el círculo de cuatro flech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5214938"/>
            <a:ext cx="1730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59"/>
          <p:cNvSpPr txBox="1">
            <a:spLocks noChangeArrowheads="1"/>
          </p:cNvSpPr>
          <p:nvPr/>
        </p:nvSpPr>
        <p:spPr bwMode="auto">
          <a:xfrm>
            <a:off x="611188" y="549275"/>
            <a:ext cx="7777162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b="1">
                <a:solidFill>
                  <a:srgbClr val="9900CC"/>
                </a:solidFill>
                <a:latin typeface="Arial" charset="0"/>
              </a:rPr>
              <a:t>¿Que es una computadora?</a:t>
            </a:r>
          </a:p>
          <a:p>
            <a:r>
              <a:rPr lang="es-MX" sz="2400">
                <a:solidFill>
                  <a:srgbClr val="0000FF"/>
                </a:solidFill>
                <a:latin typeface="Arial" charset="0"/>
              </a:rPr>
              <a:t>Una computadora es un dispositivo electrónico que ejecuta las instrucciones en un programa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y posee  cuatro funciones :</a:t>
            </a:r>
            <a:endParaRPr lang="es-MX" sz="240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13478" name="Group 166"/>
          <p:cNvGraphicFramePr>
            <a:graphicFrameLocks noGrp="1"/>
          </p:cNvGraphicFramePr>
          <p:nvPr/>
        </p:nvGraphicFramePr>
        <p:xfrm>
          <a:off x="611188" y="2492375"/>
          <a:ext cx="8208962" cy="2482471"/>
        </p:xfrm>
        <a:graphic>
          <a:graphicData uri="http://schemas.openxmlformats.org/drawingml/2006/table">
            <a:tbl>
              <a:tblPr/>
              <a:tblGrid>
                <a:gridCol w="542925"/>
                <a:gridCol w="3325812"/>
                <a:gridCol w="2509838"/>
                <a:gridCol w="18303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a.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Acepta información</a:t>
                      </a: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Entrada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Input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b.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Procesa datos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Procesamiento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Processing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c.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Produce una salida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Salida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Output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d.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Almacena resultados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Almacenamiento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Storage 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7" name="Text Box 158"/>
          <p:cNvSpPr txBox="1">
            <a:spLocks noChangeArrowheads="1"/>
          </p:cNvSpPr>
          <p:nvPr/>
        </p:nvSpPr>
        <p:spPr bwMode="auto">
          <a:xfrm>
            <a:off x="6804025" y="5445125"/>
            <a:ext cx="19621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i="1">
                <a:solidFill>
                  <a:schemeClr val="bg2"/>
                </a:solidFill>
                <a:latin typeface="Arial" charset="0"/>
              </a:rPr>
              <a:t>Ciclo de Procesamiento de la Información</a:t>
            </a:r>
            <a:r>
              <a:rPr lang="es-MX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desk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341438"/>
            <a:ext cx="2727325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365250" y="4362450"/>
            <a:ext cx="2520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9900CC"/>
                </a:solidFill>
                <a:latin typeface="Arial" charset="0"/>
              </a:rPr>
              <a:t>Desktop</a:t>
            </a:r>
          </a:p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FF"/>
                </a:solidFill>
                <a:latin typeface="Arial" charset="0"/>
              </a:rPr>
              <a:t>(computadora de escritorio)</a:t>
            </a:r>
          </a:p>
        </p:txBody>
      </p:sp>
      <p:pic>
        <p:nvPicPr>
          <p:cNvPr id="5124" name="Picture 6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8950" y="1390650"/>
            <a:ext cx="2311400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437188" y="4530725"/>
            <a:ext cx="25209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9900CC"/>
                </a:solidFill>
                <a:latin typeface="Arial" charset="0"/>
              </a:rPr>
              <a:t>Laptop</a:t>
            </a:r>
          </a:p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FF"/>
                </a:solidFill>
                <a:latin typeface="Arial" charset="0"/>
              </a:rPr>
              <a:t>(computadora portátil)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2051050" y="476250"/>
            <a:ext cx="5834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>
                <a:solidFill>
                  <a:schemeClr val="accent2"/>
                </a:solidFill>
                <a:latin typeface="Arial" charset="0"/>
              </a:rPr>
              <a:t>Tipos de Computadora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73</Words>
  <Application>Microsoft Office PowerPoint</Application>
  <PresentationFormat>Presentación en pantalla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¿Que es una  computadora?</vt:lpstr>
      <vt:lpstr>Diapositiva 2</vt:lpstr>
      <vt:lpstr>Diapositiva 3</vt:lpstr>
    </vt:vector>
  </TitlesOfParts>
  <Company>Anonimo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una  computadora?</dc:title>
  <dc:creator>Soid</dc:creator>
  <cp:lastModifiedBy>Soid</cp:lastModifiedBy>
  <cp:revision>1</cp:revision>
  <dcterms:created xsi:type="dcterms:W3CDTF">2009-09-27T02:48:01Z</dcterms:created>
  <dcterms:modified xsi:type="dcterms:W3CDTF">2009-09-27T02:52:45Z</dcterms:modified>
</cp:coreProperties>
</file>