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6CD8B-AE2A-444F-B2AD-CDE12A77718A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646A5-46FF-459E-B314-3F9461F263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49A722-3242-4375-8E5F-9FD9B3355C6F}" type="datetimeFigureOut">
              <a:rPr lang="en-US" smtClean="0"/>
              <a:pPr/>
              <a:t>10/31/2009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A230E1-856B-4903-B0F3-283CAFD912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71480"/>
            <a:ext cx="82153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/>
              <a:t>UNIVERSIDAD  IBEROAMERICANA </a:t>
            </a:r>
            <a:r>
              <a:rPr lang="es-ES" sz="3600" dirty="0" smtClean="0"/>
              <a:t>DE PUEBLA </a:t>
            </a:r>
          </a:p>
          <a:p>
            <a:pPr algn="ctr"/>
            <a:endParaRPr lang="es-ES" sz="3600" dirty="0" smtClean="0"/>
          </a:p>
          <a:p>
            <a:pPr algn="ctr"/>
            <a:endParaRPr lang="es-ES" sz="3600" dirty="0" smtClean="0"/>
          </a:p>
          <a:p>
            <a:pPr algn="ctr"/>
            <a:r>
              <a:rPr lang="es-ES" sz="3600" dirty="0" smtClean="0"/>
              <a:t>EL APRENDIZAJE Y LA EVALUACIÓN </a:t>
            </a:r>
          </a:p>
          <a:p>
            <a:pPr algn="ctr"/>
            <a:endParaRPr lang="es-ES" sz="3600" dirty="0" smtClean="0"/>
          </a:p>
          <a:p>
            <a:pPr algn="ctr"/>
            <a:endParaRPr lang="es-ES" sz="3600" dirty="0" smtClean="0"/>
          </a:p>
          <a:p>
            <a:pPr algn="ctr"/>
            <a:r>
              <a:rPr lang="es-ES" sz="3600" dirty="0" smtClean="0"/>
              <a:t>MA. EUGENIA A. JIMENEZ SOLIS</a:t>
            </a:r>
            <a:endParaRPr lang="es-ES" sz="3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57554" y="714356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CONCLUSIÓN 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1500174"/>
            <a:ext cx="714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Nos encontramos en un mundo en constate cambio,  con nuevos seres pensantes, con características y  necesidades diferentes, las cuales se  manifiestan en la familia, la comunidad y la escuela; por lo que  en el ámbito escolar  debemos cambiar esas prácticas tradicionalistas que hemos realizado por mucho tiempo. 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Para lograr este cambio es necesario integrar a nuestras practicas educativas  nuevos esquemas de enseñanza, enfocando  nuestra práctica al desarrollo de competencias, con estrategias  que involucren </a:t>
            </a:r>
            <a:r>
              <a:rPr lang="es-ES" smtClean="0"/>
              <a:t>el uso </a:t>
            </a:r>
            <a:r>
              <a:rPr lang="es-ES" dirty="0" smtClean="0"/>
              <a:t>de las </a:t>
            </a:r>
            <a:r>
              <a:rPr lang="es-ES" dirty="0" err="1" smtClean="0"/>
              <a:t>TICs</a:t>
            </a:r>
            <a:r>
              <a:rPr lang="es-ES" dirty="0" smtClean="0"/>
              <a:t>, trabajo cooperativo, el aprendizaje a partir de situaciones reales y  utilizando una evaluación cualitativa.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120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Apex</vt:lpstr>
      <vt:lpstr>Diapositiva 1</vt:lpstr>
      <vt:lpstr>Diapositiva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</dc:creator>
  <cp:lastModifiedBy>part</cp:lastModifiedBy>
  <cp:revision>11</cp:revision>
  <dcterms:created xsi:type="dcterms:W3CDTF">2009-10-30T02:30:51Z</dcterms:created>
  <dcterms:modified xsi:type="dcterms:W3CDTF">2009-10-31T22:24:50Z</dcterms:modified>
</cp:coreProperties>
</file>