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48D13-EFF6-40D9-882D-9B80CC801233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F30C1-AD39-41CD-A19C-B621933ACED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alicia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Faby</a:t>
            </a:r>
            <a:endParaRPr lang="es-MX" dirty="0" smtClean="0"/>
          </a:p>
          <a:p>
            <a:r>
              <a:rPr lang="es-MX" dirty="0" err="1" smtClean="0"/>
              <a:t>osiris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alicia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alicia</dc:title>
  <dc:creator>Temporal</dc:creator>
  <cp:lastModifiedBy>Temporal</cp:lastModifiedBy>
  <cp:revision>1</cp:revision>
  <dcterms:created xsi:type="dcterms:W3CDTF">2010-01-10T18:50:28Z</dcterms:created>
  <dcterms:modified xsi:type="dcterms:W3CDTF">2010-01-10T18:50:46Z</dcterms:modified>
</cp:coreProperties>
</file>