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31FF0-B082-4653-AF08-7159088C97D9}" type="datetimeFigureOut">
              <a:rPr lang="es-PA" smtClean="0"/>
              <a:t>01/15/2010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51BE-6067-414D-B949-D4DB5FAFBABE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51BE-6067-414D-B949-D4DB5FAFBABE}" type="slidenum">
              <a:rPr lang="es-PA" smtClean="0"/>
              <a:t>2</a:t>
            </a:fld>
            <a:endParaRPr lang="es-P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3F77-4531-48BF-A733-2F7DDDA6B2B4}" type="datetimeFigureOut">
              <a:rPr lang="es-PA" smtClean="0"/>
              <a:t>01/15/2010</a:t>
            </a:fld>
            <a:endParaRPr lang="es-PA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E97-E6BE-49FB-889E-B491A02D21CE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3F77-4531-48BF-A733-2F7DDDA6B2B4}" type="datetimeFigureOut">
              <a:rPr lang="es-PA" smtClean="0"/>
              <a:t>01/15/2010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E97-E6BE-49FB-889E-B491A02D21C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3F77-4531-48BF-A733-2F7DDDA6B2B4}" type="datetimeFigureOut">
              <a:rPr lang="es-PA" smtClean="0"/>
              <a:t>01/15/2010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E97-E6BE-49FB-889E-B491A02D21C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3F77-4531-48BF-A733-2F7DDDA6B2B4}" type="datetimeFigureOut">
              <a:rPr lang="es-PA" smtClean="0"/>
              <a:t>01/15/2010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E97-E6BE-49FB-889E-B491A02D21C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3F77-4531-48BF-A733-2F7DDDA6B2B4}" type="datetimeFigureOut">
              <a:rPr lang="es-PA" smtClean="0"/>
              <a:t>01/15/2010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E97-E6BE-49FB-889E-B491A02D21CE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3F77-4531-48BF-A733-2F7DDDA6B2B4}" type="datetimeFigureOut">
              <a:rPr lang="es-PA" smtClean="0"/>
              <a:t>01/15/2010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E97-E6BE-49FB-889E-B491A02D21C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3F77-4531-48BF-A733-2F7DDDA6B2B4}" type="datetimeFigureOut">
              <a:rPr lang="es-PA" smtClean="0"/>
              <a:t>01/15/2010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E97-E6BE-49FB-889E-B491A02D21C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3F77-4531-48BF-A733-2F7DDDA6B2B4}" type="datetimeFigureOut">
              <a:rPr lang="es-PA" smtClean="0"/>
              <a:t>01/15/2010</a:t>
            </a:fld>
            <a:endParaRPr lang="es-PA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9EE97-E6BE-49FB-889E-B491A02D21CE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3F77-4531-48BF-A733-2F7DDDA6B2B4}" type="datetimeFigureOut">
              <a:rPr lang="es-PA" smtClean="0"/>
              <a:t>01/15/2010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E97-E6BE-49FB-889E-B491A02D21C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3F77-4531-48BF-A733-2F7DDDA6B2B4}" type="datetimeFigureOut">
              <a:rPr lang="es-PA" smtClean="0"/>
              <a:t>01/15/2010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439EE97-E6BE-49FB-889E-B491A02D21C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A713F77-4531-48BF-A733-2F7DDDA6B2B4}" type="datetimeFigureOut">
              <a:rPr lang="es-PA" smtClean="0"/>
              <a:t>01/15/2010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E97-E6BE-49FB-889E-B491A02D21C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A713F77-4531-48BF-A733-2F7DDDA6B2B4}" type="datetimeFigureOut">
              <a:rPr lang="es-PA" smtClean="0"/>
              <a:t>01/15/2010</a:t>
            </a:fld>
            <a:endParaRPr lang="es-PA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39EE97-E6BE-49FB-889E-B491A02D21CE}" type="slidenum">
              <a:rPr lang="es-PA" smtClean="0"/>
              <a:t>‹Nº›</a:t>
            </a:fld>
            <a:endParaRPr lang="es-P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A" dirty="0" smtClean="0"/>
              <a:t>HISTORIA DE PANAMA</a:t>
            </a: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A" dirty="0" smtClean="0"/>
              <a:t>Prof. FLOR R. AROSEMENA R.</a:t>
            </a:r>
            <a:endParaRPr lang="es-P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LA BANDERA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dirty="0"/>
              <a:t>En el marco de la celebración de las fiestas patrias, cada 4 de noviembre se celebra en Panamá el </a:t>
            </a:r>
            <a:r>
              <a:rPr lang="es-ES" b="1" dirty="0"/>
              <a:t>Día de la Bandera</a:t>
            </a:r>
            <a:r>
              <a:rPr lang="es-ES" dirty="0"/>
              <a:t>, como fiesta nacional. Con motivo de esta gran celebración se realizan actos conmemorativos como desfiles y ceremonias, en los cuales se le rinde tributo a la bandera.</a:t>
            </a:r>
            <a:endParaRPr lang="es-PA" dirty="0"/>
          </a:p>
          <a:p>
            <a:pPr algn="ctr">
              <a:buNone/>
            </a:pPr>
            <a:endParaRPr lang="es-PA" dirty="0"/>
          </a:p>
        </p:txBody>
      </p:sp>
      <p:pic>
        <p:nvPicPr>
          <p:cNvPr id="5" name="4 Marcador de contenido" descr="invertir-en-panama-bandera[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2071678"/>
            <a:ext cx="4102021" cy="307183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EL ESCUDO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/>
              <a:t>El Escudo Nacional fue creado por Don Nicanor Villalaz y recibió la colaboración de su hermano Sebastián Villalaz.</a:t>
            </a:r>
            <a:endParaRPr lang="es-PA" dirty="0"/>
          </a:p>
        </p:txBody>
      </p:sp>
      <p:pic>
        <p:nvPicPr>
          <p:cNvPr id="5" name="4 Marcador de contenido" descr="escudo-panama[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2040008"/>
            <a:ext cx="3657600" cy="364634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LA POLLERA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s-ES" dirty="0"/>
              <a:t>Se cree que la pollera deriva del vestido español del siglo XVI o XVII, este vestido fue heredado pero de una forma mas simple y sencilla por las esclavas para sus faenas diarias y para ir a las celebraciones de las regiones donde </a:t>
            </a:r>
            <a:r>
              <a:rPr lang="es-ES" dirty="0" smtClean="0"/>
              <a:t>vivían.</a:t>
            </a:r>
            <a:endParaRPr lang="es-PA" dirty="0"/>
          </a:p>
          <a:p>
            <a:endParaRPr lang="es-PA" dirty="0"/>
          </a:p>
        </p:txBody>
      </p:sp>
      <p:pic>
        <p:nvPicPr>
          <p:cNvPr id="5" name="4 Marcador de contenido" descr="PolleraNYC_2006-03[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85927"/>
            <a:ext cx="4038600" cy="350865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3143248"/>
            <a:ext cx="77447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 INVITO A ESTUDIAR </a:t>
            </a:r>
          </a:p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HISTORIA DE PANAMÁ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SANDRA\Pictures\panama\saladino_grand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4230180" cy="2770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560390"/>
            <a:ext cx="7829576" cy="796908"/>
          </a:xfrm>
        </p:spPr>
        <p:txBody>
          <a:bodyPr>
            <a:normAutofit/>
          </a:bodyPr>
          <a:lstStyle/>
          <a:p>
            <a:r>
              <a:rPr lang="es-PA" dirty="0" smtClean="0"/>
              <a:t>PANAMA</a:t>
            </a:r>
            <a:endParaRPr lang="es-PA" dirty="0"/>
          </a:p>
        </p:txBody>
      </p:sp>
      <p:pic>
        <p:nvPicPr>
          <p:cNvPr id="4" name="3 Marcador de contenido" descr="402619259_7104b3046e_b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357562"/>
            <a:ext cx="7467600" cy="2851398"/>
          </a:xfrm>
        </p:spPr>
      </p:pic>
      <p:sp>
        <p:nvSpPr>
          <p:cNvPr id="5" name="4 CuadroTexto"/>
          <p:cNvSpPr txBox="1"/>
          <p:nvPr/>
        </p:nvSpPr>
        <p:spPr>
          <a:xfrm>
            <a:off x="857224" y="1357298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dirty="0"/>
              <a:t>La </a:t>
            </a:r>
            <a:r>
              <a:rPr lang="es-ES" b="1" dirty="0"/>
              <a:t>República de Panamá</a:t>
            </a:r>
            <a:r>
              <a:rPr lang="es-ES" dirty="0"/>
              <a:t> es una gran franja ístmica con una superficie total de 75.990 km², y 2.210 km² de superficie de aguas territoriales, totalizando 78.200 km².</a:t>
            </a:r>
            <a:endParaRPr lang="es-PA" dirty="0"/>
          </a:p>
          <a:p>
            <a:r>
              <a:rPr lang="es-ES" dirty="0"/>
              <a:t>El país se localiza en América Central entre los paralelos 7° 11' y 9° 37' de latitud norte.</a:t>
            </a:r>
            <a:endParaRPr lang="es-PA" dirty="0"/>
          </a:p>
          <a:p>
            <a:endParaRPr lang="es-P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EL NOMBRE DE PANAMA</a:t>
            </a:r>
            <a:endParaRPr lang="es-PA" dirty="0"/>
          </a:p>
        </p:txBody>
      </p:sp>
      <p:pic>
        <p:nvPicPr>
          <p:cNvPr id="4" name="3 Marcador de contenido" descr="Panama%20La%20Vieja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5446" y="1643050"/>
            <a:ext cx="4315548" cy="4071966"/>
          </a:xfrm>
        </p:spPr>
      </p:pic>
      <p:sp>
        <p:nvSpPr>
          <p:cNvPr id="5" name="4 CuadroTexto"/>
          <p:cNvSpPr txBox="1"/>
          <p:nvPr/>
        </p:nvSpPr>
        <p:spPr>
          <a:xfrm>
            <a:off x="785786" y="1857364"/>
            <a:ext cx="30718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/>
              <a:t>Panamá fue fundada por Pedro Arias de Ávila. Significa Abundancia de Mariposas. Fue destruida por Francis Drake</a:t>
            </a:r>
            <a:endParaRPr lang="es-PA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/>
              <a:t>CONVENTO SANTO DOMINGODE GUSMAN</a:t>
            </a:r>
            <a:endParaRPr lang="es-PA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28596" y="2174875"/>
            <a:ext cx="4068792" cy="26828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A" sz="2800" dirty="0" smtClean="0"/>
              <a:t>Esta obra arquitectónica fue construida en la segunda ciudad de Panamá, lo que hoy día llamamos Casco Viejo.</a:t>
            </a:r>
            <a:endParaRPr lang="es-PA" sz="2800" dirty="0"/>
          </a:p>
        </p:txBody>
      </p:sp>
      <p:pic>
        <p:nvPicPr>
          <p:cNvPr id="7" name="6 Marcador de contenido" descr="archato[1]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43459" y="1517650"/>
            <a:ext cx="2644906" cy="39417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LA SEGUNDA CIUDAD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PA" dirty="0" smtClean="0"/>
              <a:t>Cuando se destruyó la ciudad de Panamá fundada por Pedrarias, la ciudad se trasladó a la parte que hoy conocemos como Casco viejo o Casco antiguo.</a:t>
            </a:r>
            <a:endParaRPr lang="es-PA" dirty="0"/>
          </a:p>
        </p:txBody>
      </p:sp>
      <p:pic>
        <p:nvPicPr>
          <p:cNvPr id="5" name="4 Marcador de contenido" descr="Casco-viejo-de-Panama[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71677"/>
            <a:ext cx="4038600" cy="33082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Águila Arpía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PA" sz="3200" dirty="0" smtClean="0"/>
              <a:t>El águila arpía es el ave nacional de Panamá. </a:t>
            </a:r>
            <a:endParaRPr lang="es-PA" sz="3200" dirty="0"/>
          </a:p>
        </p:txBody>
      </p:sp>
      <p:pic>
        <p:nvPicPr>
          <p:cNvPr id="5" name="4 Marcador de contenido" descr="4617004harpia[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97822" y="1600200"/>
            <a:ext cx="299635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FLOR DEL ESPIRITU SANTO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s-PA" dirty="0" smtClean="0"/>
              <a:t>La flor del espíritu santo es un elemento representativo de la nacionalidad panameña.  </a:t>
            </a:r>
            <a:endParaRPr lang="es-PA" dirty="0"/>
          </a:p>
        </p:txBody>
      </p:sp>
      <p:pic>
        <p:nvPicPr>
          <p:cNvPr id="5" name="4 Marcador de contenido" descr="klz1250876540a[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57364"/>
            <a:ext cx="4038600" cy="371477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EL CANAL DE PANAMÁ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PA" sz="3200" dirty="0" smtClean="0"/>
              <a:t>Esta gran obra producto del ingenio humano fue construida por los Estados Unidos. </a:t>
            </a:r>
            <a:endParaRPr lang="es-PA" sz="3200" dirty="0"/>
          </a:p>
        </p:txBody>
      </p:sp>
      <p:pic>
        <p:nvPicPr>
          <p:cNvPr id="5" name="4 Marcador de contenido" descr="2-%20Esclusas%20de%20Miraflores,%20hay%202%20mas%20a%20lo%20largo%20del%20canal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834481"/>
            <a:ext cx="2743200" cy="2057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EL MUSEO DE HISTORIA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PA" sz="3600" dirty="0" smtClean="0"/>
              <a:t>El museo de historia ubicado en el casco antiguo.</a:t>
            </a:r>
            <a:endParaRPr lang="es-PA" sz="3600" dirty="0"/>
          </a:p>
        </p:txBody>
      </p:sp>
      <p:pic>
        <p:nvPicPr>
          <p:cNvPr id="5" name="4 Marcador de contenido" descr="t[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2495239"/>
            <a:ext cx="3657600" cy="273588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</TotalTime>
  <Words>340</Words>
  <Application>Microsoft Office PowerPoint</Application>
  <PresentationFormat>Presentación en pantalla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Técnico</vt:lpstr>
      <vt:lpstr>HISTORIA DE PANAMA</vt:lpstr>
      <vt:lpstr>PANAMA</vt:lpstr>
      <vt:lpstr>EL NOMBRE DE PANAMA</vt:lpstr>
      <vt:lpstr>CONVENTO SANTO DOMINGODE GUSMAN</vt:lpstr>
      <vt:lpstr>LA SEGUNDA CIUDAD</vt:lpstr>
      <vt:lpstr>Águila Arpía</vt:lpstr>
      <vt:lpstr>FLOR DEL ESPIRITU SANTO</vt:lpstr>
      <vt:lpstr>EL CANAL DE PANAMÁ</vt:lpstr>
      <vt:lpstr>EL MUSEO DE HISTORIA</vt:lpstr>
      <vt:lpstr>LA BANDERA</vt:lpstr>
      <vt:lpstr>EL ESCUDO</vt:lpstr>
      <vt:lpstr>LA POLLERA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DE PANAMA</dc:title>
  <dc:creator>SANDRA</dc:creator>
  <cp:lastModifiedBy>SANDRA</cp:lastModifiedBy>
  <cp:revision>6</cp:revision>
  <dcterms:created xsi:type="dcterms:W3CDTF">2010-01-15T15:31:26Z</dcterms:created>
  <dcterms:modified xsi:type="dcterms:W3CDTF">2010-01-15T16:30:54Z</dcterms:modified>
</cp:coreProperties>
</file>