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864B08-EB15-4472-86F5-0AC317BB378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D47728-91D7-41AB-BD66-9CD3D756699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85918" y="500042"/>
            <a:ext cx="5269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Metas y objetivos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666089"/>
            <a:ext cx="321467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OBJETIVOS DE REFACCIONES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3" name="Imagen 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571744"/>
            <a:ext cx="7949984" cy="2762284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2409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Guzmán</dc:creator>
  <cp:lastModifiedBy>Carlos Guzmán</cp:lastModifiedBy>
  <cp:revision>1</cp:revision>
  <dcterms:created xsi:type="dcterms:W3CDTF">2010-01-26T03:59:41Z</dcterms:created>
  <dcterms:modified xsi:type="dcterms:W3CDTF">2010-01-26T04:01:27Z</dcterms:modified>
</cp:coreProperties>
</file>