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5DD4CF0-42AE-4E62-BBF9-74DE3187B02E}" type="datetimeFigureOut">
              <a:rPr lang="es-ES" smtClean="0"/>
              <a:t>25/01/2010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28D2B4-B950-41BC-8BB2-A976EBCCBB9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85918" y="500042"/>
            <a:ext cx="5269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Metas y objetivos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4282" y="1643050"/>
            <a:ext cx="22145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OBJETIVOS DE VENTAS: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3" name="Imagen 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868" y="2085951"/>
            <a:ext cx="7852346" cy="2914686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2543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 Guzmán</dc:creator>
  <cp:lastModifiedBy>Carlos Guzmán</cp:lastModifiedBy>
  <cp:revision>1</cp:revision>
  <dcterms:created xsi:type="dcterms:W3CDTF">2010-01-26T03:58:32Z</dcterms:created>
  <dcterms:modified xsi:type="dcterms:W3CDTF">2010-01-26T03:59:15Z</dcterms:modified>
</cp:coreProperties>
</file>