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5FB46B-7753-4064-B067-CAAA9CA49AF5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F3D6D-514D-4C94-A19D-4625B8D49CD9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F4944-C8FB-4C2A-8E3F-BDBF903FD98F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dirty="0">
                <a:solidFill>
                  <a:srgbClr val="CC0000"/>
                </a:solidFill>
                <a:latin typeface="Arial" charset="0"/>
              </a:rPr>
              <a:t>ERRORES QUE SUELEN COMETERSE AL PLANTEAR UN PROBLEMA</a:t>
            </a:r>
            <a:endParaRPr lang="es-ES_tradnl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457200" y="2667000"/>
          <a:ext cx="2743200" cy="2497138"/>
        </p:xfrm>
        <a:graphic>
          <a:graphicData uri="http://schemas.openxmlformats.org/presentationml/2006/ole">
            <p:oleObj spid="_x0000_s1026" name="Clip" r:id="rId3" imgW="5154120" imgH="3928680" progId="MS_ClipArt_Gallery.2">
              <p:embed/>
            </p:oleObj>
          </a:graphicData>
        </a:graphic>
      </p:graphicFrame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810000" y="1828800"/>
            <a:ext cx="53340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>
                <a:latin typeface="Arial" charset="0"/>
              </a:rPr>
              <a:t>Muy amplio, no está delimitado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>
                <a:latin typeface="Arial" charset="0"/>
              </a:rPr>
              <a:t>Muy específico, intrascendente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>
                <a:latin typeface="Arial" charset="0"/>
              </a:rPr>
              <a:t>No se puede medir en la práctica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>
                <a:latin typeface="Arial" charset="0"/>
              </a:rPr>
              <a:t>Ya está resuelto, no hay novedad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>
                <a:latin typeface="Arial" charset="0"/>
              </a:rPr>
              <a:t>El estudiante no posee los recursos para investigarlo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_tradnl" b="1" dirty="0">
                <a:latin typeface="Arial" charset="0"/>
              </a:rPr>
              <a:t>Es un tema filosófico y está expresado con términos valorativos.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Tema de Office</vt:lpstr>
      <vt:lpstr>Microsoft Clip Gallery</vt:lpstr>
      <vt:lpstr>ERRORES QUE SUELEN COMETERSE AL PLANTEAR UN PROBLEMA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ERRORES QUE SUELEN COMETERSE AL PLANTEAR UN PROBLEMA</dc:title>
  <dc:creator>us</dc:creator>
  <cp:lastModifiedBy>us</cp:lastModifiedBy>
  <cp:revision>1</cp:revision>
  <dcterms:created xsi:type="dcterms:W3CDTF">2010-03-11T17:46:05Z</dcterms:created>
  <dcterms:modified xsi:type="dcterms:W3CDTF">2010-03-11T17:48:34Z</dcterms:modified>
</cp:coreProperties>
</file>