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C4DB-0D3E-4566-B397-E98377CB2CE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0BF2-40E2-41BF-B3E0-5CFBDCA4DC43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472" y="500042"/>
            <a:ext cx="82010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J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USTIFICACIÓN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Dentro de los criterios que deben cubrir la justificación de un estudio  son: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Conveniencia: ¿para que sirve?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Relevancia social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 ¿cuáles son sus beneficios?, ¿cuál es su trascendencia social?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Implicaciones prácticas: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¿ayuda a resolver algo?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Valor teórico: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¿la información que se obtenga permitirá apoyar alguna teoría, desarrollar cuerpos de conocimientos específicos? ¿qué se espera aportar con los resultados obtenidos?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Utilidad metodológica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: ¿permite crear un nuevo instrumento de acopio y análisis de datos?, ¿logra obtener procedimientos que permiten acercamientos eficaces al objeto de estudio?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0482" y="285728"/>
            <a:ext cx="8496360" cy="6069014"/>
            <a:chOff x="288" y="318"/>
            <a:chExt cx="5472" cy="4537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88" y="318"/>
              <a:ext cx="54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3200" dirty="0">
                  <a:latin typeface="Arial" charset="0"/>
                </a:rPr>
                <a:t>JUSTIFICACIÓN DE UN PROBLEMA DE INVESTIGACIÓN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05" y="1439"/>
              <a:ext cx="39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 dirty="0">
                  <a:solidFill>
                    <a:srgbClr val="CC0000"/>
                  </a:solidFill>
                  <a:latin typeface="Arial" charset="0"/>
                </a:rPr>
                <a:t>Algunos criterios:</a:t>
              </a:r>
              <a:endParaRPr lang="es-ES_tradnl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55" y="1783"/>
              <a:ext cx="4965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 dirty="0">
                  <a:solidFill>
                    <a:srgbClr val="CC0000"/>
                  </a:solidFill>
                  <a:latin typeface="Arial" charset="0"/>
                </a:rPr>
                <a:t>Importancia - Significancia - Originalidad - Factibilidad- Delimitación</a:t>
              </a:r>
            </a:p>
            <a:p>
              <a:pPr>
                <a:spcBef>
                  <a:spcPct val="50000"/>
                </a:spcBef>
                <a:buBlip>
                  <a:blip r:embed="rId3"/>
                </a:buBlip>
              </a:pPr>
              <a:r>
                <a:rPr lang="es-ES_tradnl" b="1" dirty="0" smtClean="0">
                  <a:latin typeface="Arial" charset="0"/>
                </a:rPr>
                <a:t>La </a:t>
              </a:r>
              <a:r>
                <a:rPr lang="es-ES_tradnl" b="1" dirty="0">
                  <a:latin typeface="Arial" charset="0"/>
                </a:rPr>
                <a:t>solución al problema debe contribuir a mayores conocimientos en la </a:t>
              </a:r>
              <a:r>
                <a:rPr lang="es-ES_tradnl" b="1" dirty="0" smtClean="0">
                  <a:latin typeface="Arial" charset="0"/>
                </a:rPr>
                <a:t>     Educación</a:t>
              </a:r>
              <a:r>
                <a:rPr lang="es-ES_tradnl" b="1" dirty="0">
                  <a:latin typeface="Arial" charset="0"/>
                </a:rPr>
                <a:t>.</a:t>
              </a:r>
            </a:p>
            <a:p>
              <a:pPr>
                <a:spcBef>
                  <a:spcPct val="50000"/>
                </a:spcBef>
                <a:buBlip>
                  <a:blip r:embed="rId3"/>
                </a:buBlip>
              </a:pPr>
              <a:r>
                <a:rPr lang="es-ES_tradnl" b="1" dirty="0" smtClean="0">
                  <a:latin typeface="Arial" charset="0"/>
                </a:rPr>
                <a:t>Debe </a:t>
              </a:r>
              <a:r>
                <a:rPr lang="es-ES_tradnl" b="1" dirty="0">
                  <a:latin typeface="Arial" charset="0"/>
                </a:rPr>
                <a:t>tener alguna novedad a la vez que  despertar interés y profundo entusiasmo en el investigador</a:t>
              </a:r>
            </a:p>
            <a:p>
              <a:pPr>
                <a:spcBef>
                  <a:spcPct val="50000"/>
                </a:spcBef>
                <a:buBlip>
                  <a:blip r:embed="rId3"/>
                </a:buBlip>
              </a:pPr>
              <a:r>
                <a:rPr lang="es-ES_tradnl" b="1" dirty="0" smtClean="0">
                  <a:latin typeface="Arial" charset="0"/>
                </a:rPr>
                <a:t>El </a:t>
              </a:r>
              <a:r>
                <a:rPr lang="es-ES_tradnl" b="1" dirty="0">
                  <a:latin typeface="Arial" charset="0"/>
                </a:rPr>
                <a:t>problema debe ser factible de investigar en la práctica y en el  tiempo previsto.</a:t>
              </a:r>
            </a:p>
            <a:p>
              <a:pPr>
                <a:spcBef>
                  <a:spcPct val="50000"/>
                </a:spcBef>
                <a:buBlip>
                  <a:blip r:embed="rId3"/>
                </a:buBlip>
              </a:pPr>
              <a:r>
                <a:rPr lang="es-ES_tradnl" b="1" dirty="0" smtClean="0">
                  <a:latin typeface="Arial" charset="0"/>
                </a:rPr>
                <a:t>Ajustarse </a:t>
              </a:r>
              <a:r>
                <a:rPr lang="es-ES_tradnl" b="1" dirty="0">
                  <a:latin typeface="Arial" charset="0"/>
                </a:rPr>
                <a:t>al investigador a sus recursos  y al área donde tiene mayor  experiencia.</a:t>
              </a:r>
            </a:p>
            <a:p>
              <a:pPr>
                <a:spcBef>
                  <a:spcPct val="50000"/>
                </a:spcBef>
              </a:pPr>
              <a:r>
                <a:rPr lang="es-ES_tradnl" b="1" dirty="0">
                  <a:latin typeface="Arial" charset="0"/>
                </a:rPr>
                <a:t> </a:t>
              </a:r>
            </a:p>
            <a:p>
              <a:pPr>
                <a:spcBef>
                  <a:spcPct val="50000"/>
                </a:spcBef>
              </a:pPr>
              <a:endParaRPr lang="es-ES_tradnl" b="1" dirty="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183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</dc:creator>
  <cp:lastModifiedBy>us</cp:lastModifiedBy>
  <cp:revision>1</cp:revision>
  <dcterms:created xsi:type="dcterms:W3CDTF">2010-03-11T17:32:24Z</dcterms:created>
  <dcterms:modified xsi:type="dcterms:W3CDTF">2010-03-11T17:43:38Z</dcterms:modified>
</cp:coreProperties>
</file>