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80451-108C-40CF-9FE2-EFB43C20DB62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B2F1F-44A1-4F54-9F77-FB4F0A8D5396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AE8C8A-0B2D-4B20-A040-B2713503C616}" type="slidenum">
              <a:rPr lang="es-MX"/>
              <a:pPr/>
              <a:t>2</a:t>
            </a:fld>
            <a:endParaRPr lang="es-MX"/>
          </a:p>
        </p:txBody>
      </p:sp>
      <p:sp>
        <p:nvSpPr>
          <p:cNvPr id="1768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AE62C-6D05-4109-8A57-1ADDF5404554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58D8B-DEF5-4061-BEFB-6615EA729A41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2428868"/>
            <a:ext cx="7772400" cy="1470025"/>
          </a:xfrm>
        </p:spPr>
        <p:txBody>
          <a:bodyPr/>
          <a:lstStyle/>
          <a:p>
            <a:r>
              <a:rPr lang="es-PA" b="1" dirty="0" smtClean="0"/>
              <a:t>OBJETIVOS ESPECÍFICOS</a:t>
            </a:r>
            <a:endParaRPr lang="es-PA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285728"/>
            <a:ext cx="8715436" cy="6215106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400" b="1" dirty="0">
              <a:solidFill>
                <a:schemeClr val="accent2">
                  <a:lumMod val="50000"/>
                </a:schemeClr>
              </a:solidFill>
              <a:latin typeface="Trebuchet MS" pitchFamily="34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	</a:t>
            </a:r>
            <a:r>
              <a:rPr lang="es-ES_tradnl" sz="24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    Los </a:t>
            </a: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objetivos específicos indican lo que se pretende realizar en cada una de las etapas de la </a:t>
            </a:r>
            <a:r>
              <a:rPr lang="es-ES_tradnl" sz="24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investigación. Éstos, deben </a:t>
            </a: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ser evaluados en cada paso para conocer los distintos niveles del resultado.</a:t>
            </a:r>
          </a:p>
          <a:p>
            <a:pPr marL="609600" indent="-609600">
              <a:lnSpc>
                <a:spcPct val="80000"/>
              </a:lnSpc>
            </a:pPr>
            <a:endParaRPr lang="es-ES_tradnl" sz="2400" b="1" dirty="0">
              <a:solidFill>
                <a:schemeClr val="accent2">
                  <a:lumMod val="50000"/>
                </a:schemeClr>
              </a:solidFill>
              <a:latin typeface="Trebuchet MS" pitchFamily="34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Blip>
                <a:blip r:embed="rId4"/>
              </a:buBlip>
            </a:pP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Estar dirigidos a los elementos básicos del problema.</a:t>
            </a:r>
          </a:p>
          <a:p>
            <a:pPr marL="609600" indent="-609600">
              <a:lnSpc>
                <a:spcPct val="80000"/>
              </a:lnSpc>
              <a:buBlip>
                <a:blip r:embed="rId4"/>
              </a:buBlip>
            </a:pPr>
            <a:endParaRPr lang="es-ES_tradnl" sz="2400" b="1" dirty="0">
              <a:solidFill>
                <a:schemeClr val="accent2">
                  <a:lumMod val="50000"/>
                </a:schemeClr>
              </a:solidFill>
              <a:latin typeface="Trebuchet MS" pitchFamily="34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Blip>
                <a:blip r:embed="rId4"/>
              </a:buBlip>
            </a:pP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Ser medibles y observables.</a:t>
            </a:r>
          </a:p>
          <a:p>
            <a:pPr marL="609600" indent="-609600">
              <a:lnSpc>
                <a:spcPct val="80000"/>
              </a:lnSpc>
              <a:buBlip>
                <a:blip r:embed="rId4"/>
              </a:buBlip>
            </a:pPr>
            <a:endParaRPr lang="es-ES_tradnl" sz="2400" b="1" dirty="0">
              <a:solidFill>
                <a:schemeClr val="accent2">
                  <a:lumMod val="50000"/>
                </a:schemeClr>
              </a:solidFill>
              <a:latin typeface="Trebuchet MS" pitchFamily="34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Blip>
                <a:blip r:embed="rId4"/>
              </a:buBlip>
            </a:pP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Ser claros y precisos.</a:t>
            </a:r>
          </a:p>
          <a:p>
            <a:pPr marL="609600" indent="-609600">
              <a:lnSpc>
                <a:spcPct val="80000"/>
              </a:lnSpc>
              <a:buBlip>
                <a:blip r:embed="rId4"/>
              </a:buBlip>
            </a:pPr>
            <a:endParaRPr lang="es-ES_tradnl" sz="2400" b="1" dirty="0">
              <a:solidFill>
                <a:schemeClr val="accent2">
                  <a:lumMod val="50000"/>
                </a:schemeClr>
              </a:solidFill>
              <a:latin typeface="Trebuchet MS" pitchFamily="34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Blip>
                <a:blip r:embed="rId4"/>
              </a:buBlip>
            </a:pPr>
            <a:r>
              <a:rPr lang="es-ES_tradnl" sz="24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Seguir </a:t>
            </a: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un orden metodológico</a:t>
            </a:r>
          </a:p>
          <a:p>
            <a:pPr marL="609600" indent="-609600">
              <a:lnSpc>
                <a:spcPct val="80000"/>
              </a:lnSpc>
              <a:buBlip>
                <a:blip r:embed="rId4"/>
              </a:buBlip>
            </a:pPr>
            <a:endParaRPr lang="es-ES_tradnl" sz="2400" b="1" dirty="0">
              <a:solidFill>
                <a:schemeClr val="accent2">
                  <a:lumMod val="50000"/>
                </a:schemeClr>
              </a:solidFill>
              <a:latin typeface="Trebuchet MS" pitchFamily="34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Blip>
                <a:blip r:embed="rId4"/>
              </a:buBlip>
            </a:pP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Ser expresados en verbos en infinitivo ( los más </a:t>
            </a:r>
            <a:r>
              <a:rPr lang="es-ES_tradnl" sz="24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utilizados son </a:t>
            </a: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Arial" charset="0"/>
              </a:rPr>
              <a:t>identificar, determinar, establecer, distinguir, medir, entre otros.)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Presentación en pantalla 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OBJETIVOS ESPECÍFICOS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OBJETIVOS ESPECÍFICOS</dc:title>
  <dc:creator>us</dc:creator>
  <cp:lastModifiedBy>us</cp:lastModifiedBy>
  <cp:revision>1</cp:revision>
  <dcterms:created xsi:type="dcterms:W3CDTF">2010-03-11T17:57:47Z</dcterms:created>
  <dcterms:modified xsi:type="dcterms:W3CDTF">2010-03-11T18:07:19Z</dcterms:modified>
</cp:coreProperties>
</file>