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72F25-7339-44B5-A145-C63F977E5305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3E6FC-A9B4-4B7B-BF83-A443C21AFFC8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50C5AD-496D-41E9-A832-D9FF39BC2536}" type="slidenum">
              <a:rPr lang="es-ES"/>
              <a:pPr/>
              <a:t>2</a:t>
            </a:fld>
            <a:endParaRPr lang="es-ES"/>
          </a:p>
        </p:txBody>
      </p:sp>
      <p:sp>
        <p:nvSpPr>
          <p:cNvPr id="209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835B-2D83-44B2-9CB6-B7A1F85DDEBF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FA6B-1B0F-425D-BD94-2138A023116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835B-2D83-44B2-9CB6-B7A1F85DDEBF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FA6B-1B0F-425D-BD94-2138A023116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835B-2D83-44B2-9CB6-B7A1F85DDEBF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FA6B-1B0F-425D-BD94-2138A023116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835B-2D83-44B2-9CB6-B7A1F85DDEBF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FA6B-1B0F-425D-BD94-2138A023116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835B-2D83-44B2-9CB6-B7A1F85DDEBF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FA6B-1B0F-425D-BD94-2138A023116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835B-2D83-44B2-9CB6-B7A1F85DDEBF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FA6B-1B0F-425D-BD94-2138A023116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835B-2D83-44B2-9CB6-B7A1F85DDEBF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FA6B-1B0F-425D-BD94-2138A023116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835B-2D83-44B2-9CB6-B7A1F85DDEBF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FA6B-1B0F-425D-BD94-2138A023116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835B-2D83-44B2-9CB6-B7A1F85DDEBF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FA6B-1B0F-425D-BD94-2138A023116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835B-2D83-44B2-9CB6-B7A1F85DDEBF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FA6B-1B0F-425D-BD94-2138A023116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835B-2D83-44B2-9CB6-B7A1F85DDEBF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FA6B-1B0F-425D-BD94-2138A023116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835B-2D83-44B2-9CB6-B7A1F85DDEBF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BFA6B-1B0F-425D-BD94-2138A023116F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3995738" y="1916113"/>
            <a:ext cx="4787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r>
              <a:rPr kumimoji="1" lang="es-MX" sz="2800">
                <a:solidFill>
                  <a:srgbClr val="003300"/>
                </a:solidFill>
                <a:latin typeface="Monotype Corsiva" pitchFamily="66" charset="0"/>
              </a:rPr>
              <a:t>Un trabajo que aspira, aunque sea humildemente, a ser considerado como una pieza de arte, debe encontrar su justificación </a:t>
            </a:r>
            <a:br>
              <a:rPr kumimoji="1" lang="es-MX" sz="2800">
                <a:solidFill>
                  <a:srgbClr val="003300"/>
                </a:solidFill>
                <a:latin typeface="Monotype Corsiva" pitchFamily="66" charset="0"/>
              </a:rPr>
            </a:br>
            <a:r>
              <a:rPr kumimoji="1" lang="es-MX" sz="2800">
                <a:solidFill>
                  <a:srgbClr val="003300"/>
                </a:solidFill>
                <a:latin typeface="Monotype Corsiva" pitchFamily="66" charset="0"/>
              </a:rPr>
              <a:t>en cada línea.</a:t>
            </a:r>
            <a:br>
              <a:rPr kumimoji="1" lang="es-MX" sz="2800">
                <a:solidFill>
                  <a:srgbClr val="003300"/>
                </a:solidFill>
                <a:latin typeface="Monotype Corsiva" pitchFamily="66" charset="0"/>
              </a:rPr>
            </a:br>
            <a:r>
              <a:rPr kumimoji="1" lang="es-MX" sz="2800">
                <a:solidFill>
                  <a:srgbClr val="003300"/>
                </a:solidFill>
                <a:latin typeface="Monotype Corsiva" pitchFamily="66" charset="0"/>
              </a:rPr>
              <a:t/>
            </a:r>
            <a:br>
              <a:rPr kumimoji="1" lang="es-MX" sz="2800">
                <a:solidFill>
                  <a:srgbClr val="003300"/>
                </a:solidFill>
                <a:latin typeface="Monotype Corsiva" pitchFamily="66" charset="0"/>
              </a:rPr>
            </a:br>
            <a:r>
              <a:rPr kumimoji="1" lang="es-MX" sz="2000">
                <a:solidFill>
                  <a:srgbClr val="003300"/>
                </a:solidFill>
                <a:latin typeface="Monotype Corsiva" pitchFamily="66" charset="0"/>
              </a:rPr>
              <a:t>Joseph Conrad.</a:t>
            </a:r>
            <a:endParaRPr kumimoji="1" lang="en-US" sz="2000">
              <a:solidFill>
                <a:srgbClr val="003300"/>
              </a:solidFill>
              <a:latin typeface="Monotype Corsiva" pitchFamily="66" charset="0"/>
            </a:endParaRPr>
          </a:p>
        </p:txBody>
      </p:sp>
      <p:pic>
        <p:nvPicPr>
          <p:cNvPr id="208899" name="Picture 3" descr="tes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28604"/>
            <a:ext cx="3917950" cy="5445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Presentación en pantalla (4:3)</PresentationFormat>
  <Paragraphs>2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</dc:creator>
  <cp:lastModifiedBy>us</cp:lastModifiedBy>
  <cp:revision>1</cp:revision>
  <dcterms:created xsi:type="dcterms:W3CDTF">2010-03-11T20:39:10Z</dcterms:created>
  <dcterms:modified xsi:type="dcterms:W3CDTF">2010-03-11T20:39:29Z</dcterms:modified>
</cp:coreProperties>
</file>