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PA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PA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41C7DC-AAC6-4D16-9CA0-6F191987DF28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CED37F-4EF1-49EC-8974-CDC09908A8C9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929586" cy="4929222"/>
          </a:xfrm>
        </p:spPr>
        <p:txBody>
          <a:bodyPr>
            <a:noAutofit/>
          </a:bodyPr>
          <a:lstStyle/>
          <a:p>
            <a:pPr algn="just"/>
            <a:r>
              <a:rPr lang="es-PA" sz="3200" b="1" cap="none" dirty="0" smtClean="0">
                <a:latin typeface="Batang" pitchFamily="18" charset="-127"/>
                <a:ea typeface="Batang" pitchFamily="18" charset="-127"/>
              </a:rPr>
              <a:t>   Es una manera de reportar la información proveniente del proceso de investigación y forma parte de lo que se conoce como protocolo de la investigación. Éste se llamará anteproyecto hasta ser autorizado por los comités académicos correspondientes y una vez lograda su aprobación se convertirá en proyecto DE TESIS.</a:t>
            </a:r>
            <a:endParaRPr lang="es-PA" sz="3200" b="1" cap="none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</TotalTime>
  <Words>52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   Es una manera de reportar la información proveniente del proceso de investigación y forma parte de lo que se conoce como protocolo de la investigación. Éste se llamará anteproyecto hasta ser autorizado por los comités académicos correspondientes y una vez lograda su aprobación se convertirá en proyecto DE TESIS.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Es una manera de reportar la información proveniente del proceso de investigación y forma parte de lo que se conoce como protocolo de la investigación. Éste se llamará anteproyecto hasta ser autorizado por los comités académicos correspondientes y una vez lograda su aprobación se convertirá en proyecto DE TESIS.</dc:title>
  <dc:creator>us</dc:creator>
  <cp:lastModifiedBy>us</cp:lastModifiedBy>
  <cp:revision>1</cp:revision>
  <dcterms:created xsi:type="dcterms:W3CDTF">2010-03-11T16:13:17Z</dcterms:created>
  <dcterms:modified xsi:type="dcterms:W3CDTF">2010-03-11T16:15:39Z</dcterms:modified>
</cp:coreProperties>
</file>