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0127-DCE8-42DD-88D0-F74C84C6680E}" type="datetimeFigureOut">
              <a:rPr lang="es-AR" smtClean="0"/>
              <a:t>29/03/2010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3AD93-8ED2-4D5A-84A2-FE5AC9FE540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3AD93-8ED2-4D5A-84A2-FE5AC9FE5408}" type="slidenum">
              <a:rPr lang="es-AR" smtClean="0"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4A2B-39E5-4618-A32F-00EF623609AD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2031-0352-4B19-9D72-0ECB1CCAF0D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Clasificación de las ciencias</a:t>
            </a:r>
            <a:endParaRPr lang="es-AR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9394236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86058"/>
                <a:gridCol w="2893378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s-AR" dirty="0" smtClean="0"/>
                        <a:t>CIENCIAS</a:t>
                      </a:r>
                      <a:endParaRPr lang="es-A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AR" dirty="0" smtClean="0"/>
                        <a:t>                              Fácticas</a:t>
                      </a:r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AR" dirty="0" smtClean="0"/>
                        <a:t>Formales</a:t>
                      </a:r>
                      <a:endParaRPr lang="es-AR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Naturales</a:t>
                      </a:r>
                      <a:endParaRPr lang="es-A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Sociales</a:t>
                      </a:r>
                      <a:endParaRPr lang="es-A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Objeto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Fenómenos naturales/concretos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Fenómenos sociales/concretos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Entidades ideales/abstractos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Método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Empírico-explicativo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mtClean="0"/>
                        <a:t>Empírico-explicativo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Deductivo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Criterio de verdad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Contrastación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Contrastación y/o coherencia significativa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Consistencia lógica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Ejemplos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Astronomía, Biología, Física, Química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Antropología, Historia, </a:t>
                      </a:r>
                      <a:r>
                        <a:rPr lang="es-AR" b="1" dirty="0" smtClean="0"/>
                        <a:t>TURISMO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Lógica, Matemática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48</Words>
  <Application>Microsoft Office PowerPoint</Application>
  <PresentationFormat>Presentación en pantalla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Clasificación de las ciencias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 de las ciencias</dc:title>
  <dc:creator>Pablo</dc:creator>
  <cp:lastModifiedBy>zc</cp:lastModifiedBy>
  <cp:revision>5</cp:revision>
  <dcterms:created xsi:type="dcterms:W3CDTF">2009-03-19T04:49:03Z</dcterms:created>
  <dcterms:modified xsi:type="dcterms:W3CDTF">2010-03-29T07:10:42Z</dcterms:modified>
</cp:coreProperties>
</file>