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theme/themeOverride20.xml" ContentType="application/vnd.openxmlformats-officedocument.themeOverr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theme/themeOverride18.xml" ContentType="application/vnd.openxmlformats-officedocument.themeOverr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heme/themeOverride3.xml" ContentType="application/vnd.openxmlformats-officedocument.themeOverr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theme/themeOverride19.xml" ContentType="application/vnd.openxmlformats-officedocument.themeOverr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heme/themeOverride22.xml" ContentType="application/vnd.openxmlformats-officedocument.themeOverr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charts/chart27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6.xml" ContentType="application/vnd.openxmlformats-officedocument.drawingml.char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theme/themeOverride23.xml" ContentType="application/vnd.openxmlformats-officedocument.themeOverr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charts/chart28.xml" ContentType="application/vnd.openxmlformats-officedocument.drawingml.char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27"/>
  </p:notesMasterIdLst>
  <p:sldIdLst>
    <p:sldId id="403" r:id="rId2"/>
    <p:sldId id="411" r:id="rId3"/>
    <p:sldId id="274" r:id="rId4"/>
    <p:sldId id="275" r:id="rId5"/>
    <p:sldId id="276" r:id="rId6"/>
    <p:sldId id="277" r:id="rId7"/>
    <p:sldId id="278" r:id="rId8"/>
    <p:sldId id="299" r:id="rId9"/>
    <p:sldId id="305" r:id="rId10"/>
    <p:sldId id="310" r:id="rId11"/>
    <p:sldId id="306" r:id="rId12"/>
    <p:sldId id="412" r:id="rId13"/>
    <p:sldId id="364" r:id="rId14"/>
    <p:sldId id="321" r:id="rId15"/>
    <p:sldId id="322" r:id="rId16"/>
    <p:sldId id="413" r:id="rId17"/>
    <p:sldId id="438" r:id="rId18"/>
    <p:sldId id="439" r:id="rId19"/>
    <p:sldId id="422" r:id="rId20"/>
    <p:sldId id="414" r:id="rId21"/>
    <p:sldId id="417" r:id="rId22"/>
    <p:sldId id="418" r:id="rId23"/>
    <p:sldId id="419" r:id="rId24"/>
    <p:sldId id="421" r:id="rId25"/>
    <p:sldId id="415" r:id="rId26"/>
    <p:sldId id="416" r:id="rId27"/>
    <p:sldId id="463" r:id="rId28"/>
    <p:sldId id="420" r:id="rId29"/>
    <p:sldId id="324" r:id="rId30"/>
    <p:sldId id="325" r:id="rId31"/>
    <p:sldId id="326" r:id="rId32"/>
    <p:sldId id="406" r:id="rId33"/>
    <p:sldId id="423" r:id="rId34"/>
    <p:sldId id="424" r:id="rId35"/>
    <p:sldId id="425" r:id="rId36"/>
    <p:sldId id="428" r:id="rId37"/>
    <p:sldId id="426" r:id="rId38"/>
    <p:sldId id="429" r:id="rId39"/>
    <p:sldId id="427" r:id="rId40"/>
    <p:sldId id="430" r:id="rId41"/>
    <p:sldId id="433" r:id="rId42"/>
    <p:sldId id="432" r:id="rId43"/>
    <p:sldId id="431" r:id="rId44"/>
    <p:sldId id="409" r:id="rId45"/>
    <p:sldId id="434" r:id="rId46"/>
    <p:sldId id="410" r:id="rId47"/>
    <p:sldId id="436" r:id="rId48"/>
    <p:sldId id="315" r:id="rId49"/>
    <p:sldId id="342" r:id="rId50"/>
    <p:sldId id="440" r:id="rId51"/>
    <p:sldId id="339" r:id="rId52"/>
    <p:sldId id="441" r:id="rId53"/>
    <p:sldId id="343" r:id="rId54"/>
    <p:sldId id="442" r:id="rId55"/>
    <p:sldId id="340" r:id="rId56"/>
    <p:sldId id="435" r:id="rId57"/>
    <p:sldId id="317" r:id="rId58"/>
    <p:sldId id="347" r:id="rId59"/>
    <p:sldId id="349" r:id="rId60"/>
    <p:sldId id="350" r:id="rId61"/>
    <p:sldId id="348" r:id="rId62"/>
    <p:sldId id="351" r:id="rId63"/>
    <p:sldId id="316" r:id="rId64"/>
    <p:sldId id="345" r:id="rId65"/>
    <p:sldId id="346" r:id="rId66"/>
    <p:sldId id="314" r:id="rId67"/>
    <p:sldId id="334" r:id="rId68"/>
    <p:sldId id="335" r:id="rId69"/>
    <p:sldId id="318" r:id="rId70"/>
    <p:sldId id="444" r:id="rId71"/>
    <p:sldId id="445" r:id="rId72"/>
    <p:sldId id="449" r:id="rId73"/>
    <p:sldId id="450" r:id="rId74"/>
    <p:sldId id="448" r:id="rId75"/>
    <p:sldId id="447" r:id="rId76"/>
    <p:sldId id="446" r:id="rId77"/>
    <p:sldId id="451" r:id="rId78"/>
    <p:sldId id="453" r:id="rId79"/>
    <p:sldId id="452" r:id="rId80"/>
    <p:sldId id="454" r:id="rId81"/>
    <p:sldId id="443" r:id="rId82"/>
    <p:sldId id="352" r:id="rId83"/>
    <p:sldId id="355" r:id="rId84"/>
    <p:sldId id="356" r:id="rId85"/>
    <p:sldId id="455" r:id="rId86"/>
    <p:sldId id="354" r:id="rId87"/>
    <p:sldId id="456" r:id="rId88"/>
    <p:sldId id="457" r:id="rId89"/>
    <p:sldId id="459" r:id="rId90"/>
    <p:sldId id="353" r:id="rId91"/>
    <p:sldId id="458" r:id="rId92"/>
    <p:sldId id="460" r:id="rId93"/>
    <p:sldId id="359" r:id="rId94"/>
    <p:sldId id="461" r:id="rId95"/>
    <p:sldId id="358" r:id="rId96"/>
    <p:sldId id="357" r:id="rId97"/>
    <p:sldId id="462" r:id="rId98"/>
    <p:sldId id="319" r:id="rId99"/>
    <p:sldId id="362" r:id="rId100"/>
    <p:sldId id="363" r:id="rId101"/>
    <p:sldId id="320" r:id="rId102"/>
    <p:sldId id="360" r:id="rId103"/>
    <p:sldId id="379" r:id="rId104"/>
    <p:sldId id="380" r:id="rId105"/>
    <p:sldId id="378" r:id="rId106"/>
    <p:sldId id="384" r:id="rId107"/>
    <p:sldId id="385" r:id="rId108"/>
    <p:sldId id="386" r:id="rId109"/>
    <p:sldId id="387" r:id="rId110"/>
    <p:sldId id="388" r:id="rId111"/>
    <p:sldId id="389" r:id="rId112"/>
    <p:sldId id="390" r:id="rId113"/>
    <p:sldId id="383" r:id="rId114"/>
    <p:sldId id="391" r:id="rId115"/>
    <p:sldId id="392" r:id="rId116"/>
    <p:sldId id="393" r:id="rId117"/>
    <p:sldId id="394" r:id="rId118"/>
    <p:sldId id="396" r:id="rId119"/>
    <p:sldId id="395" r:id="rId120"/>
    <p:sldId id="397" r:id="rId121"/>
    <p:sldId id="398" r:id="rId122"/>
    <p:sldId id="401" r:id="rId123"/>
    <p:sldId id="399" r:id="rId124"/>
    <p:sldId id="400" r:id="rId125"/>
    <p:sldId id="402" r:id="rId1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4" autoAdjust="0"/>
    <p:restoredTop sz="94690" autoAdjust="0"/>
  </p:normalViewPr>
  <p:slideViewPr>
    <p:cSldViewPr>
      <p:cViewPr varScale="1">
        <p:scale>
          <a:sx n="96" d="100"/>
          <a:sy n="96" d="100"/>
        </p:scale>
        <p:origin x="-5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1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0.xlsx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1.xlsx"/><Relationship Id="rId1" Type="http://schemas.openxmlformats.org/officeDocument/2006/relationships/themeOverride" Target="../theme/themeOverride3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2.xlsx"/><Relationship Id="rId1" Type="http://schemas.openxmlformats.org/officeDocument/2006/relationships/themeOverride" Target="../theme/themeOverride4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3.xlsx"/><Relationship Id="rId1" Type="http://schemas.openxmlformats.org/officeDocument/2006/relationships/themeOverride" Target="../theme/themeOverride5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4.xlsx"/><Relationship Id="rId1" Type="http://schemas.openxmlformats.org/officeDocument/2006/relationships/themeOverride" Target="../theme/themeOverride6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5.xlsx"/><Relationship Id="rId1" Type="http://schemas.openxmlformats.org/officeDocument/2006/relationships/themeOverride" Target="../theme/themeOverride7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6.xlsx"/><Relationship Id="rId1" Type="http://schemas.openxmlformats.org/officeDocument/2006/relationships/themeOverride" Target="../theme/themeOverride8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7.xlsx"/><Relationship Id="rId1" Type="http://schemas.openxmlformats.org/officeDocument/2006/relationships/themeOverride" Target="../theme/themeOverride9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8.xlsx"/><Relationship Id="rId1" Type="http://schemas.openxmlformats.org/officeDocument/2006/relationships/themeOverride" Target="../theme/themeOverride10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9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0.xlsx"/><Relationship Id="rId1" Type="http://schemas.openxmlformats.org/officeDocument/2006/relationships/themeOverride" Target="../theme/themeOverride12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1.xlsx"/><Relationship Id="rId1" Type="http://schemas.openxmlformats.org/officeDocument/2006/relationships/themeOverride" Target="../theme/themeOverride13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2.xlsx"/><Relationship Id="rId1" Type="http://schemas.openxmlformats.org/officeDocument/2006/relationships/themeOverride" Target="../theme/themeOverride14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3.xlsx"/><Relationship Id="rId1" Type="http://schemas.openxmlformats.org/officeDocument/2006/relationships/themeOverride" Target="../theme/themeOverride15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4.xlsx"/><Relationship Id="rId1" Type="http://schemas.openxmlformats.org/officeDocument/2006/relationships/themeOverride" Target="../theme/themeOverride16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5.xlsx"/><Relationship Id="rId1" Type="http://schemas.openxmlformats.org/officeDocument/2006/relationships/themeOverride" Target="../theme/themeOverride17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9.xlsx"/><Relationship Id="rId1" Type="http://schemas.openxmlformats.org/officeDocument/2006/relationships/themeOverride" Target="../theme/themeOverride18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30.xlsx"/><Relationship Id="rId1" Type="http://schemas.openxmlformats.org/officeDocument/2006/relationships/themeOverride" Target="../theme/themeOverride19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31.xlsx"/><Relationship Id="rId1" Type="http://schemas.openxmlformats.org/officeDocument/2006/relationships/themeOverride" Target="../theme/themeOverride20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32.xlsx"/><Relationship Id="rId1" Type="http://schemas.openxmlformats.org/officeDocument/2006/relationships/themeOverride" Target="../theme/themeOverride21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33.xlsx"/><Relationship Id="rId1" Type="http://schemas.openxmlformats.org/officeDocument/2006/relationships/themeOverride" Target="../theme/themeOverride22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34.xlsx"/><Relationship Id="rId1" Type="http://schemas.openxmlformats.org/officeDocument/2006/relationships/themeOverride" Target="../theme/themeOverride23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7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9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% Si </c:v>
                </c:pt>
              </c:strCache>
            </c:strRef>
          </c:tx>
          <c:cat>
            <c:strRef>
              <c:f>Hoja1!$A$2:$A$24</c:f>
              <c:strCache>
                <c:ptCount val="23"/>
                <c:pt idx="0">
                  <c:v>Cuestión 1</c:v>
                </c:pt>
                <c:pt idx="1">
                  <c:v>Cuestión 2</c:v>
                </c:pt>
                <c:pt idx="2">
                  <c:v>Cuestión 3</c:v>
                </c:pt>
                <c:pt idx="3">
                  <c:v>Cuestión 4</c:v>
                </c:pt>
                <c:pt idx="4">
                  <c:v>Cuestión 5</c:v>
                </c:pt>
                <c:pt idx="5">
                  <c:v>Cuestión 6</c:v>
                </c:pt>
                <c:pt idx="6">
                  <c:v>Cuestión 7</c:v>
                </c:pt>
                <c:pt idx="7">
                  <c:v>Cuestión 8</c:v>
                </c:pt>
                <c:pt idx="8">
                  <c:v>Cuestión 9</c:v>
                </c:pt>
                <c:pt idx="9">
                  <c:v>Cuestión 10</c:v>
                </c:pt>
                <c:pt idx="10">
                  <c:v>Cuestión 11</c:v>
                </c:pt>
                <c:pt idx="11">
                  <c:v>Cuestión 12</c:v>
                </c:pt>
                <c:pt idx="12">
                  <c:v>Cuestión 13</c:v>
                </c:pt>
                <c:pt idx="13">
                  <c:v>Cuestión 14</c:v>
                </c:pt>
                <c:pt idx="14">
                  <c:v>Cuestión 15</c:v>
                </c:pt>
                <c:pt idx="15">
                  <c:v>Cuestión 16</c:v>
                </c:pt>
                <c:pt idx="16">
                  <c:v>Cuestión 17</c:v>
                </c:pt>
                <c:pt idx="17">
                  <c:v>Cuestión 18</c:v>
                </c:pt>
                <c:pt idx="18">
                  <c:v>Cuestión 19</c:v>
                </c:pt>
                <c:pt idx="19">
                  <c:v>Cuestión 20</c:v>
                </c:pt>
                <c:pt idx="20">
                  <c:v>Cuestión 21</c:v>
                </c:pt>
                <c:pt idx="21">
                  <c:v>Cuestión 22</c:v>
                </c:pt>
                <c:pt idx="22">
                  <c:v>Cuestión 23</c:v>
                </c:pt>
              </c:strCache>
            </c:strRef>
          </c:cat>
          <c:val>
            <c:numRef>
              <c:f>Hoja1!$B$2:$B$24</c:f>
              <c:numCache>
                <c:formatCode>General</c:formatCode>
                <c:ptCount val="23"/>
                <c:pt idx="0">
                  <c:v>95</c:v>
                </c:pt>
                <c:pt idx="1">
                  <c:v>88</c:v>
                </c:pt>
                <c:pt idx="2">
                  <c:v>93</c:v>
                </c:pt>
                <c:pt idx="3">
                  <c:v>90</c:v>
                </c:pt>
                <c:pt idx="4">
                  <c:v>21</c:v>
                </c:pt>
                <c:pt idx="5">
                  <c:v>79</c:v>
                </c:pt>
                <c:pt idx="6">
                  <c:v>100</c:v>
                </c:pt>
                <c:pt idx="7">
                  <c:v>52</c:v>
                </c:pt>
                <c:pt idx="8">
                  <c:v>62</c:v>
                </c:pt>
                <c:pt idx="9">
                  <c:v>29</c:v>
                </c:pt>
                <c:pt idx="10">
                  <c:v>74</c:v>
                </c:pt>
                <c:pt idx="11">
                  <c:v>69</c:v>
                </c:pt>
                <c:pt idx="12">
                  <c:v>98</c:v>
                </c:pt>
                <c:pt idx="13">
                  <c:v>67</c:v>
                </c:pt>
                <c:pt idx="14">
                  <c:v>98</c:v>
                </c:pt>
                <c:pt idx="15">
                  <c:v>83</c:v>
                </c:pt>
                <c:pt idx="16">
                  <c:v>48</c:v>
                </c:pt>
                <c:pt idx="17">
                  <c:v>67</c:v>
                </c:pt>
                <c:pt idx="18">
                  <c:v>43</c:v>
                </c:pt>
                <c:pt idx="19">
                  <c:v>17</c:v>
                </c:pt>
                <c:pt idx="20">
                  <c:v>76</c:v>
                </c:pt>
                <c:pt idx="21">
                  <c:v>88</c:v>
                </c:pt>
                <c:pt idx="22">
                  <c:v>57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% No</c:v>
                </c:pt>
              </c:strCache>
            </c:strRef>
          </c:tx>
          <c:cat>
            <c:strRef>
              <c:f>Hoja1!$A$2:$A$24</c:f>
              <c:strCache>
                <c:ptCount val="23"/>
                <c:pt idx="0">
                  <c:v>Cuestión 1</c:v>
                </c:pt>
                <c:pt idx="1">
                  <c:v>Cuestión 2</c:v>
                </c:pt>
                <c:pt idx="2">
                  <c:v>Cuestión 3</c:v>
                </c:pt>
                <c:pt idx="3">
                  <c:v>Cuestión 4</c:v>
                </c:pt>
                <c:pt idx="4">
                  <c:v>Cuestión 5</c:v>
                </c:pt>
                <c:pt idx="5">
                  <c:v>Cuestión 6</c:v>
                </c:pt>
                <c:pt idx="6">
                  <c:v>Cuestión 7</c:v>
                </c:pt>
                <c:pt idx="7">
                  <c:v>Cuestión 8</c:v>
                </c:pt>
                <c:pt idx="8">
                  <c:v>Cuestión 9</c:v>
                </c:pt>
                <c:pt idx="9">
                  <c:v>Cuestión 10</c:v>
                </c:pt>
                <c:pt idx="10">
                  <c:v>Cuestión 11</c:v>
                </c:pt>
                <c:pt idx="11">
                  <c:v>Cuestión 12</c:v>
                </c:pt>
                <c:pt idx="12">
                  <c:v>Cuestión 13</c:v>
                </c:pt>
                <c:pt idx="13">
                  <c:v>Cuestión 14</c:v>
                </c:pt>
                <c:pt idx="14">
                  <c:v>Cuestión 15</c:v>
                </c:pt>
                <c:pt idx="15">
                  <c:v>Cuestión 16</c:v>
                </c:pt>
                <c:pt idx="16">
                  <c:v>Cuestión 17</c:v>
                </c:pt>
                <c:pt idx="17">
                  <c:v>Cuestión 18</c:v>
                </c:pt>
                <c:pt idx="18">
                  <c:v>Cuestión 19</c:v>
                </c:pt>
                <c:pt idx="19">
                  <c:v>Cuestión 20</c:v>
                </c:pt>
                <c:pt idx="20">
                  <c:v>Cuestión 21</c:v>
                </c:pt>
                <c:pt idx="21">
                  <c:v>Cuestión 22</c:v>
                </c:pt>
                <c:pt idx="22">
                  <c:v>Cuestión 23</c:v>
                </c:pt>
              </c:strCache>
            </c:strRef>
          </c:cat>
          <c:val>
            <c:numRef>
              <c:f>Hoja1!$C$2:$C$24</c:f>
              <c:numCache>
                <c:formatCode>General</c:formatCode>
                <c:ptCount val="23"/>
                <c:pt idx="0">
                  <c:v>0</c:v>
                </c:pt>
                <c:pt idx="1">
                  <c:v>12</c:v>
                </c:pt>
                <c:pt idx="2">
                  <c:v>7</c:v>
                </c:pt>
                <c:pt idx="3">
                  <c:v>10</c:v>
                </c:pt>
                <c:pt idx="4">
                  <c:v>79</c:v>
                </c:pt>
                <c:pt idx="5">
                  <c:v>21</c:v>
                </c:pt>
                <c:pt idx="6">
                  <c:v>0</c:v>
                </c:pt>
                <c:pt idx="7">
                  <c:v>48</c:v>
                </c:pt>
                <c:pt idx="8">
                  <c:v>38</c:v>
                </c:pt>
                <c:pt idx="9">
                  <c:v>21</c:v>
                </c:pt>
                <c:pt idx="10">
                  <c:v>26</c:v>
                </c:pt>
                <c:pt idx="11">
                  <c:v>31</c:v>
                </c:pt>
                <c:pt idx="12">
                  <c:v>2</c:v>
                </c:pt>
                <c:pt idx="13">
                  <c:v>33</c:v>
                </c:pt>
                <c:pt idx="14">
                  <c:v>2</c:v>
                </c:pt>
                <c:pt idx="15">
                  <c:v>17</c:v>
                </c:pt>
                <c:pt idx="16">
                  <c:v>52</c:v>
                </c:pt>
                <c:pt idx="17">
                  <c:v>33</c:v>
                </c:pt>
                <c:pt idx="18">
                  <c:v>57</c:v>
                </c:pt>
                <c:pt idx="19">
                  <c:v>83</c:v>
                </c:pt>
                <c:pt idx="20">
                  <c:v>24</c:v>
                </c:pt>
                <c:pt idx="21">
                  <c:v>12</c:v>
                </c:pt>
                <c:pt idx="22">
                  <c:v>43</c:v>
                </c:pt>
              </c:numCache>
            </c:numRef>
          </c:val>
        </c:ser>
        <c:shape val="box"/>
        <c:axId val="104292736"/>
        <c:axId val="104294272"/>
        <c:axId val="0"/>
      </c:bar3DChart>
      <c:catAx>
        <c:axId val="104292736"/>
        <c:scaling>
          <c:orientation val="minMax"/>
        </c:scaling>
        <c:axPos val="b"/>
        <c:tickLblPos val="nextTo"/>
        <c:crossAx val="104294272"/>
        <c:crosses val="autoZero"/>
        <c:auto val="1"/>
        <c:lblAlgn val="ctr"/>
        <c:lblOffset val="100"/>
      </c:catAx>
      <c:valAx>
        <c:axId val="104294272"/>
        <c:scaling>
          <c:orientation val="minMax"/>
        </c:scaling>
        <c:axPos val="l"/>
        <c:majorGridlines/>
        <c:numFmt formatCode="General" sourceLinked="1"/>
        <c:tickLblPos val="nextTo"/>
        <c:crossAx val="1042927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7 CONOCEN LOS COLORES DEL SEMÁFORO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8 CONOCEN LAS SEÑALES DE TRÁFICO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10 CRUZAN ENTRE COCHES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13 CONOCEN EL CAMINO 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11 SE TENIENEN ANTES DE RUZAR EN LA ACERA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75</c:v>
                </c:pt>
                <c:pt idx="1">
                  <c:v>40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12 CRUZAN LA ROTONDA CALLE A CALLE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14 EL CAMINO MÁS CORTO ES EL MÁS SEGURO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17 LAS SEÑALES SON SUFICIENTES 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15 BUSCAN LOS PASOS DE CEBRA PARA CRUZAR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16 EL PUEBLO ES SEGURO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% Si </c:v>
                </c:pt>
              </c:strCache>
            </c:strRef>
          </c:tx>
          <c:cat>
            <c:strRef>
              <c:f>Hoja1!$A$2:$A$18</c:f>
              <c:strCache>
                <c:ptCount val="17"/>
                <c:pt idx="0">
                  <c:v>Cuestión 1</c:v>
                </c:pt>
                <c:pt idx="1">
                  <c:v>Cuestión 2</c:v>
                </c:pt>
                <c:pt idx="2">
                  <c:v>Cuestión 3</c:v>
                </c:pt>
                <c:pt idx="3">
                  <c:v>Cuestión 4</c:v>
                </c:pt>
                <c:pt idx="4">
                  <c:v>Cuestión 5</c:v>
                </c:pt>
                <c:pt idx="5">
                  <c:v>Cuestión 6</c:v>
                </c:pt>
                <c:pt idx="6">
                  <c:v>Cuestión 7</c:v>
                </c:pt>
                <c:pt idx="7">
                  <c:v>Cuestión 8</c:v>
                </c:pt>
                <c:pt idx="8">
                  <c:v>Cuestión 9</c:v>
                </c:pt>
                <c:pt idx="9">
                  <c:v>Cuestión 10</c:v>
                </c:pt>
                <c:pt idx="10">
                  <c:v>Cuestión 11</c:v>
                </c:pt>
                <c:pt idx="11">
                  <c:v>Cuestión 12</c:v>
                </c:pt>
                <c:pt idx="12">
                  <c:v>Cuestión 13</c:v>
                </c:pt>
                <c:pt idx="13">
                  <c:v>Cuestión 14</c:v>
                </c:pt>
                <c:pt idx="14">
                  <c:v>Cuestión 15</c:v>
                </c:pt>
                <c:pt idx="15">
                  <c:v>Cuestión 16</c:v>
                </c:pt>
                <c:pt idx="16">
                  <c:v>Cuestión 17</c:v>
                </c:pt>
              </c:strCache>
            </c:strRef>
          </c:cat>
          <c:val>
            <c:numRef>
              <c:f>Hoja1!$B$2:$B$18</c:f>
              <c:numCache>
                <c:formatCode>General</c:formatCode>
                <c:ptCount val="17"/>
                <c:pt idx="0">
                  <c:v>100</c:v>
                </c:pt>
                <c:pt idx="1">
                  <c:v>83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93</c:v>
                </c:pt>
                <c:pt idx="6">
                  <c:v>90</c:v>
                </c:pt>
                <c:pt idx="7">
                  <c:v>100</c:v>
                </c:pt>
                <c:pt idx="8">
                  <c:v>79</c:v>
                </c:pt>
                <c:pt idx="9">
                  <c:v>0</c:v>
                </c:pt>
                <c:pt idx="10">
                  <c:v>86</c:v>
                </c:pt>
                <c:pt idx="11">
                  <c:v>72</c:v>
                </c:pt>
                <c:pt idx="12">
                  <c:v>72</c:v>
                </c:pt>
                <c:pt idx="13">
                  <c:v>48</c:v>
                </c:pt>
                <c:pt idx="14">
                  <c:v>100</c:v>
                </c:pt>
                <c:pt idx="15">
                  <c:v>86</c:v>
                </c:pt>
                <c:pt idx="16">
                  <c:v>41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% No</c:v>
                </c:pt>
              </c:strCache>
            </c:strRef>
          </c:tx>
          <c:cat>
            <c:strRef>
              <c:f>Hoja1!$A$2:$A$18</c:f>
              <c:strCache>
                <c:ptCount val="17"/>
                <c:pt idx="0">
                  <c:v>Cuestión 1</c:v>
                </c:pt>
                <c:pt idx="1">
                  <c:v>Cuestión 2</c:v>
                </c:pt>
                <c:pt idx="2">
                  <c:v>Cuestión 3</c:v>
                </c:pt>
                <c:pt idx="3">
                  <c:v>Cuestión 4</c:v>
                </c:pt>
                <c:pt idx="4">
                  <c:v>Cuestión 5</c:v>
                </c:pt>
                <c:pt idx="5">
                  <c:v>Cuestión 6</c:v>
                </c:pt>
                <c:pt idx="6">
                  <c:v>Cuestión 7</c:v>
                </c:pt>
                <c:pt idx="7">
                  <c:v>Cuestión 8</c:v>
                </c:pt>
                <c:pt idx="8">
                  <c:v>Cuestión 9</c:v>
                </c:pt>
                <c:pt idx="9">
                  <c:v>Cuestión 10</c:v>
                </c:pt>
                <c:pt idx="10">
                  <c:v>Cuestión 11</c:v>
                </c:pt>
                <c:pt idx="11">
                  <c:v>Cuestión 12</c:v>
                </c:pt>
                <c:pt idx="12">
                  <c:v>Cuestión 13</c:v>
                </c:pt>
                <c:pt idx="13">
                  <c:v>Cuestión 14</c:v>
                </c:pt>
                <c:pt idx="14">
                  <c:v>Cuestión 15</c:v>
                </c:pt>
                <c:pt idx="15">
                  <c:v>Cuestión 16</c:v>
                </c:pt>
                <c:pt idx="16">
                  <c:v>Cuestión 17</c:v>
                </c:pt>
              </c:strCache>
            </c:strRef>
          </c:cat>
          <c:val>
            <c:numRef>
              <c:f>Hoja1!$C$2:$C$18</c:f>
              <c:numCache>
                <c:formatCode>General</c:formatCode>
                <c:ptCount val="17"/>
                <c:pt idx="0">
                  <c:v>0</c:v>
                </c:pt>
                <c:pt idx="1">
                  <c:v>17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7</c:v>
                </c:pt>
                <c:pt idx="6">
                  <c:v>10</c:v>
                </c:pt>
                <c:pt idx="7">
                  <c:v>0</c:v>
                </c:pt>
                <c:pt idx="8">
                  <c:v>21</c:v>
                </c:pt>
                <c:pt idx="9">
                  <c:v>100</c:v>
                </c:pt>
                <c:pt idx="10">
                  <c:v>14</c:v>
                </c:pt>
                <c:pt idx="11">
                  <c:v>28</c:v>
                </c:pt>
                <c:pt idx="12">
                  <c:v>28</c:v>
                </c:pt>
                <c:pt idx="13">
                  <c:v>52</c:v>
                </c:pt>
                <c:pt idx="14">
                  <c:v>0</c:v>
                </c:pt>
                <c:pt idx="15">
                  <c:v>14</c:v>
                </c:pt>
                <c:pt idx="16">
                  <c:v>59</c:v>
                </c:pt>
              </c:numCache>
            </c:numRef>
          </c:val>
        </c:ser>
        <c:shape val="box"/>
        <c:axId val="64882560"/>
        <c:axId val="64884096"/>
        <c:axId val="0"/>
      </c:bar3DChart>
      <c:catAx>
        <c:axId val="64882560"/>
        <c:scaling>
          <c:orientation val="minMax"/>
        </c:scaling>
        <c:axPos val="b"/>
        <c:tickLblPos val="nextTo"/>
        <c:crossAx val="64884096"/>
        <c:crosses val="autoZero"/>
        <c:auto val="1"/>
        <c:lblAlgn val="ctr"/>
        <c:lblOffset val="100"/>
      </c:catAx>
      <c:valAx>
        <c:axId val="64884096"/>
        <c:scaling>
          <c:orientation val="minMax"/>
        </c:scaling>
        <c:axPos val="l"/>
        <c:majorGridlines/>
        <c:numFmt formatCode="General" sourceLinked="1"/>
        <c:tickLblPos val="nextTo"/>
        <c:crossAx val="648825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18 MUCHO TRÁFICO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21 HAY AGENTE DE TRÁFICO EN EL COLE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0</c:v>
                </c:pt>
                <c:pt idx="1">
                  <c:v>50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19 LA ENTRADA Y SALIDA DEL COLEGIO ES SEGURA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60</c:v>
                </c:pt>
                <c:pt idx="1">
                  <c:v>20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20 HAY CARRIL BICI EN EL PUEBLO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22 CAMINAN POR LA IZQUIERDA EN CARRETERA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50</c:v>
                </c:pt>
                <c:pt idx="1">
                  <c:v>40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dirty="0" smtClean="0"/>
              <a:t>23 EXPLICAN </a:t>
            </a:r>
            <a:r>
              <a:rPr lang="es-ES" dirty="0"/>
              <a:t>EDUCACIÓN VIAL A SUS HIJOS</a:t>
            </a:r>
          </a:p>
        </c:rich>
      </c:tx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EXPLICAN EDUCACIÓN VIAL A SUS HIJOS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30</c:v>
                </c:pt>
                <c:pt idx="1">
                  <c:v>80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SOCIAL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SEGURIDAD VIAL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</c:ser>
        <c:shape val="cone"/>
        <c:axId val="105407616"/>
        <c:axId val="105409152"/>
        <c:axId val="0"/>
      </c:bar3DChart>
      <c:catAx>
        <c:axId val="105407616"/>
        <c:scaling>
          <c:orientation val="minMax"/>
        </c:scaling>
        <c:axPos val="b"/>
        <c:tickLblPos val="nextTo"/>
        <c:crossAx val="105409152"/>
        <c:crosses val="autoZero"/>
        <c:auto val="1"/>
        <c:lblAlgn val="ctr"/>
        <c:lblOffset val="100"/>
      </c:catAx>
      <c:valAx>
        <c:axId val="105409152"/>
        <c:scaling>
          <c:orientation val="minMax"/>
        </c:scaling>
        <c:axPos val="l"/>
        <c:majorGridlines/>
        <c:numFmt formatCode="0%" sourceLinked="1"/>
        <c:tickLblPos val="nextTo"/>
        <c:crossAx val="10540761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PEQUEÑOS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MAYORES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hape val="cone"/>
        <c:axId val="120588544"/>
        <c:axId val="120590336"/>
        <c:axId val="0"/>
      </c:bar3DChart>
      <c:catAx>
        <c:axId val="120588544"/>
        <c:scaling>
          <c:orientation val="minMax"/>
        </c:scaling>
        <c:axPos val="b"/>
        <c:tickLblPos val="nextTo"/>
        <c:crossAx val="120590336"/>
        <c:crosses val="autoZero"/>
        <c:auto val="1"/>
        <c:lblAlgn val="ctr"/>
        <c:lblOffset val="100"/>
      </c:catAx>
      <c:valAx>
        <c:axId val="120590336"/>
        <c:scaling>
          <c:orientation val="minMax"/>
        </c:scaling>
        <c:axPos val="l"/>
        <c:majorGridlines/>
        <c:numFmt formatCode="0%" sourceLinked="1"/>
        <c:tickLblPos val="nextTo"/>
        <c:crossAx val="12058854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LARGA DISTANCIA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CORTA DISTANCIA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</c:ser>
        <c:shape val="cone"/>
        <c:axId val="120636160"/>
        <c:axId val="120637696"/>
        <c:axId val="0"/>
      </c:bar3DChart>
      <c:catAx>
        <c:axId val="120636160"/>
        <c:scaling>
          <c:orientation val="minMax"/>
        </c:scaling>
        <c:axPos val="b"/>
        <c:tickLblPos val="nextTo"/>
        <c:crossAx val="120637696"/>
        <c:crosses val="autoZero"/>
        <c:auto val="1"/>
        <c:lblAlgn val="ctr"/>
        <c:lblOffset val="100"/>
      </c:catAx>
      <c:valAx>
        <c:axId val="120637696"/>
        <c:scaling>
          <c:orientation val="minMax"/>
        </c:scaling>
        <c:axPos val="l"/>
        <c:majorGridlines/>
        <c:numFmt formatCode="0%" sourceLinked="1"/>
        <c:tickLblPos val="nextTo"/>
        <c:crossAx val="120636160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IRRESPONSABILIDAD DE CONDUCTORES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RESPONSABILIDAD DE CONDUCTORES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hape val="cone"/>
        <c:axId val="120470528"/>
        <c:axId val="125010688"/>
        <c:axId val="0"/>
      </c:bar3DChart>
      <c:catAx>
        <c:axId val="120470528"/>
        <c:scaling>
          <c:orientation val="minMax"/>
        </c:scaling>
        <c:axPos val="b"/>
        <c:tickLblPos val="nextTo"/>
        <c:crossAx val="125010688"/>
        <c:crosses val="autoZero"/>
        <c:auto val="1"/>
        <c:lblAlgn val="ctr"/>
        <c:lblOffset val="100"/>
      </c:catAx>
      <c:valAx>
        <c:axId val="125010688"/>
        <c:scaling>
          <c:orientation val="minMax"/>
        </c:scaling>
        <c:axPos val="l"/>
        <c:majorGridlines/>
        <c:numFmt formatCode="0%" sourceLinked="1"/>
        <c:tickLblPos val="nextTo"/>
        <c:crossAx val="12047052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 CAMINAN POR LAS ACERAS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TEORIA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PRÁCTICA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hape val="cone"/>
        <c:axId val="126096896"/>
        <c:axId val="126098432"/>
        <c:axId val="0"/>
      </c:bar3DChart>
      <c:catAx>
        <c:axId val="126096896"/>
        <c:scaling>
          <c:orientation val="minMax"/>
        </c:scaling>
        <c:axPos val="b"/>
        <c:tickLblPos val="nextTo"/>
        <c:crossAx val="126098432"/>
        <c:crosses val="autoZero"/>
        <c:auto val="1"/>
        <c:lblAlgn val="ctr"/>
        <c:lblOffset val="100"/>
      </c:catAx>
      <c:valAx>
        <c:axId val="126098432"/>
        <c:scaling>
          <c:orientation val="minMax"/>
        </c:scaling>
        <c:axPos val="l"/>
        <c:majorGridlines/>
        <c:numFmt formatCode="0%" sourceLinked="1"/>
        <c:tickLblPos val="nextTo"/>
        <c:crossAx val="12609689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PADRE CONFIAN EN SU HIJO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PADRE NO CONFIA EN SU HIJO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shape val="cone"/>
        <c:axId val="126144512"/>
        <c:axId val="126146048"/>
        <c:axId val="0"/>
      </c:bar3DChart>
      <c:catAx>
        <c:axId val="126144512"/>
        <c:scaling>
          <c:orientation val="minMax"/>
        </c:scaling>
        <c:axPos val="b"/>
        <c:tickLblPos val="nextTo"/>
        <c:crossAx val="126146048"/>
        <c:crosses val="autoZero"/>
        <c:auto val="1"/>
        <c:lblAlgn val="ctr"/>
        <c:lblOffset val="100"/>
      </c:catAx>
      <c:valAx>
        <c:axId val="126146048"/>
        <c:scaling>
          <c:orientation val="minMax"/>
        </c:scaling>
        <c:axPos val="l"/>
        <c:majorGridlines/>
        <c:numFmt formatCode="0%" sourceLinked="1"/>
        <c:tickLblPos val="nextTo"/>
        <c:crossAx val="126144512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NIÑOS SIENTEN SEGURIDAD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NIÑOS NO SIENTEN SEGURIDAD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MOTIVOS IR SOLOS AL COLE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hape val="cone"/>
        <c:axId val="120711424"/>
        <c:axId val="126156800"/>
        <c:axId val="0"/>
      </c:bar3DChart>
      <c:catAx>
        <c:axId val="120711424"/>
        <c:scaling>
          <c:orientation val="minMax"/>
        </c:scaling>
        <c:axPos val="b"/>
        <c:tickLblPos val="nextTo"/>
        <c:crossAx val="126156800"/>
        <c:crosses val="autoZero"/>
        <c:auto val="1"/>
        <c:lblAlgn val="ctr"/>
        <c:lblOffset val="100"/>
      </c:catAx>
      <c:valAx>
        <c:axId val="126156800"/>
        <c:scaling>
          <c:orientation val="minMax"/>
        </c:scaling>
        <c:axPos val="l"/>
        <c:majorGridlines/>
        <c:numFmt formatCode="0%" sourceLinked="1"/>
        <c:tickLblPos val="nextTo"/>
        <c:crossAx val="12071142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VAN SOLOS AL COLEGIO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ANTES DEL PROYECTO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VAN SOLOS AL COLEGIO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ANTES DEL PROYECTO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</c:ser>
        <c:shape val="cone"/>
        <c:axId val="126182144"/>
        <c:axId val="126183680"/>
        <c:axId val="0"/>
      </c:bar3DChart>
      <c:catAx>
        <c:axId val="126182144"/>
        <c:scaling>
          <c:orientation val="minMax"/>
        </c:scaling>
        <c:axPos val="b"/>
        <c:tickLblPos val="nextTo"/>
        <c:crossAx val="126183680"/>
        <c:crosses val="autoZero"/>
        <c:auto val="1"/>
        <c:lblAlgn val="ctr"/>
        <c:lblOffset val="100"/>
      </c:catAx>
      <c:valAx>
        <c:axId val="126183680"/>
        <c:scaling>
          <c:orientation val="minMax"/>
        </c:scaling>
        <c:axPos val="l"/>
        <c:majorGridlines/>
        <c:numFmt formatCode="0%" sourceLinked="1"/>
        <c:tickLblPos val="nextTo"/>
        <c:crossAx val="12618214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lrMapOvr bg1="dk1" tx1="lt1" bg2="dk2" tx2="lt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Hoja1!$B$1</c:f>
              <c:strCache>
                <c:ptCount val="1"/>
                <c:pt idx="0">
                  <c:v>VAN SOLOS AL COLEGIO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DESPUES DEL PROYECTO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VAN SOLOS AL COLEGIO</c:v>
                </c:pt>
              </c:strCache>
            </c:strRef>
          </c:tx>
          <c:cat>
            <c:strRef>
              <c:f>Hoja1!$A$2</c:f>
              <c:strCache>
                <c:ptCount val="1"/>
                <c:pt idx="0">
                  <c:v>DESPUES DEL PROYECTO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</c:ser>
        <c:shape val="cone"/>
        <c:axId val="126258176"/>
        <c:axId val="126259968"/>
        <c:axId val="0"/>
      </c:bar3DChart>
      <c:catAx>
        <c:axId val="126258176"/>
        <c:scaling>
          <c:orientation val="minMax"/>
        </c:scaling>
        <c:axPos val="b"/>
        <c:tickLblPos val="nextTo"/>
        <c:crossAx val="126259968"/>
        <c:crosses val="autoZero"/>
        <c:auto val="1"/>
        <c:lblAlgn val="ctr"/>
        <c:lblOffset val="100"/>
      </c:catAx>
      <c:valAx>
        <c:axId val="126259968"/>
        <c:scaling>
          <c:orientation val="minMax"/>
        </c:scaling>
        <c:axPos val="l"/>
        <c:majorGridlines/>
        <c:numFmt formatCode="0%" sourceLinked="1"/>
        <c:tickLblPos val="nextTo"/>
        <c:crossAx val="12625817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 HA REDUCIDO LA INSEGURIDAD DE LOS PADRES</c:v>
                </c:pt>
              </c:strCache>
            </c:strRef>
          </c:tx>
          <c:explosion val="25"/>
          <c:dLbls>
            <c:showCatName val="1"/>
            <c:showPercent val="1"/>
            <c:showLeaderLines val="1"/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6.9</c:v>
                </c:pt>
                <c:pt idx="1">
                  <c:v>93.1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HAN ADQUIRIDO, LOS NIÑOS, CONDUCTAS ADECUADAS PARA PODER DESPLAZARSE SOLOS</c:v>
                </c:pt>
              </c:strCache>
            </c:strRef>
          </c:tx>
          <c:explosion val="25"/>
          <c:dLbls>
            <c:showCatName val="1"/>
            <c:showPercent val="1"/>
            <c:showLeaderLines val="1"/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SON RESPONSABLES Y AUTONOMOS LOS NIÑOS PARA DESPLAZARSE SOLOS POR EL PUEBLO</c:v>
                </c:pt>
              </c:strCache>
            </c:strRef>
          </c:tx>
          <c:explosion val="25"/>
          <c:dLbls>
            <c:showCatName val="1"/>
            <c:showPercent val="1"/>
            <c:showLeaderLines val="1"/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s-ES" dirty="0" smtClean="0"/>
              <a:t>1 SE </a:t>
            </a:r>
            <a:r>
              <a:rPr lang="es-ES" dirty="0"/>
              <a:t>DETIENEN EN LA ACERA ANTES DE CRUZAR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 DETIENEN EN LA ACERA ANTES DE CRUZAR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s-ES" dirty="0" smtClean="0"/>
              <a:t>5 HACEN </a:t>
            </a:r>
            <a:r>
              <a:rPr lang="es-ES" dirty="0"/>
              <a:t>SEÑALES A LOS COCHES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HACEN SEÑALES A LOS COCHES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25</c:v>
                </c:pt>
                <c:pt idx="1">
                  <c:v>25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3 MIRAN HACIA LOS DOS LADOS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"/>
  <c:chart>
    <c:title>
      <c:tx>
        <c:rich>
          <a:bodyPr/>
          <a:lstStyle/>
          <a:p>
            <a:pPr>
              <a:defRPr/>
            </a:pPr>
            <a:r>
              <a:rPr lang="es-ES" dirty="0" smtClean="0"/>
              <a:t>4 SE </a:t>
            </a:r>
            <a:r>
              <a:rPr lang="es-ES" dirty="0"/>
              <a:t>DETIENEN CUANDO VEN UN COCHE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 DETIENEN CUANDO VEN UN COCHE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90</c:v>
                </c:pt>
                <c:pt idx="1">
                  <c:v>25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6 APRECIAN </a:t>
            </a:r>
            <a:r>
              <a:rPr lang="en-US" dirty="0"/>
              <a:t>LAS DISTANCIAS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APRECIAN LAS DISTANCIAS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</c:v>
                </c:pt>
                <c:pt idx="1">
                  <c:v>25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dk1" tx1="lt1" bg2="dk2" tx2="lt2" accent1="accent1" accent2="accent2" accent3="accent3" accent4="accent4" accent5="accent5" accent6="accent6" hlink="hlink" folHlink="folHlink"/>
  <c:chart>
    <c:title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9 CRUZAN EN LINEA RECTA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90</c:v>
                </c:pt>
                <c:pt idx="1">
                  <c:v>75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es-ES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FA925F-9CE5-4CD7-B5CA-8770A3181F8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93B757D-056C-4696-A863-0DCDBD98A0C4}">
      <dgm:prSet phldrT="[Texto]"/>
      <dgm:spPr/>
      <dgm:t>
        <a:bodyPr/>
        <a:lstStyle/>
        <a:p>
          <a:r>
            <a:rPr lang="es-ES" dirty="0" smtClean="0"/>
            <a:t>3r </a:t>
          </a:r>
        </a:p>
        <a:p>
          <a:r>
            <a:rPr lang="es-ES" dirty="0" smtClean="0"/>
            <a:t>primaria</a:t>
          </a:r>
          <a:endParaRPr lang="es-ES" dirty="0"/>
        </a:p>
      </dgm:t>
    </dgm:pt>
    <dgm:pt modelId="{CD1B8D1A-09E9-4556-B81E-588F2178E4F0}" type="parTrans" cxnId="{CA33A3E1-D52D-4DDD-B850-1D92BEC27410}">
      <dgm:prSet/>
      <dgm:spPr/>
      <dgm:t>
        <a:bodyPr/>
        <a:lstStyle/>
        <a:p>
          <a:endParaRPr lang="es-ES"/>
        </a:p>
      </dgm:t>
    </dgm:pt>
    <dgm:pt modelId="{DAD2ECE0-05B6-4088-9AF9-3A5791A1E2D2}" type="sibTrans" cxnId="{CA33A3E1-D52D-4DDD-B850-1D92BEC27410}">
      <dgm:prSet/>
      <dgm:spPr/>
      <dgm:t>
        <a:bodyPr/>
        <a:lstStyle/>
        <a:p>
          <a:endParaRPr lang="es-ES"/>
        </a:p>
      </dgm:t>
    </dgm:pt>
    <dgm:pt modelId="{6433FF10-0183-42BD-A15B-FA619312B57C}">
      <dgm:prSet phldrT="[Texto]"/>
      <dgm:spPr/>
      <dgm:t>
        <a:bodyPr/>
        <a:lstStyle/>
        <a:p>
          <a:r>
            <a:rPr lang="es-ES" dirty="0" smtClean="0"/>
            <a:t>Curso</a:t>
          </a:r>
        </a:p>
        <a:p>
          <a:r>
            <a:rPr lang="es-ES" dirty="0" smtClean="0"/>
            <a:t>A</a:t>
          </a:r>
          <a:endParaRPr lang="es-ES" dirty="0"/>
        </a:p>
      </dgm:t>
    </dgm:pt>
    <dgm:pt modelId="{DD9EB826-86D5-4992-BEAA-09E0A2CA688D}" type="parTrans" cxnId="{FFE7F45B-1B25-4FBB-81A2-730AE0B6D8B1}">
      <dgm:prSet/>
      <dgm:spPr/>
      <dgm:t>
        <a:bodyPr/>
        <a:lstStyle/>
        <a:p>
          <a:endParaRPr lang="es-ES"/>
        </a:p>
      </dgm:t>
    </dgm:pt>
    <dgm:pt modelId="{6042FEAA-6263-4D5B-A730-3E510ED1EE80}" type="sibTrans" cxnId="{FFE7F45B-1B25-4FBB-81A2-730AE0B6D8B1}">
      <dgm:prSet/>
      <dgm:spPr/>
      <dgm:t>
        <a:bodyPr/>
        <a:lstStyle/>
        <a:p>
          <a:endParaRPr lang="es-ES"/>
        </a:p>
      </dgm:t>
    </dgm:pt>
    <dgm:pt modelId="{7FAB4B39-1617-4A8B-8C53-F5E253F2BB14}">
      <dgm:prSet phldrT="[Texto]"/>
      <dgm:spPr/>
      <dgm:t>
        <a:bodyPr/>
        <a:lstStyle/>
        <a:p>
          <a:r>
            <a:rPr lang="es-ES" dirty="0" smtClean="0"/>
            <a:t>8 </a:t>
          </a:r>
        </a:p>
        <a:p>
          <a:r>
            <a:rPr lang="es-ES" dirty="0" smtClean="0"/>
            <a:t>chicos</a:t>
          </a:r>
          <a:endParaRPr lang="es-ES" dirty="0"/>
        </a:p>
      </dgm:t>
    </dgm:pt>
    <dgm:pt modelId="{7AAB5A0D-3CA5-405A-952D-E5506ACCFA1E}" type="parTrans" cxnId="{B34FFED3-B290-456F-9987-CD0CB08191AF}">
      <dgm:prSet/>
      <dgm:spPr/>
      <dgm:t>
        <a:bodyPr/>
        <a:lstStyle/>
        <a:p>
          <a:endParaRPr lang="es-ES"/>
        </a:p>
      </dgm:t>
    </dgm:pt>
    <dgm:pt modelId="{1FA7F6C3-19FC-4FA9-AD94-7E9E6CD8F64C}" type="sibTrans" cxnId="{B34FFED3-B290-456F-9987-CD0CB08191AF}">
      <dgm:prSet/>
      <dgm:spPr/>
      <dgm:t>
        <a:bodyPr/>
        <a:lstStyle/>
        <a:p>
          <a:endParaRPr lang="es-ES"/>
        </a:p>
      </dgm:t>
    </dgm:pt>
    <dgm:pt modelId="{985884DD-2C01-4057-9497-F91DA78141BD}">
      <dgm:prSet phldrT="[Texto]"/>
      <dgm:spPr/>
      <dgm:t>
        <a:bodyPr/>
        <a:lstStyle/>
        <a:p>
          <a:r>
            <a:rPr lang="es-ES" dirty="0" smtClean="0"/>
            <a:t>7 </a:t>
          </a:r>
        </a:p>
        <a:p>
          <a:r>
            <a:rPr lang="es-ES" dirty="0" smtClean="0"/>
            <a:t>chicas</a:t>
          </a:r>
          <a:endParaRPr lang="es-ES" dirty="0"/>
        </a:p>
      </dgm:t>
    </dgm:pt>
    <dgm:pt modelId="{922CA3E3-6D83-42A5-B2D8-770B7887EA6B}" type="parTrans" cxnId="{E0C4BD20-6C92-4AE4-8E1A-084C50CA89A8}">
      <dgm:prSet/>
      <dgm:spPr/>
      <dgm:t>
        <a:bodyPr/>
        <a:lstStyle/>
        <a:p>
          <a:endParaRPr lang="es-ES"/>
        </a:p>
      </dgm:t>
    </dgm:pt>
    <dgm:pt modelId="{A8ADA8AD-AC33-4992-8B23-A4E87FBE9EF7}" type="sibTrans" cxnId="{E0C4BD20-6C92-4AE4-8E1A-084C50CA89A8}">
      <dgm:prSet/>
      <dgm:spPr/>
      <dgm:t>
        <a:bodyPr/>
        <a:lstStyle/>
        <a:p>
          <a:endParaRPr lang="es-ES"/>
        </a:p>
      </dgm:t>
    </dgm:pt>
    <dgm:pt modelId="{A6EE7B29-CE36-4685-B05D-FD93E06CB554}">
      <dgm:prSet phldrT="[Texto]"/>
      <dgm:spPr/>
      <dgm:t>
        <a:bodyPr/>
        <a:lstStyle/>
        <a:p>
          <a:r>
            <a:rPr lang="es-ES" dirty="0" smtClean="0"/>
            <a:t>Curso</a:t>
          </a:r>
        </a:p>
        <a:p>
          <a:r>
            <a:rPr lang="es-ES" dirty="0" smtClean="0"/>
            <a:t>B</a:t>
          </a:r>
          <a:endParaRPr lang="es-ES" dirty="0"/>
        </a:p>
      </dgm:t>
    </dgm:pt>
    <dgm:pt modelId="{D207123D-AB9C-4C94-9FED-77228526A8B0}" type="parTrans" cxnId="{4FCC9D7E-3D21-4E1C-AAF8-20AA42C33E69}">
      <dgm:prSet/>
      <dgm:spPr/>
      <dgm:t>
        <a:bodyPr/>
        <a:lstStyle/>
        <a:p>
          <a:endParaRPr lang="es-ES"/>
        </a:p>
      </dgm:t>
    </dgm:pt>
    <dgm:pt modelId="{A54D1C23-1746-4A3F-87F9-057870E1775A}" type="sibTrans" cxnId="{4FCC9D7E-3D21-4E1C-AAF8-20AA42C33E69}">
      <dgm:prSet/>
      <dgm:spPr/>
      <dgm:t>
        <a:bodyPr/>
        <a:lstStyle/>
        <a:p>
          <a:endParaRPr lang="es-ES"/>
        </a:p>
      </dgm:t>
    </dgm:pt>
    <dgm:pt modelId="{C04E7231-56B7-42C0-9368-5FF387067E5B}">
      <dgm:prSet phldrT="[Texto]"/>
      <dgm:spPr/>
      <dgm:t>
        <a:bodyPr/>
        <a:lstStyle/>
        <a:p>
          <a:r>
            <a:rPr lang="es-ES" dirty="0" smtClean="0"/>
            <a:t>7 </a:t>
          </a:r>
        </a:p>
        <a:p>
          <a:r>
            <a:rPr lang="es-ES" dirty="0" smtClean="0"/>
            <a:t>chicas</a:t>
          </a:r>
          <a:endParaRPr lang="es-ES" dirty="0"/>
        </a:p>
      </dgm:t>
    </dgm:pt>
    <dgm:pt modelId="{D9545230-2A7B-4952-9931-D9F5093A84EE}" type="parTrans" cxnId="{B674E354-D05E-4FC6-8F69-F62C0186EBEE}">
      <dgm:prSet/>
      <dgm:spPr/>
      <dgm:t>
        <a:bodyPr/>
        <a:lstStyle/>
        <a:p>
          <a:endParaRPr lang="es-ES"/>
        </a:p>
      </dgm:t>
    </dgm:pt>
    <dgm:pt modelId="{FAD1540A-8A0D-43CB-8803-B577504A4DB1}" type="sibTrans" cxnId="{B674E354-D05E-4FC6-8F69-F62C0186EBEE}">
      <dgm:prSet/>
      <dgm:spPr/>
      <dgm:t>
        <a:bodyPr/>
        <a:lstStyle/>
        <a:p>
          <a:endParaRPr lang="es-ES"/>
        </a:p>
      </dgm:t>
    </dgm:pt>
    <dgm:pt modelId="{1823A483-8A4D-4227-A308-FDF686A9507D}">
      <dgm:prSet/>
      <dgm:spPr/>
      <dgm:t>
        <a:bodyPr/>
        <a:lstStyle/>
        <a:p>
          <a:r>
            <a:rPr lang="es-ES" dirty="0" smtClean="0"/>
            <a:t>7 </a:t>
          </a:r>
        </a:p>
        <a:p>
          <a:r>
            <a:rPr lang="es-ES" dirty="0" smtClean="0"/>
            <a:t>chicos</a:t>
          </a:r>
          <a:endParaRPr lang="es-ES" dirty="0"/>
        </a:p>
      </dgm:t>
    </dgm:pt>
    <dgm:pt modelId="{78239E59-0081-4026-A9DA-F29BD0E07211}" type="parTrans" cxnId="{D5A0D656-5349-41B0-A6B3-89E43219945B}">
      <dgm:prSet/>
      <dgm:spPr/>
      <dgm:t>
        <a:bodyPr/>
        <a:lstStyle/>
        <a:p>
          <a:endParaRPr lang="es-ES"/>
        </a:p>
      </dgm:t>
    </dgm:pt>
    <dgm:pt modelId="{AE2F5C42-9080-472F-8F0C-CDE6CFB6B319}" type="sibTrans" cxnId="{D5A0D656-5349-41B0-A6B3-89E43219945B}">
      <dgm:prSet/>
      <dgm:spPr/>
      <dgm:t>
        <a:bodyPr/>
        <a:lstStyle/>
        <a:p>
          <a:endParaRPr lang="es-ES"/>
        </a:p>
      </dgm:t>
    </dgm:pt>
    <dgm:pt modelId="{8D3968EA-72B9-4C1B-A89F-A0F02EE7CFFE}" type="pres">
      <dgm:prSet presAssocID="{33FA925F-9CE5-4CD7-B5CA-8770A3181F8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49D36AF-40C3-402C-9B3B-5143D1AB7F77}" type="pres">
      <dgm:prSet presAssocID="{993B757D-056C-4696-A863-0DCDBD98A0C4}" presName="hierRoot1" presStyleCnt="0"/>
      <dgm:spPr/>
    </dgm:pt>
    <dgm:pt modelId="{6A469FE7-AAD3-42E3-8ABE-C19BCBB4ECFA}" type="pres">
      <dgm:prSet presAssocID="{993B757D-056C-4696-A863-0DCDBD98A0C4}" presName="composite" presStyleCnt="0"/>
      <dgm:spPr/>
    </dgm:pt>
    <dgm:pt modelId="{35BA5940-DBB7-4ECB-AE57-BE8D6D0857DF}" type="pres">
      <dgm:prSet presAssocID="{993B757D-056C-4696-A863-0DCDBD98A0C4}" presName="background" presStyleLbl="node0" presStyleIdx="0" presStyleCnt="1"/>
      <dgm:spPr/>
    </dgm:pt>
    <dgm:pt modelId="{961D6738-3CD2-4093-9D39-096848C0F054}" type="pres">
      <dgm:prSet presAssocID="{993B757D-056C-4696-A863-0DCDBD98A0C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7B23099-C53C-4AFE-A744-541BA6AAFD66}" type="pres">
      <dgm:prSet presAssocID="{993B757D-056C-4696-A863-0DCDBD98A0C4}" presName="hierChild2" presStyleCnt="0"/>
      <dgm:spPr/>
    </dgm:pt>
    <dgm:pt modelId="{656CF911-2C19-4072-BE3D-E2BD47A7FD40}" type="pres">
      <dgm:prSet presAssocID="{DD9EB826-86D5-4992-BEAA-09E0A2CA688D}" presName="Name10" presStyleLbl="parChTrans1D2" presStyleIdx="0" presStyleCnt="2"/>
      <dgm:spPr/>
      <dgm:t>
        <a:bodyPr/>
        <a:lstStyle/>
        <a:p>
          <a:endParaRPr lang="es-ES"/>
        </a:p>
      </dgm:t>
    </dgm:pt>
    <dgm:pt modelId="{A81394D4-8A6A-44A8-B3BA-B3E47C24E43D}" type="pres">
      <dgm:prSet presAssocID="{6433FF10-0183-42BD-A15B-FA619312B57C}" presName="hierRoot2" presStyleCnt="0"/>
      <dgm:spPr/>
    </dgm:pt>
    <dgm:pt modelId="{5B35E5AA-2DC6-4A43-AE03-8D6707A60E68}" type="pres">
      <dgm:prSet presAssocID="{6433FF10-0183-42BD-A15B-FA619312B57C}" presName="composite2" presStyleCnt="0"/>
      <dgm:spPr/>
    </dgm:pt>
    <dgm:pt modelId="{B3F468E2-D380-4CBE-BB90-DE0E9ACC98B0}" type="pres">
      <dgm:prSet presAssocID="{6433FF10-0183-42BD-A15B-FA619312B57C}" presName="background2" presStyleLbl="node2" presStyleIdx="0" presStyleCnt="2"/>
      <dgm:spPr/>
    </dgm:pt>
    <dgm:pt modelId="{9FD34053-9CEC-4BD6-8338-512BB67D6D72}" type="pres">
      <dgm:prSet presAssocID="{6433FF10-0183-42BD-A15B-FA619312B57C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C40139-52C3-4B40-9F0A-AA335D2E6034}" type="pres">
      <dgm:prSet presAssocID="{6433FF10-0183-42BD-A15B-FA619312B57C}" presName="hierChild3" presStyleCnt="0"/>
      <dgm:spPr/>
    </dgm:pt>
    <dgm:pt modelId="{C5665D30-CF83-4249-AD9B-6655F5778ADD}" type="pres">
      <dgm:prSet presAssocID="{7AAB5A0D-3CA5-405A-952D-E5506ACCFA1E}" presName="Name17" presStyleLbl="parChTrans1D3" presStyleIdx="0" presStyleCnt="4"/>
      <dgm:spPr/>
      <dgm:t>
        <a:bodyPr/>
        <a:lstStyle/>
        <a:p>
          <a:endParaRPr lang="es-ES"/>
        </a:p>
      </dgm:t>
    </dgm:pt>
    <dgm:pt modelId="{322D09D0-A6AB-4CE8-8320-EA6B0ACED9BE}" type="pres">
      <dgm:prSet presAssocID="{7FAB4B39-1617-4A8B-8C53-F5E253F2BB14}" presName="hierRoot3" presStyleCnt="0"/>
      <dgm:spPr/>
    </dgm:pt>
    <dgm:pt modelId="{E1B66E35-2074-45F7-BE5A-015771B51626}" type="pres">
      <dgm:prSet presAssocID="{7FAB4B39-1617-4A8B-8C53-F5E253F2BB14}" presName="composite3" presStyleCnt="0"/>
      <dgm:spPr/>
    </dgm:pt>
    <dgm:pt modelId="{F834B293-32DB-478E-878A-D860B10C66F4}" type="pres">
      <dgm:prSet presAssocID="{7FAB4B39-1617-4A8B-8C53-F5E253F2BB14}" presName="background3" presStyleLbl="node3" presStyleIdx="0" presStyleCnt="4"/>
      <dgm:spPr/>
    </dgm:pt>
    <dgm:pt modelId="{D48A08D1-FC5C-41C7-AD27-9316A3D56297}" type="pres">
      <dgm:prSet presAssocID="{7FAB4B39-1617-4A8B-8C53-F5E253F2BB14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FD04FF-2F80-4A8F-8AF3-B093316F3BD2}" type="pres">
      <dgm:prSet presAssocID="{7FAB4B39-1617-4A8B-8C53-F5E253F2BB14}" presName="hierChild4" presStyleCnt="0"/>
      <dgm:spPr/>
    </dgm:pt>
    <dgm:pt modelId="{9B3B988D-4F16-4266-A66D-0804C091D830}" type="pres">
      <dgm:prSet presAssocID="{922CA3E3-6D83-42A5-B2D8-770B7887EA6B}" presName="Name17" presStyleLbl="parChTrans1D3" presStyleIdx="1" presStyleCnt="4"/>
      <dgm:spPr/>
      <dgm:t>
        <a:bodyPr/>
        <a:lstStyle/>
        <a:p>
          <a:endParaRPr lang="es-ES"/>
        </a:p>
      </dgm:t>
    </dgm:pt>
    <dgm:pt modelId="{4E40229D-DA30-4D9B-82A7-49ECD3B3A3E0}" type="pres">
      <dgm:prSet presAssocID="{985884DD-2C01-4057-9497-F91DA78141BD}" presName="hierRoot3" presStyleCnt="0"/>
      <dgm:spPr/>
    </dgm:pt>
    <dgm:pt modelId="{2DB81212-625F-47B6-A368-4A2097CE940F}" type="pres">
      <dgm:prSet presAssocID="{985884DD-2C01-4057-9497-F91DA78141BD}" presName="composite3" presStyleCnt="0"/>
      <dgm:spPr/>
    </dgm:pt>
    <dgm:pt modelId="{C2A35891-0CE5-42BE-8C7D-B21E6F26BA9C}" type="pres">
      <dgm:prSet presAssocID="{985884DD-2C01-4057-9497-F91DA78141BD}" presName="background3" presStyleLbl="node3" presStyleIdx="1" presStyleCnt="4"/>
      <dgm:spPr/>
    </dgm:pt>
    <dgm:pt modelId="{A5D56B5A-24D6-4A1F-B3A9-B5EEDB1C74D8}" type="pres">
      <dgm:prSet presAssocID="{985884DD-2C01-4057-9497-F91DA78141BD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7E4D46E-DBCC-44EB-91B7-0C7F904C20FA}" type="pres">
      <dgm:prSet presAssocID="{985884DD-2C01-4057-9497-F91DA78141BD}" presName="hierChild4" presStyleCnt="0"/>
      <dgm:spPr/>
    </dgm:pt>
    <dgm:pt modelId="{A28CEFCF-5B70-4FBA-81BE-1D789DD31125}" type="pres">
      <dgm:prSet presAssocID="{D207123D-AB9C-4C94-9FED-77228526A8B0}" presName="Name10" presStyleLbl="parChTrans1D2" presStyleIdx="1" presStyleCnt="2"/>
      <dgm:spPr/>
      <dgm:t>
        <a:bodyPr/>
        <a:lstStyle/>
        <a:p>
          <a:endParaRPr lang="es-ES"/>
        </a:p>
      </dgm:t>
    </dgm:pt>
    <dgm:pt modelId="{B660805F-A311-4D12-9A25-F91B3D499B06}" type="pres">
      <dgm:prSet presAssocID="{A6EE7B29-CE36-4685-B05D-FD93E06CB554}" presName="hierRoot2" presStyleCnt="0"/>
      <dgm:spPr/>
    </dgm:pt>
    <dgm:pt modelId="{E2DCB8C5-6A0C-41C3-A11D-36EE940E5C08}" type="pres">
      <dgm:prSet presAssocID="{A6EE7B29-CE36-4685-B05D-FD93E06CB554}" presName="composite2" presStyleCnt="0"/>
      <dgm:spPr/>
    </dgm:pt>
    <dgm:pt modelId="{E10B0DE3-B8D9-4918-A7E2-FAC34109D22A}" type="pres">
      <dgm:prSet presAssocID="{A6EE7B29-CE36-4685-B05D-FD93E06CB554}" presName="background2" presStyleLbl="node2" presStyleIdx="1" presStyleCnt="2"/>
      <dgm:spPr/>
    </dgm:pt>
    <dgm:pt modelId="{129D99F3-C3D6-464D-9C96-B3635E8E6FBE}" type="pres">
      <dgm:prSet presAssocID="{A6EE7B29-CE36-4685-B05D-FD93E06CB55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992D751-03C3-46EC-8634-86BD7A79AE39}" type="pres">
      <dgm:prSet presAssocID="{A6EE7B29-CE36-4685-B05D-FD93E06CB554}" presName="hierChild3" presStyleCnt="0"/>
      <dgm:spPr/>
    </dgm:pt>
    <dgm:pt modelId="{4332703C-6DD1-404E-9852-BB665F4F5715}" type="pres">
      <dgm:prSet presAssocID="{78239E59-0081-4026-A9DA-F29BD0E07211}" presName="Name17" presStyleLbl="parChTrans1D3" presStyleIdx="2" presStyleCnt="4"/>
      <dgm:spPr/>
      <dgm:t>
        <a:bodyPr/>
        <a:lstStyle/>
        <a:p>
          <a:endParaRPr lang="es-ES"/>
        </a:p>
      </dgm:t>
    </dgm:pt>
    <dgm:pt modelId="{7B22BC30-07D8-4D02-8DAB-E2A915DA37AD}" type="pres">
      <dgm:prSet presAssocID="{1823A483-8A4D-4227-A308-FDF686A9507D}" presName="hierRoot3" presStyleCnt="0"/>
      <dgm:spPr/>
    </dgm:pt>
    <dgm:pt modelId="{E31CED40-FE4F-41CE-B72B-9130109CD927}" type="pres">
      <dgm:prSet presAssocID="{1823A483-8A4D-4227-A308-FDF686A9507D}" presName="composite3" presStyleCnt="0"/>
      <dgm:spPr/>
    </dgm:pt>
    <dgm:pt modelId="{B26B1237-46C3-463E-BACF-491C6BF1B1CA}" type="pres">
      <dgm:prSet presAssocID="{1823A483-8A4D-4227-A308-FDF686A9507D}" presName="background3" presStyleLbl="node3" presStyleIdx="2" presStyleCnt="4"/>
      <dgm:spPr/>
    </dgm:pt>
    <dgm:pt modelId="{773B8A47-E56A-45EC-8AD6-F79B1FE62180}" type="pres">
      <dgm:prSet presAssocID="{1823A483-8A4D-4227-A308-FDF686A9507D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206C56D-441C-4904-BFF7-D90829F52B67}" type="pres">
      <dgm:prSet presAssocID="{1823A483-8A4D-4227-A308-FDF686A9507D}" presName="hierChild4" presStyleCnt="0"/>
      <dgm:spPr/>
    </dgm:pt>
    <dgm:pt modelId="{29CCAFE4-B3B6-43C0-9B1E-FEE56FCFAC95}" type="pres">
      <dgm:prSet presAssocID="{D9545230-2A7B-4952-9931-D9F5093A84EE}" presName="Name17" presStyleLbl="parChTrans1D3" presStyleIdx="3" presStyleCnt="4"/>
      <dgm:spPr/>
      <dgm:t>
        <a:bodyPr/>
        <a:lstStyle/>
        <a:p>
          <a:endParaRPr lang="es-ES"/>
        </a:p>
      </dgm:t>
    </dgm:pt>
    <dgm:pt modelId="{EBA67124-8DF6-4BDB-86C6-8D64B93384F7}" type="pres">
      <dgm:prSet presAssocID="{C04E7231-56B7-42C0-9368-5FF387067E5B}" presName="hierRoot3" presStyleCnt="0"/>
      <dgm:spPr/>
    </dgm:pt>
    <dgm:pt modelId="{7CF16FE1-1470-46C2-AD60-6C9A12941A6F}" type="pres">
      <dgm:prSet presAssocID="{C04E7231-56B7-42C0-9368-5FF387067E5B}" presName="composite3" presStyleCnt="0"/>
      <dgm:spPr/>
    </dgm:pt>
    <dgm:pt modelId="{EF91842A-4C18-400C-BE41-2BE8C5C58788}" type="pres">
      <dgm:prSet presAssocID="{C04E7231-56B7-42C0-9368-5FF387067E5B}" presName="background3" presStyleLbl="node3" presStyleIdx="3" presStyleCnt="4"/>
      <dgm:spPr/>
    </dgm:pt>
    <dgm:pt modelId="{CE0C89C4-85B4-4293-B4A3-E0676857DB56}" type="pres">
      <dgm:prSet presAssocID="{C04E7231-56B7-42C0-9368-5FF387067E5B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8025724-D929-4B33-B2E8-D401DA6C2A77}" type="pres">
      <dgm:prSet presAssocID="{C04E7231-56B7-42C0-9368-5FF387067E5B}" presName="hierChild4" presStyleCnt="0"/>
      <dgm:spPr/>
    </dgm:pt>
  </dgm:ptLst>
  <dgm:cxnLst>
    <dgm:cxn modelId="{2C9B3BB8-A25A-4547-AB42-1A541514D714}" type="presOf" srcId="{DD9EB826-86D5-4992-BEAA-09E0A2CA688D}" destId="{656CF911-2C19-4072-BE3D-E2BD47A7FD40}" srcOrd="0" destOrd="0" presId="urn:microsoft.com/office/officeart/2005/8/layout/hierarchy1"/>
    <dgm:cxn modelId="{D5A0D656-5349-41B0-A6B3-89E43219945B}" srcId="{A6EE7B29-CE36-4685-B05D-FD93E06CB554}" destId="{1823A483-8A4D-4227-A308-FDF686A9507D}" srcOrd="0" destOrd="0" parTransId="{78239E59-0081-4026-A9DA-F29BD0E07211}" sibTransId="{AE2F5C42-9080-472F-8F0C-CDE6CFB6B319}"/>
    <dgm:cxn modelId="{BCFA2457-CDE4-4CDB-9EC1-FADDA370C6DB}" type="presOf" srcId="{985884DD-2C01-4057-9497-F91DA78141BD}" destId="{A5D56B5A-24D6-4A1F-B3A9-B5EEDB1C74D8}" srcOrd="0" destOrd="0" presId="urn:microsoft.com/office/officeart/2005/8/layout/hierarchy1"/>
    <dgm:cxn modelId="{8A913C75-5409-4FE6-BFD9-AC84A6568735}" type="presOf" srcId="{33FA925F-9CE5-4CD7-B5CA-8770A3181F88}" destId="{8D3968EA-72B9-4C1B-A89F-A0F02EE7CFFE}" srcOrd="0" destOrd="0" presId="urn:microsoft.com/office/officeart/2005/8/layout/hierarchy1"/>
    <dgm:cxn modelId="{924F5422-71C1-47E2-97B7-3FBEEE7A578F}" type="presOf" srcId="{A6EE7B29-CE36-4685-B05D-FD93E06CB554}" destId="{129D99F3-C3D6-464D-9C96-B3635E8E6FBE}" srcOrd="0" destOrd="0" presId="urn:microsoft.com/office/officeart/2005/8/layout/hierarchy1"/>
    <dgm:cxn modelId="{B69A046F-5B68-4379-808C-5DB3BD9F6C6E}" type="presOf" srcId="{7AAB5A0D-3CA5-405A-952D-E5506ACCFA1E}" destId="{C5665D30-CF83-4249-AD9B-6655F5778ADD}" srcOrd="0" destOrd="0" presId="urn:microsoft.com/office/officeart/2005/8/layout/hierarchy1"/>
    <dgm:cxn modelId="{4FCC9D7E-3D21-4E1C-AAF8-20AA42C33E69}" srcId="{993B757D-056C-4696-A863-0DCDBD98A0C4}" destId="{A6EE7B29-CE36-4685-B05D-FD93E06CB554}" srcOrd="1" destOrd="0" parTransId="{D207123D-AB9C-4C94-9FED-77228526A8B0}" sibTransId="{A54D1C23-1746-4A3F-87F9-057870E1775A}"/>
    <dgm:cxn modelId="{E0C4BD20-6C92-4AE4-8E1A-084C50CA89A8}" srcId="{6433FF10-0183-42BD-A15B-FA619312B57C}" destId="{985884DD-2C01-4057-9497-F91DA78141BD}" srcOrd="1" destOrd="0" parTransId="{922CA3E3-6D83-42A5-B2D8-770B7887EA6B}" sibTransId="{A8ADA8AD-AC33-4992-8B23-A4E87FBE9EF7}"/>
    <dgm:cxn modelId="{E74F1FBB-9543-4F00-99B6-ACB4CFB8CB6E}" type="presOf" srcId="{D207123D-AB9C-4C94-9FED-77228526A8B0}" destId="{A28CEFCF-5B70-4FBA-81BE-1D789DD31125}" srcOrd="0" destOrd="0" presId="urn:microsoft.com/office/officeart/2005/8/layout/hierarchy1"/>
    <dgm:cxn modelId="{98A75791-8115-40D3-A78E-E7E9D3F81177}" type="presOf" srcId="{1823A483-8A4D-4227-A308-FDF686A9507D}" destId="{773B8A47-E56A-45EC-8AD6-F79B1FE62180}" srcOrd="0" destOrd="0" presId="urn:microsoft.com/office/officeart/2005/8/layout/hierarchy1"/>
    <dgm:cxn modelId="{5BCC0F86-78DF-4AE7-9910-DA5DDCB3630F}" type="presOf" srcId="{6433FF10-0183-42BD-A15B-FA619312B57C}" destId="{9FD34053-9CEC-4BD6-8338-512BB67D6D72}" srcOrd="0" destOrd="0" presId="urn:microsoft.com/office/officeart/2005/8/layout/hierarchy1"/>
    <dgm:cxn modelId="{416D43BC-3F8C-47C3-A574-A899670F2457}" type="presOf" srcId="{C04E7231-56B7-42C0-9368-5FF387067E5B}" destId="{CE0C89C4-85B4-4293-B4A3-E0676857DB56}" srcOrd="0" destOrd="0" presId="urn:microsoft.com/office/officeart/2005/8/layout/hierarchy1"/>
    <dgm:cxn modelId="{B34FFED3-B290-456F-9987-CD0CB08191AF}" srcId="{6433FF10-0183-42BD-A15B-FA619312B57C}" destId="{7FAB4B39-1617-4A8B-8C53-F5E253F2BB14}" srcOrd="0" destOrd="0" parTransId="{7AAB5A0D-3CA5-405A-952D-E5506ACCFA1E}" sibTransId="{1FA7F6C3-19FC-4FA9-AD94-7E9E6CD8F64C}"/>
    <dgm:cxn modelId="{1EA766AD-A22C-4135-9DAD-B938BCFCB532}" type="presOf" srcId="{993B757D-056C-4696-A863-0DCDBD98A0C4}" destId="{961D6738-3CD2-4093-9D39-096848C0F054}" srcOrd="0" destOrd="0" presId="urn:microsoft.com/office/officeart/2005/8/layout/hierarchy1"/>
    <dgm:cxn modelId="{4081CEF4-88C0-4C29-AF1F-63449662A7E2}" type="presOf" srcId="{7FAB4B39-1617-4A8B-8C53-F5E253F2BB14}" destId="{D48A08D1-FC5C-41C7-AD27-9316A3D56297}" srcOrd="0" destOrd="0" presId="urn:microsoft.com/office/officeart/2005/8/layout/hierarchy1"/>
    <dgm:cxn modelId="{B2153CF8-F1F4-49D8-A406-79762BE0157A}" type="presOf" srcId="{922CA3E3-6D83-42A5-B2D8-770B7887EA6B}" destId="{9B3B988D-4F16-4266-A66D-0804C091D830}" srcOrd="0" destOrd="0" presId="urn:microsoft.com/office/officeart/2005/8/layout/hierarchy1"/>
    <dgm:cxn modelId="{FFE7F45B-1B25-4FBB-81A2-730AE0B6D8B1}" srcId="{993B757D-056C-4696-A863-0DCDBD98A0C4}" destId="{6433FF10-0183-42BD-A15B-FA619312B57C}" srcOrd="0" destOrd="0" parTransId="{DD9EB826-86D5-4992-BEAA-09E0A2CA688D}" sibTransId="{6042FEAA-6263-4D5B-A730-3E510ED1EE80}"/>
    <dgm:cxn modelId="{D8B38959-88F9-49F2-8B4D-EDFB7A101014}" type="presOf" srcId="{78239E59-0081-4026-A9DA-F29BD0E07211}" destId="{4332703C-6DD1-404E-9852-BB665F4F5715}" srcOrd="0" destOrd="0" presId="urn:microsoft.com/office/officeart/2005/8/layout/hierarchy1"/>
    <dgm:cxn modelId="{CA33A3E1-D52D-4DDD-B850-1D92BEC27410}" srcId="{33FA925F-9CE5-4CD7-B5CA-8770A3181F88}" destId="{993B757D-056C-4696-A863-0DCDBD98A0C4}" srcOrd="0" destOrd="0" parTransId="{CD1B8D1A-09E9-4556-B81E-588F2178E4F0}" sibTransId="{DAD2ECE0-05B6-4088-9AF9-3A5791A1E2D2}"/>
    <dgm:cxn modelId="{B37CB46E-E696-47A0-8D31-2FA16C87D450}" type="presOf" srcId="{D9545230-2A7B-4952-9931-D9F5093A84EE}" destId="{29CCAFE4-B3B6-43C0-9B1E-FEE56FCFAC95}" srcOrd="0" destOrd="0" presId="urn:microsoft.com/office/officeart/2005/8/layout/hierarchy1"/>
    <dgm:cxn modelId="{B674E354-D05E-4FC6-8F69-F62C0186EBEE}" srcId="{A6EE7B29-CE36-4685-B05D-FD93E06CB554}" destId="{C04E7231-56B7-42C0-9368-5FF387067E5B}" srcOrd="1" destOrd="0" parTransId="{D9545230-2A7B-4952-9931-D9F5093A84EE}" sibTransId="{FAD1540A-8A0D-43CB-8803-B577504A4DB1}"/>
    <dgm:cxn modelId="{04AF3710-AAED-4D08-A0C4-53E4B1BEAE8F}" type="presParOf" srcId="{8D3968EA-72B9-4C1B-A89F-A0F02EE7CFFE}" destId="{A49D36AF-40C3-402C-9B3B-5143D1AB7F77}" srcOrd="0" destOrd="0" presId="urn:microsoft.com/office/officeart/2005/8/layout/hierarchy1"/>
    <dgm:cxn modelId="{D6AABE83-F562-4F1A-856B-1D10E8746B93}" type="presParOf" srcId="{A49D36AF-40C3-402C-9B3B-5143D1AB7F77}" destId="{6A469FE7-AAD3-42E3-8ABE-C19BCBB4ECFA}" srcOrd="0" destOrd="0" presId="urn:microsoft.com/office/officeart/2005/8/layout/hierarchy1"/>
    <dgm:cxn modelId="{92F5BBE4-8A72-45A2-BEC0-D6C190D2086F}" type="presParOf" srcId="{6A469FE7-AAD3-42E3-8ABE-C19BCBB4ECFA}" destId="{35BA5940-DBB7-4ECB-AE57-BE8D6D0857DF}" srcOrd="0" destOrd="0" presId="urn:microsoft.com/office/officeart/2005/8/layout/hierarchy1"/>
    <dgm:cxn modelId="{5A80A469-9276-4FE7-85F9-0ED832EBCDA7}" type="presParOf" srcId="{6A469FE7-AAD3-42E3-8ABE-C19BCBB4ECFA}" destId="{961D6738-3CD2-4093-9D39-096848C0F054}" srcOrd="1" destOrd="0" presId="urn:microsoft.com/office/officeart/2005/8/layout/hierarchy1"/>
    <dgm:cxn modelId="{351DC104-7C0D-4B9D-85BC-612554598C2D}" type="presParOf" srcId="{A49D36AF-40C3-402C-9B3B-5143D1AB7F77}" destId="{A7B23099-C53C-4AFE-A744-541BA6AAFD66}" srcOrd="1" destOrd="0" presId="urn:microsoft.com/office/officeart/2005/8/layout/hierarchy1"/>
    <dgm:cxn modelId="{F788229E-D6C0-4348-83F9-729A1506458C}" type="presParOf" srcId="{A7B23099-C53C-4AFE-A744-541BA6AAFD66}" destId="{656CF911-2C19-4072-BE3D-E2BD47A7FD40}" srcOrd="0" destOrd="0" presId="urn:microsoft.com/office/officeart/2005/8/layout/hierarchy1"/>
    <dgm:cxn modelId="{5DD587AE-6ED2-4275-A005-C49FD0A7636F}" type="presParOf" srcId="{A7B23099-C53C-4AFE-A744-541BA6AAFD66}" destId="{A81394D4-8A6A-44A8-B3BA-B3E47C24E43D}" srcOrd="1" destOrd="0" presId="urn:microsoft.com/office/officeart/2005/8/layout/hierarchy1"/>
    <dgm:cxn modelId="{8D1FABE4-A620-476C-A3DF-4E2858C3DCD7}" type="presParOf" srcId="{A81394D4-8A6A-44A8-B3BA-B3E47C24E43D}" destId="{5B35E5AA-2DC6-4A43-AE03-8D6707A60E68}" srcOrd="0" destOrd="0" presId="urn:microsoft.com/office/officeart/2005/8/layout/hierarchy1"/>
    <dgm:cxn modelId="{22BAD6BD-8E26-403F-AC38-DCEA27FFE9D4}" type="presParOf" srcId="{5B35E5AA-2DC6-4A43-AE03-8D6707A60E68}" destId="{B3F468E2-D380-4CBE-BB90-DE0E9ACC98B0}" srcOrd="0" destOrd="0" presId="urn:microsoft.com/office/officeart/2005/8/layout/hierarchy1"/>
    <dgm:cxn modelId="{49FF48D4-899C-45AD-9B39-CE1B5E2710A7}" type="presParOf" srcId="{5B35E5AA-2DC6-4A43-AE03-8D6707A60E68}" destId="{9FD34053-9CEC-4BD6-8338-512BB67D6D72}" srcOrd="1" destOrd="0" presId="urn:microsoft.com/office/officeart/2005/8/layout/hierarchy1"/>
    <dgm:cxn modelId="{7621FB7F-49B9-4099-8FA2-60B91DBE1ABE}" type="presParOf" srcId="{A81394D4-8A6A-44A8-B3BA-B3E47C24E43D}" destId="{E2C40139-52C3-4B40-9F0A-AA335D2E6034}" srcOrd="1" destOrd="0" presId="urn:microsoft.com/office/officeart/2005/8/layout/hierarchy1"/>
    <dgm:cxn modelId="{3C1DB39F-67D4-4973-AAD6-D7B6BC03302A}" type="presParOf" srcId="{E2C40139-52C3-4B40-9F0A-AA335D2E6034}" destId="{C5665D30-CF83-4249-AD9B-6655F5778ADD}" srcOrd="0" destOrd="0" presId="urn:microsoft.com/office/officeart/2005/8/layout/hierarchy1"/>
    <dgm:cxn modelId="{1516EA6E-86BC-4606-9DC2-C95ACE721371}" type="presParOf" srcId="{E2C40139-52C3-4B40-9F0A-AA335D2E6034}" destId="{322D09D0-A6AB-4CE8-8320-EA6B0ACED9BE}" srcOrd="1" destOrd="0" presId="urn:microsoft.com/office/officeart/2005/8/layout/hierarchy1"/>
    <dgm:cxn modelId="{29E7E4F5-F18E-4D6F-AEB0-708C1659E71D}" type="presParOf" srcId="{322D09D0-A6AB-4CE8-8320-EA6B0ACED9BE}" destId="{E1B66E35-2074-45F7-BE5A-015771B51626}" srcOrd="0" destOrd="0" presId="urn:microsoft.com/office/officeart/2005/8/layout/hierarchy1"/>
    <dgm:cxn modelId="{FDC52E50-89DA-4353-B3A1-7E0B59F5CC42}" type="presParOf" srcId="{E1B66E35-2074-45F7-BE5A-015771B51626}" destId="{F834B293-32DB-478E-878A-D860B10C66F4}" srcOrd="0" destOrd="0" presId="urn:microsoft.com/office/officeart/2005/8/layout/hierarchy1"/>
    <dgm:cxn modelId="{C9EC560A-3825-465E-BC7B-0D9989D47106}" type="presParOf" srcId="{E1B66E35-2074-45F7-BE5A-015771B51626}" destId="{D48A08D1-FC5C-41C7-AD27-9316A3D56297}" srcOrd="1" destOrd="0" presId="urn:microsoft.com/office/officeart/2005/8/layout/hierarchy1"/>
    <dgm:cxn modelId="{E3262696-5B6A-49BF-B943-B915E6DB6068}" type="presParOf" srcId="{322D09D0-A6AB-4CE8-8320-EA6B0ACED9BE}" destId="{E2FD04FF-2F80-4A8F-8AF3-B093316F3BD2}" srcOrd="1" destOrd="0" presId="urn:microsoft.com/office/officeart/2005/8/layout/hierarchy1"/>
    <dgm:cxn modelId="{72A6C26F-2DFB-4014-9088-61F72A7435F3}" type="presParOf" srcId="{E2C40139-52C3-4B40-9F0A-AA335D2E6034}" destId="{9B3B988D-4F16-4266-A66D-0804C091D830}" srcOrd="2" destOrd="0" presId="urn:microsoft.com/office/officeart/2005/8/layout/hierarchy1"/>
    <dgm:cxn modelId="{1A46EEFF-D507-43BC-B420-85C4B984F56C}" type="presParOf" srcId="{E2C40139-52C3-4B40-9F0A-AA335D2E6034}" destId="{4E40229D-DA30-4D9B-82A7-49ECD3B3A3E0}" srcOrd="3" destOrd="0" presId="urn:microsoft.com/office/officeart/2005/8/layout/hierarchy1"/>
    <dgm:cxn modelId="{7DCB1457-1F33-4FB2-A964-83C57ECE84EE}" type="presParOf" srcId="{4E40229D-DA30-4D9B-82A7-49ECD3B3A3E0}" destId="{2DB81212-625F-47B6-A368-4A2097CE940F}" srcOrd="0" destOrd="0" presId="urn:microsoft.com/office/officeart/2005/8/layout/hierarchy1"/>
    <dgm:cxn modelId="{7303CE45-B277-462F-9536-EFEE43CAB4A1}" type="presParOf" srcId="{2DB81212-625F-47B6-A368-4A2097CE940F}" destId="{C2A35891-0CE5-42BE-8C7D-B21E6F26BA9C}" srcOrd="0" destOrd="0" presId="urn:microsoft.com/office/officeart/2005/8/layout/hierarchy1"/>
    <dgm:cxn modelId="{CC665431-2AB6-4D53-8495-7F9B58D24E50}" type="presParOf" srcId="{2DB81212-625F-47B6-A368-4A2097CE940F}" destId="{A5D56B5A-24D6-4A1F-B3A9-B5EEDB1C74D8}" srcOrd="1" destOrd="0" presId="urn:microsoft.com/office/officeart/2005/8/layout/hierarchy1"/>
    <dgm:cxn modelId="{68AF7A11-9698-42E8-85A2-2319A1437339}" type="presParOf" srcId="{4E40229D-DA30-4D9B-82A7-49ECD3B3A3E0}" destId="{D7E4D46E-DBCC-44EB-91B7-0C7F904C20FA}" srcOrd="1" destOrd="0" presId="urn:microsoft.com/office/officeart/2005/8/layout/hierarchy1"/>
    <dgm:cxn modelId="{649F203E-2BF1-4838-A386-037ADD5D944A}" type="presParOf" srcId="{A7B23099-C53C-4AFE-A744-541BA6AAFD66}" destId="{A28CEFCF-5B70-4FBA-81BE-1D789DD31125}" srcOrd="2" destOrd="0" presId="urn:microsoft.com/office/officeart/2005/8/layout/hierarchy1"/>
    <dgm:cxn modelId="{6AD430F4-C9D8-4844-BF9C-30352C4FAD69}" type="presParOf" srcId="{A7B23099-C53C-4AFE-A744-541BA6AAFD66}" destId="{B660805F-A311-4D12-9A25-F91B3D499B06}" srcOrd="3" destOrd="0" presId="urn:microsoft.com/office/officeart/2005/8/layout/hierarchy1"/>
    <dgm:cxn modelId="{D67C2C18-C13F-4F61-A378-B14563B2D585}" type="presParOf" srcId="{B660805F-A311-4D12-9A25-F91B3D499B06}" destId="{E2DCB8C5-6A0C-41C3-A11D-36EE940E5C08}" srcOrd="0" destOrd="0" presId="urn:microsoft.com/office/officeart/2005/8/layout/hierarchy1"/>
    <dgm:cxn modelId="{0013D8D1-9B04-4538-8946-424621D2199A}" type="presParOf" srcId="{E2DCB8C5-6A0C-41C3-A11D-36EE940E5C08}" destId="{E10B0DE3-B8D9-4918-A7E2-FAC34109D22A}" srcOrd="0" destOrd="0" presId="urn:microsoft.com/office/officeart/2005/8/layout/hierarchy1"/>
    <dgm:cxn modelId="{7187937C-9E7C-4BCB-AE00-D5C13FB50E49}" type="presParOf" srcId="{E2DCB8C5-6A0C-41C3-A11D-36EE940E5C08}" destId="{129D99F3-C3D6-464D-9C96-B3635E8E6FBE}" srcOrd="1" destOrd="0" presId="urn:microsoft.com/office/officeart/2005/8/layout/hierarchy1"/>
    <dgm:cxn modelId="{5894184B-B5AF-48D5-ACA0-7222AD938FBA}" type="presParOf" srcId="{B660805F-A311-4D12-9A25-F91B3D499B06}" destId="{8992D751-03C3-46EC-8634-86BD7A79AE39}" srcOrd="1" destOrd="0" presId="urn:microsoft.com/office/officeart/2005/8/layout/hierarchy1"/>
    <dgm:cxn modelId="{36EEE96B-9096-442D-A7F0-4FDA460BF505}" type="presParOf" srcId="{8992D751-03C3-46EC-8634-86BD7A79AE39}" destId="{4332703C-6DD1-404E-9852-BB665F4F5715}" srcOrd="0" destOrd="0" presId="urn:microsoft.com/office/officeart/2005/8/layout/hierarchy1"/>
    <dgm:cxn modelId="{381E50E4-B82C-4DA2-9CD4-B8C2767C3AD6}" type="presParOf" srcId="{8992D751-03C3-46EC-8634-86BD7A79AE39}" destId="{7B22BC30-07D8-4D02-8DAB-E2A915DA37AD}" srcOrd="1" destOrd="0" presId="urn:microsoft.com/office/officeart/2005/8/layout/hierarchy1"/>
    <dgm:cxn modelId="{3ABB16E2-4E42-4B5E-8FA2-098F4ED7CF58}" type="presParOf" srcId="{7B22BC30-07D8-4D02-8DAB-E2A915DA37AD}" destId="{E31CED40-FE4F-41CE-B72B-9130109CD927}" srcOrd="0" destOrd="0" presId="urn:microsoft.com/office/officeart/2005/8/layout/hierarchy1"/>
    <dgm:cxn modelId="{8601E64F-9F11-455A-A6CF-7B36FB62D45E}" type="presParOf" srcId="{E31CED40-FE4F-41CE-B72B-9130109CD927}" destId="{B26B1237-46C3-463E-BACF-491C6BF1B1CA}" srcOrd="0" destOrd="0" presId="urn:microsoft.com/office/officeart/2005/8/layout/hierarchy1"/>
    <dgm:cxn modelId="{8B277631-DD54-48D4-ADD6-C034C827E0B6}" type="presParOf" srcId="{E31CED40-FE4F-41CE-B72B-9130109CD927}" destId="{773B8A47-E56A-45EC-8AD6-F79B1FE62180}" srcOrd="1" destOrd="0" presId="urn:microsoft.com/office/officeart/2005/8/layout/hierarchy1"/>
    <dgm:cxn modelId="{D256625F-5063-41E5-8A3B-6903EA65A88B}" type="presParOf" srcId="{7B22BC30-07D8-4D02-8DAB-E2A915DA37AD}" destId="{D206C56D-441C-4904-BFF7-D90829F52B67}" srcOrd="1" destOrd="0" presId="urn:microsoft.com/office/officeart/2005/8/layout/hierarchy1"/>
    <dgm:cxn modelId="{1E0B843E-A724-43D3-B507-70E8B97A53FF}" type="presParOf" srcId="{8992D751-03C3-46EC-8634-86BD7A79AE39}" destId="{29CCAFE4-B3B6-43C0-9B1E-FEE56FCFAC95}" srcOrd="2" destOrd="0" presId="urn:microsoft.com/office/officeart/2005/8/layout/hierarchy1"/>
    <dgm:cxn modelId="{3535BF28-37EC-45D7-ADF8-381AD8BF575A}" type="presParOf" srcId="{8992D751-03C3-46EC-8634-86BD7A79AE39}" destId="{EBA67124-8DF6-4BDB-86C6-8D64B93384F7}" srcOrd="3" destOrd="0" presId="urn:microsoft.com/office/officeart/2005/8/layout/hierarchy1"/>
    <dgm:cxn modelId="{DB6CA723-5A90-412E-A29D-C2A306EEDD07}" type="presParOf" srcId="{EBA67124-8DF6-4BDB-86C6-8D64B93384F7}" destId="{7CF16FE1-1470-46C2-AD60-6C9A12941A6F}" srcOrd="0" destOrd="0" presId="urn:microsoft.com/office/officeart/2005/8/layout/hierarchy1"/>
    <dgm:cxn modelId="{3CD89566-DD4B-44EF-894B-32CDD2CE7DEB}" type="presParOf" srcId="{7CF16FE1-1470-46C2-AD60-6C9A12941A6F}" destId="{EF91842A-4C18-400C-BE41-2BE8C5C58788}" srcOrd="0" destOrd="0" presId="urn:microsoft.com/office/officeart/2005/8/layout/hierarchy1"/>
    <dgm:cxn modelId="{DD6E725B-8F35-4FB8-934C-EE70D5A89E37}" type="presParOf" srcId="{7CF16FE1-1470-46C2-AD60-6C9A12941A6F}" destId="{CE0C89C4-85B4-4293-B4A3-E0676857DB56}" srcOrd="1" destOrd="0" presId="urn:microsoft.com/office/officeart/2005/8/layout/hierarchy1"/>
    <dgm:cxn modelId="{CF6B47CA-A692-41BD-93E0-143CD6244F2E}" type="presParOf" srcId="{EBA67124-8DF6-4BDB-86C6-8D64B93384F7}" destId="{B8025724-D929-4B33-B2E8-D401DA6C2A7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CCAFE4-B3B6-43C0-9B1E-FEE56FCFAC95}">
      <dsp:nvSpPr>
        <dsp:cNvPr id="0" name=""/>
        <dsp:cNvSpPr/>
      </dsp:nvSpPr>
      <dsp:spPr>
        <a:xfrm>
          <a:off x="5893475" y="2786762"/>
          <a:ext cx="1012542" cy="48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385"/>
              </a:lnTo>
              <a:lnTo>
                <a:pt x="1012542" y="328385"/>
              </a:lnTo>
              <a:lnTo>
                <a:pt x="1012542" y="4818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2703C-6DD1-404E-9852-BB665F4F5715}">
      <dsp:nvSpPr>
        <dsp:cNvPr id="0" name=""/>
        <dsp:cNvSpPr/>
      </dsp:nvSpPr>
      <dsp:spPr>
        <a:xfrm>
          <a:off x="4880932" y="2786762"/>
          <a:ext cx="1012542" cy="481878"/>
        </a:xfrm>
        <a:custGeom>
          <a:avLst/>
          <a:gdLst/>
          <a:ahLst/>
          <a:cxnLst/>
          <a:rect l="0" t="0" r="0" b="0"/>
          <a:pathLst>
            <a:path>
              <a:moveTo>
                <a:pt x="1012542" y="0"/>
              </a:moveTo>
              <a:lnTo>
                <a:pt x="1012542" y="328385"/>
              </a:lnTo>
              <a:lnTo>
                <a:pt x="0" y="328385"/>
              </a:lnTo>
              <a:lnTo>
                <a:pt x="0" y="4818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CEFCF-5B70-4FBA-81BE-1D789DD31125}">
      <dsp:nvSpPr>
        <dsp:cNvPr id="0" name=""/>
        <dsp:cNvSpPr/>
      </dsp:nvSpPr>
      <dsp:spPr>
        <a:xfrm>
          <a:off x="3868390" y="1252761"/>
          <a:ext cx="2025084" cy="48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385"/>
              </a:lnTo>
              <a:lnTo>
                <a:pt x="2025084" y="328385"/>
              </a:lnTo>
              <a:lnTo>
                <a:pt x="2025084" y="481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B988D-4F16-4266-A66D-0804C091D830}">
      <dsp:nvSpPr>
        <dsp:cNvPr id="0" name=""/>
        <dsp:cNvSpPr/>
      </dsp:nvSpPr>
      <dsp:spPr>
        <a:xfrm>
          <a:off x="1843306" y="2786762"/>
          <a:ext cx="1012542" cy="48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385"/>
              </a:lnTo>
              <a:lnTo>
                <a:pt x="1012542" y="328385"/>
              </a:lnTo>
              <a:lnTo>
                <a:pt x="1012542" y="4818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65D30-CF83-4249-AD9B-6655F5778ADD}">
      <dsp:nvSpPr>
        <dsp:cNvPr id="0" name=""/>
        <dsp:cNvSpPr/>
      </dsp:nvSpPr>
      <dsp:spPr>
        <a:xfrm>
          <a:off x="830764" y="2786762"/>
          <a:ext cx="1012542" cy="481878"/>
        </a:xfrm>
        <a:custGeom>
          <a:avLst/>
          <a:gdLst/>
          <a:ahLst/>
          <a:cxnLst/>
          <a:rect l="0" t="0" r="0" b="0"/>
          <a:pathLst>
            <a:path>
              <a:moveTo>
                <a:pt x="1012542" y="0"/>
              </a:moveTo>
              <a:lnTo>
                <a:pt x="1012542" y="328385"/>
              </a:lnTo>
              <a:lnTo>
                <a:pt x="0" y="328385"/>
              </a:lnTo>
              <a:lnTo>
                <a:pt x="0" y="4818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6CF911-2C19-4072-BE3D-E2BD47A7FD40}">
      <dsp:nvSpPr>
        <dsp:cNvPr id="0" name=""/>
        <dsp:cNvSpPr/>
      </dsp:nvSpPr>
      <dsp:spPr>
        <a:xfrm>
          <a:off x="1843306" y="1252761"/>
          <a:ext cx="2025084" cy="481878"/>
        </a:xfrm>
        <a:custGeom>
          <a:avLst/>
          <a:gdLst/>
          <a:ahLst/>
          <a:cxnLst/>
          <a:rect l="0" t="0" r="0" b="0"/>
          <a:pathLst>
            <a:path>
              <a:moveTo>
                <a:pt x="2025084" y="0"/>
              </a:moveTo>
              <a:lnTo>
                <a:pt x="2025084" y="328385"/>
              </a:lnTo>
              <a:lnTo>
                <a:pt x="0" y="328385"/>
              </a:lnTo>
              <a:lnTo>
                <a:pt x="0" y="481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A5940-DBB7-4ECB-AE57-BE8D6D0857DF}">
      <dsp:nvSpPr>
        <dsp:cNvPr id="0" name=""/>
        <dsp:cNvSpPr/>
      </dsp:nvSpPr>
      <dsp:spPr>
        <a:xfrm>
          <a:off x="3039947" y="200638"/>
          <a:ext cx="1656887" cy="105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D6738-3CD2-4093-9D39-096848C0F054}">
      <dsp:nvSpPr>
        <dsp:cNvPr id="0" name=""/>
        <dsp:cNvSpPr/>
      </dsp:nvSpPr>
      <dsp:spPr>
        <a:xfrm>
          <a:off x="3224045" y="375531"/>
          <a:ext cx="1656887" cy="105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3r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primaria</a:t>
          </a:r>
          <a:endParaRPr lang="es-ES" sz="2400" kern="1200" dirty="0"/>
        </a:p>
      </dsp:txBody>
      <dsp:txXfrm>
        <a:off x="3224045" y="375531"/>
        <a:ext cx="1656887" cy="1052123"/>
      </dsp:txXfrm>
    </dsp:sp>
    <dsp:sp modelId="{B3F468E2-D380-4CBE-BB90-DE0E9ACC98B0}">
      <dsp:nvSpPr>
        <dsp:cNvPr id="0" name=""/>
        <dsp:cNvSpPr/>
      </dsp:nvSpPr>
      <dsp:spPr>
        <a:xfrm>
          <a:off x="1014862" y="1734639"/>
          <a:ext cx="1656887" cy="105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34053-9CEC-4BD6-8338-512BB67D6D72}">
      <dsp:nvSpPr>
        <dsp:cNvPr id="0" name=""/>
        <dsp:cNvSpPr/>
      </dsp:nvSpPr>
      <dsp:spPr>
        <a:xfrm>
          <a:off x="1198961" y="1909533"/>
          <a:ext cx="1656887" cy="105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Curso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</a:t>
          </a:r>
          <a:endParaRPr lang="es-ES" sz="2400" kern="1200" dirty="0"/>
        </a:p>
      </dsp:txBody>
      <dsp:txXfrm>
        <a:off x="1198961" y="1909533"/>
        <a:ext cx="1656887" cy="1052123"/>
      </dsp:txXfrm>
    </dsp:sp>
    <dsp:sp modelId="{F834B293-32DB-478E-878A-D860B10C66F4}">
      <dsp:nvSpPr>
        <dsp:cNvPr id="0" name=""/>
        <dsp:cNvSpPr/>
      </dsp:nvSpPr>
      <dsp:spPr>
        <a:xfrm>
          <a:off x="2320" y="3268640"/>
          <a:ext cx="1656887" cy="105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A08D1-FC5C-41C7-AD27-9316A3D56297}">
      <dsp:nvSpPr>
        <dsp:cNvPr id="0" name=""/>
        <dsp:cNvSpPr/>
      </dsp:nvSpPr>
      <dsp:spPr>
        <a:xfrm>
          <a:off x="186419" y="3443534"/>
          <a:ext cx="1656887" cy="105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8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chicos</a:t>
          </a:r>
          <a:endParaRPr lang="es-ES" sz="2400" kern="1200" dirty="0"/>
        </a:p>
      </dsp:txBody>
      <dsp:txXfrm>
        <a:off x="186419" y="3443534"/>
        <a:ext cx="1656887" cy="1052123"/>
      </dsp:txXfrm>
    </dsp:sp>
    <dsp:sp modelId="{C2A35891-0CE5-42BE-8C7D-B21E6F26BA9C}">
      <dsp:nvSpPr>
        <dsp:cNvPr id="0" name=""/>
        <dsp:cNvSpPr/>
      </dsp:nvSpPr>
      <dsp:spPr>
        <a:xfrm>
          <a:off x="2027404" y="3268640"/>
          <a:ext cx="1656887" cy="105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56B5A-24D6-4A1F-B3A9-B5EEDB1C74D8}">
      <dsp:nvSpPr>
        <dsp:cNvPr id="0" name=""/>
        <dsp:cNvSpPr/>
      </dsp:nvSpPr>
      <dsp:spPr>
        <a:xfrm>
          <a:off x="2211503" y="3443534"/>
          <a:ext cx="1656887" cy="105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7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chicas</a:t>
          </a:r>
          <a:endParaRPr lang="es-ES" sz="2400" kern="1200" dirty="0"/>
        </a:p>
      </dsp:txBody>
      <dsp:txXfrm>
        <a:off x="2211503" y="3443534"/>
        <a:ext cx="1656887" cy="1052123"/>
      </dsp:txXfrm>
    </dsp:sp>
    <dsp:sp modelId="{E10B0DE3-B8D9-4918-A7E2-FAC34109D22A}">
      <dsp:nvSpPr>
        <dsp:cNvPr id="0" name=""/>
        <dsp:cNvSpPr/>
      </dsp:nvSpPr>
      <dsp:spPr>
        <a:xfrm>
          <a:off x="5065031" y="1734639"/>
          <a:ext cx="1656887" cy="105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D99F3-C3D6-464D-9C96-B3635E8E6FBE}">
      <dsp:nvSpPr>
        <dsp:cNvPr id="0" name=""/>
        <dsp:cNvSpPr/>
      </dsp:nvSpPr>
      <dsp:spPr>
        <a:xfrm>
          <a:off x="5249130" y="1909533"/>
          <a:ext cx="1656887" cy="105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Curso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B</a:t>
          </a:r>
          <a:endParaRPr lang="es-ES" sz="2400" kern="1200" dirty="0"/>
        </a:p>
      </dsp:txBody>
      <dsp:txXfrm>
        <a:off x="5249130" y="1909533"/>
        <a:ext cx="1656887" cy="1052123"/>
      </dsp:txXfrm>
    </dsp:sp>
    <dsp:sp modelId="{B26B1237-46C3-463E-BACF-491C6BF1B1CA}">
      <dsp:nvSpPr>
        <dsp:cNvPr id="0" name=""/>
        <dsp:cNvSpPr/>
      </dsp:nvSpPr>
      <dsp:spPr>
        <a:xfrm>
          <a:off x="4052489" y="3268640"/>
          <a:ext cx="1656887" cy="105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B8A47-E56A-45EC-8AD6-F79B1FE62180}">
      <dsp:nvSpPr>
        <dsp:cNvPr id="0" name=""/>
        <dsp:cNvSpPr/>
      </dsp:nvSpPr>
      <dsp:spPr>
        <a:xfrm>
          <a:off x="4236587" y="3443534"/>
          <a:ext cx="1656887" cy="105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7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chicos</a:t>
          </a:r>
          <a:endParaRPr lang="es-ES" sz="2400" kern="1200" dirty="0"/>
        </a:p>
      </dsp:txBody>
      <dsp:txXfrm>
        <a:off x="4236587" y="3443534"/>
        <a:ext cx="1656887" cy="1052123"/>
      </dsp:txXfrm>
    </dsp:sp>
    <dsp:sp modelId="{EF91842A-4C18-400C-BE41-2BE8C5C58788}">
      <dsp:nvSpPr>
        <dsp:cNvPr id="0" name=""/>
        <dsp:cNvSpPr/>
      </dsp:nvSpPr>
      <dsp:spPr>
        <a:xfrm>
          <a:off x="6077573" y="3268640"/>
          <a:ext cx="1656887" cy="1052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C89C4-85B4-4293-B4A3-E0676857DB56}">
      <dsp:nvSpPr>
        <dsp:cNvPr id="0" name=""/>
        <dsp:cNvSpPr/>
      </dsp:nvSpPr>
      <dsp:spPr>
        <a:xfrm>
          <a:off x="6261672" y="3443534"/>
          <a:ext cx="1656887" cy="1052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7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chicas</a:t>
          </a:r>
          <a:endParaRPr lang="es-ES" sz="2400" kern="1200" dirty="0"/>
        </a:p>
      </dsp:txBody>
      <dsp:txXfrm>
        <a:off x="6261672" y="3443534"/>
        <a:ext cx="1656887" cy="1052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2E270-2A60-4061-82E0-4DDEEF0799B0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282AE-801D-45DC-8A8C-145DC32CAA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s-E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s-E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s-E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s-E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1B95BEFE-C1F8-44A4-AD55-EFB535A0FB27}" type="datetimeFigureOut">
              <a:rPr lang="es-ES" smtClean="0"/>
              <a:pPr/>
              <a:t>22/09/2010</a:t>
            </a:fld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4698E08-032B-4281-A3E2-F48DC0BE544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sites.google.com/site/comparteeducacionvial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Roberto\Desktop\videos%20ed%20vial\Haciendo%20crucigramas\MVI_3012.AV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Roberto\Desktop\videos%20ed%20vial\Exponiendo%20murales\MVI_3028.AVI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El%20diario%20unido.doc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práctica educativa</a:t>
            </a:r>
            <a:endParaRPr lang="es-ES" dirty="0"/>
          </a:p>
        </p:txBody>
      </p:sp>
      <p:pic>
        <p:nvPicPr>
          <p:cNvPr id="25602" name="Picture 2" descr="C:\Users\Roberto\Desktop\imagenes web\Logo bici\logo bici gif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348880"/>
            <a:ext cx="4660411" cy="33669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¿Qué sujetos participan en la investigación?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 smtClean="0"/>
          </a:p>
          <a:p>
            <a:endParaRPr lang="es-ES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611560" y="1628800"/>
          <a:ext cx="792088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Graphic spid="5" grpId="1">
        <p:bldAsOne/>
      </p:bldGraphic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Roberto\Desktop\Fotos Videos E. vial\Gilet\IMG_4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Roberto\Desktop\Fotos Videos E. vial\Gilet\IMG_4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Roberto\Desktop\Fotos Videos E. vial\Gilet\IMG_4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51520" y="1844824"/>
            <a:ext cx="8229600" cy="1800225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Análisis de las categorías y resultados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Cuestionario para padres y madres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462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Cuestionario de los alumnos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462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Comparación de los resultados</a:t>
            </a:r>
            <a:endParaRPr lang="es-ES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457200" y="1646238"/>
          <a:ext cx="4038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8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4648200" y="1646238"/>
          <a:ext cx="4038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8 Marcador de contenido"/>
          <p:cNvGraphicFramePr>
            <a:graphicFrameLocks/>
          </p:cNvGraphicFramePr>
          <p:nvPr/>
        </p:nvGraphicFramePr>
        <p:xfrm>
          <a:off x="467544" y="3501008"/>
          <a:ext cx="3034680" cy="3222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8 Marcador de contenido"/>
          <p:cNvGraphicFramePr>
            <a:graphicFrameLocks/>
          </p:cNvGraphicFramePr>
          <p:nvPr/>
        </p:nvGraphicFramePr>
        <p:xfrm>
          <a:off x="323528" y="188640"/>
          <a:ext cx="309634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8 Marcador de contenido"/>
          <p:cNvGraphicFramePr>
            <a:graphicFrameLocks/>
          </p:cNvGraphicFramePr>
          <p:nvPr/>
        </p:nvGraphicFramePr>
        <p:xfrm>
          <a:off x="5436096" y="188640"/>
          <a:ext cx="302433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8 Marcador de contenido"/>
          <p:cNvGraphicFramePr>
            <a:graphicFrameLocks/>
          </p:cNvGraphicFramePr>
          <p:nvPr/>
        </p:nvGraphicFramePr>
        <p:xfrm>
          <a:off x="5508104" y="3645024"/>
          <a:ext cx="2987824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8 Marcador de contenido"/>
          <p:cNvGraphicFramePr>
            <a:graphicFrameLocks/>
          </p:cNvGraphicFramePr>
          <p:nvPr/>
        </p:nvGraphicFramePr>
        <p:xfrm>
          <a:off x="467544" y="3501008"/>
          <a:ext cx="3034680" cy="3222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8 Marcador de contenido"/>
          <p:cNvGraphicFramePr>
            <a:graphicFrameLocks/>
          </p:cNvGraphicFramePr>
          <p:nvPr/>
        </p:nvGraphicFramePr>
        <p:xfrm>
          <a:off x="323528" y="188640"/>
          <a:ext cx="309634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8 Marcador de contenido"/>
          <p:cNvGraphicFramePr>
            <a:graphicFrameLocks/>
          </p:cNvGraphicFramePr>
          <p:nvPr/>
        </p:nvGraphicFramePr>
        <p:xfrm>
          <a:off x="5436096" y="188640"/>
          <a:ext cx="302433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8 Marcador de contenido"/>
          <p:cNvGraphicFramePr>
            <a:graphicFrameLocks/>
          </p:cNvGraphicFramePr>
          <p:nvPr/>
        </p:nvGraphicFramePr>
        <p:xfrm>
          <a:off x="5508104" y="3573016"/>
          <a:ext cx="2987824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8 Marcador de contenido"/>
          <p:cNvGraphicFramePr>
            <a:graphicFrameLocks/>
          </p:cNvGraphicFramePr>
          <p:nvPr/>
        </p:nvGraphicFramePr>
        <p:xfrm>
          <a:off x="467544" y="3501008"/>
          <a:ext cx="3034680" cy="3222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8 Marcador de contenido"/>
          <p:cNvGraphicFramePr>
            <a:graphicFrameLocks/>
          </p:cNvGraphicFramePr>
          <p:nvPr/>
        </p:nvGraphicFramePr>
        <p:xfrm>
          <a:off x="323528" y="188640"/>
          <a:ext cx="32403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8 Marcador de contenido"/>
          <p:cNvGraphicFramePr>
            <a:graphicFrameLocks/>
          </p:cNvGraphicFramePr>
          <p:nvPr/>
        </p:nvGraphicFramePr>
        <p:xfrm>
          <a:off x="5436096" y="188640"/>
          <a:ext cx="302433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8 Marcador de contenido"/>
          <p:cNvGraphicFramePr>
            <a:graphicFrameLocks/>
          </p:cNvGraphicFramePr>
          <p:nvPr/>
        </p:nvGraphicFramePr>
        <p:xfrm>
          <a:off x="5508104" y="3645024"/>
          <a:ext cx="2987824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Inicio del proyecto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s-ES" dirty="0" smtClean="0"/>
              <a:t>Notas informativas inicio del proyecto</a:t>
            </a:r>
          </a:p>
          <a:p>
            <a:pPr marL="514350" indent="-514350">
              <a:buAutoNum type="arabicPeriod"/>
            </a:pPr>
            <a:r>
              <a:rPr lang="es-ES" dirty="0" smtClean="0"/>
              <a:t>Construcción del proyecto</a:t>
            </a:r>
          </a:p>
          <a:p>
            <a:pPr marL="514350" indent="-514350">
              <a:buAutoNum type="arabicPeriod"/>
            </a:pPr>
            <a:r>
              <a:rPr lang="es-ES" dirty="0" smtClean="0"/>
              <a:t>Actividad salida colegio-casa</a:t>
            </a:r>
          </a:p>
          <a:p>
            <a:pPr marL="514350" indent="-514350">
              <a:buAutoNum type="arabicPeriod"/>
            </a:pPr>
            <a:r>
              <a:rPr lang="es-ES" dirty="0" smtClean="0"/>
              <a:t>Diario de aula</a:t>
            </a:r>
          </a:p>
          <a:p>
            <a:pPr marL="514350" indent="-514350">
              <a:buAutoNum type="arabicPeriod"/>
            </a:pPr>
            <a:r>
              <a:rPr lang="es-ES" dirty="0" smtClean="0"/>
              <a:t>Juego de la </a:t>
            </a:r>
            <a:r>
              <a:rPr lang="es-ES" dirty="0" err="1" smtClean="0"/>
              <a:t>Ocavial</a:t>
            </a:r>
            <a:endParaRPr lang="es-ES" dirty="0" smtClean="0"/>
          </a:p>
          <a:p>
            <a:pPr marL="514350" indent="-514350">
              <a:buAutoNum type="arabicPeriod"/>
            </a:pPr>
            <a:r>
              <a:rPr lang="es-ES" dirty="0" smtClean="0"/>
              <a:t>Construcción de señales</a:t>
            </a:r>
          </a:p>
          <a:p>
            <a:pPr marL="514350" indent="-514350">
              <a:buAutoNum type="arabicPeriod"/>
            </a:pPr>
            <a:r>
              <a:rPr lang="es-ES" dirty="0" smtClean="0"/>
              <a:t>Dibujo en la pizarra del circuito</a:t>
            </a:r>
          </a:p>
          <a:p>
            <a:pPr marL="514350" indent="-514350" algn="just">
              <a:buAutoNum type="arabicPeriod"/>
            </a:pPr>
            <a:r>
              <a:rPr lang="es-ES" dirty="0" smtClean="0"/>
              <a:t>Visita del Teniente  de la policía</a:t>
            </a:r>
          </a:p>
          <a:p>
            <a:pPr marL="514350" indent="-514350">
              <a:buAutoNum type="arabicPeriod"/>
            </a:pPr>
            <a:r>
              <a:rPr lang="es-ES" dirty="0" smtClean="0"/>
              <a:t>Circuito en el cole</a:t>
            </a:r>
          </a:p>
          <a:p>
            <a:pPr marL="514350" indent="-514350">
              <a:buAutoNum type="arabicPeriod"/>
            </a:pPr>
            <a:r>
              <a:rPr lang="es-ES" dirty="0" smtClean="0"/>
              <a:t>Salida al parque de tráfico </a:t>
            </a:r>
            <a:r>
              <a:rPr lang="es-ES" dirty="0" err="1" smtClean="0"/>
              <a:t>Gilet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8 Marcador de contenido"/>
          <p:cNvGraphicFramePr>
            <a:graphicFrameLocks/>
          </p:cNvGraphicFramePr>
          <p:nvPr/>
        </p:nvGraphicFramePr>
        <p:xfrm>
          <a:off x="467544" y="3501008"/>
          <a:ext cx="3034680" cy="3222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8 Marcador de contenido"/>
          <p:cNvGraphicFramePr>
            <a:graphicFrameLocks/>
          </p:cNvGraphicFramePr>
          <p:nvPr/>
        </p:nvGraphicFramePr>
        <p:xfrm>
          <a:off x="323528" y="188640"/>
          <a:ext cx="32403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8 Marcador de contenido"/>
          <p:cNvGraphicFramePr>
            <a:graphicFrameLocks/>
          </p:cNvGraphicFramePr>
          <p:nvPr/>
        </p:nvGraphicFramePr>
        <p:xfrm>
          <a:off x="5436096" y="188640"/>
          <a:ext cx="302433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8 Marcador de contenido"/>
          <p:cNvGraphicFramePr>
            <a:graphicFrameLocks/>
          </p:cNvGraphicFramePr>
          <p:nvPr/>
        </p:nvGraphicFramePr>
        <p:xfrm>
          <a:off x="5508104" y="3645024"/>
          <a:ext cx="2987824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8 Marcador de contenido"/>
          <p:cNvGraphicFramePr>
            <a:graphicFrameLocks/>
          </p:cNvGraphicFramePr>
          <p:nvPr/>
        </p:nvGraphicFramePr>
        <p:xfrm>
          <a:off x="467544" y="3501008"/>
          <a:ext cx="3034680" cy="3222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8 Marcador de contenido"/>
          <p:cNvGraphicFramePr>
            <a:graphicFrameLocks/>
          </p:cNvGraphicFramePr>
          <p:nvPr/>
        </p:nvGraphicFramePr>
        <p:xfrm>
          <a:off x="323528" y="188640"/>
          <a:ext cx="32403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8 Marcador de contenido"/>
          <p:cNvGraphicFramePr>
            <a:graphicFrameLocks/>
          </p:cNvGraphicFramePr>
          <p:nvPr/>
        </p:nvGraphicFramePr>
        <p:xfrm>
          <a:off x="5436096" y="188640"/>
          <a:ext cx="288032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8 Marcador de contenido"/>
          <p:cNvGraphicFramePr>
            <a:graphicFrameLocks/>
          </p:cNvGraphicFramePr>
          <p:nvPr/>
        </p:nvGraphicFramePr>
        <p:xfrm>
          <a:off x="5364088" y="3429000"/>
          <a:ext cx="3131840" cy="328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8 Marcador de contenido"/>
          <p:cNvGraphicFramePr>
            <a:graphicFrameLocks/>
          </p:cNvGraphicFramePr>
          <p:nvPr/>
        </p:nvGraphicFramePr>
        <p:xfrm>
          <a:off x="2915816" y="1772816"/>
          <a:ext cx="360040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6. CONCLUSIONES</a:t>
            </a:r>
            <a:endParaRPr lang="es-ES" dirty="0"/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462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/>
          </p:cNvGraphicFramePr>
          <p:nvPr/>
        </p:nvGraphicFramePr>
        <p:xfrm>
          <a:off x="457200" y="620688"/>
          <a:ext cx="8229600" cy="590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/>
        </p:nvGraphicFramePr>
        <p:xfrm>
          <a:off x="457200" y="1646238"/>
          <a:ext cx="8229600" cy="4878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/>
        </p:nvGraphicFramePr>
        <p:xfrm>
          <a:off x="457200" y="1646238"/>
          <a:ext cx="8229600" cy="4878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/>
        </p:nvGraphicFramePr>
        <p:xfrm>
          <a:off x="457200" y="1646238"/>
          <a:ext cx="8229600" cy="4878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/>
        </p:nvGraphicFramePr>
        <p:xfrm>
          <a:off x="457200" y="1646238"/>
          <a:ext cx="8229600" cy="4878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/>
        </p:nvGraphicFramePr>
        <p:xfrm>
          <a:off x="457200" y="1646238"/>
          <a:ext cx="8229600" cy="4878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Construcción del </a:t>
            </a:r>
            <a:r>
              <a:rPr lang="es-ES" dirty="0" err="1" smtClean="0"/>
              <a:t>comcepto</a:t>
            </a:r>
            <a:endParaRPr lang="es-ES" dirty="0"/>
          </a:p>
        </p:txBody>
      </p:sp>
      <p:pic>
        <p:nvPicPr>
          <p:cNvPr id="40962" name="Picture 2" descr="C:\Users\Roberto\Documents\TODO EDUCACIÓN VIAL\Fotos E. vial\1 Construcció  del mural\IMG_2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/>
        </p:nvGraphicFramePr>
        <p:xfrm>
          <a:off x="457200" y="1646238"/>
          <a:ext cx="8229600" cy="4878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/>
        </p:nvGraphicFramePr>
        <p:xfrm>
          <a:off x="457200" y="1646238"/>
          <a:ext cx="8229600" cy="4878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SOBRE LOS OBJETIVOS DE LA INVESTIGACIÓN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/>
          <p:nvPr/>
        </p:nvGraphicFramePr>
        <p:xfrm>
          <a:off x="1043608" y="620688"/>
          <a:ext cx="70567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1043608" y="620688"/>
          <a:ext cx="70567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1043608" y="620688"/>
          <a:ext cx="70567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oberto\Desktop\Fotos Videos E. vial\Construcció  del mural\IMG_2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oberto\Desktop\Fotos Videos E. vial\Construcció  del mural\IMG_2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o\Desktop\Fotos Videos E. vial\Construcció  del mural\IMG_2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Fichas de la DGT</a:t>
            </a:r>
            <a:endParaRPr lang="es-ES" dirty="0"/>
          </a:p>
        </p:txBody>
      </p:sp>
      <p:pic>
        <p:nvPicPr>
          <p:cNvPr id="41986" name="Picture 2" descr="C:\Users\Roberto\Documents\TODO EDUCACIÓN VIAL\Fotos E. vial\3 Crucigramas\IMG_3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Roberto\Documents\TODO EDUCACIÓN VIAL\Fotos E. vial\11 Construccion señales para circuito\IMG_4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Roberto\Documents\TODO EDUCACIÓN VIAL\Fotos E. vial\11 Construccion señales para circuito\IMG_4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301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496" y="0"/>
            <a:ext cx="910850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 Desarrollo evolutivo.</a:t>
            </a:r>
          </a:p>
          <a:p>
            <a:r>
              <a:rPr lang="es-ES" dirty="0" smtClean="0"/>
              <a:t> La educación vial en el área de EF.</a:t>
            </a:r>
          </a:p>
          <a:p>
            <a:r>
              <a:rPr lang="es-ES" dirty="0" smtClean="0"/>
              <a:t> La EV en los ciclos.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Roberto\Documents\TODO EDUCACIÓN VIAL\Fotos E. vial\3 ficha bici\IMG_4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Roberto\Documents\TODO EDUCACIÓN VIAL\Fotos E. vial\4 mural  señales\IMG_3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Roberto\Documents\TODO EDUCACIÓN VIAL\Fotos E. vial\4 mural  señales\IMG_3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Roberto\Documents\TODO EDUCACIÓN VIAL\Fotos E. vial\5 Mural de Conductas correctas e incorrectas\IMG_3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3028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250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Realizando el periódico</a:t>
            </a:r>
            <a:endParaRPr lang="es-ES" dirty="0"/>
          </a:p>
        </p:txBody>
      </p:sp>
      <p:pic>
        <p:nvPicPr>
          <p:cNvPr id="44034" name="Picture 2" descr="C:\Users\Roberto\Documents\TODO EDUCACIÓN VIAL\Fotos E. vial\4 Haciendo el diario\IMG_3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Roberto\Documents\TODO EDUCACIÓN VIAL\Fotos E. vial\4 Haciendo el diario\IMG_3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75314"/>
            <a:ext cx="4248472" cy="63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Construcción del mural</a:t>
            </a:r>
            <a:endParaRPr lang="es-ES" dirty="0"/>
          </a:p>
        </p:txBody>
      </p:sp>
      <p:pic>
        <p:nvPicPr>
          <p:cNvPr id="49154" name="Picture 2" descr="C:\Users\Roberto\Documents\TODO EDUCACIÓN VIAL\Fotos E. vial\1 Construcció  del mural\IMG_29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berto\Desktop\Fotos Videos E. vial\Construcció  del mural\IMG_3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i="1" dirty="0"/>
              <a:t>Desarrollo evolutivo y comportamiento vial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68552"/>
          </a:xfrm>
        </p:spPr>
        <p:txBody>
          <a:bodyPr>
            <a:noAutofit/>
          </a:bodyPr>
          <a:lstStyle/>
          <a:p>
            <a:pPr algn="just"/>
            <a:r>
              <a:rPr lang="es-ES" sz="2400" dirty="0"/>
              <a:t>L</a:t>
            </a:r>
            <a:r>
              <a:rPr lang="es-ES" sz="2400" dirty="0" smtClean="0"/>
              <a:t>a </a:t>
            </a:r>
            <a:r>
              <a:rPr lang="es-ES" sz="2400" dirty="0"/>
              <a:t>limitación del campo </a:t>
            </a:r>
            <a:r>
              <a:rPr lang="es-ES" sz="2400" dirty="0" smtClean="0"/>
              <a:t>visual; periferia y </a:t>
            </a:r>
            <a:r>
              <a:rPr lang="es-ES" sz="2400" dirty="0"/>
              <a:t>menor estatura</a:t>
            </a:r>
            <a:r>
              <a:rPr lang="es-ES" sz="2400" dirty="0" smtClean="0"/>
              <a:t>,</a:t>
            </a:r>
            <a:r>
              <a:rPr lang="es-ES" sz="2400" dirty="0"/>
              <a:t> aumento en el tiempo de </a:t>
            </a:r>
            <a:r>
              <a:rPr lang="es-ES" sz="2400" dirty="0" smtClean="0"/>
              <a:t>reacción</a:t>
            </a:r>
          </a:p>
          <a:p>
            <a:pPr algn="just"/>
            <a:r>
              <a:rPr lang="es-ES" sz="2400" dirty="0" smtClean="0"/>
              <a:t>No divide </a:t>
            </a:r>
            <a:r>
              <a:rPr lang="es-ES" sz="2400" dirty="0"/>
              <a:t>su </a:t>
            </a:r>
            <a:r>
              <a:rPr lang="es-ES" sz="2400" dirty="0" smtClean="0"/>
              <a:t>atención entre </a:t>
            </a:r>
            <a:r>
              <a:rPr lang="es-ES" sz="2400" dirty="0"/>
              <a:t>varias </a:t>
            </a:r>
            <a:r>
              <a:rPr lang="es-ES" sz="2400" dirty="0" smtClean="0"/>
              <a:t>tareas</a:t>
            </a:r>
          </a:p>
          <a:p>
            <a:pPr algn="just"/>
            <a:r>
              <a:rPr lang="es-ES" sz="2400" dirty="0"/>
              <a:t>N</a:t>
            </a:r>
            <a:r>
              <a:rPr lang="es-ES" sz="2400" dirty="0" smtClean="0"/>
              <a:t>o </a:t>
            </a:r>
            <a:r>
              <a:rPr lang="es-ES" sz="2400" dirty="0"/>
              <a:t>es capaz de estimar </a:t>
            </a:r>
            <a:r>
              <a:rPr lang="es-ES" sz="2400" dirty="0" smtClean="0"/>
              <a:t>fiablemente </a:t>
            </a:r>
            <a:r>
              <a:rPr lang="es-ES" sz="2400" dirty="0"/>
              <a:t>velocidad, espacio, y </a:t>
            </a:r>
            <a:r>
              <a:rPr lang="es-ES" sz="2400" dirty="0" smtClean="0"/>
              <a:t>tiempo</a:t>
            </a:r>
          </a:p>
          <a:p>
            <a:pPr algn="just"/>
            <a:r>
              <a:rPr lang="es-ES" sz="2400" dirty="0" smtClean="0"/>
              <a:t>No reacciona ante imprevistos</a:t>
            </a:r>
          </a:p>
          <a:p>
            <a:pPr algn="just"/>
            <a:r>
              <a:rPr lang="es-ES" sz="2400" dirty="0" smtClean="0"/>
              <a:t>Tardan </a:t>
            </a:r>
            <a:r>
              <a:rPr lang="es-ES" sz="2400" dirty="0"/>
              <a:t>más de 4 segundos para distinguir un coche parado de </a:t>
            </a:r>
            <a:r>
              <a:rPr lang="es-ES" sz="2400" dirty="0" smtClean="0"/>
              <a:t>un en </a:t>
            </a:r>
            <a:r>
              <a:rPr lang="es-ES" sz="2400" dirty="0"/>
              <a:t>marcha</a:t>
            </a:r>
            <a:r>
              <a:rPr lang="es-ES" sz="2400" dirty="0" smtClean="0"/>
              <a:t>,  la relación entre velocidad y distancia</a:t>
            </a:r>
          </a:p>
          <a:p>
            <a:pPr algn="just"/>
            <a:r>
              <a:rPr lang="es-ES" sz="2400" dirty="0"/>
              <a:t>E</a:t>
            </a:r>
            <a:r>
              <a:rPr lang="es-ES" sz="2400" dirty="0" smtClean="0"/>
              <a:t>mpiezan </a:t>
            </a:r>
            <a:r>
              <a:rPr lang="es-ES" sz="2400" dirty="0"/>
              <a:t>a </a:t>
            </a:r>
            <a:r>
              <a:rPr lang="es-ES" sz="2400" dirty="0" smtClean="0"/>
              <a:t>prestar atención </a:t>
            </a:r>
            <a:r>
              <a:rPr lang="es-ES" sz="2400" dirty="0"/>
              <a:t>a estímulos que pueden favorecer a </a:t>
            </a:r>
            <a:r>
              <a:rPr lang="es-ES" sz="2400" dirty="0" smtClean="0"/>
              <a:t>su seguridad (cruzar </a:t>
            </a:r>
            <a:r>
              <a:rPr lang="es-ES" sz="2400" dirty="0"/>
              <a:t>una calle y observar si hay </a:t>
            </a:r>
            <a:r>
              <a:rPr lang="es-ES" sz="2400" dirty="0" smtClean="0"/>
              <a:t>coches </a:t>
            </a:r>
            <a:r>
              <a:rPr lang="es-ES" sz="2400" dirty="0"/>
              <a:t>“atención dividida</a:t>
            </a:r>
            <a:r>
              <a:rPr lang="es-ES" sz="2400" dirty="0" smtClean="0"/>
              <a:t>”)</a:t>
            </a:r>
            <a:endParaRPr lang="es-E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berto\Desktop\Fotos Videos E. vial\Construcció  del mural\IMG_3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oberto\Desktop\Fotos Videos E. vial\Construcció  del mural\IMG_3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7171" name="Picture 3" descr="C:\Users\Roberto\Desktop\Fotos Videos E. vial\Construcció  del mural\IMG_3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Roberto\Documents\TODO EDUCACIÓN VIAL\Fotos E. vial\Construcció  del mural\IMG_0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14"/>
            <a:ext cx="9144232" cy="68594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Construcción maqueta</a:t>
            </a:r>
            <a:endParaRPr lang="es-ES" dirty="0"/>
          </a:p>
        </p:txBody>
      </p:sp>
      <p:pic>
        <p:nvPicPr>
          <p:cNvPr id="50178" name="Picture 2" descr="C:\Users\Roberto\Documents\TODO EDUCACIÓN VIAL\Fotos E. vial\6 Maqueta\IMG_4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Roberto\Documents\TODO EDUCACIÓN VIAL\Fotos E. vial\6 Maqueta\IMG_4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Representación historia del </a:t>
            </a:r>
            <a:r>
              <a:rPr lang="es-ES" dirty="0" err="1" smtClean="0"/>
              <a:t>sémaforo</a:t>
            </a:r>
            <a:endParaRPr lang="es-ES" dirty="0"/>
          </a:p>
        </p:txBody>
      </p:sp>
      <p:pic>
        <p:nvPicPr>
          <p:cNvPr id="52226" name="Picture 2" descr="C:\Users\Roberto\Documents\TODO EDUCACIÓN VIAL\Fotos E. vial\7 Representació historia semaforo\IMG_2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Roberto\Documents\TODO EDUCACIÓN VIAL\Fotos E. vial\7 Representació historia semaforo\IMG_2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Construcción plano-papel</a:t>
            </a:r>
            <a:endParaRPr lang="es-ES" dirty="0"/>
          </a:p>
        </p:txBody>
      </p:sp>
      <p:pic>
        <p:nvPicPr>
          <p:cNvPr id="54274" name="Picture 2" descr="C:\Users\Roberto\Documents\TODO EDUCACIÓN VIAL\Fotos E. vial\9 Construcción plano papel\IMG_2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Roberto\Documents\TODO EDUCACIÓN VIAL\Fotos E. vial\9 Construcción plano papel\IMG_2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Recorrido cole-casa-cole</a:t>
            </a:r>
            <a:endParaRPr lang="es-ES" dirty="0"/>
          </a:p>
        </p:txBody>
      </p:sp>
      <p:pic>
        <p:nvPicPr>
          <p:cNvPr id="56322" name="Picture 2" descr="C:\Users\Roberto\Documents\TODO EDUCACIÓN VIAL\Fotos E. vial\10 Recorrido cole-casa\Educación Vial 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920" y="1714659"/>
            <a:ext cx="5852160" cy="43891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i="1" dirty="0"/>
              <a:t>La Educación Vial en el área de Educación Física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 smtClean="0"/>
              <a:t>Hacer </a:t>
            </a:r>
            <a:r>
              <a:rPr lang="es-ES" dirty="0"/>
              <a:t>uso de sus capacidades físicas básicas y </a:t>
            </a:r>
            <a:r>
              <a:rPr lang="es-ES" dirty="0" smtClean="0"/>
              <a:t>destrezas motrices </a:t>
            </a:r>
            <a:r>
              <a:rPr lang="es-ES" dirty="0"/>
              <a:t>para adaptar </a:t>
            </a:r>
            <a:r>
              <a:rPr lang="es-ES" dirty="0" smtClean="0"/>
              <a:t>el movimiento </a:t>
            </a:r>
            <a:r>
              <a:rPr lang="es-ES" dirty="0"/>
              <a:t>a las circunstancias y condiciones de </a:t>
            </a:r>
            <a:r>
              <a:rPr lang="es-ES" dirty="0" smtClean="0"/>
              <a:t>cada situación.</a:t>
            </a:r>
          </a:p>
          <a:p>
            <a:pPr algn="just"/>
            <a:r>
              <a:rPr lang="es-ES" dirty="0"/>
              <a:t>D</a:t>
            </a:r>
            <a:r>
              <a:rPr lang="es-ES" dirty="0" smtClean="0"/>
              <a:t>esarrollar </a:t>
            </a:r>
            <a:r>
              <a:rPr lang="es-ES" dirty="0"/>
              <a:t>la lateralidad, reconocer </a:t>
            </a:r>
            <a:r>
              <a:rPr lang="es-ES" dirty="0" smtClean="0"/>
              <a:t>derecha de izquierda, la orientación espacial y temporal, calcular distancias y velocidades…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Roberto\Documents\TODO EDUCACIÓN VIAL\Fotos E. vial\10 Recorrido cole-casa\IMG_4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Roberto\Documents\TODO EDUCACIÓN VIAL\Fotos E. vial\10 Recorrido cole-casa\IMG_0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1233488"/>
            <a:ext cx="5851525" cy="43894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Roberto\Documents\TODO EDUCACIÓN VIAL\Fotos E. vial\10 Recorrido cole-casa\IMG_3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Roberto\Documents\TODO EDUCACIÓN VIAL\Fotos E. vial\10 Recorrido cole-casa\IMG_3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oberto\Desktop\Fotos Videos E. vial\Recorrido cole-casa\IMG_4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Roberto\Documents\TODO EDUCACIÓN VIAL\Fotos E. vial\10 Recorrido cole-casa\IMG_4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oberto\Desktop\Fotos Videos E. vial\Recorrido cole-casa\IMG_3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Construcción señales</a:t>
            </a:r>
            <a:endParaRPr lang="es-ES" dirty="0"/>
          </a:p>
        </p:txBody>
      </p:sp>
      <p:pic>
        <p:nvPicPr>
          <p:cNvPr id="65538" name="Picture 2" descr="C:\Users\Roberto\Documents\TODO EDUCACIÓN VIAL\Fotos E. vial\11 Construccion señales para circuito\IMG_3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oberto\Desktop\Fotos Videos E. vial\Construccion señales para circuito\IMG_3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913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Roberto\Desktop\Fotos Videos E. vial\Construccion señales para circuito\IMG_3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primer ciclo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 smtClean="0"/>
              <a:t> Control </a:t>
            </a:r>
            <a:r>
              <a:rPr lang="es-ES" dirty="0"/>
              <a:t>del movimiento en espacios conocidos y </a:t>
            </a:r>
            <a:r>
              <a:rPr lang="es-ES" dirty="0" smtClean="0"/>
              <a:t>adecuándolos a estímulos </a:t>
            </a:r>
            <a:r>
              <a:rPr lang="es-ES" dirty="0"/>
              <a:t>externos visuales y auditivos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Roberto\Documents\TODO EDUCACIÓN VIAL\Fotos E. vial\11 Construccion señales para circuito\IMG_3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Roberto\Desktop\Fotos Videos E. vial\Construccion señales para circuito\IMG_0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9230"/>
            <a:ext cx="9036727" cy="67787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Roberto\Documents\TODO EDUCACIÓN VIAL\Fotos E. vial\11 Construccion señales para circuito\IMG_4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Roberto\Desktop\Fotos Videos E. vial\Construccion señales para circuito\IMG_0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14"/>
            <a:ext cx="9144232" cy="68594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Roberto\Documents\TODO EDUCACIÓN VIAL\Fotos E. vial\11 Construccion señales para circuito\IMG_4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Roberto\Desktop\Fotos Videos E. vial\Construccion señales para circuito\IMG_4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Carnet de conducir</a:t>
            </a:r>
            <a:endParaRPr lang="es-E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924944"/>
            <a:ext cx="4104456" cy="290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Visita del Teniente  de la policía</a:t>
            </a:r>
            <a:endParaRPr lang="es-ES" dirty="0"/>
          </a:p>
        </p:txBody>
      </p:sp>
      <p:pic>
        <p:nvPicPr>
          <p:cNvPr id="70658" name="Picture 2" descr="C:\Users\Roberto\Documents\TODO EDUCACIÓN VIAL\Fotos E. vial\12 Charla policia\IMG_4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Roberto\Desktop\Fotos Videos E. vial\Charla policia\IMG_4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69634" name="Picture 2" descr="C:\Users\Roberto\Documents\TODO EDUCACIÓN VIAL\Fotos E. vial\12 Charla policia\IMG_4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Roberto\Desktop\Fotos Videos E. vial\Charla policia\IMG_4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</a:t>
            </a:r>
            <a:r>
              <a:rPr lang="es-ES" i="1" dirty="0" smtClean="0"/>
              <a:t>segundo ciclo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i="1" dirty="0" smtClean="0"/>
              <a:t> Acomodar el </a:t>
            </a:r>
            <a:r>
              <a:rPr lang="es-ES" dirty="0" smtClean="0"/>
              <a:t>movimiento propio a la distancia, sentido y velocidad de los desplazamientos de los demás,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Roberto\Desktop\Fotos Videos E. vial\Charla policia\IMG_4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Roberto\Desktop\Fotos Videos E. vial\Charla policia\IMG_4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Roberto\Desktop\Fotos Videos E. vial\Charla policia\IMG_4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Dibujo en la pizarra del circuito</a:t>
            </a:r>
            <a:endParaRPr lang="es-ES" dirty="0"/>
          </a:p>
        </p:txBody>
      </p:sp>
      <p:pic>
        <p:nvPicPr>
          <p:cNvPr id="4" name="Picture 2" descr="C:\Users\Roberto\Desktop\Fotos Videos E. vial\dibujo pizarra circu\IMG_45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46237"/>
            <a:ext cx="7920880" cy="49632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Roberto\Desktop\Fotos Videos E. vial\dibujo pizarra circu\IMG_4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Roberto\Desktop\Fotos Videos E. vial\dibujo pizarra circu\IMG_4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Juego de la </a:t>
            </a:r>
            <a:r>
              <a:rPr lang="es-ES" dirty="0" err="1" smtClean="0"/>
              <a:t>Ocavial</a:t>
            </a:r>
            <a:endParaRPr lang="es-ES" dirty="0"/>
          </a:p>
        </p:txBody>
      </p:sp>
      <p:pic>
        <p:nvPicPr>
          <p:cNvPr id="4" name="Picture 2" descr="C:\Users\Roberto\Desktop\Fotos Videos E. vial\Juego oca\IMG_4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62671"/>
            <a:ext cx="8784976" cy="53953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oberto\Desktop\Fotos Videos E. vial\Juego oca\IMG_4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oberto\Desktop\Fotos Videos E. vial\Juego oca\IMG_4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Inicio bicicleta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682" name="Picture 2" descr="C:\Users\Roberto\Documents\TODO EDUCACIÓN VIAL\Fotos E. vial\15 Inicio bici\IMG_4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</a:t>
            </a:r>
            <a:r>
              <a:rPr lang="es-ES" i="1" dirty="0" smtClean="0"/>
              <a:t>tercer ciclo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i="1" dirty="0" smtClean="0"/>
              <a:t> Ajustando el movimiento a </a:t>
            </a:r>
            <a:r>
              <a:rPr lang="es-ES" dirty="0" smtClean="0"/>
              <a:t>circunstancias, condiciones y estímulos externos en distintos medios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Roberto\Documents\TODO EDUCACIÓN VIAL\Fotos E. vial\15 Inicio bici\IMG_4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Roberto\Documents\TODO EDUCACIÓN VIAL\Fotos E. vial\15 Inicio bici\IMG_4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Roberto\Documents\TODO EDUCACIÓN VIAL\Fotos E. vial\15 Inicio bici\IMG_4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Roberto\Documents\TODO EDUCACIÓN VIAL\Fotos E. vial\15 Inicio bici\IMG_4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Roberto\Documents\TODO EDUCACIÓN VIAL\Fotos E. vial\15 Inicio bici\IMG_4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Roberto\Documents\TODO EDUCACIÓN VIAL\Fotos E. vial\15 Inicio bici\IMG_4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Roberto\Documents\TODO EDUCACIÓN VIAL\Fotos E. vial\15 Inicio bici\IMG_4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Roberto\Documents\TODO EDUCACIÓN VIAL\Fotos E. vial\15 Inicio bici\IMG_4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Roberto\Documents\TODO EDUCACIÓN VIAL\Fotos E. vial\15 Inicio bici\IMG_4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Roberto\Documents\TODO EDUCACIÓN VIAL\Fotos E. vial\15 Inicio bici\IMG_4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es-ES" i="1" dirty="0" smtClean="0"/>
              <a:t>Planteamiento de la investigación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980728"/>
          <a:ext cx="7859218" cy="5474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  <a:gridCol w="622877"/>
                <a:gridCol w="457243"/>
                <a:gridCol w="484510"/>
                <a:gridCol w="549356"/>
                <a:gridCol w="470877"/>
                <a:gridCol w="470877"/>
                <a:gridCol w="470877"/>
                <a:gridCol w="470877"/>
                <a:gridCol w="549356"/>
              </a:tblGrid>
              <a:tr h="638642">
                <a:tc gridSpan="10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2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CRONOGRAMA</a:t>
                      </a:r>
                      <a:endParaRPr lang="es-ES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79204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MES</a:t>
                      </a: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OCTUB</a:t>
                      </a:r>
                      <a:endParaRPr lang="es-E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NOVIEMBRE</a:t>
                      </a:r>
                      <a:endParaRPr lang="es-E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DICIEMBRE</a:t>
                      </a:r>
                      <a:endParaRPr lang="es-E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ENERO</a:t>
                      </a: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FEBRERO</a:t>
                      </a:r>
                      <a:endParaRPr lang="es-E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MARZO</a:t>
                      </a:r>
                      <a:endParaRPr lang="es-E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ABRIL</a:t>
                      </a:r>
                      <a:endParaRPr lang="es-E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MAYO</a:t>
                      </a:r>
                      <a:endParaRPr lang="es-E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JUNIO</a:t>
                      </a:r>
                      <a:endParaRPr lang="es-ES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"/>
                </a:tc>
              </a:tr>
              <a:tr h="8930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1ª</a:t>
                      </a:r>
                      <a:r>
                        <a:rPr lang="es-ES" sz="1600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Fase de preparación</a:t>
                      </a:r>
                      <a:r>
                        <a:rPr lang="es-ES" sz="1600" baseline="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Marco 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teórico</a:t>
                      </a: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36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2ª Fase de 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Planteamiento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 la investigación</a:t>
                      </a: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 dirty="0" smtClean="0">
                          <a:latin typeface="Calibri"/>
                          <a:ea typeface="Times New Roman"/>
                          <a:cs typeface="Times New Roman"/>
                        </a:rPr>
                        <a:t>Curso experto universitario E. Vial</a:t>
                      </a: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36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3ªFase 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Realización de la investigación</a:t>
                      </a: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38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4ª 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Fase </a:t>
                      </a:r>
                      <a:r>
                        <a:rPr lang="es-ES" sz="1600" baseline="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Análisis 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 los resultados</a:t>
                      </a: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677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5ª</a:t>
                      </a:r>
                      <a:r>
                        <a:rPr lang="es-ES" sz="1600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Fase </a:t>
                      </a:r>
                      <a:r>
                        <a:rPr lang="es-E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Conclusiones</a:t>
                      </a:r>
                      <a:r>
                        <a:rPr lang="es-ES" sz="1600" b="0" baseline="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 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nuevas propuestas</a:t>
                      </a:r>
                      <a:endParaRPr lang="es-E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390"/>
                        </a:spcBef>
                        <a:spcAft>
                          <a:spcPts val="1390"/>
                        </a:spcAft>
                      </a:pPr>
                      <a:endParaRPr lang="es-E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Roberto\Documents\TODO EDUCACIÓN VIAL\Fotos E. vial\15 Inicio bici\IMG_4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Circuito en el cole</a:t>
            </a:r>
            <a:endParaRPr lang="es-ES" dirty="0"/>
          </a:p>
        </p:txBody>
      </p:sp>
      <p:pic>
        <p:nvPicPr>
          <p:cNvPr id="83970" name="Picture 2" descr="C:\Users\Roberto\Documents\TODO EDUCACIÓN VIAL\Fotos E. vial\16 Circuito en bici\IMG_4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Roberto\Desktop\Fotos Videos E. vial\Circuito en bici\IMG_4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Roberto\Desktop\Fotos Videos E. vial\Circuito en bici\IMG_4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Roberto\Desktop\Fotos Videos E. vial\Circuito en bici\IMG_4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Roberto\Documents\TODO EDUCACIÓN VIAL\Fotos E. vial\16 Circuito en bici\IMG_4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84995" name="Picture 3" descr="C:\Users\Roberto\Documents\TODO EDUCACIÓN VIAL\Fotos E. vial\16 Circuito en bici\IMG_4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Roberto\Desktop\Fotos Videos E. vial\Circuito en bici\IMG_4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Roberto\Documents\TODO EDUCACIÓN VIAL\Fotos E. vial\16 Circuito en bici\IMG_4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Roberto\Documents\TODO EDUCACIÓN VIAL\Fotos E. vial\16 Circuito en bici\IMG_4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Roberto\Documents\TODO EDUCACIÓN VIAL\Fotos E. vial\16 Circuito en bici\IMG_4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¿En qué contexto se lleva a cabo la investigación?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807099"/>
          </a:xfrm>
        </p:spPr>
        <p:txBody>
          <a:bodyPr>
            <a:normAutofit/>
          </a:bodyPr>
          <a:lstStyle/>
          <a:p>
            <a:pPr algn="just"/>
            <a:r>
              <a:rPr lang="es-ES" dirty="0" smtClean="0"/>
              <a:t>Colegio público de </a:t>
            </a:r>
            <a:r>
              <a:rPr lang="es-ES" dirty="0" err="1" smtClean="0"/>
              <a:t>Puçol</a:t>
            </a:r>
            <a:endParaRPr lang="es-ES" dirty="0" smtClean="0"/>
          </a:p>
          <a:p>
            <a:pPr algn="just"/>
            <a:r>
              <a:rPr lang="es-ES" dirty="0" smtClean="0"/>
              <a:t>Maestro EF y tutores </a:t>
            </a:r>
          </a:p>
          <a:p>
            <a:pPr algn="just"/>
            <a:r>
              <a:rPr lang="es-ES" dirty="0" err="1" smtClean="0"/>
              <a:t>Puçol</a:t>
            </a:r>
            <a:r>
              <a:rPr lang="es-ES" dirty="0" smtClean="0"/>
              <a:t> 19.000 habitantes.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Roberto\Desktop\Fotos Videos E. vial\Circuito en bici\IMG_4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Roberto\Documents\TODO EDUCACIÓN VIAL\Fotos E. vial\16 Circuito en bici\IMG_4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Roberto\Documents\TODO EDUCACIÓN VIAL\Fotos E. vial\16 Circuito en bici\IMG_4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Roberto\Desktop\Fotos Videos E. vial\Circuito en bici\IMG_4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Roberto\Documents\TODO EDUCACIÓN VIAL\Fotos E. vial\16 Circuito en bici\IMG_4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91139" name="Picture 3" descr="C:\Users\Roberto\Documents\TODO EDUCACIÓN VIAL\Fotos E. vial\16 Circuito en bici\IMG_4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Roberto\Desktop\Fotos Videos E. vial\Circuito en bici\IMG_4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Roberto\Desktop\Fotos Videos E. vial\Circuito en bici\IMG_4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Roberto\Documents\TODO EDUCACIÓN VIAL\Fotos E. vial\16 Circuito en bici\IMG_4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Salida al parque de tráfico </a:t>
            </a:r>
            <a:r>
              <a:rPr lang="es-ES" dirty="0" err="1" smtClean="0"/>
              <a:t>Gilet</a:t>
            </a:r>
            <a:endParaRPr lang="es-ES" dirty="0"/>
          </a:p>
        </p:txBody>
      </p:sp>
      <p:pic>
        <p:nvPicPr>
          <p:cNvPr id="4" name="Picture 2" descr="C:\Users\Roberto\Desktop\Fotos Videos E. vial\Gilet\IMG_4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Roberto\Desktop\Fotos Videos E. vial\Gilet\IMG_4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ción">
  <a:themeElements>
    <a:clrScheme name="Fundición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undición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0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1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2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3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4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5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6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7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8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19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2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20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21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22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23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3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4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5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6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7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8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9.xml><?xml version="1.0" encoding="utf-8"?>
<a:themeOverride xmlns:a="http://schemas.openxmlformats.org/drawingml/2006/main">
  <a:clrScheme name="Fundición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undición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Mirador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1342</TotalTime>
  <Words>552</Words>
  <Application>Microsoft Office PowerPoint</Application>
  <PresentationFormat>Presentación en pantalla (4:3)</PresentationFormat>
  <Paragraphs>116</Paragraphs>
  <Slides>125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125</vt:i4>
      </vt:variant>
    </vt:vector>
  </HeadingPairs>
  <TitlesOfParts>
    <vt:vector size="126" baseType="lpstr">
      <vt:lpstr>Fundición</vt:lpstr>
      <vt:lpstr>La práctica educativa</vt:lpstr>
      <vt:lpstr>Diapositiva 2</vt:lpstr>
      <vt:lpstr>Desarrollo evolutivo y comportamiento vial</vt:lpstr>
      <vt:lpstr>La Educación Vial en el área de Educación Física</vt:lpstr>
      <vt:lpstr>En primer ciclo</vt:lpstr>
      <vt:lpstr>En segundo ciclo</vt:lpstr>
      <vt:lpstr>En tercer ciclo</vt:lpstr>
      <vt:lpstr>Planteamiento de la investigación</vt:lpstr>
      <vt:lpstr>¿En qué contexto se lleva a cabo la investigación? </vt:lpstr>
      <vt:lpstr>¿Qué sujetos participan en la investigación?</vt:lpstr>
      <vt:lpstr>Inicio del proyecto</vt:lpstr>
      <vt:lpstr>Construcción del comcepto</vt:lpstr>
      <vt:lpstr>Diapositiva 13</vt:lpstr>
      <vt:lpstr>Diapositiva 14</vt:lpstr>
      <vt:lpstr>Diapositiva 15</vt:lpstr>
      <vt:lpstr>Fichas de la DGT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Realizando el periódico</vt:lpstr>
      <vt:lpstr>Diapositiva 26</vt:lpstr>
      <vt:lpstr>Diapositiva 27</vt:lpstr>
      <vt:lpstr>Construcción del mural</vt:lpstr>
      <vt:lpstr>Diapositiva 29</vt:lpstr>
      <vt:lpstr>Diapositiva 30</vt:lpstr>
      <vt:lpstr>Diapositiva 31</vt:lpstr>
      <vt:lpstr>Diapositiva 32</vt:lpstr>
      <vt:lpstr>Construcción maqueta</vt:lpstr>
      <vt:lpstr>Diapositiva 34</vt:lpstr>
      <vt:lpstr>Representación historia del sémaforo</vt:lpstr>
      <vt:lpstr>Diapositiva 36</vt:lpstr>
      <vt:lpstr>Construcción plano-papel</vt:lpstr>
      <vt:lpstr>Diapositiva 38</vt:lpstr>
      <vt:lpstr>Recorrido cole-casa-cole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Construcción señales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Carnet de conducir</vt:lpstr>
      <vt:lpstr>Visita del Teniente  de la policía</vt:lpstr>
      <vt:lpstr>Diapositiva 58</vt:lpstr>
      <vt:lpstr>Diapositiva 59</vt:lpstr>
      <vt:lpstr>Diapositiva 60</vt:lpstr>
      <vt:lpstr>Diapositiva 61</vt:lpstr>
      <vt:lpstr>Diapositiva 62</vt:lpstr>
      <vt:lpstr>Dibujo en la pizarra del circuito</vt:lpstr>
      <vt:lpstr>Diapositiva 64</vt:lpstr>
      <vt:lpstr>Diapositiva 65</vt:lpstr>
      <vt:lpstr>Juego de la Ocavial</vt:lpstr>
      <vt:lpstr>Diapositiva 67</vt:lpstr>
      <vt:lpstr>Diapositiva 68</vt:lpstr>
      <vt:lpstr>Inicio bicicleta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Circuito en el cole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Salida al parque de tráfico Gilet</vt:lpstr>
      <vt:lpstr>Diapositiva 99</vt:lpstr>
      <vt:lpstr>Diapositiva 100</vt:lpstr>
      <vt:lpstr>Diapositiva 101</vt:lpstr>
      <vt:lpstr>Diapositiva 102</vt:lpstr>
      <vt:lpstr>Análisis de las categorías y resultados</vt:lpstr>
      <vt:lpstr>Cuestionario para padres y madres</vt:lpstr>
      <vt:lpstr>Cuestionario de los alumnos</vt:lpstr>
      <vt:lpstr>Comparación de los resultados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6. CONCLUSIONES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SOBRE LOS OBJETIVOS DE LA INVESTIGACIÓN</vt:lpstr>
      <vt:lpstr>Diapositiva 123</vt:lpstr>
      <vt:lpstr>Diapositiva 124</vt:lpstr>
      <vt:lpstr>Diapositiva 125</vt:lpstr>
    </vt:vector>
  </TitlesOfParts>
  <Company>KASA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UNED DEPARTAMENTO DE DIDÁCTICA O.E.D.E.  Trabajo de investigación  2009-10</dc:title>
  <dc:creator>ROBERTO</dc:creator>
  <cp:lastModifiedBy>ROBERTO</cp:lastModifiedBy>
  <cp:revision>141</cp:revision>
  <dcterms:created xsi:type="dcterms:W3CDTF">2010-06-15T15:17:59Z</dcterms:created>
  <dcterms:modified xsi:type="dcterms:W3CDTF">2010-09-22T11:45:20Z</dcterms:modified>
</cp:coreProperties>
</file>