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2056A-B8D9-49C5-B5A4-3A4C033E05D6}" type="datetimeFigureOut">
              <a:rPr lang="es-ES" smtClean="0"/>
              <a:t>17/11/2010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464F2-7684-4690-9847-D41C05CE618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2056A-B8D9-49C5-B5A4-3A4C033E05D6}" type="datetimeFigureOut">
              <a:rPr lang="es-ES" smtClean="0"/>
              <a:t>17/11/2010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464F2-7684-4690-9847-D41C05CE618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2056A-B8D9-49C5-B5A4-3A4C033E05D6}" type="datetimeFigureOut">
              <a:rPr lang="es-ES" smtClean="0"/>
              <a:t>17/11/2010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464F2-7684-4690-9847-D41C05CE618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2056A-B8D9-49C5-B5A4-3A4C033E05D6}" type="datetimeFigureOut">
              <a:rPr lang="es-ES" smtClean="0"/>
              <a:t>17/11/2010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464F2-7684-4690-9847-D41C05CE618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2056A-B8D9-49C5-B5A4-3A4C033E05D6}" type="datetimeFigureOut">
              <a:rPr lang="es-ES" smtClean="0"/>
              <a:t>17/11/2010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464F2-7684-4690-9847-D41C05CE618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2056A-B8D9-49C5-B5A4-3A4C033E05D6}" type="datetimeFigureOut">
              <a:rPr lang="es-ES" smtClean="0"/>
              <a:t>17/11/2010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464F2-7684-4690-9847-D41C05CE618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2056A-B8D9-49C5-B5A4-3A4C033E05D6}" type="datetimeFigureOut">
              <a:rPr lang="es-ES" smtClean="0"/>
              <a:t>17/11/2010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464F2-7684-4690-9847-D41C05CE618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2056A-B8D9-49C5-B5A4-3A4C033E05D6}" type="datetimeFigureOut">
              <a:rPr lang="es-ES" smtClean="0"/>
              <a:t>17/11/2010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464F2-7684-4690-9847-D41C05CE618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2056A-B8D9-49C5-B5A4-3A4C033E05D6}" type="datetimeFigureOut">
              <a:rPr lang="es-ES" smtClean="0"/>
              <a:t>17/11/2010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464F2-7684-4690-9847-D41C05CE618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2056A-B8D9-49C5-B5A4-3A4C033E05D6}" type="datetimeFigureOut">
              <a:rPr lang="es-ES" smtClean="0"/>
              <a:t>17/11/2010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464F2-7684-4690-9847-D41C05CE618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2056A-B8D9-49C5-B5A4-3A4C033E05D6}" type="datetimeFigureOut">
              <a:rPr lang="es-ES" smtClean="0"/>
              <a:t>17/11/2010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464F2-7684-4690-9847-D41C05CE618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2056A-B8D9-49C5-B5A4-3A4C033E05D6}" type="datetimeFigureOut">
              <a:rPr lang="es-ES" smtClean="0"/>
              <a:t>17/11/2010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7464F2-7684-4690-9847-D41C05CE6181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Histo diseminad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1052736"/>
            <a:ext cx="6606734" cy="52853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rgbClr val="FF0000"/>
            </a:solidFill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4 Rectángulo"/>
          <p:cNvSpPr/>
          <p:nvPr/>
        </p:nvSpPr>
        <p:spPr>
          <a:xfrm>
            <a:off x="1475656" y="404664"/>
            <a:ext cx="595592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Histoplasmosis diseminada</a:t>
            </a:r>
            <a:endParaRPr lang="es-ES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María Eugenia Gutiérrez</dc:creator>
  <cp:lastModifiedBy>María Eugenia Gutiérrez</cp:lastModifiedBy>
  <cp:revision>1</cp:revision>
  <dcterms:created xsi:type="dcterms:W3CDTF">2010-11-18T02:18:14Z</dcterms:created>
  <dcterms:modified xsi:type="dcterms:W3CDTF">2010-11-18T02:20:39Z</dcterms:modified>
</cp:coreProperties>
</file>