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68" r:id="rId3"/>
    <p:sldId id="259" r:id="rId4"/>
    <p:sldId id="276" r:id="rId5"/>
    <p:sldId id="258" r:id="rId6"/>
    <p:sldId id="261" r:id="rId7"/>
    <p:sldId id="281" r:id="rId8"/>
    <p:sldId id="284" r:id="rId9"/>
    <p:sldId id="263" r:id="rId10"/>
    <p:sldId id="264" r:id="rId11"/>
    <p:sldId id="267" r:id="rId12"/>
    <p:sldId id="269" r:id="rId13"/>
    <p:sldId id="291" r:id="rId14"/>
    <p:sldId id="271" r:id="rId15"/>
    <p:sldId id="292" r:id="rId16"/>
    <p:sldId id="272" r:id="rId17"/>
    <p:sldId id="296" r:id="rId18"/>
    <p:sldId id="273" r:id="rId19"/>
    <p:sldId id="290" r:id="rId20"/>
    <p:sldId id="277" r:id="rId21"/>
    <p:sldId id="289" r:id="rId22"/>
    <p:sldId id="270" r:id="rId23"/>
    <p:sldId id="288" r:id="rId24"/>
    <p:sldId id="278" r:id="rId25"/>
    <p:sldId id="293" r:id="rId26"/>
    <p:sldId id="279" r:id="rId27"/>
    <p:sldId id="295" r:id="rId28"/>
    <p:sldId id="286" r:id="rId29"/>
    <p:sldId id="294" r:id="rId30"/>
    <p:sldId id="265" r:id="rId3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B616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7527" autoAdjust="0"/>
  </p:normalViewPr>
  <p:slideViewPr>
    <p:cSldViewPr>
      <p:cViewPr>
        <p:scale>
          <a:sx n="100" d="100"/>
          <a:sy n="100" d="100"/>
        </p:scale>
        <p:origin x="-234" y="8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9DE6F-4B8E-49B6-9693-18DFC7CB85C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C743EDA-922D-4001-A6C8-9CB3FB6CD9A1}">
      <dgm:prSet phldrT="[Text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sz="700" dirty="0" smtClean="0"/>
            <a:t>GERENTE DE CONSTRUCCION</a:t>
          </a:r>
          <a:endParaRPr lang="es-MX" sz="700" dirty="0"/>
        </a:p>
      </dgm:t>
    </dgm:pt>
    <dgm:pt modelId="{3E6766A1-5F36-4E13-818C-6D9D73A4DBAE}" type="parTrans" cxnId="{6D39DAAA-0D32-4A7D-9CBB-E2F3390DA63B}">
      <dgm:prSet/>
      <dgm:spPr/>
      <dgm:t>
        <a:bodyPr/>
        <a:lstStyle/>
        <a:p>
          <a:endParaRPr lang="es-MX" sz="1600"/>
        </a:p>
      </dgm:t>
    </dgm:pt>
    <dgm:pt modelId="{1ACBAABF-79A7-4EE8-94B8-A0009858FED3}" type="sibTrans" cxnId="{6D39DAAA-0D32-4A7D-9CBB-E2F3390DA63B}">
      <dgm:prSet/>
      <dgm:spPr/>
      <dgm:t>
        <a:bodyPr/>
        <a:lstStyle/>
        <a:p>
          <a:endParaRPr lang="es-MX" sz="1600"/>
        </a:p>
      </dgm:t>
    </dgm:pt>
    <dgm:pt modelId="{28F1CD6F-A7C0-42C8-8AE9-60BAF9C5B592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700" dirty="0" smtClean="0"/>
            <a:t>SUPERVISOR DE SEGURIDAD</a:t>
          </a:r>
          <a:endParaRPr lang="es-MX" sz="700" dirty="0"/>
        </a:p>
      </dgm:t>
    </dgm:pt>
    <dgm:pt modelId="{15E24AB7-56C8-4607-A9B8-9B3EADCA1F4E}" type="sibTrans" cxnId="{B943F65F-BC0B-4FB1-8A27-38604FA21B04}">
      <dgm:prSet/>
      <dgm:spPr/>
      <dgm:t>
        <a:bodyPr/>
        <a:lstStyle/>
        <a:p>
          <a:endParaRPr lang="es-MX" sz="1600"/>
        </a:p>
      </dgm:t>
    </dgm:pt>
    <dgm:pt modelId="{5F5CFB3B-7DFB-4DF9-93EF-48B0B6087264}" type="parTrans" cxnId="{B943F65F-BC0B-4FB1-8A27-38604FA21B04}">
      <dgm:prSet/>
      <dgm:spPr/>
      <dgm:t>
        <a:bodyPr/>
        <a:lstStyle/>
        <a:p>
          <a:endParaRPr lang="es-MX" sz="1600"/>
        </a:p>
      </dgm:t>
    </dgm:pt>
    <dgm:pt modelId="{C0CA519E-AB3C-4498-9141-827BF38E771A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700" dirty="0" smtClean="0"/>
            <a:t>SUPERINTENDENTE DE CONSTRUCCION</a:t>
          </a:r>
          <a:endParaRPr lang="es-MX" sz="700" dirty="0"/>
        </a:p>
      </dgm:t>
    </dgm:pt>
    <dgm:pt modelId="{ED3E9C7A-7838-4C4D-8ED0-EABAA4C4AB56}" type="sibTrans" cxnId="{0C361695-FBCA-4430-A851-3C2DA9768038}">
      <dgm:prSet/>
      <dgm:spPr/>
      <dgm:t>
        <a:bodyPr/>
        <a:lstStyle/>
        <a:p>
          <a:endParaRPr lang="es-MX" sz="1600"/>
        </a:p>
      </dgm:t>
    </dgm:pt>
    <dgm:pt modelId="{7F81A576-B3BE-47C6-8F15-1F0CB4D488AD}" type="parTrans" cxnId="{0C361695-FBCA-4430-A851-3C2DA9768038}">
      <dgm:prSet/>
      <dgm:spPr/>
      <dgm:t>
        <a:bodyPr/>
        <a:lstStyle/>
        <a:p>
          <a:endParaRPr lang="es-MX" sz="1600"/>
        </a:p>
      </dgm:t>
    </dgm:pt>
    <dgm:pt modelId="{3656E0C7-060B-46DB-A98C-39F97428C30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700" dirty="0" smtClean="0"/>
            <a:t>ENCARGADO DE ESTIMACIONES</a:t>
          </a:r>
          <a:endParaRPr lang="es-MX" sz="700" dirty="0"/>
        </a:p>
      </dgm:t>
    </dgm:pt>
    <dgm:pt modelId="{32F89170-8FF2-4309-8573-F766F88D96F7}" type="parTrans" cxnId="{6A5259CE-A292-4D4F-8D99-40B6A94CE00D}">
      <dgm:prSet/>
      <dgm:spPr/>
      <dgm:t>
        <a:bodyPr/>
        <a:lstStyle/>
        <a:p>
          <a:endParaRPr lang="es-MX" sz="1600"/>
        </a:p>
      </dgm:t>
    </dgm:pt>
    <dgm:pt modelId="{81CF5FD7-6693-4F49-9291-23A46C29B404}" type="sibTrans" cxnId="{6A5259CE-A292-4D4F-8D99-40B6A94CE00D}">
      <dgm:prSet/>
      <dgm:spPr/>
      <dgm:t>
        <a:bodyPr/>
        <a:lstStyle/>
        <a:p>
          <a:endParaRPr lang="es-MX" sz="1600"/>
        </a:p>
      </dgm:t>
    </dgm:pt>
    <dgm:pt modelId="{09EC4733-B86D-4C4A-B2EA-C605FFC937ED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700" dirty="0" smtClean="0"/>
            <a:t>ENCARGADO DE ALMACEN EN CAMPO</a:t>
          </a:r>
          <a:endParaRPr lang="es-MX" sz="700" dirty="0"/>
        </a:p>
      </dgm:t>
    </dgm:pt>
    <dgm:pt modelId="{FAE6FAC0-2891-4FD9-AC89-C0013E31CA52}" type="parTrans" cxnId="{1F1852D0-BAC5-4F81-8C40-2BC6C39D6EF7}">
      <dgm:prSet/>
      <dgm:spPr/>
      <dgm:t>
        <a:bodyPr/>
        <a:lstStyle/>
        <a:p>
          <a:endParaRPr lang="es-MX" sz="1600"/>
        </a:p>
      </dgm:t>
    </dgm:pt>
    <dgm:pt modelId="{D8EDFA7B-814D-48A2-8CF0-B2BD289140D1}" type="sibTrans" cxnId="{1F1852D0-BAC5-4F81-8C40-2BC6C39D6EF7}">
      <dgm:prSet/>
      <dgm:spPr/>
      <dgm:t>
        <a:bodyPr/>
        <a:lstStyle/>
        <a:p>
          <a:endParaRPr lang="es-MX" sz="1600"/>
        </a:p>
      </dgm:t>
    </dgm:pt>
    <dgm:pt modelId="{B5C8CD42-94A0-43D9-9818-32CC6C58CC9C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700" dirty="0" smtClean="0"/>
            <a:t>CHOFER</a:t>
          </a:r>
          <a:endParaRPr lang="es-MX" sz="700" dirty="0"/>
        </a:p>
      </dgm:t>
    </dgm:pt>
    <dgm:pt modelId="{2B2EF1DF-7EC4-4C4C-824D-4FECD5C010C2}" type="parTrans" cxnId="{E0DD7625-1652-48AA-B91E-6511827C30D5}">
      <dgm:prSet/>
      <dgm:spPr/>
      <dgm:t>
        <a:bodyPr/>
        <a:lstStyle/>
        <a:p>
          <a:endParaRPr lang="es-MX" sz="1600"/>
        </a:p>
      </dgm:t>
    </dgm:pt>
    <dgm:pt modelId="{FF072D10-3B02-4966-AF15-C56A0A713200}" type="sibTrans" cxnId="{E0DD7625-1652-48AA-B91E-6511827C30D5}">
      <dgm:prSet/>
      <dgm:spPr/>
      <dgm:t>
        <a:bodyPr/>
        <a:lstStyle/>
        <a:p>
          <a:endParaRPr lang="es-MX" sz="1600"/>
        </a:p>
      </dgm:t>
    </dgm:pt>
    <dgm:pt modelId="{BFA6745F-1B0B-42FC-BDEB-1AC4FB8820A5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700" dirty="0" smtClean="0"/>
            <a:t>CONTROL DE DOCUMENTOS</a:t>
          </a:r>
          <a:endParaRPr lang="es-MX" sz="700" dirty="0"/>
        </a:p>
      </dgm:t>
    </dgm:pt>
    <dgm:pt modelId="{BD84796C-0C7B-4C4C-8646-CE9EE7DCB094}" type="parTrans" cxnId="{3DD71717-D09F-4B38-8325-351757E49971}">
      <dgm:prSet/>
      <dgm:spPr/>
      <dgm:t>
        <a:bodyPr/>
        <a:lstStyle/>
        <a:p>
          <a:endParaRPr lang="es-MX" sz="1600"/>
        </a:p>
      </dgm:t>
    </dgm:pt>
    <dgm:pt modelId="{0DEF005F-BE8D-4DCA-A3B0-654E9B000CAF}" type="sibTrans" cxnId="{3DD71717-D09F-4B38-8325-351757E49971}">
      <dgm:prSet/>
      <dgm:spPr/>
      <dgm:t>
        <a:bodyPr/>
        <a:lstStyle/>
        <a:p>
          <a:endParaRPr lang="es-MX" sz="1600"/>
        </a:p>
      </dgm:t>
    </dgm:pt>
    <dgm:pt modelId="{9152150B-F433-473E-AFDE-1FFA826F90C8}" type="asst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700" dirty="0" smtClean="0"/>
            <a:t>AUXILIAR ADMINISTRATICO DE CONSTRUCCION</a:t>
          </a:r>
          <a:endParaRPr lang="es-MX" sz="700" dirty="0"/>
        </a:p>
      </dgm:t>
    </dgm:pt>
    <dgm:pt modelId="{C47BB9AA-FF1A-4C1E-9DA6-A4BB15CE9BB4}" type="parTrans" cxnId="{031A6646-1002-44C3-A79F-F6FF43A92CEC}">
      <dgm:prSet/>
      <dgm:spPr/>
      <dgm:t>
        <a:bodyPr/>
        <a:lstStyle/>
        <a:p>
          <a:endParaRPr lang="es-MX" sz="1600"/>
        </a:p>
      </dgm:t>
    </dgm:pt>
    <dgm:pt modelId="{0A8B9983-70D9-4B8A-AE3F-D266D998339A}" type="sibTrans" cxnId="{031A6646-1002-44C3-A79F-F6FF43A92CEC}">
      <dgm:prSet/>
      <dgm:spPr/>
      <dgm:t>
        <a:bodyPr/>
        <a:lstStyle/>
        <a:p>
          <a:endParaRPr lang="es-MX" sz="1600"/>
        </a:p>
      </dgm:t>
    </dgm:pt>
    <dgm:pt modelId="{2CEBDA34-7AB0-4080-911A-CF1F0F85BF63}" type="asst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sz="700" dirty="0" smtClean="0"/>
            <a:t>SECRETARIA AUXILIAR EN OBRA</a:t>
          </a:r>
          <a:endParaRPr lang="es-MX" sz="700" dirty="0"/>
        </a:p>
      </dgm:t>
    </dgm:pt>
    <dgm:pt modelId="{2D90695D-CEC3-4780-958D-61DF9A444137}" type="parTrans" cxnId="{785D8CBA-0BE6-41C4-AECD-15E5B10DCE9B}">
      <dgm:prSet/>
      <dgm:spPr/>
      <dgm:t>
        <a:bodyPr/>
        <a:lstStyle/>
        <a:p>
          <a:endParaRPr lang="es-MX" sz="1600"/>
        </a:p>
      </dgm:t>
    </dgm:pt>
    <dgm:pt modelId="{D7CD1798-C31F-4177-B285-7990E8B66110}" type="sibTrans" cxnId="{785D8CBA-0BE6-41C4-AECD-15E5B10DCE9B}">
      <dgm:prSet/>
      <dgm:spPr/>
      <dgm:t>
        <a:bodyPr/>
        <a:lstStyle/>
        <a:p>
          <a:endParaRPr lang="es-MX" sz="1600"/>
        </a:p>
      </dgm:t>
    </dgm:pt>
    <dgm:pt modelId="{7607628E-9E52-4A83-AC6D-8175B6107BE3}">
      <dgm:prSet phldrT="[Texto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endParaRPr lang="es-MX" sz="700" dirty="0"/>
        </a:p>
      </dgm:t>
    </dgm:pt>
    <dgm:pt modelId="{6D0ABEE0-1EBA-4D35-9110-C24B8AF6CCDB}" type="parTrans" cxnId="{E525F71F-9D67-46FE-9731-CC3BB2A48A30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8148A746-E469-406C-BEDB-004B1C70B521}" type="sibTrans" cxnId="{E525F71F-9D67-46FE-9731-CC3BB2A48A30}">
      <dgm:prSet/>
      <dgm:spPr/>
      <dgm:t>
        <a:bodyPr/>
        <a:lstStyle/>
        <a:p>
          <a:endParaRPr lang="es-MX"/>
        </a:p>
      </dgm:t>
    </dgm:pt>
    <dgm:pt modelId="{8D07625C-6E76-4459-AA12-122EBC08EEA4}" type="pres">
      <dgm:prSet presAssocID="{E159DE6F-4B8E-49B6-9693-18DFC7CB85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6AA9F2FB-F58E-42D2-9EC3-BE0324832DC6}" type="pres">
      <dgm:prSet presAssocID="{AC743EDA-922D-4001-A6C8-9CB3FB6CD9A1}" presName="hierRoot1" presStyleCnt="0">
        <dgm:presLayoutVars>
          <dgm:hierBranch val="init"/>
        </dgm:presLayoutVars>
      </dgm:prSet>
      <dgm:spPr/>
    </dgm:pt>
    <dgm:pt modelId="{2E608673-1DA6-4C30-B360-34D40CEA5EA0}" type="pres">
      <dgm:prSet presAssocID="{AC743EDA-922D-4001-A6C8-9CB3FB6CD9A1}" presName="rootComposite1" presStyleCnt="0"/>
      <dgm:spPr/>
    </dgm:pt>
    <dgm:pt modelId="{771A0963-9226-4CA6-A93D-0E58FA5C00B1}" type="pres">
      <dgm:prSet presAssocID="{AC743EDA-922D-4001-A6C8-9CB3FB6CD9A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40E7C3C-D3F7-40A1-917F-BBC2041FF67E}" type="pres">
      <dgm:prSet presAssocID="{AC743EDA-922D-4001-A6C8-9CB3FB6CD9A1}" presName="rootConnector1" presStyleLbl="node1" presStyleIdx="0" presStyleCnt="0"/>
      <dgm:spPr/>
      <dgm:t>
        <a:bodyPr/>
        <a:lstStyle/>
        <a:p>
          <a:endParaRPr lang="es-MX"/>
        </a:p>
      </dgm:t>
    </dgm:pt>
    <dgm:pt modelId="{85080804-F21C-4ADA-AA52-FEDFCE137E25}" type="pres">
      <dgm:prSet presAssocID="{AC743EDA-922D-4001-A6C8-9CB3FB6CD9A1}" presName="hierChild2" presStyleCnt="0"/>
      <dgm:spPr/>
    </dgm:pt>
    <dgm:pt modelId="{C8DDFB91-0880-4E1E-8C37-1390E4220650}" type="pres">
      <dgm:prSet presAssocID="{7F81A576-B3BE-47C6-8F15-1F0CB4D488AD}" presName="Name37" presStyleLbl="parChTrans1D2" presStyleIdx="0" presStyleCnt="2"/>
      <dgm:spPr/>
      <dgm:t>
        <a:bodyPr/>
        <a:lstStyle/>
        <a:p>
          <a:endParaRPr lang="es-MX"/>
        </a:p>
      </dgm:t>
    </dgm:pt>
    <dgm:pt modelId="{E0711BD1-F49D-4DB6-8E47-B81C6DC4D1F9}" type="pres">
      <dgm:prSet presAssocID="{C0CA519E-AB3C-4498-9141-827BF38E771A}" presName="hierRoot2" presStyleCnt="0">
        <dgm:presLayoutVars>
          <dgm:hierBranch val="init"/>
        </dgm:presLayoutVars>
      </dgm:prSet>
      <dgm:spPr/>
    </dgm:pt>
    <dgm:pt modelId="{F4C9ED74-B8F1-4CE2-ADAD-AD620364F750}" type="pres">
      <dgm:prSet presAssocID="{C0CA519E-AB3C-4498-9141-827BF38E771A}" presName="rootComposite" presStyleCnt="0"/>
      <dgm:spPr/>
    </dgm:pt>
    <dgm:pt modelId="{F949717B-45B1-4698-944F-8FD9BC01BD8A}" type="pres">
      <dgm:prSet presAssocID="{C0CA519E-AB3C-4498-9141-827BF38E771A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9E415F9-C845-435E-92BB-E17BEF767F07}" type="pres">
      <dgm:prSet presAssocID="{C0CA519E-AB3C-4498-9141-827BF38E771A}" presName="rootConnector" presStyleLbl="node2" presStyleIdx="0" presStyleCnt="2"/>
      <dgm:spPr/>
      <dgm:t>
        <a:bodyPr/>
        <a:lstStyle/>
        <a:p>
          <a:endParaRPr lang="es-MX"/>
        </a:p>
      </dgm:t>
    </dgm:pt>
    <dgm:pt modelId="{14115D27-0231-4A26-AE25-09086EDE52F3}" type="pres">
      <dgm:prSet presAssocID="{C0CA519E-AB3C-4498-9141-827BF38E771A}" presName="hierChild4" presStyleCnt="0"/>
      <dgm:spPr/>
    </dgm:pt>
    <dgm:pt modelId="{2434EBBB-A23F-40C8-B2AF-B22C567A88CA}" type="pres">
      <dgm:prSet presAssocID="{BD84796C-0C7B-4C4C-8646-CE9EE7DCB094}" presName="Name37" presStyleLbl="parChTrans1D3" presStyleIdx="0" presStyleCnt="6"/>
      <dgm:spPr/>
      <dgm:t>
        <a:bodyPr/>
        <a:lstStyle/>
        <a:p>
          <a:endParaRPr lang="es-MX"/>
        </a:p>
      </dgm:t>
    </dgm:pt>
    <dgm:pt modelId="{F9160F53-57B1-4D85-B616-59DC7037B3CA}" type="pres">
      <dgm:prSet presAssocID="{BFA6745F-1B0B-42FC-BDEB-1AC4FB8820A5}" presName="hierRoot2" presStyleCnt="0">
        <dgm:presLayoutVars>
          <dgm:hierBranch val="init"/>
        </dgm:presLayoutVars>
      </dgm:prSet>
      <dgm:spPr/>
    </dgm:pt>
    <dgm:pt modelId="{B22FDA9F-0F64-4088-B7C1-AD6AEBE5F220}" type="pres">
      <dgm:prSet presAssocID="{BFA6745F-1B0B-42FC-BDEB-1AC4FB8820A5}" presName="rootComposite" presStyleCnt="0"/>
      <dgm:spPr/>
    </dgm:pt>
    <dgm:pt modelId="{0FE78472-6C6B-47B5-B758-724FCE64F877}" type="pres">
      <dgm:prSet presAssocID="{BFA6745F-1B0B-42FC-BDEB-1AC4FB8820A5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E0BA761-4476-4D05-84B8-92691AEFA3D3}" type="pres">
      <dgm:prSet presAssocID="{BFA6745F-1B0B-42FC-BDEB-1AC4FB8820A5}" presName="rootConnector" presStyleLbl="node3" presStyleIdx="0" presStyleCnt="4"/>
      <dgm:spPr/>
      <dgm:t>
        <a:bodyPr/>
        <a:lstStyle/>
        <a:p>
          <a:endParaRPr lang="es-MX"/>
        </a:p>
      </dgm:t>
    </dgm:pt>
    <dgm:pt modelId="{37E87BA9-0919-4D2C-8957-9CA8BB8FD542}" type="pres">
      <dgm:prSet presAssocID="{BFA6745F-1B0B-42FC-BDEB-1AC4FB8820A5}" presName="hierChild4" presStyleCnt="0"/>
      <dgm:spPr/>
    </dgm:pt>
    <dgm:pt modelId="{F2DED949-3E19-4D69-96C8-7ED9A4876C44}" type="pres">
      <dgm:prSet presAssocID="{BFA6745F-1B0B-42FC-BDEB-1AC4FB8820A5}" presName="hierChild5" presStyleCnt="0"/>
      <dgm:spPr/>
    </dgm:pt>
    <dgm:pt modelId="{333AF296-074F-42E1-8CDD-3B1386B7DF62}" type="pres">
      <dgm:prSet presAssocID="{32F89170-8FF2-4309-8573-F766F88D96F7}" presName="Name37" presStyleLbl="parChTrans1D3" presStyleIdx="1" presStyleCnt="6"/>
      <dgm:spPr/>
      <dgm:t>
        <a:bodyPr/>
        <a:lstStyle/>
        <a:p>
          <a:endParaRPr lang="es-MX"/>
        </a:p>
      </dgm:t>
    </dgm:pt>
    <dgm:pt modelId="{FED216C8-5902-4E30-B622-BD3F5628964A}" type="pres">
      <dgm:prSet presAssocID="{3656E0C7-060B-46DB-A98C-39F97428C303}" presName="hierRoot2" presStyleCnt="0">
        <dgm:presLayoutVars>
          <dgm:hierBranch val="init"/>
        </dgm:presLayoutVars>
      </dgm:prSet>
      <dgm:spPr/>
    </dgm:pt>
    <dgm:pt modelId="{CC028ED0-2FC5-4D9B-9B7C-B7E8D40CA0DE}" type="pres">
      <dgm:prSet presAssocID="{3656E0C7-060B-46DB-A98C-39F97428C303}" presName="rootComposite" presStyleCnt="0"/>
      <dgm:spPr/>
    </dgm:pt>
    <dgm:pt modelId="{02BB963B-B591-4B16-9C00-9FBA4A4880DE}" type="pres">
      <dgm:prSet presAssocID="{3656E0C7-060B-46DB-A98C-39F97428C303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A7D3777-F3AE-47FC-9D9E-959EF76C4B65}" type="pres">
      <dgm:prSet presAssocID="{3656E0C7-060B-46DB-A98C-39F97428C303}" presName="rootConnector" presStyleLbl="node3" presStyleIdx="1" presStyleCnt="4"/>
      <dgm:spPr/>
      <dgm:t>
        <a:bodyPr/>
        <a:lstStyle/>
        <a:p>
          <a:endParaRPr lang="es-MX"/>
        </a:p>
      </dgm:t>
    </dgm:pt>
    <dgm:pt modelId="{110A3103-D16F-4494-97F0-6121000383B5}" type="pres">
      <dgm:prSet presAssocID="{3656E0C7-060B-46DB-A98C-39F97428C303}" presName="hierChild4" presStyleCnt="0"/>
      <dgm:spPr/>
    </dgm:pt>
    <dgm:pt modelId="{37AD736F-955F-43B4-8DCA-07BB615564B8}" type="pres">
      <dgm:prSet presAssocID="{3656E0C7-060B-46DB-A98C-39F97428C303}" presName="hierChild5" presStyleCnt="0"/>
      <dgm:spPr/>
    </dgm:pt>
    <dgm:pt modelId="{22516D5D-C53F-4ECD-B0D8-AD9CB7F04CB2}" type="pres">
      <dgm:prSet presAssocID="{FAE6FAC0-2891-4FD9-AC89-C0013E31CA52}" presName="Name37" presStyleLbl="parChTrans1D3" presStyleIdx="2" presStyleCnt="6"/>
      <dgm:spPr/>
      <dgm:t>
        <a:bodyPr/>
        <a:lstStyle/>
        <a:p>
          <a:endParaRPr lang="es-MX"/>
        </a:p>
      </dgm:t>
    </dgm:pt>
    <dgm:pt modelId="{E2EE2428-2B23-4771-832E-BF992F9191D7}" type="pres">
      <dgm:prSet presAssocID="{09EC4733-B86D-4C4A-B2EA-C605FFC937ED}" presName="hierRoot2" presStyleCnt="0">
        <dgm:presLayoutVars>
          <dgm:hierBranch val="init"/>
        </dgm:presLayoutVars>
      </dgm:prSet>
      <dgm:spPr/>
    </dgm:pt>
    <dgm:pt modelId="{C786D41C-56DD-4165-BDD7-F1482B3E6570}" type="pres">
      <dgm:prSet presAssocID="{09EC4733-B86D-4C4A-B2EA-C605FFC937ED}" presName="rootComposite" presStyleCnt="0"/>
      <dgm:spPr/>
    </dgm:pt>
    <dgm:pt modelId="{887B9F3F-7735-46A2-9B87-773F16A2AEEC}" type="pres">
      <dgm:prSet presAssocID="{09EC4733-B86D-4C4A-B2EA-C605FFC937ED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8F4D59C-3B48-4762-A55A-23EBF1277D53}" type="pres">
      <dgm:prSet presAssocID="{09EC4733-B86D-4C4A-B2EA-C605FFC937ED}" presName="rootConnector" presStyleLbl="node3" presStyleIdx="2" presStyleCnt="4"/>
      <dgm:spPr/>
      <dgm:t>
        <a:bodyPr/>
        <a:lstStyle/>
        <a:p>
          <a:endParaRPr lang="es-MX"/>
        </a:p>
      </dgm:t>
    </dgm:pt>
    <dgm:pt modelId="{D987B2F8-755E-460E-AE35-046ADF3A4998}" type="pres">
      <dgm:prSet presAssocID="{09EC4733-B86D-4C4A-B2EA-C605FFC937ED}" presName="hierChild4" presStyleCnt="0"/>
      <dgm:spPr/>
    </dgm:pt>
    <dgm:pt modelId="{32EC004B-9539-4B91-B479-5B5B74F3A990}" type="pres">
      <dgm:prSet presAssocID="{09EC4733-B86D-4C4A-B2EA-C605FFC937ED}" presName="hierChild5" presStyleCnt="0"/>
      <dgm:spPr/>
    </dgm:pt>
    <dgm:pt modelId="{A116970B-986C-42D6-A0A4-784DE4B52AEF}" type="pres">
      <dgm:prSet presAssocID="{2B2EF1DF-7EC4-4C4C-824D-4FECD5C010C2}" presName="Name37" presStyleLbl="parChTrans1D3" presStyleIdx="3" presStyleCnt="6"/>
      <dgm:spPr/>
      <dgm:t>
        <a:bodyPr/>
        <a:lstStyle/>
        <a:p>
          <a:endParaRPr lang="es-MX"/>
        </a:p>
      </dgm:t>
    </dgm:pt>
    <dgm:pt modelId="{9ABC0A01-455F-4C32-8395-5FC2F1CD9562}" type="pres">
      <dgm:prSet presAssocID="{B5C8CD42-94A0-43D9-9818-32CC6C58CC9C}" presName="hierRoot2" presStyleCnt="0">
        <dgm:presLayoutVars>
          <dgm:hierBranch val="init"/>
        </dgm:presLayoutVars>
      </dgm:prSet>
      <dgm:spPr/>
    </dgm:pt>
    <dgm:pt modelId="{2C0C03A4-46DC-46A4-AEA6-69534B3A67A4}" type="pres">
      <dgm:prSet presAssocID="{B5C8CD42-94A0-43D9-9818-32CC6C58CC9C}" presName="rootComposite" presStyleCnt="0"/>
      <dgm:spPr/>
    </dgm:pt>
    <dgm:pt modelId="{A7E7E7BB-1FEE-4F3F-BCF6-EBB93A71971B}" type="pres">
      <dgm:prSet presAssocID="{B5C8CD42-94A0-43D9-9818-32CC6C58CC9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BD65859-9ED2-46AB-AE91-1EDA2B232FF9}" type="pres">
      <dgm:prSet presAssocID="{B5C8CD42-94A0-43D9-9818-32CC6C58CC9C}" presName="rootConnector" presStyleLbl="node3" presStyleIdx="3" presStyleCnt="4"/>
      <dgm:spPr/>
      <dgm:t>
        <a:bodyPr/>
        <a:lstStyle/>
        <a:p>
          <a:endParaRPr lang="es-MX"/>
        </a:p>
      </dgm:t>
    </dgm:pt>
    <dgm:pt modelId="{9D184A1F-9FA1-46D8-A6CC-AFEB019DF053}" type="pres">
      <dgm:prSet presAssocID="{B5C8CD42-94A0-43D9-9818-32CC6C58CC9C}" presName="hierChild4" presStyleCnt="0"/>
      <dgm:spPr/>
    </dgm:pt>
    <dgm:pt modelId="{0CF819C4-CF81-4C3D-B881-003A890FE4F8}" type="pres">
      <dgm:prSet presAssocID="{B5C8CD42-94A0-43D9-9818-32CC6C58CC9C}" presName="hierChild5" presStyleCnt="0"/>
      <dgm:spPr/>
    </dgm:pt>
    <dgm:pt modelId="{D7983AFF-2E0B-4A68-9136-3BBA2C85C2A4}" type="pres">
      <dgm:prSet presAssocID="{C0CA519E-AB3C-4498-9141-827BF38E771A}" presName="hierChild5" presStyleCnt="0"/>
      <dgm:spPr/>
    </dgm:pt>
    <dgm:pt modelId="{4EFADFBB-190D-4EF6-83AE-F6969AE6D430}" type="pres">
      <dgm:prSet presAssocID="{C47BB9AA-FF1A-4C1E-9DA6-A4BB15CE9BB4}" presName="Name111" presStyleLbl="parChTrans1D3" presStyleIdx="4" presStyleCnt="6"/>
      <dgm:spPr/>
      <dgm:t>
        <a:bodyPr/>
        <a:lstStyle/>
        <a:p>
          <a:endParaRPr lang="es-MX"/>
        </a:p>
      </dgm:t>
    </dgm:pt>
    <dgm:pt modelId="{8ED759EA-EB9C-4081-803A-5C8C861DC9B2}" type="pres">
      <dgm:prSet presAssocID="{9152150B-F433-473E-AFDE-1FFA826F90C8}" presName="hierRoot3" presStyleCnt="0">
        <dgm:presLayoutVars>
          <dgm:hierBranch val="init"/>
        </dgm:presLayoutVars>
      </dgm:prSet>
      <dgm:spPr/>
    </dgm:pt>
    <dgm:pt modelId="{C2DBB68C-318F-418A-8DA3-E48AE3A7F8E0}" type="pres">
      <dgm:prSet presAssocID="{9152150B-F433-473E-AFDE-1FFA826F90C8}" presName="rootComposite3" presStyleCnt="0"/>
      <dgm:spPr/>
    </dgm:pt>
    <dgm:pt modelId="{38F95924-4BB6-4FAB-A269-6DC8DD22E0FB}" type="pres">
      <dgm:prSet presAssocID="{9152150B-F433-473E-AFDE-1FFA826F90C8}" presName="rootText3" presStyleLbl="asst2" presStyleIdx="0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0C11168-FB8B-44F6-A81A-2EE338374F67}" type="pres">
      <dgm:prSet presAssocID="{9152150B-F433-473E-AFDE-1FFA826F90C8}" presName="rootConnector3" presStyleLbl="asst2" presStyleIdx="0" presStyleCnt="2"/>
      <dgm:spPr/>
      <dgm:t>
        <a:bodyPr/>
        <a:lstStyle/>
        <a:p>
          <a:endParaRPr lang="es-MX"/>
        </a:p>
      </dgm:t>
    </dgm:pt>
    <dgm:pt modelId="{82D540B6-7AF3-436A-8FFF-5F1F5D73C6D8}" type="pres">
      <dgm:prSet presAssocID="{9152150B-F433-473E-AFDE-1FFA826F90C8}" presName="hierChild6" presStyleCnt="0"/>
      <dgm:spPr/>
    </dgm:pt>
    <dgm:pt modelId="{314CDD17-38C4-42CD-9F2B-44BB5E44F7F2}" type="pres">
      <dgm:prSet presAssocID="{9152150B-F433-473E-AFDE-1FFA826F90C8}" presName="hierChild7" presStyleCnt="0"/>
      <dgm:spPr/>
    </dgm:pt>
    <dgm:pt modelId="{2EB137EE-6D63-4D70-A8FF-6EC9DA46C3B6}" type="pres">
      <dgm:prSet presAssocID="{2D90695D-CEC3-4780-958D-61DF9A444137}" presName="Name111" presStyleLbl="parChTrans1D3" presStyleIdx="5" presStyleCnt="6"/>
      <dgm:spPr/>
      <dgm:t>
        <a:bodyPr/>
        <a:lstStyle/>
        <a:p>
          <a:endParaRPr lang="es-MX"/>
        </a:p>
      </dgm:t>
    </dgm:pt>
    <dgm:pt modelId="{EF114750-F641-4D94-90BC-A0CE689F560F}" type="pres">
      <dgm:prSet presAssocID="{2CEBDA34-7AB0-4080-911A-CF1F0F85BF63}" presName="hierRoot3" presStyleCnt="0">
        <dgm:presLayoutVars>
          <dgm:hierBranch val="init"/>
        </dgm:presLayoutVars>
      </dgm:prSet>
      <dgm:spPr/>
    </dgm:pt>
    <dgm:pt modelId="{A0B0E80E-1654-4F95-AFEE-C7834BFD0037}" type="pres">
      <dgm:prSet presAssocID="{2CEBDA34-7AB0-4080-911A-CF1F0F85BF63}" presName="rootComposite3" presStyleCnt="0"/>
      <dgm:spPr/>
    </dgm:pt>
    <dgm:pt modelId="{F39DD9CA-C7D7-432E-85B2-193E755BADD8}" type="pres">
      <dgm:prSet presAssocID="{2CEBDA34-7AB0-4080-911A-CF1F0F85BF63}" presName="rootText3" presStyleLbl="asst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2136884-55F6-4A62-8C7D-46983F4072AE}" type="pres">
      <dgm:prSet presAssocID="{2CEBDA34-7AB0-4080-911A-CF1F0F85BF63}" presName="rootConnector3" presStyleLbl="asst2" presStyleIdx="1" presStyleCnt="2"/>
      <dgm:spPr/>
      <dgm:t>
        <a:bodyPr/>
        <a:lstStyle/>
        <a:p>
          <a:endParaRPr lang="es-MX"/>
        </a:p>
      </dgm:t>
    </dgm:pt>
    <dgm:pt modelId="{384300CF-47D1-4A9E-A443-8A74E9B0CA0A}" type="pres">
      <dgm:prSet presAssocID="{2CEBDA34-7AB0-4080-911A-CF1F0F85BF63}" presName="hierChild6" presStyleCnt="0"/>
      <dgm:spPr/>
    </dgm:pt>
    <dgm:pt modelId="{52890054-DACB-445F-96BA-B638529CAB07}" type="pres">
      <dgm:prSet presAssocID="{6D0ABEE0-1EBA-4D35-9110-C24B8AF6CCDB}" presName="Name37" presStyleLbl="parChTrans1D4" presStyleIdx="0" presStyleCnt="1"/>
      <dgm:spPr/>
      <dgm:t>
        <a:bodyPr/>
        <a:lstStyle/>
        <a:p>
          <a:endParaRPr lang="es-MX"/>
        </a:p>
      </dgm:t>
    </dgm:pt>
    <dgm:pt modelId="{DF12C727-24B7-4E7E-A383-909927E32B6F}" type="pres">
      <dgm:prSet presAssocID="{7607628E-9E52-4A83-AC6D-8175B6107BE3}" presName="hierRoot2" presStyleCnt="0">
        <dgm:presLayoutVars>
          <dgm:hierBranch val="init"/>
        </dgm:presLayoutVars>
      </dgm:prSet>
      <dgm:spPr/>
    </dgm:pt>
    <dgm:pt modelId="{6C607986-2775-400A-81BD-A3A354BE2189}" type="pres">
      <dgm:prSet presAssocID="{7607628E-9E52-4A83-AC6D-8175B6107BE3}" presName="rootComposite" presStyleCnt="0"/>
      <dgm:spPr/>
    </dgm:pt>
    <dgm:pt modelId="{ECD1B2AA-A264-42EA-A369-BF4DFD0A51E0}" type="pres">
      <dgm:prSet presAssocID="{7607628E-9E52-4A83-AC6D-8175B6107BE3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F8855F4-2FF5-4E8B-BA2C-74CE88E24AB6}" type="pres">
      <dgm:prSet presAssocID="{7607628E-9E52-4A83-AC6D-8175B6107BE3}" presName="rootConnector" presStyleLbl="node4" presStyleIdx="0" presStyleCnt="1"/>
      <dgm:spPr/>
      <dgm:t>
        <a:bodyPr/>
        <a:lstStyle/>
        <a:p>
          <a:endParaRPr lang="es-MX"/>
        </a:p>
      </dgm:t>
    </dgm:pt>
    <dgm:pt modelId="{8B1533DC-981F-443D-9DAA-362912102FB6}" type="pres">
      <dgm:prSet presAssocID="{7607628E-9E52-4A83-AC6D-8175B6107BE3}" presName="hierChild4" presStyleCnt="0"/>
      <dgm:spPr/>
    </dgm:pt>
    <dgm:pt modelId="{3050954C-0A31-4E2D-8EBB-CA29D8256D8F}" type="pres">
      <dgm:prSet presAssocID="{7607628E-9E52-4A83-AC6D-8175B6107BE3}" presName="hierChild5" presStyleCnt="0"/>
      <dgm:spPr/>
    </dgm:pt>
    <dgm:pt modelId="{668E1ABF-D00D-4E50-8C9D-F3EED9156F2F}" type="pres">
      <dgm:prSet presAssocID="{2CEBDA34-7AB0-4080-911A-CF1F0F85BF63}" presName="hierChild7" presStyleCnt="0"/>
      <dgm:spPr/>
    </dgm:pt>
    <dgm:pt modelId="{FA14EAAA-0615-4FC4-95BC-DBD15980DA65}" type="pres">
      <dgm:prSet presAssocID="{5F5CFB3B-7DFB-4DF9-93EF-48B0B6087264}" presName="Name37" presStyleLbl="parChTrans1D2" presStyleIdx="1" presStyleCnt="2"/>
      <dgm:spPr/>
      <dgm:t>
        <a:bodyPr/>
        <a:lstStyle/>
        <a:p>
          <a:endParaRPr lang="es-MX"/>
        </a:p>
      </dgm:t>
    </dgm:pt>
    <dgm:pt modelId="{80B43F56-336A-499A-8373-DB8C84C3E339}" type="pres">
      <dgm:prSet presAssocID="{28F1CD6F-A7C0-42C8-8AE9-60BAF9C5B592}" presName="hierRoot2" presStyleCnt="0">
        <dgm:presLayoutVars>
          <dgm:hierBranch val="init"/>
        </dgm:presLayoutVars>
      </dgm:prSet>
      <dgm:spPr/>
    </dgm:pt>
    <dgm:pt modelId="{D0AD09CA-12B9-4B92-A3DA-7C173BADE0A3}" type="pres">
      <dgm:prSet presAssocID="{28F1CD6F-A7C0-42C8-8AE9-60BAF9C5B592}" presName="rootComposite" presStyleCnt="0"/>
      <dgm:spPr/>
    </dgm:pt>
    <dgm:pt modelId="{E0CB045A-4680-4BF6-A8B5-AB7CB7AC9063}" type="pres">
      <dgm:prSet presAssocID="{28F1CD6F-A7C0-42C8-8AE9-60BAF9C5B59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C8A1309-1091-4E92-B3FD-8362485C2DB6}" type="pres">
      <dgm:prSet presAssocID="{28F1CD6F-A7C0-42C8-8AE9-60BAF9C5B592}" presName="rootConnector" presStyleLbl="node2" presStyleIdx="1" presStyleCnt="2"/>
      <dgm:spPr/>
      <dgm:t>
        <a:bodyPr/>
        <a:lstStyle/>
        <a:p>
          <a:endParaRPr lang="es-MX"/>
        </a:p>
      </dgm:t>
    </dgm:pt>
    <dgm:pt modelId="{84922A77-A78E-493F-A89B-18861C1D3DC4}" type="pres">
      <dgm:prSet presAssocID="{28F1CD6F-A7C0-42C8-8AE9-60BAF9C5B592}" presName="hierChild4" presStyleCnt="0"/>
      <dgm:spPr/>
    </dgm:pt>
    <dgm:pt modelId="{AD39E8B8-BD73-428A-BE02-F04A216C7FE4}" type="pres">
      <dgm:prSet presAssocID="{28F1CD6F-A7C0-42C8-8AE9-60BAF9C5B592}" presName="hierChild5" presStyleCnt="0"/>
      <dgm:spPr/>
    </dgm:pt>
    <dgm:pt modelId="{F0D17B23-6D55-46FC-858F-66EE3413EEE3}" type="pres">
      <dgm:prSet presAssocID="{AC743EDA-922D-4001-A6C8-9CB3FB6CD9A1}" presName="hierChild3" presStyleCnt="0"/>
      <dgm:spPr/>
    </dgm:pt>
  </dgm:ptLst>
  <dgm:cxnLst>
    <dgm:cxn modelId="{B943F65F-BC0B-4FB1-8A27-38604FA21B04}" srcId="{AC743EDA-922D-4001-A6C8-9CB3FB6CD9A1}" destId="{28F1CD6F-A7C0-42C8-8AE9-60BAF9C5B592}" srcOrd="1" destOrd="0" parTransId="{5F5CFB3B-7DFB-4DF9-93EF-48B0B6087264}" sibTransId="{15E24AB7-56C8-4607-A9B8-9B3EADCA1F4E}"/>
    <dgm:cxn modelId="{D1BC4BB3-9E64-43D2-9576-27576506CE0D}" type="presOf" srcId="{5F5CFB3B-7DFB-4DF9-93EF-48B0B6087264}" destId="{FA14EAAA-0615-4FC4-95BC-DBD15980DA65}" srcOrd="0" destOrd="0" presId="urn:microsoft.com/office/officeart/2005/8/layout/orgChart1"/>
    <dgm:cxn modelId="{031A6646-1002-44C3-A79F-F6FF43A92CEC}" srcId="{C0CA519E-AB3C-4498-9141-827BF38E771A}" destId="{9152150B-F433-473E-AFDE-1FFA826F90C8}" srcOrd="0" destOrd="0" parTransId="{C47BB9AA-FF1A-4C1E-9DA6-A4BB15CE9BB4}" sibTransId="{0A8B9983-70D9-4B8A-AE3F-D266D998339A}"/>
    <dgm:cxn modelId="{C36B60BA-2E5A-47CE-B740-F8900A8A73D1}" type="presOf" srcId="{AC743EDA-922D-4001-A6C8-9CB3FB6CD9A1}" destId="{940E7C3C-D3F7-40A1-917F-BBC2041FF67E}" srcOrd="1" destOrd="0" presId="urn:microsoft.com/office/officeart/2005/8/layout/orgChart1"/>
    <dgm:cxn modelId="{5040AE22-3C13-4F91-98CB-A4557B9A1405}" type="presOf" srcId="{B5C8CD42-94A0-43D9-9818-32CC6C58CC9C}" destId="{A7E7E7BB-1FEE-4F3F-BCF6-EBB93A71971B}" srcOrd="0" destOrd="0" presId="urn:microsoft.com/office/officeart/2005/8/layout/orgChart1"/>
    <dgm:cxn modelId="{B58BE278-0816-4C70-9359-BA14362DFB2F}" type="presOf" srcId="{6D0ABEE0-1EBA-4D35-9110-C24B8AF6CCDB}" destId="{52890054-DACB-445F-96BA-B638529CAB07}" srcOrd="0" destOrd="0" presId="urn:microsoft.com/office/officeart/2005/8/layout/orgChart1"/>
    <dgm:cxn modelId="{9CB9168F-B25A-434C-8C77-5AB1E889C3E8}" type="presOf" srcId="{BFA6745F-1B0B-42FC-BDEB-1AC4FB8820A5}" destId="{0FE78472-6C6B-47B5-B758-724FCE64F877}" srcOrd="0" destOrd="0" presId="urn:microsoft.com/office/officeart/2005/8/layout/orgChart1"/>
    <dgm:cxn modelId="{E0DD7625-1652-48AA-B91E-6511827C30D5}" srcId="{C0CA519E-AB3C-4498-9141-827BF38E771A}" destId="{B5C8CD42-94A0-43D9-9818-32CC6C58CC9C}" srcOrd="5" destOrd="0" parTransId="{2B2EF1DF-7EC4-4C4C-824D-4FECD5C010C2}" sibTransId="{FF072D10-3B02-4966-AF15-C56A0A713200}"/>
    <dgm:cxn modelId="{1A2C87E8-9D01-4032-9E20-0001B22C97AB}" type="presOf" srcId="{C0CA519E-AB3C-4498-9141-827BF38E771A}" destId="{79E415F9-C845-435E-92BB-E17BEF767F07}" srcOrd="1" destOrd="0" presId="urn:microsoft.com/office/officeart/2005/8/layout/orgChart1"/>
    <dgm:cxn modelId="{9E76A6B0-D399-41EE-9D08-7FCD5B4087A3}" type="presOf" srcId="{2CEBDA34-7AB0-4080-911A-CF1F0F85BF63}" destId="{92136884-55F6-4A62-8C7D-46983F4072AE}" srcOrd="1" destOrd="0" presId="urn:microsoft.com/office/officeart/2005/8/layout/orgChart1"/>
    <dgm:cxn modelId="{DFCB9474-7AB8-44F2-BED8-9417D6AF50E7}" type="presOf" srcId="{C47BB9AA-FF1A-4C1E-9DA6-A4BB15CE9BB4}" destId="{4EFADFBB-190D-4EF6-83AE-F6969AE6D430}" srcOrd="0" destOrd="0" presId="urn:microsoft.com/office/officeart/2005/8/layout/orgChart1"/>
    <dgm:cxn modelId="{801F24A6-4352-4092-B242-9A8728E60BEC}" type="presOf" srcId="{28F1CD6F-A7C0-42C8-8AE9-60BAF9C5B592}" destId="{E0CB045A-4680-4BF6-A8B5-AB7CB7AC9063}" srcOrd="0" destOrd="0" presId="urn:microsoft.com/office/officeart/2005/8/layout/orgChart1"/>
    <dgm:cxn modelId="{91602868-DF80-4FC1-BE8D-38CE4B185770}" type="presOf" srcId="{7607628E-9E52-4A83-AC6D-8175B6107BE3}" destId="{5F8855F4-2FF5-4E8B-BA2C-74CE88E24AB6}" srcOrd="1" destOrd="0" presId="urn:microsoft.com/office/officeart/2005/8/layout/orgChart1"/>
    <dgm:cxn modelId="{BDA79287-01C1-4DE0-BDFD-23C9513047A0}" type="presOf" srcId="{3656E0C7-060B-46DB-A98C-39F97428C303}" destId="{4A7D3777-F3AE-47FC-9D9E-959EF76C4B65}" srcOrd="1" destOrd="0" presId="urn:microsoft.com/office/officeart/2005/8/layout/orgChart1"/>
    <dgm:cxn modelId="{6D39DAAA-0D32-4A7D-9CBB-E2F3390DA63B}" srcId="{E159DE6F-4B8E-49B6-9693-18DFC7CB85C6}" destId="{AC743EDA-922D-4001-A6C8-9CB3FB6CD9A1}" srcOrd="0" destOrd="0" parTransId="{3E6766A1-5F36-4E13-818C-6D9D73A4DBAE}" sibTransId="{1ACBAABF-79A7-4EE8-94B8-A0009858FED3}"/>
    <dgm:cxn modelId="{6A5259CE-A292-4D4F-8D99-40B6A94CE00D}" srcId="{C0CA519E-AB3C-4498-9141-827BF38E771A}" destId="{3656E0C7-060B-46DB-A98C-39F97428C303}" srcOrd="3" destOrd="0" parTransId="{32F89170-8FF2-4309-8573-F766F88D96F7}" sibTransId="{81CF5FD7-6693-4F49-9291-23A46C29B404}"/>
    <dgm:cxn modelId="{01516BFC-8F65-4221-9BBF-4C783F9B03DB}" type="presOf" srcId="{9152150B-F433-473E-AFDE-1FFA826F90C8}" destId="{30C11168-FB8B-44F6-A81A-2EE338374F67}" srcOrd="1" destOrd="0" presId="urn:microsoft.com/office/officeart/2005/8/layout/orgChart1"/>
    <dgm:cxn modelId="{6EB78588-9FCF-43B2-B860-A3650DE2ECE6}" type="presOf" srcId="{E159DE6F-4B8E-49B6-9693-18DFC7CB85C6}" destId="{8D07625C-6E76-4459-AA12-122EBC08EEA4}" srcOrd="0" destOrd="0" presId="urn:microsoft.com/office/officeart/2005/8/layout/orgChart1"/>
    <dgm:cxn modelId="{1F1852D0-BAC5-4F81-8C40-2BC6C39D6EF7}" srcId="{C0CA519E-AB3C-4498-9141-827BF38E771A}" destId="{09EC4733-B86D-4C4A-B2EA-C605FFC937ED}" srcOrd="4" destOrd="0" parTransId="{FAE6FAC0-2891-4FD9-AC89-C0013E31CA52}" sibTransId="{D8EDFA7B-814D-48A2-8CF0-B2BD289140D1}"/>
    <dgm:cxn modelId="{C3D738F6-2E1E-4474-A38C-685A8B74F5B8}" type="presOf" srcId="{3656E0C7-060B-46DB-A98C-39F97428C303}" destId="{02BB963B-B591-4B16-9C00-9FBA4A4880DE}" srcOrd="0" destOrd="0" presId="urn:microsoft.com/office/officeart/2005/8/layout/orgChart1"/>
    <dgm:cxn modelId="{2D3614F3-06F5-4458-9607-5F0C5220EFE8}" type="presOf" srcId="{FAE6FAC0-2891-4FD9-AC89-C0013E31CA52}" destId="{22516D5D-C53F-4ECD-B0D8-AD9CB7F04CB2}" srcOrd="0" destOrd="0" presId="urn:microsoft.com/office/officeart/2005/8/layout/orgChart1"/>
    <dgm:cxn modelId="{080A4264-6D4C-4B54-A1F1-83734893A6EB}" type="presOf" srcId="{28F1CD6F-A7C0-42C8-8AE9-60BAF9C5B592}" destId="{5C8A1309-1091-4E92-B3FD-8362485C2DB6}" srcOrd="1" destOrd="0" presId="urn:microsoft.com/office/officeart/2005/8/layout/orgChart1"/>
    <dgm:cxn modelId="{429567E1-6D62-4ECA-BD64-4DD8C30F0E3B}" type="presOf" srcId="{09EC4733-B86D-4C4A-B2EA-C605FFC937ED}" destId="{887B9F3F-7735-46A2-9B87-773F16A2AEEC}" srcOrd="0" destOrd="0" presId="urn:microsoft.com/office/officeart/2005/8/layout/orgChart1"/>
    <dgm:cxn modelId="{F2865647-46CF-457C-9E01-C0169FB0F587}" type="presOf" srcId="{BFA6745F-1B0B-42FC-BDEB-1AC4FB8820A5}" destId="{AE0BA761-4476-4D05-84B8-92691AEFA3D3}" srcOrd="1" destOrd="0" presId="urn:microsoft.com/office/officeart/2005/8/layout/orgChart1"/>
    <dgm:cxn modelId="{18AFF0F6-0136-42C7-8A27-C793C1D619A9}" type="presOf" srcId="{C0CA519E-AB3C-4498-9141-827BF38E771A}" destId="{F949717B-45B1-4698-944F-8FD9BC01BD8A}" srcOrd="0" destOrd="0" presId="urn:microsoft.com/office/officeart/2005/8/layout/orgChart1"/>
    <dgm:cxn modelId="{1C1BD14E-A32F-43C3-B307-90AD5CD36DFD}" type="presOf" srcId="{32F89170-8FF2-4309-8573-F766F88D96F7}" destId="{333AF296-074F-42E1-8CDD-3B1386B7DF62}" srcOrd="0" destOrd="0" presId="urn:microsoft.com/office/officeart/2005/8/layout/orgChart1"/>
    <dgm:cxn modelId="{6A01E363-9975-4B0A-9176-58EBE4CF345B}" type="presOf" srcId="{2D90695D-CEC3-4780-958D-61DF9A444137}" destId="{2EB137EE-6D63-4D70-A8FF-6EC9DA46C3B6}" srcOrd="0" destOrd="0" presId="urn:microsoft.com/office/officeart/2005/8/layout/orgChart1"/>
    <dgm:cxn modelId="{1D4578B3-E14F-458A-918E-8E4BA6C27862}" type="presOf" srcId="{2B2EF1DF-7EC4-4C4C-824D-4FECD5C010C2}" destId="{A116970B-986C-42D6-A0A4-784DE4B52AEF}" srcOrd="0" destOrd="0" presId="urn:microsoft.com/office/officeart/2005/8/layout/orgChart1"/>
    <dgm:cxn modelId="{70AFEDB8-1FEC-4528-8AA7-24AA3490D99C}" type="presOf" srcId="{2CEBDA34-7AB0-4080-911A-CF1F0F85BF63}" destId="{F39DD9CA-C7D7-432E-85B2-193E755BADD8}" srcOrd="0" destOrd="0" presId="urn:microsoft.com/office/officeart/2005/8/layout/orgChart1"/>
    <dgm:cxn modelId="{9E6E8D98-A060-4014-ABBB-E3449D1346E4}" type="presOf" srcId="{09EC4733-B86D-4C4A-B2EA-C605FFC937ED}" destId="{28F4D59C-3B48-4762-A55A-23EBF1277D53}" srcOrd="1" destOrd="0" presId="urn:microsoft.com/office/officeart/2005/8/layout/orgChart1"/>
    <dgm:cxn modelId="{41584553-FF6C-44F9-9D35-1DEEA5F6E892}" type="presOf" srcId="{B5C8CD42-94A0-43D9-9818-32CC6C58CC9C}" destId="{0BD65859-9ED2-46AB-AE91-1EDA2B232FF9}" srcOrd="1" destOrd="0" presId="urn:microsoft.com/office/officeart/2005/8/layout/orgChart1"/>
    <dgm:cxn modelId="{785D8CBA-0BE6-41C4-AECD-15E5B10DCE9B}" srcId="{C0CA519E-AB3C-4498-9141-827BF38E771A}" destId="{2CEBDA34-7AB0-4080-911A-CF1F0F85BF63}" srcOrd="1" destOrd="0" parTransId="{2D90695D-CEC3-4780-958D-61DF9A444137}" sibTransId="{D7CD1798-C31F-4177-B285-7990E8B66110}"/>
    <dgm:cxn modelId="{546500A6-004E-4336-B75B-CA90EF43A701}" type="presOf" srcId="{AC743EDA-922D-4001-A6C8-9CB3FB6CD9A1}" destId="{771A0963-9226-4CA6-A93D-0E58FA5C00B1}" srcOrd="0" destOrd="0" presId="urn:microsoft.com/office/officeart/2005/8/layout/orgChart1"/>
    <dgm:cxn modelId="{224E1CE4-B05E-419D-823E-DE88E21C9DAB}" type="presOf" srcId="{BD84796C-0C7B-4C4C-8646-CE9EE7DCB094}" destId="{2434EBBB-A23F-40C8-B2AF-B22C567A88CA}" srcOrd="0" destOrd="0" presId="urn:microsoft.com/office/officeart/2005/8/layout/orgChart1"/>
    <dgm:cxn modelId="{3DD71717-D09F-4B38-8325-351757E49971}" srcId="{C0CA519E-AB3C-4498-9141-827BF38E771A}" destId="{BFA6745F-1B0B-42FC-BDEB-1AC4FB8820A5}" srcOrd="2" destOrd="0" parTransId="{BD84796C-0C7B-4C4C-8646-CE9EE7DCB094}" sibTransId="{0DEF005F-BE8D-4DCA-A3B0-654E9B000CAF}"/>
    <dgm:cxn modelId="{0C361695-FBCA-4430-A851-3C2DA9768038}" srcId="{AC743EDA-922D-4001-A6C8-9CB3FB6CD9A1}" destId="{C0CA519E-AB3C-4498-9141-827BF38E771A}" srcOrd="0" destOrd="0" parTransId="{7F81A576-B3BE-47C6-8F15-1F0CB4D488AD}" sibTransId="{ED3E9C7A-7838-4C4D-8ED0-EABAA4C4AB56}"/>
    <dgm:cxn modelId="{DCC69E02-3FB3-4F3D-A8EA-BF0004E1A42C}" type="presOf" srcId="{7F81A576-B3BE-47C6-8F15-1F0CB4D488AD}" destId="{C8DDFB91-0880-4E1E-8C37-1390E4220650}" srcOrd="0" destOrd="0" presId="urn:microsoft.com/office/officeart/2005/8/layout/orgChart1"/>
    <dgm:cxn modelId="{E525F71F-9D67-46FE-9731-CC3BB2A48A30}" srcId="{2CEBDA34-7AB0-4080-911A-CF1F0F85BF63}" destId="{7607628E-9E52-4A83-AC6D-8175B6107BE3}" srcOrd="0" destOrd="0" parTransId="{6D0ABEE0-1EBA-4D35-9110-C24B8AF6CCDB}" sibTransId="{8148A746-E469-406C-BEDB-004B1C70B521}"/>
    <dgm:cxn modelId="{F6E80F3E-4429-4FEB-8BB5-30F46DF4E36F}" type="presOf" srcId="{9152150B-F433-473E-AFDE-1FFA826F90C8}" destId="{38F95924-4BB6-4FAB-A269-6DC8DD22E0FB}" srcOrd="0" destOrd="0" presId="urn:microsoft.com/office/officeart/2005/8/layout/orgChart1"/>
    <dgm:cxn modelId="{036C879C-2A23-4A88-BA66-9540A457D2A2}" type="presOf" srcId="{7607628E-9E52-4A83-AC6D-8175B6107BE3}" destId="{ECD1B2AA-A264-42EA-A369-BF4DFD0A51E0}" srcOrd="0" destOrd="0" presId="urn:microsoft.com/office/officeart/2005/8/layout/orgChart1"/>
    <dgm:cxn modelId="{928448F7-42AA-48B4-98FF-587629986039}" type="presParOf" srcId="{8D07625C-6E76-4459-AA12-122EBC08EEA4}" destId="{6AA9F2FB-F58E-42D2-9EC3-BE0324832DC6}" srcOrd="0" destOrd="0" presId="urn:microsoft.com/office/officeart/2005/8/layout/orgChart1"/>
    <dgm:cxn modelId="{CDCA2ACD-86E1-4C6F-BE8E-E7D6FC3742C8}" type="presParOf" srcId="{6AA9F2FB-F58E-42D2-9EC3-BE0324832DC6}" destId="{2E608673-1DA6-4C30-B360-34D40CEA5EA0}" srcOrd="0" destOrd="0" presId="urn:microsoft.com/office/officeart/2005/8/layout/orgChart1"/>
    <dgm:cxn modelId="{23C06E85-B7ED-480E-BE4E-7AEE2CF3A291}" type="presParOf" srcId="{2E608673-1DA6-4C30-B360-34D40CEA5EA0}" destId="{771A0963-9226-4CA6-A93D-0E58FA5C00B1}" srcOrd="0" destOrd="0" presId="urn:microsoft.com/office/officeart/2005/8/layout/orgChart1"/>
    <dgm:cxn modelId="{A153B1D1-6C68-4077-84CB-6246677A80B6}" type="presParOf" srcId="{2E608673-1DA6-4C30-B360-34D40CEA5EA0}" destId="{940E7C3C-D3F7-40A1-917F-BBC2041FF67E}" srcOrd="1" destOrd="0" presId="urn:microsoft.com/office/officeart/2005/8/layout/orgChart1"/>
    <dgm:cxn modelId="{948BAAD6-603C-47E3-9B35-09A0B0BA8001}" type="presParOf" srcId="{6AA9F2FB-F58E-42D2-9EC3-BE0324832DC6}" destId="{85080804-F21C-4ADA-AA52-FEDFCE137E25}" srcOrd="1" destOrd="0" presId="urn:microsoft.com/office/officeart/2005/8/layout/orgChart1"/>
    <dgm:cxn modelId="{BC1191E7-1FD9-4940-AB34-CAA7ECAF3771}" type="presParOf" srcId="{85080804-F21C-4ADA-AA52-FEDFCE137E25}" destId="{C8DDFB91-0880-4E1E-8C37-1390E4220650}" srcOrd="0" destOrd="0" presId="urn:microsoft.com/office/officeart/2005/8/layout/orgChart1"/>
    <dgm:cxn modelId="{B7DF724A-66A8-4E96-829D-1AF253AAAFBE}" type="presParOf" srcId="{85080804-F21C-4ADA-AA52-FEDFCE137E25}" destId="{E0711BD1-F49D-4DB6-8E47-B81C6DC4D1F9}" srcOrd="1" destOrd="0" presId="urn:microsoft.com/office/officeart/2005/8/layout/orgChart1"/>
    <dgm:cxn modelId="{FB106319-9EF0-4382-8B02-E759BAA4C49B}" type="presParOf" srcId="{E0711BD1-F49D-4DB6-8E47-B81C6DC4D1F9}" destId="{F4C9ED74-B8F1-4CE2-ADAD-AD620364F750}" srcOrd="0" destOrd="0" presId="urn:microsoft.com/office/officeart/2005/8/layout/orgChart1"/>
    <dgm:cxn modelId="{92A90D61-4A43-428F-BE82-460075325F32}" type="presParOf" srcId="{F4C9ED74-B8F1-4CE2-ADAD-AD620364F750}" destId="{F949717B-45B1-4698-944F-8FD9BC01BD8A}" srcOrd="0" destOrd="0" presId="urn:microsoft.com/office/officeart/2005/8/layout/orgChart1"/>
    <dgm:cxn modelId="{59B88C00-3F18-40D3-9D02-026FD46A6CE6}" type="presParOf" srcId="{F4C9ED74-B8F1-4CE2-ADAD-AD620364F750}" destId="{79E415F9-C845-435E-92BB-E17BEF767F07}" srcOrd="1" destOrd="0" presId="urn:microsoft.com/office/officeart/2005/8/layout/orgChart1"/>
    <dgm:cxn modelId="{FB9E26D5-4E1D-4AE8-9151-CEED61D08CEB}" type="presParOf" srcId="{E0711BD1-F49D-4DB6-8E47-B81C6DC4D1F9}" destId="{14115D27-0231-4A26-AE25-09086EDE52F3}" srcOrd="1" destOrd="0" presId="urn:microsoft.com/office/officeart/2005/8/layout/orgChart1"/>
    <dgm:cxn modelId="{20DCFE31-4EA8-42C0-A33F-4D2E4307EDEB}" type="presParOf" srcId="{14115D27-0231-4A26-AE25-09086EDE52F3}" destId="{2434EBBB-A23F-40C8-B2AF-B22C567A88CA}" srcOrd="0" destOrd="0" presId="urn:microsoft.com/office/officeart/2005/8/layout/orgChart1"/>
    <dgm:cxn modelId="{B64B27B3-E936-4E98-BB57-EBA826A2AF2C}" type="presParOf" srcId="{14115D27-0231-4A26-AE25-09086EDE52F3}" destId="{F9160F53-57B1-4D85-B616-59DC7037B3CA}" srcOrd="1" destOrd="0" presId="urn:microsoft.com/office/officeart/2005/8/layout/orgChart1"/>
    <dgm:cxn modelId="{699D1407-6877-42BC-8174-5D28D3F60DCA}" type="presParOf" srcId="{F9160F53-57B1-4D85-B616-59DC7037B3CA}" destId="{B22FDA9F-0F64-4088-B7C1-AD6AEBE5F220}" srcOrd="0" destOrd="0" presId="urn:microsoft.com/office/officeart/2005/8/layout/orgChart1"/>
    <dgm:cxn modelId="{C8AADDED-EFE7-46E9-84D8-BF32DC7E4AB0}" type="presParOf" srcId="{B22FDA9F-0F64-4088-B7C1-AD6AEBE5F220}" destId="{0FE78472-6C6B-47B5-B758-724FCE64F877}" srcOrd="0" destOrd="0" presId="urn:microsoft.com/office/officeart/2005/8/layout/orgChart1"/>
    <dgm:cxn modelId="{424B7D52-C175-40A1-B19E-D1AA17519A5B}" type="presParOf" srcId="{B22FDA9F-0F64-4088-B7C1-AD6AEBE5F220}" destId="{AE0BA761-4476-4D05-84B8-92691AEFA3D3}" srcOrd="1" destOrd="0" presId="urn:microsoft.com/office/officeart/2005/8/layout/orgChart1"/>
    <dgm:cxn modelId="{B920426C-3CA6-4294-A3B8-648157E9FBE5}" type="presParOf" srcId="{F9160F53-57B1-4D85-B616-59DC7037B3CA}" destId="{37E87BA9-0919-4D2C-8957-9CA8BB8FD542}" srcOrd="1" destOrd="0" presId="urn:microsoft.com/office/officeart/2005/8/layout/orgChart1"/>
    <dgm:cxn modelId="{2724C7DE-99C7-4909-8B77-74766F36212C}" type="presParOf" srcId="{F9160F53-57B1-4D85-B616-59DC7037B3CA}" destId="{F2DED949-3E19-4D69-96C8-7ED9A4876C44}" srcOrd="2" destOrd="0" presId="urn:microsoft.com/office/officeart/2005/8/layout/orgChart1"/>
    <dgm:cxn modelId="{2AB01B8F-0F41-4004-8448-9497D0BB9909}" type="presParOf" srcId="{14115D27-0231-4A26-AE25-09086EDE52F3}" destId="{333AF296-074F-42E1-8CDD-3B1386B7DF62}" srcOrd="2" destOrd="0" presId="urn:microsoft.com/office/officeart/2005/8/layout/orgChart1"/>
    <dgm:cxn modelId="{C2BC64F5-E118-4EA0-8A67-FC8F35CC2C6C}" type="presParOf" srcId="{14115D27-0231-4A26-AE25-09086EDE52F3}" destId="{FED216C8-5902-4E30-B622-BD3F5628964A}" srcOrd="3" destOrd="0" presId="urn:microsoft.com/office/officeart/2005/8/layout/orgChart1"/>
    <dgm:cxn modelId="{23D41402-5A0C-4C60-A9EA-7790C71BE2C3}" type="presParOf" srcId="{FED216C8-5902-4E30-B622-BD3F5628964A}" destId="{CC028ED0-2FC5-4D9B-9B7C-B7E8D40CA0DE}" srcOrd="0" destOrd="0" presId="urn:microsoft.com/office/officeart/2005/8/layout/orgChart1"/>
    <dgm:cxn modelId="{7F24B292-E73F-44EC-A725-31B6A4CCAFDF}" type="presParOf" srcId="{CC028ED0-2FC5-4D9B-9B7C-B7E8D40CA0DE}" destId="{02BB963B-B591-4B16-9C00-9FBA4A4880DE}" srcOrd="0" destOrd="0" presId="urn:microsoft.com/office/officeart/2005/8/layout/orgChart1"/>
    <dgm:cxn modelId="{4942C15B-9906-4740-9003-B27A51FD169B}" type="presParOf" srcId="{CC028ED0-2FC5-4D9B-9B7C-B7E8D40CA0DE}" destId="{4A7D3777-F3AE-47FC-9D9E-959EF76C4B65}" srcOrd="1" destOrd="0" presId="urn:microsoft.com/office/officeart/2005/8/layout/orgChart1"/>
    <dgm:cxn modelId="{518A0987-F664-4F2B-BBB2-5BEE596806FA}" type="presParOf" srcId="{FED216C8-5902-4E30-B622-BD3F5628964A}" destId="{110A3103-D16F-4494-97F0-6121000383B5}" srcOrd="1" destOrd="0" presId="urn:microsoft.com/office/officeart/2005/8/layout/orgChart1"/>
    <dgm:cxn modelId="{7C6B13C1-BD59-44F1-ACEA-3F11773555CA}" type="presParOf" srcId="{FED216C8-5902-4E30-B622-BD3F5628964A}" destId="{37AD736F-955F-43B4-8DCA-07BB615564B8}" srcOrd="2" destOrd="0" presId="urn:microsoft.com/office/officeart/2005/8/layout/orgChart1"/>
    <dgm:cxn modelId="{1EA103E8-93BE-4533-BEF4-0C15AE6C0E89}" type="presParOf" srcId="{14115D27-0231-4A26-AE25-09086EDE52F3}" destId="{22516D5D-C53F-4ECD-B0D8-AD9CB7F04CB2}" srcOrd="4" destOrd="0" presId="urn:microsoft.com/office/officeart/2005/8/layout/orgChart1"/>
    <dgm:cxn modelId="{662FDBA4-8C95-4EA0-ADD4-51C26071FD69}" type="presParOf" srcId="{14115D27-0231-4A26-AE25-09086EDE52F3}" destId="{E2EE2428-2B23-4771-832E-BF992F9191D7}" srcOrd="5" destOrd="0" presId="urn:microsoft.com/office/officeart/2005/8/layout/orgChart1"/>
    <dgm:cxn modelId="{776FC1EE-7BC0-45E5-95A0-B19850A67049}" type="presParOf" srcId="{E2EE2428-2B23-4771-832E-BF992F9191D7}" destId="{C786D41C-56DD-4165-BDD7-F1482B3E6570}" srcOrd="0" destOrd="0" presId="urn:microsoft.com/office/officeart/2005/8/layout/orgChart1"/>
    <dgm:cxn modelId="{B113D678-ED64-4F47-9266-BA9F19C5929C}" type="presParOf" srcId="{C786D41C-56DD-4165-BDD7-F1482B3E6570}" destId="{887B9F3F-7735-46A2-9B87-773F16A2AEEC}" srcOrd="0" destOrd="0" presId="urn:microsoft.com/office/officeart/2005/8/layout/orgChart1"/>
    <dgm:cxn modelId="{D7121436-68DD-48D8-A985-38FEFA687837}" type="presParOf" srcId="{C786D41C-56DD-4165-BDD7-F1482B3E6570}" destId="{28F4D59C-3B48-4762-A55A-23EBF1277D53}" srcOrd="1" destOrd="0" presId="urn:microsoft.com/office/officeart/2005/8/layout/orgChart1"/>
    <dgm:cxn modelId="{3345D541-F225-470D-961E-FED02812D4E8}" type="presParOf" srcId="{E2EE2428-2B23-4771-832E-BF992F9191D7}" destId="{D987B2F8-755E-460E-AE35-046ADF3A4998}" srcOrd="1" destOrd="0" presId="urn:microsoft.com/office/officeart/2005/8/layout/orgChart1"/>
    <dgm:cxn modelId="{FA6B65C4-2503-4131-8220-4CC50050CD76}" type="presParOf" srcId="{E2EE2428-2B23-4771-832E-BF992F9191D7}" destId="{32EC004B-9539-4B91-B479-5B5B74F3A990}" srcOrd="2" destOrd="0" presId="urn:microsoft.com/office/officeart/2005/8/layout/orgChart1"/>
    <dgm:cxn modelId="{7C5DA599-078C-480E-A4F6-BBF74E20B2A1}" type="presParOf" srcId="{14115D27-0231-4A26-AE25-09086EDE52F3}" destId="{A116970B-986C-42D6-A0A4-784DE4B52AEF}" srcOrd="6" destOrd="0" presId="urn:microsoft.com/office/officeart/2005/8/layout/orgChart1"/>
    <dgm:cxn modelId="{03505286-B26C-4FDF-9A61-FF99B0A13E27}" type="presParOf" srcId="{14115D27-0231-4A26-AE25-09086EDE52F3}" destId="{9ABC0A01-455F-4C32-8395-5FC2F1CD9562}" srcOrd="7" destOrd="0" presId="urn:microsoft.com/office/officeart/2005/8/layout/orgChart1"/>
    <dgm:cxn modelId="{A02D7766-75EE-4E39-AD6A-C883BBB34BA3}" type="presParOf" srcId="{9ABC0A01-455F-4C32-8395-5FC2F1CD9562}" destId="{2C0C03A4-46DC-46A4-AEA6-69534B3A67A4}" srcOrd="0" destOrd="0" presId="urn:microsoft.com/office/officeart/2005/8/layout/orgChart1"/>
    <dgm:cxn modelId="{F2B0A3F9-89AF-4182-A331-B94D90B3026A}" type="presParOf" srcId="{2C0C03A4-46DC-46A4-AEA6-69534B3A67A4}" destId="{A7E7E7BB-1FEE-4F3F-BCF6-EBB93A71971B}" srcOrd="0" destOrd="0" presId="urn:microsoft.com/office/officeart/2005/8/layout/orgChart1"/>
    <dgm:cxn modelId="{10B4E28F-2B96-414E-AD9D-DD2C89984850}" type="presParOf" srcId="{2C0C03A4-46DC-46A4-AEA6-69534B3A67A4}" destId="{0BD65859-9ED2-46AB-AE91-1EDA2B232FF9}" srcOrd="1" destOrd="0" presId="urn:microsoft.com/office/officeart/2005/8/layout/orgChart1"/>
    <dgm:cxn modelId="{18B32AF6-6179-4D2E-B8F3-A364FB121A9A}" type="presParOf" srcId="{9ABC0A01-455F-4C32-8395-5FC2F1CD9562}" destId="{9D184A1F-9FA1-46D8-A6CC-AFEB019DF053}" srcOrd="1" destOrd="0" presId="urn:microsoft.com/office/officeart/2005/8/layout/orgChart1"/>
    <dgm:cxn modelId="{D367556F-AA4A-4C70-96C3-AD3840F699A7}" type="presParOf" srcId="{9ABC0A01-455F-4C32-8395-5FC2F1CD9562}" destId="{0CF819C4-CF81-4C3D-B881-003A890FE4F8}" srcOrd="2" destOrd="0" presId="urn:microsoft.com/office/officeart/2005/8/layout/orgChart1"/>
    <dgm:cxn modelId="{D696B181-E1ED-4F71-BD9D-BB2F2F4754D9}" type="presParOf" srcId="{E0711BD1-F49D-4DB6-8E47-B81C6DC4D1F9}" destId="{D7983AFF-2E0B-4A68-9136-3BBA2C85C2A4}" srcOrd="2" destOrd="0" presId="urn:microsoft.com/office/officeart/2005/8/layout/orgChart1"/>
    <dgm:cxn modelId="{CE67384D-4F15-49DC-A2EB-2C7A295A3D41}" type="presParOf" srcId="{D7983AFF-2E0B-4A68-9136-3BBA2C85C2A4}" destId="{4EFADFBB-190D-4EF6-83AE-F6969AE6D430}" srcOrd="0" destOrd="0" presId="urn:microsoft.com/office/officeart/2005/8/layout/orgChart1"/>
    <dgm:cxn modelId="{A151CFA8-A38C-46A4-B6CE-DB8763E93B8C}" type="presParOf" srcId="{D7983AFF-2E0B-4A68-9136-3BBA2C85C2A4}" destId="{8ED759EA-EB9C-4081-803A-5C8C861DC9B2}" srcOrd="1" destOrd="0" presId="urn:microsoft.com/office/officeart/2005/8/layout/orgChart1"/>
    <dgm:cxn modelId="{8F212BA9-F3FD-402C-86C6-848832DC3620}" type="presParOf" srcId="{8ED759EA-EB9C-4081-803A-5C8C861DC9B2}" destId="{C2DBB68C-318F-418A-8DA3-E48AE3A7F8E0}" srcOrd="0" destOrd="0" presId="urn:microsoft.com/office/officeart/2005/8/layout/orgChart1"/>
    <dgm:cxn modelId="{5ACA1712-1317-4DE2-AF6B-EFE7C6BFFA86}" type="presParOf" srcId="{C2DBB68C-318F-418A-8DA3-E48AE3A7F8E0}" destId="{38F95924-4BB6-4FAB-A269-6DC8DD22E0FB}" srcOrd="0" destOrd="0" presId="urn:microsoft.com/office/officeart/2005/8/layout/orgChart1"/>
    <dgm:cxn modelId="{7C05F58A-8A19-4FE6-B7A6-A282A01EE114}" type="presParOf" srcId="{C2DBB68C-318F-418A-8DA3-E48AE3A7F8E0}" destId="{30C11168-FB8B-44F6-A81A-2EE338374F67}" srcOrd="1" destOrd="0" presId="urn:microsoft.com/office/officeart/2005/8/layout/orgChart1"/>
    <dgm:cxn modelId="{47A6693A-0E74-4265-8A91-7873D80BB662}" type="presParOf" srcId="{8ED759EA-EB9C-4081-803A-5C8C861DC9B2}" destId="{82D540B6-7AF3-436A-8FFF-5F1F5D73C6D8}" srcOrd="1" destOrd="0" presId="urn:microsoft.com/office/officeart/2005/8/layout/orgChart1"/>
    <dgm:cxn modelId="{7538AB2D-1704-42A5-8F94-3B3ABB993281}" type="presParOf" srcId="{8ED759EA-EB9C-4081-803A-5C8C861DC9B2}" destId="{314CDD17-38C4-42CD-9F2B-44BB5E44F7F2}" srcOrd="2" destOrd="0" presId="urn:microsoft.com/office/officeart/2005/8/layout/orgChart1"/>
    <dgm:cxn modelId="{6471FE32-5C9E-4BBB-B96D-17F3A7F6AF1F}" type="presParOf" srcId="{D7983AFF-2E0B-4A68-9136-3BBA2C85C2A4}" destId="{2EB137EE-6D63-4D70-A8FF-6EC9DA46C3B6}" srcOrd="2" destOrd="0" presId="urn:microsoft.com/office/officeart/2005/8/layout/orgChart1"/>
    <dgm:cxn modelId="{3A12DE61-2F5D-46D4-9F11-9A376407F1FE}" type="presParOf" srcId="{D7983AFF-2E0B-4A68-9136-3BBA2C85C2A4}" destId="{EF114750-F641-4D94-90BC-A0CE689F560F}" srcOrd="3" destOrd="0" presId="urn:microsoft.com/office/officeart/2005/8/layout/orgChart1"/>
    <dgm:cxn modelId="{EBC27EF1-40E9-4341-8BC7-6EBF255AB9DB}" type="presParOf" srcId="{EF114750-F641-4D94-90BC-A0CE689F560F}" destId="{A0B0E80E-1654-4F95-AFEE-C7834BFD0037}" srcOrd="0" destOrd="0" presId="urn:microsoft.com/office/officeart/2005/8/layout/orgChart1"/>
    <dgm:cxn modelId="{A0A8AF88-D205-447E-98EE-D77CAC8B3019}" type="presParOf" srcId="{A0B0E80E-1654-4F95-AFEE-C7834BFD0037}" destId="{F39DD9CA-C7D7-432E-85B2-193E755BADD8}" srcOrd="0" destOrd="0" presId="urn:microsoft.com/office/officeart/2005/8/layout/orgChart1"/>
    <dgm:cxn modelId="{80AC30A5-C8BE-4E3A-B2F3-A67D8621822D}" type="presParOf" srcId="{A0B0E80E-1654-4F95-AFEE-C7834BFD0037}" destId="{92136884-55F6-4A62-8C7D-46983F4072AE}" srcOrd="1" destOrd="0" presId="urn:microsoft.com/office/officeart/2005/8/layout/orgChart1"/>
    <dgm:cxn modelId="{04B99303-1BC3-4CDB-9E8C-8BDD5DC09612}" type="presParOf" srcId="{EF114750-F641-4D94-90BC-A0CE689F560F}" destId="{384300CF-47D1-4A9E-A443-8A74E9B0CA0A}" srcOrd="1" destOrd="0" presId="urn:microsoft.com/office/officeart/2005/8/layout/orgChart1"/>
    <dgm:cxn modelId="{4493A4FB-7547-47D7-BC5A-D6BB6C95E2CB}" type="presParOf" srcId="{384300CF-47D1-4A9E-A443-8A74E9B0CA0A}" destId="{52890054-DACB-445F-96BA-B638529CAB07}" srcOrd="0" destOrd="0" presId="urn:microsoft.com/office/officeart/2005/8/layout/orgChart1"/>
    <dgm:cxn modelId="{A33205A1-590C-4D8B-9C06-2E16A2951BF4}" type="presParOf" srcId="{384300CF-47D1-4A9E-A443-8A74E9B0CA0A}" destId="{DF12C727-24B7-4E7E-A383-909927E32B6F}" srcOrd="1" destOrd="0" presId="urn:microsoft.com/office/officeart/2005/8/layout/orgChart1"/>
    <dgm:cxn modelId="{EDCC3C31-8C30-4D83-A8B3-A0E2384AC5A4}" type="presParOf" srcId="{DF12C727-24B7-4E7E-A383-909927E32B6F}" destId="{6C607986-2775-400A-81BD-A3A354BE2189}" srcOrd="0" destOrd="0" presId="urn:microsoft.com/office/officeart/2005/8/layout/orgChart1"/>
    <dgm:cxn modelId="{D560BC12-F03D-4EF9-8A20-7E8B64E4274D}" type="presParOf" srcId="{6C607986-2775-400A-81BD-A3A354BE2189}" destId="{ECD1B2AA-A264-42EA-A369-BF4DFD0A51E0}" srcOrd="0" destOrd="0" presId="urn:microsoft.com/office/officeart/2005/8/layout/orgChart1"/>
    <dgm:cxn modelId="{6A131E0F-33BF-4D65-A4AA-8682D37ADB9C}" type="presParOf" srcId="{6C607986-2775-400A-81BD-A3A354BE2189}" destId="{5F8855F4-2FF5-4E8B-BA2C-74CE88E24AB6}" srcOrd="1" destOrd="0" presId="urn:microsoft.com/office/officeart/2005/8/layout/orgChart1"/>
    <dgm:cxn modelId="{96805407-47AF-47AC-B650-EBFD900E16EC}" type="presParOf" srcId="{DF12C727-24B7-4E7E-A383-909927E32B6F}" destId="{8B1533DC-981F-443D-9DAA-362912102FB6}" srcOrd="1" destOrd="0" presId="urn:microsoft.com/office/officeart/2005/8/layout/orgChart1"/>
    <dgm:cxn modelId="{E721DF8A-25F6-49BA-8B20-08B85DD8DED2}" type="presParOf" srcId="{DF12C727-24B7-4E7E-A383-909927E32B6F}" destId="{3050954C-0A31-4E2D-8EBB-CA29D8256D8F}" srcOrd="2" destOrd="0" presId="urn:microsoft.com/office/officeart/2005/8/layout/orgChart1"/>
    <dgm:cxn modelId="{FE6E1A41-7E3A-4BD4-86E6-FADA99330D98}" type="presParOf" srcId="{EF114750-F641-4D94-90BC-A0CE689F560F}" destId="{668E1ABF-D00D-4E50-8C9D-F3EED9156F2F}" srcOrd="2" destOrd="0" presId="urn:microsoft.com/office/officeart/2005/8/layout/orgChart1"/>
    <dgm:cxn modelId="{49660FDC-60C6-42B6-AB3E-FC3F828DD18A}" type="presParOf" srcId="{85080804-F21C-4ADA-AA52-FEDFCE137E25}" destId="{FA14EAAA-0615-4FC4-95BC-DBD15980DA65}" srcOrd="2" destOrd="0" presId="urn:microsoft.com/office/officeart/2005/8/layout/orgChart1"/>
    <dgm:cxn modelId="{0C5305CC-A4F0-443E-812B-42A14BB029A0}" type="presParOf" srcId="{85080804-F21C-4ADA-AA52-FEDFCE137E25}" destId="{80B43F56-336A-499A-8373-DB8C84C3E339}" srcOrd="3" destOrd="0" presId="urn:microsoft.com/office/officeart/2005/8/layout/orgChart1"/>
    <dgm:cxn modelId="{02F6EE8D-F8DB-43B4-8D53-4474861A41F9}" type="presParOf" srcId="{80B43F56-336A-499A-8373-DB8C84C3E339}" destId="{D0AD09CA-12B9-4B92-A3DA-7C173BADE0A3}" srcOrd="0" destOrd="0" presId="urn:microsoft.com/office/officeart/2005/8/layout/orgChart1"/>
    <dgm:cxn modelId="{68EC58DB-84EB-44A6-8626-9EA800318FB4}" type="presParOf" srcId="{D0AD09CA-12B9-4B92-A3DA-7C173BADE0A3}" destId="{E0CB045A-4680-4BF6-A8B5-AB7CB7AC9063}" srcOrd="0" destOrd="0" presId="urn:microsoft.com/office/officeart/2005/8/layout/orgChart1"/>
    <dgm:cxn modelId="{70C49956-6D04-4173-9535-4979BEDB69C5}" type="presParOf" srcId="{D0AD09CA-12B9-4B92-A3DA-7C173BADE0A3}" destId="{5C8A1309-1091-4E92-B3FD-8362485C2DB6}" srcOrd="1" destOrd="0" presId="urn:microsoft.com/office/officeart/2005/8/layout/orgChart1"/>
    <dgm:cxn modelId="{508C8C00-61C0-4711-B696-E01FBBB6DC4D}" type="presParOf" srcId="{80B43F56-336A-499A-8373-DB8C84C3E339}" destId="{84922A77-A78E-493F-A89B-18861C1D3DC4}" srcOrd="1" destOrd="0" presId="urn:microsoft.com/office/officeart/2005/8/layout/orgChart1"/>
    <dgm:cxn modelId="{20483F56-E646-40EC-AECB-4B6EECBC49CF}" type="presParOf" srcId="{80B43F56-336A-499A-8373-DB8C84C3E339}" destId="{AD39E8B8-BD73-428A-BE02-F04A216C7FE4}" srcOrd="2" destOrd="0" presId="urn:microsoft.com/office/officeart/2005/8/layout/orgChart1"/>
    <dgm:cxn modelId="{D7C6E019-658F-4334-BEB9-07D5413D84C6}" type="presParOf" srcId="{6AA9F2FB-F58E-42D2-9EC3-BE0324832DC6}" destId="{F0D17B23-6D55-46FC-858F-66EE3413E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14EAAA-0615-4FC4-95BC-DBD15980DA65}">
      <dsp:nvSpPr>
        <dsp:cNvPr id="0" name=""/>
        <dsp:cNvSpPr/>
      </dsp:nvSpPr>
      <dsp:spPr>
        <a:xfrm>
          <a:off x="4933779" y="679170"/>
          <a:ext cx="818979" cy="28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136"/>
              </a:lnTo>
              <a:lnTo>
                <a:pt x="818979" y="142136"/>
              </a:lnTo>
              <a:lnTo>
                <a:pt x="818979" y="284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90054-DACB-445F-96BA-B638529CAB07}">
      <dsp:nvSpPr>
        <dsp:cNvPr id="0" name=""/>
        <dsp:cNvSpPr/>
      </dsp:nvSpPr>
      <dsp:spPr>
        <a:xfrm>
          <a:off x="4933779" y="2601402"/>
          <a:ext cx="203052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95"/>
              </a:lnTo>
              <a:lnTo>
                <a:pt x="203052" y="622695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137EE-6D63-4D70-A8FF-6EC9DA46C3B6}">
      <dsp:nvSpPr>
        <dsp:cNvPr id="0" name=""/>
        <dsp:cNvSpPr/>
      </dsp:nvSpPr>
      <dsp:spPr>
        <a:xfrm>
          <a:off x="4114800" y="1640286"/>
          <a:ext cx="142136" cy="6226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2695"/>
              </a:lnTo>
              <a:lnTo>
                <a:pt x="142136" y="6226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FADFBB-190D-4EF6-83AE-F6969AE6D430}">
      <dsp:nvSpPr>
        <dsp:cNvPr id="0" name=""/>
        <dsp:cNvSpPr/>
      </dsp:nvSpPr>
      <dsp:spPr>
        <a:xfrm>
          <a:off x="3972663" y="1640286"/>
          <a:ext cx="142136" cy="622695"/>
        </a:xfrm>
        <a:custGeom>
          <a:avLst/>
          <a:gdLst/>
          <a:ahLst/>
          <a:cxnLst/>
          <a:rect l="0" t="0" r="0" b="0"/>
          <a:pathLst>
            <a:path>
              <a:moveTo>
                <a:pt x="142136" y="0"/>
              </a:moveTo>
              <a:lnTo>
                <a:pt x="142136" y="622695"/>
              </a:lnTo>
              <a:lnTo>
                <a:pt x="0" y="62269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6970B-986C-42D6-A0A4-784DE4B52AEF}">
      <dsp:nvSpPr>
        <dsp:cNvPr id="0" name=""/>
        <dsp:cNvSpPr/>
      </dsp:nvSpPr>
      <dsp:spPr>
        <a:xfrm>
          <a:off x="4114800" y="1640286"/>
          <a:ext cx="2456937" cy="2206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4369"/>
              </a:lnTo>
              <a:lnTo>
                <a:pt x="2456937" y="2064369"/>
              </a:lnTo>
              <a:lnTo>
                <a:pt x="2456937" y="22065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16D5D-C53F-4ECD-B0D8-AD9CB7F04CB2}">
      <dsp:nvSpPr>
        <dsp:cNvPr id="0" name=""/>
        <dsp:cNvSpPr/>
      </dsp:nvSpPr>
      <dsp:spPr>
        <a:xfrm>
          <a:off x="4114800" y="1640286"/>
          <a:ext cx="818979" cy="2206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4369"/>
              </a:lnTo>
              <a:lnTo>
                <a:pt x="818979" y="2064369"/>
              </a:lnTo>
              <a:lnTo>
                <a:pt x="818979" y="22065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AF296-074F-42E1-8CDD-3B1386B7DF62}">
      <dsp:nvSpPr>
        <dsp:cNvPr id="0" name=""/>
        <dsp:cNvSpPr/>
      </dsp:nvSpPr>
      <dsp:spPr>
        <a:xfrm>
          <a:off x="3295820" y="1640286"/>
          <a:ext cx="818979" cy="2206506"/>
        </a:xfrm>
        <a:custGeom>
          <a:avLst/>
          <a:gdLst/>
          <a:ahLst/>
          <a:cxnLst/>
          <a:rect l="0" t="0" r="0" b="0"/>
          <a:pathLst>
            <a:path>
              <a:moveTo>
                <a:pt x="818979" y="0"/>
              </a:moveTo>
              <a:lnTo>
                <a:pt x="818979" y="2064369"/>
              </a:lnTo>
              <a:lnTo>
                <a:pt x="0" y="2064369"/>
              </a:lnTo>
              <a:lnTo>
                <a:pt x="0" y="22065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4EBBB-A23F-40C8-B2AF-B22C567A88CA}">
      <dsp:nvSpPr>
        <dsp:cNvPr id="0" name=""/>
        <dsp:cNvSpPr/>
      </dsp:nvSpPr>
      <dsp:spPr>
        <a:xfrm>
          <a:off x="1657862" y="1640286"/>
          <a:ext cx="2456937" cy="2206506"/>
        </a:xfrm>
        <a:custGeom>
          <a:avLst/>
          <a:gdLst/>
          <a:ahLst/>
          <a:cxnLst/>
          <a:rect l="0" t="0" r="0" b="0"/>
          <a:pathLst>
            <a:path>
              <a:moveTo>
                <a:pt x="2456937" y="0"/>
              </a:moveTo>
              <a:lnTo>
                <a:pt x="2456937" y="2064369"/>
              </a:lnTo>
              <a:lnTo>
                <a:pt x="0" y="2064369"/>
              </a:lnTo>
              <a:lnTo>
                <a:pt x="0" y="220650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DFB91-0880-4E1E-8C37-1390E4220650}">
      <dsp:nvSpPr>
        <dsp:cNvPr id="0" name=""/>
        <dsp:cNvSpPr/>
      </dsp:nvSpPr>
      <dsp:spPr>
        <a:xfrm>
          <a:off x="4114800" y="679170"/>
          <a:ext cx="818979" cy="284273"/>
        </a:xfrm>
        <a:custGeom>
          <a:avLst/>
          <a:gdLst/>
          <a:ahLst/>
          <a:cxnLst/>
          <a:rect l="0" t="0" r="0" b="0"/>
          <a:pathLst>
            <a:path>
              <a:moveTo>
                <a:pt x="818979" y="0"/>
              </a:moveTo>
              <a:lnTo>
                <a:pt x="818979" y="142136"/>
              </a:lnTo>
              <a:lnTo>
                <a:pt x="0" y="142136"/>
              </a:lnTo>
              <a:lnTo>
                <a:pt x="0" y="2842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A0963-9226-4CA6-A93D-0E58FA5C00B1}">
      <dsp:nvSpPr>
        <dsp:cNvPr id="0" name=""/>
        <dsp:cNvSpPr/>
      </dsp:nvSpPr>
      <dsp:spPr>
        <a:xfrm>
          <a:off x="4256936" y="2327"/>
          <a:ext cx="1353684" cy="676842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GERENTE DE CONSTRUCCION</a:t>
          </a:r>
          <a:endParaRPr lang="es-MX" sz="700" kern="1200" dirty="0"/>
        </a:p>
      </dsp:txBody>
      <dsp:txXfrm>
        <a:off x="4256936" y="2327"/>
        <a:ext cx="1353684" cy="676842"/>
      </dsp:txXfrm>
    </dsp:sp>
    <dsp:sp modelId="{F949717B-45B1-4698-944F-8FD9BC01BD8A}">
      <dsp:nvSpPr>
        <dsp:cNvPr id="0" name=""/>
        <dsp:cNvSpPr/>
      </dsp:nvSpPr>
      <dsp:spPr>
        <a:xfrm>
          <a:off x="3437957" y="963444"/>
          <a:ext cx="1353684" cy="6768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SUPERINTENDENTE DE CONSTRUCCION</a:t>
          </a:r>
          <a:endParaRPr lang="es-MX" sz="700" kern="1200" dirty="0"/>
        </a:p>
      </dsp:txBody>
      <dsp:txXfrm>
        <a:off x="3437957" y="963444"/>
        <a:ext cx="1353684" cy="676842"/>
      </dsp:txXfrm>
    </dsp:sp>
    <dsp:sp modelId="{0FE78472-6C6B-47B5-B758-724FCE64F877}">
      <dsp:nvSpPr>
        <dsp:cNvPr id="0" name=""/>
        <dsp:cNvSpPr/>
      </dsp:nvSpPr>
      <dsp:spPr>
        <a:xfrm>
          <a:off x="981019" y="3846792"/>
          <a:ext cx="1353684" cy="6768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CONTROL DE DOCUMENTOS</a:t>
          </a:r>
          <a:endParaRPr lang="es-MX" sz="700" kern="1200" dirty="0"/>
        </a:p>
      </dsp:txBody>
      <dsp:txXfrm>
        <a:off x="981019" y="3846792"/>
        <a:ext cx="1353684" cy="676842"/>
      </dsp:txXfrm>
    </dsp:sp>
    <dsp:sp modelId="{02BB963B-B591-4B16-9C00-9FBA4A4880DE}">
      <dsp:nvSpPr>
        <dsp:cNvPr id="0" name=""/>
        <dsp:cNvSpPr/>
      </dsp:nvSpPr>
      <dsp:spPr>
        <a:xfrm>
          <a:off x="2618978" y="3846792"/>
          <a:ext cx="1353684" cy="6768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ENCARGADO DE ESTIMACIONES</a:t>
          </a:r>
          <a:endParaRPr lang="es-MX" sz="700" kern="1200" dirty="0"/>
        </a:p>
      </dsp:txBody>
      <dsp:txXfrm>
        <a:off x="2618978" y="3846792"/>
        <a:ext cx="1353684" cy="676842"/>
      </dsp:txXfrm>
    </dsp:sp>
    <dsp:sp modelId="{887B9F3F-7735-46A2-9B87-773F16A2AEEC}">
      <dsp:nvSpPr>
        <dsp:cNvPr id="0" name=""/>
        <dsp:cNvSpPr/>
      </dsp:nvSpPr>
      <dsp:spPr>
        <a:xfrm>
          <a:off x="4256936" y="3846792"/>
          <a:ext cx="1353684" cy="6768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ENCARGADO DE ALMACEN EN CAMPO</a:t>
          </a:r>
          <a:endParaRPr lang="es-MX" sz="700" kern="1200" dirty="0"/>
        </a:p>
      </dsp:txBody>
      <dsp:txXfrm>
        <a:off x="4256936" y="3846792"/>
        <a:ext cx="1353684" cy="676842"/>
      </dsp:txXfrm>
    </dsp:sp>
    <dsp:sp modelId="{A7E7E7BB-1FEE-4F3F-BCF6-EBB93A71971B}">
      <dsp:nvSpPr>
        <dsp:cNvPr id="0" name=""/>
        <dsp:cNvSpPr/>
      </dsp:nvSpPr>
      <dsp:spPr>
        <a:xfrm>
          <a:off x="5894895" y="3846792"/>
          <a:ext cx="1353684" cy="6768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CHOFER</a:t>
          </a:r>
          <a:endParaRPr lang="es-MX" sz="700" kern="1200" dirty="0"/>
        </a:p>
      </dsp:txBody>
      <dsp:txXfrm>
        <a:off x="5894895" y="3846792"/>
        <a:ext cx="1353684" cy="676842"/>
      </dsp:txXfrm>
    </dsp:sp>
    <dsp:sp modelId="{38F95924-4BB6-4FAB-A269-6DC8DD22E0FB}">
      <dsp:nvSpPr>
        <dsp:cNvPr id="0" name=""/>
        <dsp:cNvSpPr/>
      </dsp:nvSpPr>
      <dsp:spPr>
        <a:xfrm>
          <a:off x="2618978" y="1924560"/>
          <a:ext cx="1353684" cy="6768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AUXILIAR ADMINISTRATICO DE CONSTRUCCION</a:t>
          </a:r>
          <a:endParaRPr lang="es-MX" sz="700" kern="1200" dirty="0"/>
        </a:p>
      </dsp:txBody>
      <dsp:txXfrm>
        <a:off x="2618978" y="1924560"/>
        <a:ext cx="1353684" cy="676842"/>
      </dsp:txXfrm>
    </dsp:sp>
    <dsp:sp modelId="{F39DD9CA-C7D7-432E-85B2-193E755BADD8}">
      <dsp:nvSpPr>
        <dsp:cNvPr id="0" name=""/>
        <dsp:cNvSpPr/>
      </dsp:nvSpPr>
      <dsp:spPr>
        <a:xfrm>
          <a:off x="4256936" y="1924560"/>
          <a:ext cx="1353684" cy="6768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SECRETARIA AUXILIAR EN OBRA</a:t>
          </a:r>
          <a:endParaRPr lang="es-MX" sz="700" kern="1200" dirty="0"/>
        </a:p>
      </dsp:txBody>
      <dsp:txXfrm>
        <a:off x="4256936" y="1924560"/>
        <a:ext cx="1353684" cy="676842"/>
      </dsp:txXfrm>
    </dsp:sp>
    <dsp:sp modelId="{ECD1B2AA-A264-42EA-A369-BF4DFD0A51E0}">
      <dsp:nvSpPr>
        <dsp:cNvPr id="0" name=""/>
        <dsp:cNvSpPr/>
      </dsp:nvSpPr>
      <dsp:spPr>
        <a:xfrm>
          <a:off x="5136832" y="2885676"/>
          <a:ext cx="1353684" cy="676842"/>
        </a:xfrm>
        <a:prstGeom prst="rect">
          <a:avLst/>
        </a:prstGeom>
        <a:solidFill>
          <a:schemeClr val="lt1"/>
        </a:solidFill>
        <a:ln w="25400" cap="flat" cmpd="sng" algn="ctr">
          <a:noFill/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700" kern="1200" dirty="0"/>
        </a:p>
      </dsp:txBody>
      <dsp:txXfrm>
        <a:off x="5136832" y="2885676"/>
        <a:ext cx="1353684" cy="676842"/>
      </dsp:txXfrm>
    </dsp:sp>
    <dsp:sp modelId="{E0CB045A-4680-4BF6-A8B5-AB7CB7AC9063}">
      <dsp:nvSpPr>
        <dsp:cNvPr id="0" name=""/>
        <dsp:cNvSpPr/>
      </dsp:nvSpPr>
      <dsp:spPr>
        <a:xfrm>
          <a:off x="5075916" y="963444"/>
          <a:ext cx="1353684" cy="676842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700" kern="1200" dirty="0" smtClean="0"/>
            <a:t>SUPERVISOR DE SEGURIDAD</a:t>
          </a:r>
          <a:endParaRPr lang="es-MX" sz="700" kern="1200" dirty="0"/>
        </a:p>
      </dsp:txBody>
      <dsp:txXfrm>
        <a:off x="5075916" y="963444"/>
        <a:ext cx="1353684" cy="676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9414C-A42D-450F-BF88-C19524906BFC}" type="datetimeFigureOut">
              <a:rPr lang="es-MX" smtClean="0"/>
              <a:pPr/>
              <a:t>19/11/2010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53D6D-E8C0-40CD-9A9B-FB2B75FCE6D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C53D6D-E8C0-40CD-9A9B-FB2B75FCE6D6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B61609"/>
              </a:gs>
              <a:gs pos="50000">
                <a:srgbClr val="C00000"/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6 Imagen" descr="logo-UVM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29482" y="285728"/>
            <a:ext cx="4095750" cy="93345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32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6F83E0-8415-4062-801C-3618A22985E2}" type="datetime1">
              <a:rPr lang="es-MX" smtClean="0"/>
              <a:pPr/>
              <a:t>19/11/2010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375F9-DC5D-4BBF-BA89-3C3BD2DEA06E}" type="datetime1">
              <a:rPr lang="es-MX" smtClean="0"/>
              <a:pPr/>
              <a:t>19/11/2010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9277-0BAB-4DD2-8BAB-F4D30F5F2A47}" type="datetime1">
              <a:rPr lang="es-MX" smtClean="0"/>
              <a:pPr/>
              <a:t>19/11/2010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835E-9D6B-4C2F-B64F-2FB0D66724E0}" type="datetime1">
              <a:rPr lang="es-MX" smtClean="0"/>
              <a:pPr/>
              <a:t>19/11/2010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Autofit/>
          </a:bodyPr>
          <a:lstStyle>
            <a:lvl1pPr algn="just" defTabSz="914400" rtl="0" eaLnBrk="1" latinLnBrk="0" hangingPunct="1">
              <a:spcBef>
                <a:spcPct val="0"/>
              </a:spcBef>
              <a:buNone/>
              <a:defRPr lang="es-MX" sz="3200" b="1" kern="12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57B2C-ADB2-4A71-92C2-9AD65B1AC1A7}" type="datetime1">
              <a:rPr lang="es-MX" smtClean="0"/>
              <a:pPr/>
              <a:t>19/11/2010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s-MX" sz="2800" b="1" kern="120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12F0D-9B2B-42A3-B586-3F59E80C7F8D}" type="datetime1">
              <a:rPr lang="es-MX" smtClean="0"/>
              <a:pPr/>
              <a:t>19/11/2010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1440B-273C-4DDE-970A-F2782E98E8F6}" type="datetime1">
              <a:rPr lang="es-MX" smtClean="0"/>
              <a:pPr/>
              <a:t>19/11/2010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8FAD1-3A27-4802-B031-CFB23F233E7C}" type="datetime1">
              <a:rPr lang="es-MX" smtClean="0"/>
              <a:pPr/>
              <a:t>19/11/2010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C11A4-CD3D-4FCB-9458-052E438E549C}" type="datetime1">
              <a:rPr lang="es-MX" smtClean="0"/>
              <a:pPr/>
              <a:t>19/11/2010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5" name="4 Rectángulo"/>
          <p:cNvSpPr/>
          <p:nvPr userDrawn="1"/>
        </p:nvSpPr>
        <p:spPr>
          <a:xfrm>
            <a:off x="7000892" y="0"/>
            <a:ext cx="2143108" cy="185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just">
              <a:defRPr sz="18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0994A-83FD-4D5D-927B-AF0B03100ED8}" type="datetime1">
              <a:rPr lang="es-MX" smtClean="0"/>
              <a:pPr/>
              <a:t>19/11/2010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B843-D864-4805-A07D-B5FFED1ED332}" type="datetime1">
              <a:rPr lang="es-MX" smtClean="0"/>
              <a:pPr/>
              <a:t>19/11/2010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6215082"/>
            <a:ext cx="9144000" cy="642918"/>
          </a:xfrm>
          <a:prstGeom prst="rect">
            <a:avLst/>
          </a:prstGeom>
          <a:gradFill>
            <a:gsLst>
              <a:gs pos="0">
                <a:srgbClr val="B61609"/>
              </a:gs>
              <a:gs pos="50000">
                <a:srgbClr val="C00000"/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0E13F3-A99C-4DF4-AD6D-0E9169926C2C}" type="datetime1">
              <a:rPr lang="es-MX" smtClean="0"/>
              <a:pPr/>
              <a:t>19/11/2010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BE8F963-526C-490E-8E42-459A0D08C009}" type="slidenum">
              <a:rPr lang="es-MX" smtClean="0"/>
              <a:pPr/>
              <a:t>‹Nº›</a:t>
            </a:fld>
            <a:endParaRPr lang="es-MX"/>
          </a:p>
        </p:txBody>
      </p:sp>
      <p:pic>
        <p:nvPicPr>
          <p:cNvPr id="8" name="7 Imagen" descr="logo_UVM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215206" y="285728"/>
            <a:ext cx="1428760" cy="10715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s-MX" sz="2800" b="1" kern="1200" cap="all" dirty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solidFill>
            <a:schemeClr val="tx1"/>
          </a:solidFill>
          <a:effectLst>
            <a:reflection blurRad="12700" stA="28000" endPos="45000" dist="10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METODOLOGIA DE CARGAS DE TRABAJO</a:t>
            </a:r>
            <a:endParaRPr lang="es-MX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6400800" cy="1872208"/>
          </a:xfr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r>
              <a:rPr lang="es-MX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INTEGRANTES EQUIPO 3</a:t>
            </a:r>
          </a:p>
          <a:p>
            <a:endParaRPr lang="es-MX" sz="3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AIDELUBIA ALCUDIA PEREGRINO </a:t>
            </a:r>
          </a:p>
          <a:p>
            <a:r>
              <a:rPr lang="es-MX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FABIOLA MARIA CASTAÑEDA VIDAL</a:t>
            </a:r>
          </a:p>
          <a:p>
            <a:r>
              <a:rPr lang="es-MX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JORGE ALBERTO ALEJANDRO MENDEZ</a:t>
            </a:r>
          </a:p>
          <a:p>
            <a:r>
              <a:rPr lang="es-MX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LUIS ANGEL HERNANDEZ RODRIGUEZ</a:t>
            </a:r>
            <a:endParaRPr lang="es-MX" sz="3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088" y="3094038"/>
            <a:ext cx="64722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28728" y="714356"/>
          <a:ext cx="6096000" cy="5181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5089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</a:rPr>
                        <a:t>CERTIFICADO DEL SISTEMA DE GESTIÓN DE SEGURIDAD Y SALUD EN EL TRABAJO NMX-SAST-001-IMNC-200 (ISO 9001:2008)</a:t>
                      </a:r>
                      <a:endParaRPr lang="es-MX" sz="1200" dirty="0">
                        <a:latin typeface="Times New Roman"/>
                        <a:ea typeface="Times New Roman"/>
                      </a:endParaRPr>
                    </a:p>
                  </a:txBody>
                  <a:tcPr marL="67359" marR="67359" marT="0" marB="0">
                    <a:lnL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0"/>
                    </a:solidFill>
                  </a:tcPr>
                </a:tc>
              </a:tr>
            </a:tbl>
          </a:graphicData>
        </a:graphic>
      </p:graphicFrame>
      <p:pic>
        <p:nvPicPr>
          <p:cNvPr id="9219" name="Objeto 2"/>
          <p:cNvPicPr>
            <a:picLocks noChangeArrowheads="1"/>
          </p:cNvPicPr>
          <p:nvPr/>
        </p:nvPicPr>
        <p:blipFill>
          <a:blip r:embed="rId3" cstate="print"/>
          <a:srcRect l="-2045" t="-2277" r="-1852" b="-2492"/>
          <a:stretch>
            <a:fillRect/>
          </a:stretch>
        </p:blipFill>
        <p:spPr bwMode="auto">
          <a:xfrm>
            <a:off x="2428860" y="1500174"/>
            <a:ext cx="35242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285852" y="5143512"/>
          <a:ext cx="6096000" cy="35719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latin typeface="Arial"/>
                          <a:ea typeface="Times New Roman"/>
                        </a:rPr>
                        <a:t>NMX-SAST-001-IMNC-2008  (ISO 9001:2008)</a:t>
                      </a:r>
                      <a:endParaRPr lang="es-MX" sz="1800" dirty="0">
                        <a:latin typeface="Times New Roman"/>
                        <a:ea typeface="Times New Roman"/>
                      </a:endParaRPr>
                    </a:p>
                  </a:txBody>
                  <a:tcPr marL="89535" marR="89535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722313" y="4406901"/>
            <a:ext cx="2697559" cy="6782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MX" sz="4000" dirty="0" smtClean="0"/>
              <a:t>ANALISIS</a:t>
            </a:r>
            <a:endParaRPr lang="es-MX" sz="40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722313" y="3789040"/>
            <a:ext cx="7772400" cy="617860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r>
              <a:rPr lang="es-MX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 DE CARGAS DE TRABAJO</a:t>
            </a:r>
            <a:endParaRPr lang="es-MX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11</a:t>
            </a:fld>
            <a:endParaRPr lang="es-MX"/>
          </a:p>
        </p:txBody>
      </p:sp>
      <p:pic>
        <p:nvPicPr>
          <p:cNvPr id="7" name="Picture 2" descr="http://www.samsung.com/mx/system/consumer/product/2009/09/30/ml-2580nxax/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672" y="620688"/>
            <a:ext cx="637660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3824" r="3404"/>
          <a:stretch>
            <a:fillRect/>
          </a:stretch>
        </p:blipFill>
        <p:spPr bwMode="auto">
          <a:xfrm>
            <a:off x="395536" y="1412776"/>
            <a:ext cx="8280920" cy="4661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gerente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2400" b="1" dirty="0" smtClean="0"/>
              <a:t>ANALISIS DE VALOR</a:t>
            </a:r>
          </a:p>
          <a:p>
            <a:r>
              <a:rPr lang="es-MX" sz="1600" b="1" dirty="0" smtClean="0"/>
              <a:t>RETRABAJOS</a:t>
            </a:r>
          </a:p>
          <a:p>
            <a:pPr lvl="1"/>
            <a:r>
              <a:rPr lang="es-MX" sz="1400" dirty="0" smtClean="0"/>
              <a:t>Ninguno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 DUPLICIDADES</a:t>
            </a:r>
          </a:p>
          <a:p>
            <a:pPr lvl="1"/>
            <a:r>
              <a:rPr lang="es-MX" sz="1400" dirty="0" smtClean="0"/>
              <a:t>Ninguno. 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ACTIVIDADES QUE NO AGREGAN VALOR</a:t>
            </a:r>
          </a:p>
          <a:p>
            <a:pPr lvl="1"/>
            <a:r>
              <a:rPr lang="es-MX" sz="1400" dirty="0" smtClean="0"/>
              <a:t>Actividad 9, no se ve necesario que el Gerente tenga que dar este seguimiento.</a:t>
            </a:r>
          </a:p>
          <a:p>
            <a:pPr lvl="1"/>
            <a:r>
              <a:rPr lang="es-MX" sz="1400" dirty="0" smtClean="0"/>
              <a:t>Actividad 11, esta actividad se puede delegar, el Gerente debería únicamente solicitar un reporte de esta actividad.</a:t>
            </a:r>
          </a:p>
          <a:p>
            <a:pPr lvl="1">
              <a:buNone/>
            </a:pPr>
            <a:endParaRPr lang="es-MX" sz="1400" dirty="0" smtClean="0"/>
          </a:p>
          <a:p>
            <a:pPr lvl="1">
              <a:buNone/>
            </a:pPr>
            <a:endParaRPr lang="es-MX" sz="1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14</a:t>
            </a:fld>
            <a:endParaRPr lang="es-MX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4051" r="4534"/>
          <a:stretch>
            <a:fillRect/>
          </a:stretch>
        </p:blipFill>
        <p:spPr bwMode="auto">
          <a:xfrm>
            <a:off x="179512" y="1268760"/>
            <a:ext cx="8605464" cy="497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Superintendente de construcción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2400" b="1" dirty="0" smtClean="0"/>
              <a:t>ANALISIS DE VALOR</a:t>
            </a:r>
          </a:p>
          <a:p>
            <a:r>
              <a:rPr lang="es-MX" sz="1600" b="1" dirty="0" smtClean="0"/>
              <a:t>RETRABAJOS</a:t>
            </a:r>
          </a:p>
          <a:p>
            <a:pPr lvl="1"/>
            <a:r>
              <a:rPr lang="es-MX" sz="1400" dirty="0" smtClean="0"/>
              <a:t>Ninguno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 DUPLICIDADES</a:t>
            </a:r>
          </a:p>
          <a:p>
            <a:pPr lvl="1"/>
            <a:r>
              <a:rPr lang="es-MX" sz="1400" dirty="0" smtClean="0"/>
              <a:t>Actividad 4 esta misma actividad la pudiera realizar el encargado de almacén y enviarla  para visto bueno.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ACTIVIDADES QUE NO AGREGAN VALOR</a:t>
            </a:r>
          </a:p>
          <a:p>
            <a:pPr lvl="1"/>
            <a:r>
              <a:rPr lang="es-MX" sz="1400" dirty="0" smtClean="0"/>
              <a:t>Actividad 3, realmente es necesario que el superintendente, tenga que participar en la negociación.</a:t>
            </a:r>
          </a:p>
          <a:p>
            <a:pPr lvl="1">
              <a:buNone/>
            </a:pPr>
            <a:endParaRPr lang="es-MX" sz="1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16</a:t>
            </a:fld>
            <a:endParaRPr lang="es-MX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l="4343" t="2374" r="5304"/>
          <a:stretch>
            <a:fillRect/>
          </a:stretch>
        </p:blipFill>
        <p:spPr bwMode="auto">
          <a:xfrm>
            <a:off x="156600" y="1628800"/>
            <a:ext cx="873588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Auxiliar  administrativo de construcción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2400" b="1" dirty="0" smtClean="0"/>
              <a:t>ANALISIS DE VALOR</a:t>
            </a:r>
          </a:p>
          <a:p>
            <a:r>
              <a:rPr lang="es-MX" sz="1600" b="1" dirty="0" smtClean="0"/>
              <a:t>RETRABAJOS</a:t>
            </a:r>
          </a:p>
          <a:p>
            <a:pPr lvl="1"/>
            <a:r>
              <a:rPr lang="es-MX" sz="1400" dirty="0" smtClean="0"/>
              <a:t>Ninguno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 DUPLICIDADES</a:t>
            </a:r>
          </a:p>
          <a:p>
            <a:pPr lvl="1"/>
            <a:r>
              <a:rPr lang="es-MX" sz="1400" dirty="0" smtClean="0"/>
              <a:t>Actividad 4, esta actividad la realiza también la secretaria auxiliar de campo,  seria mas fácil solicitar el reporte en formato digital a la secretaria auxiliar de campo y evitar la recaptura de la información.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ACTIVIDADES QUE NO AGREGAN VALOR</a:t>
            </a:r>
          </a:p>
          <a:p>
            <a:pPr lvl="1"/>
            <a:r>
              <a:rPr lang="es-MX" sz="1400" dirty="0" smtClean="0"/>
              <a:t>Actividad 1, esta tarea no es necesario que el auxiliar la realice porque el que realmente hace la revisión es el superintendente.</a:t>
            </a:r>
          </a:p>
          <a:p>
            <a:pPr lvl="1">
              <a:buNone/>
            </a:pPr>
            <a:endParaRPr lang="es-MX" sz="1400" dirty="0" smtClean="0"/>
          </a:p>
          <a:p>
            <a:pPr lvl="1">
              <a:buNone/>
            </a:pPr>
            <a:endParaRPr lang="es-MX" sz="1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929" r="4793" b="3719"/>
          <a:stretch>
            <a:fillRect/>
          </a:stretch>
        </p:blipFill>
        <p:spPr bwMode="auto">
          <a:xfrm>
            <a:off x="101842" y="1340768"/>
            <a:ext cx="886264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Supervisor de seguridad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2400" b="1" dirty="0" smtClean="0"/>
              <a:t>ANALISIS DE VALOR</a:t>
            </a:r>
          </a:p>
          <a:p>
            <a:r>
              <a:rPr lang="es-MX" sz="1600" b="1" dirty="0" smtClean="0"/>
              <a:t>RETRABAJOS</a:t>
            </a:r>
          </a:p>
          <a:p>
            <a:pPr lvl="1"/>
            <a:r>
              <a:rPr lang="es-MX" sz="1400" dirty="0" smtClean="0"/>
              <a:t>Ninguno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 DUPLICIDADES</a:t>
            </a:r>
          </a:p>
          <a:p>
            <a:pPr lvl="1"/>
            <a:r>
              <a:rPr lang="es-MX" sz="1400" dirty="0" smtClean="0"/>
              <a:t>Ninguno. 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ACTIVIDADES QUE NO AGREGAN VALOR</a:t>
            </a:r>
          </a:p>
          <a:p>
            <a:pPr lvl="1"/>
            <a:r>
              <a:rPr lang="es-MX" sz="1400" dirty="0" smtClean="0"/>
              <a:t>Ninguno.</a:t>
            </a:r>
          </a:p>
          <a:p>
            <a:pPr lvl="1"/>
            <a:endParaRPr lang="es-MX" sz="1400" dirty="0" smtClean="0"/>
          </a:p>
          <a:p>
            <a:pPr lvl="1">
              <a:buNone/>
            </a:pPr>
            <a:endParaRPr lang="es-MX" sz="1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3995936" y="5013176"/>
            <a:ext cx="2736304" cy="792088"/>
          </a:xfrm>
        </p:spPr>
        <p:txBody>
          <a:bodyPr/>
          <a:lstStyle/>
          <a:p>
            <a:r>
              <a:rPr lang="es-MX" sz="4000" dirty="0" smtClean="0"/>
              <a:t>EMPRESA</a:t>
            </a:r>
            <a:endParaRPr lang="es-MX" sz="40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923928" y="4293096"/>
            <a:ext cx="4968552" cy="708099"/>
          </a:xfrm>
        </p:spPr>
        <p:txBody>
          <a:bodyPr>
            <a:normAutofit/>
          </a:bodyPr>
          <a:lstStyle/>
          <a:p>
            <a:r>
              <a:rPr lang="es-MX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INFORMACION</a:t>
            </a:r>
            <a:r>
              <a:rPr lang="es-MX" sz="3200" dirty="0" smtClean="0"/>
              <a:t> </a:t>
            </a:r>
            <a:r>
              <a:rPr lang="es-MX" sz="3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</a:t>
            </a:r>
            <a:endParaRPr lang="es-MX" sz="3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2</a:t>
            </a:fld>
            <a:endParaRPr lang="es-MX"/>
          </a:p>
        </p:txBody>
      </p:sp>
      <p:pic>
        <p:nvPicPr>
          <p:cNvPr id="7" name="Picture 3" descr="Portada curriculim elvic sgi"/>
          <p:cNvPicPr>
            <a:picLocks noChangeAspect="1" noChangeArrowheads="1"/>
          </p:cNvPicPr>
          <p:nvPr/>
        </p:nvPicPr>
        <p:blipFill>
          <a:blip r:embed="rId2" cstate="print"/>
          <a:srcRect l="7143"/>
          <a:stretch>
            <a:fillRect/>
          </a:stretch>
        </p:blipFill>
        <p:spPr bwMode="auto">
          <a:xfrm>
            <a:off x="0" y="0"/>
            <a:ext cx="3491880" cy="623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20</a:t>
            </a:fld>
            <a:endParaRPr lang="es-MX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979" r="4938"/>
          <a:stretch>
            <a:fillRect/>
          </a:stretch>
        </p:blipFill>
        <p:spPr bwMode="auto">
          <a:xfrm>
            <a:off x="323528" y="1484784"/>
            <a:ext cx="842493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Encargado de almacén de campo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2400" b="1" dirty="0" smtClean="0"/>
              <a:t>ANALISIS DE VALOR</a:t>
            </a:r>
          </a:p>
          <a:p>
            <a:r>
              <a:rPr lang="es-MX" sz="1600" b="1" dirty="0" smtClean="0"/>
              <a:t>RETRABAJOS</a:t>
            </a:r>
          </a:p>
          <a:p>
            <a:pPr lvl="1"/>
            <a:r>
              <a:rPr lang="es-MX" sz="1400" dirty="0" smtClean="0"/>
              <a:t>Ninguno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 DUPLICIDADES</a:t>
            </a:r>
          </a:p>
          <a:p>
            <a:pPr lvl="1"/>
            <a:r>
              <a:rPr lang="es-MX" sz="1400" dirty="0" smtClean="0"/>
              <a:t>Actividad 8, si se pudiera archivar esta información en formato digital, se ahorraría papelería. 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ACTIVIDADES QUE NO AGREGAN VALOR</a:t>
            </a:r>
          </a:p>
          <a:p>
            <a:pPr lvl="1"/>
            <a:r>
              <a:rPr lang="es-MX" sz="1400" dirty="0" smtClean="0"/>
              <a:t>Actividad 10, se debería de generar un reporte de los materiales y enviarlos al administrador y jefes de departamento.</a:t>
            </a:r>
          </a:p>
          <a:p>
            <a:pPr lvl="1"/>
            <a:r>
              <a:rPr lang="es-MX" sz="1400" dirty="0" smtClean="0"/>
              <a:t>Actividad 12,  no es necesario que se realice esta tarea, ya que con la actividad 1 se lleva un control de inventario.</a:t>
            </a:r>
          </a:p>
          <a:p>
            <a:pPr lvl="1"/>
            <a:endParaRPr lang="es-MX" sz="1400" dirty="0" smtClean="0"/>
          </a:p>
          <a:p>
            <a:pPr lvl="1">
              <a:buNone/>
            </a:pPr>
            <a:endParaRPr lang="es-MX" sz="1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/>
          <a:srcRect l="4534" r="5018"/>
          <a:stretch>
            <a:fillRect/>
          </a:stretch>
        </p:blipFill>
        <p:spPr bwMode="auto">
          <a:xfrm>
            <a:off x="323528" y="1510553"/>
            <a:ext cx="8496944" cy="4726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Secretaria auxiliar en campo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2400" b="1" dirty="0" smtClean="0"/>
              <a:t>ANALISIS DE VALOR</a:t>
            </a:r>
          </a:p>
          <a:p>
            <a:r>
              <a:rPr lang="es-MX" sz="1600" b="1" dirty="0" smtClean="0"/>
              <a:t>RETRABAJOS</a:t>
            </a:r>
          </a:p>
          <a:p>
            <a:pPr lvl="1">
              <a:buNone/>
            </a:pPr>
            <a:r>
              <a:rPr lang="es-MX" sz="1400" dirty="0" smtClean="0"/>
              <a:t>Ninguno</a:t>
            </a:r>
          </a:p>
          <a:p>
            <a:r>
              <a:rPr lang="es-MX" sz="1600" b="1" dirty="0" smtClean="0"/>
              <a:t> DUPLICIDADES</a:t>
            </a:r>
          </a:p>
          <a:p>
            <a:pPr lvl="1"/>
            <a:r>
              <a:rPr lang="es-MX" sz="1400" dirty="0" smtClean="0"/>
              <a:t>Actividad 7 y 9, seria mas fácil llevar un solo control de todos los artículos de papelería,  oficina, y cómputo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ACTIVIDADES QUE NO AGREGAN VALOR</a:t>
            </a:r>
          </a:p>
          <a:p>
            <a:pPr lvl="1"/>
            <a:r>
              <a:rPr lang="es-MX" sz="1400" dirty="0" smtClean="0"/>
              <a:t>Se  observa que en las actividades 7 y 9 se lleva el control de  la existencia de artículos de papelería, oficina y computo, pero este control no lleva a un objetivo debido a que no se reporta a nadie para solicitar la compra de estos artículos.</a:t>
            </a:r>
          </a:p>
          <a:p>
            <a:pPr lvl="1"/>
            <a:endParaRPr lang="es-MX" sz="1400" dirty="0" smtClean="0"/>
          </a:p>
          <a:p>
            <a:r>
              <a:rPr lang="es-MX" sz="1600" b="1" dirty="0" smtClean="0"/>
              <a:t>CONSIDERACIONES PARA EL NUEVO DISEÑO</a:t>
            </a:r>
          </a:p>
          <a:p>
            <a:pPr lvl="1"/>
            <a:r>
              <a:rPr lang="es-MX" sz="1400" dirty="0" smtClean="0"/>
              <a:t>Generar un reporte de solicitud de compra de papelería, artículos de oficina y cómputo.</a:t>
            </a:r>
          </a:p>
          <a:p>
            <a:pPr>
              <a:buNone/>
            </a:pPr>
            <a:endParaRPr lang="es-MX" sz="1400" dirty="0" smtClean="0"/>
          </a:p>
          <a:p>
            <a:pPr lvl="1">
              <a:buNone/>
            </a:pPr>
            <a:endParaRPr lang="es-MX" sz="1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24</a:t>
            </a:fld>
            <a:endParaRPr lang="es-MX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4051" r="5018" b="5283"/>
          <a:stretch>
            <a:fillRect/>
          </a:stretch>
        </p:blipFill>
        <p:spPr bwMode="auto">
          <a:xfrm>
            <a:off x="251520" y="1484784"/>
            <a:ext cx="85689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Chofer de obra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2400" b="1" dirty="0" smtClean="0"/>
              <a:t>ANALISIS DE VALOR</a:t>
            </a:r>
          </a:p>
          <a:p>
            <a:r>
              <a:rPr lang="es-MX" sz="1600" b="1" dirty="0" smtClean="0"/>
              <a:t>RETRABAJOS</a:t>
            </a:r>
          </a:p>
          <a:p>
            <a:pPr lvl="1"/>
            <a:r>
              <a:rPr lang="es-MX" sz="1400" dirty="0" smtClean="0"/>
              <a:t>Actividad 5, son demasiadas las veces que se compra agua al día y el tiempo que se lleva el chofer es excesivo 60 minutos por actividad.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 DUPLICIDADES</a:t>
            </a:r>
          </a:p>
          <a:p>
            <a:pPr lvl="1"/>
            <a:r>
              <a:rPr lang="es-MX" sz="1400" dirty="0" smtClean="0"/>
              <a:t>Ninguna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ACTIVIDADES QUE NO AGREGAN VALOR</a:t>
            </a:r>
          </a:p>
          <a:p>
            <a:pPr lvl="1"/>
            <a:r>
              <a:rPr lang="es-MX" sz="1400" dirty="0" smtClean="0"/>
              <a:t>Actividad 3, no es necesario que el realice esa actividad.</a:t>
            </a:r>
          </a:p>
          <a:p>
            <a:pPr lvl="1"/>
            <a:r>
              <a:rPr lang="es-MX" sz="1400" dirty="0" smtClean="0"/>
              <a:t>Actividad 5, seria mas practico y económico contratar un servicio para que llevara y hielo directamente empresa. </a:t>
            </a:r>
          </a:p>
          <a:p>
            <a:pPr lvl="1"/>
            <a:endParaRPr lang="es-MX" sz="1400" dirty="0" smtClean="0"/>
          </a:p>
          <a:p>
            <a:pPr lvl="1">
              <a:buNone/>
            </a:pPr>
            <a:endParaRPr lang="es-MX" sz="1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 l="4534" r="5018"/>
          <a:stretch>
            <a:fillRect/>
          </a:stretch>
        </p:blipFill>
        <p:spPr bwMode="auto">
          <a:xfrm>
            <a:off x="179512" y="1556792"/>
            <a:ext cx="87129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Encargado de estimaciones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2400" b="1" dirty="0" smtClean="0"/>
              <a:t>ANALISIS DE VALOR</a:t>
            </a:r>
          </a:p>
          <a:p>
            <a:r>
              <a:rPr lang="es-MX" sz="1600" b="1" dirty="0" smtClean="0"/>
              <a:t>RETRABAJOS</a:t>
            </a:r>
          </a:p>
          <a:p>
            <a:pPr lvl="1"/>
            <a:r>
              <a:rPr lang="es-MX" sz="1400" dirty="0" smtClean="0"/>
              <a:t>Ninguno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 DUPLICIDADES</a:t>
            </a:r>
          </a:p>
          <a:p>
            <a:pPr lvl="1"/>
            <a:r>
              <a:rPr lang="es-MX" sz="1400" dirty="0" smtClean="0"/>
              <a:t>Ninguno. 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ACTIVIDADES QUE NO AGREGAN VALOR</a:t>
            </a:r>
          </a:p>
          <a:p>
            <a:pPr lvl="1"/>
            <a:r>
              <a:rPr lang="es-MX" sz="1400" dirty="0" smtClean="0"/>
              <a:t>Actividad 7, delegar esa actividad a la secretaria auxiliar de campo, es demasiado tiempo que pierde el encargado a la semana generando los 4 juegos de copias.</a:t>
            </a:r>
          </a:p>
          <a:p>
            <a:pPr lvl="1">
              <a:buNone/>
            </a:pPr>
            <a:endParaRPr lang="es-MX" sz="1400" dirty="0" smtClean="0"/>
          </a:p>
          <a:p>
            <a:pPr lvl="1">
              <a:buNone/>
            </a:pPr>
            <a:endParaRPr lang="es-MX" sz="1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28</a:t>
            </a:fld>
            <a:endParaRPr lang="es-MX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4534" r="4534" b="7207"/>
          <a:stretch>
            <a:fillRect/>
          </a:stretch>
        </p:blipFill>
        <p:spPr bwMode="auto">
          <a:xfrm>
            <a:off x="251520" y="1484784"/>
            <a:ext cx="86409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Control de documento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s-MX" sz="2400" b="1" dirty="0" smtClean="0"/>
              <a:t>ANALISIS DE VALOR</a:t>
            </a:r>
          </a:p>
          <a:p>
            <a:r>
              <a:rPr lang="es-MX" sz="1600" b="1" dirty="0" smtClean="0"/>
              <a:t>RETRABAJOS</a:t>
            </a:r>
          </a:p>
          <a:p>
            <a:pPr lvl="1"/>
            <a:r>
              <a:rPr lang="es-MX" sz="1400" dirty="0" smtClean="0"/>
              <a:t>Ninguno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 DUPLICIDADES</a:t>
            </a:r>
          </a:p>
          <a:p>
            <a:pPr lvl="1" algn="just"/>
            <a:r>
              <a:rPr lang="es-MX" sz="1400" dirty="0" smtClean="0"/>
              <a:t>Actividad 3 y 4,  si lo almacena en la base de datos, se debería únicamente pasar un reporte de los certificados al encargado de estimaciones y el pudiera revisarlos en la base de datos directamente, así no necesita darle copias de los certificado y se ahorrarían papelería.</a:t>
            </a:r>
          </a:p>
          <a:p>
            <a:pPr lvl="1">
              <a:buNone/>
            </a:pPr>
            <a:endParaRPr lang="es-MX" sz="1400" dirty="0" smtClean="0"/>
          </a:p>
          <a:p>
            <a:r>
              <a:rPr lang="es-MX" sz="1600" b="1" dirty="0" smtClean="0"/>
              <a:t>ACTIVIDADES QUE NO AGREGAN VALOR</a:t>
            </a:r>
          </a:p>
          <a:p>
            <a:pPr lvl="1" algn="just"/>
            <a:r>
              <a:rPr lang="es-MX" sz="1400" dirty="0" smtClean="0"/>
              <a:t>Actividad 5,  es excesivo el tiempo estimado para realizar esta tarea.</a:t>
            </a:r>
          </a:p>
          <a:p>
            <a:pPr lvl="1"/>
            <a:endParaRPr lang="es-MX" sz="1400" dirty="0" smtClean="0"/>
          </a:p>
          <a:p>
            <a:pPr lvl="1">
              <a:buNone/>
            </a:pPr>
            <a:endParaRPr lang="es-MX" sz="14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ortada curriculim elvic sgi"/>
          <p:cNvPicPr>
            <a:picLocks noChangeAspect="1" noChangeArrowheads="1"/>
          </p:cNvPicPr>
          <p:nvPr/>
        </p:nvPicPr>
        <p:blipFill>
          <a:blip r:embed="rId2" cstate="print"/>
          <a:srcRect l="7143"/>
          <a:stretch>
            <a:fillRect/>
          </a:stretch>
        </p:blipFill>
        <p:spPr bwMode="auto">
          <a:xfrm>
            <a:off x="285720" y="220701"/>
            <a:ext cx="3357554" cy="599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285728"/>
            <a:ext cx="5034371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s-MX" sz="1400" dirty="0" smtClean="0"/>
          </a:p>
          <a:p>
            <a:pPr algn="just">
              <a:buNone/>
            </a:pPr>
            <a:r>
              <a:rPr lang="es-MX" sz="1400" dirty="0" smtClean="0"/>
              <a:t>	</a:t>
            </a:r>
            <a:r>
              <a:rPr lang="es-MX" sz="1400" dirty="0" smtClean="0"/>
              <a:t>Con el Análisis de la Metodología de las cargas de trabajo dentro de la Gerencia de Construcción de la </a:t>
            </a:r>
            <a:r>
              <a:rPr lang="es-MX" sz="1400" dirty="0" err="1" smtClean="0"/>
              <a:t>Cia</a:t>
            </a:r>
            <a:r>
              <a:rPr lang="es-MX" sz="1400" dirty="0" smtClean="0"/>
              <a:t>. ELVIC,  pudimos observar que a pesar de que el personal tiene bien definido su rol dentro de la Gerencia mencionada, existen tareas que se pueden </a:t>
            </a:r>
            <a:r>
              <a:rPr lang="es-MX" sz="1400" smtClean="0"/>
              <a:t>delegar y </a:t>
            </a:r>
            <a:r>
              <a:rPr lang="es-MX" sz="1400" dirty="0" smtClean="0"/>
              <a:t>de esa manera el personal puede ocuparse en realizar otras actividades que puedan innovar, o buscar nuevos procesos que puedan mejorar los ya existentes y de esa manera contribuir a lograr el propósito de la visión de la organización.</a:t>
            </a:r>
          </a:p>
          <a:p>
            <a:pPr algn="just">
              <a:buNone/>
            </a:pPr>
            <a:endParaRPr lang="es-MX" sz="1400" dirty="0" smtClean="0"/>
          </a:p>
          <a:p>
            <a:pPr algn="ctr">
              <a:buNone/>
            </a:pPr>
            <a:r>
              <a:rPr lang="es-ES" sz="1400" dirty="0" smtClean="0">
                <a:solidFill>
                  <a:schemeClr val="dk1"/>
                </a:solidFill>
              </a:rPr>
              <a:t>	</a:t>
            </a:r>
            <a:r>
              <a:rPr lang="es-ES" sz="1400" b="1" dirty="0" smtClean="0">
                <a:solidFill>
                  <a:schemeClr val="dk1"/>
                </a:solidFill>
              </a:rPr>
              <a:t>“Ser </a:t>
            </a:r>
            <a:r>
              <a:rPr lang="es-ES" sz="1400" b="1" dirty="0" smtClean="0">
                <a:solidFill>
                  <a:schemeClr val="dk1"/>
                </a:solidFill>
              </a:rPr>
              <a:t>líder en la industria de la </a:t>
            </a:r>
            <a:r>
              <a:rPr lang="es-ES" sz="1400" b="1" dirty="0" smtClean="0">
                <a:solidFill>
                  <a:schemeClr val="dk1"/>
                </a:solidFill>
              </a:rPr>
              <a:t>construcción, </a:t>
            </a:r>
            <a:r>
              <a:rPr lang="es-ES" sz="1400" b="1" dirty="0" smtClean="0">
                <a:solidFill>
                  <a:schemeClr val="dk1"/>
                </a:solidFill>
              </a:rPr>
              <a:t>cumpliendo con </a:t>
            </a:r>
            <a:r>
              <a:rPr lang="es-ES" sz="1400" b="1" dirty="0" smtClean="0">
                <a:solidFill>
                  <a:schemeClr val="dk1"/>
                </a:solidFill>
              </a:rPr>
              <a:t>Estándares Técnicos de Calidad</a:t>
            </a:r>
            <a:r>
              <a:rPr lang="es-ES" sz="1400" b="1" dirty="0" smtClean="0">
                <a:solidFill>
                  <a:schemeClr val="dk1"/>
                </a:solidFill>
              </a:rPr>
              <a:t>, de </a:t>
            </a:r>
            <a:r>
              <a:rPr lang="es-ES" sz="1400" b="1" dirty="0" smtClean="0">
                <a:solidFill>
                  <a:schemeClr val="dk1"/>
                </a:solidFill>
              </a:rPr>
              <a:t>Seguridad</a:t>
            </a:r>
            <a:r>
              <a:rPr lang="es-ES" sz="1400" b="1" dirty="0" smtClean="0">
                <a:solidFill>
                  <a:schemeClr val="dk1"/>
                </a:solidFill>
              </a:rPr>
              <a:t>, de </a:t>
            </a:r>
            <a:r>
              <a:rPr lang="es-ES" sz="1400" b="1" dirty="0" smtClean="0">
                <a:solidFill>
                  <a:schemeClr val="dk1"/>
                </a:solidFill>
              </a:rPr>
              <a:t>Salud </a:t>
            </a:r>
            <a:r>
              <a:rPr lang="es-ES" sz="1400" b="1" dirty="0" smtClean="0">
                <a:solidFill>
                  <a:schemeClr val="dk1"/>
                </a:solidFill>
              </a:rPr>
              <a:t>y A</a:t>
            </a:r>
            <a:r>
              <a:rPr lang="es-ES" sz="1400" b="1" dirty="0" smtClean="0">
                <a:solidFill>
                  <a:schemeClr val="dk1"/>
                </a:solidFill>
              </a:rPr>
              <a:t>mbientales”</a:t>
            </a:r>
          </a:p>
          <a:p>
            <a:pPr algn="ctr">
              <a:buNone/>
            </a:pPr>
            <a:endParaRPr lang="es-ES" sz="1400" dirty="0" smtClean="0">
              <a:solidFill>
                <a:schemeClr val="dk1"/>
              </a:solidFill>
            </a:endParaRPr>
          </a:p>
          <a:p>
            <a:pPr algn="just">
              <a:buNone/>
            </a:pPr>
            <a:endParaRPr lang="es-MX" sz="14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30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 descr="elvic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2051720" y="332656"/>
            <a:ext cx="4825020" cy="4968552"/>
          </a:xfrm>
          <a:prstGeom prst="rect">
            <a:avLst/>
          </a:prstGeom>
        </p:spPr>
      </p:pic>
      <p:sp>
        <p:nvSpPr>
          <p:cNvPr id="5" name="3 Título"/>
          <p:cNvSpPr>
            <a:spLocks noGrp="1"/>
          </p:cNvSpPr>
          <p:nvPr>
            <p:ph type="title"/>
          </p:nvPr>
        </p:nvSpPr>
        <p:spPr>
          <a:xfrm>
            <a:off x="1979712" y="2636912"/>
            <a:ext cx="5040560" cy="1143000"/>
          </a:xfrm>
        </p:spPr>
        <p:txBody>
          <a:bodyPr>
            <a:noAutofit/>
          </a:bodyPr>
          <a:lstStyle/>
          <a:p>
            <a:r>
              <a:rPr lang="es-MX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¿QUIENES SOMOS?</a:t>
            </a:r>
            <a:endParaRPr lang="es-MX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47864" y="1484784"/>
            <a:ext cx="2088232" cy="369332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Fundada en 1985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5904656" y="2780928"/>
            <a:ext cx="3059832" cy="923330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Experiencia de mas de 300 obras en el ramo de la construcción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987824" y="4509120"/>
            <a:ext cx="3024336" cy="1477328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calidad del servicio y el profesionalismo de los trabajadores definen y dan prestigio al trabajo hasta el día de hoy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07504" y="2780928"/>
            <a:ext cx="3024336" cy="923330"/>
          </a:xfrm>
          <a:prstGeom prst="rect">
            <a:avLst/>
          </a:prstGeo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Colocan a la empresa en una posición privilegiada a nivel regional y nacional</a:t>
            </a: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476672"/>
            <a:ext cx="6552728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MISION</a:t>
            </a:r>
            <a:endParaRPr lang="es-MX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1216" y="2564904"/>
            <a:ext cx="8003232" cy="1938992"/>
          </a:xfr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algn="just">
              <a:buNone/>
            </a:pPr>
            <a:r>
              <a:rPr lang="es-ES" sz="2400" dirty="0" smtClean="0">
                <a:solidFill>
                  <a:schemeClr val="dk1"/>
                </a:solidFill>
              </a:rPr>
              <a:t> Proporcionamos servicios de calidad y seguridad en el ramo de la construcción y mantenimiento de obras públicas y privadas garantizando la satisfacción de nuestros clientes y el desarrollo integral y profesional de nuestros empleados en plena armonía y cuidado del medio ambiente. </a:t>
            </a:r>
            <a:endParaRPr lang="es-MX" sz="2400" dirty="0" smtClean="0">
              <a:solidFill>
                <a:schemeClr val="dk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MX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VISION</a:t>
            </a:r>
            <a:endParaRPr lang="es-MX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564904"/>
            <a:ext cx="8003232" cy="1938992"/>
          </a:xfrm>
          <a:solidFill>
            <a:schemeClr val="bg1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002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/>
          <a:p>
            <a:pPr marL="0" algn="just">
              <a:buNone/>
            </a:pPr>
            <a:r>
              <a:rPr lang="es-ES" sz="2400" dirty="0" smtClean="0">
                <a:solidFill>
                  <a:schemeClr val="dk1"/>
                </a:solidFill>
              </a:rPr>
              <a:t>Constructora </a:t>
            </a:r>
            <a:r>
              <a:rPr lang="es-ES" sz="2400" dirty="0" err="1" smtClean="0">
                <a:solidFill>
                  <a:schemeClr val="dk1"/>
                </a:solidFill>
              </a:rPr>
              <a:t>Elvic</a:t>
            </a:r>
            <a:r>
              <a:rPr lang="es-ES" sz="2400" dirty="0" smtClean="0">
                <a:solidFill>
                  <a:schemeClr val="dk1"/>
                </a:solidFill>
              </a:rPr>
              <a:t> S.A. de C.V.  será líder en la industria de la construcción cumpliendo con estándares técnicos, de calidad, de seguridad, de salud y ambientales que aseguren su permanencia en la región y preferencia de los clientes asociados.</a:t>
            </a:r>
            <a:endParaRPr lang="es-MX" sz="2400" dirty="0" smtClean="0">
              <a:solidFill>
                <a:schemeClr val="dk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s-MX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organigrama</a:t>
            </a:r>
            <a:endParaRPr lang="es-MX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7</a:t>
            </a:fld>
            <a:endParaRPr lang="es-MX"/>
          </a:p>
        </p:txBody>
      </p:sp>
      <p:pic>
        <p:nvPicPr>
          <p:cNvPr id="6" name="5 Marcador de contenido" descr="organigramaelviec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7238" y="1710800"/>
            <a:ext cx="7809524" cy="4304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Organigrama de la gerencia de construcción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8F963-526C-490E-8E42-459A0D08C009}" type="slidenum">
              <a:rPr lang="es-MX" smtClean="0"/>
              <a:pPr/>
              <a:t>8</a:t>
            </a:fld>
            <a:endParaRPr lang="es-MX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2285984" y="1428736"/>
          <a:ext cx="3686175" cy="3600450"/>
        </p:xfrm>
        <a:graphic>
          <a:graphicData uri="http://schemas.openxmlformats.org/presentationml/2006/ole">
            <p:oleObj spid="_x0000_s1026" r:id="rId3" imgW="379440" imgH="365400" progId="">
              <p:embed/>
            </p:oleObj>
          </a:graphicData>
        </a:graphic>
      </p:graphicFrame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t="62253"/>
          <a:stretch>
            <a:fillRect/>
          </a:stretch>
        </p:blipFill>
        <p:spPr bwMode="auto">
          <a:xfrm>
            <a:off x="857224" y="5286388"/>
            <a:ext cx="742955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857356" y="500042"/>
          <a:ext cx="6096000" cy="727274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7272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</a:rPr>
                        <a:t>CERTIFICADO DEL SISTEMA DE GESTIÓN DE CALIDAD ISO 9001:2008</a:t>
                      </a:r>
                      <a:endParaRPr lang="es-MX" sz="1600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2996" marR="6299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meX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851</Words>
  <Application>Microsoft Office PowerPoint</Application>
  <PresentationFormat>Presentación en pantalla (4:3)</PresentationFormat>
  <Paragraphs>157</Paragraphs>
  <Slides>30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de Office</vt:lpstr>
      <vt:lpstr>METODOLOGIA DE CARGAS DE TRABAJO</vt:lpstr>
      <vt:lpstr>EMPRESA</vt:lpstr>
      <vt:lpstr>Diapositiva 3</vt:lpstr>
      <vt:lpstr>¿QUIENES SOMOS?</vt:lpstr>
      <vt:lpstr>MISION</vt:lpstr>
      <vt:lpstr>VISION</vt:lpstr>
      <vt:lpstr>organigrama</vt:lpstr>
      <vt:lpstr>Organigrama de la gerencia de construcción</vt:lpstr>
      <vt:lpstr>Diapositiva 9</vt:lpstr>
      <vt:lpstr>Diapositiva 10</vt:lpstr>
      <vt:lpstr>ANALISIS</vt:lpstr>
      <vt:lpstr>Diapositiva 12</vt:lpstr>
      <vt:lpstr>gerente</vt:lpstr>
      <vt:lpstr>Diapositiva 14</vt:lpstr>
      <vt:lpstr>Superintendente de construcción</vt:lpstr>
      <vt:lpstr>Diapositiva 16</vt:lpstr>
      <vt:lpstr>Auxiliar  administrativo de construcción</vt:lpstr>
      <vt:lpstr>Diapositiva 18</vt:lpstr>
      <vt:lpstr>Supervisor de seguridad</vt:lpstr>
      <vt:lpstr>Diapositiva 20</vt:lpstr>
      <vt:lpstr>Encargado de almacén de campo</vt:lpstr>
      <vt:lpstr>Diapositiva 22</vt:lpstr>
      <vt:lpstr>Secretaria auxiliar en campo</vt:lpstr>
      <vt:lpstr>Diapositiva 24</vt:lpstr>
      <vt:lpstr>Chofer de obra</vt:lpstr>
      <vt:lpstr>Diapositiva 26</vt:lpstr>
      <vt:lpstr>Encargado de estimaciones</vt:lpstr>
      <vt:lpstr>Diapositiva 28</vt:lpstr>
      <vt:lpstr>Control de documento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Luis Angel Hernandez Rodriguez</dc:creator>
  <cp:lastModifiedBy>Jorge</cp:lastModifiedBy>
  <cp:revision>177</cp:revision>
  <dcterms:created xsi:type="dcterms:W3CDTF">2010-11-15T18:03:46Z</dcterms:created>
  <dcterms:modified xsi:type="dcterms:W3CDTF">2010-11-19T15:11:50Z</dcterms:modified>
</cp:coreProperties>
</file>