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71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2E2B62-620C-48AE-9FA0-8120B690E78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02017D54-EFAD-47D1-B18A-8A43F3F4D81A}">
      <dgm:prSet phldrT="[Texto]"/>
      <dgm:spPr/>
      <dgm:t>
        <a:bodyPr/>
        <a:lstStyle/>
        <a:p>
          <a:r>
            <a:rPr lang="es-AR" dirty="0" smtClean="0"/>
            <a:t>POLIFORFISMO</a:t>
          </a:r>
          <a:endParaRPr lang="es-AR" dirty="0"/>
        </a:p>
      </dgm:t>
    </dgm:pt>
    <dgm:pt modelId="{1B302214-6105-4EC9-BCDE-1963508CB83B}" type="parTrans" cxnId="{5412BE21-658F-4F55-BB4F-D1003DEAAFC8}">
      <dgm:prSet/>
      <dgm:spPr/>
      <dgm:t>
        <a:bodyPr/>
        <a:lstStyle/>
        <a:p>
          <a:endParaRPr lang="es-AR"/>
        </a:p>
      </dgm:t>
    </dgm:pt>
    <dgm:pt modelId="{08ABE498-3B06-4972-AAF8-B7D9FE90D400}" type="sibTrans" cxnId="{5412BE21-658F-4F55-BB4F-D1003DEAAFC8}">
      <dgm:prSet/>
      <dgm:spPr/>
      <dgm:t>
        <a:bodyPr/>
        <a:lstStyle/>
        <a:p>
          <a:endParaRPr lang="es-AR"/>
        </a:p>
      </dgm:t>
    </dgm:pt>
    <dgm:pt modelId="{5894C5C6-F342-45D9-AB36-EF6A9D4EE4D7}">
      <dgm:prSet phldrT="[Texto]"/>
      <dgm:spPr/>
      <dgm:t>
        <a:bodyPr/>
        <a:lstStyle/>
        <a:p>
          <a:r>
            <a:rPr lang="es-AR" dirty="0" smtClean="0"/>
            <a:t>HERENCIA</a:t>
          </a:r>
          <a:endParaRPr lang="es-AR" dirty="0"/>
        </a:p>
      </dgm:t>
    </dgm:pt>
    <dgm:pt modelId="{34938444-8AD0-46D6-BB0D-3ECA459A9FC8}" type="parTrans" cxnId="{03087EFC-20E7-4A10-93C6-F4A6C3A9DAD8}">
      <dgm:prSet/>
      <dgm:spPr/>
      <dgm:t>
        <a:bodyPr/>
        <a:lstStyle/>
        <a:p>
          <a:endParaRPr lang="es-AR"/>
        </a:p>
      </dgm:t>
    </dgm:pt>
    <dgm:pt modelId="{5651A092-6276-46D1-B847-5B803B86A64B}" type="sibTrans" cxnId="{03087EFC-20E7-4A10-93C6-F4A6C3A9DAD8}">
      <dgm:prSet/>
      <dgm:spPr/>
      <dgm:t>
        <a:bodyPr/>
        <a:lstStyle/>
        <a:p>
          <a:endParaRPr lang="es-AR"/>
        </a:p>
      </dgm:t>
    </dgm:pt>
    <dgm:pt modelId="{57FF743B-6516-416C-A9B7-CE9CB82947A5}">
      <dgm:prSet phldrT="[Texto]"/>
      <dgm:spPr/>
      <dgm:t>
        <a:bodyPr/>
        <a:lstStyle/>
        <a:p>
          <a:r>
            <a:rPr lang="es-AR" dirty="0" smtClean="0"/>
            <a:t>ENCAPSULAMIENTO</a:t>
          </a:r>
          <a:endParaRPr lang="es-AR" dirty="0"/>
        </a:p>
      </dgm:t>
    </dgm:pt>
    <dgm:pt modelId="{9D4863B3-1CDB-4A24-8476-B7FA623FE6C7}" type="parTrans" cxnId="{D8EA7845-5821-412E-ACB9-AB834EB70188}">
      <dgm:prSet/>
      <dgm:spPr/>
      <dgm:t>
        <a:bodyPr/>
        <a:lstStyle/>
        <a:p>
          <a:endParaRPr lang="es-AR"/>
        </a:p>
      </dgm:t>
    </dgm:pt>
    <dgm:pt modelId="{F7129CA9-7672-4DAD-9102-62776D95EE87}" type="sibTrans" cxnId="{D8EA7845-5821-412E-ACB9-AB834EB70188}">
      <dgm:prSet/>
      <dgm:spPr/>
      <dgm:t>
        <a:bodyPr/>
        <a:lstStyle/>
        <a:p>
          <a:endParaRPr lang="es-AR"/>
        </a:p>
      </dgm:t>
    </dgm:pt>
    <dgm:pt modelId="{6A52771C-C6EF-44B0-829A-C7721762166D}">
      <dgm:prSet/>
      <dgm:spPr/>
      <dgm:t>
        <a:bodyPr/>
        <a:lstStyle/>
        <a:p>
          <a:r>
            <a:rPr lang="es-AR" dirty="0" smtClean="0"/>
            <a:t>ABSTRACCIÓN </a:t>
          </a:r>
          <a:endParaRPr lang="es-AR" dirty="0"/>
        </a:p>
      </dgm:t>
    </dgm:pt>
    <dgm:pt modelId="{40340F69-AC23-4D44-BDDE-0CFAE4E1B049}" type="parTrans" cxnId="{10358311-8D28-4991-A8BE-C22336270155}">
      <dgm:prSet/>
      <dgm:spPr/>
      <dgm:t>
        <a:bodyPr/>
        <a:lstStyle/>
        <a:p>
          <a:endParaRPr lang="es-AR"/>
        </a:p>
      </dgm:t>
    </dgm:pt>
    <dgm:pt modelId="{5786AEB9-9AB3-4F05-958C-FB4F04CC6F69}" type="sibTrans" cxnId="{10358311-8D28-4991-A8BE-C22336270155}">
      <dgm:prSet/>
      <dgm:spPr/>
      <dgm:t>
        <a:bodyPr/>
        <a:lstStyle/>
        <a:p>
          <a:endParaRPr lang="es-AR"/>
        </a:p>
      </dgm:t>
    </dgm:pt>
    <dgm:pt modelId="{5820B057-B940-48A0-B7D1-BE7080B73011}" type="pres">
      <dgm:prSet presAssocID="{C92E2B62-620C-48AE-9FA0-8120B690E788}" presName="linear" presStyleCnt="0">
        <dgm:presLayoutVars>
          <dgm:dir/>
          <dgm:animLvl val="lvl"/>
          <dgm:resizeHandles val="exact"/>
        </dgm:presLayoutVars>
      </dgm:prSet>
      <dgm:spPr/>
    </dgm:pt>
    <dgm:pt modelId="{071DFB87-74B6-45A7-8812-CFB261E59050}" type="pres">
      <dgm:prSet presAssocID="{02017D54-EFAD-47D1-B18A-8A43F3F4D81A}" presName="parentLin" presStyleCnt="0"/>
      <dgm:spPr/>
    </dgm:pt>
    <dgm:pt modelId="{1EECB1E8-5691-415B-B400-D282A905BBD0}" type="pres">
      <dgm:prSet presAssocID="{02017D54-EFAD-47D1-B18A-8A43F3F4D81A}" presName="parentLeftMargin" presStyleLbl="node1" presStyleIdx="0" presStyleCnt="4"/>
      <dgm:spPr/>
    </dgm:pt>
    <dgm:pt modelId="{7313236D-4EF8-4F6F-8974-E8EBBD06E1FF}" type="pres">
      <dgm:prSet presAssocID="{02017D54-EFAD-47D1-B18A-8A43F3F4D81A}" presName="parentText" presStyleLbl="node1" presStyleIdx="0" presStyleCnt="4" custLinFactNeighborX="-14069" custLinFactNeighborY="2762">
        <dgm:presLayoutVars>
          <dgm:chMax val="0"/>
          <dgm:bulletEnabled val="1"/>
        </dgm:presLayoutVars>
      </dgm:prSet>
      <dgm:spPr/>
    </dgm:pt>
    <dgm:pt modelId="{4F541A4E-326E-4C44-89E6-70029BA31F28}" type="pres">
      <dgm:prSet presAssocID="{02017D54-EFAD-47D1-B18A-8A43F3F4D81A}" presName="negativeSpace" presStyleCnt="0"/>
      <dgm:spPr/>
    </dgm:pt>
    <dgm:pt modelId="{22DFCFEF-1A1C-485A-AD17-B8671F39A102}" type="pres">
      <dgm:prSet presAssocID="{02017D54-EFAD-47D1-B18A-8A43F3F4D81A}" presName="childText" presStyleLbl="conFgAcc1" presStyleIdx="0" presStyleCnt="4">
        <dgm:presLayoutVars>
          <dgm:bulletEnabled val="1"/>
        </dgm:presLayoutVars>
      </dgm:prSet>
      <dgm:spPr/>
    </dgm:pt>
    <dgm:pt modelId="{42AEFD1A-ACB5-403F-82D5-DF339F7369AF}" type="pres">
      <dgm:prSet presAssocID="{08ABE498-3B06-4972-AAF8-B7D9FE90D400}" presName="spaceBetweenRectangles" presStyleCnt="0"/>
      <dgm:spPr/>
    </dgm:pt>
    <dgm:pt modelId="{4AA33069-5BEB-4140-9930-03332DB8463A}" type="pres">
      <dgm:prSet presAssocID="{5894C5C6-F342-45D9-AB36-EF6A9D4EE4D7}" presName="parentLin" presStyleCnt="0"/>
      <dgm:spPr/>
    </dgm:pt>
    <dgm:pt modelId="{5F0929D4-186C-4460-B090-23670814EB99}" type="pres">
      <dgm:prSet presAssocID="{5894C5C6-F342-45D9-AB36-EF6A9D4EE4D7}" presName="parentLeftMargin" presStyleLbl="node1" presStyleIdx="0" presStyleCnt="4"/>
      <dgm:spPr/>
    </dgm:pt>
    <dgm:pt modelId="{B651F022-F6CC-40E4-B2ED-A42DFE8E30A8}" type="pres">
      <dgm:prSet presAssocID="{5894C5C6-F342-45D9-AB36-EF6A9D4EE4D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2ECFFE4-7E63-4BC2-8D49-1CC16691A1BB}" type="pres">
      <dgm:prSet presAssocID="{5894C5C6-F342-45D9-AB36-EF6A9D4EE4D7}" presName="negativeSpace" presStyleCnt="0"/>
      <dgm:spPr/>
    </dgm:pt>
    <dgm:pt modelId="{B592F614-ED5B-4FE5-A07C-BAE24BE32381}" type="pres">
      <dgm:prSet presAssocID="{5894C5C6-F342-45D9-AB36-EF6A9D4EE4D7}" presName="childText" presStyleLbl="conFgAcc1" presStyleIdx="1" presStyleCnt="4">
        <dgm:presLayoutVars>
          <dgm:bulletEnabled val="1"/>
        </dgm:presLayoutVars>
      </dgm:prSet>
      <dgm:spPr/>
    </dgm:pt>
    <dgm:pt modelId="{066C6A34-33BD-4E8A-B428-E1EB72D4A832}" type="pres">
      <dgm:prSet presAssocID="{5651A092-6276-46D1-B847-5B803B86A64B}" presName="spaceBetweenRectangles" presStyleCnt="0"/>
      <dgm:spPr/>
    </dgm:pt>
    <dgm:pt modelId="{CC432F8E-B294-47CE-B426-52F44787DC85}" type="pres">
      <dgm:prSet presAssocID="{57FF743B-6516-416C-A9B7-CE9CB82947A5}" presName="parentLin" presStyleCnt="0"/>
      <dgm:spPr/>
    </dgm:pt>
    <dgm:pt modelId="{2C3ABC89-833A-4AC0-872B-938B35839BDA}" type="pres">
      <dgm:prSet presAssocID="{57FF743B-6516-416C-A9B7-CE9CB82947A5}" presName="parentLeftMargin" presStyleLbl="node1" presStyleIdx="1" presStyleCnt="4"/>
      <dgm:spPr/>
    </dgm:pt>
    <dgm:pt modelId="{C458B3C9-1372-45CD-9AEA-35079A8ECC41}" type="pres">
      <dgm:prSet presAssocID="{57FF743B-6516-416C-A9B7-CE9CB82947A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A9D018A-610E-499F-A500-7E68675697F2}" type="pres">
      <dgm:prSet presAssocID="{57FF743B-6516-416C-A9B7-CE9CB82947A5}" presName="negativeSpace" presStyleCnt="0"/>
      <dgm:spPr/>
    </dgm:pt>
    <dgm:pt modelId="{B282EDE3-2E8F-4DA3-AE67-F1D6995E59C6}" type="pres">
      <dgm:prSet presAssocID="{57FF743B-6516-416C-A9B7-CE9CB82947A5}" presName="childText" presStyleLbl="conFgAcc1" presStyleIdx="2" presStyleCnt="4">
        <dgm:presLayoutVars>
          <dgm:bulletEnabled val="1"/>
        </dgm:presLayoutVars>
      </dgm:prSet>
      <dgm:spPr/>
    </dgm:pt>
    <dgm:pt modelId="{9ACF7420-46A5-48DE-B09D-CEDC5FF4F0BE}" type="pres">
      <dgm:prSet presAssocID="{F7129CA9-7672-4DAD-9102-62776D95EE87}" presName="spaceBetweenRectangles" presStyleCnt="0"/>
      <dgm:spPr/>
    </dgm:pt>
    <dgm:pt modelId="{56EB50F4-2AE8-4FB6-AF48-DE766FE9B8D2}" type="pres">
      <dgm:prSet presAssocID="{6A52771C-C6EF-44B0-829A-C7721762166D}" presName="parentLin" presStyleCnt="0"/>
      <dgm:spPr/>
    </dgm:pt>
    <dgm:pt modelId="{35BFEFF8-EE5E-4E6B-B8EF-809EAF0D3D93}" type="pres">
      <dgm:prSet presAssocID="{6A52771C-C6EF-44B0-829A-C7721762166D}" presName="parentLeftMargin" presStyleLbl="node1" presStyleIdx="2" presStyleCnt="4"/>
      <dgm:spPr/>
    </dgm:pt>
    <dgm:pt modelId="{019E5688-FD7A-4147-8623-834A1887B1AD}" type="pres">
      <dgm:prSet presAssocID="{6A52771C-C6EF-44B0-829A-C7721762166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2FF9330-32FD-479D-8A14-6226F2D55128}" type="pres">
      <dgm:prSet presAssocID="{6A52771C-C6EF-44B0-829A-C7721762166D}" presName="negativeSpace" presStyleCnt="0"/>
      <dgm:spPr/>
    </dgm:pt>
    <dgm:pt modelId="{694CD598-07D2-4C2E-93C0-6C7265392185}" type="pres">
      <dgm:prSet presAssocID="{6A52771C-C6EF-44B0-829A-C7721762166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3DED308-933B-4D40-AF8A-75B8B699A202}" type="presOf" srcId="{C92E2B62-620C-48AE-9FA0-8120B690E788}" destId="{5820B057-B940-48A0-B7D1-BE7080B73011}" srcOrd="0" destOrd="0" presId="urn:microsoft.com/office/officeart/2005/8/layout/list1"/>
    <dgm:cxn modelId="{288AD2BF-D7D9-4725-9AAC-CAE568344A19}" type="presOf" srcId="{5894C5C6-F342-45D9-AB36-EF6A9D4EE4D7}" destId="{5F0929D4-186C-4460-B090-23670814EB99}" srcOrd="0" destOrd="0" presId="urn:microsoft.com/office/officeart/2005/8/layout/list1"/>
    <dgm:cxn modelId="{A74267A6-B2B1-4A4E-A552-5B084418A3D0}" type="presOf" srcId="{57FF743B-6516-416C-A9B7-CE9CB82947A5}" destId="{2C3ABC89-833A-4AC0-872B-938B35839BDA}" srcOrd="0" destOrd="0" presId="urn:microsoft.com/office/officeart/2005/8/layout/list1"/>
    <dgm:cxn modelId="{A3DEE0E7-41B2-49F7-974D-409D73EF4AE4}" type="presOf" srcId="{5894C5C6-F342-45D9-AB36-EF6A9D4EE4D7}" destId="{B651F022-F6CC-40E4-B2ED-A42DFE8E30A8}" srcOrd="1" destOrd="0" presId="urn:microsoft.com/office/officeart/2005/8/layout/list1"/>
    <dgm:cxn modelId="{03087EFC-20E7-4A10-93C6-F4A6C3A9DAD8}" srcId="{C92E2B62-620C-48AE-9FA0-8120B690E788}" destId="{5894C5C6-F342-45D9-AB36-EF6A9D4EE4D7}" srcOrd="1" destOrd="0" parTransId="{34938444-8AD0-46D6-BB0D-3ECA459A9FC8}" sibTransId="{5651A092-6276-46D1-B847-5B803B86A64B}"/>
    <dgm:cxn modelId="{0A16B94F-641E-4ED9-865A-B3EC6F6E03EA}" type="presOf" srcId="{6A52771C-C6EF-44B0-829A-C7721762166D}" destId="{35BFEFF8-EE5E-4E6B-B8EF-809EAF0D3D93}" srcOrd="0" destOrd="0" presId="urn:microsoft.com/office/officeart/2005/8/layout/list1"/>
    <dgm:cxn modelId="{489BA83E-A70F-4E82-A6C2-6B25DB164777}" type="presOf" srcId="{02017D54-EFAD-47D1-B18A-8A43F3F4D81A}" destId="{7313236D-4EF8-4F6F-8974-E8EBBD06E1FF}" srcOrd="1" destOrd="0" presId="urn:microsoft.com/office/officeart/2005/8/layout/list1"/>
    <dgm:cxn modelId="{77AEEEEE-098C-4023-93C5-E748B869C119}" type="presOf" srcId="{57FF743B-6516-416C-A9B7-CE9CB82947A5}" destId="{C458B3C9-1372-45CD-9AEA-35079A8ECC41}" srcOrd="1" destOrd="0" presId="urn:microsoft.com/office/officeart/2005/8/layout/list1"/>
    <dgm:cxn modelId="{0ECA96CD-3D81-4E88-B36C-87F0DE4ADF60}" type="presOf" srcId="{6A52771C-C6EF-44B0-829A-C7721762166D}" destId="{019E5688-FD7A-4147-8623-834A1887B1AD}" srcOrd="1" destOrd="0" presId="urn:microsoft.com/office/officeart/2005/8/layout/list1"/>
    <dgm:cxn modelId="{5412BE21-658F-4F55-BB4F-D1003DEAAFC8}" srcId="{C92E2B62-620C-48AE-9FA0-8120B690E788}" destId="{02017D54-EFAD-47D1-B18A-8A43F3F4D81A}" srcOrd="0" destOrd="0" parTransId="{1B302214-6105-4EC9-BCDE-1963508CB83B}" sibTransId="{08ABE498-3B06-4972-AAF8-B7D9FE90D400}"/>
    <dgm:cxn modelId="{10358311-8D28-4991-A8BE-C22336270155}" srcId="{C92E2B62-620C-48AE-9FA0-8120B690E788}" destId="{6A52771C-C6EF-44B0-829A-C7721762166D}" srcOrd="3" destOrd="0" parTransId="{40340F69-AC23-4D44-BDDE-0CFAE4E1B049}" sibTransId="{5786AEB9-9AB3-4F05-958C-FB4F04CC6F69}"/>
    <dgm:cxn modelId="{1784674C-342B-45D4-89A1-5579691A9F4A}" type="presOf" srcId="{02017D54-EFAD-47D1-B18A-8A43F3F4D81A}" destId="{1EECB1E8-5691-415B-B400-D282A905BBD0}" srcOrd="0" destOrd="0" presId="urn:microsoft.com/office/officeart/2005/8/layout/list1"/>
    <dgm:cxn modelId="{D8EA7845-5821-412E-ACB9-AB834EB70188}" srcId="{C92E2B62-620C-48AE-9FA0-8120B690E788}" destId="{57FF743B-6516-416C-A9B7-CE9CB82947A5}" srcOrd="2" destOrd="0" parTransId="{9D4863B3-1CDB-4A24-8476-B7FA623FE6C7}" sibTransId="{F7129CA9-7672-4DAD-9102-62776D95EE87}"/>
    <dgm:cxn modelId="{0D56EB7B-4B9A-4DCA-BC49-BE970E427557}" type="presParOf" srcId="{5820B057-B940-48A0-B7D1-BE7080B73011}" destId="{071DFB87-74B6-45A7-8812-CFB261E59050}" srcOrd="0" destOrd="0" presId="urn:microsoft.com/office/officeart/2005/8/layout/list1"/>
    <dgm:cxn modelId="{46FA45DD-8C99-484E-B1E0-5D80F05EBB4B}" type="presParOf" srcId="{071DFB87-74B6-45A7-8812-CFB261E59050}" destId="{1EECB1E8-5691-415B-B400-D282A905BBD0}" srcOrd="0" destOrd="0" presId="urn:microsoft.com/office/officeart/2005/8/layout/list1"/>
    <dgm:cxn modelId="{94191536-4F8F-4625-8E5B-906A42F00FF0}" type="presParOf" srcId="{071DFB87-74B6-45A7-8812-CFB261E59050}" destId="{7313236D-4EF8-4F6F-8974-E8EBBD06E1FF}" srcOrd="1" destOrd="0" presId="urn:microsoft.com/office/officeart/2005/8/layout/list1"/>
    <dgm:cxn modelId="{F2C6FAEC-254D-42D7-B225-22B1DE749833}" type="presParOf" srcId="{5820B057-B940-48A0-B7D1-BE7080B73011}" destId="{4F541A4E-326E-4C44-89E6-70029BA31F28}" srcOrd="1" destOrd="0" presId="urn:microsoft.com/office/officeart/2005/8/layout/list1"/>
    <dgm:cxn modelId="{6BD16435-097E-4DC9-8427-6E9C7519C628}" type="presParOf" srcId="{5820B057-B940-48A0-B7D1-BE7080B73011}" destId="{22DFCFEF-1A1C-485A-AD17-B8671F39A102}" srcOrd="2" destOrd="0" presId="urn:microsoft.com/office/officeart/2005/8/layout/list1"/>
    <dgm:cxn modelId="{873A6743-5E9E-4233-82AF-131ADB4A8A9C}" type="presParOf" srcId="{5820B057-B940-48A0-B7D1-BE7080B73011}" destId="{42AEFD1A-ACB5-403F-82D5-DF339F7369AF}" srcOrd="3" destOrd="0" presId="urn:microsoft.com/office/officeart/2005/8/layout/list1"/>
    <dgm:cxn modelId="{28B5C7CE-C0A0-429F-ABD1-0CA41E8DC172}" type="presParOf" srcId="{5820B057-B940-48A0-B7D1-BE7080B73011}" destId="{4AA33069-5BEB-4140-9930-03332DB8463A}" srcOrd="4" destOrd="0" presId="urn:microsoft.com/office/officeart/2005/8/layout/list1"/>
    <dgm:cxn modelId="{903C94D7-C96E-4E48-89FC-7152E817F358}" type="presParOf" srcId="{4AA33069-5BEB-4140-9930-03332DB8463A}" destId="{5F0929D4-186C-4460-B090-23670814EB99}" srcOrd="0" destOrd="0" presId="urn:microsoft.com/office/officeart/2005/8/layout/list1"/>
    <dgm:cxn modelId="{A4689737-4CC6-4645-9B9C-5A751930B44B}" type="presParOf" srcId="{4AA33069-5BEB-4140-9930-03332DB8463A}" destId="{B651F022-F6CC-40E4-B2ED-A42DFE8E30A8}" srcOrd="1" destOrd="0" presId="urn:microsoft.com/office/officeart/2005/8/layout/list1"/>
    <dgm:cxn modelId="{1A3F8A01-E405-4140-AE66-141E4B313A7B}" type="presParOf" srcId="{5820B057-B940-48A0-B7D1-BE7080B73011}" destId="{52ECFFE4-7E63-4BC2-8D49-1CC16691A1BB}" srcOrd="5" destOrd="0" presId="urn:microsoft.com/office/officeart/2005/8/layout/list1"/>
    <dgm:cxn modelId="{2FE700AA-48CA-40DC-824C-B99690828D75}" type="presParOf" srcId="{5820B057-B940-48A0-B7D1-BE7080B73011}" destId="{B592F614-ED5B-4FE5-A07C-BAE24BE32381}" srcOrd="6" destOrd="0" presId="urn:microsoft.com/office/officeart/2005/8/layout/list1"/>
    <dgm:cxn modelId="{6E486079-9022-4EC5-A30E-8184436E4BB2}" type="presParOf" srcId="{5820B057-B940-48A0-B7D1-BE7080B73011}" destId="{066C6A34-33BD-4E8A-B428-E1EB72D4A832}" srcOrd="7" destOrd="0" presId="urn:microsoft.com/office/officeart/2005/8/layout/list1"/>
    <dgm:cxn modelId="{0BB3DDAC-EDE1-40F1-B602-BA232A3A05DD}" type="presParOf" srcId="{5820B057-B940-48A0-B7D1-BE7080B73011}" destId="{CC432F8E-B294-47CE-B426-52F44787DC85}" srcOrd="8" destOrd="0" presId="urn:microsoft.com/office/officeart/2005/8/layout/list1"/>
    <dgm:cxn modelId="{9864C388-F172-4C1D-AEF2-0C2AC3BB718B}" type="presParOf" srcId="{CC432F8E-B294-47CE-B426-52F44787DC85}" destId="{2C3ABC89-833A-4AC0-872B-938B35839BDA}" srcOrd="0" destOrd="0" presId="urn:microsoft.com/office/officeart/2005/8/layout/list1"/>
    <dgm:cxn modelId="{F0FC5B2F-4A03-4017-BCB2-63BE89727410}" type="presParOf" srcId="{CC432F8E-B294-47CE-B426-52F44787DC85}" destId="{C458B3C9-1372-45CD-9AEA-35079A8ECC41}" srcOrd="1" destOrd="0" presId="urn:microsoft.com/office/officeart/2005/8/layout/list1"/>
    <dgm:cxn modelId="{462AB0B0-1D06-446C-BDCE-66D3444F0AE3}" type="presParOf" srcId="{5820B057-B940-48A0-B7D1-BE7080B73011}" destId="{6A9D018A-610E-499F-A500-7E68675697F2}" srcOrd="9" destOrd="0" presId="urn:microsoft.com/office/officeart/2005/8/layout/list1"/>
    <dgm:cxn modelId="{B4A7739F-7080-4D6B-BF14-2C31EDD3FD82}" type="presParOf" srcId="{5820B057-B940-48A0-B7D1-BE7080B73011}" destId="{B282EDE3-2E8F-4DA3-AE67-F1D6995E59C6}" srcOrd="10" destOrd="0" presId="urn:microsoft.com/office/officeart/2005/8/layout/list1"/>
    <dgm:cxn modelId="{A52CFCA0-53D1-43E5-8FD9-0999647C643F}" type="presParOf" srcId="{5820B057-B940-48A0-B7D1-BE7080B73011}" destId="{9ACF7420-46A5-48DE-B09D-CEDC5FF4F0BE}" srcOrd="11" destOrd="0" presId="urn:microsoft.com/office/officeart/2005/8/layout/list1"/>
    <dgm:cxn modelId="{C48A13EB-017E-45C2-9EB2-48D23F0DBE90}" type="presParOf" srcId="{5820B057-B940-48A0-B7D1-BE7080B73011}" destId="{56EB50F4-2AE8-4FB6-AF48-DE766FE9B8D2}" srcOrd="12" destOrd="0" presId="urn:microsoft.com/office/officeart/2005/8/layout/list1"/>
    <dgm:cxn modelId="{4A4A6732-25D7-4758-AC20-9EE5478FACFC}" type="presParOf" srcId="{56EB50F4-2AE8-4FB6-AF48-DE766FE9B8D2}" destId="{35BFEFF8-EE5E-4E6B-B8EF-809EAF0D3D93}" srcOrd="0" destOrd="0" presId="urn:microsoft.com/office/officeart/2005/8/layout/list1"/>
    <dgm:cxn modelId="{5E7C1719-6279-459E-A68B-DA8EED444F84}" type="presParOf" srcId="{56EB50F4-2AE8-4FB6-AF48-DE766FE9B8D2}" destId="{019E5688-FD7A-4147-8623-834A1887B1AD}" srcOrd="1" destOrd="0" presId="urn:microsoft.com/office/officeart/2005/8/layout/list1"/>
    <dgm:cxn modelId="{1CCAA4B0-A91E-438F-83C0-943C336D7C35}" type="presParOf" srcId="{5820B057-B940-48A0-B7D1-BE7080B73011}" destId="{02FF9330-32FD-479D-8A14-6226F2D55128}" srcOrd="13" destOrd="0" presId="urn:microsoft.com/office/officeart/2005/8/layout/list1"/>
    <dgm:cxn modelId="{023C29B4-03DB-46B3-9F1D-CA37397E0A68}" type="presParOf" srcId="{5820B057-B940-48A0-B7D1-BE7080B73011}" destId="{694CD598-07D2-4C2E-93C0-6C7265392185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0542-893B-4A81-B366-77F49C578D8E}" type="datetimeFigureOut">
              <a:rPr lang="es-AR" smtClean="0"/>
              <a:t>21/09/2010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D9CC-D4D3-41BA-9754-08E19C4E589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0542-893B-4A81-B366-77F49C578D8E}" type="datetimeFigureOut">
              <a:rPr lang="es-AR" smtClean="0"/>
              <a:t>21/09/2010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D9CC-D4D3-41BA-9754-08E19C4E589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0542-893B-4A81-B366-77F49C578D8E}" type="datetimeFigureOut">
              <a:rPr lang="es-AR" smtClean="0"/>
              <a:t>21/09/2010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D9CC-D4D3-41BA-9754-08E19C4E589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0542-893B-4A81-B366-77F49C578D8E}" type="datetimeFigureOut">
              <a:rPr lang="es-AR" smtClean="0"/>
              <a:t>21/09/2010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D9CC-D4D3-41BA-9754-08E19C4E589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0542-893B-4A81-B366-77F49C578D8E}" type="datetimeFigureOut">
              <a:rPr lang="es-AR" smtClean="0"/>
              <a:t>21/09/2010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D9CC-D4D3-41BA-9754-08E19C4E589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0542-893B-4A81-B366-77F49C578D8E}" type="datetimeFigureOut">
              <a:rPr lang="es-AR" smtClean="0"/>
              <a:t>21/09/2010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D9CC-D4D3-41BA-9754-08E19C4E589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0542-893B-4A81-B366-77F49C578D8E}" type="datetimeFigureOut">
              <a:rPr lang="es-AR" smtClean="0"/>
              <a:t>21/09/2010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D9CC-D4D3-41BA-9754-08E19C4E589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0542-893B-4A81-B366-77F49C578D8E}" type="datetimeFigureOut">
              <a:rPr lang="es-AR" smtClean="0"/>
              <a:t>21/09/2010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D9CC-D4D3-41BA-9754-08E19C4E589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0542-893B-4A81-B366-77F49C578D8E}" type="datetimeFigureOut">
              <a:rPr lang="es-AR" smtClean="0"/>
              <a:t>21/09/2010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D9CC-D4D3-41BA-9754-08E19C4E589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0542-893B-4A81-B366-77F49C578D8E}" type="datetimeFigureOut">
              <a:rPr lang="es-AR" smtClean="0"/>
              <a:t>21/09/2010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D9CC-D4D3-41BA-9754-08E19C4E589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0542-893B-4A81-B366-77F49C578D8E}" type="datetimeFigureOut">
              <a:rPr lang="es-AR" smtClean="0"/>
              <a:t>21/09/2010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D9CC-D4D3-41BA-9754-08E19C4E589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20542-893B-4A81-B366-77F49C578D8E}" type="datetimeFigureOut">
              <a:rPr lang="es-AR" smtClean="0"/>
              <a:t>21/09/2010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D9CC-D4D3-41BA-9754-08E19C4E5891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886728" cy="1957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Programación Orientado a Objetos</a:t>
            </a:r>
            <a:endParaRPr lang="es-A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Características  de la POO</a:t>
            </a:r>
          </a:p>
        </p:txBody>
      </p:sp>
      <p:graphicFrame>
        <p:nvGraphicFramePr>
          <p:cNvPr id="12" name="11 Diagrama"/>
          <p:cNvGraphicFramePr/>
          <p:nvPr/>
        </p:nvGraphicFramePr>
        <p:xfrm>
          <a:off x="571472" y="1397000"/>
          <a:ext cx="8143932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Características  de la POO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928662" y="1285860"/>
            <a:ext cx="2857520" cy="856080"/>
            <a:chOff x="407196" y="3981376"/>
            <a:chExt cx="5700752" cy="856080"/>
          </a:xfrm>
        </p:grpSpPr>
        <p:sp>
          <p:nvSpPr>
            <p:cNvPr id="4" name="3 Rectángulo redondeado"/>
            <p:cNvSpPr/>
            <p:nvPr/>
          </p:nvSpPr>
          <p:spPr>
            <a:xfrm>
              <a:off x="407196" y="3981376"/>
              <a:ext cx="5700752" cy="85608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448986" y="4023166"/>
              <a:ext cx="5617172" cy="7725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475" tIns="0" rIns="215475" bIns="0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900" kern="1200" dirty="0" smtClean="0"/>
                <a:t>ABSTRACCIÓN </a:t>
              </a:r>
              <a:endParaRPr lang="es-AR" sz="2900" kern="1200" dirty="0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928662" y="314324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>
            <a:off x="928662" y="2285992"/>
            <a:ext cx="7215238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AR" b="1" dirty="0" smtClean="0"/>
              <a:t>Cada objeto en el sistema sirve como modelo de un "agente" abstracto que puede realizar trabajo, informar y cambiar su estado, y "comunicarse" con otros objetos en el sistema sin revelar </a:t>
            </a:r>
            <a:r>
              <a:rPr lang="es-AR" b="1" i="1" dirty="0" smtClean="0"/>
              <a:t>cómo</a:t>
            </a:r>
            <a:r>
              <a:rPr lang="es-AR" b="1" dirty="0" smtClean="0"/>
              <a:t> se implementan estas características. </a:t>
            </a:r>
            <a:endParaRPr lang="es-AR" b="1" dirty="0"/>
          </a:p>
        </p:txBody>
      </p:sp>
      <p:sp>
        <p:nvSpPr>
          <p:cNvPr id="24" name="23 Rectángulo"/>
          <p:cNvSpPr/>
          <p:nvPr/>
        </p:nvSpPr>
        <p:spPr>
          <a:xfrm>
            <a:off x="928662" y="3786190"/>
            <a:ext cx="1428760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AR" b="1" dirty="0" smtClean="0"/>
              <a:t>EJEMPLO: </a:t>
            </a:r>
            <a:endParaRPr lang="es-AR" b="1" dirty="0"/>
          </a:p>
        </p:txBody>
      </p:sp>
      <p:pic>
        <p:nvPicPr>
          <p:cNvPr id="25" name="Picture 197" descr="j024534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500570"/>
            <a:ext cx="1233487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199"/>
          <p:cNvGrpSpPr>
            <a:grpSpLocks noChangeAspect="1"/>
          </p:cNvGrpSpPr>
          <p:nvPr/>
        </p:nvGrpSpPr>
        <p:grpSpPr bwMode="auto">
          <a:xfrm>
            <a:off x="3000364" y="4286256"/>
            <a:ext cx="3071834" cy="1802570"/>
            <a:chOff x="2982" y="2630"/>
            <a:chExt cx="394" cy="378"/>
          </a:xfrm>
        </p:grpSpPr>
        <p:sp>
          <p:nvSpPr>
            <p:cNvPr id="27" name="Freeform 200"/>
            <p:cNvSpPr>
              <a:spLocks noChangeAspect="1"/>
            </p:cNvSpPr>
            <p:nvPr/>
          </p:nvSpPr>
          <p:spPr bwMode="auto">
            <a:xfrm>
              <a:off x="2982" y="2648"/>
              <a:ext cx="60" cy="150"/>
            </a:xfrm>
            <a:custGeom>
              <a:avLst/>
              <a:gdLst>
                <a:gd name="T0" fmla="*/ 7 w 121"/>
                <a:gd name="T1" fmla="*/ 19 h 300"/>
                <a:gd name="T2" fmla="*/ 4 w 121"/>
                <a:gd name="T3" fmla="*/ 7 h 300"/>
                <a:gd name="T4" fmla="*/ 4 w 121"/>
                <a:gd name="T5" fmla="*/ 6 h 300"/>
                <a:gd name="T6" fmla="*/ 5 w 121"/>
                <a:gd name="T7" fmla="*/ 5 h 300"/>
                <a:gd name="T8" fmla="*/ 6 w 121"/>
                <a:gd name="T9" fmla="*/ 3 h 300"/>
                <a:gd name="T10" fmla="*/ 7 w 121"/>
                <a:gd name="T11" fmla="*/ 2 h 300"/>
                <a:gd name="T12" fmla="*/ 6 w 121"/>
                <a:gd name="T13" fmla="*/ 2 h 300"/>
                <a:gd name="T14" fmla="*/ 6 w 121"/>
                <a:gd name="T15" fmla="*/ 1 h 300"/>
                <a:gd name="T16" fmla="*/ 5 w 121"/>
                <a:gd name="T17" fmla="*/ 1 h 300"/>
                <a:gd name="T18" fmla="*/ 4 w 121"/>
                <a:gd name="T19" fmla="*/ 1 h 300"/>
                <a:gd name="T20" fmla="*/ 4 w 121"/>
                <a:gd name="T21" fmla="*/ 1 h 300"/>
                <a:gd name="T22" fmla="*/ 3 w 121"/>
                <a:gd name="T23" fmla="*/ 1 h 300"/>
                <a:gd name="T24" fmla="*/ 2 w 121"/>
                <a:gd name="T25" fmla="*/ 1 h 300"/>
                <a:gd name="T26" fmla="*/ 2 w 121"/>
                <a:gd name="T27" fmla="*/ 0 h 300"/>
                <a:gd name="T28" fmla="*/ 1 w 121"/>
                <a:gd name="T29" fmla="*/ 1 h 300"/>
                <a:gd name="T30" fmla="*/ 0 w 121"/>
                <a:gd name="T31" fmla="*/ 2 h 300"/>
                <a:gd name="T32" fmla="*/ 0 w 121"/>
                <a:gd name="T33" fmla="*/ 5 h 300"/>
                <a:gd name="T34" fmla="*/ 0 w 121"/>
                <a:gd name="T35" fmla="*/ 6 h 300"/>
                <a:gd name="T36" fmla="*/ 2 w 121"/>
                <a:gd name="T37" fmla="*/ 19 h 300"/>
                <a:gd name="T38" fmla="*/ 3 w 121"/>
                <a:gd name="T39" fmla="*/ 19 h 300"/>
                <a:gd name="T40" fmla="*/ 3 w 121"/>
                <a:gd name="T41" fmla="*/ 19 h 300"/>
                <a:gd name="T42" fmla="*/ 4 w 121"/>
                <a:gd name="T43" fmla="*/ 19 h 300"/>
                <a:gd name="T44" fmla="*/ 5 w 121"/>
                <a:gd name="T45" fmla="*/ 19 h 300"/>
                <a:gd name="T46" fmla="*/ 5 w 121"/>
                <a:gd name="T47" fmla="*/ 19 h 300"/>
                <a:gd name="T48" fmla="*/ 6 w 121"/>
                <a:gd name="T49" fmla="*/ 19 h 300"/>
                <a:gd name="T50" fmla="*/ 6 w 121"/>
                <a:gd name="T51" fmla="*/ 19 h 300"/>
                <a:gd name="T52" fmla="*/ 7 w 121"/>
                <a:gd name="T53" fmla="*/ 19 h 3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1"/>
                <a:gd name="T82" fmla="*/ 0 h 300"/>
                <a:gd name="T83" fmla="*/ 121 w 121"/>
                <a:gd name="T84" fmla="*/ 300 h 3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1" h="300">
                  <a:moveTo>
                    <a:pt x="114" y="300"/>
                  </a:moveTo>
                  <a:lnTo>
                    <a:pt x="77" y="127"/>
                  </a:lnTo>
                  <a:lnTo>
                    <a:pt x="77" y="101"/>
                  </a:lnTo>
                  <a:lnTo>
                    <a:pt x="86" y="76"/>
                  </a:lnTo>
                  <a:lnTo>
                    <a:pt x="101" y="56"/>
                  </a:lnTo>
                  <a:lnTo>
                    <a:pt x="121" y="41"/>
                  </a:lnTo>
                  <a:lnTo>
                    <a:pt x="109" y="35"/>
                  </a:lnTo>
                  <a:lnTo>
                    <a:pt x="97" y="28"/>
                  </a:lnTo>
                  <a:lnTo>
                    <a:pt x="86" y="23"/>
                  </a:lnTo>
                  <a:lnTo>
                    <a:pt x="76" y="18"/>
                  </a:lnTo>
                  <a:lnTo>
                    <a:pt x="66" y="13"/>
                  </a:lnTo>
                  <a:lnTo>
                    <a:pt x="55" y="8"/>
                  </a:lnTo>
                  <a:lnTo>
                    <a:pt x="47" y="3"/>
                  </a:lnTo>
                  <a:lnTo>
                    <a:pt x="39" y="0"/>
                  </a:lnTo>
                  <a:lnTo>
                    <a:pt x="20" y="21"/>
                  </a:lnTo>
                  <a:lnTo>
                    <a:pt x="7" y="46"/>
                  </a:lnTo>
                  <a:lnTo>
                    <a:pt x="0" y="75"/>
                  </a:lnTo>
                  <a:lnTo>
                    <a:pt x="0" y="105"/>
                  </a:lnTo>
                  <a:lnTo>
                    <a:pt x="45" y="300"/>
                  </a:lnTo>
                  <a:lnTo>
                    <a:pt x="54" y="300"/>
                  </a:lnTo>
                  <a:lnTo>
                    <a:pt x="62" y="300"/>
                  </a:lnTo>
                  <a:lnTo>
                    <a:pt x="71" y="300"/>
                  </a:lnTo>
                  <a:lnTo>
                    <a:pt x="81" y="300"/>
                  </a:lnTo>
                  <a:lnTo>
                    <a:pt x="89" y="300"/>
                  </a:lnTo>
                  <a:lnTo>
                    <a:pt x="97" y="300"/>
                  </a:lnTo>
                  <a:lnTo>
                    <a:pt x="106" y="300"/>
                  </a:lnTo>
                  <a:lnTo>
                    <a:pt x="114" y="300"/>
                  </a:lnTo>
                  <a:close/>
                </a:path>
              </a:pathLst>
            </a:custGeom>
            <a:solidFill>
              <a:srgbClr val="C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8" name="Freeform 201"/>
            <p:cNvSpPr>
              <a:spLocks noChangeAspect="1"/>
            </p:cNvSpPr>
            <p:nvPr/>
          </p:nvSpPr>
          <p:spPr bwMode="auto">
            <a:xfrm>
              <a:off x="3258" y="2809"/>
              <a:ext cx="113" cy="152"/>
            </a:xfrm>
            <a:custGeom>
              <a:avLst/>
              <a:gdLst>
                <a:gd name="T0" fmla="*/ 14 w 226"/>
                <a:gd name="T1" fmla="*/ 16 h 303"/>
                <a:gd name="T2" fmla="*/ 13 w 226"/>
                <a:gd name="T3" fmla="*/ 14 h 303"/>
                <a:gd name="T4" fmla="*/ 12 w 226"/>
                <a:gd name="T5" fmla="*/ 12 h 303"/>
                <a:gd name="T6" fmla="*/ 10 w 226"/>
                <a:gd name="T7" fmla="*/ 10 h 303"/>
                <a:gd name="T8" fmla="*/ 9 w 226"/>
                <a:gd name="T9" fmla="*/ 8 h 303"/>
                <a:gd name="T10" fmla="*/ 7 w 226"/>
                <a:gd name="T11" fmla="*/ 6 h 303"/>
                <a:gd name="T12" fmla="*/ 5 w 226"/>
                <a:gd name="T13" fmla="*/ 4 h 303"/>
                <a:gd name="T14" fmla="*/ 3 w 226"/>
                <a:gd name="T15" fmla="*/ 2 h 303"/>
                <a:gd name="T16" fmla="*/ 0 w 226"/>
                <a:gd name="T17" fmla="*/ 0 h 303"/>
                <a:gd name="T18" fmla="*/ 2 w 226"/>
                <a:gd name="T19" fmla="*/ 6 h 303"/>
                <a:gd name="T20" fmla="*/ 2 w 226"/>
                <a:gd name="T21" fmla="*/ 7 h 303"/>
                <a:gd name="T22" fmla="*/ 2 w 226"/>
                <a:gd name="T23" fmla="*/ 8 h 303"/>
                <a:gd name="T24" fmla="*/ 2 w 226"/>
                <a:gd name="T25" fmla="*/ 9 h 303"/>
                <a:gd name="T26" fmla="*/ 1 w 226"/>
                <a:gd name="T27" fmla="*/ 9 h 303"/>
                <a:gd name="T28" fmla="*/ 3 w 226"/>
                <a:gd name="T29" fmla="*/ 11 h 303"/>
                <a:gd name="T30" fmla="*/ 4 w 226"/>
                <a:gd name="T31" fmla="*/ 12 h 303"/>
                <a:gd name="T32" fmla="*/ 6 w 226"/>
                <a:gd name="T33" fmla="*/ 13 h 303"/>
                <a:gd name="T34" fmla="*/ 7 w 226"/>
                <a:gd name="T35" fmla="*/ 15 h 303"/>
                <a:gd name="T36" fmla="*/ 7 w 226"/>
                <a:gd name="T37" fmla="*/ 16 h 303"/>
                <a:gd name="T38" fmla="*/ 9 w 226"/>
                <a:gd name="T39" fmla="*/ 17 h 303"/>
                <a:gd name="T40" fmla="*/ 10 w 226"/>
                <a:gd name="T41" fmla="*/ 18 h 303"/>
                <a:gd name="T42" fmla="*/ 11 w 226"/>
                <a:gd name="T43" fmla="*/ 19 h 303"/>
                <a:gd name="T44" fmla="*/ 12 w 226"/>
                <a:gd name="T45" fmla="*/ 19 h 303"/>
                <a:gd name="T46" fmla="*/ 12 w 226"/>
                <a:gd name="T47" fmla="*/ 19 h 303"/>
                <a:gd name="T48" fmla="*/ 13 w 226"/>
                <a:gd name="T49" fmla="*/ 18 h 303"/>
                <a:gd name="T50" fmla="*/ 13 w 226"/>
                <a:gd name="T51" fmla="*/ 18 h 303"/>
                <a:gd name="T52" fmla="*/ 14 w 226"/>
                <a:gd name="T53" fmla="*/ 17 h 303"/>
                <a:gd name="T54" fmla="*/ 14 w 226"/>
                <a:gd name="T55" fmla="*/ 17 h 303"/>
                <a:gd name="T56" fmla="*/ 14 w 226"/>
                <a:gd name="T57" fmla="*/ 16 h 303"/>
                <a:gd name="T58" fmla="*/ 14 w 226"/>
                <a:gd name="T59" fmla="*/ 16 h 3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26"/>
                <a:gd name="T91" fmla="*/ 0 h 303"/>
                <a:gd name="T92" fmla="*/ 226 w 226"/>
                <a:gd name="T93" fmla="*/ 303 h 3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26" h="303">
                  <a:moveTo>
                    <a:pt x="226" y="242"/>
                  </a:moveTo>
                  <a:lnTo>
                    <a:pt x="206" y="210"/>
                  </a:lnTo>
                  <a:lnTo>
                    <a:pt x="182" y="178"/>
                  </a:lnTo>
                  <a:lnTo>
                    <a:pt x="156" y="147"/>
                  </a:lnTo>
                  <a:lnTo>
                    <a:pt x="129" y="115"/>
                  </a:lnTo>
                  <a:lnTo>
                    <a:pt x="99" y="87"/>
                  </a:lnTo>
                  <a:lnTo>
                    <a:pt x="67" y="56"/>
                  </a:lnTo>
                  <a:lnTo>
                    <a:pt x="34" y="28"/>
                  </a:lnTo>
                  <a:lnTo>
                    <a:pt x="0" y="0"/>
                  </a:lnTo>
                  <a:lnTo>
                    <a:pt x="19" y="95"/>
                  </a:lnTo>
                  <a:lnTo>
                    <a:pt x="20" y="107"/>
                  </a:lnTo>
                  <a:lnTo>
                    <a:pt x="19" y="120"/>
                  </a:lnTo>
                  <a:lnTo>
                    <a:pt x="17" y="132"/>
                  </a:lnTo>
                  <a:lnTo>
                    <a:pt x="12" y="143"/>
                  </a:lnTo>
                  <a:lnTo>
                    <a:pt x="37" y="163"/>
                  </a:lnTo>
                  <a:lnTo>
                    <a:pt x="60" y="183"/>
                  </a:lnTo>
                  <a:lnTo>
                    <a:pt x="82" y="205"/>
                  </a:lnTo>
                  <a:lnTo>
                    <a:pt x="102" y="225"/>
                  </a:lnTo>
                  <a:lnTo>
                    <a:pt x="121" y="245"/>
                  </a:lnTo>
                  <a:lnTo>
                    <a:pt x="139" y="265"/>
                  </a:lnTo>
                  <a:lnTo>
                    <a:pt x="154" y="285"/>
                  </a:lnTo>
                  <a:lnTo>
                    <a:pt x="169" y="303"/>
                  </a:lnTo>
                  <a:lnTo>
                    <a:pt x="179" y="298"/>
                  </a:lnTo>
                  <a:lnTo>
                    <a:pt x="187" y="292"/>
                  </a:lnTo>
                  <a:lnTo>
                    <a:pt x="196" y="285"/>
                  </a:lnTo>
                  <a:lnTo>
                    <a:pt x="204" y="277"/>
                  </a:lnTo>
                  <a:lnTo>
                    <a:pt x="211" y="270"/>
                  </a:lnTo>
                  <a:lnTo>
                    <a:pt x="216" y="260"/>
                  </a:lnTo>
                  <a:lnTo>
                    <a:pt x="221" y="252"/>
                  </a:lnTo>
                  <a:lnTo>
                    <a:pt x="226" y="242"/>
                  </a:lnTo>
                  <a:close/>
                </a:path>
              </a:pathLst>
            </a:custGeom>
            <a:solidFill>
              <a:srgbClr val="C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9" name="Freeform 202"/>
            <p:cNvSpPr>
              <a:spLocks noChangeAspect="1"/>
            </p:cNvSpPr>
            <p:nvPr/>
          </p:nvSpPr>
          <p:spPr bwMode="auto">
            <a:xfrm>
              <a:off x="3012" y="2835"/>
              <a:ext cx="300" cy="173"/>
            </a:xfrm>
            <a:custGeom>
              <a:avLst/>
              <a:gdLst>
                <a:gd name="T0" fmla="*/ 12 w 598"/>
                <a:gd name="T1" fmla="*/ 19 h 348"/>
                <a:gd name="T2" fmla="*/ 10 w 598"/>
                <a:gd name="T3" fmla="*/ 19 h 348"/>
                <a:gd name="T4" fmla="*/ 8 w 598"/>
                <a:gd name="T5" fmla="*/ 17 h 348"/>
                <a:gd name="T6" fmla="*/ 7 w 598"/>
                <a:gd name="T7" fmla="*/ 15 h 348"/>
                <a:gd name="T8" fmla="*/ 6 w 598"/>
                <a:gd name="T9" fmla="*/ 12 h 348"/>
                <a:gd name="T10" fmla="*/ 5 w 598"/>
                <a:gd name="T11" fmla="*/ 9 h 348"/>
                <a:gd name="T12" fmla="*/ 4 w 598"/>
                <a:gd name="T13" fmla="*/ 6 h 348"/>
                <a:gd name="T14" fmla="*/ 3 w 598"/>
                <a:gd name="T15" fmla="*/ 4 h 348"/>
                <a:gd name="T16" fmla="*/ 3 w 598"/>
                <a:gd name="T17" fmla="*/ 3 h 348"/>
                <a:gd name="T18" fmla="*/ 2 w 598"/>
                <a:gd name="T19" fmla="*/ 2 h 348"/>
                <a:gd name="T20" fmla="*/ 2 w 598"/>
                <a:gd name="T21" fmla="*/ 1 h 348"/>
                <a:gd name="T22" fmla="*/ 1 w 598"/>
                <a:gd name="T23" fmla="*/ 0 h 348"/>
                <a:gd name="T24" fmla="*/ 0 w 598"/>
                <a:gd name="T25" fmla="*/ 0 h 348"/>
                <a:gd name="T26" fmla="*/ 4 w 598"/>
                <a:gd name="T27" fmla="*/ 15 h 348"/>
                <a:gd name="T28" fmla="*/ 4 w 598"/>
                <a:gd name="T29" fmla="*/ 16 h 348"/>
                <a:gd name="T30" fmla="*/ 5 w 598"/>
                <a:gd name="T31" fmla="*/ 17 h 348"/>
                <a:gd name="T32" fmla="*/ 6 w 598"/>
                <a:gd name="T33" fmla="*/ 19 h 348"/>
                <a:gd name="T34" fmla="*/ 7 w 598"/>
                <a:gd name="T35" fmla="*/ 20 h 348"/>
                <a:gd name="T36" fmla="*/ 8 w 598"/>
                <a:gd name="T37" fmla="*/ 20 h 348"/>
                <a:gd name="T38" fmla="*/ 10 w 598"/>
                <a:gd name="T39" fmla="*/ 21 h 348"/>
                <a:gd name="T40" fmla="*/ 11 w 598"/>
                <a:gd name="T41" fmla="*/ 21 h 348"/>
                <a:gd name="T42" fmla="*/ 13 w 598"/>
                <a:gd name="T43" fmla="*/ 21 h 348"/>
                <a:gd name="T44" fmla="*/ 38 w 598"/>
                <a:gd name="T45" fmla="*/ 16 h 348"/>
                <a:gd name="T46" fmla="*/ 37 w 598"/>
                <a:gd name="T47" fmla="*/ 16 h 348"/>
                <a:gd name="T48" fmla="*/ 36 w 598"/>
                <a:gd name="T49" fmla="*/ 16 h 348"/>
                <a:gd name="T50" fmla="*/ 34 w 598"/>
                <a:gd name="T51" fmla="*/ 16 h 348"/>
                <a:gd name="T52" fmla="*/ 33 w 598"/>
                <a:gd name="T53" fmla="*/ 16 h 348"/>
                <a:gd name="T54" fmla="*/ 31 w 598"/>
                <a:gd name="T55" fmla="*/ 16 h 348"/>
                <a:gd name="T56" fmla="*/ 30 w 598"/>
                <a:gd name="T57" fmla="*/ 16 h 348"/>
                <a:gd name="T58" fmla="*/ 28 w 598"/>
                <a:gd name="T59" fmla="*/ 16 h 348"/>
                <a:gd name="T60" fmla="*/ 26 w 598"/>
                <a:gd name="T61" fmla="*/ 17 h 348"/>
                <a:gd name="T62" fmla="*/ 24 w 598"/>
                <a:gd name="T63" fmla="*/ 17 h 348"/>
                <a:gd name="T64" fmla="*/ 22 w 598"/>
                <a:gd name="T65" fmla="*/ 18 h 348"/>
                <a:gd name="T66" fmla="*/ 21 w 598"/>
                <a:gd name="T67" fmla="*/ 18 h 348"/>
                <a:gd name="T68" fmla="*/ 19 w 598"/>
                <a:gd name="T69" fmla="*/ 18 h 348"/>
                <a:gd name="T70" fmla="*/ 17 w 598"/>
                <a:gd name="T71" fmla="*/ 19 h 348"/>
                <a:gd name="T72" fmla="*/ 15 w 598"/>
                <a:gd name="T73" fmla="*/ 19 h 348"/>
                <a:gd name="T74" fmla="*/ 14 w 598"/>
                <a:gd name="T75" fmla="*/ 19 h 348"/>
                <a:gd name="T76" fmla="*/ 12 w 598"/>
                <a:gd name="T77" fmla="*/ 19 h 3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8"/>
                <a:gd name="T118" fmla="*/ 0 h 348"/>
                <a:gd name="T119" fmla="*/ 598 w 598"/>
                <a:gd name="T120" fmla="*/ 348 h 34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8" h="348">
                  <a:moveTo>
                    <a:pt x="188" y="316"/>
                  </a:moveTo>
                  <a:lnTo>
                    <a:pt x="155" y="308"/>
                  </a:lnTo>
                  <a:lnTo>
                    <a:pt x="125" y="281"/>
                  </a:lnTo>
                  <a:lnTo>
                    <a:pt x="102" y="242"/>
                  </a:lnTo>
                  <a:lnTo>
                    <a:pt x="81" y="197"/>
                  </a:lnTo>
                  <a:lnTo>
                    <a:pt x="65" y="152"/>
                  </a:lnTo>
                  <a:lnTo>
                    <a:pt x="51" y="109"/>
                  </a:lnTo>
                  <a:lnTo>
                    <a:pt x="43" y="76"/>
                  </a:lnTo>
                  <a:lnTo>
                    <a:pt x="38" y="57"/>
                  </a:lnTo>
                  <a:lnTo>
                    <a:pt x="31" y="39"/>
                  </a:lnTo>
                  <a:lnTo>
                    <a:pt x="23" y="22"/>
                  </a:lnTo>
                  <a:lnTo>
                    <a:pt x="13" y="10"/>
                  </a:lnTo>
                  <a:lnTo>
                    <a:pt x="0" y="0"/>
                  </a:lnTo>
                  <a:lnTo>
                    <a:pt x="53" y="241"/>
                  </a:lnTo>
                  <a:lnTo>
                    <a:pt x="60" y="266"/>
                  </a:lnTo>
                  <a:lnTo>
                    <a:pt x="70" y="288"/>
                  </a:lnTo>
                  <a:lnTo>
                    <a:pt x="85" y="308"/>
                  </a:lnTo>
                  <a:lnTo>
                    <a:pt x="103" y="323"/>
                  </a:lnTo>
                  <a:lnTo>
                    <a:pt x="125" y="336"/>
                  </a:lnTo>
                  <a:lnTo>
                    <a:pt x="148" y="344"/>
                  </a:lnTo>
                  <a:lnTo>
                    <a:pt x="172" y="348"/>
                  </a:lnTo>
                  <a:lnTo>
                    <a:pt x="198" y="348"/>
                  </a:lnTo>
                  <a:lnTo>
                    <a:pt x="598" y="269"/>
                  </a:lnTo>
                  <a:lnTo>
                    <a:pt x="581" y="264"/>
                  </a:lnTo>
                  <a:lnTo>
                    <a:pt x="563" y="261"/>
                  </a:lnTo>
                  <a:lnTo>
                    <a:pt x="541" y="259"/>
                  </a:lnTo>
                  <a:lnTo>
                    <a:pt x="518" y="259"/>
                  </a:lnTo>
                  <a:lnTo>
                    <a:pt x="493" y="262"/>
                  </a:lnTo>
                  <a:lnTo>
                    <a:pt x="466" y="266"/>
                  </a:lnTo>
                  <a:lnTo>
                    <a:pt x="438" y="271"/>
                  </a:lnTo>
                  <a:lnTo>
                    <a:pt x="409" y="277"/>
                  </a:lnTo>
                  <a:lnTo>
                    <a:pt x="379" y="282"/>
                  </a:lnTo>
                  <a:lnTo>
                    <a:pt x="349" y="289"/>
                  </a:lnTo>
                  <a:lnTo>
                    <a:pt x="321" y="296"/>
                  </a:lnTo>
                  <a:lnTo>
                    <a:pt x="290" y="303"/>
                  </a:lnTo>
                  <a:lnTo>
                    <a:pt x="264" y="308"/>
                  </a:lnTo>
                  <a:lnTo>
                    <a:pt x="237" y="311"/>
                  </a:lnTo>
                  <a:lnTo>
                    <a:pt x="212" y="314"/>
                  </a:lnTo>
                  <a:lnTo>
                    <a:pt x="188" y="316"/>
                  </a:lnTo>
                  <a:close/>
                </a:path>
              </a:pathLst>
            </a:custGeom>
            <a:solidFill>
              <a:srgbClr val="00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0" name="Freeform 203"/>
            <p:cNvSpPr>
              <a:spLocks noChangeAspect="1"/>
            </p:cNvSpPr>
            <p:nvPr/>
          </p:nvSpPr>
          <p:spPr bwMode="auto">
            <a:xfrm>
              <a:off x="3005" y="2798"/>
              <a:ext cx="338" cy="194"/>
            </a:xfrm>
            <a:custGeom>
              <a:avLst/>
              <a:gdLst>
                <a:gd name="T0" fmla="*/ 42 w 676"/>
                <a:gd name="T1" fmla="*/ 19 h 389"/>
                <a:gd name="T2" fmla="*/ 40 w 676"/>
                <a:gd name="T3" fmla="*/ 16 h 389"/>
                <a:gd name="T4" fmla="*/ 37 w 676"/>
                <a:gd name="T5" fmla="*/ 14 h 389"/>
                <a:gd name="T6" fmla="*/ 34 w 676"/>
                <a:gd name="T7" fmla="*/ 11 h 389"/>
                <a:gd name="T8" fmla="*/ 33 w 676"/>
                <a:gd name="T9" fmla="*/ 10 h 389"/>
                <a:gd name="T10" fmla="*/ 31 w 676"/>
                <a:gd name="T11" fmla="*/ 11 h 389"/>
                <a:gd name="T12" fmla="*/ 30 w 676"/>
                <a:gd name="T13" fmla="*/ 12 h 389"/>
                <a:gd name="T14" fmla="*/ 29 w 676"/>
                <a:gd name="T15" fmla="*/ 13 h 389"/>
                <a:gd name="T16" fmla="*/ 12 w 676"/>
                <a:gd name="T17" fmla="*/ 15 h 389"/>
                <a:gd name="T18" fmla="*/ 11 w 676"/>
                <a:gd name="T19" fmla="*/ 14 h 389"/>
                <a:gd name="T20" fmla="*/ 9 w 676"/>
                <a:gd name="T21" fmla="*/ 14 h 389"/>
                <a:gd name="T22" fmla="*/ 7 w 676"/>
                <a:gd name="T23" fmla="*/ 12 h 389"/>
                <a:gd name="T24" fmla="*/ 6 w 676"/>
                <a:gd name="T25" fmla="*/ 10 h 389"/>
                <a:gd name="T26" fmla="*/ 3 w 676"/>
                <a:gd name="T27" fmla="*/ 0 h 389"/>
                <a:gd name="T28" fmla="*/ 3 w 676"/>
                <a:gd name="T29" fmla="*/ 0 h 389"/>
                <a:gd name="T30" fmla="*/ 1 w 676"/>
                <a:gd name="T31" fmla="*/ 0 h 389"/>
                <a:gd name="T32" fmla="*/ 1 w 676"/>
                <a:gd name="T33" fmla="*/ 0 h 389"/>
                <a:gd name="T34" fmla="*/ 1 w 676"/>
                <a:gd name="T35" fmla="*/ 4 h 389"/>
                <a:gd name="T36" fmla="*/ 3 w 676"/>
                <a:gd name="T37" fmla="*/ 5 h 389"/>
                <a:gd name="T38" fmla="*/ 3 w 676"/>
                <a:gd name="T39" fmla="*/ 8 h 389"/>
                <a:gd name="T40" fmla="*/ 5 w 676"/>
                <a:gd name="T41" fmla="*/ 12 h 389"/>
                <a:gd name="T42" fmla="*/ 5 w 676"/>
                <a:gd name="T43" fmla="*/ 18 h 389"/>
                <a:gd name="T44" fmla="*/ 9 w 676"/>
                <a:gd name="T45" fmla="*/ 22 h 389"/>
                <a:gd name="T46" fmla="*/ 12 w 676"/>
                <a:gd name="T47" fmla="*/ 24 h 389"/>
                <a:gd name="T48" fmla="*/ 17 w 676"/>
                <a:gd name="T49" fmla="*/ 24 h 389"/>
                <a:gd name="T50" fmla="*/ 20 w 676"/>
                <a:gd name="T51" fmla="*/ 23 h 389"/>
                <a:gd name="T52" fmla="*/ 23 w 676"/>
                <a:gd name="T53" fmla="*/ 22 h 389"/>
                <a:gd name="T54" fmla="*/ 26 w 676"/>
                <a:gd name="T55" fmla="*/ 21 h 389"/>
                <a:gd name="T56" fmla="*/ 30 w 676"/>
                <a:gd name="T57" fmla="*/ 21 h 389"/>
                <a:gd name="T58" fmla="*/ 34 w 676"/>
                <a:gd name="T59" fmla="*/ 20 h 389"/>
                <a:gd name="T60" fmla="*/ 37 w 676"/>
                <a:gd name="T61" fmla="*/ 20 h 389"/>
                <a:gd name="T62" fmla="*/ 39 w 676"/>
                <a:gd name="T63" fmla="*/ 21 h 389"/>
                <a:gd name="T64" fmla="*/ 41 w 676"/>
                <a:gd name="T65" fmla="*/ 21 h 389"/>
                <a:gd name="T66" fmla="*/ 42 w 676"/>
                <a:gd name="T67" fmla="*/ 20 h 3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6"/>
                <a:gd name="T103" fmla="*/ 0 h 389"/>
                <a:gd name="T104" fmla="*/ 676 w 676"/>
                <a:gd name="T105" fmla="*/ 389 h 3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6" h="389">
                  <a:moveTo>
                    <a:pt x="676" y="325"/>
                  </a:moveTo>
                  <a:lnTo>
                    <a:pt x="661" y="307"/>
                  </a:lnTo>
                  <a:lnTo>
                    <a:pt x="646" y="287"/>
                  </a:lnTo>
                  <a:lnTo>
                    <a:pt x="628" y="267"/>
                  </a:lnTo>
                  <a:lnTo>
                    <a:pt x="609" y="247"/>
                  </a:lnTo>
                  <a:lnTo>
                    <a:pt x="589" y="227"/>
                  </a:lnTo>
                  <a:lnTo>
                    <a:pt x="567" y="205"/>
                  </a:lnTo>
                  <a:lnTo>
                    <a:pt x="544" y="185"/>
                  </a:lnTo>
                  <a:lnTo>
                    <a:pt x="519" y="165"/>
                  </a:lnTo>
                  <a:lnTo>
                    <a:pt x="514" y="174"/>
                  </a:lnTo>
                  <a:lnTo>
                    <a:pt x="509" y="182"/>
                  </a:lnTo>
                  <a:lnTo>
                    <a:pt x="500" y="189"/>
                  </a:lnTo>
                  <a:lnTo>
                    <a:pt x="494" y="195"/>
                  </a:lnTo>
                  <a:lnTo>
                    <a:pt x="485" y="202"/>
                  </a:lnTo>
                  <a:lnTo>
                    <a:pt x="475" y="205"/>
                  </a:lnTo>
                  <a:lnTo>
                    <a:pt x="465" y="210"/>
                  </a:lnTo>
                  <a:lnTo>
                    <a:pt x="455" y="212"/>
                  </a:lnTo>
                  <a:lnTo>
                    <a:pt x="194" y="240"/>
                  </a:lnTo>
                  <a:lnTo>
                    <a:pt x="178" y="240"/>
                  </a:lnTo>
                  <a:lnTo>
                    <a:pt x="163" y="237"/>
                  </a:lnTo>
                  <a:lnTo>
                    <a:pt x="148" y="232"/>
                  </a:lnTo>
                  <a:lnTo>
                    <a:pt x="134" y="224"/>
                  </a:lnTo>
                  <a:lnTo>
                    <a:pt x="123" y="212"/>
                  </a:lnTo>
                  <a:lnTo>
                    <a:pt x="112" y="199"/>
                  </a:lnTo>
                  <a:lnTo>
                    <a:pt x="106" y="184"/>
                  </a:lnTo>
                  <a:lnTo>
                    <a:pt x="102" y="167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16" y="73"/>
                  </a:lnTo>
                  <a:lnTo>
                    <a:pt x="27" y="83"/>
                  </a:lnTo>
                  <a:lnTo>
                    <a:pt x="37" y="95"/>
                  </a:lnTo>
                  <a:lnTo>
                    <a:pt x="46" y="112"/>
                  </a:lnTo>
                  <a:lnTo>
                    <a:pt x="54" y="130"/>
                  </a:lnTo>
                  <a:lnTo>
                    <a:pt x="64" y="162"/>
                  </a:lnTo>
                  <a:lnTo>
                    <a:pt x="71" y="200"/>
                  </a:lnTo>
                  <a:lnTo>
                    <a:pt x="79" y="244"/>
                  </a:lnTo>
                  <a:lnTo>
                    <a:pt x="91" y="289"/>
                  </a:lnTo>
                  <a:lnTo>
                    <a:pt x="106" y="329"/>
                  </a:lnTo>
                  <a:lnTo>
                    <a:pt x="129" y="362"/>
                  </a:lnTo>
                  <a:lnTo>
                    <a:pt x="161" y="382"/>
                  </a:lnTo>
                  <a:lnTo>
                    <a:pt x="204" y="389"/>
                  </a:lnTo>
                  <a:lnTo>
                    <a:pt x="230" y="387"/>
                  </a:lnTo>
                  <a:lnTo>
                    <a:pt x="258" y="384"/>
                  </a:lnTo>
                  <a:lnTo>
                    <a:pt x="285" y="379"/>
                  </a:lnTo>
                  <a:lnTo>
                    <a:pt x="315" y="374"/>
                  </a:lnTo>
                  <a:lnTo>
                    <a:pt x="343" y="367"/>
                  </a:lnTo>
                  <a:lnTo>
                    <a:pt x="373" y="361"/>
                  </a:lnTo>
                  <a:lnTo>
                    <a:pt x="402" y="355"/>
                  </a:lnTo>
                  <a:lnTo>
                    <a:pt x="430" y="349"/>
                  </a:lnTo>
                  <a:lnTo>
                    <a:pt x="459" y="344"/>
                  </a:lnTo>
                  <a:lnTo>
                    <a:pt x="485" y="339"/>
                  </a:lnTo>
                  <a:lnTo>
                    <a:pt x="512" y="334"/>
                  </a:lnTo>
                  <a:lnTo>
                    <a:pt x="537" y="332"/>
                  </a:lnTo>
                  <a:lnTo>
                    <a:pt x="559" y="332"/>
                  </a:lnTo>
                  <a:lnTo>
                    <a:pt x="581" y="332"/>
                  </a:lnTo>
                  <a:lnTo>
                    <a:pt x="599" y="335"/>
                  </a:lnTo>
                  <a:lnTo>
                    <a:pt x="614" y="342"/>
                  </a:lnTo>
                  <a:lnTo>
                    <a:pt x="633" y="339"/>
                  </a:lnTo>
                  <a:lnTo>
                    <a:pt x="644" y="337"/>
                  </a:lnTo>
                  <a:lnTo>
                    <a:pt x="654" y="334"/>
                  </a:lnTo>
                  <a:lnTo>
                    <a:pt x="666" y="330"/>
                  </a:lnTo>
                  <a:lnTo>
                    <a:pt x="676" y="325"/>
                  </a:lnTo>
                  <a:close/>
                </a:path>
              </a:pathLst>
            </a:custGeom>
            <a:solidFill>
              <a:srgbClr val="84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1" name="Freeform 204"/>
            <p:cNvSpPr>
              <a:spLocks noChangeAspect="1"/>
            </p:cNvSpPr>
            <p:nvPr/>
          </p:nvSpPr>
          <p:spPr bwMode="auto">
            <a:xfrm>
              <a:off x="3001" y="2630"/>
              <a:ext cx="375" cy="300"/>
            </a:xfrm>
            <a:custGeom>
              <a:avLst/>
              <a:gdLst>
                <a:gd name="T0" fmla="*/ 41 w 749"/>
                <a:gd name="T1" fmla="*/ 23 h 599"/>
                <a:gd name="T2" fmla="*/ 41 w 749"/>
                <a:gd name="T3" fmla="*/ 21 h 599"/>
                <a:gd name="T4" fmla="*/ 40 w 749"/>
                <a:gd name="T5" fmla="*/ 18 h 599"/>
                <a:gd name="T6" fmla="*/ 39 w 749"/>
                <a:gd name="T7" fmla="*/ 15 h 599"/>
                <a:gd name="T8" fmla="*/ 38 w 749"/>
                <a:gd name="T9" fmla="*/ 12 h 599"/>
                <a:gd name="T10" fmla="*/ 37 w 749"/>
                <a:gd name="T11" fmla="*/ 9 h 599"/>
                <a:gd name="T12" fmla="*/ 35 w 749"/>
                <a:gd name="T13" fmla="*/ 7 h 599"/>
                <a:gd name="T14" fmla="*/ 31 w 749"/>
                <a:gd name="T15" fmla="*/ 4 h 599"/>
                <a:gd name="T16" fmla="*/ 27 w 749"/>
                <a:gd name="T17" fmla="*/ 2 h 599"/>
                <a:gd name="T18" fmla="*/ 5 w 749"/>
                <a:gd name="T19" fmla="*/ 0 h 599"/>
                <a:gd name="T20" fmla="*/ 4 w 749"/>
                <a:gd name="T21" fmla="*/ 1 h 599"/>
                <a:gd name="T22" fmla="*/ 4 w 749"/>
                <a:gd name="T23" fmla="*/ 1 h 599"/>
                <a:gd name="T24" fmla="*/ 3 w 749"/>
                <a:gd name="T25" fmla="*/ 1 h 599"/>
                <a:gd name="T26" fmla="*/ 3 w 749"/>
                <a:gd name="T27" fmla="*/ 1 h 599"/>
                <a:gd name="T28" fmla="*/ 2 w 749"/>
                <a:gd name="T29" fmla="*/ 1 h 599"/>
                <a:gd name="T30" fmla="*/ 1 w 749"/>
                <a:gd name="T31" fmla="*/ 2 h 599"/>
                <a:gd name="T32" fmla="*/ 1 w 749"/>
                <a:gd name="T33" fmla="*/ 2 h 599"/>
                <a:gd name="T34" fmla="*/ 0 w 749"/>
                <a:gd name="T35" fmla="*/ 3 h 599"/>
                <a:gd name="T36" fmla="*/ 1 w 749"/>
                <a:gd name="T37" fmla="*/ 3 h 599"/>
                <a:gd name="T38" fmla="*/ 1 w 749"/>
                <a:gd name="T39" fmla="*/ 3 h 599"/>
                <a:gd name="T40" fmla="*/ 2 w 749"/>
                <a:gd name="T41" fmla="*/ 3 h 599"/>
                <a:gd name="T42" fmla="*/ 3 w 749"/>
                <a:gd name="T43" fmla="*/ 4 h 599"/>
                <a:gd name="T44" fmla="*/ 3 w 749"/>
                <a:gd name="T45" fmla="*/ 4 h 599"/>
                <a:gd name="T46" fmla="*/ 4 w 749"/>
                <a:gd name="T47" fmla="*/ 4 h 599"/>
                <a:gd name="T48" fmla="*/ 5 w 749"/>
                <a:gd name="T49" fmla="*/ 5 h 599"/>
                <a:gd name="T50" fmla="*/ 6 w 749"/>
                <a:gd name="T51" fmla="*/ 5 h 599"/>
                <a:gd name="T52" fmla="*/ 6 w 749"/>
                <a:gd name="T53" fmla="*/ 5 h 599"/>
                <a:gd name="T54" fmla="*/ 6 w 749"/>
                <a:gd name="T55" fmla="*/ 5 h 599"/>
                <a:gd name="T56" fmla="*/ 7 w 749"/>
                <a:gd name="T57" fmla="*/ 5 h 599"/>
                <a:gd name="T58" fmla="*/ 7 w 749"/>
                <a:gd name="T59" fmla="*/ 5 h 599"/>
                <a:gd name="T60" fmla="*/ 24 w 749"/>
                <a:gd name="T61" fmla="*/ 6 h 599"/>
                <a:gd name="T62" fmla="*/ 26 w 749"/>
                <a:gd name="T63" fmla="*/ 6 h 599"/>
                <a:gd name="T64" fmla="*/ 27 w 749"/>
                <a:gd name="T65" fmla="*/ 6 h 599"/>
                <a:gd name="T66" fmla="*/ 28 w 749"/>
                <a:gd name="T67" fmla="*/ 6 h 599"/>
                <a:gd name="T68" fmla="*/ 28 w 749"/>
                <a:gd name="T69" fmla="*/ 7 h 599"/>
                <a:gd name="T70" fmla="*/ 29 w 749"/>
                <a:gd name="T71" fmla="*/ 8 h 599"/>
                <a:gd name="T72" fmla="*/ 30 w 749"/>
                <a:gd name="T73" fmla="*/ 8 h 599"/>
                <a:gd name="T74" fmla="*/ 30 w 749"/>
                <a:gd name="T75" fmla="*/ 9 h 599"/>
                <a:gd name="T76" fmla="*/ 30 w 749"/>
                <a:gd name="T77" fmla="*/ 10 h 599"/>
                <a:gd name="T78" fmla="*/ 33 w 749"/>
                <a:gd name="T79" fmla="*/ 23 h 599"/>
                <a:gd name="T80" fmla="*/ 35 w 749"/>
                <a:gd name="T81" fmla="*/ 25 h 599"/>
                <a:gd name="T82" fmla="*/ 37 w 749"/>
                <a:gd name="T83" fmla="*/ 26 h 599"/>
                <a:gd name="T84" fmla="*/ 39 w 749"/>
                <a:gd name="T85" fmla="*/ 28 h 599"/>
                <a:gd name="T86" fmla="*/ 41 w 749"/>
                <a:gd name="T87" fmla="*/ 30 h 599"/>
                <a:gd name="T88" fmla="*/ 42 w 749"/>
                <a:gd name="T89" fmla="*/ 32 h 599"/>
                <a:gd name="T90" fmla="*/ 44 w 749"/>
                <a:gd name="T91" fmla="*/ 34 h 599"/>
                <a:gd name="T92" fmla="*/ 45 w 749"/>
                <a:gd name="T93" fmla="*/ 36 h 599"/>
                <a:gd name="T94" fmla="*/ 47 w 749"/>
                <a:gd name="T95" fmla="*/ 38 h 599"/>
                <a:gd name="T96" fmla="*/ 47 w 749"/>
                <a:gd name="T97" fmla="*/ 37 h 599"/>
                <a:gd name="T98" fmla="*/ 47 w 749"/>
                <a:gd name="T99" fmla="*/ 36 h 599"/>
                <a:gd name="T100" fmla="*/ 47 w 749"/>
                <a:gd name="T101" fmla="*/ 35 h 599"/>
                <a:gd name="T102" fmla="*/ 47 w 749"/>
                <a:gd name="T103" fmla="*/ 34 h 599"/>
                <a:gd name="T104" fmla="*/ 46 w 749"/>
                <a:gd name="T105" fmla="*/ 28 h 599"/>
                <a:gd name="T106" fmla="*/ 46 w 749"/>
                <a:gd name="T107" fmla="*/ 28 h 599"/>
                <a:gd name="T108" fmla="*/ 45 w 749"/>
                <a:gd name="T109" fmla="*/ 27 h 599"/>
                <a:gd name="T110" fmla="*/ 44 w 749"/>
                <a:gd name="T111" fmla="*/ 27 h 599"/>
                <a:gd name="T112" fmla="*/ 44 w 749"/>
                <a:gd name="T113" fmla="*/ 26 h 599"/>
                <a:gd name="T114" fmla="*/ 43 w 749"/>
                <a:gd name="T115" fmla="*/ 26 h 599"/>
                <a:gd name="T116" fmla="*/ 42 w 749"/>
                <a:gd name="T117" fmla="*/ 25 h 599"/>
                <a:gd name="T118" fmla="*/ 42 w 749"/>
                <a:gd name="T119" fmla="*/ 24 h 599"/>
                <a:gd name="T120" fmla="*/ 41 w 749"/>
                <a:gd name="T121" fmla="*/ 23 h 5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49"/>
                <a:gd name="T184" fmla="*/ 0 h 599"/>
                <a:gd name="T185" fmla="*/ 749 w 749"/>
                <a:gd name="T186" fmla="*/ 599 h 5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49" h="599">
                  <a:moveTo>
                    <a:pt x="654" y="357"/>
                  </a:moveTo>
                  <a:lnTo>
                    <a:pt x="642" y="322"/>
                  </a:lnTo>
                  <a:lnTo>
                    <a:pt x="634" y="282"/>
                  </a:lnTo>
                  <a:lnTo>
                    <a:pt x="623" y="237"/>
                  </a:lnTo>
                  <a:lnTo>
                    <a:pt x="608" y="190"/>
                  </a:lnTo>
                  <a:lnTo>
                    <a:pt x="583" y="143"/>
                  </a:lnTo>
                  <a:lnTo>
                    <a:pt x="548" y="98"/>
                  </a:lnTo>
                  <a:lnTo>
                    <a:pt x="496" y="56"/>
                  </a:lnTo>
                  <a:lnTo>
                    <a:pt x="424" y="20"/>
                  </a:lnTo>
                  <a:lnTo>
                    <a:pt x="73" y="0"/>
                  </a:lnTo>
                  <a:lnTo>
                    <a:pt x="63" y="1"/>
                  </a:lnTo>
                  <a:lnTo>
                    <a:pt x="53" y="5"/>
                  </a:lnTo>
                  <a:lnTo>
                    <a:pt x="43" y="8"/>
                  </a:lnTo>
                  <a:lnTo>
                    <a:pt x="33" y="11"/>
                  </a:lnTo>
                  <a:lnTo>
                    <a:pt x="23" y="16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0" y="35"/>
                  </a:lnTo>
                  <a:lnTo>
                    <a:pt x="8" y="38"/>
                  </a:lnTo>
                  <a:lnTo>
                    <a:pt x="16" y="43"/>
                  </a:lnTo>
                  <a:lnTo>
                    <a:pt x="27" y="48"/>
                  </a:lnTo>
                  <a:lnTo>
                    <a:pt x="37" y="53"/>
                  </a:lnTo>
                  <a:lnTo>
                    <a:pt x="47" y="58"/>
                  </a:lnTo>
                  <a:lnTo>
                    <a:pt x="58" y="63"/>
                  </a:lnTo>
                  <a:lnTo>
                    <a:pt x="70" y="70"/>
                  </a:lnTo>
                  <a:lnTo>
                    <a:pt x="82" y="76"/>
                  </a:lnTo>
                  <a:lnTo>
                    <a:pt x="88" y="73"/>
                  </a:lnTo>
                  <a:lnTo>
                    <a:pt x="95" y="71"/>
                  </a:lnTo>
                  <a:lnTo>
                    <a:pt x="102" y="70"/>
                  </a:lnTo>
                  <a:lnTo>
                    <a:pt x="108" y="68"/>
                  </a:lnTo>
                  <a:lnTo>
                    <a:pt x="384" y="83"/>
                  </a:lnTo>
                  <a:lnTo>
                    <a:pt x="403" y="86"/>
                  </a:lnTo>
                  <a:lnTo>
                    <a:pt x="421" y="90"/>
                  </a:lnTo>
                  <a:lnTo>
                    <a:pt x="435" y="96"/>
                  </a:lnTo>
                  <a:lnTo>
                    <a:pt x="448" y="103"/>
                  </a:lnTo>
                  <a:lnTo>
                    <a:pt x="458" y="113"/>
                  </a:lnTo>
                  <a:lnTo>
                    <a:pt x="466" y="125"/>
                  </a:lnTo>
                  <a:lnTo>
                    <a:pt x="473" y="140"/>
                  </a:lnTo>
                  <a:lnTo>
                    <a:pt x="476" y="155"/>
                  </a:lnTo>
                  <a:lnTo>
                    <a:pt x="513" y="357"/>
                  </a:lnTo>
                  <a:lnTo>
                    <a:pt x="547" y="385"/>
                  </a:lnTo>
                  <a:lnTo>
                    <a:pt x="580" y="413"/>
                  </a:lnTo>
                  <a:lnTo>
                    <a:pt x="612" y="444"/>
                  </a:lnTo>
                  <a:lnTo>
                    <a:pt x="642" y="472"/>
                  </a:lnTo>
                  <a:lnTo>
                    <a:pt x="669" y="504"/>
                  </a:lnTo>
                  <a:lnTo>
                    <a:pt x="695" y="535"/>
                  </a:lnTo>
                  <a:lnTo>
                    <a:pt x="719" y="567"/>
                  </a:lnTo>
                  <a:lnTo>
                    <a:pt x="739" y="599"/>
                  </a:lnTo>
                  <a:lnTo>
                    <a:pt x="744" y="584"/>
                  </a:lnTo>
                  <a:lnTo>
                    <a:pt x="747" y="567"/>
                  </a:lnTo>
                  <a:lnTo>
                    <a:pt x="749" y="550"/>
                  </a:lnTo>
                  <a:lnTo>
                    <a:pt x="747" y="534"/>
                  </a:lnTo>
                  <a:lnTo>
                    <a:pt x="732" y="439"/>
                  </a:lnTo>
                  <a:lnTo>
                    <a:pt x="722" y="435"/>
                  </a:lnTo>
                  <a:lnTo>
                    <a:pt x="712" y="430"/>
                  </a:lnTo>
                  <a:lnTo>
                    <a:pt x="702" y="424"/>
                  </a:lnTo>
                  <a:lnTo>
                    <a:pt x="692" y="415"/>
                  </a:lnTo>
                  <a:lnTo>
                    <a:pt x="682" y="405"/>
                  </a:lnTo>
                  <a:lnTo>
                    <a:pt x="672" y="392"/>
                  </a:lnTo>
                  <a:lnTo>
                    <a:pt x="662" y="375"/>
                  </a:lnTo>
                  <a:lnTo>
                    <a:pt x="654" y="357"/>
                  </a:lnTo>
                  <a:close/>
                </a:path>
              </a:pathLst>
            </a:custGeom>
            <a:solidFill>
              <a:srgbClr val="84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2" name="Freeform 205"/>
            <p:cNvSpPr>
              <a:spLocks noChangeAspect="1"/>
            </p:cNvSpPr>
            <p:nvPr/>
          </p:nvSpPr>
          <p:spPr bwMode="auto">
            <a:xfrm>
              <a:off x="3214" y="2640"/>
              <a:ext cx="154" cy="210"/>
            </a:xfrm>
            <a:custGeom>
              <a:avLst/>
              <a:gdLst>
                <a:gd name="T0" fmla="*/ 6 w 308"/>
                <a:gd name="T1" fmla="*/ 1 h 419"/>
                <a:gd name="T2" fmla="*/ 0 w 308"/>
                <a:gd name="T3" fmla="*/ 0 h 419"/>
                <a:gd name="T4" fmla="*/ 5 w 308"/>
                <a:gd name="T5" fmla="*/ 3 h 419"/>
                <a:gd name="T6" fmla="*/ 7 w 308"/>
                <a:gd name="T7" fmla="*/ 5 h 419"/>
                <a:gd name="T8" fmla="*/ 10 w 308"/>
                <a:gd name="T9" fmla="*/ 8 h 419"/>
                <a:gd name="T10" fmla="*/ 11 w 308"/>
                <a:gd name="T11" fmla="*/ 11 h 419"/>
                <a:gd name="T12" fmla="*/ 12 w 308"/>
                <a:gd name="T13" fmla="*/ 14 h 419"/>
                <a:gd name="T14" fmla="*/ 13 w 308"/>
                <a:gd name="T15" fmla="*/ 17 h 419"/>
                <a:gd name="T16" fmla="*/ 13 w 308"/>
                <a:gd name="T17" fmla="*/ 19 h 419"/>
                <a:gd name="T18" fmla="*/ 14 w 308"/>
                <a:gd name="T19" fmla="*/ 22 h 419"/>
                <a:gd name="T20" fmla="*/ 14 w 308"/>
                <a:gd name="T21" fmla="*/ 23 h 419"/>
                <a:gd name="T22" fmla="*/ 15 w 308"/>
                <a:gd name="T23" fmla="*/ 24 h 419"/>
                <a:gd name="T24" fmla="*/ 17 w 308"/>
                <a:gd name="T25" fmla="*/ 25 h 419"/>
                <a:gd name="T26" fmla="*/ 17 w 308"/>
                <a:gd name="T27" fmla="*/ 25 h 419"/>
                <a:gd name="T28" fmla="*/ 18 w 308"/>
                <a:gd name="T29" fmla="*/ 26 h 419"/>
                <a:gd name="T30" fmla="*/ 18 w 308"/>
                <a:gd name="T31" fmla="*/ 26 h 419"/>
                <a:gd name="T32" fmla="*/ 19 w 308"/>
                <a:gd name="T33" fmla="*/ 26 h 419"/>
                <a:gd name="T34" fmla="*/ 19 w 308"/>
                <a:gd name="T35" fmla="*/ 27 h 419"/>
                <a:gd name="T36" fmla="*/ 16 w 308"/>
                <a:gd name="T37" fmla="*/ 8 h 419"/>
                <a:gd name="T38" fmla="*/ 15 w 308"/>
                <a:gd name="T39" fmla="*/ 6 h 419"/>
                <a:gd name="T40" fmla="*/ 15 w 308"/>
                <a:gd name="T41" fmla="*/ 5 h 419"/>
                <a:gd name="T42" fmla="*/ 14 w 308"/>
                <a:gd name="T43" fmla="*/ 4 h 419"/>
                <a:gd name="T44" fmla="*/ 13 w 308"/>
                <a:gd name="T45" fmla="*/ 3 h 419"/>
                <a:gd name="T46" fmla="*/ 12 w 308"/>
                <a:gd name="T47" fmla="*/ 2 h 419"/>
                <a:gd name="T48" fmla="*/ 10 w 308"/>
                <a:gd name="T49" fmla="*/ 1 h 419"/>
                <a:gd name="T50" fmla="*/ 9 w 308"/>
                <a:gd name="T51" fmla="*/ 1 h 419"/>
                <a:gd name="T52" fmla="*/ 6 w 308"/>
                <a:gd name="T53" fmla="*/ 1 h 4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8"/>
                <a:gd name="T82" fmla="*/ 0 h 419"/>
                <a:gd name="T83" fmla="*/ 308 w 308"/>
                <a:gd name="T84" fmla="*/ 419 h 4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8" h="419">
                  <a:moveTo>
                    <a:pt x="111" y="5"/>
                  </a:moveTo>
                  <a:lnTo>
                    <a:pt x="0" y="0"/>
                  </a:lnTo>
                  <a:lnTo>
                    <a:pt x="72" y="36"/>
                  </a:lnTo>
                  <a:lnTo>
                    <a:pt x="124" y="78"/>
                  </a:lnTo>
                  <a:lnTo>
                    <a:pt x="159" y="123"/>
                  </a:lnTo>
                  <a:lnTo>
                    <a:pt x="184" y="170"/>
                  </a:lnTo>
                  <a:lnTo>
                    <a:pt x="199" y="217"/>
                  </a:lnTo>
                  <a:lnTo>
                    <a:pt x="210" y="262"/>
                  </a:lnTo>
                  <a:lnTo>
                    <a:pt x="218" y="302"/>
                  </a:lnTo>
                  <a:lnTo>
                    <a:pt x="230" y="337"/>
                  </a:lnTo>
                  <a:lnTo>
                    <a:pt x="238" y="355"/>
                  </a:lnTo>
                  <a:lnTo>
                    <a:pt x="248" y="372"/>
                  </a:lnTo>
                  <a:lnTo>
                    <a:pt x="258" y="385"/>
                  </a:lnTo>
                  <a:lnTo>
                    <a:pt x="268" y="395"/>
                  </a:lnTo>
                  <a:lnTo>
                    <a:pt x="278" y="404"/>
                  </a:lnTo>
                  <a:lnTo>
                    <a:pt x="288" y="410"/>
                  </a:lnTo>
                  <a:lnTo>
                    <a:pt x="298" y="415"/>
                  </a:lnTo>
                  <a:lnTo>
                    <a:pt x="308" y="419"/>
                  </a:lnTo>
                  <a:lnTo>
                    <a:pt x="256" y="113"/>
                  </a:lnTo>
                  <a:lnTo>
                    <a:pt x="251" y="90"/>
                  </a:lnTo>
                  <a:lnTo>
                    <a:pt x="241" y="68"/>
                  </a:lnTo>
                  <a:lnTo>
                    <a:pt x="230" y="51"/>
                  </a:lnTo>
                  <a:lnTo>
                    <a:pt x="213" y="36"/>
                  </a:lnTo>
                  <a:lnTo>
                    <a:pt x="193" y="25"/>
                  </a:lnTo>
                  <a:lnTo>
                    <a:pt x="168" y="15"/>
                  </a:lnTo>
                  <a:lnTo>
                    <a:pt x="141" y="10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B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3" name="Freeform 206"/>
            <p:cNvSpPr>
              <a:spLocks noChangeAspect="1"/>
            </p:cNvSpPr>
            <p:nvPr/>
          </p:nvSpPr>
          <p:spPr bwMode="auto">
            <a:xfrm>
              <a:off x="3283" y="2682"/>
              <a:ext cx="32" cy="31"/>
            </a:xfrm>
            <a:custGeom>
              <a:avLst/>
              <a:gdLst>
                <a:gd name="T0" fmla="*/ 2 w 64"/>
                <a:gd name="T1" fmla="*/ 4 h 62"/>
                <a:gd name="T2" fmla="*/ 2 w 64"/>
                <a:gd name="T3" fmla="*/ 4 h 62"/>
                <a:gd name="T4" fmla="*/ 3 w 64"/>
                <a:gd name="T5" fmla="*/ 4 h 62"/>
                <a:gd name="T6" fmla="*/ 3 w 64"/>
                <a:gd name="T7" fmla="*/ 3 h 62"/>
                <a:gd name="T8" fmla="*/ 4 w 64"/>
                <a:gd name="T9" fmla="*/ 2 h 62"/>
                <a:gd name="T10" fmla="*/ 3 w 64"/>
                <a:gd name="T11" fmla="*/ 2 h 62"/>
                <a:gd name="T12" fmla="*/ 3 w 64"/>
                <a:gd name="T13" fmla="*/ 1 h 62"/>
                <a:gd name="T14" fmla="*/ 2 w 64"/>
                <a:gd name="T15" fmla="*/ 1 h 62"/>
                <a:gd name="T16" fmla="*/ 2 w 64"/>
                <a:gd name="T17" fmla="*/ 0 h 62"/>
                <a:gd name="T18" fmla="*/ 1 w 64"/>
                <a:gd name="T19" fmla="*/ 1 h 62"/>
                <a:gd name="T20" fmla="*/ 1 w 64"/>
                <a:gd name="T21" fmla="*/ 1 h 62"/>
                <a:gd name="T22" fmla="*/ 1 w 64"/>
                <a:gd name="T23" fmla="*/ 2 h 62"/>
                <a:gd name="T24" fmla="*/ 0 w 64"/>
                <a:gd name="T25" fmla="*/ 2 h 62"/>
                <a:gd name="T26" fmla="*/ 1 w 64"/>
                <a:gd name="T27" fmla="*/ 3 h 62"/>
                <a:gd name="T28" fmla="*/ 1 w 64"/>
                <a:gd name="T29" fmla="*/ 4 h 62"/>
                <a:gd name="T30" fmla="*/ 1 w 64"/>
                <a:gd name="T31" fmla="*/ 4 h 62"/>
                <a:gd name="T32" fmla="*/ 2 w 64"/>
                <a:gd name="T33" fmla="*/ 4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2"/>
                <a:gd name="T53" fmla="*/ 64 w 64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2">
                  <a:moveTo>
                    <a:pt x="32" y="62"/>
                  </a:moveTo>
                  <a:lnTo>
                    <a:pt x="44" y="59"/>
                  </a:lnTo>
                  <a:lnTo>
                    <a:pt x="54" y="52"/>
                  </a:lnTo>
                  <a:lnTo>
                    <a:pt x="60" y="42"/>
                  </a:lnTo>
                  <a:lnTo>
                    <a:pt x="64" y="30"/>
                  </a:lnTo>
                  <a:lnTo>
                    <a:pt x="60" y="18"/>
                  </a:lnTo>
                  <a:lnTo>
                    <a:pt x="54" y="8"/>
                  </a:lnTo>
                  <a:lnTo>
                    <a:pt x="44" y="2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0" y="30"/>
                  </a:lnTo>
                  <a:lnTo>
                    <a:pt x="4" y="42"/>
                  </a:lnTo>
                  <a:lnTo>
                    <a:pt x="10" y="52"/>
                  </a:lnTo>
                  <a:lnTo>
                    <a:pt x="20" y="59"/>
                  </a:lnTo>
                  <a:lnTo>
                    <a:pt x="32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4" name="Freeform 207"/>
            <p:cNvSpPr>
              <a:spLocks noChangeAspect="1"/>
            </p:cNvSpPr>
            <p:nvPr/>
          </p:nvSpPr>
          <p:spPr bwMode="auto">
            <a:xfrm>
              <a:off x="3293" y="2692"/>
              <a:ext cx="12" cy="11"/>
            </a:xfrm>
            <a:custGeom>
              <a:avLst/>
              <a:gdLst>
                <a:gd name="T0" fmla="*/ 1 w 24"/>
                <a:gd name="T1" fmla="*/ 1 h 22"/>
                <a:gd name="T2" fmla="*/ 2 w 24"/>
                <a:gd name="T3" fmla="*/ 1 h 22"/>
                <a:gd name="T4" fmla="*/ 2 w 24"/>
                <a:gd name="T5" fmla="*/ 1 h 22"/>
                <a:gd name="T6" fmla="*/ 2 w 24"/>
                <a:gd name="T7" fmla="*/ 1 h 22"/>
                <a:gd name="T8" fmla="*/ 2 w 24"/>
                <a:gd name="T9" fmla="*/ 1 h 22"/>
                <a:gd name="T10" fmla="*/ 2 w 24"/>
                <a:gd name="T11" fmla="*/ 1 h 22"/>
                <a:gd name="T12" fmla="*/ 2 w 24"/>
                <a:gd name="T13" fmla="*/ 1 h 22"/>
                <a:gd name="T14" fmla="*/ 2 w 24"/>
                <a:gd name="T15" fmla="*/ 1 h 22"/>
                <a:gd name="T16" fmla="*/ 1 w 24"/>
                <a:gd name="T17" fmla="*/ 0 h 22"/>
                <a:gd name="T18" fmla="*/ 1 w 24"/>
                <a:gd name="T19" fmla="*/ 1 h 22"/>
                <a:gd name="T20" fmla="*/ 1 w 24"/>
                <a:gd name="T21" fmla="*/ 1 h 22"/>
                <a:gd name="T22" fmla="*/ 1 w 24"/>
                <a:gd name="T23" fmla="*/ 1 h 22"/>
                <a:gd name="T24" fmla="*/ 0 w 24"/>
                <a:gd name="T25" fmla="*/ 1 h 22"/>
                <a:gd name="T26" fmla="*/ 1 w 24"/>
                <a:gd name="T27" fmla="*/ 1 h 22"/>
                <a:gd name="T28" fmla="*/ 1 w 24"/>
                <a:gd name="T29" fmla="*/ 1 h 22"/>
                <a:gd name="T30" fmla="*/ 1 w 24"/>
                <a:gd name="T31" fmla="*/ 1 h 22"/>
                <a:gd name="T32" fmla="*/ 1 w 24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2"/>
                <a:gd name="T53" fmla="*/ 24 w 2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2">
                  <a:moveTo>
                    <a:pt x="12" y="22"/>
                  </a:moveTo>
                  <a:lnTo>
                    <a:pt x="17" y="20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7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6D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5" name="Freeform 208"/>
            <p:cNvSpPr>
              <a:spLocks noChangeAspect="1"/>
            </p:cNvSpPr>
            <p:nvPr/>
          </p:nvSpPr>
          <p:spPr bwMode="auto">
            <a:xfrm>
              <a:off x="3290" y="2725"/>
              <a:ext cx="32" cy="30"/>
            </a:xfrm>
            <a:custGeom>
              <a:avLst/>
              <a:gdLst>
                <a:gd name="T0" fmla="*/ 2 w 63"/>
                <a:gd name="T1" fmla="*/ 4 h 60"/>
                <a:gd name="T2" fmla="*/ 3 w 63"/>
                <a:gd name="T3" fmla="*/ 4 h 60"/>
                <a:gd name="T4" fmla="*/ 4 w 63"/>
                <a:gd name="T5" fmla="*/ 4 h 60"/>
                <a:gd name="T6" fmla="*/ 4 w 63"/>
                <a:gd name="T7" fmla="*/ 3 h 60"/>
                <a:gd name="T8" fmla="*/ 4 w 63"/>
                <a:gd name="T9" fmla="*/ 2 h 60"/>
                <a:gd name="T10" fmla="*/ 4 w 63"/>
                <a:gd name="T11" fmla="*/ 2 h 60"/>
                <a:gd name="T12" fmla="*/ 4 w 63"/>
                <a:gd name="T13" fmla="*/ 1 h 60"/>
                <a:gd name="T14" fmla="*/ 3 w 63"/>
                <a:gd name="T15" fmla="*/ 1 h 60"/>
                <a:gd name="T16" fmla="*/ 2 w 63"/>
                <a:gd name="T17" fmla="*/ 0 h 60"/>
                <a:gd name="T18" fmla="*/ 2 w 63"/>
                <a:gd name="T19" fmla="*/ 1 h 60"/>
                <a:gd name="T20" fmla="*/ 1 w 63"/>
                <a:gd name="T21" fmla="*/ 1 h 60"/>
                <a:gd name="T22" fmla="*/ 1 w 63"/>
                <a:gd name="T23" fmla="*/ 2 h 60"/>
                <a:gd name="T24" fmla="*/ 0 w 63"/>
                <a:gd name="T25" fmla="*/ 2 h 60"/>
                <a:gd name="T26" fmla="*/ 1 w 63"/>
                <a:gd name="T27" fmla="*/ 3 h 60"/>
                <a:gd name="T28" fmla="*/ 1 w 63"/>
                <a:gd name="T29" fmla="*/ 4 h 60"/>
                <a:gd name="T30" fmla="*/ 2 w 63"/>
                <a:gd name="T31" fmla="*/ 4 h 60"/>
                <a:gd name="T32" fmla="*/ 2 w 63"/>
                <a:gd name="T33" fmla="*/ 4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60"/>
                <a:gd name="T53" fmla="*/ 63 w 63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60">
                  <a:moveTo>
                    <a:pt x="31" y="60"/>
                  </a:moveTo>
                  <a:lnTo>
                    <a:pt x="43" y="59"/>
                  </a:lnTo>
                  <a:lnTo>
                    <a:pt x="53" y="52"/>
                  </a:lnTo>
                  <a:lnTo>
                    <a:pt x="60" y="42"/>
                  </a:lnTo>
                  <a:lnTo>
                    <a:pt x="63" y="30"/>
                  </a:lnTo>
                  <a:lnTo>
                    <a:pt x="60" y="19"/>
                  </a:lnTo>
                  <a:lnTo>
                    <a:pt x="53" y="9"/>
                  </a:lnTo>
                  <a:lnTo>
                    <a:pt x="43" y="2"/>
                  </a:lnTo>
                  <a:lnTo>
                    <a:pt x="31" y="0"/>
                  </a:lnTo>
                  <a:lnTo>
                    <a:pt x="20" y="2"/>
                  </a:lnTo>
                  <a:lnTo>
                    <a:pt x="10" y="9"/>
                  </a:lnTo>
                  <a:lnTo>
                    <a:pt x="3" y="19"/>
                  </a:lnTo>
                  <a:lnTo>
                    <a:pt x="0" y="30"/>
                  </a:lnTo>
                  <a:lnTo>
                    <a:pt x="3" y="42"/>
                  </a:lnTo>
                  <a:lnTo>
                    <a:pt x="10" y="52"/>
                  </a:lnTo>
                  <a:lnTo>
                    <a:pt x="20" y="59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6" name="Freeform 209"/>
            <p:cNvSpPr>
              <a:spLocks noChangeAspect="1"/>
            </p:cNvSpPr>
            <p:nvPr/>
          </p:nvSpPr>
          <p:spPr bwMode="auto">
            <a:xfrm>
              <a:off x="3300" y="2734"/>
              <a:ext cx="12" cy="11"/>
            </a:xfrm>
            <a:custGeom>
              <a:avLst/>
              <a:gdLst>
                <a:gd name="T0" fmla="*/ 1 w 23"/>
                <a:gd name="T1" fmla="*/ 1 h 23"/>
                <a:gd name="T2" fmla="*/ 1 w 23"/>
                <a:gd name="T3" fmla="*/ 1 h 23"/>
                <a:gd name="T4" fmla="*/ 2 w 23"/>
                <a:gd name="T5" fmla="*/ 1 h 23"/>
                <a:gd name="T6" fmla="*/ 2 w 23"/>
                <a:gd name="T7" fmla="*/ 1 h 23"/>
                <a:gd name="T8" fmla="*/ 2 w 23"/>
                <a:gd name="T9" fmla="*/ 0 h 23"/>
                <a:gd name="T10" fmla="*/ 2 w 23"/>
                <a:gd name="T11" fmla="*/ 0 h 23"/>
                <a:gd name="T12" fmla="*/ 2 w 23"/>
                <a:gd name="T13" fmla="*/ 0 h 23"/>
                <a:gd name="T14" fmla="*/ 1 w 23"/>
                <a:gd name="T15" fmla="*/ 0 h 23"/>
                <a:gd name="T16" fmla="*/ 1 w 23"/>
                <a:gd name="T17" fmla="*/ 0 h 23"/>
                <a:gd name="T18" fmla="*/ 1 w 23"/>
                <a:gd name="T19" fmla="*/ 0 h 23"/>
                <a:gd name="T20" fmla="*/ 1 w 23"/>
                <a:gd name="T21" fmla="*/ 0 h 23"/>
                <a:gd name="T22" fmla="*/ 1 w 23"/>
                <a:gd name="T23" fmla="*/ 0 h 23"/>
                <a:gd name="T24" fmla="*/ 0 w 23"/>
                <a:gd name="T25" fmla="*/ 0 h 23"/>
                <a:gd name="T26" fmla="*/ 1 w 23"/>
                <a:gd name="T27" fmla="*/ 1 h 23"/>
                <a:gd name="T28" fmla="*/ 1 w 23"/>
                <a:gd name="T29" fmla="*/ 1 h 23"/>
                <a:gd name="T30" fmla="*/ 1 w 23"/>
                <a:gd name="T31" fmla="*/ 1 h 23"/>
                <a:gd name="T32" fmla="*/ 1 w 23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3"/>
                <a:gd name="T53" fmla="*/ 23 w 23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3">
                  <a:moveTo>
                    <a:pt x="11" y="23"/>
                  </a:moveTo>
                  <a:lnTo>
                    <a:pt x="16" y="21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3" y="11"/>
                  </a:lnTo>
                  <a:lnTo>
                    <a:pt x="21" y="6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6" y="21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6D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7" name="Freeform 210"/>
            <p:cNvSpPr>
              <a:spLocks noChangeAspect="1"/>
            </p:cNvSpPr>
            <p:nvPr/>
          </p:nvSpPr>
          <p:spPr bwMode="auto">
            <a:xfrm>
              <a:off x="3297" y="2767"/>
              <a:ext cx="31" cy="31"/>
            </a:xfrm>
            <a:custGeom>
              <a:avLst/>
              <a:gdLst>
                <a:gd name="T0" fmla="*/ 2 w 64"/>
                <a:gd name="T1" fmla="*/ 4 h 62"/>
                <a:gd name="T2" fmla="*/ 2 w 64"/>
                <a:gd name="T3" fmla="*/ 4 h 62"/>
                <a:gd name="T4" fmla="*/ 3 w 64"/>
                <a:gd name="T5" fmla="*/ 4 h 62"/>
                <a:gd name="T6" fmla="*/ 3 w 64"/>
                <a:gd name="T7" fmla="*/ 3 h 62"/>
                <a:gd name="T8" fmla="*/ 3 w 64"/>
                <a:gd name="T9" fmla="*/ 2 h 62"/>
                <a:gd name="T10" fmla="*/ 3 w 64"/>
                <a:gd name="T11" fmla="*/ 2 h 62"/>
                <a:gd name="T12" fmla="*/ 3 w 64"/>
                <a:gd name="T13" fmla="*/ 1 h 62"/>
                <a:gd name="T14" fmla="*/ 2 w 64"/>
                <a:gd name="T15" fmla="*/ 1 h 62"/>
                <a:gd name="T16" fmla="*/ 2 w 64"/>
                <a:gd name="T17" fmla="*/ 0 h 62"/>
                <a:gd name="T18" fmla="*/ 1 w 64"/>
                <a:gd name="T19" fmla="*/ 1 h 62"/>
                <a:gd name="T20" fmla="*/ 0 w 64"/>
                <a:gd name="T21" fmla="*/ 1 h 62"/>
                <a:gd name="T22" fmla="*/ 0 w 64"/>
                <a:gd name="T23" fmla="*/ 2 h 62"/>
                <a:gd name="T24" fmla="*/ 0 w 64"/>
                <a:gd name="T25" fmla="*/ 2 h 62"/>
                <a:gd name="T26" fmla="*/ 0 w 64"/>
                <a:gd name="T27" fmla="*/ 3 h 62"/>
                <a:gd name="T28" fmla="*/ 0 w 64"/>
                <a:gd name="T29" fmla="*/ 4 h 62"/>
                <a:gd name="T30" fmla="*/ 1 w 64"/>
                <a:gd name="T31" fmla="*/ 4 h 62"/>
                <a:gd name="T32" fmla="*/ 2 w 64"/>
                <a:gd name="T33" fmla="*/ 4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2"/>
                <a:gd name="T53" fmla="*/ 64 w 64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2">
                  <a:moveTo>
                    <a:pt x="32" y="62"/>
                  </a:moveTo>
                  <a:lnTo>
                    <a:pt x="44" y="60"/>
                  </a:lnTo>
                  <a:lnTo>
                    <a:pt x="54" y="54"/>
                  </a:lnTo>
                  <a:lnTo>
                    <a:pt x="60" y="44"/>
                  </a:lnTo>
                  <a:lnTo>
                    <a:pt x="64" y="32"/>
                  </a:lnTo>
                  <a:lnTo>
                    <a:pt x="60" y="19"/>
                  </a:lnTo>
                  <a:lnTo>
                    <a:pt x="54" y="9"/>
                  </a:lnTo>
                  <a:lnTo>
                    <a:pt x="44" y="2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9"/>
                  </a:lnTo>
                  <a:lnTo>
                    <a:pt x="3" y="19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20" y="60"/>
                  </a:lnTo>
                  <a:lnTo>
                    <a:pt x="32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8" name="Freeform 211"/>
            <p:cNvSpPr>
              <a:spLocks noChangeAspect="1"/>
            </p:cNvSpPr>
            <p:nvPr/>
          </p:nvSpPr>
          <p:spPr bwMode="auto">
            <a:xfrm>
              <a:off x="3307" y="2777"/>
              <a:ext cx="11" cy="11"/>
            </a:xfrm>
            <a:custGeom>
              <a:avLst/>
              <a:gdLst>
                <a:gd name="T0" fmla="*/ 0 w 24"/>
                <a:gd name="T1" fmla="*/ 1 h 22"/>
                <a:gd name="T2" fmla="*/ 1 w 24"/>
                <a:gd name="T3" fmla="*/ 1 h 22"/>
                <a:gd name="T4" fmla="*/ 1 w 24"/>
                <a:gd name="T5" fmla="*/ 1 h 22"/>
                <a:gd name="T6" fmla="*/ 1 w 24"/>
                <a:gd name="T7" fmla="*/ 1 h 22"/>
                <a:gd name="T8" fmla="*/ 1 w 24"/>
                <a:gd name="T9" fmla="*/ 1 h 22"/>
                <a:gd name="T10" fmla="*/ 1 w 24"/>
                <a:gd name="T11" fmla="*/ 1 h 22"/>
                <a:gd name="T12" fmla="*/ 1 w 24"/>
                <a:gd name="T13" fmla="*/ 1 h 22"/>
                <a:gd name="T14" fmla="*/ 1 w 24"/>
                <a:gd name="T15" fmla="*/ 1 h 22"/>
                <a:gd name="T16" fmla="*/ 0 w 24"/>
                <a:gd name="T17" fmla="*/ 0 h 22"/>
                <a:gd name="T18" fmla="*/ 0 w 24"/>
                <a:gd name="T19" fmla="*/ 1 h 22"/>
                <a:gd name="T20" fmla="*/ 0 w 24"/>
                <a:gd name="T21" fmla="*/ 1 h 22"/>
                <a:gd name="T22" fmla="*/ 0 w 24"/>
                <a:gd name="T23" fmla="*/ 1 h 22"/>
                <a:gd name="T24" fmla="*/ 0 w 24"/>
                <a:gd name="T25" fmla="*/ 1 h 22"/>
                <a:gd name="T26" fmla="*/ 0 w 24"/>
                <a:gd name="T27" fmla="*/ 1 h 22"/>
                <a:gd name="T28" fmla="*/ 0 w 24"/>
                <a:gd name="T29" fmla="*/ 1 h 22"/>
                <a:gd name="T30" fmla="*/ 0 w 24"/>
                <a:gd name="T31" fmla="*/ 1 h 22"/>
                <a:gd name="T32" fmla="*/ 0 w 24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2"/>
                <a:gd name="T53" fmla="*/ 24 w 2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2">
                  <a:moveTo>
                    <a:pt x="12" y="22"/>
                  </a:moveTo>
                  <a:lnTo>
                    <a:pt x="17" y="20"/>
                  </a:lnTo>
                  <a:lnTo>
                    <a:pt x="20" y="19"/>
                  </a:lnTo>
                  <a:lnTo>
                    <a:pt x="22" y="15"/>
                  </a:lnTo>
                  <a:lnTo>
                    <a:pt x="24" y="12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3" y="19"/>
                  </a:lnTo>
                  <a:lnTo>
                    <a:pt x="7" y="20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6D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9" name="Freeform 212"/>
            <p:cNvSpPr>
              <a:spLocks noChangeAspect="1"/>
            </p:cNvSpPr>
            <p:nvPr/>
          </p:nvSpPr>
          <p:spPr bwMode="auto">
            <a:xfrm>
              <a:off x="3303" y="2811"/>
              <a:ext cx="32" cy="30"/>
            </a:xfrm>
            <a:custGeom>
              <a:avLst/>
              <a:gdLst>
                <a:gd name="T0" fmla="*/ 2 w 64"/>
                <a:gd name="T1" fmla="*/ 4 h 60"/>
                <a:gd name="T2" fmla="*/ 2 w 64"/>
                <a:gd name="T3" fmla="*/ 4 h 60"/>
                <a:gd name="T4" fmla="*/ 3 w 64"/>
                <a:gd name="T5" fmla="*/ 4 h 60"/>
                <a:gd name="T6" fmla="*/ 3 w 64"/>
                <a:gd name="T7" fmla="*/ 3 h 60"/>
                <a:gd name="T8" fmla="*/ 4 w 64"/>
                <a:gd name="T9" fmla="*/ 2 h 60"/>
                <a:gd name="T10" fmla="*/ 3 w 64"/>
                <a:gd name="T11" fmla="*/ 2 h 60"/>
                <a:gd name="T12" fmla="*/ 3 w 64"/>
                <a:gd name="T13" fmla="*/ 1 h 60"/>
                <a:gd name="T14" fmla="*/ 2 w 64"/>
                <a:gd name="T15" fmla="*/ 1 h 60"/>
                <a:gd name="T16" fmla="*/ 2 w 64"/>
                <a:gd name="T17" fmla="*/ 0 h 60"/>
                <a:gd name="T18" fmla="*/ 1 w 64"/>
                <a:gd name="T19" fmla="*/ 1 h 60"/>
                <a:gd name="T20" fmla="*/ 1 w 64"/>
                <a:gd name="T21" fmla="*/ 1 h 60"/>
                <a:gd name="T22" fmla="*/ 1 w 64"/>
                <a:gd name="T23" fmla="*/ 2 h 60"/>
                <a:gd name="T24" fmla="*/ 0 w 64"/>
                <a:gd name="T25" fmla="*/ 2 h 60"/>
                <a:gd name="T26" fmla="*/ 1 w 64"/>
                <a:gd name="T27" fmla="*/ 3 h 60"/>
                <a:gd name="T28" fmla="*/ 1 w 64"/>
                <a:gd name="T29" fmla="*/ 4 h 60"/>
                <a:gd name="T30" fmla="*/ 1 w 64"/>
                <a:gd name="T31" fmla="*/ 4 h 60"/>
                <a:gd name="T32" fmla="*/ 2 w 64"/>
                <a:gd name="T33" fmla="*/ 4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0"/>
                <a:gd name="T53" fmla="*/ 64 w 64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0">
                  <a:moveTo>
                    <a:pt x="32" y="60"/>
                  </a:moveTo>
                  <a:lnTo>
                    <a:pt x="44" y="58"/>
                  </a:lnTo>
                  <a:lnTo>
                    <a:pt x="54" y="52"/>
                  </a:lnTo>
                  <a:lnTo>
                    <a:pt x="61" y="42"/>
                  </a:lnTo>
                  <a:lnTo>
                    <a:pt x="64" y="30"/>
                  </a:lnTo>
                  <a:lnTo>
                    <a:pt x="61" y="18"/>
                  </a:lnTo>
                  <a:lnTo>
                    <a:pt x="54" y="8"/>
                  </a:lnTo>
                  <a:lnTo>
                    <a:pt x="44" y="2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0" y="30"/>
                  </a:lnTo>
                  <a:lnTo>
                    <a:pt x="4" y="42"/>
                  </a:lnTo>
                  <a:lnTo>
                    <a:pt x="10" y="52"/>
                  </a:lnTo>
                  <a:lnTo>
                    <a:pt x="20" y="58"/>
                  </a:lnTo>
                  <a:lnTo>
                    <a:pt x="32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0" name="Freeform 213"/>
            <p:cNvSpPr>
              <a:spLocks noChangeAspect="1"/>
            </p:cNvSpPr>
            <p:nvPr/>
          </p:nvSpPr>
          <p:spPr bwMode="auto">
            <a:xfrm>
              <a:off x="3313" y="2821"/>
              <a:ext cx="12" cy="10"/>
            </a:xfrm>
            <a:custGeom>
              <a:avLst/>
              <a:gdLst>
                <a:gd name="T0" fmla="*/ 1 w 24"/>
                <a:gd name="T1" fmla="*/ 1 h 22"/>
                <a:gd name="T2" fmla="*/ 2 w 24"/>
                <a:gd name="T3" fmla="*/ 1 h 22"/>
                <a:gd name="T4" fmla="*/ 2 w 24"/>
                <a:gd name="T5" fmla="*/ 1 h 22"/>
                <a:gd name="T6" fmla="*/ 2 w 24"/>
                <a:gd name="T7" fmla="*/ 0 h 22"/>
                <a:gd name="T8" fmla="*/ 2 w 24"/>
                <a:gd name="T9" fmla="*/ 0 h 22"/>
                <a:gd name="T10" fmla="*/ 2 w 24"/>
                <a:gd name="T11" fmla="*/ 0 h 22"/>
                <a:gd name="T12" fmla="*/ 2 w 24"/>
                <a:gd name="T13" fmla="*/ 0 h 22"/>
                <a:gd name="T14" fmla="*/ 2 w 24"/>
                <a:gd name="T15" fmla="*/ 0 h 22"/>
                <a:gd name="T16" fmla="*/ 1 w 24"/>
                <a:gd name="T17" fmla="*/ 0 h 22"/>
                <a:gd name="T18" fmla="*/ 1 w 24"/>
                <a:gd name="T19" fmla="*/ 0 h 22"/>
                <a:gd name="T20" fmla="*/ 1 w 24"/>
                <a:gd name="T21" fmla="*/ 0 h 22"/>
                <a:gd name="T22" fmla="*/ 1 w 24"/>
                <a:gd name="T23" fmla="*/ 0 h 22"/>
                <a:gd name="T24" fmla="*/ 0 w 24"/>
                <a:gd name="T25" fmla="*/ 0 h 22"/>
                <a:gd name="T26" fmla="*/ 1 w 24"/>
                <a:gd name="T27" fmla="*/ 0 h 22"/>
                <a:gd name="T28" fmla="*/ 1 w 24"/>
                <a:gd name="T29" fmla="*/ 1 h 22"/>
                <a:gd name="T30" fmla="*/ 1 w 24"/>
                <a:gd name="T31" fmla="*/ 1 h 22"/>
                <a:gd name="T32" fmla="*/ 1 w 24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2"/>
                <a:gd name="T53" fmla="*/ 24 w 2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2">
                  <a:moveTo>
                    <a:pt x="12" y="22"/>
                  </a:moveTo>
                  <a:lnTo>
                    <a:pt x="17" y="20"/>
                  </a:lnTo>
                  <a:lnTo>
                    <a:pt x="21" y="18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7"/>
                  </a:lnTo>
                  <a:lnTo>
                    <a:pt x="21" y="3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6D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1" name="Freeform 214"/>
            <p:cNvSpPr>
              <a:spLocks noChangeAspect="1"/>
            </p:cNvSpPr>
            <p:nvPr/>
          </p:nvSpPr>
          <p:spPr bwMode="auto">
            <a:xfrm>
              <a:off x="3310" y="2853"/>
              <a:ext cx="32" cy="31"/>
            </a:xfrm>
            <a:custGeom>
              <a:avLst/>
              <a:gdLst>
                <a:gd name="T0" fmla="*/ 2 w 63"/>
                <a:gd name="T1" fmla="*/ 4 h 62"/>
                <a:gd name="T2" fmla="*/ 3 w 63"/>
                <a:gd name="T3" fmla="*/ 4 h 62"/>
                <a:gd name="T4" fmla="*/ 4 w 63"/>
                <a:gd name="T5" fmla="*/ 4 h 62"/>
                <a:gd name="T6" fmla="*/ 4 w 63"/>
                <a:gd name="T7" fmla="*/ 3 h 62"/>
                <a:gd name="T8" fmla="*/ 4 w 63"/>
                <a:gd name="T9" fmla="*/ 2 h 62"/>
                <a:gd name="T10" fmla="*/ 4 w 63"/>
                <a:gd name="T11" fmla="*/ 2 h 62"/>
                <a:gd name="T12" fmla="*/ 4 w 63"/>
                <a:gd name="T13" fmla="*/ 1 h 62"/>
                <a:gd name="T14" fmla="*/ 3 w 63"/>
                <a:gd name="T15" fmla="*/ 1 h 62"/>
                <a:gd name="T16" fmla="*/ 2 w 63"/>
                <a:gd name="T17" fmla="*/ 0 h 62"/>
                <a:gd name="T18" fmla="*/ 2 w 63"/>
                <a:gd name="T19" fmla="*/ 1 h 62"/>
                <a:gd name="T20" fmla="*/ 1 w 63"/>
                <a:gd name="T21" fmla="*/ 1 h 62"/>
                <a:gd name="T22" fmla="*/ 1 w 63"/>
                <a:gd name="T23" fmla="*/ 2 h 62"/>
                <a:gd name="T24" fmla="*/ 0 w 63"/>
                <a:gd name="T25" fmla="*/ 2 h 62"/>
                <a:gd name="T26" fmla="*/ 1 w 63"/>
                <a:gd name="T27" fmla="*/ 3 h 62"/>
                <a:gd name="T28" fmla="*/ 1 w 63"/>
                <a:gd name="T29" fmla="*/ 4 h 62"/>
                <a:gd name="T30" fmla="*/ 2 w 63"/>
                <a:gd name="T31" fmla="*/ 4 h 62"/>
                <a:gd name="T32" fmla="*/ 2 w 63"/>
                <a:gd name="T33" fmla="*/ 4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62"/>
                <a:gd name="T53" fmla="*/ 63 w 63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62">
                  <a:moveTo>
                    <a:pt x="32" y="62"/>
                  </a:moveTo>
                  <a:lnTo>
                    <a:pt x="43" y="60"/>
                  </a:lnTo>
                  <a:lnTo>
                    <a:pt x="53" y="54"/>
                  </a:lnTo>
                  <a:lnTo>
                    <a:pt x="60" y="44"/>
                  </a:lnTo>
                  <a:lnTo>
                    <a:pt x="63" y="32"/>
                  </a:lnTo>
                  <a:lnTo>
                    <a:pt x="60" y="20"/>
                  </a:lnTo>
                  <a:lnTo>
                    <a:pt x="53" y="10"/>
                  </a:lnTo>
                  <a:lnTo>
                    <a:pt x="43" y="4"/>
                  </a:lnTo>
                  <a:lnTo>
                    <a:pt x="32" y="0"/>
                  </a:lnTo>
                  <a:lnTo>
                    <a:pt x="20" y="4"/>
                  </a:lnTo>
                  <a:lnTo>
                    <a:pt x="10" y="10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20" y="60"/>
                  </a:lnTo>
                  <a:lnTo>
                    <a:pt x="32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2" name="Freeform 215"/>
            <p:cNvSpPr>
              <a:spLocks noChangeAspect="1"/>
            </p:cNvSpPr>
            <p:nvPr/>
          </p:nvSpPr>
          <p:spPr bwMode="auto">
            <a:xfrm>
              <a:off x="3320" y="2863"/>
              <a:ext cx="12" cy="11"/>
            </a:xfrm>
            <a:custGeom>
              <a:avLst/>
              <a:gdLst>
                <a:gd name="T0" fmla="*/ 1 w 23"/>
                <a:gd name="T1" fmla="*/ 1 h 22"/>
                <a:gd name="T2" fmla="*/ 2 w 23"/>
                <a:gd name="T3" fmla="*/ 1 h 22"/>
                <a:gd name="T4" fmla="*/ 2 w 23"/>
                <a:gd name="T5" fmla="*/ 1 h 22"/>
                <a:gd name="T6" fmla="*/ 2 w 23"/>
                <a:gd name="T7" fmla="*/ 1 h 22"/>
                <a:gd name="T8" fmla="*/ 2 w 23"/>
                <a:gd name="T9" fmla="*/ 1 h 22"/>
                <a:gd name="T10" fmla="*/ 2 w 23"/>
                <a:gd name="T11" fmla="*/ 1 h 22"/>
                <a:gd name="T12" fmla="*/ 2 w 23"/>
                <a:gd name="T13" fmla="*/ 1 h 22"/>
                <a:gd name="T14" fmla="*/ 2 w 23"/>
                <a:gd name="T15" fmla="*/ 1 h 22"/>
                <a:gd name="T16" fmla="*/ 1 w 23"/>
                <a:gd name="T17" fmla="*/ 0 h 22"/>
                <a:gd name="T18" fmla="*/ 1 w 23"/>
                <a:gd name="T19" fmla="*/ 1 h 22"/>
                <a:gd name="T20" fmla="*/ 1 w 23"/>
                <a:gd name="T21" fmla="*/ 1 h 22"/>
                <a:gd name="T22" fmla="*/ 1 w 23"/>
                <a:gd name="T23" fmla="*/ 1 h 22"/>
                <a:gd name="T24" fmla="*/ 0 w 23"/>
                <a:gd name="T25" fmla="*/ 1 h 22"/>
                <a:gd name="T26" fmla="*/ 1 w 23"/>
                <a:gd name="T27" fmla="*/ 1 h 22"/>
                <a:gd name="T28" fmla="*/ 1 w 23"/>
                <a:gd name="T29" fmla="*/ 1 h 22"/>
                <a:gd name="T30" fmla="*/ 1 w 23"/>
                <a:gd name="T31" fmla="*/ 1 h 22"/>
                <a:gd name="T32" fmla="*/ 1 w 23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2"/>
                <a:gd name="T53" fmla="*/ 23 w 23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2">
                  <a:moveTo>
                    <a:pt x="12" y="22"/>
                  </a:moveTo>
                  <a:lnTo>
                    <a:pt x="17" y="20"/>
                  </a:lnTo>
                  <a:lnTo>
                    <a:pt x="20" y="19"/>
                  </a:lnTo>
                  <a:lnTo>
                    <a:pt x="22" y="15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3" y="19"/>
                  </a:lnTo>
                  <a:lnTo>
                    <a:pt x="7" y="20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6D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3" name="Freeform 216"/>
            <p:cNvSpPr>
              <a:spLocks noChangeAspect="1"/>
            </p:cNvSpPr>
            <p:nvPr/>
          </p:nvSpPr>
          <p:spPr bwMode="auto">
            <a:xfrm>
              <a:off x="3317" y="2896"/>
              <a:ext cx="31" cy="31"/>
            </a:xfrm>
            <a:custGeom>
              <a:avLst/>
              <a:gdLst>
                <a:gd name="T0" fmla="*/ 2 w 62"/>
                <a:gd name="T1" fmla="*/ 4 h 62"/>
                <a:gd name="T2" fmla="*/ 3 w 62"/>
                <a:gd name="T3" fmla="*/ 4 h 62"/>
                <a:gd name="T4" fmla="*/ 4 w 62"/>
                <a:gd name="T5" fmla="*/ 4 h 62"/>
                <a:gd name="T6" fmla="*/ 4 w 62"/>
                <a:gd name="T7" fmla="*/ 3 h 62"/>
                <a:gd name="T8" fmla="*/ 4 w 62"/>
                <a:gd name="T9" fmla="*/ 2 h 62"/>
                <a:gd name="T10" fmla="*/ 4 w 62"/>
                <a:gd name="T11" fmla="*/ 2 h 62"/>
                <a:gd name="T12" fmla="*/ 4 w 62"/>
                <a:gd name="T13" fmla="*/ 1 h 62"/>
                <a:gd name="T14" fmla="*/ 3 w 62"/>
                <a:gd name="T15" fmla="*/ 1 h 62"/>
                <a:gd name="T16" fmla="*/ 2 w 62"/>
                <a:gd name="T17" fmla="*/ 0 h 62"/>
                <a:gd name="T18" fmla="*/ 2 w 62"/>
                <a:gd name="T19" fmla="*/ 1 h 62"/>
                <a:gd name="T20" fmla="*/ 1 w 62"/>
                <a:gd name="T21" fmla="*/ 1 h 62"/>
                <a:gd name="T22" fmla="*/ 1 w 62"/>
                <a:gd name="T23" fmla="*/ 2 h 62"/>
                <a:gd name="T24" fmla="*/ 0 w 62"/>
                <a:gd name="T25" fmla="*/ 2 h 62"/>
                <a:gd name="T26" fmla="*/ 1 w 62"/>
                <a:gd name="T27" fmla="*/ 3 h 62"/>
                <a:gd name="T28" fmla="*/ 1 w 62"/>
                <a:gd name="T29" fmla="*/ 4 h 62"/>
                <a:gd name="T30" fmla="*/ 2 w 62"/>
                <a:gd name="T31" fmla="*/ 4 h 62"/>
                <a:gd name="T32" fmla="*/ 2 w 62"/>
                <a:gd name="T33" fmla="*/ 4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62"/>
                <a:gd name="T53" fmla="*/ 62 w 62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62">
                  <a:moveTo>
                    <a:pt x="32" y="62"/>
                  </a:moveTo>
                  <a:lnTo>
                    <a:pt x="44" y="60"/>
                  </a:lnTo>
                  <a:lnTo>
                    <a:pt x="54" y="53"/>
                  </a:lnTo>
                  <a:lnTo>
                    <a:pt x="60" y="43"/>
                  </a:lnTo>
                  <a:lnTo>
                    <a:pt x="62" y="30"/>
                  </a:lnTo>
                  <a:lnTo>
                    <a:pt x="60" y="18"/>
                  </a:lnTo>
                  <a:lnTo>
                    <a:pt x="54" y="8"/>
                  </a:lnTo>
                  <a:lnTo>
                    <a:pt x="44" y="2"/>
                  </a:lnTo>
                  <a:lnTo>
                    <a:pt x="32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2" y="43"/>
                  </a:lnTo>
                  <a:lnTo>
                    <a:pt x="9" y="53"/>
                  </a:lnTo>
                  <a:lnTo>
                    <a:pt x="19" y="60"/>
                  </a:lnTo>
                  <a:lnTo>
                    <a:pt x="32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4" name="Freeform 217"/>
            <p:cNvSpPr>
              <a:spLocks noChangeAspect="1"/>
            </p:cNvSpPr>
            <p:nvPr/>
          </p:nvSpPr>
          <p:spPr bwMode="auto">
            <a:xfrm>
              <a:off x="3327" y="2906"/>
              <a:ext cx="11" cy="11"/>
            </a:xfrm>
            <a:custGeom>
              <a:avLst/>
              <a:gdLst>
                <a:gd name="T0" fmla="*/ 0 w 24"/>
                <a:gd name="T1" fmla="*/ 1 h 22"/>
                <a:gd name="T2" fmla="*/ 1 w 24"/>
                <a:gd name="T3" fmla="*/ 1 h 22"/>
                <a:gd name="T4" fmla="*/ 1 w 24"/>
                <a:gd name="T5" fmla="*/ 1 h 22"/>
                <a:gd name="T6" fmla="*/ 1 w 24"/>
                <a:gd name="T7" fmla="*/ 1 h 22"/>
                <a:gd name="T8" fmla="*/ 1 w 24"/>
                <a:gd name="T9" fmla="*/ 1 h 22"/>
                <a:gd name="T10" fmla="*/ 1 w 24"/>
                <a:gd name="T11" fmla="*/ 1 h 22"/>
                <a:gd name="T12" fmla="*/ 1 w 24"/>
                <a:gd name="T13" fmla="*/ 1 h 22"/>
                <a:gd name="T14" fmla="*/ 1 w 24"/>
                <a:gd name="T15" fmla="*/ 1 h 22"/>
                <a:gd name="T16" fmla="*/ 0 w 24"/>
                <a:gd name="T17" fmla="*/ 0 h 22"/>
                <a:gd name="T18" fmla="*/ 0 w 24"/>
                <a:gd name="T19" fmla="*/ 1 h 22"/>
                <a:gd name="T20" fmla="*/ 0 w 24"/>
                <a:gd name="T21" fmla="*/ 1 h 22"/>
                <a:gd name="T22" fmla="*/ 0 w 24"/>
                <a:gd name="T23" fmla="*/ 1 h 22"/>
                <a:gd name="T24" fmla="*/ 0 w 24"/>
                <a:gd name="T25" fmla="*/ 1 h 22"/>
                <a:gd name="T26" fmla="*/ 0 w 24"/>
                <a:gd name="T27" fmla="*/ 1 h 22"/>
                <a:gd name="T28" fmla="*/ 0 w 24"/>
                <a:gd name="T29" fmla="*/ 1 h 22"/>
                <a:gd name="T30" fmla="*/ 0 w 24"/>
                <a:gd name="T31" fmla="*/ 1 h 22"/>
                <a:gd name="T32" fmla="*/ 0 w 24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2"/>
                <a:gd name="T53" fmla="*/ 24 w 2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2">
                  <a:moveTo>
                    <a:pt x="12" y="22"/>
                  </a:moveTo>
                  <a:lnTo>
                    <a:pt x="17" y="20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7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6D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5" name="Freeform 218"/>
            <p:cNvSpPr>
              <a:spLocks noChangeAspect="1"/>
            </p:cNvSpPr>
            <p:nvPr/>
          </p:nvSpPr>
          <p:spPr bwMode="auto">
            <a:xfrm>
              <a:off x="3081" y="2927"/>
              <a:ext cx="191" cy="46"/>
            </a:xfrm>
            <a:custGeom>
              <a:avLst/>
              <a:gdLst>
                <a:gd name="T0" fmla="*/ 0 w 383"/>
                <a:gd name="T1" fmla="*/ 3 h 91"/>
                <a:gd name="T2" fmla="*/ 0 w 383"/>
                <a:gd name="T3" fmla="*/ 6 h 91"/>
                <a:gd name="T4" fmla="*/ 23 w 383"/>
                <a:gd name="T5" fmla="*/ 2 h 91"/>
                <a:gd name="T6" fmla="*/ 23 w 383"/>
                <a:gd name="T7" fmla="*/ 0 h 91"/>
                <a:gd name="T8" fmla="*/ 0 w 383"/>
                <a:gd name="T9" fmla="*/ 3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3"/>
                <a:gd name="T16" fmla="*/ 0 h 91"/>
                <a:gd name="T17" fmla="*/ 383 w 383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3" h="91">
                  <a:moveTo>
                    <a:pt x="0" y="35"/>
                  </a:moveTo>
                  <a:lnTo>
                    <a:pt x="13" y="91"/>
                  </a:lnTo>
                  <a:lnTo>
                    <a:pt x="383" y="30"/>
                  </a:lnTo>
                  <a:lnTo>
                    <a:pt x="379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4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  <p:sp>
        <p:nvSpPr>
          <p:cNvPr id="46" name="45 Rectángulo"/>
          <p:cNvSpPr/>
          <p:nvPr/>
        </p:nvSpPr>
        <p:spPr>
          <a:xfrm>
            <a:off x="6286512" y="4143380"/>
            <a:ext cx="2286016" cy="12003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b="1" dirty="0" smtClean="0"/>
              <a:t>NO CONOCEMOS EL FUNCIONAMEINTO INTERNO DE UN CAJERO</a:t>
            </a:r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Características  de la POO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571472" y="1214422"/>
            <a:ext cx="5700752" cy="856080"/>
            <a:chOff x="349908" y="58700"/>
            <a:chExt cx="5700752" cy="856080"/>
          </a:xfrm>
        </p:grpSpPr>
        <p:sp>
          <p:nvSpPr>
            <p:cNvPr id="4" name="3 Rectángulo redondeado"/>
            <p:cNvSpPr/>
            <p:nvPr/>
          </p:nvSpPr>
          <p:spPr>
            <a:xfrm>
              <a:off x="349908" y="58700"/>
              <a:ext cx="5700752" cy="85608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391698" y="100490"/>
              <a:ext cx="5617172" cy="7725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475" tIns="0" rIns="215475" bIns="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900" kern="1200" dirty="0" smtClean="0"/>
                <a:t>POLIFORFISMO</a:t>
              </a:r>
              <a:endParaRPr lang="es-AR" sz="2900" kern="1200" dirty="0"/>
            </a:p>
          </p:txBody>
        </p:sp>
      </p:grpSp>
      <p:sp>
        <p:nvSpPr>
          <p:cNvPr id="7" name="6 Rectángulo redondeado"/>
          <p:cNvSpPr/>
          <p:nvPr/>
        </p:nvSpPr>
        <p:spPr>
          <a:xfrm>
            <a:off x="357158" y="2285992"/>
            <a:ext cx="7358114" cy="11430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Comportamientos diferentes, asociados a objetos distintos, pueden compartir el mismo nombre, al llamarlos por ese nombre se utilizará el comportamiento correspondiente al objeto que se esté usando. </a:t>
            </a:r>
          </a:p>
          <a:p>
            <a:pPr algn="ctr"/>
            <a:endParaRPr lang="es-AR" dirty="0"/>
          </a:p>
        </p:txBody>
      </p:sp>
      <p:sp>
        <p:nvSpPr>
          <p:cNvPr id="311" name="310 CuadroTexto"/>
          <p:cNvSpPr txBox="1"/>
          <p:nvPr/>
        </p:nvSpPr>
        <p:spPr>
          <a:xfrm>
            <a:off x="428596" y="385762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EJEMPLO :</a:t>
            </a:r>
            <a:endParaRPr lang="es-AR" dirty="0"/>
          </a:p>
        </p:txBody>
      </p:sp>
      <p:sp>
        <p:nvSpPr>
          <p:cNvPr id="312" name="311 CuadroTexto"/>
          <p:cNvSpPr txBox="1"/>
          <p:nvPr/>
        </p:nvSpPr>
        <p:spPr>
          <a:xfrm>
            <a:off x="1857356" y="5715016"/>
            <a:ext cx="4929222" cy="8925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dirty="0" smtClean="0"/>
              <a:t>PERMITEN APOYAR DISTINTOS ELEMENTOS DE ACUERDO A SU FUNCION</a:t>
            </a:r>
            <a:r>
              <a:rPr lang="es-AR" sz="3200" dirty="0" smtClean="0"/>
              <a:t>. </a:t>
            </a:r>
            <a:endParaRPr lang="es-AR" sz="3200" dirty="0"/>
          </a:p>
        </p:txBody>
      </p:sp>
      <p:pic>
        <p:nvPicPr>
          <p:cNvPr id="313" name="312 Imagen" descr="MEA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786190"/>
            <a:ext cx="1291300" cy="1438039"/>
          </a:xfrm>
          <a:prstGeom prst="rect">
            <a:avLst/>
          </a:prstGeom>
        </p:spPr>
      </p:pic>
      <p:pic>
        <p:nvPicPr>
          <p:cNvPr id="314" name="313 Imagen" descr="MESA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4071942"/>
            <a:ext cx="809524" cy="895238"/>
          </a:xfrm>
          <a:prstGeom prst="rect">
            <a:avLst/>
          </a:prstGeom>
        </p:spPr>
      </p:pic>
      <p:pic>
        <p:nvPicPr>
          <p:cNvPr id="315" name="314 Imagen" descr="MESA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929066"/>
            <a:ext cx="1180952" cy="11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Características  de la POO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571472" y="1571612"/>
            <a:ext cx="5700752" cy="856080"/>
            <a:chOff x="407196" y="1350496"/>
            <a:chExt cx="5700752" cy="856080"/>
          </a:xfrm>
        </p:grpSpPr>
        <p:sp>
          <p:nvSpPr>
            <p:cNvPr id="4" name="3 Rectángulo redondeado"/>
            <p:cNvSpPr/>
            <p:nvPr/>
          </p:nvSpPr>
          <p:spPr>
            <a:xfrm>
              <a:off x="407196" y="1350496"/>
              <a:ext cx="5700752" cy="85608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0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448986" y="1392286"/>
              <a:ext cx="5617172" cy="7725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475" tIns="0" rIns="215475" bIns="0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900" kern="1200" dirty="0" smtClean="0"/>
                <a:t>HERENCIA</a:t>
              </a:r>
              <a:endParaRPr lang="es-AR" sz="2900" kern="1200" dirty="0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642910" y="2643182"/>
            <a:ext cx="7286676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AR" dirty="0" smtClean="0"/>
              <a:t>Las clases no están aisladas, sino que se relacionan entre sí, formando una jerarquía de clasificación. Los objetos heredan las propiedades y el comportamiento de todas las clases a las que pertenecen.</a:t>
            </a:r>
            <a:endParaRPr lang="es-AR" dirty="0"/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214282" y="3857628"/>
            <a:ext cx="4714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u="sng" dirty="0">
                <a:cs typeface="Arial" charset="0"/>
              </a:rPr>
              <a:t>Ejemplos</a:t>
            </a:r>
            <a:r>
              <a:rPr lang="es-ES" b="1" dirty="0">
                <a:cs typeface="Arial" charset="0"/>
              </a:rPr>
              <a:t>:</a:t>
            </a:r>
          </a:p>
          <a:p>
            <a:endParaRPr lang="es-ES" b="1" dirty="0"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b="1" dirty="0">
                <a:cs typeface="Arial" charset="0"/>
              </a:rPr>
              <a:t> Un cliente “es un tipo de” persona.</a:t>
            </a:r>
          </a:p>
          <a:p>
            <a:endParaRPr lang="es-ES" b="1" dirty="0"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b="1" dirty="0">
                <a:cs typeface="Arial" charset="0"/>
              </a:rPr>
              <a:t> Un empleado “es un tipo de” persona.</a:t>
            </a:r>
          </a:p>
          <a:p>
            <a:pPr>
              <a:buFont typeface="Wingdings" pitchFamily="2" charset="2"/>
              <a:buChar char="v"/>
            </a:pPr>
            <a:endParaRPr lang="es-ES" b="1" dirty="0">
              <a:cs typeface="Arial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643570" y="4500570"/>
            <a:ext cx="1643074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Persona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4572000" y="5929330"/>
            <a:ext cx="1643074" cy="5715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Cliente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6643702" y="5929330"/>
            <a:ext cx="1643074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Empleado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rot="5400000" flipH="1" flipV="1">
            <a:off x="6180137" y="5322888"/>
            <a:ext cx="500063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5357813" y="5572125"/>
            <a:ext cx="2143125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16200000" flipH="1">
            <a:off x="5179219" y="5750719"/>
            <a:ext cx="3571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31 CuadroTexto"/>
          <p:cNvSpPr txBox="1">
            <a:spLocks noChangeArrowheads="1"/>
          </p:cNvSpPr>
          <p:nvPr/>
        </p:nvSpPr>
        <p:spPr bwMode="auto">
          <a:xfrm>
            <a:off x="5786438" y="4143375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FF0000"/>
                </a:solidFill>
                <a:cs typeface="Arial" charset="0"/>
              </a:rPr>
              <a:t>Clase Base</a:t>
            </a:r>
          </a:p>
        </p:txBody>
      </p:sp>
      <p:cxnSp>
        <p:nvCxnSpPr>
          <p:cNvPr id="15" name="14 Conector recto"/>
          <p:cNvCxnSpPr/>
          <p:nvPr/>
        </p:nvCxnSpPr>
        <p:spPr>
          <a:xfrm rot="16200000" flipH="1">
            <a:off x="7322364" y="5750734"/>
            <a:ext cx="3571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Características  de la POO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357158" y="1357298"/>
            <a:ext cx="5700752" cy="856080"/>
            <a:chOff x="407196" y="2665936"/>
            <a:chExt cx="5700752" cy="856080"/>
          </a:xfrm>
        </p:grpSpPr>
        <p:sp>
          <p:nvSpPr>
            <p:cNvPr id="4" name="3 Rectángulo redondeado"/>
            <p:cNvSpPr/>
            <p:nvPr/>
          </p:nvSpPr>
          <p:spPr>
            <a:xfrm>
              <a:off x="407196" y="2665936"/>
              <a:ext cx="5700752" cy="85608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0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448986" y="2707726"/>
              <a:ext cx="5617172" cy="7725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475" tIns="0" rIns="215475" bIns="0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900" kern="1200" dirty="0" smtClean="0"/>
                <a:t>ENCAPSULAMIENTO</a:t>
              </a:r>
              <a:endParaRPr lang="es-AR" sz="2900" kern="1200" dirty="0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571472" y="2571744"/>
            <a:ext cx="771530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AR" dirty="0" smtClean="0"/>
              <a:t>Significa reunir a todos los elementos que pueden considerarse pertenecientes a una misma entidad, al mismo nivel de abstracción.</a:t>
            </a:r>
            <a:endParaRPr lang="es-AR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143108" y="5214950"/>
            <a:ext cx="1679695" cy="957553"/>
            <a:chOff x="1728" y="1169"/>
            <a:chExt cx="2302" cy="1980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28" y="1169"/>
              <a:ext cx="2302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769" y="2143"/>
              <a:ext cx="2126" cy="712"/>
            </a:xfrm>
            <a:custGeom>
              <a:avLst/>
              <a:gdLst>
                <a:gd name="T0" fmla="*/ 825 w 2126"/>
                <a:gd name="T1" fmla="*/ 119 h 712"/>
                <a:gd name="T2" fmla="*/ 905 w 2126"/>
                <a:gd name="T3" fmla="*/ 102 h 712"/>
                <a:gd name="T4" fmla="*/ 1017 w 2126"/>
                <a:gd name="T5" fmla="*/ 80 h 712"/>
                <a:gd name="T6" fmla="*/ 1154 w 2126"/>
                <a:gd name="T7" fmla="*/ 59 h 712"/>
                <a:gd name="T8" fmla="*/ 1306 w 2126"/>
                <a:gd name="T9" fmla="*/ 37 h 712"/>
                <a:gd name="T10" fmla="*/ 1466 w 2126"/>
                <a:gd name="T11" fmla="*/ 20 h 712"/>
                <a:gd name="T12" fmla="*/ 1622 w 2126"/>
                <a:gd name="T13" fmla="*/ 7 h 712"/>
                <a:gd name="T14" fmla="*/ 1768 w 2126"/>
                <a:gd name="T15" fmla="*/ 0 h 712"/>
                <a:gd name="T16" fmla="*/ 1895 w 2126"/>
                <a:gd name="T17" fmla="*/ 2 h 712"/>
                <a:gd name="T18" fmla="*/ 1991 w 2126"/>
                <a:gd name="T19" fmla="*/ 14 h 712"/>
                <a:gd name="T20" fmla="*/ 2049 w 2126"/>
                <a:gd name="T21" fmla="*/ 39 h 712"/>
                <a:gd name="T22" fmla="*/ 2124 w 2126"/>
                <a:gd name="T23" fmla="*/ 175 h 712"/>
                <a:gd name="T24" fmla="*/ 2115 w 2126"/>
                <a:gd name="T25" fmla="*/ 284 h 712"/>
                <a:gd name="T26" fmla="*/ 2108 w 2126"/>
                <a:gd name="T27" fmla="*/ 323 h 712"/>
                <a:gd name="T28" fmla="*/ 2103 w 2126"/>
                <a:gd name="T29" fmla="*/ 457 h 712"/>
                <a:gd name="T30" fmla="*/ 2016 w 2126"/>
                <a:gd name="T31" fmla="*/ 601 h 712"/>
                <a:gd name="T32" fmla="*/ 1861 w 2126"/>
                <a:gd name="T33" fmla="*/ 605 h 712"/>
                <a:gd name="T34" fmla="*/ 1781 w 2126"/>
                <a:gd name="T35" fmla="*/ 526 h 712"/>
                <a:gd name="T36" fmla="*/ 1758 w 2126"/>
                <a:gd name="T37" fmla="*/ 474 h 712"/>
                <a:gd name="T38" fmla="*/ 1724 w 2126"/>
                <a:gd name="T39" fmla="*/ 464 h 712"/>
                <a:gd name="T40" fmla="*/ 1674 w 2126"/>
                <a:gd name="T41" fmla="*/ 460 h 712"/>
                <a:gd name="T42" fmla="*/ 1624 w 2126"/>
                <a:gd name="T43" fmla="*/ 460 h 712"/>
                <a:gd name="T44" fmla="*/ 1567 w 2126"/>
                <a:gd name="T45" fmla="*/ 467 h 712"/>
                <a:gd name="T46" fmla="*/ 1491 w 2126"/>
                <a:gd name="T47" fmla="*/ 478 h 712"/>
                <a:gd name="T48" fmla="*/ 1414 w 2126"/>
                <a:gd name="T49" fmla="*/ 490 h 712"/>
                <a:gd name="T50" fmla="*/ 1355 w 2126"/>
                <a:gd name="T51" fmla="*/ 501 h 712"/>
                <a:gd name="T52" fmla="*/ 1332 w 2126"/>
                <a:gd name="T53" fmla="*/ 505 h 712"/>
                <a:gd name="T54" fmla="*/ 1322 w 2126"/>
                <a:gd name="T55" fmla="*/ 521 h 712"/>
                <a:gd name="T56" fmla="*/ 1279 w 2126"/>
                <a:gd name="T57" fmla="*/ 549 h 712"/>
                <a:gd name="T58" fmla="*/ 1199 w 2126"/>
                <a:gd name="T59" fmla="*/ 556 h 712"/>
                <a:gd name="T60" fmla="*/ 1154 w 2126"/>
                <a:gd name="T61" fmla="*/ 539 h 712"/>
                <a:gd name="T62" fmla="*/ 1138 w 2126"/>
                <a:gd name="T63" fmla="*/ 521 h 712"/>
                <a:gd name="T64" fmla="*/ 1044 w 2126"/>
                <a:gd name="T65" fmla="*/ 549 h 712"/>
                <a:gd name="T66" fmla="*/ 1021 w 2126"/>
                <a:gd name="T67" fmla="*/ 621 h 712"/>
                <a:gd name="T68" fmla="*/ 948 w 2126"/>
                <a:gd name="T69" fmla="*/ 701 h 712"/>
                <a:gd name="T70" fmla="*/ 800 w 2126"/>
                <a:gd name="T71" fmla="*/ 699 h 712"/>
                <a:gd name="T72" fmla="*/ 724 w 2126"/>
                <a:gd name="T73" fmla="*/ 619 h 712"/>
                <a:gd name="T74" fmla="*/ 708 w 2126"/>
                <a:gd name="T75" fmla="*/ 569 h 712"/>
                <a:gd name="T76" fmla="*/ 615 w 2126"/>
                <a:gd name="T77" fmla="*/ 573 h 712"/>
                <a:gd name="T78" fmla="*/ 592 w 2126"/>
                <a:gd name="T79" fmla="*/ 562 h 712"/>
                <a:gd name="T80" fmla="*/ 576 w 2126"/>
                <a:gd name="T81" fmla="*/ 551 h 712"/>
                <a:gd name="T82" fmla="*/ 526 w 2126"/>
                <a:gd name="T83" fmla="*/ 555 h 712"/>
                <a:gd name="T84" fmla="*/ 452 w 2126"/>
                <a:gd name="T85" fmla="*/ 562 h 712"/>
                <a:gd name="T86" fmla="*/ 374 w 2126"/>
                <a:gd name="T87" fmla="*/ 571 h 712"/>
                <a:gd name="T88" fmla="*/ 309 w 2126"/>
                <a:gd name="T89" fmla="*/ 580 h 712"/>
                <a:gd name="T90" fmla="*/ 285 w 2126"/>
                <a:gd name="T91" fmla="*/ 583 h 712"/>
                <a:gd name="T92" fmla="*/ 272 w 2126"/>
                <a:gd name="T93" fmla="*/ 599 h 712"/>
                <a:gd name="T94" fmla="*/ 228 w 2126"/>
                <a:gd name="T95" fmla="*/ 626 h 712"/>
                <a:gd name="T96" fmla="*/ 126 w 2126"/>
                <a:gd name="T97" fmla="*/ 624 h 712"/>
                <a:gd name="T98" fmla="*/ 35 w 2126"/>
                <a:gd name="T99" fmla="*/ 535 h 712"/>
                <a:gd name="T100" fmla="*/ 2 w 2126"/>
                <a:gd name="T101" fmla="*/ 448 h 712"/>
                <a:gd name="T102" fmla="*/ 30 w 2126"/>
                <a:gd name="T103" fmla="*/ 426 h 712"/>
                <a:gd name="T104" fmla="*/ 164 w 2126"/>
                <a:gd name="T105" fmla="*/ 375 h 712"/>
                <a:gd name="T106" fmla="*/ 359 w 2126"/>
                <a:gd name="T107" fmla="*/ 298 h 712"/>
                <a:gd name="T108" fmla="*/ 566 w 2126"/>
                <a:gd name="T109" fmla="*/ 218 h 712"/>
                <a:gd name="T110" fmla="*/ 733 w 2126"/>
                <a:gd name="T111" fmla="*/ 153 h 7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26"/>
                <a:gd name="T169" fmla="*/ 0 h 712"/>
                <a:gd name="T170" fmla="*/ 2126 w 2126"/>
                <a:gd name="T171" fmla="*/ 712 h 7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26" h="712">
                  <a:moveTo>
                    <a:pt x="797" y="128"/>
                  </a:moveTo>
                  <a:lnTo>
                    <a:pt x="809" y="125"/>
                  </a:lnTo>
                  <a:lnTo>
                    <a:pt x="825" y="119"/>
                  </a:lnTo>
                  <a:lnTo>
                    <a:pt x="848" y="114"/>
                  </a:lnTo>
                  <a:lnTo>
                    <a:pt x="875" y="109"/>
                  </a:lnTo>
                  <a:lnTo>
                    <a:pt x="905" y="102"/>
                  </a:lnTo>
                  <a:lnTo>
                    <a:pt x="939" y="94"/>
                  </a:lnTo>
                  <a:lnTo>
                    <a:pt x="977" y="87"/>
                  </a:lnTo>
                  <a:lnTo>
                    <a:pt x="1017" y="80"/>
                  </a:lnTo>
                  <a:lnTo>
                    <a:pt x="1060" y="73"/>
                  </a:lnTo>
                  <a:lnTo>
                    <a:pt x="1106" y="66"/>
                  </a:lnTo>
                  <a:lnTo>
                    <a:pt x="1154" y="59"/>
                  </a:lnTo>
                  <a:lnTo>
                    <a:pt x="1204" y="52"/>
                  </a:lnTo>
                  <a:lnTo>
                    <a:pt x="1254" y="45"/>
                  </a:lnTo>
                  <a:lnTo>
                    <a:pt x="1306" y="37"/>
                  </a:lnTo>
                  <a:lnTo>
                    <a:pt x="1359" y="32"/>
                  </a:lnTo>
                  <a:lnTo>
                    <a:pt x="1412" y="25"/>
                  </a:lnTo>
                  <a:lnTo>
                    <a:pt x="1466" y="20"/>
                  </a:lnTo>
                  <a:lnTo>
                    <a:pt x="1519" y="14"/>
                  </a:lnTo>
                  <a:lnTo>
                    <a:pt x="1571" y="11"/>
                  </a:lnTo>
                  <a:lnTo>
                    <a:pt x="1622" y="7"/>
                  </a:lnTo>
                  <a:lnTo>
                    <a:pt x="1672" y="4"/>
                  </a:lnTo>
                  <a:lnTo>
                    <a:pt x="1722" y="2"/>
                  </a:lnTo>
                  <a:lnTo>
                    <a:pt x="1768" y="0"/>
                  </a:lnTo>
                  <a:lnTo>
                    <a:pt x="1813" y="0"/>
                  </a:lnTo>
                  <a:lnTo>
                    <a:pt x="1855" y="0"/>
                  </a:lnTo>
                  <a:lnTo>
                    <a:pt x="1895" y="2"/>
                  </a:lnTo>
                  <a:lnTo>
                    <a:pt x="1930" y="5"/>
                  </a:lnTo>
                  <a:lnTo>
                    <a:pt x="1962" y="9"/>
                  </a:lnTo>
                  <a:lnTo>
                    <a:pt x="1991" y="14"/>
                  </a:lnTo>
                  <a:lnTo>
                    <a:pt x="2016" y="21"/>
                  </a:lnTo>
                  <a:lnTo>
                    <a:pt x="2035" y="28"/>
                  </a:lnTo>
                  <a:lnTo>
                    <a:pt x="2049" y="39"/>
                  </a:lnTo>
                  <a:lnTo>
                    <a:pt x="2088" y="84"/>
                  </a:lnTo>
                  <a:lnTo>
                    <a:pt x="2112" y="128"/>
                  </a:lnTo>
                  <a:lnTo>
                    <a:pt x="2124" y="175"/>
                  </a:lnTo>
                  <a:lnTo>
                    <a:pt x="2126" y="218"/>
                  </a:lnTo>
                  <a:lnTo>
                    <a:pt x="2122" y="255"/>
                  </a:lnTo>
                  <a:lnTo>
                    <a:pt x="2115" y="284"/>
                  </a:lnTo>
                  <a:lnTo>
                    <a:pt x="2110" y="303"/>
                  </a:lnTo>
                  <a:lnTo>
                    <a:pt x="2106" y="310"/>
                  </a:lnTo>
                  <a:lnTo>
                    <a:pt x="2108" y="323"/>
                  </a:lnTo>
                  <a:lnTo>
                    <a:pt x="2110" y="355"/>
                  </a:lnTo>
                  <a:lnTo>
                    <a:pt x="2110" y="403"/>
                  </a:lnTo>
                  <a:lnTo>
                    <a:pt x="2103" y="457"/>
                  </a:lnTo>
                  <a:lnTo>
                    <a:pt x="2087" y="512"/>
                  </a:lnTo>
                  <a:lnTo>
                    <a:pt x="2058" y="562"/>
                  </a:lnTo>
                  <a:lnTo>
                    <a:pt x="2016" y="601"/>
                  </a:lnTo>
                  <a:lnTo>
                    <a:pt x="1953" y="621"/>
                  </a:lnTo>
                  <a:lnTo>
                    <a:pt x="1903" y="619"/>
                  </a:lnTo>
                  <a:lnTo>
                    <a:pt x="1861" y="605"/>
                  </a:lnTo>
                  <a:lnTo>
                    <a:pt x="1827" y="581"/>
                  </a:lnTo>
                  <a:lnTo>
                    <a:pt x="1800" y="555"/>
                  </a:lnTo>
                  <a:lnTo>
                    <a:pt x="1781" y="526"/>
                  </a:lnTo>
                  <a:lnTo>
                    <a:pt x="1768" y="499"/>
                  </a:lnTo>
                  <a:lnTo>
                    <a:pt x="1759" y="482"/>
                  </a:lnTo>
                  <a:lnTo>
                    <a:pt x="1758" y="474"/>
                  </a:lnTo>
                  <a:lnTo>
                    <a:pt x="1749" y="469"/>
                  </a:lnTo>
                  <a:lnTo>
                    <a:pt x="1736" y="466"/>
                  </a:lnTo>
                  <a:lnTo>
                    <a:pt x="1724" y="464"/>
                  </a:lnTo>
                  <a:lnTo>
                    <a:pt x="1708" y="462"/>
                  </a:lnTo>
                  <a:lnTo>
                    <a:pt x="1692" y="460"/>
                  </a:lnTo>
                  <a:lnTo>
                    <a:pt x="1674" y="460"/>
                  </a:lnTo>
                  <a:lnTo>
                    <a:pt x="1656" y="460"/>
                  </a:lnTo>
                  <a:lnTo>
                    <a:pt x="1637" y="460"/>
                  </a:lnTo>
                  <a:lnTo>
                    <a:pt x="1624" y="460"/>
                  </a:lnTo>
                  <a:lnTo>
                    <a:pt x="1608" y="462"/>
                  </a:lnTo>
                  <a:lnTo>
                    <a:pt x="1589" y="464"/>
                  </a:lnTo>
                  <a:lnTo>
                    <a:pt x="1567" y="467"/>
                  </a:lnTo>
                  <a:lnTo>
                    <a:pt x="1542" y="471"/>
                  </a:lnTo>
                  <a:lnTo>
                    <a:pt x="1517" y="474"/>
                  </a:lnTo>
                  <a:lnTo>
                    <a:pt x="1491" y="478"/>
                  </a:lnTo>
                  <a:lnTo>
                    <a:pt x="1464" y="482"/>
                  </a:lnTo>
                  <a:lnTo>
                    <a:pt x="1439" y="487"/>
                  </a:lnTo>
                  <a:lnTo>
                    <a:pt x="1414" y="490"/>
                  </a:lnTo>
                  <a:lnTo>
                    <a:pt x="1393" y="494"/>
                  </a:lnTo>
                  <a:lnTo>
                    <a:pt x="1373" y="498"/>
                  </a:lnTo>
                  <a:lnTo>
                    <a:pt x="1355" y="501"/>
                  </a:lnTo>
                  <a:lnTo>
                    <a:pt x="1343" y="503"/>
                  </a:lnTo>
                  <a:lnTo>
                    <a:pt x="1336" y="505"/>
                  </a:lnTo>
                  <a:lnTo>
                    <a:pt x="1332" y="505"/>
                  </a:lnTo>
                  <a:lnTo>
                    <a:pt x="1331" y="507"/>
                  </a:lnTo>
                  <a:lnTo>
                    <a:pt x="1329" y="514"/>
                  </a:lnTo>
                  <a:lnTo>
                    <a:pt x="1322" y="521"/>
                  </a:lnTo>
                  <a:lnTo>
                    <a:pt x="1313" y="532"/>
                  </a:lnTo>
                  <a:lnTo>
                    <a:pt x="1299" y="540"/>
                  </a:lnTo>
                  <a:lnTo>
                    <a:pt x="1279" y="549"/>
                  </a:lnTo>
                  <a:lnTo>
                    <a:pt x="1254" y="555"/>
                  </a:lnTo>
                  <a:lnTo>
                    <a:pt x="1224" y="558"/>
                  </a:lnTo>
                  <a:lnTo>
                    <a:pt x="1199" y="556"/>
                  </a:lnTo>
                  <a:lnTo>
                    <a:pt x="1181" y="553"/>
                  </a:lnTo>
                  <a:lnTo>
                    <a:pt x="1165" y="546"/>
                  </a:lnTo>
                  <a:lnTo>
                    <a:pt x="1154" y="539"/>
                  </a:lnTo>
                  <a:lnTo>
                    <a:pt x="1147" y="532"/>
                  </a:lnTo>
                  <a:lnTo>
                    <a:pt x="1142" y="526"/>
                  </a:lnTo>
                  <a:lnTo>
                    <a:pt x="1138" y="521"/>
                  </a:lnTo>
                  <a:lnTo>
                    <a:pt x="1138" y="519"/>
                  </a:lnTo>
                  <a:lnTo>
                    <a:pt x="1046" y="542"/>
                  </a:lnTo>
                  <a:lnTo>
                    <a:pt x="1044" y="549"/>
                  </a:lnTo>
                  <a:lnTo>
                    <a:pt x="1041" y="567"/>
                  </a:lnTo>
                  <a:lnTo>
                    <a:pt x="1034" y="592"/>
                  </a:lnTo>
                  <a:lnTo>
                    <a:pt x="1021" y="621"/>
                  </a:lnTo>
                  <a:lnTo>
                    <a:pt x="1003" y="651"/>
                  </a:lnTo>
                  <a:lnTo>
                    <a:pt x="978" y="680"/>
                  </a:lnTo>
                  <a:lnTo>
                    <a:pt x="948" y="701"/>
                  </a:lnTo>
                  <a:lnTo>
                    <a:pt x="907" y="712"/>
                  </a:lnTo>
                  <a:lnTo>
                    <a:pt x="847" y="712"/>
                  </a:lnTo>
                  <a:lnTo>
                    <a:pt x="800" y="699"/>
                  </a:lnTo>
                  <a:lnTo>
                    <a:pt x="765" y="676"/>
                  </a:lnTo>
                  <a:lnTo>
                    <a:pt x="740" y="647"/>
                  </a:lnTo>
                  <a:lnTo>
                    <a:pt x="724" y="619"/>
                  </a:lnTo>
                  <a:lnTo>
                    <a:pt x="713" y="594"/>
                  </a:lnTo>
                  <a:lnTo>
                    <a:pt x="710" y="576"/>
                  </a:lnTo>
                  <a:lnTo>
                    <a:pt x="708" y="569"/>
                  </a:lnTo>
                  <a:lnTo>
                    <a:pt x="665" y="573"/>
                  </a:lnTo>
                  <a:lnTo>
                    <a:pt x="635" y="574"/>
                  </a:lnTo>
                  <a:lnTo>
                    <a:pt x="615" y="573"/>
                  </a:lnTo>
                  <a:lnTo>
                    <a:pt x="603" y="571"/>
                  </a:lnTo>
                  <a:lnTo>
                    <a:pt x="598" y="567"/>
                  </a:lnTo>
                  <a:lnTo>
                    <a:pt x="592" y="562"/>
                  </a:lnTo>
                  <a:lnTo>
                    <a:pt x="589" y="556"/>
                  </a:lnTo>
                  <a:lnTo>
                    <a:pt x="583" y="553"/>
                  </a:lnTo>
                  <a:lnTo>
                    <a:pt x="576" y="551"/>
                  </a:lnTo>
                  <a:lnTo>
                    <a:pt x="564" y="551"/>
                  </a:lnTo>
                  <a:lnTo>
                    <a:pt x="548" y="553"/>
                  </a:lnTo>
                  <a:lnTo>
                    <a:pt x="526" y="555"/>
                  </a:lnTo>
                  <a:lnTo>
                    <a:pt x="503" y="556"/>
                  </a:lnTo>
                  <a:lnTo>
                    <a:pt x="478" y="558"/>
                  </a:lnTo>
                  <a:lnTo>
                    <a:pt x="452" y="562"/>
                  </a:lnTo>
                  <a:lnTo>
                    <a:pt x="425" y="565"/>
                  </a:lnTo>
                  <a:lnTo>
                    <a:pt x="398" y="567"/>
                  </a:lnTo>
                  <a:lnTo>
                    <a:pt x="374" y="571"/>
                  </a:lnTo>
                  <a:lnTo>
                    <a:pt x="349" y="574"/>
                  </a:lnTo>
                  <a:lnTo>
                    <a:pt x="327" y="578"/>
                  </a:lnTo>
                  <a:lnTo>
                    <a:pt x="309" y="580"/>
                  </a:lnTo>
                  <a:lnTo>
                    <a:pt x="297" y="581"/>
                  </a:lnTo>
                  <a:lnTo>
                    <a:pt x="288" y="583"/>
                  </a:lnTo>
                  <a:lnTo>
                    <a:pt x="285" y="583"/>
                  </a:lnTo>
                  <a:lnTo>
                    <a:pt x="283" y="585"/>
                  </a:lnTo>
                  <a:lnTo>
                    <a:pt x="279" y="590"/>
                  </a:lnTo>
                  <a:lnTo>
                    <a:pt x="272" y="599"/>
                  </a:lnTo>
                  <a:lnTo>
                    <a:pt x="261" y="608"/>
                  </a:lnTo>
                  <a:lnTo>
                    <a:pt x="245" y="617"/>
                  </a:lnTo>
                  <a:lnTo>
                    <a:pt x="228" y="626"/>
                  </a:lnTo>
                  <a:lnTo>
                    <a:pt x="203" y="631"/>
                  </a:lnTo>
                  <a:lnTo>
                    <a:pt x="174" y="633"/>
                  </a:lnTo>
                  <a:lnTo>
                    <a:pt x="126" y="624"/>
                  </a:lnTo>
                  <a:lnTo>
                    <a:pt x="89" y="603"/>
                  </a:lnTo>
                  <a:lnTo>
                    <a:pt x="59" y="573"/>
                  </a:lnTo>
                  <a:lnTo>
                    <a:pt x="35" y="535"/>
                  </a:lnTo>
                  <a:lnTo>
                    <a:pt x="18" y="499"/>
                  </a:lnTo>
                  <a:lnTo>
                    <a:pt x="7" y="469"/>
                  </a:lnTo>
                  <a:lnTo>
                    <a:pt x="2" y="448"/>
                  </a:lnTo>
                  <a:lnTo>
                    <a:pt x="0" y="439"/>
                  </a:lnTo>
                  <a:lnTo>
                    <a:pt x="7" y="435"/>
                  </a:lnTo>
                  <a:lnTo>
                    <a:pt x="30" y="426"/>
                  </a:lnTo>
                  <a:lnTo>
                    <a:pt x="64" y="414"/>
                  </a:lnTo>
                  <a:lnTo>
                    <a:pt x="110" y="396"/>
                  </a:lnTo>
                  <a:lnTo>
                    <a:pt x="164" y="375"/>
                  </a:lnTo>
                  <a:lnTo>
                    <a:pt x="224" y="351"/>
                  </a:lnTo>
                  <a:lnTo>
                    <a:pt x="290" y="325"/>
                  </a:lnTo>
                  <a:lnTo>
                    <a:pt x="359" y="298"/>
                  </a:lnTo>
                  <a:lnTo>
                    <a:pt x="430" y="271"/>
                  </a:lnTo>
                  <a:lnTo>
                    <a:pt x="500" y="244"/>
                  </a:lnTo>
                  <a:lnTo>
                    <a:pt x="566" y="218"/>
                  </a:lnTo>
                  <a:lnTo>
                    <a:pt x="630" y="193"/>
                  </a:lnTo>
                  <a:lnTo>
                    <a:pt x="685" y="171"/>
                  </a:lnTo>
                  <a:lnTo>
                    <a:pt x="733" y="153"/>
                  </a:lnTo>
                  <a:lnTo>
                    <a:pt x="770" y="139"/>
                  </a:lnTo>
                  <a:lnTo>
                    <a:pt x="797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742" y="1797"/>
              <a:ext cx="2167" cy="861"/>
            </a:xfrm>
            <a:custGeom>
              <a:avLst/>
              <a:gdLst>
                <a:gd name="T0" fmla="*/ 223 w 2167"/>
                <a:gd name="T1" fmla="*/ 196 h 861"/>
                <a:gd name="T2" fmla="*/ 151 w 2167"/>
                <a:gd name="T3" fmla="*/ 285 h 861"/>
                <a:gd name="T4" fmla="*/ 102 w 2167"/>
                <a:gd name="T5" fmla="*/ 401 h 861"/>
                <a:gd name="T6" fmla="*/ 100 w 2167"/>
                <a:gd name="T7" fmla="*/ 462 h 861"/>
                <a:gd name="T8" fmla="*/ 86 w 2167"/>
                <a:gd name="T9" fmla="*/ 474 h 861"/>
                <a:gd name="T10" fmla="*/ 32 w 2167"/>
                <a:gd name="T11" fmla="*/ 548 h 861"/>
                <a:gd name="T12" fmla="*/ 0 w 2167"/>
                <a:gd name="T13" fmla="*/ 683 h 861"/>
                <a:gd name="T14" fmla="*/ 27 w 2167"/>
                <a:gd name="T15" fmla="*/ 788 h 861"/>
                <a:gd name="T16" fmla="*/ 77 w 2167"/>
                <a:gd name="T17" fmla="*/ 812 h 861"/>
                <a:gd name="T18" fmla="*/ 118 w 2167"/>
                <a:gd name="T19" fmla="*/ 813 h 861"/>
                <a:gd name="T20" fmla="*/ 182 w 2167"/>
                <a:gd name="T21" fmla="*/ 819 h 861"/>
                <a:gd name="T22" fmla="*/ 281 w 2167"/>
                <a:gd name="T23" fmla="*/ 826 h 861"/>
                <a:gd name="T24" fmla="*/ 392 w 2167"/>
                <a:gd name="T25" fmla="*/ 835 h 861"/>
                <a:gd name="T26" fmla="*/ 486 w 2167"/>
                <a:gd name="T27" fmla="*/ 845 h 861"/>
                <a:gd name="T28" fmla="*/ 541 w 2167"/>
                <a:gd name="T29" fmla="*/ 854 h 861"/>
                <a:gd name="T30" fmla="*/ 596 w 2167"/>
                <a:gd name="T31" fmla="*/ 861 h 861"/>
                <a:gd name="T32" fmla="*/ 651 w 2167"/>
                <a:gd name="T33" fmla="*/ 828 h 861"/>
                <a:gd name="T34" fmla="*/ 708 w 2167"/>
                <a:gd name="T35" fmla="*/ 721 h 861"/>
                <a:gd name="T36" fmla="*/ 788 w 2167"/>
                <a:gd name="T37" fmla="*/ 585 h 861"/>
                <a:gd name="T38" fmla="*/ 913 w 2167"/>
                <a:gd name="T39" fmla="*/ 499 h 861"/>
                <a:gd name="T40" fmla="*/ 1057 w 2167"/>
                <a:gd name="T41" fmla="*/ 540 h 861"/>
                <a:gd name="T42" fmla="*/ 1112 w 2167"/>
                <a:gd name="T43" fmla="*/ 692 h 861"/>
                <a:gd name="T44" fmla="*/ 1116 w 2167"/>
                <a:gd name="T45" fmla="*/ 806 h 861"/>
                <a:gd name="T46" fmla="*/ 1112 w 2167"/>
                <a:gd name="T47" fmla="*/ 849 h 861"/>
                <a:gd name="T48" fmla="*/ 1130 w 2167"/>
                <a:gd name="T49" fmla="*/ 854 h 861"/>
                <a:gd name="T50" fmla="*/ 1181 w 2167"/>
                <a:gd name="T51" fmla="*/ 803 h 861"/>
                <a:gd name="T52" fmla="*/ 1274 w 2167"/>
                <a:gd name="T53" fmla="*/ 769 h 861"/>
                <a:gd name="T54" fmla="*/ 1406 w 2167"/>
                <a:gd name="T55" fmla="*/ 742 h 861"/>
                <a:gd name="T56" fmla="*/ 1546 w 2167"/>
                <a:gd name="T57" fmla="*/ 722 h 861"/>
                <a:gd name="T58" fmla="*/ 1665 w 2167"/>
                <a:gd name="T59" fmla="*/ 703 h 861"/>
                <a:gd name="T60" fmla="*/ 1729 w 2167"/>
                <a:gd name="T61" fmla="*/ 680 h 861"/>
                <a:gd name="T62" fmla="*/ 1767 w 2167"/>
                <a:gd name="T63" fmla="*/ 660 h 861"/>
                <a:gd name="T64" fmla="*/ 1790 w 2167"/>
                <a:gd name="T65" fmla="*/ 660 h 861"/>
                <a:gd name="T66" fmla="*/ 1813 w 2167"/>
                <a:gd name="T67" fmla="*/ 624 h 861"/>
                <a:gd name="T68" fmla="*/ 1872 w 2167"/>
                <a:gd name="T69" fmla="*/ 510 h 861"/>
                <a:gd name="T70" fmla="*/ 1964 w 2167"/>
                <a:gd name="T71" fmla="*/ 412 h 861"/>
                <a:gd name="T72" fmla="*/ 2066 w 2167"/>
                <a:gd name="T73" fmla="*/ 430 h 861"/>
                <a:gd name="T74" fmla="*/ 2128 w 2167"/>
                <a:gd name="T75" fmla="*/ 510 h 861"/>
                <a:gd name="T76" fmla="*/ 2147 w 2167"/>
                <a:gd name="T77" fmla="*/ 571 h 861"/>
                <a:gd name="T78" fmla="*/ 2163 w 2167"/>
                <a:gd name="T79" fmla="*/ 560 h 861"/>
                <a:gd name="T80" fmla="*/ 2149 w 2167"/>
                <a:gd name="T81" fmla="*/ 473 h 861"/>
                <a:gd name="T82" fmla="*/ 2075 w 2167"/>
                <a:gd name="T83" fmla="*/ 364 h 861"/>
                <a:gd name="T84" fmla="*/ 2062 w 2167"/>
                <a:gd name="T85" fmla="*/ 301 h 861"/>
                <a:gd name="T86" fmla="*/ 1996 w 2167"/>
                <a:gd name="T87" fmla="*/ 298 h 861"/>
                <a:gd name="T88" fmla="*/ 1872 w 2167"/>
                <a:gd name="T89" fmla="*/ 366 h 861"/>
                <a:gd name="T90" fmla="*/ 1786 w 2167"/>
                <a:gd name="T91" fmla="*/ 480 h 861"/>
                <a:gd name="T92" fmla="*/ 1836 w 2167"/>
                <a:gd name="T93" fmla="*/ 335 h 861"/>
                <a:gd name="T94" fmla="*/ 1891 w 2167"/>
                <a:gd name="T95" fmla="*/ 69 h 861"/>
                <a:gd name="T96" fmla="*/ 1852 w 2167"/>
                <a:gd name="T97" fmla="*/ 7 h 861"/>
                <a:gd name="T98" fmla="*/ 1721 w 2167"/>
                <a:gd name="T99" fmla="*/ 34 h 861"/>
                <a:gd name="T100" fmla="*/ 1521 w 2167"/>
                <a:gd name="T101" fmla="*/ 77 h 861"/>
                <a:gd name="T102" fmla="*/ 1295 w 2167"/>
                <a:gd name="T103" fmla="*/ 121 h 861"/>
                <a:gd name="T104" fmla="*/ 1082 w 2167"/>
                <a:gd name="T105" fmla="*/ 160 h 861"/>
                <a:gd name="T106" fmla="*/ 920 w 2167"/>
                <a:gd name="T107" fmla="*/ 184 h 861"/>
                <a:gd name="T108" fmla="*/ 772 w 2167"/>
                <a:gd name="T109" fmla="*/ 198 h 861"/>
                <a:gd name="T110" fmla="*/ 626 w 2167"/>
                <a:gd name="T111" fmla="*/ 205 h 861"/>
                <a:gd name="T112" fmla="*/ 488 w 2167"/>
                <a:gd name="T113" fmla="*/ 205 h 861"/>
                <a:gd name="T114" fmla="*/ 360 w 2167"/>
                <a:gd name="T115" fmla="*/ 196 h 861"/>
                <a:gd name="T116" fmla="*/ 244 w 2167"/>
                <a:gd name="T117" fmla="*/ 175 h 8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67"/>
                <a:gd name="T178" fmla="*/ 0 h 861"/>
                <a:gd name="T179" fmla="*/ 2167 w 2167"/>
                <a:gd name="T180" fmla="*/ 861 h 8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67" h="861">
                  <a:moveTo>
                    <a:pt x="244" y="175"/>
                  </a:moveTo>
                  <a:lnTo>
                    <a:pt x="239" y="180"/>
                  </a:lnTo>
                  <a:lnTo>
                    <a:pt x="223" y="196"/>
                  </a:lnTo>
                  <a:lnTo>
                    <a:pt x="201" y="219"/>
                  </a:lnTo>
                  <a:lnTo>
                    <a:pt x="176" y="250"/>
                  </a:lnTo>
                  <a:lnTo>
                    <a:pt x="151" y="285"/>
                  </a:lnTo>
                  <a:lnTo>
                    <a:pt x="128" y="323"/>
                  </a:lnTo>
                  <a:lnTo>
                    <a:pt x="111" y="362"/>
                  </a:lnTo>
                  <a:lnTo>
                    <a:pt x="102" y="401"/>
                  </a:lnTo>
                  <a:lnTo>
                    <a:pt x="98" y="440"/>
                  </a:lnTo>
                  <a:lnTo>
                    <a:pt x="100" y="458"/>
                  </a:lnTo>
                  <a:lnTo>
                    <a:pt x="100" y="462"/>
                  </a:lnTo>
                  <a:lnTo>
                    <a:pt x="102" y="460"/>
                  </a:lnTo>
                  <a:lnTo>
                    <a:pt x="98" y="464"/>
                  </a:lnTo>
                  <a:lnTo>
                    <a:pt x="86" y="474"/>
                  </a:lnTo>
                  <a:lnTo>
                    <a:pt x="70" y="492"/>
                  </a:lnTo>
                  <a:lnTo>
                    <a:pt x="50" y="515"/>
                  </a:lnTo>
                  <a:lnTo>
                    <a:pt x="32" y="548"/>
                  </a:lnTo>
                  <a:lnTo>
                    <a:pt x="14" y="585"/>
                  </a:lnTo>
                  <a:lnTo>
                    <a:pt x="4" y="631"/>
                  </a:lnTo>
                  <a:lnTo>
                    <a:pt x="0" y="683"/>
                  </a:lnTo>
                  <a:lnTo>
                    <a:pt x="4" y="731"/>
                  </a:lnTo>
                  <a:lnTo>
                    <a:pt x="14" y="765"/>
                  </a:lnTo>
                  <a:lnTo>
                    <a:pt x="27" y="788"/>
                  </a:lnTo>
                  <a:lnTo>
                    <a:pt x="43" y="803"/>
                  </a:lnTo>
                  <a:lnTo>
                    <a:pt x="61" y="810"/>
                  </a:lnTo>
                  <a:lnTo>
                    <a:pt x="77" y="812"/>
                  </a:lnTo>
                  <a:lnTo>
                    <a:pt x="93" y="813"/>
                  </a:lnTo>
                  <a:lnTo>
                    <a:pt x="107" y="813"/>
                  </a:lnTo>
                  <a:lnTo>
                    <a:pt x="118" y="813"/>
                  </a:lnTo>
                  <a:lnTo>
                    <a:pt x="134" y="815"/>
                  </a:lnTo>
                  <a:lnTo>
                    <a:pt x="155" y="817"/>
                  </a:lnTo>
                  <a:lnTo>
                    <a:pt x="182" y="819"/>
                  </a:lnTo>
                  <a:lnTo>
                    <a:pt x="212" y="820"/>
                  </a:lnTo>
                  <a:lnTo>
                    <a:pt x="246" y="824"/>
                  </a:lnTo>
                  <a:lnTo>
                    <a:pt x="281" y="826"/>
                  </a:lnTo>
                  <a:lnTo>
                    <a:pt x="319" y="829"/>
                  </a:lnTo>
                  <a:lnTo>
                    <a:pt x="354" y="833"/>
                  </a:lnTo>
                  <a:lnTo>
                    <a:pt x="392" y="835"/>
                  </a:lnTo>
                  <a:lnTo>
                    <a:pt x="425" y="838"/>
                  </a:lnTo>
                  <a:lnTo>
                    <a:pt x="457" y="842"/>
                  </a:lnTo>
                  <a:lnTo>
                    <a:pt x="486" y="845"/>
                  </a:lnTo>
                  <a:lnTo>
                    <a:pt x="509" y="849"/>
                  </a:lnTo>
                  <a:lnTo>
                    <a:pt x="529" y="851"/>
                  </a:lnTo>
                  <a:lnTo>
                    <a:pt x="541" y="854"/>
                  </a:lnTo>
                  <a:lnTo>
                    <a:pt x="559" y="860"/>
                  </a:lnTo>
                  <a:lnTo>
                    <a:pt x="578" y="861"/>
                  </a:lnTo>
                  <a:lnTo>
                    <a:pt x="596" y="861"/>
                  </a:lnTo>
                  <a:lnTo>
                    <a:pt x="616" y="856"/>
                  </a:lnTo>
                  <a:lnTo>
                    <a:pt x="634" y="845"/>
                  </a:lnTo>
                  <a:lnTo>
                    <a:pt x="651" y="828"/>
                  </a:lnTo>
                  <a:lnTo>
                    <a:pt x="671" y="801"/>
                  </a:lnTo>
                  <a:lnTo>
                    <a:pt x="689" y="765"/>
                  </a:lnTo>
                  <a:lnTo>
                    <a:pt x="708" y="721"/>
                  </a:lnTo>
                  <a:lnTo>
                    <a:pt x="731" y="674"/>
                  </a:lnTo>
                  <a:lnTo>
                    <a:pt x="758" y="628"/>
                  </a:lnTo>
                  <a:lnTo>
                    <a:pt x="788" y="585"/>
                  </a:lnTo>
                  <a:lnTo>
                    <a:pt x="824" y="548"/>
                  </a:lnTo>
                  <a:lnTo>
                    <a:pt x="865" y="517"/>
                  </a:lnTo>
                  <a:lnTo>
                    <a:pt x="913" y="499"/>
                  </a:lnTo>
                  <a:lnTo>
                    <a:pt x="968" y="494"/>
                  </a:lnTo>
                  <a:lnTo>
                    <a:pt x="1020" y="508"/>
                  </a:lnTo>
                  <a:lnTo>
                    <a:pt x="1057" y="540"/>
                  </a:lnTo>
                  <a:lnTo>
                    <a:pt x="1084" y="585"/>
                  </a:lnTo>
                  <a:lnTo>
                    <a:pt x="1101" y="637"/>
                  </a:lnTo>
                  <a:lnTo>
                    <a:pt x="1112" y="692"/>
                  </a:lnTo>
                  <a:lnTo>
                    <a:pt x="1116" y="742"/>
                  </a:lnTo>
                  <a:lnTo>
                    <a:pt x="1117" y="781"/>
                  </a:lnTo>
                  <a:lnTo>
                    <a:pt x="1116" y="806"/>
                  </a:lnTo>
                  <a:lnTo>
                    <a:pt x="1114" y="822"/>
                  </a:lnTo>
                  <a:lnTo>
                    <a:pt x="1112" y="836"/>
                  </a:lnTo>
                  <a:lnTo>
                    <a:pt x="1112" y="849"/>
                  </a:lnTo>
                  <a:lnTo>
                    <a:pt x="1116" y="856"/>
                  </a:lnTo>
                  <a:lnTo>
                    <a:pt x="1121" y="860"/>
                  </a:lnTo>
                  <a:lnTo>
                    <a:pt x="1130" y="854"/>
                  </a:lnTo>
                  <a:lnTo>
                    <a:pt x="1144" y="840"/>
                  </a:lnTo>
                  <a:lnTo>
                    <a:pt x="1165" y="817"/>
                  </a:lnTo>
                  <a:lnTo>
                    <a:pt x="1181" y="803"/>
                  </a:lnTo>
                  <a:lnTo>
                    <a:pt x="1206" y="790"/>
                  </a:lnTo>
                  <a:lnTo>
                    <a:pt x="1237" y="779"/>
                  </a:lnTo>
                  <a:lnTo>
                    <a:pt x="1274" y="769"/>
                  </a:lnTo>
                  <a:lnTo>
                    <a:pt x="1315" y="760"/>
                  </a:lnTo>
                  <a:lnTo>
                    <a:pt x="1359" y="751"/>
                  </a:lnTo>
                  <a:lnTo>
                    <a:pt x="1406" y="742"/>
                  </a:lnTo>
                  <a:lnTo>
                    <a:pt x="1454" y="735"/>
                  </a:lnTo>
                  <a:lnTo>
                    <a:pt x="1500" y="728"/>
                  </a:lnTo>
                  <a:lnTo>
                    <a:pt x="1546" y="722"/>
                  </a:lnTo>
                  <a:lnTo>
                    <a:pt x="1591" y="715"/>
                  </a:lnTo>
                  <a:lnTo>
                    <a:pt x="1630" y="708"/>
                  </a:lnTo>
                  <a:lnTo>
                    <a:pt x="1665" y="703"/>
                  </a:lnTo>
                  <a:lnTo>
                    <a:pt x="1694" y="696"/>
                  </a:lnTo>
                  <a:lnTo>
                    <a:pt x="1715" y="688"/>
                  </a:lnTo>
                  <a:lnTo>
                    <a:pt x="1729" y="680"/>
                  </a:lnTo>
                  <a:lnTo>
                    <a:pt x="1745" y="667"/>
                  </a:lnTo>
                  <a:lnTo>
                    <a:pt x="1758" y="660"/>
                  </a:lnTo>
                  <a:lnTo>
                    <a:pt x="1767" y="660"/>
                  </a:lnTo>
                  <a:lnTo>
                    <a:pt x="1776" y="660"/>
                  </a:lnTo>
                  <a:lnTo>
                    <a:pt x="1783" y="662"/>
                  </a:lnTo>
                  <a:lnTo>
                    <a:pt x="1790" y="660"/>
                  </a:lnTo>
                  <a:lnTo>
                    <a:pt x="1795" y="656"/>
                  </a:lnTo>
                  <a:lnTo>
                    <a:pt x="1802" y="646"/>
                  </a:lnTo>
                  <a:lnTo>
                    <a:pt x="1813" y="624"/>
                  </a:lnTo>
                  <a:lnTo>
                    <a:pt x="1827" y="592"/>
                  </a:lnTo>
                  <a:lnTo>
                    <a:pt x="1847" y="553"/>
                  </a:lnTo>
                  <a:lnTo>
                    <a:pt x="1872" y="510"/>
                  </a:lnTo>
                  <a:lnTo>
                    <a:pt x="1898" y="469"/>
                  </a:lnTo>
                  <a:lnTo>
                    <a:pt x="1930" y="435"/>
                  </a:lnTo>
                  <a:lnTo>
                    <a:pt x="1964" y="412"/>
                  </a:lnTo>
                  <a:lnTo>
                    <a:pt x="2000" y="405"/>
                  </a:lnTo>
                  <a:lnTo>
                    <a:pt x="2035" y="412"/>
                  </a:lnTo>
                  <a:lnTo>
                    <a:pt x="2066" y="430"/>
                  </a:lnTo>
                  <a:lnTo>
                    <a:pt x="2091" y="453"/>
                  </a:lnTo>
                  <a:lnTo>
                    <a:pt x="2112" y="482"/>
                  </a:lnTo>
                  <a:lnTo>
                    <a:pt x="2128" y="510"/>
                  </a:lnTo>
                  <a:lnTo>
                    <a:pt x="2139" y="537"/>
                  </a:lnTo>
                  <a:lnTo>
                    <a:pt x="2146" y="558"/>
                  </a:lnTo>
                  <a:lnTo>
                    <a:pt x="2147" y="571"/>
                  </a:lnTo>
                  <a:lnTo>
                    <a:pt x="2151" y="576"/>
                  </a:lnTo>
                  <a:lnTo>
                    <a:pt x="2156" y="572"/>
                  </a:lnTo>
                  <a:lnTo>
                    <a:pt x="2163" y="560"/>
                  </a:lnTo>
                  <a:lnTo>
                    <a:pt x="2167" y="540"/>
                  </a:lnTo>
                  <a:lnTo>
                    <a:pt x="2163" y="512"/>
                  </a:lnTo>
                  <a:lnTo>
                    <a:pt x="2149" y="473"/>
                  </a:lnTo>
                  <a:lnTo>
                    <a:pt x="2121" y="426"/>
                  </a:lnTo>
                  <a:lnTo>
                    <a:pt x="2076" y="369"/>
                  </a:lnTo>
                  <a:lnTo>
                    <a:pt x="2075" y="364"/>
                  </a:lnTo>
                  <a:lnTo>
                    <a:pt x="2071" y="350"/>
                  </a:lnTo>
                  <a:lnTo>
                    <a:pt x="2066" y="328"/>
                  </a:lnTo>
                  <a:lnTo>
                    <a:pt x="2062" y="301"/>
                  </a:lnTo>
                  <a:lnTo>
                    <a:pt x="2053" y="292"/>
                  </a:lnTo>
                  <a:lnTo>
                    <a:pt x="2030" y="291"/>
                  </a:lnTo>
                  <a:lnTo>
                    <a:pt x="1996" y="298"/>
                  </a:lnTo>
                  <a:lnTo>
                    <a:pt x="1957" y="312"/>
                  </a:lnTo>
                  <a:lnTo>
                    <a:pt x="1914" y="335"/>
                  </a:lnTo>
                  <a:lnTo>
                    <a:pt x="1872" y="366"/>
                  </a:lnTo>
                  <a:lnTo>
                    <a:pt x="1834" y="405"/>
                  </a:lnTo>
                  <a:lnTo>
                    <a:pt x="1802" y="453"/>
                  </a:lnTo>
                  <a:lnTo>
                    <a:pt x="1786" y="480"/>
                  </a:lnTo>
                  <a:lnTo>
                    <a:pt x="1792" y="462"/>
                  </a:lnTo>
                  <a:lnTo>
                    <a:pt x="1809" y="410"/>
                  </a:lnTo>
                  <a:lnTo>
                    <a:pt x="1836" y="335"/>
                  </a:lnTo>
                  <a:lnTo>
                    <a:pt x="1861" y="248"/>
                  </a:lnTo>
                  <a:lnTo>
                    <a:pt x="1882" y="155"/>
                  </a:lnTo>
                  <a:lnTo>
                    <a:pt x="1891" y="69"/>
                  </a:lnTo>
                  <a:lnTo>
                    <a:pt x="1881" y="0"/>
                  </a:lnTo>
                  <a:lnTo>
                    <a:pt x="1873" y="2"/>
                  </a:lnTo>
                  <a:lnTo>
                    <a:pt x="1852" y="7"/>
                  </a:lnTo>
                  <a:lnTo>
                    <a:pt x="1818" y="14"/>
                  </a:lnTo>
                  <a:lnTo>
                    <a:pt x="1774" y="23"/>
                  </a:lnTo>
                  <a:lnTo>
                    <a:pt x="1721" y="34"/>
                  </a:lnTo>
                  <a:lnTo>
                    <a:pt x="1660" y="48"/>
                  </a:lnTo>
                  <a:lnTo>
                    <a:pt x="1594" y="62"/>
                  </a:lnTo>
                  <a:lnTo>
                    <a:pt x="1521" y="77"/>
                  </a:lnTo>
                  <a:lnTo>
                    <a:pt x="1447" y="91"/>
                  </a:lnTo>
                  <a:lnTo>
                    <a:pt x="1370" y="107"/>
                  </a:lnTo>
                  <a:lnTo>
                    <a:pt x="1295" y="121"/>
                  </a:lnTo>
                  <a:lnTo>
                    <a:pt x="1221" y="135"/>
                  </a:lnTo>
                  <a:lnTo>
                    <a:pt x="1149" y="150"/>
                  </a:lnTo>
                  <a:lnTo>
                    <a:pt x="1082" y="160"/>
                  </a:lnTo>
                  <a:lnTo>
                    <a:pt x="1021" y="171"/>
                  </a:lnTo>
                  <a:lnTo>
                    <a:pt x="968" y="178"/>
                  </a:lnTo>
                  <a:lnTo>
                    <a:pt x="920" y="184"/>
                  </a:lnTo>
                  <a:lnTo>
                    <a:pt x="870" y="189"/>
                  </a:lnTo>
                  <a:lnTo>
                    <a:pt x="820" y="194"/>
                  </a:lnTo>
                  <a:lnTo>
                    <a:pt x="772" y="198"/>
                  </a:lnTo>
                  <a:lnTo>
                    <a:pt x="722" y="201"/>
                  </a:lnTo>
                  <a:lnTo>
                    <a:pt x="674" y="203"/>
                  </a:lnTo>
                  <a:lnTo>
                    <a:pt x="626" y="205"/>
                  </a:lnTo>
                  <a:lnTo>
                    <a:pt x="580" y="207"/>
                  </a:lnTo>
                  <a:lnTo>
                    <a:pt x="534" y="207"/>
                  </a:lnTo>
                  <a:lnTo>
                    <a:pt x="488" y="205"/>
                  </a:lnTo>
                  <a:lnTo>
                    <a:pt x="443" y="203"/>
                  </a:lnTo>
                  <a:lnTo>
                    <a:pt x="401" y="200"/>
                  </a:lnTo>
                  <a:lnTo>
                    <a:pt x="360" y="196"/>
                  </a:lnTo>
                  <a:lnTo>
                    <a:pt x="319" y="191"/>
                  </a:lnTo>
                  <a:lnTo>
                    <a:pt x="281" y="184"/>
                  </a:lnTo>
                  <a:lnTo>
                    <a:pt x="244" y="175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972" y="1444"/>
              <a:ext cx="1852" cy="1170"/>
            </a:xfrm>
            <a:custGeom>
              <a:avLst/>
              <a:gdLst>
                <a:gd name="T0" fmla="*/ 10 w 1852"/>
                <a:gd name="T1" fmla="*/ 531 h 1170"/>
                <a:gd name="T2" fmla="*/ 48 w 1852"/>
                <a:gd name="T3" fmla="*/ 501 h 1170"/>
                <a:gd name="T4" fmla="*/ 87 w 1852"/>
                <a:gd name="T5" fmla="*/ 460 h 1170"/>
                <a:gd name="T6" fmla="*/ 101 w 1852"/>
                <a:gd name="T7" fmla="*/ 465 h 1170"/>
                <a:gd name="T8" fmla="*/ 151 w 1852"/>
                <a:gd name="T9" fmla="*/ 478 h 1170"/>
                <a:gd name="T10" fmla="*/ 247 w 1852"/>
                <a:gd name="T11" fmla="*/ 487 h 1170"/>
                <a:gd name="T12" fmla="*/ 402 w 1852"/>
                <a:gd name="T13" fmla="*/ 483 h 1170"/>
                <a:gd name="T14" fmla="*/ 624 w 1852"/>
                <a:gd name="T15" fmla="*/ 456 h 1170"/>
                <a:gd name="T16" fmla="*/ 729 w 1852"/>
                <a:gd name="T17" fmla="*/ 422 h 1170"/>
                <a:gd name="T18" fmla="*/ 809 w 1852"/>
                <a:gd name="T19" fmla="*/ 312 h 1170"/>
                <a:gd name="T20" fmla="*/ 966 w 1852"/>
                <a:gd name="T21" fmla="*/ 100 h 1170"/>
                <a:gd name="T22" fmla="*/ 1017 w 1852"/>
                <a:gd name="T23" fmla="*/ 51 h 1170"/>
                <a:gd name="T24" fmla="*/ 1080 w 1852"/>
                <a:gd name="T25" fmla="*/ 23 h 1170"/>
                <a:gd name="T26" fmla="*/ 1147 w 1852"/>
                <a:gd name="T27" fmla="*/ 7 h 1170"/>
                <a:gd name="T28" fmla="*/ 1211 w 1852"/>
                <a:gd name="T29" fmla="*/ 1 h 1170"/>
                <a:gd name="T30" fmla="*/ 1266 w 1852"/>
                <a:gd name="T31" fmla="*/ 0 h 1170"/>
                <a:gd name="T32" fmla="*/ 1309 w 1852"/>
                <a:gd name="T33" fmla="*/ 0 h 1170"/>
                <a:gd name="T34" fmla="*/ 1412 w 1852"/>
                <a:gd name="T35" fmla="*/ 7 h 1170"/>
                <a:gd name="T36" fmla="*/ 1526 w 1852"/>
                <a:gd name="T37" fmla="*/ 25 h 1170"/>
                <a:gd name="T38" fmla="*/ 1563 w 1852"/>
                <a:gd name="T39" fmla="*/ 76 h 1170"/>
                <a:gd name="T40" fmla="*/ 1643 w 1852"/>
                <a:gd name="T41" fmla="*/ 194 h 1170"/>
                <a:gd name="T42" fmla="*/ 1699 w 1852"/>
                <a:gd name="T43" fmla="*/ 289 h 1170"/>
                <a:gd name="T44" fmla="*/ 1729 w 1852"/>
                <a:gd name="T45" fmla="*/ 321 h 1170"/>
                <a:gd name="T46" fmla="*/ 1779 w 1852"/>
                <a:gd name="T47" fmla="*/ 358 h 1170"/>
                <a:gd name="T48" fmla="*/ 1829 w 1852"/>
                <a:gd name="T49" fmla="*/ 399 h 1170"/>
                <a:gd name="T50" fmla="*/ 1850 w 1852"/>
                <a:gd name="T51" fmla="*/ 524 h 1170"/>
                <a:gd name="T52" fmla="*/ 1841 w 1852"/>
                <a:gd name="T53" fmla="*/ 649 h 1170"/>
                <a:gd name="T54" fmla="*/ 1789 w 1852"/>
                <a:gd name="T55" fmla="*/ 690 h 1170"/>
                <a:gd name="T56" fmla="*/ 1693 w 1852"/>
                <a:gd name="T57" fmla="*/ 715 h 1170"/>
                <a:gd name="T58" fmla="*/ 1579 w 1852"/>
                <a:gd name="T59" fmla="*/ 843 h 1170"/>
                <a:gd name="T60" fmla="*/ 1540 w 1852"/>
                <a:gd name="T61" fmla="*/ 954 h 1170"/>
                <a:gd name="T62" fmla="*/ 1555 w 1852"/>
                <a:gd name="T63" fmla="*/ 1004 h 1170"/>
                <a:gd name="T64" fmla="*/ 1565 w 1852"/>
                <a:gd name="T65" fmla="*/ 1015 h 1170"/>
                <a:gd name="T66" fmla="*/ 1547 w 1852"/>
                <a:gd name="T67" fmla="*/ 1040 h 1170"/>
                <a:gd name="T68" fmla="*/ 1487 w 1852"/>
                <a:gd name="T69" fmla="*/ 1075 h 1170"/>
                <a:gd name="T70" fmla="*/ 1357 w 1852"/>
                <a:gd name="T71" fmla="*/ 1116 h 1170"/>
                <a:gd name="T72" fmla="*/ 1140 w 1852"/>
                <a:gd name="T73" fmla="*/ 1152 h 1170"/>
                <a:gd name="T74" fmla="*/ 934 w 1852"/>
                <a:gd name="T75" fmla="*/ 1168 h 1170"/>
                <a:gd name="T76" fmla="*/ 919 w 1852"/>
                <a:gd name="T77" fmla="*/ 1140 h 1170"/>
                <a:gd name="T78" fmla="*/ 927 w 1852"/>
                <a:gd name="T79" fmla="*/ 1102 h 1170"/>
                <a:gd name="T80" fmla="*/ 976 w 1852"/>
                <a:gd name="T81" fmla="*/ 1082 h 1170"/>
                <a:gd name="T82" fmla="*/ 1067 w 1852"/>
                <a:gd name="T83" fmla="*/ 1063 h 1170"/>
                <a:gd name="T84" fmla="*/ 1186 w 1852"/>
                <a:gd name="T85" fmla="*/ 1034 h 1170"/>
                <a:gd name="T86" fmla="*/ 1309 w 1852"/>
                <a:gd name="T87" fmla="*/ 991 h 1170"/>
                <a:gd name="T88" fmla="*/ 1414 w 1852"/>
                <a:gd name="T89" fmla="*/ 929 h 1170"/>
                <a:gd name="T90" fmla="*/ 1471 w 1852"/>
                <a:gd name="T91" fmla="*/ 861 h 1170"/>
                <a:gd name="T92" fmla="*/ 1556 w 1852"/>
                <a:gd name="T93" fmla="*/ 701 h 1170"/>
                <a:gd name="T94" fmla="*/ 1619 w 1852"/>
                <a:gd name="T95" fmla="*/ 462 h 1170"/>
                <a:gd name="T96" fmla="*/ 1590 w 1852"/>
                <a:gd name="T97" fmla="*/ 394 h 1170"/>
                <a:gd name="T98" fmla="*/ 1492 w 1852"/>
                <a:gd name="T99" fmla="*/ 415 h 1170"/>
                <a:gd name="T100" fmla="*/ 1323 w 1852"/>
                <a:gd name="T101" fmla="*/ 447 h 1170"/>
                <a:gd name="T102" fmla="*/ 1096 w 1852"/>
                <a:gd name="T103" fmla="*/ 485 h 1170"/>
                <a:gd name="T104" fmla="*/ 822 w 1852"/>
                <a:gd name="T105" fmla="*/ 522 h 1170"/>
                <a:gd name="T106" fmla="*/ 523 w 1852"/>
                <a:gd name="T107" fmla="*/ 549 h 1170"/>
                <a:gd name="T108" fmla="*/ 302 w 1852"/>
                <a:gd name="T109" fmla="*/ 563 h 1170"/>
                <a:gd name="T110" fmla="*/ 165 w 1852"/>
                <a:gd name="T111" fmla="*/ 567 h 1170"/>
                <a:gd name="T112" fmla="*/ 83 w 1852"/>
                <a:gd name="T113" fmla="*/ 560 h 1170"/>
                <a:gd name="T114" fmla="*/ 37 w 1852"/>
                <a:gd name="T115" fmla="*/ 549 h 1170"/>
                <a:gd name="T116" fmla="*/ 0 w 1852"/>
                <a:gd name="T117" fmla="*/ 538 h 11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2"/>
                <a:gd name="T178" fmla="*/ 0 h 1170"/>
                <a:gd name="T179" fmla="*/ 1852 w 1852"/>
                <a:gd name="T180" fmla="*/ 1170 h 117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2" h="1170">
                  <a:moveTo>
                    <a:pt x="0" y="538"/>
                  </a:moveTo>
                  <a:lnTo>
                    <a:pt x="1" y="537"/>
                  </a:lnTo>
                  <a:lnTo>
                    <a:pt x="10" y="531"/>
                  </a:lnTo>
                  <a:lnTo>
                    <a:pt x="21" y="524"/>
                  </a:lnTo>
                  <a:lnTo>
                    <a:pt x="34" y="513"/>
                  </a:lnTo>
                  <a:lnTo>
                    <a:pt x="48" y="501"/>
                  </a:lnTo>
                  <a:lnTo>
                    <a:pt x="62" y="488"/>
                  </a:lnTo>
                  <a:lnTo>
                    <a:pt x="76" y="474"/>
                  </a:lnTo>
                  <a:lnTo>
                    <a:pt x="87" y="460"/>
                  </a:lnTo>
                  <a:lnTo>
                    <a:pt x="89" y="460"/>
                  </a:lnTo>
                  <a:lnTo>
                    <a:pt x="92" y="463"/>
                  </a:lnTo>
                  <a:lnTo>
                    <a:pt x="101" y="465"/>
                  </a:lnTo>
                  <a:lnTo>
                    <a:pt x="114" y="469"/>
                  </a:lnTo>
                  <a:lnTo>
                    <a:pt x="130" y="474"/>
                  </a:lnTo>
                  <a:lnTo>
                    <a:pt x="151" y="478"/>
                  </a:lnTo>
                  <a:lnTo>
                    <a:pt x="178" y="481"/>
                  </a:lnTo>
                  <a:lnTo>
                    <a:pt x="210" y="485"/>
                  </a:lnTo>
                  <a:lnTo>
                    <a:pt x="247" y="487"/>
                  </a:lnTo>
                  <a:lnTo>
                    <a:pt x="291" y="487"/>
                  </a:lnTo>
                  <a:lnTo>
                    <a:pt x="343" y="485"/>
                  </a:lnTo>
                  <a:lnTo>
                    <a:pt x="402" y="483"/>
                  </a:lnTo>
                  <a:lnTo>
                    <a:pt x="468" y="476"/>
                  </a:lnTo>
                  <a:lnTo>
                    <a:pt x="541" y="469"/>
                  </a:lnTo>
                  <a:lnTo>
                    <a:pt x="624" y="456"/>
                  </a:lnTo>
                  <a:lnTo>
                    <a:pt x="715" y="442"/>
                  </a:lnTo>
                  <a:lnTo>
                    <a:pt x="718" y="437"/>
                  </a:lnTo>
                  <a:lnTo>
                    <a:pt x="729" y="422"/>
                  </a:lnTo>
                  <a:lnTo>
                    <a:pt x="749" y="396"/>
                  </a:lnTo>
                  <a:lnTo>
                    <a:pt x="774" y="360"/>
                  </a:lnTo>
                  <a:lnTo>
                    <a:pt x="809" y="312"/>
                  </a:lnTo>
                  <a:lnTo>
                    <a:pt x="852" y="253"/>
                  </a:lnTo>
                  <a:lnTo>
                    <a:pt x="905" y="182"/>
                  </a:lnTo>
                  <a:lnTo>
                    <a:pt x="966" y="100"/>
                  </a:lnTo>
                  <a:lnTo>
                    <a:pt x="982" y="82"/>
                  </a:lnTo>
                  <a:lnTo>
                    <a:pt x="998" y="66"/>
                  </a:lnTo>
                  <a:lnTo>
                    <a:pt x="1017" y="51"/>
                  </a:lnTo>
                  <a:lnTo>
                    <a:pt x="1037" y="41"/>
                  </a:lnTo>
                  <a:lnTo>
                    <a:pt x="1058" y="30"/>
                  </a:lnTo>
                  <a:lnTo>
                    <a:pt x="1080" y="23"/>
                  </a:lnTo>
                  <a:lnTo>
                    <a:pt x="1101" y="16"/>
                  </a:lnTo>
                  <a:lnTo>
                    <a:pt x="1124" y="10"/>
                  </a:lnTo>
                  <a:lnTo>
                    <a:pt x="1147" y="7"/>
                  </a:lnTo>
                  <a:lnTo>
                    <a:pt x="1169" y="3"/>
                  </a:lnTo>
                  <a:lnTo>
                    <a:pt x="1190" y="1"/>
                  </a:lnTo>
                  <a:lnTo>
                    <a:pt x="1211" y="1"/>
                  </a:lnTo>
                  <a:lnTo>
                    <a:pt x="1231" y="0"/>
                  </a:lnTo>
                  <a:lnTo>
                    <a:pt x="1250" y="0"/>
                  </a:lnTo>
                  <a:lnTo>
                    <a:pt x="1266" y="0"/>
                  </a:lnTo>
                  <a:lnTo>
                    <a:pt x="1282" y="0"/>
                  </a:lnTo>
                  <a:lnTo>
                    <a:pt x="1289" y="0"/>
                  </a:lnTo>
                  <a:lnTo>
                    <a:pt x="1309" y="0"/>
                  </a:lnTo>
                  <a:lnTo>
                    <a:pt x="1338" y="1"/>
                  </a:lnTo>
                  <a:lnTo>
                    <a:pt x="1373" y="3"/>
                  </a:lnTo>
                  <a:lnTo>
                    <a:pt x="1412" y="7"/>
                  </a:lnTo>
                  <a:lnTo>
                    <a:pt x="1453" y="12"/>
                  </a:lnTo>
                  <a:lnTo>
                    <a:pt x="1492" y="18"/>
                  </a:lnTo>
                  <a:lnTo>
                    <a:pt x="1526" y="25"/>
                  </a:lnTo>
                  <a:lnTo>
                    <a:pt x="1531" y="32"/>
                  </a:lnTo>
                  <a:lnTo>
                    <a:pt x="1544" y="48"/>
                  </a:lnTo>
                  <a:lnTo>
                    <a:pt x="1563" y="76"/>
                  </a:lnTo>
                  <a:lnTo>
                    <a:pt x="1588" y="110"/>
                  </a:lnTo>
                  <a:lnTo>
                    <a:pt x="1615" y="150"/>
                  </a:lnTo>
                  <a:lnTo>
                    <a:pt x="1643" y="194"/>
                  </a:lnTo>
                  <a:lnTo>
                    <a:pt x="1672" y="239"/>
                  </a:lnTo>
                  <a:lnTo>
                    <a:pt x="1697" y="285"/>
                  </a:lnTo>
                  <a:lnTo>
                    <a:pt x="1699" y="289"/>
                  </a:lnTo>
                  <a:lnTo>
                    <a:pt x="1706" y="296"/>
                  </a:lnTo>
                  <a:lnTo>
                    <a:pt x="1715" y="308"/>
                  </a:lnTo>
                  <a:lnTo>
                    <a:pt x="1729" y="321"/>
                  </a:lnTo>
                  <a:lnTo>
                    <a:pt x="1743" y="335"/>
                  </a:lnTo>
                  <a:lnTo>
                    <a:pt x="1759" y="348"/>
                  </a:lnTo>
                  <a:lnTo>
                    <a:pt x="1779" y="358"/>
                  </a:lnTo>
                  <a:lnTo>
                    <a:pt x="1796" y="364"/>
                  </a:lnTo>
                  <a:lnTo>
                    <a:pt x="1814" y="374"/>
                  </a:lnTo>
                  <a:lnTo>
                    <a:pt x="1829" y="399"/>
                  </a:lnTo>
                  <a:lnTo>
                    <a:pt x="1839" y="435"/>
                  </a:lnTo>
                  <a:lnTo>
                    <a:pt x="1846" y="478"/>
                  </a:lnTo>
                  <a:lnTo>
                    <a:pt x="1850" y="524"/>
                  </a:lnTo>
                  <a:lnTo>
                    <a:pt x="1852" y="571"/>
                  </a:lnTo>
                  <a:lnTo>
                    <a:pt x="1848" y="613"/>
                  </a:lnTo>
                  <a:lnTo>
                    <a:pt x="1841" y="649"/>
                  </a:lnTo>
                  <a:lnTo>
                    <a:pt x="1829" y="672"/>
                  </a:lnTo>
                  <a:lnTo>
                    <a:pt x="1813" y="685"/>
                  </a:lnTo>
                  <a:lnTo>
                    <a:pt x="1789" y="690"/>
                  </a:lnTo>
                  <a:lnTo>
                    <a:pt x="1761" y="694"/>
                  </a:lnTo>
                  <a:lnTo>
                    <a:pt x="1729" y="701"/>
                  </a:lnTo>
                  <a:lnTo>
                    <a:pt x="1693" y="715"/>
                  </a:lnTo>
                  <a:lnTo>
                    <a:pt x="1654" y="744"/>
                  </a:lnTo>
                  <a:lnTo>
                    <a:pt x="1613" y="790"/>
                  </a:lnTo>
                  <a:lnTo>
                    <a:pt x="1579" y="843"/>
                  </a:lnTo>
                  <a:lnTo>
                    <a:pt x="1556" y="888"/>
                  </a:lnTo>
                  <a:lnTo>
                    <a:pt x="1544" y="925"/>
                  </a:lnTo>
                  <a:lnTo>
                    <a:pt x="1540" y="954"/>
                  </a:lnTo>
                  <a:lnTo>
                    <a:pt x="1540" y="977"/>
                  </a:lnTo>
                  <a:lnTo>
                    <a:pt x="1547" y="993"/>
                  </a:lnTo>
                  <a:lnTo>
                    <a:pt x="1555" y="1004"/>
                  </a:lnTo>
                  <a:lnTo>
                    <a:pt x="1562" y="1008"/>
                  </a:lnTo>
                  <a:lnTo>
                    <a:pt x="1563" y="1009"/>
                  </a:lnTo>
                  <a:lnTo>
                    <a:pt x="1565" y="1015"/>
                  </a:lnTo>
                  <a:lnTo>
                    <a:pt x="1563" y="1020"/>
                  </a:lnTo>
                  <a:lnTo>
                    <a:pt x="1558" y="1029"/>
                  </a:lnTo>
                  <a:lnTo>
                    <a:pt x="1547" y="1040"/>
                  </a:lnTo>
                  <a:lnTo>
                    <a:pt x="1533" y="1050"/>
                  </a:lnTo>
                  <a:lnTo>
                    <a:pt x="1514" y="1063"/>
                  </a:lnTo>
                  <a:lnTo>
                    <a:pt x="1487" y="1075"/>
                  </a:lnTo>
                  <a:lnTo>
                    <a:pt x="1451" y="1090"/>
                  </a:lnTo>
                  <a:lnTo>
                    <a:pt x="1409" y="1104"/>
                  </a:lnTo>
                  <a:lnTo>
                    <a:pt x="1357" y="1116"/>
                  </a:lnTo>
                  <a:lnTo>
                    <a:pt x="1297" y="1129"/>
                  </a:lnTo>
                  <a:lnTo>
                    <a:pt x="1224" y="1141"/>
                  </a:lnTo>
                  <a:lnTo>
                    <a:pt x="1140" y="1152"/>
                  </a:lnTo>
                  <a:lnTo>
                    <a:pt x="1044" y="1163"/>
                  </a:lnTo>
                  <a:lnTo>
                    <a:pt x="935" y="1170"/>
                  </a:lnTo>
                  <a:lnTo>
                    <a:pt x="934" y="1168"/>
                  </a:lnTo>
                  <a:lnTo>
                    <a:pt x="928" y="1161"/>
                  </a:lnTo>
                  <a:lnTo>
                    <a:pt x="923" y="1152"/>
                  </a:lnTo>
                  <a:lnTo>
                    <a:pt x="919" y="1140"/>
                  </a:lnTo>
                  <a:lnTo>
                    <a:pt x="918" y="1127"/>
                  </a:lnTo>
                  <a:lnTo>
                    <a:pt x="919" y="1113"/>
                  </a:lnTo>
                  <a:lnTo>
                    <a:pt x="927" y="1102"/>
                  </a:lnTo>
                  <a:lnTo>
                    <a:pt x="943" y="1091"/>
                  </a:lnTo>
                  <a:lnTo>
                    <a:pt x="957" y="1088"/>
                  </a:lnTo>
                  <a:lnTo>
                    <a:pt x="976" y="1082"/>
                  </a:lnTo>
                  <a:lnTo>
                    <a:pt x="1001" y="1077"/>
                  </a:lnTo>
                  <a:lnTo>
                    <a:pt x="1033" y="1070"/>
                  </a:lnTo>
                  <a:lnTo>
                    <a:pt x="1067" y="1063"/>
                  </a:lnTo>
                  <a:lnTo>
                    <a:pt x="1104" y="1056"/>
                  </a:lnTo>
                  <a:lnTo>
                    <a:pt x="1145" y="1045"/>
                  </a:lnTo>
                  <a:lnTo>
                    <a:pt x="1186" y="1034"/>
                  </a:lnTo>
                  <a:lnTo>
                    <a:pt x="1227" y="1022"/>
                  </a:lnTo>
                  <a:lnTo>
                    <a:pt x="1270" y="1008"/>
                  </a:lnTo>
                  <a:lnTo>
                    <a:pt x="1309" y="991"/>
                  </a:lnTo>
                  <a:lnTo>
                    <a:pt x="1348" y="972"/>
                  </a:lnTo>
                  <a:lnTo>
                    <a:pt x="1384" y="952"/>
                  </a:lnTo>
                  <a:lnTo>
                    <a:pt x="1414" y="929"/>
                  </a:lnTo>
                  <a:lnTo>
                    <a:pt x="1441" y="904"/>
                  </a:lnTo>
                  <a:lnTo>
                    <a:pt x="1462" y="876"/>
                  </a:lnTo>
                  <a:lnTo>
                    <a:pt x="1471" y="861"/>
                  </a:lnTo>
                  <a:lnTo>
                    <a:pt x="1492" y="826"/>
                  </a:lnTo>
                  <a:lnTo>
                    <a:pt x="1523" y="770"/>
                  </a:lnTo>
                  <a:lnTo>
                    <a:pt x="1556" y="701"/>
                  </a:lnTo>
                  <a:lnTo>
                    <a:pt x="1587" y="624"/>
                  </a:lnTo>
                  <a:lnTo>
                    <a:pt x="1610" y="542"/>
                  </a:lnTo>
                  <a:lnTo>
                    <a:pt x="1619" y="462"/>
                  </a:lnTo>
                  <a:lnTo>
                    <a:pt x="1610" y="389"/>
                  </a:lnTo>
                  <a:lnTo>
                    <a:pt x="1604" y="390"/>
                  </a:lnTo>
                  <a:lnTo>
                    <a:pt x="1590" y="394"/>
                  </a:lnTo>
                  <a:lnTo>
                    <a:pt x="1565" y="399"/>
                  </a:lnTo>
                  <a:lnTo>
                    <a:pt x="1533" y="406"/>
                  </a:lnTo>
                  <a:lnTo>
                    <a:pt x="1492" y="415"/>
                  </a:lnTo>
                  <a:lnTo>
                    <a:pt x="1442" y="424"/>
                  </a:lnTo>
                  <a:lnTo>
                    <a:pt x="1387" y="435"/>
                  </a:lnTo>
                  <a:lnTo>
                    <a:pt x="1323" y="447"/>
                  </a:lnTo>
                  <a:lnTo>
                    <a:pt x="1254" y="460"/>
                  </a:lnTo>
                  <a:lnTo>
                    <a:pt x="1177" y="472"/>
                  </a:lnTo>
                  <a:lnTo>
                    <a:pt x="1096" y="485"/>
                  </a:lnTo>
                  <a:lnTo>
                    <a:pt x="1008" y="497"/>
                  </a:lnTo>
                  <a:lnTo>
                    <a:pt x="918" y="510"/>
                  </a:lnTo>
                  <a:lnTo>
                    <a:pt x="822" y="522"/>
                  </a:lnTo>
                  <a:lnTo>
                    <a:pt x="722" y="533"/>
                  </a:lnTo>
                  <a:lnTo>
                    <a:pt x="619" y="542"/>
                  </a:lnTo>
                  <a:lnTo>
                    <a:pt x="523" y="549"/>
                  </a:lnTo>
                  <a:lnTo>
                    <a:pt x="439" y="556"/>
                  </a:lnTo>
                  <a:lnTo>
                    <a:pt x="366" y="560"/>
                  </a:lnTo>
                  <a:lnTo>
                    <a:pt x="302" y="563"/>
                  </a:lnTo>
                  <a:lnTo>
                    <a:pt x="249" y="565"/>
                  </a:lnTo>
                  <a:lnTo>
                    <a:pt x="203" y="567"/>
                  </a:lnTo>
                  <a:lnTo>
                    <a:pt x="165" y="567"/>
                  </a:lnTo>
                  <a:lnTo>
                    <a:pt x="133" y="565"/>
                  </a:lnTo>
                  <a:lnTo>
                    <a:pt x="106" y="563"/>
                  </a:lnTo>
                  <a:lnTo>
                    <a:pt x="83" y="560"/>
                  </a:lnTo>
                  <a:lnTo>
                    <a:pt x="66" y="558"/>
                  </a:lnTo>
                  <a:lnTo>
                    <a:pt x="51" y="554"/>
                  </a:lnTo>
                  <a:lnTo>
                    <a:pt x="37" y="549"/>
                  </a:lnTo>
                  <a:lnTo>
                    <a:pt x="25" y="546"/>
                  </a:lnTo>
                  <a:lnTo>
                    <a:pt x="12" y="542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A8B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045" y="1437"/>
              <a:ext cx="1129" cy="497"/>
            </a:xfrm>
            <a:custGeom>
              <a:avLst/>
              <a:gdLst>
                <a:gd name="T0" fmla="*/ 0 w 1129"/>
                <a:gd name="T1" fmla="*/ 483 h 497"/>
                <a:gd name="T2" fmla="*/ 9 w 1129"/>
                <a:gd name="T3" fmla="*/ 470 h 497"/>
                <a:gd name="T4" fmla="*/ 26 w 1129"/>
                <a:gd name="T5" fmla="*/ 444 h 497"/>
                <a:gd name="T6" fmla="*/ 57 w 1129"/>
                <a:gd name="T7" fmla="*/ 404 h 497"/>
                <a:gd name="T8" fmla="*/ 101 w 1129"/>
                <a:gd name="T9" fmla="*/ 355 h 497"/>
                <a:gd name="T10" fmla="*/ 163 w 1129"/>
                <a:gd name="T11" fmla="*/ 294 h 497"/>
                <a:gd name="T12" fmla="*/ 247 w 1129"/>
                <a:gd name="T13" fmla="*/ 221 h 497"/>
                <a:gd name="T14" fmla="*/ 354 w 1129"/>
                <a:gd name="T15" fmla="*/ 137 h 497"/>
                <a:gd name="T16" fmla="*/ 418 w 1129"/>
                <a:gd name="T17" fmla="*/ 91 h 497"/>
                <a:gd name="T18" fmla="*/ 436 w 1129"/>
                <a:gd name="T19" fmla="*/ 82 h 497"/>
                <a:gd name="T20" fmla="*/ 471 w 1129"/>
                <a:gd name="T21" fmla="*/ 66 h 497"/>
                <a:gd name="T22" fmla="*/ 530 w 1129"/>
                <a:gd name="T23" fmla="*/ 46 h 497"/>
                <a:gd name="T24" fmla="*/ 613 w 1129"/>
                <a:gd name="T25" fmla="*/ 26 h 497"/>
                <a:gd name="T26" fmla="*/ 722 w 1129"/>
                <a:gd name="T27" fmla="*/ 10 h 497"/>
                <a:gd name="T28" fmla="*/ 861 w 1129"/>
                <a:gd name="T29" fmla="*/ 1 h 497"/>
                <a:gd name="T30" fmla="*/ 1031 w 1129"/>
                <a:gd name="T31" fmla="*/ 1 h 497"/>
                <a:gd name="T32" fmla="*/ 1122 w 1129"/>
                <a:gd name="T33" fmla="*/ 7 h 497"/>
                <a:gd name="T34" fmla="*/ 1081 w 1129"/>
                <a:gd name="T35" fmla="*/ 12 h 497"/>
                <a:gd name="T36" fmla="*/ 1017 w 1129"/>
                <a:gd name="T37" fmla="*/ 26 h 497"/>
                <a:gd name="T38" fmla="*/ 950 w 1129"/>
                <a:gd name="T39" fmla="*/ 58 h 497"/>
                <a:gd name="T40" fmla="*/ 889 w 1129"/>
                <a:gd name="T41" fmla="*/ 123 h 497"/>
                <a:gd name="T42" fmla="*/ 807 w 1129"/>
                <a:gd name="T43" fmla="*/ 226 h 497"/>
                <a:gd name="T44" fmla="*/ 727 w 1129"/>
                <a:gd name="T45" fmla="*/ 333 h 497"/>
                <a:gd name="T46" fmla="*/ 670 w 1129"/>
                <a:gd name="T47" fmla="*/ 408 h 497"/>
                <a:gd name="T48" fmla="*/ 654 w 1129"/>
                <a:gd name="T49" fmla="*/ 428 h 497"/>
                <a:gd name="T50" fmla="*/ 645 w 1129"/>
                <a:gd name="T51" fmla="*/ 444 h 497"/>
                <a:gd name="T52" fmla="*/ 619 w 1129"/>
                <a:gd name="T53" fmla="*/ 462 h 497"/>
                <a:gd name="T54" fmla="*/ 556 w 1129"/>
                <a:gd name="T55" fmla="*/ 478 h 497"/>
                <a:gd name="T56" fmla="*/ 503 w 1129"/>
                <a:gd name="T57" fmla="*/ 485 h 497"/>
                <a:gd name="T58" fmla="*/ 482 w 1129"/>
                <a:gd name="T59" fmla="*/ 487 h 497"/>
                <a:gd name="T60" fmla="*/ 444 w 1129"/>
                <a:gd name="T61" fmla="*/ 490 h 497"/>
                <a:gd name="T62" fmla="*/ 389 w 1129"/>
                <a:gd name="T63" fmla="*/ 494 h 497"/>
                <a:gd name="T64" fmla="*/ 322 w 1129"/>
                <a:gd name="T65" fmla="*/ 497 h 497"/>
                <a:gd name="T66" fmla="*/ 240 w 1129"/>
                <a:gd name="T67" fmla="*/ 497 h 497"/>
                <a:gd name="T68" fmla="*/ 151 w 1129"/>
                <a:gd name="T69" fmla="*/ 495 h 497"/>
                <a:gd name="T70" fmla="*/ 51 w 1129"/>
                <a:gd name="T71" fmla="*/ 490 h 4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497"/>
                <a:gd name="T110" fmla="*/ 1129 w 1129"/>
                <a:gd name="T111" fmla="*/ 497 h 4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497">
                  <a:moveTo>
                    <a:pt x="0" y="485"/>
                  </a:moveTo>
                  <a:lnTo>
                    <a:pt x="0" y="483"/>
                  </a:lnTo>
                  <a:lnTo>
                    <a:pt x="3" y="478"/>
                  </a:lnTo>
                  <a:lnTo>
                    <a:pt x="9" y="470"/>
                  </a:lnTo>
                  <a:lnTo>
                    <a:pt x="16" y="458"/>
                  </a:lnTo>
                  <a:lnTo>
                    <a:pt x="26" y="444"/>
                  </a:lnTo>
                  <a:lnTo>
                    <a:pt x="39" y="426"/>
                  </a:lnTo>
                  <a:lnTo>
                    <a:pt x="57" y="404"/>
                  </a:lnTo>
                  <a:lnTo>
                    <a:pt x="76" y="381"/>
                  </a:lnTo>
                  <a:lnTo>
                    <a:pt x="101" y="355"/>
                  </a:lnTo>
                  <a:lnTo>
                    <a:pt x="130" y="326"/>
                  </a:lnTo>
                  <a:lnTo>
                    <a:pt x="163" y="294"/>
                  </a:lnTo>
                  <a:lnTo>
                    <a:pt x="202" y="258"/>
                  </a:lnTo>
                  <a:lnTo>
                    <a:pt x="247" y="221"/>
                  </a:lnTo>
                  <a:lnTo>
                    <a:pt x="297" y="180"/>
                  </a:lnTo>
                  <a:lnTo>
                    <a:pt x="354" y="137"/>
                  </a:lnTo>
                  <a:lnTo>
                    <a:pt x="416" y="92"/>
                  </a:lnTo>
                  <a:lnTo>
                    <a:pt x="418" y="91"/>
                  </a:lnTo>
                  <a:lnTo>
                    <a:pt x="425" y="87"/>
                  </a:lnTo>
                  <a:lnTo>
                    <a:pt x="436" y="82"/>
                  </a:lnTo>
                  <a:lnTo>
                    <a:pt x="452" y="74"/>
                  </a:lnTo>
                  <a:lnTo>
                    <a:pt x="471" y="66"/>
                  </a:lnTo>
                  <a:lnTo>
                    <a:pt x="498" y="57"/>
                  </a:lnTo>
                  <a:lnTo>
                    <a:pt x="530" y="46"/>
                  </a:lnTo>
                  <a:lnTo>
                    <a:pt x="569" y="35"/>
                  </a:lnTo>
                  <a:lnTo>
                    <a:pt x="613" y="26"/>
                  </a:lnTo>
                  <a:lnTo>
                    <a:pt x="665" y="17"/>
                  </a:lnTo>
                  <a:lnTo>
                    <a:pt x="722" y="10"/>
                  </a:lnTo>
                  <a:lnTo>
                    <a:pt x="788" y="5"/>
                  </a:lnTo>
                  <a:lnTo>
                    <a:pt x="861" y="1"/>
                  </a:lnTo>
                  <a:lnTo>
                    <a:pt x="943" y="0"/>
                  </a:lnTo>
                  <a:lnTo>
                    <a:pt x="1031" y="1"/>
                  </a:lnTo>
                  <a:lnTo>
                    <a:pt x="1129" y="7"/>
                  </a:lnTo>
                  <a:lnTo>
                    <a:pt x="1122" y="7"/>
                  </a:lnTo>
                  <a:lnTo>
                    <a:pt x="1106" y="8"/>
                  </a:lnTo>
                  <a:lnTo>
                    <a:pt x="1081" y="12"/>
                  </a:lnTo>
                  <a:lnTo>
                    <a:pt x="1051" y="17"/>
                  </a:lnTo>
                  <a:lnTo>
                    <a:pt x="1017" y="26"/>
                  </a:lnTo>
                  <a:lnTo>
                    <a:pt x="982" y="41"/>
                  </a:lnTo>
                  <a:lnTo>
                    <a:pt x="950" y="58"/>
                  </a:lnTo>
                  <a:lnTo>
                    <a:pt x="923" y="83"/>
                  </a:lnTo>
                  <a:lnTo>
                    <a:pt x="889" y="123"/>
                  </a:lnTo>
                  <a:lnTo>
                    <a:pt x="850" y="173"/>
                  </a:lnTo>
                  <a:lnTo>
                    <a:pt x="807" y="226"/>
                  </a:lnTo>
                  <a:lnTo>
                    <a:pt x="766" y="281"/>
                  </a:lnTo>
                  <a:lnTo>
                    <a:pt x="727" y="333"/>
                  </a:lnTo>
                  <a:lnTo>
                    <a:pt x="693" y="376"/>
                  </a:lnTo>
                  <a:lnTo>
                    <a:pt x="670" y="408"/>
                  </a:lnTo>
                  <a:lnTo>
                    <a:pt x="658" y="422"/>
                  </a:lnTo>
                  <a:lnTo>
                    <a:pt x="654" y="428"/>
                  </a:lnTo>
                  <a:lnTo>
                    <a:pt x="651" y="435"/>
                  </a:lnTo>
                  <a:lnTo>
                    <a:pt x="645" y="444"/>
                  </a:lnTo>
                  <a:lnTo>
                    <a:pt x="635" y="453"/>
                  </a:lnTo>
                  <a:lnTo>
                    <a:pt x="619" y="462"/>
                  </a:lnTo>
                  <a:lnTo>
                    <a:pt x="594" y="469"/>
                  </a:lnTo>
                  <a:lnTo>
                    <a:pt x="556" y="478"/>
                  </a:lnTo>
                  <a:lnTo>
                    <a:pt x="505" y="485"/>
                  </a:lnTo>
                  <a:lnTo>
                    <a:pt x="503" y="485"/>
                  </a:lnTo>
                  <a:lnTo>
                    <a:pt x="494" y="487"/>
                  </a:lnTo>
                  <a:lnTo>
                    <a:pt x="482" y="487"/>
                  </a:lnTo>
                  <a:lnTo>
                    <a:pt x="466" y="488"/>
                  </a:lnTo>
                  <a:lnTo>
                    <a:pt x="444" y="490"/>
                  </a:lnTo>
                  <a:lnTo>
                    <a:pt x="419" y="492"/>
                  </a:lnTo>
                  <a:lnTo>
                    <a:pt x="389" y="494"/>
                  </a:lnTo>
                  <a:lnTo>
                    <a:pt x="357" y="495"/>
                  </a:lnTo>
                  <a:lnTo>
                    <a:pt x="322" y="497"/>
                  </a:lnTo>
                  <a:lnTo>
                    <a:pt x="283" y="497"/>
                  </a:lnTo>
                  <a:lnTo>
                    <a:pt x="240" y="497"/>
                  </a:lnTo>
                  <a:lnTo>
                    <a:pt x="197" y="497"/>
                  </a:lnTo>
                  <a:lnTo>
                    <a:pt x="151" y="495"/>
                  </a:lnTo>
                  <a:lnTo>
                    <a:pt x="101" y="494"/>
                  </a:lnTo>
                  <a:lnTo>
                    <a:pt x="51" y="49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842" y="1524"/>
              <a:ext cx="679" cy="360"/>
            </a:xfrm>
            <a:custGeom>
              <a:avLst/>
              <a:gdLst>
                <a:gd name="T0" fmla="*/ 0 w 679"/>
                <a:gd name="T1" fmla="*/ 360 h 360"/>
                <a:gd name="T2" fmla="*/ 633 w 679"/>
                <a:gd name="T3" fmla="*/ 259 h 360"/>
                <a:gd name="T4" fmla="*/ 635 w 679"/>
                <a:gd name="T5" fmla="*/ 253 h 360"/>
                <a:gd name="T6" fmla="*/ 640 w 679"/>
                <a:gd name="T7" fmla="*/ 237 h 360"/>
                <a:gd name="T8" fmla="*/ 654 w 679"/>
                <a:gd name="T9" fmla="*/ 221 h 360"/>
                <a:gd name="T10" fmla="*/ 679 w 679"/>
                <a:gd name="T11" fmla="*/ 207 h 360"/>
                <a:gd name="T12" fmla="*/ 676 w 679"/>
                <a:gd name="T13" fmla="*/ 200 h 360"/>
                <a:gd name="T14" fmla="*/ 669 w 679"/>
                <a:gd name="T15" fmla="*/ 178 h 360"/>
                <a:gd name="T16" fmla="*/ 654 w 679"/>
                <a:gd name="T17" fmla="*/ 148 h 360"/>
                <a:gd name="T18" fmla="*/ 637 w 679"/>
                <a:gd name="T19" fmla="*/ 114 h 360"/>
                <a:gd name="T20" fmla="*/ 613 w 679"/>
                <a:gd name="T21" fmla="*/ 78 h 360"/>
                <a:gd name="T22" fmla="*/ 588 w 679"/>
                <a:gd name="T23" fmla="*/ 46 h 360"/>
                <a:gd name="T24" fmla="*/ 558 w 679"/>
                <a:gd name="T25" fmla="*/ 21 h 360"/>
                <a:gd name="T26" fmla="*/ 526 w 679"/>
                <a:gd name="T27" fmla="*/ 9 h 360"/>
                <a:gd name="T28" fmla="*/ 508 w 679"/>
                <a:gd name="T29" fmla="*/ 5 h 360"/>
                <a:gd name="T30" fmla="*/ 491 w 679"/>
                <a:gd name="T31" fmla="*/ 4 h 360"/>
                <a:gd name="T32" fmla="*/ 471 w 679"/>
                <a:gd name="T33" fmla="*/ 2 h 360"/>
                <a:gd name="T34" fmla="*/ 450 w 679"/>
                <a:gd name="T35" fmla="*/ 0 h 360"/>
                <a:gd name="T36" fmla="*/ 428 w 679"/>
                <a:gd name="T37" fmla="*/ 0 h 360"/>
                <a:gd name="T38" fmla="*/ 407 w 679"/>
                <a:gd name="T39" fmla="*/ 0 h 360"/>
                <a:gd name="T40" fmla="*/ 386 w 679"/>
                <a:gd name="T41" fmla="*/ 0 h 360"/>
                <a:gd name="T42" fmla="*/ 364 w 679"/>
                <a:gd name="T43" fmla="*/ 2 h 360"/>
                <a:gd name="T44" fmla="*/ 343 w 679"/>
                <a:gd name="T45" fmla="*/ 5 h 360"/>
                <a:gd name="T46" fmla="*/ 322 w 679"/>
                <a:gd name="T47" fmla="*/ 9 h 360"/>
                <a:gd name="T48" fmla="*/ 302 w 679"/>
                <a:gd name="T49" fmla="*/ 14 h 360"/>
                <a:gd name="T50" fmla="*/ 282 w 679"/>
                <a:gd name="T51" fmla="*/ 20 h 360"/>
                <a:gd name="T52" fmla="*/ 265 w 679"/>
                <a:gd name="T53" fmla="*/ 29 h 360"/>
                <a:gd name="T54" fmla="*/ 249 w 679"/>
                <a:gd name="T55" fmla="*/ 37 h 360"/>
                <a:gd name="T56" fmla="*/ 234 w 679"/>
                <a:gd name="T57" fmla="*/ 46 h 360"/>
                <a:gd name="T58" fmla="*/ 222 w 679"/>
                <a:gd name="T59" fmla="*/ 59 h 360"/>
                <a:gd name="T60" fmla="*/ 194 w 679"/>
                <a:gd name="T61" fmla="*/ 91 h 360"/>
                <a:gd name="T62" fmla="*/ 165 w 679"/>
                <a:gd name="T63" fmla="*/ 123 h 360"/>
                <a:gd name="T64" fmla="*/ 135 w 679"/>
                <a:gd name="T65" fmla="*/ 157 h 360"/>
                <a:gd name="T66" fmla="*/ 106 w 679"/>
                <a:gd name="T67" fmla="*/ 193 h 360"/>
                <a:gd name="T68" fmla="*/ 78 w 679"/>
                <a:gd name="T69" fmla="*/ 230 h 360"/>
                <a:gd name="T70" fmla="*/ 51 w 679"/>
                <a:gd name="T71" fmla="*/ 269 h 360"/>
                <a:gd name="T72" fmla="*/ 25 w 679"/>
                <a:gd name="T73" fmla="*/ 314 h 360"/>
                <a:gd name="T74" fmla="*/ 0 w 679"/>
                <a:gd name="T75" fmla="*/ 360 h 3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9"/>
                <a:gd name="T115" fmla="*/ 0 h 360"/>
                <a:gd name="T116" fmla="*/ 679 w 679"/>
                <a:gd name="T117" fmla="*/ 360 h 36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9" h="360">
                  <a:moveTo>
                    <a:pt x="0" y="360"/>
                  </a:moveTo>
                  <a:lnTo>
                    <a:pt x="633" y="259"/>
                  </a:lnTo>
                  <a:lnTo>
                    <a:pt x="635" y="253"/>
                  </a:lnTo>
                  <a:lnTo>
                    <a:pt x="640" y="237"/>
                  </a:lnTo>
                  <a:lnTo>
                    <a:pt x="654" y="221"/>
                  </a:lnTo>
                  <a:lnTo>
                    <a:pt x="679" y="207"/>
                  </a:lnTo>
                  <a:lnTo>
                    <a:pt x="676" y="200"/>
                  </a:lnTo>
                  <a:lnTo>
                    <a:pt x="669" y="178"/>
                  </a:lnTo>
                  <a:lnTo>
                    <a:pt x="654" y="148"/>
                  </a:lnTo>
                  <a:lnTo>
                    <a:pt x="637" y="114"/>
                  </a:lnTo>
                  <a:lnTo>
                    <a:pt x="613" y="78"/>
                  </a:lnTo>
                  <a:lnTo>
                    <a:pt x="588" y="46"/>
                  </a:lnTo>
                  <a:lnTo>
                    <a:pt x="558" y="21"/>
                  </a:lnTo>
                  <a:lnTo>
                    <a:pt x="526" y="9"/>
                  </a:lnTo>
                  <a:lnTo>
                    <a:pt x="508" y="5"/>
                  </a:lnTo>
                  <a:lnTo>
                    <a:pt x="491" y="4"/>
                  </a:lnTo>
                  <a:lnTo>
                    <a:pt x="471" y="2"/>
                  </a:lnTo>
                  <a:lnTo>
                    <a:pt x="450" y="0"/>
                  </a:lnTo>
                  <a:lnTo>
                    <a:pt x="428" y="0"/>
                  </a:lnTo>
                  <a:lnTo>
                    <a:pt x="407" y="0"/>
                  </a:lnTo>
                  <a:lnTo>
                    <a:pt x="386" y="0"/>
                  </a:lnTo>
                  <a:lnTo>
                    <a:pt x="364" y="2"/>
                  </a:lnTo>
                  <a:lnTo>
                    <a:pt x="343" y="5"/>
                  </a:lnTo>
                  <a:lnTo>
                    <a:pt x="322" y="9"/>
                  </a:lnTo>
                  <a:lnTo>
                    <a:pt x="302" y="14"/>
                  </a:lnTo>
                  <a:lnTo>
                    <a:pt x="282" y="20"/>
                  </a:lnTo>
                  <a:lnTo>
                    <a:pt x="265" y="29"/>
                  </a:lnTo>
                  <a:lnTo>
                    <a:pt x="249" y="37"/>
                  </a:lnTo>
                  <a:lnTo>
                    <a:pt x="234" y="46"/>
                  </a:lnTo>
                  <a:lnTo>
                    <a:pt x="222" y="59"/>
                  </a:lnTo>
                  <a:lnTo>
                    <a:pt x="194" y="91"/>
                  </a:lnTo>
                  <a:lnTo>
                    <a:pt x="165" y="123"/>
                  </a:lnTo>
                  <a:lnTo>
                    <a:pt x="135" y="157"/>
                  </a:lnTo>
                  <a:lnTo>
                    <a:pt x="106" y="193"/>
                  </a:lnTo>
                  <a:lnTo>
                    <a:pt x="78" y="230"/>
                  </a:lnTo>
                  <a:lnTo>
                    <a:pt x="51" y="269"/>
                  </a:lnTo>
                  <a:lnTo>
                    <a:pt x="25" y="314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3498" y="1469"/>
              <a:ext cx="272" cy="348"/>
            </a:xfrm>
            <a:custGeom>
              <a:avLst/>
              <a:gdLst>
                <a:gd name="T0" fmla="*/ 0 w 272"/>
                <a:gd name="T1" fmla="*/ 0 h 348"/>
                <a:gd name="T2" fmla="*/ 4 w 272"/>
                <a:gd name="T3" fmla="*/ 0 h 348"/>
                <a:gd name="T4" fmla="*/ 14 w 272"/>
                <a:gd name="T5" fmla="*/ 1 h 348"/>
                <a:gd name="T6" fmla="*/ 29 w 272"/>
                <a:gd name="T7" fmla="*/ 3 h 348"/>
                <a:gd name="T8" fmla="*/ 50 w 272"/>
                <a:gd name="T9" fmla="*/ 7 h 348"/>
                <a:gd name="T10" fmla="*/ 73 w 272"/>
                <a:gd name="T11" fmla="*/ 12 h 348"/>
                <a:gd name="T12" fmla="*/ 98 w 272"/>
                <a:gd name="T13" fmla="*/ 18 h 348"/>
                <a:gd name="T14" fmla="*/ 125 w 272"/>
                <a:gd name="T15" fmla="*/ 23 h 348"/>
                <a:gd name="T16" fmla="*/ 151 w 272"/>
                <a:gd name="T17" fmla="*/ 32 h 348"/>
                <a:gd name="T18" fmla="*/ 150 w 272"/>
                <a:gd name="T19" fmla="*/ 35 h 348"/>
                <a:gd name="T20" fmla="*/ 150 w 272"/>
                <a:gd name="T21" fmla="*/ 44 h 348"/>
                <a:gd name="T22" fmla="*/ 151 w 272"/>
                <a:gd name="T23" fmla="*/ 60 h 348"/>
                <a:gd name="T24" fmla="*/ 162 w 272"/>
                <a:gd name="T25" fmla="*/ 80 h 348"/>
                <a:gd name="T26" fmla="*/ 171 w 272"/>
                <a:gd name="T27" fmla="*/ 96 h 348"/>
                <a:gd name="T28" fmla="*/ 185 w 272"/>
                <a:gd name="T29" fmla="*/ 117 h 348"/>
                <a:gd name="T30" fmla="*/ 201 w 272"/>
                <a:gd name="T31" fmla="*/ 146 h 348"/>
                <a:gd name="T32" fmla="*/ 219 w 272"/>
                <a:gd name="T33" fmla="*/ 180 h 348"/>
                <a:gd name="T34" fmla="*/ 235 w 272"/>
                <a:gd name="T35" fmla="*/ 217 h 348"/>
                <a:gd name="T36" fmla="*/ 251 w 272"/>
                <a:gd name="T37" fmla="*/ 258 h 348"/>
                <a:gd name="T38" fmla="*/ 263 w 272"/>
                <a:gd name="T39" fmla="*/ 301 h 348"/>
                <a:gd name="T40" fmla="*/ 272 w 272"/>
                <a:gd name="T41" fmla="*/ 344 h 348"/>
                <a:gd name="T42" fmla="*/ 270 w 272"/>
                <a:gd name="T43" fmla="*/ 346 h 348"/>
                <a:gd name="T44" fmla="*/ 267 w 272"/>
                <a:gd name="T45" fmla="*/ 348 h 348"/>
                <a:gd name="T46" fmla="*/ 260 w 272"/>
                <a:gd name="T47" fmla="*/ 348 h 348"/>
                <a:gd name="T48" fmla="*/ 249 w 272"/>
                <a:gd name="T49" fmla="*/ 346 h 348"/>
                <a:gd name="T50" fmla="*/ 235 w 272"/>
                <a:gd name="T51" fmla="*/ 339 h 348"/>
                <a:gd name="T52" fmla="*/ 219 w 272"/>
                <a:gd name="T53" fmla="*/ 324 h 348"/>
                <a:gd name="T54" fmla="*/ 199 w 272"/>
                <a:gd name="T55" fmla="*/ 301 h 348"/>
                <a:gd name="T56" fmla="*/ 176 w 272"/>
                <a:gd name="T57" fmla="*/ 267 h 348"/>
                <a:gd name="T58" fmla="*/ 151 w 272"/>
                <a:gd name="T59" fmla="*/ 228 h 348"/>
                <a:gd name="T60" fmla="*/ 128 w 272"/>
                <a:gd name="T61" fmla="*/ 189 h 348"/>
                <a:gd name="T62" fmla="*/ 105 w 272"/>
                <a:gd name="T63" fmla="*/ 151 h 348"/>
                <a:gd name="T64" fmla="*/ 84 w 272"/>
                <a:gd name="T65" fmla="*/ 116 h 348"/>
                <a:gd name="T66" fmla="*/ 62 w 272"/>
                <a:gd name="T67" fmla="*/ 84 h 348"/>
                <a:gd name="T68" fmla="*/ 41 w 272"/>
                <a:gd name="T69" fmla="*/ 51 h 348"/>
                <a:gd name="T70" fmla="*/ 21 w 272"/>
                <a:gd name="T71" fmla="*/ 25 h 348"/>
                <a:gd name="T72" fmla="*/ 0 w 272"/>
                <a:gd name="T73" fmla="*/ 0 h 3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2"/>
                <a:gd name="T112" fmla="*/ 0 h 348"/>
                <a:gd name="T113" fmla="*/ 272 w 272"/>
                <a:gd name="T114" fmla="*/ 348 h 3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2" h="348">
                  <a:moveTo>
                    <a:pt x="0" y="0"/>
                  </a:moveTo>
                  <a:lnTo>
                    <a:pt x="4" y="0"/>
                  </a:lnTo>
                  <a:lnTo>
                    <a:pt x="14" y="1"/>
                  </a:lnTo>
                  <a:lnTo>
                    <a:pt x="29" y="3"/>
                  </a:lnTo>
                  <a:lnTo>
                    <a:pt x="50" y="7"/>
                  </a:lnTo>
                  <a:lnTo>
                    <a:pt x="73" y="12"/>
                  </a:lnTo>
                  <a:lnTo>
                    <a:pt x="98" y="18"/>
                  </a:lnTo>
                  <a:lnTo>
                    <a:pt x="125" y="23"/>
                  </a:lnTo>
                  <a:lnTo>
                    <a:pt x="151" y="32"/>
                  </a:lnTo>
                  <a:lnTo>
                    <a:pt x="150" y="35"/>
                  </a:lnTo>
                  <a:lnTo>
                    <a:pt x="150" y="44"/>
                  </a:lnTo>
                  <a:lnTo>
                    <a:pt x="151" y="60"/>
                  </a:lnTo>
                  <a:lnTo>
                    <a:pt x="162" y="80"/>
                  </a:lnTo>
                  <a:lnTo>
                    <a:pt x="171" y="96"/>
                  </a:lnTo>
                  <a:lnTo>
                    <a:pt x="185" y="117"/>
                  </a:lnTo>
                  <a:lnTo>
                    <a:pt x="201" y="146"/>
                  </a:lnTo>
                  <a:lnTo>
                    <a:pt x="219" y="180"/>
                  </a:lnTo>
                  <a:lnTo>
                    <a:pt x="235" y="217"/>
                  </a:lnTo>
                  <a:lnTo>
                    <a:pt x="251" y="258"/>
                  </a:lnTo>
                  <a:lnTo>
                    <a:pt x="263" y="301"/>
                  </a:lnTo>
                  <a:lnTo>
                    <a:pt x="272" y="344"/>
                  </a:lnTo>
                  <a:lnTo>
                    <a:pt x="270" y="346"/>
                  </a:lnTo>
                  <a:lnTo>
                    <a:pt x="267" y="348"/>
                  </a:lnTo>
                  <a:lnTo>
                    <a:pt x="260" y="348"/>
                  </a:lnTo>
                  <a:lnTo>
                    <a:pt x="249" y="346"/>
                  </a:lnTo>
                  <a:lnTo>
                    <a:pt x="235" y="339"/>
                  </a:lnTo>
                  <a:lnTo>
                    <a:pt x="219" y="324"/>
                  </a:lnTo>
                  <a:lnTo>
                    <a:pt x="199" y="301"/>
                  </a:lnTo>
                  <a:lnTo>
                    <a:pt x="176" y="267"/>
                  </a:lnTo>
                  <a:lnTo>
                    <a:pt x="151" y="228"/>
                  </a:lnTo>
                  <a:lnTo>
                    <a:pt x="128" y="189"/>
                  </a:lnTo>
                  <a:lnTo>
                    <a:pt x="105" y="151"/>
                  </a:lnTo>
                  <a:lnTo>
                    <a:pt x="84" y="116"/>
                  </a:lnTo>
                  <a:lnTo>
                    <a:pt x="62" y="84"/>
                  </a:lnTo>
                  <a:lnTo>
                    <a:pt x="41" y="51"/>
                  </a:lnTo>
                  <a:lnTo>
                    <a:pt x="2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023" y="1469"/>
              <a:ext cx="603" cy="462"/>
            </a:xfrm>
            <a:custGeom>
              <a:avLst/>
              <a:gdLst>
                <a:gd name="T0" fmla="*/ 0 w 603"/>
                <a:gd name="T1" fmla="*/ 458 h 462"/>
                <a:gd name="T2" fmla="*/ 2 w 603"/>
                <a:gd name="T3" fmla="*/ 456 h 462"/>
                <a:gd name="T4" fmla="*/ 6 w 603"/>
                <a:gd name="T5" fmla="*/ 449 h 462"/>
                <a:gd name="T6" fmla="*/ 13 w 603"/>
                <a:gd name="T7" fmla="*/ 440 h 462"/>
                <a:gd name="T8" fmla="*/ 22 w 603"/>
                <a:gd name="T9" fmla="*/ 430 h 462"/>
                <a:gd name="T10" fmla="*/ 32 w 603"/>
                <a:gd name="T11" fmla="*/ 417 h 462"/>
                <a:gd name="T12" fmla="*/ 41 w 603"/>
                <a:gd name="T13" fmla="*/ 403 h 462"/>
                <a:gd name="T14" fmla="*/ 52 w 603"/>
                <a:gd name="T15" fmla="*/ 390 h 462"/>
                <a:gd name="T16" fmla="*/ 61 w 603"/>
                <a:gd name="T17" fmla="*/ 378 h 462"/>
                <a:gd name="T18" fmla="*/ 71 w 603"/>
                <a:gd name="T19" fmla="*/ 364 h 462"/>
                <a:gd name="T20" fmla="*/ 89 w 603"/>
                <a:gd name="T21" fmla="*/ 342 h 462"/>
                <a:gd name="T22" fmla="*/ 111 w 603"/>
                <a:gd name="T23" fmla="*/ 317 h 462"/>
                <a:gd name="T24" fmla="*/ 134 w 603"/>
                <a:gd name="T25" fmla="*/ 290 h 462"/>
                <a:gd name="T26" fmla="*/ 159 w 603"/>
                <a:gd name="T27" fmla="*/ 262 h 462"/>
                <a:gd name="T28" fmla="*/ 182 w 603"/>
                <a:gd name="T29" fmla="*/ 233 h 462"/>
                <a:gd name="T30" fmla="*/ 205 w 603"/>
                <a:gd name="T31" fmla="*/ 208 h 462"/>
                <a:gd name="T32" fmla="*/ 224 w 603"/>
                <a:gd name="T33" fmla="*/ 187 h 462"/>
                <a:gd name="T34" fmla="*/ 244 w 603"/>
                <a:gd name="T35" fmla="*/ 167 h 462"/>
                <a:gd name="T36" fmla="*/ 271 w 603"/>
                <a:gd name="T37" fmla="*/ 148 h 462"/>
                <a:gd name="T38" fmla="*/ 297 w 603"/>
                <a:gd name="T39" fmla="*/ 130 h 462"/>
                <a:gd name="T40" fmla="*/ 328 w 603"/>
                <a:gd name="T41" fmla="*/ 110 h 462"/>
                <a:gd name="T42" fmla="*/ 356 w 603"/>
                <a:gd name="T43" fmla="*/ 92 h 462"/>
                <a:gd name="T44" fmla="*/ 383 w 603"/>
                <a:gd name="T45" fmla="*/ 76 h 462"/>
                <a:gd name="T46" fmla="*/ 406 w 603"/>
                <a:gd name="T47" fmla="*/ 62 h 462"/>
                <a:gd name="T48" fmla="*/ 422 w 603"/>
                <a:gd name="T49" fmla="*/ 51 h 462"/>
                <a:gd name="T50" fmla="*/ 438 w 603"/>
                <a:gd name="T51" fmla="*/ 41 h 462"/>
                <a:gd name="T52" fmla="*/ 461 w 603"/>
                <a:gd name="T53" fmla="*/ 32 h 462"/>
                <a:gd name="T54" fmla="*/ 486 w 603"/>
                <a:gd name="T55" fmla="*/ 23 h 462"/>
                <a:gd name="T56" fmla="*/ 514 w 603"/>
                <a:gd name="T57" fmla="*/ 16 h 462"/>
                <a:gd name="T58" fmla="*/ 541 w 603"/>
                <a:gd name="T59" fmla="*/ 10 h 462"/>
                <a:gd name="T60" fmla="*/ 566 w 603"/>
                <a:gd name="T61" fmla="*/ 5 h 462"/>
                <a:gd name="T62" fmla="*/ 586 w 603"/>
                <a:gd name="T63" fmla="*/ 1 h 462"/>
                <a:gd name="T64" fmla="*/ 600 w 603"/>
                <a:gd name="T65" fmla="*/ 0 h 462"/>
                <a:gd name="T66" fmla="*/ 603 w 603"/>
                <a:gd name="T67" fmla="*/ 0 h 462"/>
                <a:gd name="T68" fmla="*/ 598 w 603"/>
                <a:gd name="T69" fmla="*/ 3 h 462"/>
                <a:gd name="T70" fmla="*/ 586 w 603"/>
                <a:gd name="T71" fmla="*/ 9 h 462"/>
                <a:gd name="T72" fmla="*/ 566 w 603"/>
                <a:gd name="T73" fmla="*/ 18 h 462"/>
                <a:gd name="T74" fmla="*/ 545 w 603"/>
                <a:gd name="T75" fmla="*/ 26 h 462"/>
                <a:gd name="T76" fmla="*/ 522 w 603"/>
                <a:gd name="T77" fmla="*/ 35 h 462"/>
                <a:gd name="T78" fmla="*/ 498 w 603"/>
                <a:gd name="T79" fmla="*/ 44 h 462"/>
                <a:gd name="T80" fmla="*/ 481 w 603"/>
                <a:gd name="T81" fmla="*/ 53 h 462"/>
                <a:gd name="T82" fmla="*/ 459 w 603"/>
                <a:gd name="T83" fmla="*/ 64 h 462"/>
                <a:gd name="T84" fmla="*/ 433 w 603"/>
                <a:gd name="T85" fmla="*/ 80 h 462"/>
                <a:gd name="T86" fmla="*/ 399 w 603"/>
                <a:gd name="T87" fmla="*/ 101 h 462"/>
                <a:gd name="T88" fmla="*/ 365 w 603"/>
                <a:gd name="T89" fmla="*/ 125 h 462"/>
                <a:gd name="T90" fmla="*/ 329 w 603"/>
                <a:gd name="T91" fmla="*/ 148 h 462"/>
                <a:gd name="T92" fmla="*/ 299 w 603"/>
                <a:gd name="T93" fmla="*/ 171 h 462"/>
                <a:gd name="T94" fmla="*/ 274 w 603"/>
                <a:gd name="T95" fmla="*/ 191 h 462"/>
                <a:gd name="T96" fmla="*/ 258 w 603"/>
                <a:gd name="T97" fmla="*/ 207 h 462"/>
                <a:gd name="T98" fmla="*/ 242 w 603"/>
                <a:gd name="T99" fmla="*/ 224 h 462"/>
                <a:gd name="T100" fmla="*/ 216 w 603"/>
                <a:gd name="T101" fmla="*/ 253 h 462"/>
                <a:gd name="T102" fmla="*/ 182 w 603"/>
                <a:gd name="T103" fmla="*/ 285 h 462"/>
                <a:gd name="T104" fmla="*/ 148 w 603"/>
                <a:gd name="T105" fmla="*/ 319 h 462"/>
                <a:gd name="T106" fmla="*/ 112 w 603"/>
                <a:gd name="T107" fmla="*/ 353 h 462"/>
                <a:gd name="T108" fmla="*/ 82 w 603"/>
                <a:gd name="T109" fmla="*/ 383 h 462"/>
                <a:gd name="T110" fmla="*/ 59 w 603"/>
                <a:gd name="T111" fmla="*/ 405 h 462"/>
                <a:gd name="T112" fmla="*/ 47 w 603"/>
                <a:gd name="T113" fmla="*/ 417 h 462"/>
                <a:gd name="T114" fmla="*/ 36 w 603"/>
                <a:gd name="T115" fmla="*/ 433 h 462"/>
                <a:gd name="T116" fmla="*/ 25 w 603"/>
                <a:gd name="T117" fmla="*/ 451 h 462"/>
                <a:gd name="T118" fmla="*/ 13 w 603"/>
                <a:gd name="T119" fmla="*/ 462 h 462"/>
                <a:gd name="T120" fmla="*/ 0 w 603"/>
                <a:gd name="T121" fmla="*/ 458 h 4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3"/>
                <a:gd name="T184" fmla="*/ 0 h 462"/>
                <a:gd name="T185" fmla="*/ 603 w 603"/>
                <a:gd name="T186" fmla="*/ 462 h 4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3" h="462">
                  <a:moveTo>
                    <a:pt x="0" y="458"/>
                  </a:moveTo>
                  <a:lnTo>
                    <a:pt x="2" y="456"/>
                  </a:lnTo>
                  <a:lnTo>
                    <a:pt x="6" y="449"/>
                  </a:lnTo>
                  <a:lnTo>
                    <a:pt x="13" y="440"/>
                  </a:lnTo>
                  <a:lnTo>
                    <a:pt x="22" y="430"/>
                  </a:lnTo>
                  <a:lnTo>
                    <a:pt x="32" y="417"/>
                  </a:lnTo>
                  <a:lnTo>
                    <a:pt x="41" y="403"/>
                  </a:lnTo>
                  <a:lnTo>
                    <a:pt x="52" y="390"/>
                  </a:lnTo>
                  <a:lnTo>
                    <a:pt x="61" y="378"/>
                  </a:lnTo>
                  <a:lnTo>
                    <a:pt x="71" y="364"/>
                  </a:lnTo>
                  <a:lnTo>
                    <a:pt x="89" y="342"/>
                  </a:lnTo>
                  <a:lnTo>
                    <a:pt x="111" y="317"/>
                  </a:lnTo>
                  <a:lnTo>
                    <a:pt x="134" y="290"/>
                  </a:lnTo>
                  <a:lnTo>
                    <a:pt x="159" y="262"/>
                  </a:lnTo>
                  <a:lnTo>
                    <a:pt x="182" y="233"/>
                  </a:lnTo>
                  <a:lnTo>
                    <a:pt x="205" y="208"/>
                  </a:lnTo>
                  <a:lnTo>
                    <a:pt x="224" y="187"/>
                  </a:lnTo>
                  <a:lnTo>
                    <a:pt x="244" y="167"/>
                  </a:lnTo>
                  <a:lnTo>
                    <a:pt x="271" y="148"/>
                  </a:lnTo>
                  <a:lnTo>
                    <a:pt x="297" y="130"/>
                  </a:lnTo>
                  <a:lnTo>
                    <a:pt x="328" y="110"/>
                  </a:lnTo>
                  <a:lnTo>
                    <a:pt x="356" y="92"/>
                  </a:lnTo>
                  <a:lnTo>
                    <a:pt x="383" y="76"/>
                  </a:lnTo>
                  <a:lnTo>
                    <a:pt x="406" y="62"/>
                  </a:lnTo>
                  <a:lnTo>
                    <a:pt x="422" y="51"/>
                  </a:lnTo>
                  <a:lnTo>
                    <a:pt x="438" y="41"/>
                  </a:lnTo>
                  <a:lnTo>
                    <a:pt x="461" y="32"/>
                  </a:lnTo>
                  <a:lnTo>
                    <a:pt x="486" y="23"/>
                  </a:lnTo>
                  <a:lnTo>
                    <a:pt x="514" y="16"/>
                  </a:lnTo>
                  <a:lnTo>
                    <a:pt x="541" y="10"/>
                  </a:lnTo>
                  <a:lnTo>
                    <a:pt x="566" y="5"/>
                  </a:lnTo>
                  <a:lnTo>
                    <a:pt x="586" y="1"/>
                  </a:lnTo>
                  <a:lnTo>
                    <a:pt x="600" y="0"/>
                  </a:lnTo>
                  <a:lnTo>
                    <a:pt x="603" y="0"/>
                  </a:lnTo>
                  <a:lnTo>
                    <a:pt x="598" y="3"/>
                  </a:lnTo>
                  <a:lnTo>
                    <a:pt x="586" y="9"/>
                  </a:lnTo>
                  <a:lnTo>
                    <a:pt x="566" y="18"/>
                  </a:lnTo>
                  <a:lnTo>
                    <a:pt x="545" y="26"/>
                  </a:lnTo>
                  <a:lnTo>
                    <a:pt x="522" y="35"/>
                  </a:lnTo>
                  <a:lnTo>
                    <a:pt x="498" y="44"/>
                  </a:lnTo>
                  <a:lnTo>
                    <a:pt x="481" y="53"/>
                  </a:lnTo>
                  <a:lnTo>
                    <a:pt x="459" y="64"/>
                  </a:lnTo>
                  <a:lnTo>
                    <a:pt x="433" y="80"/>
                  </a:lnTo>
                  <a:lnTo>
                    <a:pt x="399" y="101"/>
                  </a:lnTo>
                  <a:lnTo>
                    <a:pt x="365" y="125"/>
                  </a:lnTo>
                  <a:lnTo>
                    <a:pt x="329" y="148"/>
                  </a:lnTo>
                  <a:lnTo>
                    <a:pt x="299" y="171"/>
                  </a:lnTo>
                  <a:lnTo>
                    <a:pt x="274" y="191"/>
                  </a:lnTo>
                  <a:lnTo>
                    <a:pt x="258" y="207"/>
                  </a:lnTo>
                  <a:lnTo>
                    <a:pt x="242" y="224"/>
                  </a:lnTo>
                  <a:lnTo>
                    <a:pt x="216" y="253"/>
                  </a:lnTo>
                  <a:lnTo>
                    <a:pt x="182" y="285"/>
                  </a:lnTo>
                  <a:lnTo>
                    <a:pt x="148" y="319"/>
                  </a:lnTo>
                  <a:lnTo>
                    <a:pt x="112" y="353"/>
                  </a:lnTo>
                  <a:lnTo>
                    <a:pt x="82" y="383"/>
                  </a:lnTo>
                  <a:lnTo>
                    <a:pt x="59" y="405"/>
                  </a:lnTo>
                  <a:lnTo>
                    <a:pt x="47" y="417"/>
                  </a:lnTo>
                  <a:lnTo>
                    <a:pt x="36" y="433"/>
                  </a:lnTo>
                  <a:lnTo>
                    <a:pt x="25" y="451"/>
                  </a:lnTo>
                  <a:lnTo>
                    <a:pt x="13" y="462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682" y="1422"/>
              <a:ext cx="638" cy="387"/>
            </a:xfrm>
            <a:custGeom>
              <a:avLst/>
              <a:gdLst>
                <a:gd name="T0" fmla="*/ 8 w 638"/>
                <a:gd name="T1" fmla="*/ 23 h 387"/>
                <a:gd name="T2" fmla="*/ 62 w 638"/>
                <a:gd name="T3" fmla="*/ 18 h 387"/>
                <a:gd name="T4" fmla="*/ 142 w 638"/>
                <a:gd name="T5" fmla="*/ 9 h 387"/>
                <a:gd name="T6" fmla="*/ 220 w 638"/>
                <a:gd name="T7" fmla="*/ 4 h 387"/>
                <a:gd name="T8" fmla="*/ 275 w 638"/>
                <a:gd name="T9" fmla="*/ 4 h 387"/>
                <a:gd name="T10" fmla="*/ 345 w 638"/>
                <a:gd name="T11" fmla="*/ 2 h 387"/>
                <a:gd name="T12" fmla="*/ 418 w 638"/>
                <a:gd name="T13" fmla="*/ 0 h 387"/>
                <a:gd name="T14" fmla="*/ 473 w 638"/>
                <a:gd name="T15" fmla="*/ 0 h 387"/>
                <a:gd name="T16" fmla="*/ 498 w 638"/>
                <a:gd name="T17" fmla="*/ 4 h 387"/>
                <a:gd name="T18" fmla="*/ 524 w 638"/>
                <a:gd name="T19" fmla="*/ 6 h 387"/>
                <a:gd name="T20" fmla="*/ 553 w 638"/>
                <a:gd name="T21" fmla="*/ 6 h 387"/>
                <a:gd name="T22" fmla="*/ 576 w 638"/>
                <a:gd name="T23" fmla="*/ 6 h 387"/>
                <a:gd name="T24" fmla="*/ 617 w 638"/>
                <a:gd name="T25" fmla="*/ 13 h 387"/>
                <a:gd name="T26" fmla="*/ 638 w 638"/>
                <a:gd name="T27" fmla="*/ 22 h 387"/>
                <a:gd name="T28" fmla="*/ 617 w 638"/>
                <a:gd name="T29" fmla="*/ 29 h 387"/>
                <a:gd name="T30" fmla="*/ 583 w 638"/>
                <a:gd name="T31" fmla="*/ 32 h 387"/>
                <a:gd name="T32" fmla="*/ 556 w 638"/>
                <a:gd name="T33" fmla="*/ 36 h 387"/>
                <a:gd name="T34" fmla="*/ 501 w 638"/>
                <a:gd name="T35" fmla="*/ 41 h 387"/>
                <a:gd name="T36" fmla="*/ 432 w 638"/>
                <a:gd name="T37" fmla="*/ 48 h 387"/>
                <a:gd name="T38" fmla="*/ 375 w 638"/>
                <a:gd name="T39" fmla="*/ 61 h 387"/>
                <a:gd name="T40" fmla="*/ 343 w 638"/>
                <a:gd name="T41" fmla="*/ 79 h 387"/>
                <a:gd name="T42" fmla="*/ 298 w 638"/>
                <a:gd name="T43" fmla="*/ 120 h 387"/>
                <a:gd name="T44" fmla="*/ 250 w 638"/>
                <a:gd name="T45" fmla="*/ 172 h 387"/>
                <a:gd name="T46" fmla="*/ 209 w 638"/>
                <a:gd name="T47" fmla="*/ 220 h 387"/>
                <a:gd name="T48" fmla="*/ 186 w 638"/>
                <a:gd name="T49" fmla="*/ 254 h 387"/>
                <a:gd name="T50" fmla="*/ 158 w 638"/>
                <a:gd name="T51" fmla="*/ 291 h 387"/>
                <a:gd name="T52" fmla="*/ 126 w 638"/>
                <a:gd name="T53" fmla="*/ 330 h 387"/>
                <a:gd name="T54" fmla="*/ 97 w 638"/>
                <a:gd name="T55" fmla="*/ 362 h 387"/>
                <a:gd name="T56" fmla="*/ 74 w 638"/>
                <a:gd name="T57" fmla="*/ 387 h 387"/>
                <a:gd name="T58" fmla="*/ 62 w 638"/>
                <a:gd name="T59" fmla="*/ 377 h 387"/>
                <a:gd name="T60" fmla="*/ 78 w 638"/>
                <a:gd name="T61" fmla="*/ 346 h 387"/>
                <a:gd name="T62" fmla="*/ 113 w 638"/>
                <a:gd name="T63" fmla="*/ 298 h 387"/>
                <a:gd name="T64" fmla="*/ 156 w 638"/>
                <a:gd name="T65" fmla="*/ 241 h 387"/>
                <a:gd name="T66" fmla="*/ 195 w 638"/>
                <a:gd name="T67" fmla="*/ 197 h 387"/>
                <a:gd name="T68" fmla="*/ 215 w 638"/>
                <a:gd name="T69" fmla="*/ 175 h 387"/>
                <a:gd name="T70" fmla="*/ 245 w 638"/>
                <a:gd name="T71" fmla="*/ 141 h 387"/>
                <a:gd name="T72" fmla="*/ 282 w 638"/>
                <a:gd name="T73" fmla="*/ 102 h 387"/>
                <a:gd name="T74" fmla="*/ 318 w 638"/>
                <a:gd name="T75" fmla="*/ 68 h 387"/>
                <a:gd name="T76" fmla="*/ 345 w 638"/>
                <a:gd name="T77" fmla="*/ 52 h 387"/>
                <a:gd name="T78" fmla="*/ 370 w 638"/>
                <a:gd name="T79" fmla="*/ 41 h 387"/>
                <a:gd name="T80" fmla="*/ 389 w 638"/>
                <a:gd name="T81" fmla="*/ 31 h 387"/>
                <a:gd name="T82" fmla="*/ 400 w 638"/>
                <a:gd name="T83" fmla="*/ 25 h 387"/>
                <a:gd name="T84" fmla="*/ 398 w 638"/>
                <a:gd name="T85" fmla="*/ 25 h 387"/>
                <a:gd name="T86" fmla="*/ 377 w 638"/>
                <a:gd name="T87" fmla="*/ 27 h 387"/>
                <a:gd name="T88" fmla="*/ 338 w 638"/>
                <a:gd name="T89" fmla="*/ 29 h 387"/>
                <a:gd name="T90" fmla="*/ 290 w 638"/>
                <a:gd name="T91" fmla="*/ 32 h 387"/>
                <a:gd name="T92" fmla="*/ 236 w 638"/>
                <a:gd name="T93" fmla="*/ 36 h 387"/>
                <a:gd name="T94" fmla="*/ 185 w 638"/>
                <a:gd name="T95" fmla="*/ 38 h 387"/>
                <a:gd name="T96" fmla="*/ 140 w 638"/>
                <a:gd name="T97" fmla="*/ 41 h 387"/>
                <a:gd name="T98" fmla="*/ 110 w 638"/>
                <a:gd name="T99" fmla="*/ 41 h 387"/>
                <a:gd name="T100" fmla="*/ 87 w 638"/>
                <a:gd name="T101" fmla="*/ 41 h 387"/>
                <a:gd name="T102" fmla="*/ 53 w 638"/>
                <a:gd name="T103" fmla="*/ 45 h 387"/>
                <a:gd name="T104" fmla="*/ 19 w 638"/>
                <a:gd name="T105" fmla="*/ 47 h 387"/>
                <a:gd name="T106" fmla="*/ 0 w 638"/>
                <a:gd name="T107" fmla="*/ 38 h 3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8"/>
                <a:gd name="T163" fmla="*/ 0 h 387"/>
                <a:gd name="T164" fmla="*/ 638 w 638"/>
                <a:gd name="T165" fmla="*/ 387 h 3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8" h="387">
                  <a:moveTo>
                    <a:pt x="0" y="25"/>
                  </a:moveTo>
                  <a:lnTo>
                    <a:pt x="8" y="23"/>
                  </a:lnTo>
                  <a:lnTo>
                    <a:pt x="30" y="22"/>
                  </a:lnTo>
                  <a:lnTo>
                    <a:pt x="62" y="18"/>
                  </a:lnTo>
                  <a:lnTo>
                    <a:pt x="101" y="15"/>
                  </a:lnTo>
                  <a:lnTo>
                    <a:pt x="142" y="9"/>
                  </a:lnTo>
                  <a:lnTo>
                    <a:pt x="183" y="6"/>
                  </a:lnTo>
                  <a:lnTo>
                    <a:pt x="220" y="4"/>
                  </a:lnTo>
                  <a:lnTo>
                    <a:pt x="249" y="4"/>
                  </a:lnTo>
                  <a:lnTo>
                    <a:pt x="275" y="4"/>
                  </a:lnTo>
                  <a:lnTo>
                    <a:pt x="309" y="4"/>
                  </a:lnTo>
                  <a:lnTo>
                    <a:pt x="345" y="2"/>
                  </a:lnTo>
                  <a:lnTo>
                    <a:pt x="382" y="2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73" y="0"/>
                  </a:lnTo>
                  <a:lnTo>
                    <a:pt x="487" y="2"/>
                  </a:lnTo>
                  <a:lnTo>
                    <a:pt x="498" y="4"/>
                  </a:lnTo>
                  <a:lnTo>
                    <a:pt x="510" y="4"/>
                  </a:lnTo>
                  <a:lnTo>
                    <a:pt x="524" y="6"/>
                  </a:lnTo>
                  <a:lnTo>
                    <a:pt x="539" y="6"/>
                  </a:lnTo>
                  <a:lnTo>
                    <a:pt x="553" y="6"/>
                  </a:lnTo>
                  <a:lnTo>
                    <a:pt x="565" y="6"/>
                  </a:lnTo>
                  <a:lnTo>
                    <a:pt x="576" y="6"/>
                  </a:lnTo>
                  <a:lnTo>
                    <a:pt x="581" y="6"/>
                  </a:lnTo>
                  <a:lnTo>
                    <a:pt x="617" y="13"/>
                  </a:lnTo>
                  <a:lnTo>
                    <a:pt x="635" y="18"/>
                  </a:lnTo>
                  <a:lnTo>
                    <a:pt x="638" y="22"/>
                  </a:lnTo>
                  <a:lnTo>
                    <a:pt x="631" y="25"/>
                  </a:lnTo>
                  <a:lnTo>
                    <a:pt x="617" y="29"/>
                  </a:lnTo>
                  <a:lnTo>
                    <a:pt x="599" y="31"/>
                  </a:lnTo>
                  <a:lnTo>
                    <a:pt x="583" y="32"/>
                  </a:lnTo>
                  <a:lnTo>
                    <a:pt x="571" y="34"/>
                  </a:lnTo>
                  <a:lnTo>
                    <a:pt x="556" y="36"/>
                  </a:lnTo>
                  <a:lnTo>
                    <a:pt x="531" y="38"/>
                  </a:lnTo>
                  <a:lnTo>
                    <a:pt x="501" y="41"/>
                  </a:lnTo>
                  <a:lnTo>
                    <a:pt x="467" y="45"/>
                  </a:lnTo>
                  <a:lnTo>
                    <a:pt x="432" y="48"/>
                  </a:lnTo>
                  <a:lnTo>
                    <a:pt x="400" y="56"/>
                  </a:lnTo>
                  <a:lnTo>
                    <a:pt x="375" y="61"/>
                  </a:lnTo>
                  <a:lnTo>
                    <a:pt x="357" y="68"/>
                  </a:lnTo>
                  <a:lnTo>
                    <a:pt x="343" y="79"/>
                  </a:lnTo>
                  <a:lnTo>
                    <a:pt x="323" y="97"/>
                  </a:lnTo>
                  <a:lnTo>
                    <a:pt x="298" y="120"/>
                  </a:lnTo>
                  <a:lnTo>
                    <a:pt x="275" y="145"/>
                  </a:lnTo>
                  <a:lnTo>
                    <a:pt x="250" y="172"/>
                  </a:lnTo>
                  <a:lnTo>
                    <a:pt x="227" y="197"/>
                  </a:lnTo>
                  <a:lnTo>
                    <a:pt x="209" y="220"/>
                  </a:lnTo>
                  <a:lnTo>
                    <a:pt x="197" y="238"/>
                  </a:lnTo>
                  <a:lnTo>
                    <a:pt x="186" y="254"/>
                  </a:lnTo>
                  <a:lnTo>
                    <a:pt x="174" y="271"/>
                  </a:lnTo>
                  <a:lnTo>
                    <a:pt x="158" y="291"/>
                  </a:lnTo>
                  <a:lnTo>
                    <a:pt x="142" y="311"/>
                  </a:lnTo>
                  <a:lnTo>
                    <a:pt x="126" y="330"/>
                  </a:lnTo>
                  <a:lnTo>
                    <a:pt x="110" y="348"/>
                  </a:lnTo>
                  <a:lnTo>
                    <a:pt x="97" y="362"/>
                  </a:lnTo>
                  <a:lnTo>
                    <a:pt x="88" y="375"/>
                  </a:lnTo>
                  <a:lnTo>
                    <a:pt x="74" y="387"/>
                  </a:lnTo>
                  <a:lnTo>
                    <a:pt x="65" y="387"/>
                  </a:lnTo>
                  <a:lnTo>
                    <a:pt x="62" y="377"/>
                  </a:lnTo>
                  <a:lnTo>
                    <a:pt x="69" y="361"/>
                  </a:lnTo>
                  <a:lnTo>
                    <a:pt x="78" y="346"/>
                  </a:lnTo>
                  <a:lnTo>
                    <a:pt x="94" y="325"/>
                  </a:lnTo>
                  <a:lnTo>
                    <a:pt x="113" y="298"/>
                  </a:lnTo>
                  <a:lnTo>
                    <a:pt x="135" y="270"/>
                  </a:lnTo>
                  <a:lnTo>
                    <a:pt x="156" y="241"/>
                  </a:lnTo>
                  <a:lnTo>
                    <a:pt x="177" y="216"/>
                  </a:lnTo>
                  <a:lnTo>
                    <a:pt x="195" y="197"/>
                  </a:lnTo>
                  <a:lnTo>
                    <a:pt x="206" y="184"/>
                  </a:lnTo>
                  <a:lnTo>
                    <a:pt x="215" y="175"/>
                  </a:lnTo>
                  <a:lnTo>
                    <a:pt x="229" y="161"/>
                  </a:lnTo>
                  <a:lnTo>
                    <a:pt x="245" y="141"/>
                  </a:lnTo>
                  <a:lnTo>
                    <a:pt x="263" y="122"/>
                  </a:lnTo>
                  <a:lnTo>
                    <a:pt x="282" y="102"/>
                  </a:lnTo>
                  <a:lnTo>
                    <a:pt x="300" y="82"/>
                  </a:lnTo>
                  <a:lnTo>
                    <a:pt x="318" y="68"/>
                  </a:lnTo>
                  <a:lnTo>
                    <a:pt x="332" y="59"/>
                  </a:lnTo>
                  <a:lnTo>
                    <a:pt x="345" y="52"/>
                  </a:lnTo>
                  <a:lnTo>
                    <a:pt x="359" y="47"/>
                  </a:lnTo>
                  <a:lnTo>
                    <a:pt x="370" y="41"/>
                  </a:lnTo>
                  <a:lnTo>
                    <a:pt x="380" y="36"/>
                  </a:lnTo>
                  <a:lnTo>
                    <a:pt x="389" y="31"/>
                  </a:lnTo>
                  <a:lnTo>
                    <a:pt x="396" y="29"/>
                  </a:lnTo>
                  <a:lnTo>
                    <a:pt x="400" y="25"/>
                  </a:lnTo>
                  <a:lnTo>
                    <a:pt x="402" y="25"/>
                  </a:lnTo>
                  <a:lnTo>
                    <a:pt x="398" y="25"/>
                  </a:lnTo>
                  <a:lnTo>
                    <a:pt x="389" y="25"/>
                  </a:lnTo>
                  <a:lnTo>
                    <a:pt x="377" y="27"/>
                  </a:lnTo>
                  <a:lnTo>
                    <a:pt x="359" y="29"/>
                  </a:lnTo>
                  <a:lnTo>
                    <a:pt x="338" y="29"/>
                  </a:lnTo>
                  <a:lnTo>
                    <a:pt x="314" y="31"/>
                  </a:lnTo>
                  <a:lnTo>
                    <a:pt x="290" y="32"/>
                  </a:lnTo>
                  <a:lnTo>
                    <a:pt x="263" y="34"/>
                  </a:lnTo>
                  <a:lnTo>
                    <a:pt x="236" y="36"/>
                  </a:lnTo>
                  <a:lnTo>
                    <a:pt x="209" y="38"/>
                  </a:lnTo>
                  <a:lnTo>
                    <a:pt x="185" y="38"/>
                  </a:lnTo>
                  <a:lnTo>
                    <a:pt x="161" y="40"/>
                  </a:lnTo>
                  <a:lnTo>
                    <a:pt x="140" y="41"/>
                  </a:lnTo>
                  <a:lnTo>
                    <a:pt x="122" y="41"/>
                  </a:lnTo>
                  <a:lnTo>
                    <a:pt x="110" y="41"/>
                  </a:lnTo>
                  <a:lnTo>
                    <a:pt x="101" y="41"/>
                  </a:lnTo>
                  <a:lnTo>
                    <a:pt x="87" y="41"/>
                  </a:lnTo>
                  <a:lnTo>
                    <a:pt x="71" y="43"/>
                  </a:lnTo>
                  <a:lnTo>
                    <a:pt x="53" y="45"/>
                  </a:lnTo>
                  <a:lnTo>
                    <a:pt x="35" y="47"/>
                  </a:lnTo>
                  <a:lnTo>
                    <a:pt x="19" y="47"/>
                  </a:lnTo>
                  <a:lnTo>
                    <a:pt x="7" y="45"/>
                  </a:lnTo>
                  <a:lnTo>
                    <a:pt x="0" y="3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087" y="1849"/>
              <a:ext cx="627" cy="96"/>
            </a:xfrm>
            <a:custGeom>
              <a:avLst/>
              <a:gdLst>
                <a:gd name="T0" fmla="*/ 605 w 627"/>
                <a:gd name="T1" fmla="*/ 10 h 96"/>
                <a:gd name="T2" fmla="*/ 593 w 627"/>
                <a:gd name="T3" fmla="*/ 21 h 96"/>
                <a:gd name="T4" fmla="*/ 566 w 627"/>
                <a:gd name="T5" fmla="*/ 35 h 96"/>
                <a:gd name="T6" fmla="*/ 525 w 627"/>
                <a:gd name="T7" fmla="*/ 50 h 96"/>
                <a:gd name="T8" fmla="*/ 482 w 627"/>
                <a:gd name="T9" fmla="*/ 57 h 96"/>
                <a:gd name="T10" fmla="*/ 443 w 627"/>
                <a:gd name="T11" fmla="*/ 60 h 96"/>
                <a:gd name="T12" fmla="*/ 397 w 627"/>
                <a:gd name="T13" fmla="*/ 64 h 96"/>
                <a:gd name="T14" fmla="*/ 347 w 627"/>
                <a:gd name="T15" fmla="*/ 67 h 96"/>
                <a:gd name="T16" fmla="*/ 294 w 627"/>
                <a:gd name="T17" fmla="*/ 71 h 96"/>
                <a:gd name="T18" fmla="*/ 244 w 627"/>
                <a:gd name="T19" fmla="*/ 71 h 96"/>
                <a:gd name="T20" fmla="*/ 200 w 627"/>
                <a:gd name="T21" fmla="*/ 71 h 96"/>
                <a:gd name="T22" fmla="*/ 164 w 627"/>
                <a:gd name="T23" fmla="*/ 69 h 96"/>
                <a:gd name="T24" fmla="*/ 127 w 627"/>
                <a:gd name="T25" fmla="*/ 64 h 96"/>
                <a:gd name="T26" fmla="*/ 77 w 627"/>
                <a:gd name="T27" fmla="*/ 62 h 96"/>
                <a:gd name="T28" fmla="*/ 32 w 627"/>
                <a:gd name="T29" fmla="*/ 64 h 96"/>
                <a:gd name="T30" fmla="*/ 4 w 627"/>
                <a:gd name="T31" fmla="*/ 67 h 96"/>
                <a:gd name="T32" fmla="*/ 0 w 627"/>
                <a:gd name="T33" fmla="*/ 67 h 96"/>
                <a:gd name="T34" fmla="*/ 4 w 627"/>
                <a:gd name="T35" fmla="*/ 75 h 96"/>
                <a:gd name="T36" fmla="*/ 20 w 627"/>
                <a:gd name="T37" fmla="*/ 82 h 96"/>
                <a:gd name="T38" fmla="*/ 56 w 627"/>
                <a:gd name="T39" fmla="*/ 91 h 96"/>
                <a:gd name="T40" fmla="*/ 112 w 627"/>
                <a:gd name="T41" fmla="*/ 96 h 96"/>
                <a:gd name="T42" fmla="*/ 166 w 627"/>
                <a:gd name="T43" fmla="*/ 96 h 96"/>
                <a:gd name="T44" fmla="*/ 210 w 627"/>
                <a:gd name="T45" fmla="*/ 92 h 96"/>
                <a:gd name="T46" fmla="*/ 244 w 627"/>
                <a:gd name="T47" fmla="*/ 92 h 96"/>
                <a:gd name="T48" fmla="*/ 273 w 627"/>
                <a:gd name="T49" fmla="*/ 92 h 96"/>
                <a:gd name="T50" fmla="*/ 321 w 627"/>
                <a:gd name="T51" fmla="*/ 94 h 96"/>
                <a:gd name="T52" fmla="*/ 385 w 627"/>
                <a:gd name="T53" fmla="*/ 92 h 96"/>
                <a:gd name="T54" fmla="*/ 447 w 627"/>
                <a:gd name="T55" fmla="*/ 89 h 96"/>
                <a:gd name="T56" fmla="*/ 498 w 627"/>
                <a:gd name="T57" fmla="*/ 83 h 96"/>
                <a:gd name="T58" fmla="*/ 547 w 627"/>
                <a:gd name="T59" fmla="*/ 75 h 96"/>
                <a:gd name="T60" fmla="*/ 586 w 627"/>
                <a:gd name="T61" fmla="*/ 60 h 96"/>
                <a:gd name="T62" fmla="*/ 614 w 627"/>
                <a:gd name="T63" fmla="*/ 41 h 96"/>
                <a:gd name="T64" fmla="*/ 627 w 627"/>
                <a:gd name="T65" fmla="*/ 9 h 96"/>
                <a:gd name="T66" fmla="*/ 618 w 627"/>
                <a:gd name="T67" fmla="*/ 1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7"/>
                <a:gd name="T103" fmla="*/ 0 h 96"/>
                <a:gd name="T104" fmla="*/ 627 w 627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7" h="96">
                  <a:moveTo>
                    <a:pt x="607" y="9"/>
                  </a:moveTo>
                  <a:lnTo>
                    <a:pt x="605" y="10"/>
                  </a:lnTo>
                  <a:lnTo>
                    <a:pt x="602" y="14"/>
                  </a:lnTo>
                  <a:lnTo>
                    <a:pt x="593" y="21"/>
                  </a:lnTo>
                  <a:lnTo>
                    <a:pt x="582" y="28"/>
                  </a:lnTo>
                  <a:lnTo>
                    <a:pt x="566" y="35"/>
                  </a:lnTo>
                  <a:lnTo>
                    <a:pt x="548" y="42"/>
                  </a:lnTo>
                  <a:lnTo>
                    <a:pt x="525" y="50"/>
                  </a:lnTo>
                  <a:lnTo>
                    <a:pt x="498" y="55"/>
                  </a:lnTo>
                  <a:lnTo>
                    <a:pt x="482" y="57"/>
                  </a:lnTo>
                  <a:lnTo>
                    <a:pt x="465" y="58"/>
                  </a:lnTo>
                  <a:lnTo>
                    <a:pt x="443" y="60"/>
                  </a:lnTo>
                  <a:lnTo>
                    <a:pt x="422" y="62"/>
                  </a:lnTo>
                  <a:lnTo>
                    <a:pt x="397" y="64"/>
                  </a:lnTo>
                  <a:lnTo>
                    <a:pt x="372" y="66"/>
                  </a:lnTo>
                  <a:lnTo>
                    <a:pt x="347" y="67"/>
                  </a:lnTo>
                  <a:lnTo>
                    <a:pt x="321" y="69"/>
                  </a:lnTo>
                  <a:lnTo>
                    <a:pt x="294" y="71"/>
                  </a:lnTo>
                  <a:lnTo>
                    <a:pt x="269" y="71"/>
                  </a:lnTo>
                  <a:lnTo>
                    <a:pt x="244" y="71"/>
                  </a:lnTo>
                  <a:lnTo>
                    <a:pt x="221" y="71"/>
                  </a:lnTo>
                  <a:lnTo>
                    <a:pt x="200" y="71"/>
                  </a:lnTo>
                  <a:lnTo>
                    <a:pt x="182" y="71"/>
                  </a:lnTo>
                  <a:lnTo>
                    <a:pt x="164" y="69"/>
                  </a:lnTo>
                  <a:lnTo>
                    <a:pt x="152" y="67"/>
                  </a:lnTo>
                  <a:lnTo>
                    <a:pt x="127" y="64"/>
                  </a:lnTo>
                  <a:lnTo>
                    <a:pt x="102" y="62"/>
                  </a:lnTo>
                  <a:lnTo>
                    <a:pt x="77" y="62"/>
                  </a:lnTo>
                  <a:lnTo>
                    <a:pt x="52" y="64"/>
                  </a:lnTo>
                  <a:lnTo>
                    <a:pt x="32" y="64"/>
                  </a:lnTo>
                  <a:lnTo>
                    <a:pt x="15" y="66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4" y="75"/>
                  </a:lnTo>
                  <a:lnTo>
                    <a:pt x="9" y="78"/>
                  </a:lnTo>
                  <a:lnTo>
                    <a:pt x="20" y="82"/>
                  </a:lnTo>
                  <a:lnTo>
                    <a:pt x="34" y="87"/>
                  </a:lnTo>
                  <a:lnTo>
                    <a:pt x="56" y="91"/>
                  </a:lnTo>
                  <a:lnTo>
                    <a:pt x="82" y="94"/>
                  </a:lnTo>
                  <a:lnTo>
                    <a:pt x="112" y="96"/>
                  </a:lnTo>
                  <a:lnTo>
                    <a:pt x="141" y="96"/>
                  </a:lnTo>
                  <a:lnTo>
                    <a:pt x="166" y="96"/>
                  </a:lnTo>
                  <a:lnTo>
                    <a:pt x="189" y="94"/>
                  </a:lnTo>
                  <a:lnTo>
                    <a:pt x="210" y="92"/>
                  </a:lnTo>
                  <a:lnTo>
                    <a:pt x="228" y="92"/>
                  </a:lnTo>
                  <a:lnTo>
                    <a:pt x="244" y="92"/>
                  </a:lnTo>
                  <a:lnTo>
                    <a:pt x="257" y="92"/>
                  </a:lnTo>
                  <a:lnTo>
                    <a:pt x="273" y="92"/>
                  </a:lnTo>
                  <a:lnTo>
                    <a:pt x="294" y="94"/>
                  </a:lnTo>
                  <a:lnTo>
                    <a:pt x="321" y="94"/>
                  </a:lnTo>
                  <a:lnTo>
                    <a:pt x="353" y="92"/>
                  </a:lnTo>
                  <a:lnTo>
                    <a:pt x="385" y="92"/>
                  </a:lnTo>
                  <a:lnTo>
                    <a:pt x="417" y="91"/>
                  </a:lnTo>
                  <a:lnTo>
                    <a:pt x="447" y="89"/>
                  </a:lnTo>
                  <a:lnTo>
                    <a:pt x="474" y="87"/>
                  </a:lnTo>
                  <a:lnTo>
                    <a:pt x="498" y="83"/>
                  </a:lnTo>
                  <a:lnTo>
                    <a:pt x="523" y="80"/>
                  </a:lnTo>
                  <a:lnTo>
                    <a:pt x="547" y="75"/>
                  </a:lnTo>
                  <a:lnTo>
                    <a:pt x="568" y="67"/>
                  </a:lnTo>
                  <a:lnTo>
                    <a:pt x="586" y="60"/>
                  </a:lnTo>
                  <a:lnTo>
                    <a:pt x="602" y="51"/>
                  </a:lnTo>
                  <a:lnTo>
                    <a:pt x="614" y="41"/>
                  </a:lnTo>
                  <a:lnTo>
                    <a:pt x="621" y="28"/>
                  </a:lnTo>
                  <a:lnTo>
                    <a:pt x="627" y="9"/>
                  </a:lnTo>
                  <a:lnTo>
                    <a:pt x="625" y="0"/>
                  </a:lnTo>
                  <a:lnTo>
                    <a:pt x="618" y="1"/>
                  </a:lnTo>
                  <a:lnTo>
                    <a:pt x="60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844" y="2254"/>
              <a:ext cx="512" cy="146"/>
            </a:xfrm>
            <a:custGeom>
              <a:avLst/>
              <a:gdLst>
                <a:gd name="T0" fmla="*/ 12 w 512"/>
                <a:gd name="T1" fmla="*/ 0 h 146"/>
                <a:gd name="T2" fmla="*/ 14 w 512"/>
                <a:gd name="T3" fmla="*/ 0 h 146"/>
                <a:gd name="T4" fmla="*/ 23 w 512"/>
                <a:gd name="T5" fmla="*/ 0 h 146"/>
                <a:gd name="T6" fmla="*/ 33 w 512"/>
                <a:gd name="T7" fmla="*/ 1 h 146"/>
                <a:gd name="T8" fmla="*/ 49 w 512"/>
                <a:gd name="T9" fmla="*/ 1 h 146"/>
                <a:gd name="T10" fmla="*/ 67 w 512"/>
                <a:gd name="T11" fmla="*/ 3 h 146"/>
                <a:gd name="T12" fmla="*/ 89 w 512"/>
                <a:gd name="T13" fmla="*/ 5 h 146"/>
                <a:gd name="T14" fmla="*/ 113 w 512"/>
                <a:gd name="T15" fmla="*/ 5 h 146"/>
                <a:gd name="T16" fmla="*/ 138 w 512"/>
                <a:gd name="T17" fmla="*/ 7 h 146"/>
                <a:gd name="T18" fmla="*/ 165 w 512"/>
                <a:gd name="T19" fmla="*/ 8 h 146"/>
                <a:gd name="T20" fmla="*/ 192 w 512"/>
                <a:gd name="T21" fmla="*/ 8 h 146"/>
                <a:gd name="T22" fmla="*/ 218 w 512"/>
                <a:gd name="T23" fmla="*/ 10 h 146"/>
                <a:gd name="T24" fmla="*/ 245 w 512"/>
                <a:gd name="T25" fmla="*/ 12 h 146"/>
                <a:gd name="T26" fmla="*/ 270 w 512"/>
                <a:gd name="T27" fmla="*/ 12 h 146"/>
                <a:gd name="T28" fmla="*/ 295 w 512"/>
                <a:gd name="T29" fmla="*/ 14 h 146"/>
                <a:gd name="T30" fmla="*/ 316 w 512"/>
                <a:gd name="T31" fmla="*/ 14 h 146"/>
                <a:gd name="T32" fmla="*/ 336 w 512"/>
                <a:gd name="T33" fmla="*/ 14 h 146"/>
                <a:gd name="T34" fmla="*/ 371 w 512"/>
                <a:gd name="T35" fmla="*/ 14 h 146"/>
                <a:gd name="T36" fmla="*/ 405 w 512"/>
                <a:gd name="T37" fmla="*/ 14 h 146"/>
                <a:gd name="T38" fmla="*/ 435 w 512"/>
                <a:gd name="T39" fmla="*/ 14 h 146"/>
                <a:gd name="T40" fmla="*/ 462 w 512"/>
                <a:gd name="T41" fmla="*/ 14 h 146"/>
                <a:gd name="T42" fmla="*/ 484 w 512"/>
                <a:gd name="T43" fmla="*/ 16 h 146"/>
                <a:gd name="T44" fmla="*/ 500 w 512"/>
                <a:gd name="T45" fmla="*/ 21 h 146"/>
                <a:gd name="T46" fmla="*/ 510 w 512"/>
                <a:gd name="T47" fmla="*/ 28 h 146"/>
                <a:gd name="T48" fmla="*/ 512 w 512"/>
                <a:gd name="T49" fmla="*/ 37 h 146"/>
                <a:gd name="T50" fmla="*/ 510 w 512"/>
                <a:gd name="T51" fmla="*/ 49 h 146"/>
                <a:gd name="T52" fmla="*/ 507 w 512"/>
                <a:gd name="T53" fmla="*/ 64 h 146"/>
                <a:gd name="T54" fmla="*/ 500 w 512"/>
                <a:gd name="T55" fmla="*/ 78 h 146"/>
                <a:gd name="T56" fmla="*/ 491 w 512"/>
                <a:gd name="T57" fmla="*/ 94 h 146"/>
                <a:gd name="T58" fmla="*/ 476 w 512"/>
                <a:gd name="T59" fmla="*/ 108 h 146"/>
                <a:gd name="T60" fmla="*/ 459 w 512"/>
                <a:gd name="T61" fmla="*/ 123 h 146"/>
                <a:gd name="T62" fmla="*/ 435 w 512"/>
                <a:gd name="T63" fmla="*/ 133 h 146"/>
                <a:gd name="T64" fmla="*/ 409 w 512"/>
                <a:gd name="T65" fmla="*/ 140 h 146"/>
                <a:gd name="T66" fmla="*/ 391 w 512"/>
                <a:gd name="T67" fmla="*/ 142 h 146"/>
                <a:gd name="T68" fmla="*/ 370 w 512"/>
                <a:gd name="T69" fmla="*/ 144 h 146"/>
                <a:gd name="T70" fmla="*/ 347 w 512"/>
                <a:gd name="T71" fmla="*/ 146 h 146"/>
                <a:gd name="T72" fmla="*/ 318 w 512"/>
                <a:gd name="T73" fmla="*/ 146 h 146"/>
                <a:gd name="T74" fmla="*/ 290 w 512"/>
                <a:gd name="T75" fmla="*/ 146 h 146"/>
                <a:gd name="T76" fmla="*/ 258 w 512"/>
                <a:gd name="T77" fmla="*/ 146 h 146"/>
                <a:gd name="T78" fmla="*/ 227 w 512"/>
                <a:gd name="T79" fmla="*/ 144 h 146"/>
                <a:gd name="T80" fmla="*/ 195 w 512"/>
                <a:gd name="T81" fmla="*/ 142 h 146"/>
                <a:gd name="T82" fmla="*/ 165 w 512"/>
                <a:gd name="T83" fmla="*/ 140 h 146"/>
                <a:gd name="T84" fmla="*/ 135 w 512"/>
                <a:gd name="T85" fmla="*/ 137 h 146"/>
                <a:gd name="T86" fmla="*/ 106 w 512"/>
                <a:gd name="T87" fmla="*/ 133 h 146"/>
                <a:gd name="T88" fmla="*/ 81 w 512"/>
                <a:gd name="T89" fmla="*/ 128 h 146"/>
                <a:gd name="T90" fmla="*/ 60 w 512"/>
                <a:gd name="T91" fmla="*/ 123 h 146"/>
                <a:gd name="T92" fmla="*/ 41 w 512"/>
                <a:gd name="T93" fmla="*/ 117 h 146"/>
                <a:gd name="T94" fmla="*/ 28 w 512"/>
                <a:gd name="T95" fmla="*/ 110 h 146"/>
                <a:gd name="T96" fmla="*/ 19 w 512"/>
                <a:gd name="T97" fmla="*/ 103 h 146"/>
                <a:gd name="T98" fmla="*/ 3 w 512"/>
                <a:gd name="T99" fmla="*/ 73 h 146"/>
                <a:gd name="T100" fmla="*/ 0 w 512"/>
                <a:gd name="T101" fmla="*/ 44 h 146"/>
                <a:gd name="T102" fmla="*/ 3 w 512"/>
                <a:gd name="T103" fmla="*/ 19 h 146"/>
                <a:gd name="T104" fmla="*/ 12 w 512"/>
                <a:gd name="T105" fmla="*/ 0 h 1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2"/>
                <a:gd name="T160" fmla="*/ 0 h 146"/>
                <a:gd name="T161" fmla="*/ 512 w 512"/>
                <a:gd name="T162" fmla="*/ 146 h 1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2" h="146">
                  <a:moveTo>
                    <a:pt x="12" y="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33" y="1"/>
                  </a:lnTo>
                  <a:lnTo>
                    <a:pt x="49" y="1"/>
                  </a:lnTo>
                  <a:lnTo>
                    <a:pt x="67" y="3"/>
                  </a:lnTo>
                  <a:lnTo>
                    <a:pt x="89" y="5"/>
                  </a:lnTo>
                  <a:lnTo>
                    <a:pt x="113" y="5"/>
                  </a:lnTo>
                  <a:lnTo>
                    <a:pt x="138" y="7"/>
                  </a:lnTo>
                  <a:lnTo>
                    <a:pt x="165" y="8"/>
                  </a:lnTo>
                  <a:lnTo>
                    <a:pt x="192" y="8"/>
                  </a:lnTo>
                  <a:lnTo>
                    <a:pt x="218" y="10"/>
                  </a:lnTo>
                  <a:lnTo>
                    <a:pt x="245" y="12"/>
                  </a:lnTo>
                  <a:lnTo>
                    <a:pt x="270" y="12"/>
                  </a:lnTo>
                  <a:lnTo>
                    <a:pt x="295" y="14"/>
                  </a:lnTo>
                  <a:lnTo>
                    <a:pt x="316" y="14"/>
                  </a:lnTo>
                  <a:lnTo>
                    <a:pt x="336" y="14"/>
                  </a:lnTo>
                  <a:lnTo>
                    <a:pt x="371" y="14"/>
                  </a:lnTo>
                  <a:lnTo>
                    <a:pt x="405" y="14"/>
                  </a:lnTo>
                  <a:lnTo>
                    <a:pt x="435" y="14"/>
                  </a:lnTo>
                  <a:lnTo>
                    <a:pt x="462" y="14"/>
                  </a:lnTo>
                  <a:lnTo>
                    <a:pt x="484" y="16"/>
                  </a:lnTo>
                  <a:lnTo>
                    <a:pt x="500" y="21"/>
                  </a:lnTo>
                  <a:lnTo>
                    <a:pt x="510" y="28"/>
                  </a:lnTo>
                  <a:lnTo>
                    <a:pt x="512" y="37"/>
                  </a:lnTo>
                  <a:lnTo>
                    <a:pt x="510" y="49"/>
                  </a:lnTo>
                  <a:lnTo>
                    <a:pt x="507" y="64"/>
                  </a:lnTo>
                  <a:lnTo>
                    <a:pt x="500" y="78"/>
                  </a:lnTo>
                  <a:lnTo>
                    <a:pt x="491" y="94"/>
                  </a:lnTo>
                  <a:lnTo>
                    <a:pt x="476" y="108"/>
                  </a:lnTo>
                  <a:lnTo>
                    <a:pt x="459" y="123"/>
                  </a:lnTo>
                  <a:lnTo>
                    <a:pt x="435" y="133"/>
                  </a:lnTo>
                  <a:lnTo>
                    <a:pt x="409" y="140"/>
                  </a:lnTo>
                  <a:lnTo>
                    <a:pt x="391" y="142"/>
                  </a:lnTo>
                  <a:lnTo>
                    <a:pt x="370" y="144"/>
                  </a:lnTo>
                  <a:lnTo>
                    <a:pt x="347" y="146"/>
                  </a:lnTo>
                  <a:lnTo>
                    <a:pt x="318" y="146"/>
                  </a:lnTo>
                  <a:lnTo>
                    <a:pt x="290" y="146"/>
                  </a:lnTo>
                  <a:lnTo>
                    <a:pt x="258" y="146"/>
                  </a:lnTo>
                  <a:lnTo>
                    <a:pt x="227" y="144"/>
                  </a:lnTo>
                  <a:lnTo>
                    <a:pt x="195" y="142"/>
                  </a:lnTo>
                  <a:lnTo>
                    <a:pt x="165" y="140"/>
                  </a:lnTo>
                  <a:lnTo>
                    <a:pt x="135" y="137"/>
                  </a:lnTo>
                  <a:lnTo>
                    <a:pt x="106" y="133"/>
                  </a:lnTo>
                  <a:lnTo>
                    <a:pt x="81" y="128"/>
                  </a:lnTo>
                  <a:lnTo>
                    <a:pt x="60" y="123"/>
                  </a:lnTo>
                  <a:lnTo>
                    <a:pt x="41" y="117"/>
                  </a:lnTo>
                  <a:lnTo>
                    <a:pt x="28" y="110"/>
                  </a:lnTo>
                  <a:lnTo>
                    <a:pt x="19" y="103"/>
                  </a:lnTo>
                  <a:lnTo>
                    <a:pt x="3" y="73"/>
                  </a:lnTo>
                  <a:lnTo>
                    <a:pt x="0" y="44"/>
                  </a:lnTo>
                  <a:lnTo>
                    <a:pt x="3" y="1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8B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863" y="2015"/>
              <a:ext cx="91" cy="162"/>
            </a:xfrm>
            <a:custGeom>
              <a:avLst/>
              <a:gdLst>
                <a:gd name="T0" fmla="*/ 39 w 91"/>
                <a:gd name="T1" fmla="*/ 160 h 162"/>
                <a:gd name="T2" fmla="*/ 48 w 91"/>
                <a:gd name="T3" fmla="*/ 149 h 162"/>
                <a:gd name="T4" fmla="*/ 66 w 91"/>
                <a:gd name="T5" fmla="*/ 123 h 162"/>
                <a:gd name="T6" fmla="*/ 82 w 91"/>
                <a:gd name="T7" fmla="*/ 82 h 162"/>
                <a:gd name="T8" fmla="*/ 91 w 91"/>
                <a:gd name="T9" fmla="*/ 33 h 162"/>
                <a:gd name="T10" fmla="*/ 89 w 91"/>
                <a:gd name="T11" fmla="*/ 14 h 162"/>
                <a:gd name="T12" fmla="*/ 86 w 91"/>
                <a:gd name="T13" fmla="*/ 3 h 162"/>
                <a:gd name="T14" fmla="*/ 78 w 91"/>
                <a:gd name="T15" fmla="*/ 0 h 162"/>
                <a:gd name="T16" fmla="*/ 70 w 91"/>
                <a:gd name="T17" fmla="*/ 1 h 162"/>
                <a:gd name="T18" fmla="*/ 61 w 91"/>
                <a:gd name="T19" fmla="*/ 7 h 162"/>
                <a:gd name="T20" fmla="*/ 52 w 91"/>
                <a:gd name="T21" fmla="*/ 16 h 162"/>
                <a:gd name="T22" fmla="*/ 45 w 91"/>
                <a:gd name="T23" fmla="*/ 24 h 162"/>
                <a:gd name="T24" fmla="*/ 38 w 91"/>
                <a:gd name="T25" fmla="*/ 33 h 162"/>
                <a:gd name="T26" fmla="*/ 29 w 91"/>
                <a:gd name="T27" fmla="*/ 46 h 162"/>
                <a:gd name="T28" fmla="*/ 20 w 91"/>
                <a:gd name="T29" fmla="*/ 66 h 162"/>
                <a:gd name="T30" fmla="*/ 11 w 91"/>
                <a:gd name="T31" fmla="*/ 89 h 162"/>
                <a:gd name="T32" fmla="*/ 4 w 91"/>
                <a:gd name="T33" fmla="*/ 112 h 162"/>
                <a:gd name="T34" fmla="*/ 0 w 91"/>
                <a:gd name="T35" fmla="*/ 135 h 162"/>
                <a:gd name="T36" fmla="*/ 4 w 91"/>
                <a:gd name="T37" fmla="*/ 151 h 162"/>
                <a:gd name="T38" fmla="*/ 16 w 91"/>
                <a:gd name="T39" fmla="*/ 162 h 162"/>
                <a:gd name="T40" fmla="*/ 39 w 91"/>
                <a:gd name="T41" fmla="*/ 16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"/>
                <a:gd name="T64" fmla="*/ 0 h 162"/>
                <a:gd name="T65" fmla="*/ 91 w 9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" h="162">
                  <a:moveTo>
                    <a:pt x="39" y="160"/>
                  </a:moveTo>
                  <a:lnTo>
                    <a:pt x="48" y="149"/>
                  </a:lnTo>
                  <a:lnTo>
                    <a:pt x="66" y="123"/>
                  </a:lnTo>
                  <a:lnTo>
                    <a:pt x="82" y="82"/>
                  </a:lnTo>
                  <a:lnTo>
                    <a:pt x="91" y="33"/>
                  </a:lnTo>
                  <a:lnTo>
                    <a:pt x="89" y="14"/>
                  </a:lnTo>
                  <a:lnTo>
                    <a:pt x="86" y="3"/>
                  </a:lnTo>
                  <a:lnTo>
                    <a:pt x="78" y="0"/>
                  </a:lnTo>
                  <a:lnTo>
                    <a:pt x="70" y="1"/>
                  </a:lnTo>
                  <a:lnTo>
                    <a:pt x="61" y="7"/>
                  </a:lnTo>
                  <a:lnTo>
                    <a:pt x="52" y="16"/>
                  </a:lnTo>
                  <a:lnTo>
                    <a:pt x="45" y="24"/>
                  </a:lnTo>
                  <a:lnTo>
                    <a:pt x="38" y="33"/>
                  </a:lnTo>
                  <a:lnTo>
                    <a:pt x="29" y="46"/>
                  </a:lnTo>
                  <a:lnTo>
                    <a:pt x="20" y="66"/>
                  </a:lnTo>
                  <a:lnTo>
                    <a:pt x="11" y="89"/>
                  </a:lnTo>
                  <a:lnTo>
                    <a:pt x="4" y="112"/>
                  </a:lnTo>
                  <a:lnTo>
                    <a:pt x="0" y="135"/>
                  </a:lnTo>
                  <a:lnTo>
                    <a:pt x="4" y="151"/>
                  </a:lnTo>
                  <a:lnTo>
                    <a:pt x="16" y="162"/>
                  </a:lnTo>
                  <a:lnTo>
                    <a:pt x="39" y="160"/>
                  </a:lnTo>
                  <a:close/>
                </a:path>
              </a:pathLst>
            </a:custGeom>
            <a:solidFill>
              <a:srgbClr val="A8B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287" y="2020"/>
              <a:ext cx="339" cy="171"/>
            </a:xfrm>
            <a:custGeom>
              <a:avLst/>
              <a:gdLst>
                <a:gd name="T0" fmla="*/ 0 w 339"/>
                <a:gd name="T1" fmla="*/ 169 h 171"/>
                <a:gd name="T2" fmla="*/ 3 w 339"/>
                <a:gd name="T3" fmla="*/ 162 h 171"/>
                <a:gd name="T4" fmla="*/ 12 w 339"/>
                <a:gd name="T5" fmla="*/ 144 h 171"/>
                <a:gd name="T6" fmla="*/ 30 w 339"/>
                <a:gd name="T7" fmla="*/ 119 h 171"/>
                <a:gd name="T8" fmla="*/ 57 w 339"/>
                <a:gd name="T9" fmla="*/ 91 h 171"/>
                <a:gd name="T10" fmla="*/ 90 w 339"/>
                <a:gd name="T11" fmla="*/ 61 h 171"/>
                <a:gd name="T12" fmla="*/ 135 w 339"/>
                <a:gd name="T13" fmla="*/ 34 h 171"/>
                <a:gd name="T14" fmla="*/ 190 w 339"/>
                <a:gd name="T15" fmla="*/ 12 h 171"/>
                <a:gd name="T16" fmla="*/ 256 w 339"/>
                <a:gd name="T17" fmla="*/ 0 h 171"/>
                <a:gd name="T18" fmla="*/ 306 w 339"/>
                <a:gd name="T19" fmla="*/ 2 h 171"/>
                <a:gd name="T20" fmla="*/ 332 w 339"/>
                <a:gd name="T21" fmla="*/ 16 h 171"/>
                <a:gd name="T22" fmla="*/ 339 w 339"/>
                <a:gd name="T23" fmla="*/ 37 h 171"/>
                <a:gd name="T24" fmla="*/ 330 w 339"/>
                <a:gd name="T25" fmla="*/ 66 h 171"/>
                <a:gd name="T26" fmla="*/ 306 w 339"/>
                <a:gd name="T27" fmla="*/ 94 h 171"/>
                <a:gd name="T28" fmla="*/ 270 w 339"/>
                <a:gd name="T29" fmla="*/ 121 h 171"/>
                <a:gd name="T30" fmla="*/ 226 w 339"/>
                <a:gd name="T31" fmla="*/ 141 h 171"/>
                <a:gd name="T32" fmla="*/ 176 w 339"/>
                <a:gd name="T33" fmla="*/ 151 h 171"/>
                <a:gd name="T34" fmla="*/ 140 w 339"/>
                <a:gd name="T35" fmla="*/ 155 h 171"/>
                <a:gd name="T36" fmla="*/ 110 w 339"/>
                <a:gd name="T37" fmla="*/ 159 h 171"/>
                <a:gd name="T38" fmla="*/ 85 w 339"/>
                <a:gd name="T39" fmla="*/ 162 h 171"/>
                <a:gd name="T40" fmla="*/ 64 w 339"/>
                <a:gd name="T41" fmla="*/ 166 h 171"/>
                <a:gd name="T42" fmla="*/ 44 w 339"/>
                <a:gd name="T43" fmla="*/ 168 h 171"/>
                <a:gd name="T44" fmla="*/ 28 w 339"/>
                <a:gd name="T45" fmla="*/ 169 h 171"/>
                <a:gd name="T46" fmla="*/ 14 w 339"/>
                <a:gd name="T47" fmla="*/ 171 h 171"/>
                <a:gd name="T48" fmla="*/ 0 w 339"/>
                <a:gd name="T49" fmla="*/ 169 h 1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9"/>
                <a:gd name="T76" fmla="*/ 0 h 171"/>
                <a:gd name="T77" fmla="*/ 339 w 339"/>
                <a:gd name="T78" fmla="*/ 171 h 1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9" h="171">
                  <a:moveTo>
                    <a:pt x="0" y="169"/>
                  </a:moveTo>
                  <a:lnTo>
                    <a:pt x="3" y="162"/>
                  </a:lnTo>
                  <a:lnTo>
                    <a:pt x="12" y="144"/>
                  </a:lnTo>
                  <a:lnTo>
                    <a:pt x="30" y="119"/>
                  </a:lnTo>
                  <a:lnTo>
                    <a:pt x="57" y="91"/>
                  </a:lnTo>
                  <a:lnTo>
                    <a:pt x="90" y="61"/>
                  </a:lnTo>
                  <a:lnTo>
                    <a:pt x="135" y="34"/>
                  </a:lnTo>
                  <a:lnTo>
                    <a:pt x="190" y="12"/>
                  </a:lnTo>
                  <a:lnTo>
                    <a:pt x="256" y="0"/>
                  </a:lnTo>
                  <a:lnTo>
                    <a:pt x="306" y="2"/>
                  </a:lnTo>
                  <a:lnTo>
                    <a:pt x="332" y="16"/>
                  </a:lnTo>
                  <a:lnTo>
                    <a:pt x="339" y="37"/>
                  </a:lnTo>
                  <a:lnTo>
                    <a:pt x="330" y="66"/>
                  </a:lnTo>
                  <a:lnTo>
                    <a:pt x="306" y="94"/>
                  </a:lnTo>
                  <a:lnTo>
                    <a:pt x="270" y="121"/>
                  </a:lnTo>
                  <a:lnTo>
                    <a:pt x="226" y="141"/>
                  </a:lnTo>
                  <a:lnTo>
                    <a:pt x="176" y="151"/>
                  </a:lnTo>
                  <a:lnTo>
                    <a:pt x="140" y="155"/>
                  </a:lnTo>
                  <a:lnTo>
                    <a:pt x="110" y="159"/>
                  </a:lnTo>
                  <a:lnTo>
                    <a:pt x="85" y="162"/>
                  </a:lnTo>
                  <a:lnTo>
                    <a:pt x="64" y="166"/>
                  </a:lnTo>
                  <a:lnTo>
                    <a:pt x="44" y="168"/>
                  </a:lnTo>
                  <a:lnTo>
                    <a:pt x="28" y="169"/>
                  </a:lnTo>
                  <a:lnTo>
                    <a:pt x="14" y="171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A8B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911" y="2409"/>
              <a:ext cx="276" cy="114"/>
            </a:xfrm>
            <a:custGeom>
              <a:avLst/>
              <a:gdLst>
                <a:gd name="T0" fmla="*/ 0 w 276"/>
                <a:gd name="T1" fmla="*/ 0 h 114"/>
                <a:gd name="T2" fmla="*/ 0 w 276"/>
                <a:gd name="T3" fmla="*/ 94 h 114"/>
                <a:gd name="T4" fmla="*/ 276 w 276"/>
                <a:gd name="T5" fmla="*/ 114 h 114"/>
                <a:gd name="T6" fmla="*/ 272 w 276"/>
                <a:gd name="T7" fmla="*/ 10 h 114"/>
                <a:gd name="T8" fmla="*/ 0 w 276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114"/>
                <a:gd name="T17" fmla="*/ 276 w 276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114">
                  <a:moveTo>
                    <a:pt x="0" y="0"/>
                  </a:moveTo>
                  <a:lnTo>
                    <a:pt x="0" y="94"/>
                  </a:lnTo>
                  <a:lnTo>
                    <a:pt x="276" y="114"/>
                  </a:lnTo>
                  <a:lnTo>
                    <a:pt x="27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856" y="2081"/>
              <a:ext cx="98" cy="107"/>
            </a:xfrm>
            <a:custGeom>
              <a:avLst/>
              <a:gdLst>
                <a:gd name="T0" fmla="*/ 11 w 98"/>
                <a:gd name="T1" fmla="*/ 41 h 107"/>
                <a:gd name="T2" fmla="*/ 11 w 98"/>
                <a:gd name="T3" fmla="*/ 44 h 107"/>
                <a:gd name="T4" fmla="*/ 11 w 98"/>
                <a:gd name="T5" fmla="*/ 55 h 107"/>
                <a:gd name="T6" fmla="*/ 14 w 98"/>
                <a:gd name="T7" fmla="*/ 67 h 107"/>
                <a:gd name="T8" fmla="*/ 23 w 98"/>
                <a:gd name="T9" fmla="*/ 78 h 107"/>
                <a:gd name="T10" fmla="*/ 34 w 98"/>
                <a:gd name="T11" fmla="*/ 82 h 107"/>
                <a:gd name="T12" fmla="*/ 43 w 98"/>
                <a:gd name="T13" fmla="*/ 80 h 107"/>
                <a:gd name="T14" fmla="*/ 52 w 98"/>
                <a:gd name="T15" fmla="*/ 71 h 107"/>
                <a:gd name="T16" fmla="*/ 61 w 98"/>
                <a:gd name="T17" fmla="*/ 60 h 107"/>
                <a:gd name="T18" fmla="*/ 68 w 98"/>
                <a:gd name="T19" fmla="*/ 48 h 107"/>
                <a:gd name="T20" fmla="*/ 77 w 98"/>
                <a:gd name="T21" fmla="*/ 35 h 107"/>
                <a:gd name="T22" fmla="*/ 82 w 98"/>
                <a:gd name="T23" fmla="*/ 21 h 107"/>
                <a:gd name="T24" fmla="*/ 87 w 98"/>
                <a:gd name="T25" fmla="*/ 8 h 107"/>
                <a:gd name="T26" fmla="*/ 91 w 98"/>
                <a:gd name="T27" fmla="*/ 0 h 107"/>
                <a:gd name="T28" fmla="*/ 96 w 98"/>
                <a:gd name="T29" fmla="*/ 0 h 107"/>
                <a:gd name="T30" fmla="*/ 98 w 98"/>
                <a:gd name="T31" fmla="*/ 8 h 107"/>
                <a:gd name="T32" fmla="*/ 94 w 98"/>
                <a:gd name="T33" fmla="*/ 23 h 107"/>
                <a:gd name="T34" fmla="*/ 87 w 98"/>
                <a:gd name="T35" fmla="*/ 44 h 107"/>
                <a:gd name="T36" fmla="*/ 78 w 98"/>
                <a:gd name="T37" fmla="*/ 67 h 107"/>
                <a:gd name="T38" fmla="*/ 64 w 98"/>
                <a:gd name="T39" fmla="*/ 90 h 107"/>
                <a:gd name="T40" fmla="*/ 48 w 98"/>
                <a:gd name="T41" fmla="*/ 103 h 107"/>
                <a:gd name="T42" fmla="*/ 30 w 98"/>
                <a:gd name="T43" fmla="*/ 107 h 107"/>
                <a:gd name="T44" fmla="*/ 16 w 98"/>
                <a:gd name="T45" fmla="*/ 103 h 107"/>
                <a:gd name="T46" fmla="*/ 5 w 98"/>
                <a:gd name="T47" fmla="*/ 92 h 107"/>
                <a:gd name="T48" fmla="*/ 0 w 98"/>
                <a:gd name="T49" fmla="*/ 73 h 107"/>
                <a:gd name="T50" fmla="*/ 2 w 98"/>
                <a:gd name="T51" fmla="*/ 55 h 107"/>
                <a:gd name="T52" fmla="*/ 5 w 98"/>
                <a:gd name="T53" fmla="*/ 44 h 107"/>
                <a:gd name="T54" fmla="*/ 9 w 98"/>
                <a:gd name="T55" fmla="*/ 41 h 107"/>
                <a:gd name="T56" fmla="*/ 11 w 98"/>
                <a:gd name="T57" fmla="*/ 41 h 1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8"/>
                <a:gd name="T88" fmla="*/ 0 h 107"/>
                <a:gd name="T89" fmla="*/ 98 w 98"/>
                <a:gd name="T90" fmla="*/ 107 h 1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8" h="107">
                  <a:moveTo>
                    <a:pt x="11" y="41"/>
                  </a:moveTo>
                  <a:lnTo>
                    <a:pt x="11" y="44"/>
                  </a:lnTo>
                  <a:lnTo>
                    <a:pt x="11" y="55"/>
                  </a:lnTo>
                  <a:lnTo>
                    <a:pt x="14" y="67"/>
                  </a:lnTo>
                  <a:lnTo>
                    <a:pt x="23" y="78"/>
                  </a:lnTo>
                  <a:lnTo>
                    <a:pt x="34" y="82"/>
                  </a:lnTo>
                  <a:lnTo>
                    <a:pt x="43" y="80"/>
                  </a:lnTo>
                  <a:lnTo>
                    <a:pt x="52" y="71"/>
                  </a:lnTo>
                  <a:lnTo>
                    <a:pt x="61" y="60"/>
                  </a:lnTo>
                  <a:lnTo>
                    <a:pt x="68" y="48"/>
                  </a:lnTo>
                  <a:lnTo>
                    <a:pt x="77" y="35"/>
                  </a:lnTo>
                  <a:lnTo>
                    <a:pt x="82" y="21"/>
                  </a:lnTo>
                  <a:lnTo>
                    <a:pt x="87" y="8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98" y="8"/>
                  </a:lnTo>
                  <a:lnTo>
                    <a:pt x="94" y="23"/>
                  </a:lnTo>
                  <a:lnTo>
                    <a:pt x="87" y="44"/>
                  </a:lnTo>
                  <a:lnTo>
                    <a:pt x="78" y="67"/>
                  </a:lnTo>
                  <a:lnTo>
                    <a:pt x="64" y="90"/>
                  </a:lnTo>
                  <a:lnTo>
                    <a:pt x="48" y="103"/>
                  </a:lnTo>
                  <a:lnTo>
                    <a:pt x="30" y="107"/>
                  </a:lnTo>
                  <a:lnTo>
                    <a:pt x="16" y="103"/>
                  </a:lnTo>
                  <a:lnTo>
                    <a:pt x="5" y="92"/>
                  </a:lnTo>
                  <a:lnTo>
                    <a:pt x="0" y="73"/>
                  </a:lnTo>
                  <a:lnTo>
                    <a:pt x="2" y="55"/>
                  </a:lnTo>
                  <a:lnTo>
                    <a:pt x="5" y="44"/>
                  </a:lnTo>
                  <a:lnTo>
                    <a:pt x="9" y="41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730" y="1947"/>
              <a:ext cx="548" cy="620"/>
            </a:xfrm>
            <a:custGeom>
              <a:avLst/>
              <a:gdLst>
                <a:gd name="T0" fmla="*/ 163 w 548"/>
                <a:gd name="T1" fmla="*/ 317 h 620"/>
                <a:gd name="T2" fmla="*/ 208 w 548"/>
                <a:gd name="T3" fmla="*/ 321 h 620"/>
                <a:gd name="T4" fmla="*/ 268 w 548"/>
                <a:gd name="T5" fmla="*/ 323 h 620"/>
                <a:gd name="T6" fmla="*/ 357 w 548"/>
                <a:gd name="T7" fmla="*/ 324 h 620"/>
                <a:gd name="T8" fmla="*/ 405 w 548"/>
                <a:gd name="T9" fmla="*/ 326 h 620"/>
                <a:gd name="T10" fmla="*/ 485 w 548"/>
                <a:gd name="T11" fmla="*/ 326 h 620"/>
                <a:gd name="T12" fmla="*/ 548 w 548"/>
                <a:gd name="T13" fmla="*/ 314 h 620"/>
                <a:gd name="T14" fmla="*/ 510 w 548"/>
                <a:gd name="T15" fmla="*/ 308 h 620"/>
                <a:gd name="T16" fmla="*/ 441 w 548"/>
                <a:gd name="T17" fmla="*/ 308 h 620"/>
                <a:gd name="T18" fmla="*/ 380 w 548"/>
                <a:gd name="T19" fmla="*/ 308 h 620"/>
                <a:gd name="T20" fmla="*/ 304 w 548"/>
                <a:gd name="T21" fmla="*/ 305 h 620"/>
                <a:gd name="T22" fmla="*/ 251 w 548"/>
                <a:gd name="T23" fmla="*/ 301 h 620"/>
                <a:gd name="T24" fmla="*/ 195 w 548"/>
                <a:gd name="T25" fmla="*/ 296 h 620"/>
                <a:gd name="T26" fmla="*/ 165 w 548"/>
                <a:gd name="T27" fmla="*/ 294 h 620"/>
                <a:gd name="T28" fmla="*/ 131 w 548"/>
                <a:gd name="T29" fmla="*/ 294 h 620"/>
                <a:gd name="T30" fmla="*/ 123 w 548"/>
                <a:gd name="T31" fmla="*/ 237 h 620"/>
                <a:gd name="T32" fmla="*/ 146 w 548"/>
                <a:gd name="T33" fmla="*/ 155 h 620"/>
                <a:gd name="T34" fmla="*/ 172 w 548"/>
                <a:gd name="T35" fmla="*/ 105 h 620"/>
                <a:gd name="T36" fmla="*/ 204 w 548"/>
                <a:gd name="T37" fmla="*/ 76 h 620"/>
                <a:gd name="T38" fmla="*/ 235 w 548"/>
                <a:gd name="T39" fmla="*/ 46 h 620"/>
                <a:gd name="T40" fmla="*/ 297 w 548"/>
                <a:gd name="T41" fmla="*/ 64 h 620"/>
                <a:gd name="T42" fmla="*/ 382 w 548"/>
                <a:gd name="T43" fmla="*/ 82 h 620"/>
                <a:gd name="T44" fmla="*/ 464 w 548"/>
                <a:gd name="T45" fmla="*/ 82 h 620"/>
                <a:gd name="T46" fmla="*/ 528 w 548"/>
                <a:gd name="T47" fmla="*/ 75 h 620"/>
                <a:gd name="T48" fmla="*/ 523 w 548"/>
                <a:gd name="T49" fmla="*/ 68 h 620"/>
                <a:gd name="T50" fmla="*/ 448 w 548"/>
                <a:gd name="T51" fmla="*/ 59 h 620"/>
                <a:gd name="T52" fmla="*/ 375 w 548"/>
                <a:gd name="T53" fmla="*/ 57 h 620"/>
                <a:gd name="T54" fmla="*/ 315 w 548"/>
                <a:gd name="T55" fmla="*/ 44 h 620"/>
                <a:gd name="T56" fmla="*/ 281 w 548"/>
                <a:gd name="T57" fmla="*/ 10 h 620"/>
                <a:gd name="T58" fmla="*/ 240 w 548"/>
                <a:gd name="T59" fmla="*/ 26 h 620"/>
                <a:gd name="T60" fmla="*/ 217 w 548"/>
                <a:gd name="T61" fmla="*/ 41 h 620"/>
                <a:gd name="T62" fmla="*/ 185 w 548"/>
                <a:gd name="T63" fmla="*/ 64 h 620"/>
                <a:gd name="T64" fmla="*/ 126 w 548"/>
                <a:gd name="T65" fmla="*/ 164 h 620"/>
                <a:gd name="T66" fmla="*/ 107 w 548"/>
                <a:gd name="T67" fmla="*/ 217 h 620"/>
                <a:gd name="T68" fmla="*/ 89 w 548"/>
                <a:gd name="T69" fmla="*/ 314 h 620"/>
                <a:gd name="T70" fmla="*/ 42 w 548"/>
                <a:gd name="T71" fmla="*/ 367 h 620"/>
                <a:gd name="T72" fmla="*/ 3 w 548"/>
                <a:gd name="T73" fmla="*/ 465 h 620"/>
                <a:gd name="T74" fmla="*/ 9 w 548"/>
                <a:gd name="T75" fmla="*/ 606 h 620"/>
                <a:gd name="T76" fmla="*/ 26 w 548"/>
                <a:gd name="T77" fmla="*/ 599 h 620"/>
                <a:gd name="T78" fmla="*/ 34 w 548"/>
                <a:gd name="T79" fmla="*/ 458 h 620"/>
                <a:gd name="T80" fmla="*/ 51 w 548"/>
                <a:gd name="T81" fmla="*/ 405 h 620"/>
                <a:gd name="T82" fmla="*/ 85 w 548"/>
                <a:gd name="T83" fmla="*/ 353 h 620"/>
                <a:gd name="T84" fmla="*/ 103 w 548"/>
                <a:gd name="T85" fmla="*/ 337 h 620"/>
                <a:gd name="T86" fmla="*/ 112 w 548"/>
                <a:gd name="T87" fmla="*/ 387 h 620"/>
                <a:gd name="T88" fmla="*/ 146 w 548"/>
                <a:gd name="T89" fmla="*/ 433 h 620"/>
                <a:gd name="T90" fmla="*/ 206 w 548"/>
                <a:gd name="T91" fmla="*/ 449 h 620"/>
                <a:gd name="T92" fmla="*/ 268 w 548"/>
                <a:gd name="T93" fmla="*/ 453 h 620"/>
                <a:gd name="T94" fmla="*/ 380 w 548"/>
                <a:gd name="T95" fmla="*/ 458 h 620"/>
                <a:gd name="T96" fmla="*/ 464 w 548"/>
                <a:gd name="T97" fmla="*/ 458 h 620"/>
                <a:gd name="T98" fmla="*/ 507 w 548"/>
                <a:gd name="T99" fmla="*/ 455 h 620"/>
                <a:gd name="T100" fmla="*/ 469 w 548"/>
                <a:gd name="T101" fmla="*/ 447 h 620"/>
                <a:gd name="T102" fmla="*/ 418 w 548"/>
                <a:gd name="T103" fmla="*/ 446 h 620"/>
                <a:gd name="T104" fmla="*/ 366 w 548"/>
                <a:gd name="T105" fmla="*/ 444 h 620"/>
                <a:gd name="T106" fmla="*/ 297 w 548"/>
                <a:gd name="T107" fmla="*/ 440 h 620"/>
                <a:gd name="T108" fmla="*/ 251 w 548"/>
                <a:gd name="T109" fmla="*/ 437 h 620"/>
                <a:gd name="T110" fmla="*/ 185 w 548"/>
                <a:gd name="T111" fmla="*/ 426 h 620"/>
                <a:gd name="T112" fmla="*/ 121 w 548"/>
                <a:gd name="T113" fmla="*/ 362 h 620"/>
                <a:gd name="T114" fmla="*/ 128 w 548"/>
                <a:gd name="T115" fmla="*/ 319 h 6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8"/>
                <a:gd name="T175" fmla="*/ 0 h 620"/>
                <a:gd name="T176" fmla="*/ 548 w 548"/>
                <a:gd name="T177" fmla="*/ 620 h 6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8" h="620">
                  <a:moveTo>
                    <a:pt x="131" y="314"/>
                  </a:moveTo>
                  <a:lnTo>
                    <a:pt x="140" y="315"/>
                  </a:lnTo>
                  <a:lnTo>
                    <a:pt x="153" y="317"/>
                  </a:lnTo>
                  <a:lnTo>
                    <a:pt x="163" y="317"/>
                  </a:lnTo>
                  <a:lnTo>
                    <a:pt x="176" y="319"/>
                  </a:lnTo>
                  <a:lnTo>
                    <a:pt x="188" y="321"/>
                  </a:lnTo>
                  <a:lnTo>
                    <a:pt x="199" y="321"/>
                  </a:lnTo>
                  <a:lnTo>
                    <a:pt x="208" y="321"/>
                  </a:lnTo>
                  <a:lnTo>
                    <a:pt x="215" y="321"/>
                  </a:lnTo>
                  <a:lnTo>
                    <a:pt x="227" y="321"/>
                  </a:lnTo>
                  <a:lnTo>
                    <a:pt x="245" y="321"/>
                  </a:lnTo>
                  <a:lnTo>
                    <a:pt x="268" y="323"/>
                  </a:lnTo>
                  <a:lnTo>
                    <a:pt x="293" y="323"/>
                  </a:lnTo>
                  <a:lnTo>
                    <a:pt x="318" y="323"/>
                  </a:lnTo>
                  <a:lnTo>
                    <a:pt x="340" y="324"/>
                  </a:lnTo>
                  <a:lnTo>
                    <a:pt x="357" y="324"/>
                  </a:lnTo>
                  <a:lnTo>
                    <a:pt x="366" y="324"/>
                  </a:lnTo>
                  <a:lnTo>
                    <a:pt x="375" y="324"/>
                  </a:lnTo>
                  <a:lnTo>
                    <a:pt x="388" y="326"/>
                  </a:lnTo>
                  <a:lnTo>
                    <a:pt x="405" y="326"/>
                  </a:lnTo>
                  <a:lnTo>
                    <a:pt x="425" y="326"/>
                  </a:lnTo>
                  <a:lnTo>
                    <a:pt x="446" y="326"/>
                  </a:lnTo>
                  <a:lnTo>
                    <a:pt x="466" y="326"/>
                  </a:lnTo>
                  <a:lnTo>
                    <a:pt x="485" y="326"/>
                  </a:lnTo>
                  <a:lnTo>
                    <a:pt x="503" y="324"/>
                  </a:lnTo>
                  <a:lnTo>
                    <a:pt x="528" y="323"/>
                  </a:lnTo>
                  <a:lnTo>
                    <a:pt x="542" y="317"/>
                  </a:lnTo>
                  <a:lnTo>
                    <a:pt x="548" y="314"/>
                  </a:lnTo>
                  <a:lnTo>
                    <a:pt x="544" y="312"/>
                  </a:lnTo>
                  <a:lnTo>
                    <a:pt x="537" y="310"/>
                  </a:lnTo>
                  <a:lnTo>
                    <a:pt x="525" y="310"/>
                  </a:lnTo>
                  <a:lnTo>
                    <a:pt x="510" y="308"/>
                  </a:lnTo>
                  <a:lnTo>
                    <a:pt x="493" y="308"/>
                  </a:lnTo>
                  <a:lnTo>
                    <a:pt x="475" y="308"/>
                  </a:lnTo>
                  <a:lnTo>
                    <a:pt x="457" y="308"/>
                  </a:lnTo>
                  <a:lnTo>
                    <a:pt x="441" y="308"/>
                  </a:lnTo>
                  <a:lnTo>
                    <a:pt x="429" y="308"/>
                  </a:lnTo>
                  <a:lnTo>
                    <a:pt x="416" y="308"/>
                  </a:lnTo>
                  <a:lnTo>
                    <a:pt x="398" y="308"/>
                  </a:lnTo>
                  <a:lnTo>
                    <a:pt x="380" y="308"/>
                  </a:lnTo>
                  <a:lnTo>
                    <a:pt x="359" y="307"/>
                  </a:lnTo>
                  <a:lnTo>
                    <a:pt x="340" y="307"/>
                  </a:lnTo>
                  <a:lnTo>
                    <a:pt x="320" y="305"/>
                  </a:lnTo>
                  <a:lnTo>
                    <a:pt x="304" y="305"/>
                  </a:lnTo>
                  <a:lnTo>
                    <a:pt x="292" y="303"/>
                  </a:lnTo>
                  <a:lnTo>
                    <a:pt x="281" y="303"/>
                  </a:lnTo>
                  <a:lnTo>
                    <a:pt x="267" y="301"/>
                  </a:lnTo>
                  <a:lnTo>
                    <a:pt x="251" y="301"/>
                  </a:lnTo>
                  <a:lnTo>
                    <a:pt x="236" y="299"/>
                  </a:lnTo>
                  <a:lnTo>
                    <a:pt x="220" y="298"/>
                  </a:lnTo>
                  <a:lnTo>
                    <a:pt x="206" y="298"/>
                  </a:lnTo>
                  <a:lnTo>
                    <a:pt x="195" y="296"/>
                  </a:lnTo>
                  <a:lnTo>
                    <a:pt x="187" y="296"/>
                  </a:lnTo>
                  <a:lnTo>
                    <a:pt x="181" y="296"/>
                  </a:lnTo>
                  <a:lnTo>
                    <a:pt x="172" y="294"/>
                  </a:lnTo>
                  <a:lnTo>
                    <a:pt x="165" y="294"/>
                  </a:lnTo>
                  <a:lnTo>
                    <a:pt x="156" y="294"/>
                  </a:lnTo>
                  <a:lnTo>
                    <a:pt x="147" y="294"/>
                  </a:lnTo>
                  <a:lnTo>
                    <a:pt x="140" y="294"/>
                  </a:lnTo>
                  <a:lnTo>
                    <a:pt x="131" y="294"/>
                  </a:lnTo>
                  <a:lnTo>
                    <a:pt x="126" y="294"/>
                  </a:lnTo>
                  <a:lnTo>
                    <a:pt x="124" y="274"/>
                  </a:lnTo>
                  <a:lnTo>
                    <a:pt x="123" y="255"/>
                  </a:lnTo>
                  <a:lnTo>
                    <a:pt x="123" y="237"/>
                  </a:lnTo>
                  <a:lnTo>
                    <a:pt x="128" y="217"/>
                  </a:lnTo>
                  <a:lnTo>
                    <a:pt x="135" y="198"/>
                  </a:lnTo>
                  <a:lnTo>
                    <a:pt x="140" y="176"/>
                  </a:lnTo>
                  <a:lnTo>
                    <a:pt x="146" y="155"/>
                  </a:lnTo>
                  <a:lnTo>
                    <a:pt x="153" y="135"/>
                  </a:lnTo>
                  <a:lnTo>
                    <a:pt x="158" y="125"/>
                  </a:lnTo>
                  <a:lnTo>
                    <a:pt x="163" y="116"/>
                  </a:lnTo>
                  <a:lnTo>
                    <a:pt x="172" y="105"/>
                  </a:lnTo>
                  <a:lnTo>
                    <a:pt x="179" y="96"/>
                  </a:lnTo>
                  <a:lnTo>
                    <a:pt x="188" y="89"/>
                  </a:lnTo>
                  <a:lnTo>
                    <a:pt x="197" y="82"/>
                  </a:lnTo>
                  <a:lnTo>
                    <a:pt x="204" y="76"/>
                  </a:lnTo>
                  <a:lnTo>
                    <a:pt x="211" y="73"/>
                  </a:lnTo>
                  <a:lnTo>
                    <a:pt x="220" y="64"/>
                  </a:lnTo>
                  <a:lnTo>
                    <a:pt x="226" y="53"/>
                  </a:lnTo>
                  <a:lnTo>
                    <a:pt x="235" y="46"/>
                  </a:lnTo>
                  <a:lnTo>
                    <a:pt x="251" y="48"/>
                  </a:lnTo>
                  <a:lnTo>
                    <a:pt x="263" y="53"/>
                  </a:lnTo>
                  <a:lnTo>
                    <a:pt x="279" y="59"/>
                  </a:lnTo>
                  <a:lnTo>
                    <a:pt x="297" y="64"/>
                  </a:lnTo>
                  <a:lnTo>
                    <a:pt x="318" y="71"/>
                  </a:lnTo>
                  <a:lnTo>
                    <a:pt x="340" y="76"/>
                  </a:lnTo>
                  <a:lnTo>
                    <a:pt x="361" y="80"/>
                  </a:lnTo>
                  <a:lnTo>
                    <a:pt x="382" y="82"/>
                  </a:lnTo>
                  <a:lnTo>
                    <a:pt x="404" y="84"/>
                  </a:lnTo>
                  <a:lnTo>
                    <a:pt x="423" y="84"/>
                  </a:lnTo>
                  <a:lnTo>
                    <a:pt x="445" y="82"/>
                  </a:lnTo>
                  <a:lnTo>
                    <a:pt x="464" y="82"/>
                  </a:lnTo>
                  <a:lnTo>
                    <a:pt x="484" y="80"/>
                  </a:lnTo>
                  <a:lnTo>
                    <a:pt x="501" y="78"/>
                  </a:lnTo>
                  <a:lnTo>
                    <a:pt x="516" y="76"/>
                  </a:lnTo>
                  <a:lnTo>
                    <a:pt x="528" y="75"/>
                  </a:lnTo>
                  <a:lnTo>
                    <a:pt x="537" y="73"/>
                  </a:lnTo>
                  <a:lnTo>
                    <a:pt x="539" y="71"/>
                  </a:lnTo>
                  <a:lnTo>
                    <a:pt x="535" y="69"/>
                  </a:lnTo>
                  <a:lnTo>
                    <a:pt x="523" y="68"/>
                  </a:lnTo>
                  <a:lnTo>
                    <a:pt x="509" y="64"/>
                  </a:lnTo>
                  <a:lnTo>
                    <a:pt x="489" y="62"/>
                  </a:lnTo>
                  <a:lnTo>
                    <a:pt x="469" y="60"/>
                  </a:lnTo>
                  <a:lnTo>
                    <a:pt x="448" y="59"/>
                  </a:lnTo>
                  <a:lnTo>
                    <a:pt x="429" y="59"/>
                  </a:lnTo>
                  <a:lnTo>
                    <a:pt x="411" y="59"/>
                  </a:lnTo>
                  <a:lnTo>
                    <a:pt x="393" y="59"/>
                  </a:lnTo>
                  <a:lnTo>
                    <a:pt x="375" y="57"/>
                  </a:lnTo>
                  <a:lnTo>
                    <a:pt x="357" y="55"/>
                  </a:lnTo>
                  <a:lnTo>
                    <a:pt x="341" y="51"/>
                  </a:lnTo>
                  <a:lnTo>
                    <a:pt x="327" y="48"/>
                  </a:lnTo>
                  <a:lnTo>
                    <a:pt x="315" y="44"/>
                  </a:lnTo>
                  <a:lnTo>
                    <a:pt x="304" y="41"/>
                  </a:lnTo>
                  <a:lnTo>
                    <a:pt x="292" y="32"/>
                  </a:lnTo>
                  <a:lnTo>
                    <a:pt x="286" y="23"/>
                  </a:lnTo>
                  <a:lnTo>
                    <a:pt x="281" y="10"/>
                  </a:lnTo>
                  <a:lnTo>
                    <a:pt x="270" y="0"/>
                  </a:lnTo>
                  <a:lnTo>
                    <a:pt x="265" y="5"/>
                  </a:lnTo>
                  <a:lnTo>
                    <a:pt x="254" y="14"/>
                  </a:lnTo>
                  <a:lnTo>
                    <a:pt x="240" y="26"/>
                  </a:lnTo>
                  <a:lnTo>
                    <a:pt x="229" y="35"/>
                  </a:lnTo>
                  <a:lnTo>
                    <a:pt x="226" y="37"/>
                  </a:lnTo>
                  <a:lnTo>
                    <a:pt x="220" y="39"/>
                  </a:lnTo>
                  <a:lnTo>
                    <a:pt x="217" y="41"/>
                  </a:lnTo>
                  <a:lnTo>
                    <a:pt x="211" y="43"/>
                  </a:lnTo>
                  <a:lnTo>
                    <a:pt x="204" y="48"/>
                  </a:lnTo>
                  <a:lnTo>
                    <a:pt x="195" y="53"/>
                  </a:lnTo>
                  <a:lnTo>
                    <a:pt x="185" y="64"/>
                  </a:lnTo>
                  <a:lnTo>
                    <a:pt x="171" y="80"/>
                  </a:lnTo>
                  <a:lnTo>
                    <a:pt x="147" y="114"/>
                  </a:lnTo>
                  <a:lnTo>
                    <a:pt x="133" y="142"/>
                  </a:lnTo>
                  <a:lnTo>
                    <a:pt x="126" y="164"/>
                  </a:lnTo>
                  <a:lnTo>
                    <a:pt x="124" y="175"/>
                  </a:lnTo>
                  <a:lnTo>
                    <a:pt x="121" y="183"/>
                  </a:lnTo>
                  <a:lnTo>
                    <a:pt x="114" y="198"/>
                  </a:lnTo>
                  <a:lnTo>
                    <a:pt x="107" y="217"/>
                  </a:lnTo>
                  <a:lnTo>
                    <a:pt x="101" y="249"/>
                  </a:lnTo>
                  <a:lnTo>
                    <a:pt x="99" y="280"/>
                  </a:lnTo>
                  <a:lnTo>
                    <a:pt x="96" y="299"/>
                  </a:lnTo>
                  <a:lnTo>
                    <a:pt x="89" y="314"/>
                  </a:lnTo>
                  <a:lnTo>
                    <a:pt x="74" y="326"/>
                  </a:lnTo>
                  <a:lnTo>
                    <a:pt x="66" y="335"/>
                  </a:lnTo>
                  <a:lnTo>
                    <a:pt x="55" y="349"/>
                  </a:lnTo>
                  <a:lnTo>
                    <a:pt x="42" y="367"/>
                  </a:lnTo>
                  <a:lnTo>
                    <a:pt x="30" y="387"/>
                  </a:lnTo>
                  <a:lnTo>
                    <a:pt x="19" y="412"/>
                  </a:lnTo>
                  <a:lnTo>
                    <a:pt x="9" y="437"/>
                  </a:lnTo>
                  <a:lnTo>
                    <a:pt x="3" y="465"/>
                  </a:lnTo>
                  <a:lnTo>
                    <a:pt x="0" y="494"/>
                  </a:lnTo>
                  <a:lnTo>
                    <a:pt x="0" y="546"/>
                  </a:lnTo>
                  <a:lnTo>
                    <a:pt x="3" y="583"/>
                  </a:lnTo>
                  <a:lnTo>
                    <a:pt x="9" y="606"/>
                  </a:lnTo>
                  <a:lnTo>
                    <a:pt x="12" y="619"/>
                  </a:lnTo>
                  <a:lnTo>
                    <a:pt x="18" y="620"/>
                  </a:lnTo>
                  <a:lnTo>
                    <a:pt x="23" y="615"/>
                  </a:lnTo>
                  <a:lnTo>
                    <a:pt x="26" y="599"/>
                  </a:lnTo>
                  <a:lnTo>
                    <a:pt x="26" y="576"/>
                  </a:lnTo>
                  <a:lnTo>
                    <a:pt x="26" y="540"/>
                  </a:lnTo>
                  <a:lnTo>
                    <a:pt x="30" y="497"/>
                  </a:lnTo>
                  <a:lnTo>
                    <a:pt x="34" y="458"/>
                  </a:lnTo>
                  <a:lnTo>
                    <a:pt x="37" y="435"/>
                  </a:lnTo>
                  <a:lnTo>
                    <a:pt x="39" y="428"/>
                  </a:lnTo>
                  <a:lnTo>
                    <a:pt x="44" y="417"/>
                  </a:lnTo>
                  <a:lnTo>
                    <a:pt x="51" y="405"/>
                  </a:lnTo>
                  <a:lnTo>
                    <a:pt x="60" y="390"/>
                  </a:lnTo>
                  <a:lnTo>
                    <a:pt x="69" y="376"/>
                  </a:lnTo>
                  <a:lnTo>
                    <a:pt x="78" y="364"/>
                  </a:lnTo>
                  <a:lnTo>
                    <a:pt x="85" y="353"/>
                  </a:lnTo>
                  <a:lnTo>
                    <a:pt x="91" y="346"/>
                  </a:lnTo>
                  <a:lnTo>
                    <a:pt x="94" y="342"/>
                  </a:lnTo>
                  <a:lnTo>
                    <a:pt x="99" y="340"/>
                  </a:lnTo>
                  <a:lnTo>
                    <a:pt x="103" y="337"/>
                  </a:lnTo>
                  <a:lnTo>
                    <a:pt x="107" y="335"/>
                  </a:lnTo>
                  <a:lnTo>
                    <a:pt x="105" y="353"/>
                  </a:lnTo>
                  <a:lnTo>
                    <a:pt x="108" y="369"/>
                  </a:lnTo>
                  <a:lnTo>
                    <a:pt x="112" y="387"/>
                  </a:lnTo>
                  <a:lnTo>
                    <a:pt x="117" y="405"/>
                  </a:lnTo>
                  <a:lnTo>
                    <a:pt x="123" y="415"/>
                  </a:lnTo>
                  <a:lnTo>
                    <a:pt x="133" y="424"/>
                  </a:lnTo>
                  <a:lnTo>
                    <a:pt x="146" y="433"/>
                  </a:lnTo>
                  <a:lnTo>
                    <a:pt x="162" y="439"/>
                  </a:lnTo>
                  <a:lnTo>
                    <a:pt x="178" y="444"/>
                  </a:lnTo>
                  <a:lnTo>
                    <a:pt x="192" y="447"/>
                  </a:lnTo>
                  <a:lnTo>
                    <a:pt x="206" y="449"/>
                  </a:lnTo>
                  <a:lnTo>
                    <a:pt x="215" y="449"/>
                  </a:lnTo>
                  <a:lnTo>
                    <a:pt x="226" y="449"/>
                  </a:lnTo>
                  <a:lnTo>
                    <a:pt x="245" y="451"/>
                  </a:lnTo>
                  <a:lnTo>
                    <a:pt x="268" y="453"/>
                  </a:lnTo>
                  <a:lnTo>
                    <a:pt x="295" y="455"/>
                  </a:lnTo>
                  <a:lnTo>
                    <a:pt x="325" y="456"/>
                  </a:lnTo>
                  <a:lnTo>
                    <a:pt x="354" y="458"/>
                  </a:lnTo>
                  <a:lnTo>
                    <a:pt x="380" y="458"/>
                  </a:lnTo>
                  <a:lnTo>
                    <a:pt x="402" y="458"/>
                  </a:lnTo>
                  <a:lnTo>
                    <a:pt x="423" y="458"/>
                  </a:lnTo>
                  <a:lnTo>
                    <a:pt x="445" y="458"/>
                  </a:lnTo>
                  <a:lnTo>
                    <a:pt x="464" y="458"/>
                  </a:lnTo>
                  <a:lnTo>
                    <a:pt x="482" y="458"/>
                  </a:lnTo>
                  <a:lnTo>
                    <a:pt x="496" y="458"/>
                  </a:lnTo>
                  <a:lnTo>
                    <a:pt x="505" y="456"/>
                  </a:lnTo>
                  <a:lnTo>
                    <a:pt x="507" y="455"/>
                  </a:lnTo>
                  <a:lnTo>
                    <a:pt x="501" y="451"/>
                  </a:lnTo>
                  <a:lnTo>
                    <a:pt x="493" y="449"/>
                  </a:lnTo>
                  <a:lnTo>
                    <a:pt x="482" y="447"/>
                  </a:lnTo>
                  <a:lnTo>
                    <a:pt x="469" y="447"/>
                  </a:lnTo>
                  <a:lnTo>
                    <a:pt x="455" y="446"/>
                  </a:lnTo>
                  <a:lnTo>
                    <a:pt x="443" y="446"/>
                  </a:lnTo>
                  <a:lnTo>
                    <a:pt x="430" y="446"/>
                  </a:lnTo>
                  <a:lnTo>
                    <a:pt x="418" y="446"/>
                  </a:lnTo>
                  <a:lnTo>
                    <a:pt x="409" y="446"/>
                  </a:lnTo>
                  <a:lnTo>
                    <a:pt x="398" y="446"/>
                  </a:lnTo>
                  <a:lnTo>
                    <a:pt x="384" y="446"/>
                  </a:lnTo>
                  <a:lnTo>
                    <a:pt x="366" y="444"/>
                  </a:lnTo>
                  <a:lnTo>
                    <a:pt x="348" y="444"/>
                  </a:lnTo>
                  <a:lnTo>
                    <a:pt x="329" y="442"/>
                  </a:lnTo>
                  <a:lnTo>
                    <a:pt x="313" y="442"/>
                  </a:lnTo>
                  <a:lnTo>
                    <a:pt x="297" y="440"/>
                  </a:lnTo>
                  <a:lnTo>
                    <a:pt x="286" y="440"/>
                  </a:lnTo>
                  <a:lnTo>
                    <a:pt x="276" y="440"/>
                  </a:lnTo>
                  <a:lnTo>
                    <a:pt x="263" y="439"/>
                  </a:lnTo>
                  <a:lnTo>
                    <a:pt x="251" y="437"/>
                  </a:lnTo>
                  <a:lnTo>
                    <a:pt x="235" y="435"/>
                  </a:lnTo>
                  <a:lnTo>
                    <a:pt x="219" y="433"/>
                  </a:lnTo>
                  <a:lnTo>
                    <a:pt x="201" y="430"/>
                  </a:lnTo>
                  <a:lnTo>
                    <a:pt x="185" y="426"/>
                  </a:lnTo>
                  <a:lnTo>
                    <a:pt x="167" y="421"/>
                  </a:lnTo>
                  <a:lnTo>
                    <a:pt x="140" y="405"/>
                  </a:lnTo>
                  <a:lnTo>
                    <a:pt x="126" y="383"/>
                  </a:lnTo>
                  <a:lnTo>
                    <a:pt x="121" y="362"/>
                  </a:lnTo>
                  <a:lnTo>
                    <a:pt x="121" y="344"/>
                  </a:lnTo>
                  <a:lnTo>
                    <a:pt x="123" y="335"/>
                  </a:lnTo>
                  <a:lnTo>
                    <a:pt x="124" y="328"/>
                  </a:lnTo>
                  <a:lnTo>
                    <a:pt x="128" y="319"/>
                  </a:lnTo>
                  <a:lnTo>
                    <a:pt x="131" y="3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881" y="2300"/>
              <a:ext cx="416" cy="37"/>
            </a:xfrm>
            <a:custGeom>
              <a:avLst/>
              <a:gdLst>
                <a:gd name="T0" fmla="*/ 2 w 416"/>
                <a:gd name="T1" fmla="*/ 0 h 37"/>
                <a:gd name="T2" fmla="*/ 5 w 416"/>
                <a:gd name="T3" fmla="*/ 0 h 37"/>
                <a:gd name="T4" fmla="*/ 18 w 416"/>
                <a:gd name="T5" fmla="*/ 2 h 37"/>
                <a:gd name="T6" fmla="*/ 36 w 416"/>
                <a:gd name="T7" fmla="*/ 3 h 37"/>
                <a:gd name="T8" fmla="*/ 57 w 416"/>
                <a:gd name="T9" fmla="*/ 7 h 37"/>
                <a:gd name="T10" fmla="*/ 84 w 416"/>
                <a:gd name="T11" fmla="*/ 9 h 37"/>
                <a:gd name="T12" fmla="*/ 110 w 416"/>
                <a:gd name="T13" fmla="*/ 12 h 37"/>
                <a:gd name="T14" fmla="*/ 139 w 416"/>
                <a:gd name="T15" fmla="*/ 14 h 37"/>
                <a:gd name="T16" fmla="*/ 167 w 416"/>
                <a:gd name="T17" fmla="*/ 16 h 37"/>
                <a:gd name="T18" fmla="*/ 196 w 416"/>
                <a:gd name="T19" fmla="*/ 18 h 37"/>
                <a:gd name="T20" fmla="*/ 224 w 416"/>
                <a:gd name="T21" fmla="*/ 18 h 37"/>
                <a:gd name="T22" fmla="*/ 253 w 416"/>
                <a:gd name="T23" fmla="*/ 18 h 37"/>
                <a:gd name="T24" fmla="*/ 279 w 416"/>
                <a:gd name="T25" fmla="*/ 18 h 37"/>
                <a:gd name="T26" fmla="*/ 304 w 416"/>
                <a:gd name="T27" fmla="*/ 16 h 37"/>
                <a:gd name="T28" fmla="*/ 326 w 416"/>
                <a:gd name="T29" fmla="*/ 16 h 37"/>
                <a:gd name="T30" fmla="*/ 345 w 416"/>
                <a:gd name="T31" fmla="*/ 14 h 37"/>
                <a:gd name="T32" fmla="*/ 359 w 416"/>
                <a:gd name="T33" fmla="*/ 14 h 37"/>
                <a:gd name="T34" fmla="*/ 372 w 416"/>
                <a:gd name="T35" fmla="*/ 14 h 37"/>
                <a:gd name="T36" fmla="*/ 382 w 416"/>
                <a:gd name="T37" fmla="*/ 14 h 37"/>
                <a:gd name="T38" fmla="*/ 391 w 416"/>
                <a:gd name="T39" fmla="*/ 14 h 37"/>
                <a:gd name="T40" fmla="*/ 400 w 416"/>
                <a:gd name="T41" fmla="*/ 14 h 37"/>
                <a:gd name="T42" fmla="*/ 407 w 416"/>
                <a:gd name="T43" fmla="*/ 14 h 37"/>
                <a:gd name="T44" fmla="*/ 413 w 416"/>
                <a:gd name="T45" fmla="*/ 14 h 37"/>
                <a:gd name="T46" fmla="*/ 414 w 416"/>
                <a:gd name="T47" fmla="*/ 14 h 37"/>
                <a:gd name="T48" fmla="*/ 416 w 416"/>
                <a:gd name="T49" fmla="*/ 14 h 37"/>
                <a:gd name="T50" fmla="*/ 411 w 416"/>
                <a:gd name="T51" fmla="*/ 16 h 37"/>
                <a:gd name="T52" fmla="*/ 398 w 416"/>
                <a:gd name="T53" fmla="*/ 18 h 37"/>
                <a:gd name="T54" fmla="*/ 377 w 416"/>
                <a:gd name="T55" fmla="*/ 23 h 37"/>
                <a:gd name="T56" fmla="*/ 350 w 416"/>
                <a:gd name="T57" fmla="*/ 27 h 37"/>
                <a:gd name="T58" fmla="*/ 320 w 416"/>
                <a:gd name="T59" fmla="*/ 32 h 37"/>
                <a:gd name="T60" fmla="*/ 285 w 416"/>
                <a:gd name="T61" fmla="*/ 36 h 37"/>
                <a:gd name="T62" fmla="*/ 249 w 416"/>
                <a:gd name="T63" fmla="*/ 37 h 37"/>
                <a:gd name="T64" fmla="*/ 212 w 416"/>
                <a:gd name="T65" fmla="*/ 36 h 37"/>
                <a:gd name="T66" fmla="*/ 174 w 416"/>
                <a:gd name="T67" fmla="*/ 34 h 37"/>
                <a:gd name="T68" fmla="*/ 135 w 416"/>
                <a:gd name="T69" fmla="*/ 32 h 37"/>
                <a:gd name="T70" fmla="*/ 96 w 416"/>
                <a:gd name="T71" fmla="*/ 30 h 37"/>
                <a:gd name="T72" fmla="*/ 62 w 416"/>
                <a:gd name="T73" fmla="*/ 28 h 37"/>
                <a:gd name="T74" fmla="*/ 32 w 416"/>
                <a:gd name="T75" fmla="*/ 23 h 37"/>
                <a:gd name="T76" fmla="*/ 11 w 416"/>
                <a:gd name="T77" fmla="*/ 18 h 37"/>
                <a:gd name="T78" fmla="*/ 0 w 416"/>
                <a:gd name="T79" fmla="*/ 11 h 37"/>
                <a:gd name="T80" fmla="*/ 2 w 416"/>
                <a:gd name="T81" fmla="*/ 0 h 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6"/>
                <a:gd name="T124" fmla="*/ 0 h 37"/>
                <a:gd name="T125" fmla="*/ 416 w 416"/>
                <a:gd name="T126" fmla="*/ 37 h 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6" h="37">
                  <a:moveTo>
                    <a:pt x="2" y="0"/>
                  </a:moveTo>
                  <a:lnTo>
                    <a:pt x="5" y="0"/>
                  </a:lnTo>
                  <a:lnTo>
                    <a:pt x="18" y="2"/>
                  </a:lnTo>
                  <a:lnTo>
                    <a:pt x="36" y="3"/>
                  </a:lnTo>
                  <a:lnTo>
                    <a:pt x="57" y="7"/>
                  </a:lnTo>
                  <a:lnTo>
                    <a:pt x="84" y="9"/>
                  </a:lnTo>
                  <a:lnTo>
                    <a:pt x="110" y="12"/>
                  </a:lnTo>
                  <a:lnTo>
                    <a:pt x="139" y="14"/>
                  </a:lnTo>
                  <a:lnTo>
                    <a:pt x="167" y="16"/>
                  </a:lnTo>
                  <a:lnTo>
                    <a:pt x="196" y="18"/>
                  </a:lnTo>
                  <a:lnTo>
                    <a:pt x="224" y="18"/>
                  </a:lnTo>
                  <a:lnTo>
                    <a:pt x="253" y="18"/>
                  </a:lnTo>
                  <a:lnTo>
                    <a:pt x="279" y="18"/>
                  </a:lnTo>
                  <a:lnTo>
                    <a:pt x="304" y="16"/>
                  </a:lnTo>
                  <a:lnTo>
                    <a:pt x="326" y="16"/>
                  </a:lnTo>
                  <a:lnTo>
                    <a:pt x="345" y="14"/>
                  </a:lnTo>
                  <a:lnTo>
                    <a:pt x="359" y="14"/>
                  </a:lnTo>
                  <a:lnTo>
                    <a:pt x="372" y="14"/>
                  </a:lnTo>
                  <a:lnTo>
                    <a:pt x="382" y="14"/>
                  </a:lnTo>
                  <a:lnTo>
                    <a:pt x="391" y="14"/>
                  </a:lnTo>
                  <a:lnTo>
                    <a:pt x="400" y="14"/>
                  </a:lnTo>
                  <a:lnTo>
                    <a:pt x="407" y="14"/>
                  </a:lnTo>
                  <a:lnTo>
                    <a:pt x="413" y="14"/>
                  </a:lnTo>
                  <a:lnTo>
                    <a:pt x="414" y="14"/>
                  </a:lnTo>
                  <a:lnTo>
                    <a:pt x="416" y="14"/>
                  </a:lnTo>
                  <a:lnTo>
                    <a:pt x="411" y="16"/>
                  </a:lnTo>
                  <a:lnTo>
                    <a:pt x="398" y="18"/>
                  </a:lnTo>
                  <a:lnTo>
                    <a:pt x="377" y="23"/>
                  </a:lnTo>
                  <a:lnTo>
                    <a:pt x="350" y="27"/>
                  </a:lnTo>
                  <a:lnTo>
                    <a:pt x="320" y="32"/>
                  </a:lnTo>
                  <a:lnTo>
                    <a:pt x="285" y="36"/>
                  </a:lnTo>
                  <a:lnTo>
                    <a:pt x="249" y="37"/>
                  </a:lnTo>
                  <a:lnTo>
                    <a:pt x="212" y="36"/>
                  </a:lnTo>
                  <a:lnTo>
                    <a:pt x="174" y="34"/>
                  </a:lnTo>
                  <a:lnTo>
                    <a:pt x="135" y="32"/>
                  </a:lnTo>
                  <a:lnTo>
                    <a:pt x="96" y="30"/>
                  </a:lnTo>
                  <a:lnTo>
                    <a:pt x="62" y="28"/>
                  </a:lnTo>
                  <a:lnTo>
                    <a:pt x="32" y="23"/>
                  </a:lnTo>
                  <a:lnTo>
                    <a:pt x="11" y="18"/>
                  </a:lnTo>
                  <a:lnTo>
                    <a:pt x="0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2263" y="2259"/>
              <a:ext cx="102" cy="137"/>
            </a:xfrm>
            <a:custGeom>
              <a:avLst/>
              <a:gdLst>
                <a:gd name="T0" fmla="*/ 56 w 102"/>
                <a:gd name="T1" fmla="*/ 0 h 137"/>
                <a:gd name="T2" fmla="*/ 63 w 102"/>
                <a:gd name="T3" fmla="*/ 0 h 137"/>
                <a:gd name="T4" fmla="*/ 81 w 102"/>
                <a:gd name="T5" fmla="*/ 3 h 137"/>
                <a:gd name="T6" fmla="*/ 97 w 102"/>
                <a:gd name="T7" fmla="*/ 14 h 137"/>
                <a:gd name="T8" fmla="*/ 102 w 102"/>
                <a:gd name="T9" fmla="*/ 32 h 137"/>
                <a:gd name="T10" fmla="*/ 97 w 102"/>
                <a:gd name="T11" fmla="*/ 57 h 137"/>
                <a:gd name="T12" fmla="*/ 86 w 102"/>
                <a:gd name="T13" fmla="*/ 80 h 137"/>
                <a:gd name="T14" fmla="*/ 73 w 102"/>
                <a:gd name="T15" fmla="*/ 100 h 137"/>
                <a:gd name="T16" fmla="*/ 61 w 102"/>
                <a:gd name="T17" fmla="*/ 112 h 137"/>
                <a:gd name="T18" fmla="*/ 56 w 102"/>
                <a:gd name="T19" fmla="*/ 116 h 137"/>
                <a:gd name="T20" fmla="*/ 49 w 102"/>
                <a:gd name="T21" fmla="*/ 119 h 137"/>
                <a:gd name="T22" fmla="*/ 41 w 102"/>
                <a:gd name="T23" fmla="*/ 123 h 137"/>
                <a:gd name="T24" fmla="*/ 34 w 102"/>
                <a:gd name="T25" fmla="*/ 127 h 137"/>
                <a:gd name="T26" fmla="*/ 27 w 102"/>
                <a:gd name="T27" fmla="*/ 130 h 137"/>
                <a:gd name="T28" fmla="*/ 20 w 102"/>
                <a:gd name="T29" fmla="*/ 134 h 137"/>
                <a:gd name="T30" fmla="*/ 13 w 102"/>
                <a:gd name="T31" fmla="*/ 135 h 137"/>
                <a:gd name="T32" fmla="*/ 8 w 102"/>
                <a:gd name="T33" fmla="*/ 137 h 137"/>
                <a:gd name="T34" fmla="*/ 0 w 102"/>
                <a:gd name="T35" fmla="*/ 135 h 137"/>
                <a:gd name="T36" fmla="*/ 2 w 102"/>
                <a:gd name="T37" fmla="*/ 130 h 137"/>
                <a:gd name="T38" fmla="*/ 8 w 102"/>
                <a:gd name="T39" fmla="*/ 123 h 137"/>
                <a:gd name="T40" fmla="*/ 22 w 102"/>
                <a:gd name="T41" fmla="*/ 114 h 137"/>
                <a:gd name="T42" fmla="*/ 31 w 102"/>
                <a:gd name="T43" fmla="*/ 110 h 137"/>
                <a:gd name="T44" fmla="*/ 40 w 102"/>
                <a:gd name="T45" fmla="*/ 105 h 137"/>
                <a:gd name="T46" fmla="*/ 50 w 102"/>
                <a:gd name="T47" fmla="*/ 98 h 137"/>
                <a:gd name="T48" fmla="*/ 59 w 102"/>
                <a:gd name="T49" fmla="*/ 91 h 137"/>
                <a:gd name="T50" fmla="*/ 68 w 102"/>
                <a:gd name="T51" fmla="*/ 82 h 137"/>
                <a:gd name="T52" fmla="*/ 75 w 102"/>
                <a:gd name="T53" fmla="*/ 73 h 137"/>
                <a:gd name="T54" fmla="*/ 81 w 102"/>
                <a:gd name="T55" fmla="*/ 62 h 137"/>
                <a:gd name="T56" fmla="*/ 84 w 102"/>
                <a:gd name="T57" fmla="*/ 50 h 137"/>
                <a:gd name="T58" fmla="*/ 84 w 102"/>
                <a:gd name="T59" fmla="*/ 30 h 137"/>
                <a:gd name="T60" fmla="*/ 79 w 102"/>
                <a:gd name="T61" fmla="*/ 20 h 137"/>
                <a:gd name="T62" fmla="*/ 68 w 102"/>
                <a:gd name="T63" fmla="*/ 16 h 137"/>
                <a:gd name="T64" fmla="*/ 54 w 102"/>
                <a:gd name="T65" fmla="*/ 14 h 137"/>
                <a:gd name="T66" fmla="*/ 45 w 102"/>
                <a:gd name="T67" fmla="*/ 11 h 137"/>
                <a:gd name="T68" fmla="*/ 47 w 102"/>
                <a:gd name="T69" fmla="*/ 7 h 137"/>
                <a:gd name="T70" fmla="*/ 52 w 102"/>
                <a:gd name="T71" fmla="*/ 2 h 137"/>
                <a:gd name="T72" fmla="*/ 56 w 102"/>
                <a:gd name="T73" fmla="*/ 0 h 1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2"/>
                <a:gd name="T112" fmla="*/ 0 h 137"/>
                <a:gd name="T113" fmla="*/ 102 w 102"/>
                <a:gd name="T114" fmla="*/ 137 h 1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2" h="137">
                  <a:moveTo>
                    <a:pt x="56" y="0"/>
                  </a:moveTo>
                  <a:lnTo>
                    <a:pt x="63" y="0"/>
                  </a:lnTo>
                  <a:lnTo>
                    <a:pt x="81" y="3"/>
                  </a:lnTo>
                  <a:lnTo>
                    <a:pt x="97" y="14"/>
                  </a:lnTo>
                  <a:lnTo>
                    <a:pt x="102" y="32"/>
                  </a:lnTo>
                  <a:lnTo>
                    <a:pt x="97" y="57"/>
                  </a:lnTo>
                  <a:lnTo>
                    <a:pt x="86" y="80"/>
                  </a:lnTo>
                  <a:lnTo>
                    <a:pt x="73" y="100"/>
                  </a:lnTo>
                  <a:lnTo>
                    <a:pt x="61" y="112"/>
                  </a:lnTo>
                  <a:lnTo>
                    <a:pt x="56" y="116"/>
                  </a:lnTo>
                  <a:lnTo>
                    <a:pt x="49" y="119"/>
                  </a:lnTo>
                  <a:lnTo>
                    <a:pt x="41" y="123"/>
                  </a:lnTo>
                  <a:lnTo>
                    <a:pt x="34" y="127"/>
                  </a:lnTo>
                  <a:lnTo>
                    <a:pt x="27" y="130"/>
                  </a:lnTo>
                  <a:lnTo>
                    <a:pt x="20" y="134"/>
                  </a:lnTo>
                  <a:lnTo>
                    <a:pt x="13" y="135"/>
                  </a:lnTo>
                  <a:lnTo>
                    <a:pt x="8" y="137"/>
                  </a:lnTo>
                  <a:lnTo>
                    <a:pt x="0" y="135"/>
                  </a:lnTo>
                  <a:lnTo>
                    <a:pt x="2" y="130"/>
                  </a:lnTo>
                  <a:lnTo>
                    <a:pt x="8" y="123"/>
                  </a:lnTo>
                  <a:lnTo>
                    <a:pt x="22" y="114"/>
                  </a:lnTo>
                  <a:lnTo>
                    <a:pt x="31" y="110"/>
                  </a:lnTo>
                  <a:lnTo>
                    <a:pt x="40" y="105"/>
                  </a:lnTo>
                  <a:lnTo>
                    <a:pt x="50" y="98"/>
                  </a:lnTo>
                  <a:lnTo>
                    <a:pt x="59" y="91"/>
                  </a:lnTo>
                  <a:lnTo>
                    <a:pt x="68" y="82"/>
                  </a:lnTo>
                  <a:lnTo>
                    <a:pt x="75" y="73"/>
                  </a:lnTo>
                  <a:lnTo>
                    <a:pt x="81" y="62"/>
                  </a:lnTo>
                  <a:lnTo>
                    <a:pt x="84" y="50"/>
                  </a:lnTo>
                  <a:lnTo>
                    <a:pt x="84" y="30"/>
                  </a:lnTo>
                  <a:lnTo>
                    <a:pt x="79" y="20"/>
                  </a:lnTo>
                  <a:lnTo>
                    <a:pt x="68" y="16"/>
                  </a:lnTo>
                  <a:lnTo>
                    <a:pt x="54" y="14"/>
                  </a:lnTo>
                  <a:lnTo>
                    <a:pt x="45" y="11"/>
                  </a:lnTo>
                  <a:lnTo>
                    <a:pt x="47" y="7"/>
                  </a:lnTo>
                  <a:lnTo>
                    <a:pt x="52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2274" y="1950"/>
              <a:ext cx="566" cy="259"/>
            </a:xfrm>
            <a:custGeom>
              <a:avLst/>
              <a:gdLst>
                <a:gd name="T0" fmla="*/ 66 w 566"/>
                <a:gd name="T1" fmla="*/ 47 h 259"/>
                <a:gd name="T2" fmla="*/ 146 w 566"/>
                <a:gd name="T3" fmla="*/ 40 h 259"/>
                <a:gd name="T4" fmla="*/ 223 w 566"/>
                <a:gd name="T5" fmla="*/ 36 h 259"/>
                <a:gd name="T6" fmla="*/ 285 w 566"/>
                <a:gd name="T7" fmla="*/ 32 h 259"/>
                <a:gd name="T8" fmla="*/ 352 w 566"/>
                <a:gd name="T9" fmla="*/ 27 h 259"/>
                <a:gd name="T10" fmla="*/ 406 w 566"/>
                <a:gd name="T11" fmla="*/ 18 h 259"/>
                <a:gd name="T12" fmla="*/ 480 w 566"/>
                <a:gd name="T13" fmla="*/ 7 h 259"/>
                <a:gd name="T14" fmla="*/ 548 w 566"/>
                <a:gd name="T15" fmla="*/ 0 h 259"/>
                <a:gd name="T16" fmla="*/ 566 w 566"/>
                <a:gd name="T17" fmla="*/ 2 h 259"/>
                <a:gd name="T18" fmla="*/ 555 w 566"/>
                <a:gd name="T19" fmla="*/ 13 h 259"/>
                <a:gd name="T20" fmla="*/ 521 w 566"/>
                <a:gd name="T21" fmla="*/ 25 h 259"/>
                <a:gd name="T22" fmla="*/ 472 w 566"/>
                <a:gd name="T23" fmla="*/ 32 h 259"/>
                <a:gd name="T24" fmla="*/ 425 w 566"/>
                <a:gd name="T25" fmla="*/ 40 h 259"/>
                <a:gd name="T26" fmla="*/ 390 w 566"/>
                <a:gd name="T27" fmla="*/ 45 h 259"/>
                <a:gd name="T28" fmla="*/ 360 w 566"/>
                <a:gd name="T29" fmla="*/ 48 h 259"/>
                <a:gd name="T30" fmla="*/ 338 w 566"/>
                <a:gd name="T31" fmla="*/ 54 h 259"/>
                <a:gd name="T32" fmla="*/ 347 w 566"/>
                <a:gd name="T33" fmla="*/ 65 h 259"/>
                <a:gd name="T34" fmla="*/ 365 w 566"/>
                <a:gd name="T35" fmla="*/ 111 h 259"/>
                <a:gd name="T36" fmla="*/ 352 w 566"/>
                <a:gd name="T37" fmla="*/ 147 h 259"/>
                <a:gd name="T38" fmla="*/ 324 w 566"/>
                <a:gd name="T39" fmla="*/ 182 h 259"/>
                <a:gd name="T40" fmla="*/ 281 w 566"/>
                <a:gd name="T41" fmla="*/ 213 h 259"/>
                <a:gd name="T42" fmla="*/ 233 w 566"/>
                <a:gd name="T43" fmla="*/ 230 h 259"/>
                <a:gd name="T44" fmla="*/ 150 w 566"/>
                <a:gd name="T45" fmla="*/ 245 h 259"/>
                <a:gd name="T46" fmla="*/ 78 w 566"/>
                <a:gd name="T47" fmla="*/ 250 h 259"/>
                <a:gd name="T48" fmla="*/ 62 w 566"/>
                <a:gd name="T49" fmla="*/ 250 h 259"/>
                <a:gd name="T50" fmla="*/ 55 w 566"/>
                <a:gd name="T51" fmla="*/ 248 h 259"/>
                <a:gd name="T52" fmla="*/ 29 w 566"/>
                <a:gd name="T53" fmla="*/ 254 h 259"/>
                <a:gd name="T54" fmla="*/ 4 w 566"/>
                <a:gd name="T55" fmla="*/ 259 h 259"/>
                <a:gd name="T56" fmla="*/ 0 w 566"/>
                <a:gd name="T57" fmla="*/ 246 h 259"/>
                <a:gd name="T58" fmla="*/ 18 w 566"/>
                <a:gd name="T59" fmla="*/ 200 h 259"/>
                <a:gd name="T60" fmla="*/ 64 w 566"/>
                <a:gd name="T61" fmla="*/ 145 h 259"/>
                <a:gd name="T62" fmla="*/ 103 w 566"/>
                <a:gd name="T63" fmla="*/ 122 h 259"/>
                <a:gd name="T64" fmla="*/ 114 w 566"/>
                <a:gd name="T65" fmla="*/ 122 h 259"/>
                <a:gd name="T66" fmla="*/ 94 w 566"/>
                <a:gd name="T67" fmla="*/ 143 h 259"/>
                <a:gd name="T68" fmla="*/ 71 w 566"/>
                <a:gd name="T69" fmla="*/ 164 h 259"/>
                <a:gd name="T70" fmla="*/ 30 w 566"/>
                <a:gd name="T71" fmla="*/ 214 h 259"/>
                <a:gd name="T72" fmla="*/ 46 w 566"/>
                <a:gd name="T73" fmla="*/ 227 h 259"/>
                <a:gd name="T74" fmla="*/ 119 w 566"/>
                <a:gd name="T75" fmla="*/ 221 h 259"/>
                <a:gd name="T76" fmla="*/ 176 w 566"/>
                <a:gd name="T77" fmla="*/ 216 h 259"/>
                <a:gd name="T78" fmla="*/ 231 w 566"/>
                <a:gd name="T79" fmla="*/ 202 h 259"/>
                <a:gd name="T80" fmla="*/ 310 w 566"/>
                <a:gd name="T81" fmla="*/ 163 h 259"/>
                <a:gd name="T82" fmla="*/ 342 w 566"/>
                <a:gd name="T83" fmla="*/ 109 h 259"/>
                <a:gd name="T84" fmla="*/ 331 w 566"/>
                <a:gd name="T85" fmla="*/ 75 h 259"/>
                <a:gd name="T86" fmla="*/ 301 w 566"/>
                <a:gd name="T87" fmla="*/ 65 h 259"/>
                <a:gd name="T88" fmla="*/ 258 w 566"/>
                <a:gd name="T89" fmla="*/ 63 h 259"/>
                <a:gd name="T90" fmla="*/ 189 w 566"/>
                <a:gd name="T91" fmla="*/ 59 h 259"/>
                <a:gd name="T92" fmla="*/ 134 w 566"/>
                <a:gd name="T93" fmla="*/ 59 h 259"/>
                <a:gd name="T94" fmla="*/ 80 w 566"/>
                <a:gd name="T95" fmla="*/ 68 h 259"/>
                <a:gd name="T96" fmla="*/ 36 w 566"/>
                <a:gd name="T97" fmla="*/ 68 h 2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6"/>
                <a:gd name="T148" fmla="*/ 0 h 259"/>
                <a:gd name="T149" fmla="*/ 566 w 566"/>
                <a:gd name="T150" fmla="*/ 259 h 2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6" h="259">
                  <a:moveTo>
                    <a:pt x="45" y="48"/>
                  </a:moveTo>
                  <a:lnTo>
                    <a:pt x="50" y="48"/>
                  </a:lnTo>
                  <a:lnTo>
                    <a:pt x="66" y="47"/>
                  </a:lnTo>
                  <a:lnTo>
                    <a:pt x="89" y="45"/>
                  </a:lnTo>
                  <a:lnTo>
                    <a:pt x="116" y="41"/>
                  </a:lnTo>
                  <a:lnTo>
                    <a:pt x="146" y="40"/>
                  </a:lnTo>
                  <a:lnTo>
                    <a:pt x="174" y="38"/>
                  </a:lnTo>
                  <a:lnTo>
                    <a:pt x="201" y="36"/>
                  </a:lnTo>
                  <a:lnTo>
                    <a:pt x="223" y="36"/>
                  </a:lnTo>
                  <a:lnTo>
                    <a:pt x="242" y="36"/>
                  </a:lnTo>
                  <a:lnTo>
                    <a:pt x="263" y="34"/>
                  </a:lnTo>
                  <a:lnTo>
                    <a:pt x="285" y="32"/>
                  </a:lnTo>
                  <a:lnTo>
                    <a:pt x="308" y="31"/>
                  </a:lnTo>
                  <a:lnTo>
                    <a:pt x="331" y="29"/>
                  </a:lnTo>
                  <a:lnTo>
                    <a:pt x="352" y="27"/>
                  </a:lnTo>
                  <a:lnTo>
                    <a:pt x="372" y="23"/>
                  </a:lnTo>
                  <a:lnTo>
                    <a:pt x="388" y="22"/>
                  </a:lnTo>
                  <a:lnTo>
                    <a:pt x="406" y="18"/>
                  </a:lnTo>
                  <a:lnTo>
                    <a:pt x="427" y="15"/>
                  </a:lnTo>
                  <a:lnTo>
                    <a:pt x="454" y="11"/>
                  </a:lnTo>
                  <a:lnTo>
                    <a:pt x="480" y="7"/>
                  </a:lnTo>
                  <a:lnTo>
                    <a:pt x="505" y="6"/>
                  </a:lnTo>
                  <a:lnTo>
                    <a:pt x="529" y="2"/>
                  </a:lnTo>
                  <a:lnTo>
                    <a:pt x="548" y="0"/>
                  </a:lnTo>
                  <a:lnTo>
                    <a:pt x="559" y="0"/>
                  </a:lnTo>
                  <a:lnTo>
                    <a:pt x="564" y="0"/>
                  </a:lnTo>
                  <a:lnTo>
                    <a:pt x="566" y="2"/>
                  </a:lnTo>
                  <a:lnTo>
                    <a:pt x="566" y="6"/>
                  </a:lnTo>
                  <a:lnTo>
                    <a:pt x="562" y="9"/>
                  </a:lnTo>
                  <a:lnTo>
                    <a:pt x="555" y="13"/>
                  </a:lnTo>
                  <a:lnTo>
                    <a:pt x="546" y="18"/>
                  </a:lnTo>
                  <a:lnTo>
                    <a:pt x="536" y="22"/>
                  </a:lnTo>
                  <a:lnTo>
                    <a:pt x="521" y="25"/>
                  </a:lnTo>
                  <a:lnTo>
                    <a:pt x="505" y="27"/>
                  </a:lnTo>
                  <a:lnTo>
                    <a:pt x="489" y="31"/>
                  </a:lnTo>
                  <a:lnTo>
                    <a:pt x="472" y="32"/>
                  </a:lnTo>
                  <a:lnTo>
                    <a:pt x="456" y="36"/>
                  </a:lnTo>
                  <a:lnTo>
                    <a:pt x="440" y="38"/>
                  </a:lnTo>
                  <a:lnTo>
                    <a:pt x="425" y="40"/>
                  </a:lnTo>
                  <a:lnTo>
                    <a:pt x="411" y="41"/>
                  </a:lnTo>
                  <a:lnTo>
                    <a:pt x="400" y="43"/>
                  </a:lnTo>
                  <a:lnTo>
                    <a:pt x="390" y="45"/>
                  </a:lnTo>
                  <a:lnTo>
                    <a:pt x="379" y="47"/>
                  </a:lnTo>
                  <a:lnTo>
                    <a:pt x="370" y="48"/>
                  </a:lnTo>
                  <a:lnTo>
                    <a:pt x="360" y="48"/>
                  </a:lnTo>
                  <a:lnTo>
                    <a:pt x="352" y="50"/>
                  </a:lnTo>
                  <a:lnTo>
                    <a:pt x="343" y="52"/>
                  </a:lnTo>
                  <a:lnTo>
                    <a:pt x="338" y="54"/>
                  </a:lnTo>
                  <a:lnTo>
                    <a:pt x="335" y="54"/>
                  </a:lnTo>
                  <a:lnTo>
                    <a:pt x="336" y="57"/>
                  </a:lnTo>
                  <a:lnTo>
                    <a:pt x="347" y="65"/>
                  </a:lnTo>
                  <a:lnTo>
                    <a:pt x="360" y="79"/>
                  </a:lnTo>
                  <a:lnTo>
                    <a:pt x="365" y="98"/>
                  </a:lnTo>
                  <a:lnTo>
                    <a:pt x="365" y="111"/>
                  </a:lnTo>
                  <a:lnTo>
                    <a:pt x="363" y="123"/>
                  </a:lnTo>
                  <a:lnTo>
                    <a:pt x="358" y="136"/>
                  </a:lnTo>
                  <a:lnTo>
                    <a:pt x="352" y="147"/>
                  </a:lnTo>
                  <a:lnTo>
                    <a:pt x="345" y="159"/>
                  </a:lnTo>
                  <a:lnTo>
                    <a:pt x="336" y="172"/>
                  </a:lnTo>
                  <a:lnTo>
                    <a:pt x="324" y="182"/>
                  </a:lnTo>
                  <a:lnTo>
                    <a:pt x="308" y="195"/>
                  </a:lnTo>
                  <a:lnTo>
                    <a:pt x="295" y="204"/>
                  </a:lnTo>
                  <a:lnTo>
                    <a:pt x="281" y="213"/>
                  </a:lnTo>
                  <a:lnTo>
                    <a:pt x="267" y="220"/>
                  </a:lnTo>
                  <a:lnTo>
                    <a:pt x="251" y="225"/>
                  </a:lnTo>
                  <a:lnTo>
                    <a:pt x="233" y="230"/>
                  </a:lnTo>
                  <a:lnTo>
                    <a:pt x="210" y="236"/>
                  </a:lnTo>
                  <a:lnTo>
                    <a:pt x="183" y="239"/>
                  </a:lnTo>
                  <a:lnTo>
                    <a:pt x="150" y="245"/>
                  </a:lnTo>
                  <a:lnTo>
                    <a:pt x="116" y="248"/>
                  </a:lnTo>
                  <a:lnTo>
                    <a:pt x="93" y="250"/>
                  </a:lnTo>
                  <a:lnTo>
                    <a:pt x="78" y="250"/>
                  </a:lnTo>
                  <a:lnTo>
                    <a:pt x="70" y="250"/>
                  </a:lnTo>
                  <a:lnTo>
                    <a:pt x="64" y="250"/>
                  </a:lnTo>
                  <a:lnTo>
                    <a:pt x="62" y="250"/>
                  </a:lnTo>
                  <a:lnTo>
                    <a:pt x="62" y="248"/>
                  </a:lnTo>
                  <a:lnTo>
                    <a:pt x="61" y="248"/>
                  </a:lnTo>
                  <a:lnTo>
                    <a:pt x="55" y="248"/>
                  </a:lnTo>
                  <a:lnTo>
                    <a:pt x="48" y="250"/>
                  </a:lnTo>
                  <a:lnTo>
                    <a:pt x="39" y="252"/>
                  </a:lnTo>
                  <a:lnTo>
                    <a:pt x="29" y="254"/>
                  </a:lnTo>
                  <a:lnTo>
                    <a:pt x="18" y="255"/>
                  </a:lnTo>
                  <a:lnTo>
                    <a:pt x="9" y="257"/>
                  </a:lnTo>
                  <a:lnTo>
                    <a:pt x="4" y="259"/>
                  </a:lnTo>
                  <a:lnTo>
                    <a:pt x="0" y="259"/>
                  </a:lnTo>
                  <a:lnTo>
                    <a:pt x="0" y="255"/>
                  </a:lnTo>
                  <a:lnTo>
                    <a:pt x="0" y="246"/>
                  </a:lnTo>
                  <a:lnTo>
                    <a:pt x="4" y="234"/>
                  </a:lnTo>
                  <a:lnTo>
                    <a:pt x="9" y="218"/>
                  </a:lnTo>
                  <a:lnTo>
                    <a:pt x="18" y="200"/>
                  </a:lnTo>
                  <a:lnTo>
                    <a:pt x="30" y="180"/>
                  </a:lnTo>
                  <a:lnTo>
                    <a:pt x="45" y="163"/>
                  </a:lnTo>
                  <a:lnTo>
                    <a:pt x="64" y="145"/>
                  </a:lnTo>
                  <a:lnTo>
                    <a:pt x="71" y="141"/>
                  </a:lnTo>
                  <a:lnTo>
                    <a:pt x="86" y="131"/>
                  </a:lnTo>
                  <a:lnTo>
                    <a:pt x="103" y="122"/>
                  </a:lnTo>
                  <a:lnTo>
                    <a:pt x="114" y="116"/>
                  </a:lnTo>
                  <a:lnTo>
                    <a:pt x="116" y="118"/>
                  </a:lnTo>
                  <a:lnTo>
                    <a:pt x="114" y="122"/>
                  </a:lnTo>
                  <a:lnTo>
                    <a:pt x="109" y="127"/>
                  </a:lnTo>
                  <a:lnTo>
                    <a:pt x="102" y="134"/>
                  </a:lnTo>
                  <a:lnTo>
                    <a:pt x="94" y="143"/>
                  </a:lnTo>
                  <a:lnTo>
                    <a:pt x="86" y="150"/>
                  </a:lnTo>
                  <a:lnTo>
                    <a:pt x="78" y="159"/>
                  </a:lnTo>
                  <a:lnTo>
                    <a:pt x="71" y="164"/>
                  </a:lnTo>
                  <a:lnTo>
                    <a:pt x="57" y="179"/>
                  </a:lnTo>
                  <a:lnTo>
                    <a:pt x="43" y="197"/>
                  </a:lnTo>
                  <a:lnTo>
                    <a:pt x="30" y="214"/>
                  </a:lnTo>
                  <a:lnTo>
                    <a:pt x="25" y="225"/>
                  </a:lnTo>
                  <a:lnTo>
                    <a:pt x="30" y="227"/>
                  </a:lnTo>
                  <a:lnTo>
                    <a:pt x="46" y="227"/>
                  </a:lnTo>
                  <a:lnTo>
                    <a:pt x="68" y="225"/>
                  </a:lnTo>
                  <a:lnTo>
                    <a:pt x="93" y="223"/>
                  </a:lnTo>
                  <a:lnTo>
                    <a:pt x="119" y="221"/>
                  </a:lnTo>
                  <a:lnTo>
                    <a:pt x="144" y="218"/>
                  </a:lnTo>
                  <a:lnTo>
                    <a:pt x="164" y="216"/>
                  </a:lnTo>
                  <a:lnTo>
                    <a:pt x="176" y="216"/>
                  </a:lnTo>
                  <a:lnTo>
                    <a:pt x="189" y="214"/>
                  </a:lnTo>
                  <a:lnTo>
                    <a:pt x="208" y="209"/>
                  </a:lnTo>
                  <a:lnTo>
                    <a:pt x="231" y="202"/>
                  </a:lnTo>
                  <a:lnTo>
                    <a:pt x="258" y="191"/>
                  </a:lnTo>
                  <a:lnTo>
                    <a:pt x="285" y="179"/>
                  </a:lnTo>
                  <a:lnTo>
                    <a:pt x="310" y="163"/>
                  </a:lnTo>
                  <a:lnTo>
                    <a:pt x="327" y="147"/>
                  </a:lnTo>
                  <a:lnTo>
                    <a:pt x="338" y="127"/>
                  </a:lnTo>
                  <a:lnTo>
                    <a:pt x="342" y="109"/>
                  </a:lnTo>
                  <a:lnTo>
                    <a:pt x="340" y="95"/>
                  </a:lnTo>
                  <a:lnTo>
                    <a:pt x="336" y="84"/>
                  </a:lnTo>
                  <a:lnTo>
                    <a:pt x="331" y="75"/>
                  </a:lnTo>
                  <a:lnTo>
                    <a:pt x="322" y="70"/>
                  </a:lnTo>
                  <a:lnTo>
                    <a:pt x="311" y="66"/>
                  </a:lnTo>
                  <a:lnTo>
                    <a:pt x="301" y="65"/>
                  </a:lnTo>
                  <a:lnTo>
                    <a:pt x="290" y="65"/>
                  </a:lnTo>
                  <a:lnTo>
                    <a:pt x="276" y="65"/>
                  </a:lnTo>
                  <a:lnTo>
                    <a:pt x="258" y="63"/>
                  </a:lnTo>
                  <a:lnTo>
                    <a:pt x="235" y="63"/>
                  </a:lnTo>
                  <a:lnTo>
                    <a:pt x="212" y="61"/>
                  </a:lnTo>
                  <a:lnTo>
                    <a:pt x="189" y="59"/>
                  </a:lnTo>
                  <a:lnTo>
                    <a:pt x="166" y="59"/>
                  </a:lnTo>
                  <a:lnTo>
                    <a:pt x="148" y="59"/>
                  </a:lnTo>
                  <a:lnTo>
                    <a:pt x="134" y="59"/>
                  </a:lnTo>
                  <a:lnTo>
                    <a:pt x="119" y="63"/>
                  </a:lnTo>
                  <a:lnTo>
                    <a:pt x="102" y="66"/>
                  </a:lnTo>
                  <a:lnTo>
                    <a:pt x="80" y="68"/>
                  </a:lnTo>
                  <a:lnTo>
                    <a:pt x="61" y="72"/>
                  </a:lnTo>
                  <a:lnTo>
                    <a:pt x="45" y="72"/>
                  </a:lnTo>
                  <a:lnTo>
                    <a:pt x="36" y="68"/>
                  </a:lnTo>
                  <a:lnTo>
                    <a:pt x="34" y="61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897" y="2386"/>
              <a:ext cx="224" cy="142"/>
            </a:xfrm>
            <a:custGeom>
              <a:avLst/>
              <a:gdLst>
                <a:gd name="T0" fmla="*/ 12 w 224"/>
                <a:gd name="T1" fmla="*/ 0 h 142"/>
                <a:gd name="T2" fmla="*/ 11 w 224"/>
                <a:gd name="T3" fmla="*/ 1 h 142"/>
                <a:gd name="T4" fmla="*/ 7 w 224"/>
                <a:gd name="T5" fmla="*/ 5 h 142"/>
                <a:gd name="T6" fmla="*/ 2 w 224"/>
                <a:gd name="T7" fmla="*/ 14 h 142"/>
                <a:gd name="T8" fmla="*/ 0 w 224"/>
                <a:gd name="T9" fmla="*/ 30 h 142"/>
                <a:gd name="T10" fmla="*/ 0 w 224"/>
                <a:gd name="T11" fmla="*/ 51 h 142"/>
                <a:gd name="T12" fmla="*/ 0 w 224"/>
                <a:gd name="T13" fmla="*/ 76 h 142"/>
                <a:gd name="T14" fmla="*/ 0 w 224"/>
                <a:gd name="T15" fmla="*/ 101 h 142"/>
                <a:gd name="T16" fmla="*/ 4 w 224"/>
                <a:gd name="T17" fmla="*/ 119 h 142"/>
                <a:gd name="T18" fmla="*/ 9 w 224"/>
                <a:gd name="T19" fmla="*/ 124 h 142"/>
                <a:gd name="T20" fmla="*/ 18 w 224"/>
                <a:gd name="T21" fmla="*/ 128 h 142"/>
                <a:gd name="T22" fmla="*/ 28 w 224"/>
                <a:gd name="T23" fmla="*/ 130 h 142"/>
                <a:gd name="T24" fmla="*/ 41 w 224"/>
                <a:gd name="T25" fmla="*/ 132 h 142"/>
                <a:gd name="T26" fmla="*/ 57 w 224"/>
                <a:gd name="T27" fmla="*/ 132 h 142"/>
                <a:gd name="T28" fmla="*/ 73 w 224"/>
                <a:gd name="T29" fmla="*/ 133 h 142"/>
                <a:gd name="T30" fmla="*/ 89 w 224"/>
                <a:gd name="T31" fmla="*/ 133 h 142"/>
                <a:gd name="T32" fmla="*/ 107 w 224"/>
                <a:gd name="T33" fmla="*/ 133 h 142"/>
                <a:gd name="T34" fmla="*/ 123 w 224"/>
                <a:gd name="T35" fmla="*/ 133 h 142"/>
                <a:gd name="T36" fmla="*/ 141 w 224"/>
                <a:gd name="T37" fmla="*/ 135 h 142"/>
                <a:gd name="T38" fmla="*/ 157 w 224"/>
                <a:gd name="T39" fmla="*/ 135 h 142"/>
                <a:gd name="T40" fmla="*/ 171 w 224"/>
                <a:gd name="T41" fmla="*/ 137 h 142"/>
                <a:gd name="T42" fmla="*/ 185 w 224"/>
                <a:gd name="T43" fmla="*/ 139 h 142"/>
                <a:gd name="T44" fmla="*/ 197 w 224"/>
                <a:gd name="T45" fmla="*/ 140 h 142"/>
                <a:gd name="T46" fmla="*/ 208 w 224"/>
                <a:gd name="T47" fmla="*/ 140 h 142"/>
                <a:gd name="T48" fmla="*/ 217 w 224"/>
                <a:gd name="T49" fmla="*/ 142 h 142"/>
                <a:gd name="T50" fmla="*/ 222 w 224"/>
                <a:gd name="T51" fmla="*/ 142 h 142"/>
                <a:gd name="T52" fmla="*/ 224 w 224"/>
                <a:gd name="T53" fmla="*/ 140 h 142"/>
                <a:gd name="T54" fmla="*/ 219 w 224"/>
                <a:gd name="T55" fmla="*/ 137 h 142"/>
                <a:gd name="T56" fmla="*/ 210 w 224"/>
                <a:gd name="T57" fmla="*/ 133 h 142"/>
                <a:gd name="T58" fmla="*/ 197 w 224"/>
                <a:gd name="T59" fmla="*/ 130 h 142"/>
                <a:gd name="T60" fmla="*/ 178 w 224"/>
                <a:gd name="T61" fmla="*/ 126 h 142"/>
                <a:gd name="T62" fmla="*/ 155 w 224"/>
                <a:gd name="T63" fmla="*/ 123 h 142"/>
                <a:gd name="T64" fmla="*/ 126 w 224"/>
                <a:gd name="T65" fmla="*/ 121 h 142"/>
                <a:gd name="T66" fmla="*/ 98 w 224"/>
                <a:gd name="T67" fmla="*/ 121 h 142"/>
                <a:gd name="T68" fmla="*/ 75 w 224"/>
                <a:gd name="T69" fmla="*/ 119 h 142"/>
                <a:gd name="T70" fmla="*/ 55 w 224"/>
                <a:gd name="T71" fmla="*/ 119 h 142"/>
                <a:gd name="T72" fmla="*/ 39 w 224"/>
                <a:gd name="T73" fmla="*/ 117 h 142"/>
                <a:gd name="T74" fmla="*/ 28 w 224"/>
                <a:gd name="T75" fmla="*/ 115 h 142"/>
                <a:gd name="T76" fmla="*/ 21 w 224"/>
                <a:gd name="T77" fmla="*/ 112 h 142"/>
                <a:gd name="T78" fmla="*/ 16 w 224"/>
                <a:gd name="T79" fmla="*/ 108 h 142"/>
                <a:gd name="T80" fmla="*/ 16 w 224"/>
                <a:gd name="T81" fmla="*/ 103 h 142"/>
                <a:gd name="T82" fmla="*/ 16 w 224"/>
                <a:gd name="T83" fmla="*/ 85 h 142"/>
                <a:gd name="T84" fmla="*/ 18 w 224"/>
                <a:gd name="T85" fmla="*/ 60 h 142"/>
                <a:gd name="T86" fmla="*/ 18 w 224"/>
                <a:gd name="T87" fmla="*/ 37 h 142"/>
                <a:gd name="T88" fmla="*/ 18 w 224"/>
                <a:gd name="T89" fmla="*/ 26 h 142"/>
                <a:gd name="T90" fmla="*/ 21 w 224"/>
                <a:gd name="T91" fmla="*/ 21 h 142"/>
                <a:gd name="T92" fmla="*/ 28 w 224"/>
                <a:gd name="T93" fmla="*/ 14 h 142"/>
                <a:gd name="T94" fmla="*/ 36 w 224"/>
                <a:gd name="T95" fmla="*/ 5 h 142"/>
                <a:gd name="T96" fmla="*/ 39 w 224"/>
                <a:gd name="T97" fmla="*/ 1 h 142"/>
                <a:gd name="T98" fmla="*/ 12 w 224"/>
                <a:gd name="T99" fmla="*/ 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42"/>
                <a:gd name="T152" fmla="*/ 224 w 224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42">
                  <a:moveTo>
                    <a:pt x="12" y="0"/>
                  </a:moveTo>
                  <a:lnTo>
                    <a:pt x="11" y="1"/>
                  </a:lnTo>
                  <a:lnTo>
                    <a:pt x="7" y="5"/>
                  </a:lnTo>
                  <a:lnTo>
                    <a:pt x="2" y="14"/>
                  </a:lnTo>
                  <a:lnTo>
                    <a:pt x="0" y="30"/>
                  </a:lnTo>
                  <a:lnTo>
                    <a:pt x="0" y="51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4" y="119"/>
                  </a:lnTo>
                  <a:lnTo>
                    <a:pt x="9" y="124"/>
                  </a:lnTo>
                  <a:lnTo>
                    <a:pt x="18" y="128"/>
                  </a:lnTo>
                  <a:lnTo>
                    <a:pt x="28" y="130"/>
                  </a:lnTo>
                  <a:lnTo>
                    <a:pt x="41" y="132"/>
                  </a:lnTo>
                  <a:lnTo>
                    <a:pt x="57" y="132"/>
                  </a:lnTo>
                  <a:lnTo>
                    <a:pt x="73" y="133"/>
                  </a:lnTo>
                  <a:lnTo>
                    <a:pt x="89" y="133"/>
                  </a:lnTo>
                  <a:lnTo>
                    <a:pt x="107" y="133"/>
                  </a:lnTo>
                  <a:lnTo>
                    <a:pt x="123" y="133"/>
                  </a:lnTo>
                  <a:lnTo>
                    <a:pt x="141" y="135"/>
                  </a:lnTo>
                  <a:lnTo>
                    <a:pt x="157" y="135"/>
                  </a:lnTo>
                  <a:lnTo>
                    <a:pt x="171" y="137"/>
                  </a:lnTo>
                  <a:lnTo>
                    <a:pt x="185" y="139"/>
                  </a:lnTo>
                  <a:lnTo>
                    <a:pt x="197" y="140"/>
                  </a:lnTo>
                  <a:lnTo>
                    <a:pt x="208" y="140"/>
                  </a:lnTo>
                  <a:lnTo>
                    <a:pt x="217" y="142"/>
                  </a:lnTo>
                  <a:lnTo>
                    <a:pt x="222" y="142"/>
                  </a:lnTo>
                  <a:lnTo>
                    <a:pt x="224" y="140"/>
                  </a:lnTo>
                  <a:lnTo>
                    <a:pt x="219" y="137"/>
                  </a:lnTo>
                  <a:lnTo>
                    <a:pt x="210" y="133"/>
                  </a:lnTo>
                  <a:lnTo>
                    <a:pt x="197" y="130"/>
                  </a:lnTo>
                  <a:lnTo>
                    <a:pt x="178" y="126"/>
                  </a:lnTo>
                  <a:lnTo>
                    <a:pt x="155" y="123"/>
                  </a:lnTo>
                  <a:lnTo>
                    <a:pt x="126" y="121"/>
                  </a:lnTo>
                  <a:lnTo>
                    <a:pt x="98" y="121"/>
                  </a:lnTo>
                  <a:lnTo>
                    <a:pt x="75" y="119"/>
                  </a:lnTo>
                  <a:lnTo>
                    <a:pt x="55" y="119"/>
                  </a:lnTo>
                  <a:lnTo>
                    <a:pt x="39" y="117"/>
                  </a:lnTo>
                  <a:lnTo>
                    <a:pt x="28" y="115"/>
                  </a:lnTo>
                  <a:lnTo>
                    <a:pt x="21" y="112"/>
                  </a:lnTo>
                  <a:lnTo>
                    <a:pt x="16" y="108"/>
                  </a:lnTo>
                  <a:lnTo>
                    <a:pt x="16" y="103"/>
                  </a:lnTo>
                  <a:lnTo>
                    <a:pt x="16" y="85"/>
                  </a:lnTo>
                  <a:lnTo>
                    <a:pt x="18" y="60"/>
                  </a:lnTo>
                  <a:lnTo>
                    <a:pt x="18" y="37"/>
                  </a:lnTo>
                  <a:lnTo>
                    <a:pt x="18" y="26"/>
                  </a:lnTo>
                  <a:lnTo>
                    <a:pt x="21" y="21"/>
                  </a:lnTo>
                  <a:lnTo>
                    <a:pt x="28" y="14"/>
                  </a:lnTo>
                  <a:lnTo>
                    <a:pt x="36" y="5"/>
                  </a:lnTo>
                  <a:lnTo>
                    <a:pt x="39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157" y="2398"/>
              <a:ext cx="42" cy="132"/>
            </a:xfrm>
            <a:custGeom>
              <a:avLst/>
              <a:gdLst>
                <a:gd name="T0" fmla="*/ 37 w 42"/>
                <a:gd name="T1" fmla="*/ 0 h 132"/>
                <a:gd name="T2" fmla="*/ 39 w 42"/>
                <a:gd name="T3" fmla="*/ 13 h 132"/>
                <a:gd name="T4" fmla="*/ 41 w 42"/>
                <a:gd name="T5" fmla="*/ 39 h 132"/>
                <a:gd name="T6" fmla="*/ 42 w 42"/>
                <a:gd name="T7" fmla="*/ 68 h 132"/>
                <a:gd name="T8" fmla="*/ 42 w 42"/>
                <a:gd name="T9" fmla="*/ 87 h 132"/>
                <a:gd name="T10" fmla="*/ 42 w 42"/>
                <a:gd name="T11" fmla="*/ 98 h 132"/>
                <a:gd name="T12" fmla="*/ 42 w 42"/>
                <a:gd name="T13" fmla="*/ 111 h 132"/>
                <a:gd name="T14" fmla="*/ 39 w 42"/>
                <a:gd name="T15" fmla="*/ 123 h 132"/>
                <a:gd name="T16" fmla="*/ 32 w 42"/>
                <a:gd name="T17" fmla="*/ 130 h 132"/>
                <a:gd name="T18" fmla="*/ 19 w 42"/>
                <a:gd name="T19" fmla="*/ 132 h 132"/>
                <a:gd name="T20" fmla="*/ 10 w 42"/>
                <a:gd name="T21" fmla="*/ 130 h 132"/>
                <a:gd name="T22" fmla="*/ 3 w 42"/>
                <a:gd name="T23" fmla="*/ 128 h 132"/>
                <a:gd name="T24" fmla="*/ 0 w 42"/>
                <a:gd name="T25" fmla="*/ 127 h 132"/>
                <a:gd name="T26" fmla="*/ 2 w 42"/>
                <a:gd name="T27" fmla="*/ 127 h 132"/>
                <a:gd name="T28" fmla="*/ 7 w 42"/>
                <a:gd name="T29" fmla="*/ 127 h 132"/>
                <a:gd name="T30" fmla="*/ 14 w 42"/>
                <a:gd name="T31" fmla="*/ 121 h 132"/>
                <a:gd name="T32" fmla="*/ 21 w 42"/>
                <a:gd name="T33" fmla="*/ 107 h 132"/>
                <a:gd name="T34" fmla="*/ 25 w 42"/>
                <a:gd name="T35" fmla="*/ 79 h 132"/>
                <a:gd name="T36" fmla="*/ 23 w 42"/>
                <a:gd name="T37" fmla="*/ 43 h 132"/>
                <a:gd name="T38" fmla="*/ 18 w 42"/>
                <a:gd name="T39" fmla="*/ 14 h 132"/>
                <a:gd name="T40" fmla="*/ 16 w 42"/>
                <a:gd name="T41" fmla="*/ 2 h 132"/>
                <a:gd name="T42" fmla="*/ 37 w 42"/>
                <a:gd name="T43" fmla="*/ 0 h 1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132"/>
                <a:gd name="T68" fmla="*/ 42 w 42"/>
                <a:gd name="T69" fmla="*/ 132 h 1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132">
                  <a:moveTo>
                    <a:pt x="37" y="0"/>
                  </a:moveTo>
                  <a:lnTo>
                    <a:pt x="39" y="13"/>
                  </a:lnTo>
                  <a:lnTo>
                    <a:pt x="41" y="39"/>
                  </a:lnTo>
                  <a:lnTo>
                    <a:pt x="42" y="68"/>
                  </a:lnTo>
                  <a:lnTo>
                    <a:pt x="42" y="87"/>
                  </a:lnTo>
                  <a:lnTo>
                    <a:pt x="42" y="98"/>
                  </a:lnTo>
                  <a:lnTo>
                    <a:pt x="42" y="111"/>
                  </a:lnTo>
                  <a:lnTo>
                    <a:pt x="39" y="123"/>
                  </a:lnTo>
                  <a:lnTo>
                    <a:pt x="32" y="130"/>
                  </a:lnTo>
                  <a:lnTo>
                    <a:pt x="19" y="132"/>
                  </a:lnTo>
                  <a:lnTo>
                    <a:pt x="10" y="130"/>
                  </a:lnTo>
                  <a:lnTo>
                    <a:pt x="3" y="128"/>
                  </a:lnTo>
                  <a:lnTo>
                    <a:pt x="0" y="127"/>
                  </a:lnTo>
                  <a:lnTo>
                    <a:pt x="2" y="127"/>
                  </a:lnTo>
                  <a:lnTo>
                    <a:pt x="7" y="127"/>
                  </a:lnTo>
                  <a:lnTo>
                    <a:pt x="14" y="121"/>
                  </a:lnTo>
                  <a:lnTo>
                    <a:pt x="21" y="107"/>
                  </a:lnTo>
                  <a:lnTo>
                    <a:pt x="25" y="79"/>
                  </a:lnTo>
                  <a:lnTo>
                    <a:pt x="23" y="43"/>
                  </a:lnTo>
                  <a:lnTo>
                    <a:pt x="18" y="14"/>
                  </a:lnTo>
                  <a:lnTo>
                    <a:pt x="16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2425" y="2204"/>
              <a:ext cx="468" cy="262"/>
            </a:xfrm>
            <a:custGeom>
              <a:avLst/>
              <a:gdLst>
                <a:gd name="T0" fmla="*/ 84 w 468"/>
                <a:gd name="T1" fmla="*/ 28 h 262"/>
                <a:gd name="T2" fmla="*/ 91 w 468"/>
                <a:gd name="T3" fmla="*/ 26 h 262"/>
                <a:gd name="T4" fmla="*/ 111 w 468"/>
                <a:gd name="T5" fmla="*/ 19 h 262"/>
                <a:gd name="T6" fmla="*/ 141 w 468"/>
                <a:gd name="T7" fmla="*/ 12 h 262"/>
                <a:gd name="T8" fmla="*/ 180 w 468"/>
                <a:gd name="T9" fmla="*/ 3 h 262"/>
                <a:gd name="T10" fmla="*/ 223 w 468"/>
                <a:gd name="T11" fmla="*/ 0 h 262"/>
                <a:gd name="T12" fmla="*/ 267 w 468"/>
                <a:gd name="T13" fmla="*/ 1 h 262"/>
                <a:gd name="T14" fmla="*/ 312 w 468"/>
                <a:gd name="T15" fmla="*/ 10 h 262"/>
                <a:gd name="T16" fmla="*/ 353 w 468"/>
                <a:gd name="T17" fmla="*/ 28 h 262"/>
                <a:gd name="T18" fmla="*/ 386 w 468"/>
                <a:gd name="T19" fmla="*/ 55 h 262"/>
                <a:gd name="T20" fmla="*/ 413 w 468"/>
                <a:gd name="T21" fmla="*/ 87 h 262"/>
                <a:gd name="T22" fmla="*/ 433 w 468"/>
                <a:gd name="T23" fmla="*/ 121 h 262"/>
                <a:gd name="T24" fmla="*/ 447 w 468"/>
                <a:gd name="T25" fmla="*/ 155 h 262"/>
                <a:gd name="T26" fmla="*/ 456 w 468"/>
                <a:gd name="T27" fmla="*/ 189 h 262"/>
                <a:gd name="T28" fmla="*/ 463 w 468"/>
                <a:gd name="T29" fmla="*/ 217 h 262"/>
                <a:gd name="T30" fmla="*/ 466 w 468"/>
                <a:gd name="T31" fmla="*/ 242 h 262"/>
                <a:gd name="T32" fmla="*/ 468 w 468"/>
                <a:gd name="T33" fmla="*/ 258 h 262"/>
                <a:gd name="T34" fmla="*/ 468 w 468"/>
                <a:gd name="T35" fmla="*/ 262 h 262"/>
                <a:gd name="T36" fmla="*/ 463 w 468"/>
                <a:gd name="T37" fmla="*/ 251 h 262"/>
                <a:gd name="T38" fmla="*/ 456 w 468"/>
                <a:gd name="T39" fmla="*/ 228 h 262"/>
                <a:gd name="T40" fmla="*/ 445 w 468"/>
                <a:gd name="T41" fmla="*/ 199 h 262"/>
                <a:gd name="T42" fmla="*/ 433 w 468"/>
                <a:gd name="T43" fmla="*/ 169 h 262"/>
                <a:gd name="T44" fmla="*/ 420 w 468"/>
                <a:gd name="T45" fmla="*/ 139 h 262"/>
                <a:gd name="T46" fmla="*/ 410 w 468"/>
                <a:gd name="T47" fmla="*/ 116 h 262"/>
                <a:gd name="T48" fmla="*/ 399 w 468"/>
                <a:gd name="T49" fmla="*/ 99 h 262"/>
                <a:gd name="T50" fmla="*/ 390 w 468"/>
                <a:gd name="T51" fmla="*/ 91 h 262"/>
                <a:gd name="T52" fmla="*/ 381 w 468"/>
                <a:gd name="T53" fmla="*/ 82 h 262"/>
                <a:gd name="T54" fmla="*/ 370 w 468"/>
                <a:gd name="T55" fmla="*/ 73 h 262"/>
                <a:gd name="T56" fmla="*/ 360 w 468"/>
                <a:gd name="T57" fmla="*/ 66 h 262"/>
                <a:gd name="T58" fmla="*/ 345 w 468"/>
                <a:gd name="T59" fmla="*/ 58 h 262"/>
                <a:gd name="T60" fmla="*/ 328 w 468"/>
                <a:gd name="T61" fmla="*/ 51 h 262"/>
                <a:gd name="T62" fmla="*/ 306 w 468"/>
                <a:gd name="T63" fmla="*/ 46 h 262"/>
                <a:gd name="T64" fmla="*/ 281 w 468"/>
                <a:gd name="T65" fmla="*/ 42 h 262"/>
                <a:gd name="T66" fmla="*/ 253 w 468"/>
                <a:gd name="T67" fmla="*/ 41 h 262"/>
                <a:gd name="T68" fmla="*/ 225 w 468"/>
                <a:gd name="T69" fmla="*/ 41 h 262"/>
                <a:gd name="T70" fmla="*/ 196 w 468"/>
                <a:gd name="T71" fmla="*/ 41 h 262"/>
                <a:gd name="T72" fmla="*/ 168 w 468"/>
                <a:gd name="T73" fmla="*/ 44 h 262"/>
                <a:gd name="T74" fmla="*/ 144 w 468"/>
                <a:gd name="T75" fmla="*/ 46 h 262"/>
                <a:gd name="T76" fmla="*/ 125 w 468"/>
                <a:gd name="T77" fmla="*/ 50 h 262"/>
                <a:gd name="T78" fmla="*/ 109 w 468"/>
                <a:gd name="T79" fmla="*/ 53 h 262"/>
                <a:gd name="T80" fmla="*/ 102 w 468"/>
                <a:gd name="T81" fmla="*/ 57 h 262"/>
                <a:gd name="T82" fmla="*/ 91 w 468"/>
                <a:gd name="T83" fmla="*/ 66 h 262"/>
                <a:gd name="T84" fmla="*/ 79 w 468"/>
                <a:gd name="T85" fmla="*/ 78 h 262"/>
                <a:gd name="T86" fmla="*/ 64 w 468"/>
                <a:gd name="T87" fmla="*/ 94 h 262"/>
                <a:gd name="T88" fmla="*/ 54 w 468"/>
                <a:gd name="T89" fmla="*/ 110 h 262"/>
                <a:gd name="T90" fmla="*/ 45 w 468"/>
                <a:gd name="T91" fmla="*/ 121 h 262"/>
                <a:gd name="T92" fmla="*/ 36 w 468"/>
                <a:gd name="T93" fmla="*/ 121 h 262"/>
                <a:gd name="T94" fmla="*/ 29 w 468"/>
                <a:gd name="T95" fmla="*/ 110 h 262"/>
                <a:gd name="T96" fmla="*/ 23 w 468"/>
                <a:gd name="T97" fmla="*/ 91 h 262"/>
                <a:gd name="T98" fmla="*/ 20 w 468"/>
                <a:gd name="T99" fmla="*/ 73 h 262"/>
                <a:gd name="T100" fmla="*/ 16 w 468"/>
                <a:gd name="T101" fmla="*/ 62 h 262"/>
                <a:gd name="T102" fmla="*/ 11 w 468"/>
                <a:gd name="T103" fmla="*/ 58 h 262"/>
                <a:gd name="T104" fmla="*/ 4 w 468"/>
                <a:gd name="T105" fmla="*/ 57 h 262"/>
                <a:gd name="T106" fmla="*/ 0 w 468"/>
                <a:gd name="T107" fmla="*/ 55 h 262"/>
                <a:gd name="T108" fmla="*/ 2 w 468"/>
                <a:gd name="T109" fmla="*/ 51 h 262"/>
                <a:gd name="T110" fmla="*/ 6 w 468"/>
                <a:gd name="T111" fmla="*/ 48 h 262"/>
                <a:gd name="T112" fmla="*/ 13 w 468"/>
                <a:gd name="T113" fmla="*/ 44 h 262"/>
                <a:gd name="T114" fmla="*/ 25 w 468"/>
                <a:gd name="T115" fmla="*/ 39 h 262"/>
                <a:gd name="T116" fmla="*/ 41 w 468"/>
                <a:gd name="T117" fmla="*/ 35 h 262"/>
                <a:gd name="T118" fmla="*/ 61 w 468"/>
                <a:gd name="T119" fmla="*/ 32 h 262"/>
                <a:gd name="T120" fmla="*/ 84 w 468"/>
                <a:gd name="T121" fmla="*/ 28 h 2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68"/>
                <a:gd name="T184" fmla="*/ 0 h 262"/>
                <a:gd name="T185" fmla="*/ 468 w 468"/>
                <a:gd name="T186" fmla="*/ 262 h 2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68" h="262">
                  <a:moveTo>
                    <a:pt x="84" y="28"/>
                  </a:moveTo>
                  <a:lnTo>
                    <a:pt x="91" y="26"/>
                  </a:lnTo>
                  <a:lnTo>
                    <a:pt x="111" y="19"/>
                  </a:lnTo>
                  <a:lnTo>
                    <a:pt x="141" y="12"/>
                  </a:lnTo>
                  <a:lnTo>
                    <a:pt x="180" y="3"/>
                  </a:lnTo>
                  <a:lnTo>
                    <a:pt x="223" y="0"/>
                  </a:lnTo>
                  <a:lnTo>
                    <a:pt x="267" y="1"/>
                  </a:lnTo>
                  <a:lnTo>
                    <a:pt x="312" y="10"/>
                  </a:lnTo>
                  <a:lnTo>
                    <a:pt x="353" y="28"/>
                  </a:lnTo>
                  <a:lnTo>
                    <a:pt x="386" y="55"/>
                  </a:lnTo>
                  <a:lnTo>
                    <a:pt x="413" y="87"/>
                  </a:lnTo>
                  <a:lnTo>
                    <a:pt x="433" y="121"/>
                  </a:lnTo>
                  <a:lnTo>
                    <a:pt x="447" y="155"/>
                  </a:lnTo>
                  <a:lnTo>
                    <a:pt x="456" y="189"/>
                  </a:lnTo>
                  <a:lnTo>
                    <a:pt x="463" y="217"/>
                  </a:lnTo>
                  <a:lnTo>
                    <a:pt x="466" y="242"/>
                  </a:lnTo>
                  <a:lnTo>
                    <a:pt x="468" y="258"/>
                  </a:lnTo>
                  <a:lnTo>
                    <a:pt x="468" y="262"/>
                  </a:lnTo>
                  <a:lnTo>
                    <a:pt x="463" y="251"/>
                  </a:lnTo>
                  <a:lnTo>
                    <a:pt x="456" y="228"/>
                  </a:lnTo>
                  <a:lnTo>
                    <a:pt x="445" y="199"/>
                  </a:lnTo>
                  <a:lnTo>
                    <a:pt x="433" y="169"/>
                  </a:lnTo>
                  <a:lnTo>
                    <a:pt x="420" y="139"/>
                  </a:lnTo>
                  <a:lnTo>
                    <a:pt x="410" y="116"/>
                  </a:lnTo>
                  <a:lnTo>
                    <a:pt x="399" y="99"/>
                  </a:lnTo>
                  <a:lnTo>
                    <a:pt x="390" y="91"/>
                  </a:lnTo>
                  <a:lnTo>
                    <a:pt x="381" y="82"/>
                  </a:lnTo>
                  <a:lnTo>
                    <a:pt x="370" y="73"/>
                  </a:lnTo>
                  <a:lnTo>
                    <a:pt x="360" y="66"/>
                  </a:lnTo>
                  <a:lnTo>
                    <a:pt x="345" y="58"/>
                  </a:lnTo>
                  <a:lnTo>
                    <a:pt x="328" y="51"/>
                  </a:lnTo>
                  <a:lnTo>
                    <a:pt x="306" y="46"/>
                  </a:lnTo>
                  <a:lnTo>
                    <a:pt x="281" y="42"/>
                  </a:lnTo>
                  <a:lnTo>
                    <a:pt x="253" y="41"/>
                  </a:lnTo>
                  <a:lnTo>
                    <a:pt x="225" y="41"/>
                  </a:lnTo>
                  <a:lnTo>
                    <a:pt x="196" y="41"/>
                  </a:lnTo>
                  <a:lnTo>
                    <a:pt x="168" y="44"/>
                  </a:lnTo>
                  <a:lnTo>
                    <a:pt x="144" y="46"/>
                  </a:lnTo>
                  <a:lnTo>
                    <a:pt x="125" y="50"/>
                  </a:lnTo>
                  <a:lnTo>
                    <a:pt x="109" y="53"/>
                  </a:lnTo>
                  <a:lnTo>
                    <a:pt x="102" y="57"/>
                  </a:lnTo>
                  <a:lnTo>
                    <a:pt x="91" y="66"/>
                  </a:lnTo>
                  <a:lnTo>
                    <a:pt x="79" y="78"/>
                  </a:lnTo>
                  <a:lnTo>
                    <a:pt x="64" y="94"/>
                  </a:lnTo>
                  <a:lnTo>
                    <a:pt x="54" y="110"/>
                  </a:lnTo>
                  <a:lnTo>
                    <a:pt x="45" y="121"/>
                  </a:lnTo>
                  <a:lnTo>
                    <a:pt x="36" y="121"/>
                  </a:lnTo>
                  <a:lnTo>
                    <a:pt x="29" y="110"/>
                  </a:lnTo>
                  <a:lnTo>
                    <a:pt x="23" y="91"/>
                  </a:lnTo>
                  <a:lnTo>
                    <a:pt x="20" y="73"/>
                  </a:lnTo>
                  <a:lnTo>
                    <a:pt x="16" y="62"/>
                  </a:lnTo>
                  <a:lnTo>
                    <a:pt x="11" y="58"/>
                  </a:lnTo>
                  <a:lnTo>
                    <a:pt x="4" y="57"/>
                  </a:lnTo>
                  <a:lnTo>
                    <a:pt x="0" y="55"/>
                  </a:lnTo>
                  <a:lnTo>
                    <a:pt x="2" y="51"/>
                  </a:lnTo>
                  <a:lnTo>
                    <a:pt x="6" y="48"/>
                  </a:lnTo>
                  <a:lnTo>
                    <a:pt x="13" y="44"/>
                  </a:lnTo>
                  <a:lnTo>
                    <a:pt x="25" y="39"/>
                  </a:lnTo>
                  <a:lnTo>
                    <a:pt x="41" y="35"/>
                  </a:lnTo>
                  <a:lnTo>
                    <a:pt x="61" y="32"/>
                  </a:lnTo>
                  <a:lnTo>
                    <a:pt x="8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2968" y="1508"/>
              <a:ext cx="551" cy="207"/>
            </a:xfrm>
            <a:custGeom>
              <a:avLst/>
              <a:gdLst>
                <a:gd name="T0" fmla="*/ 2 w 551"/>
                <a:gd name="T1" fmla="*/ 173 h 207"/>
                <a:gd name="T2" fmla="*/ 20 w 551"/>
                <a:gd name="T3" fmla="*/ 152 h 207"/>
                <a:gd name="T4" fmla="*/ 44 w 551"/>
                <a:gd name="T5" fmla="*/ 121 h 207"/>
                <a:gd name="T6" fmla="*/ 71 w 551"/>
                <a:gd name="T7" fmla="*/ 91 h 207"/>
                <a:gd name="T8" fmla="*/ 92 w 551"/>
                <a:gd name="T9" fmla="*/ 73 h 207"/>
                <a:gd name="T10" fmla="*/ 124 w 551"/>
                <a:gd name="T11" fmla="*/ 48 h 207"/>
                <a:gd name="T12" fmla="*/ 165 w 551"/>
                <a:gd name="T13" fmla="*/ 21 h 207"/>
                <a:gd name="T14" fmla="*/ 215 w 551"/>
                <a:gd name="T15" fmla="*/ 3 h 207"/>
                <a:gd name="T16" fmla="*/ 272 w 551"/>
                <a:gd name="T17" fmla="*/ 0 h 207"/>
                <a:gd name="T18" fmla="*/ 318 w 551"/>
                <a:gd name="T19" fmla="*/ 0 h 207"/>
                <a:gd name="T20" fmla="*/ 356 w 551"/>
                <a:gd name="T21" fmla="*/ 2 h 207"/>
                <a:gd name="T22" fmla="*/ 390 w 551"/>
                <a:gd name="T23" fmla="*/ 11 h 207"/>
                <a:gd name="T24" fmla="*/ 418 w 551"/>
                <a:gd name="T25" fmla="*/ 21 h 207"/>
                <a:gd name="T26" fmla="*/ 443 w 551"/>
                <a:gd name="T27" fmla="*/ 32 h 207"/>
                <a:gd name="T28" fmla="*/ 464 w 551"/>
                <a:gd name="T29" fmla="*/ 48 h 207"/>
                <a:gd name="T30" fmla="*/ 489 w 551"/>
                <a:gd name="T31" fmla="*/ 77 h 207"/>
                <a:gd name="T32" fmla="*/ 527 w 551"/>
                <a:gd name="T33" fmla="*/ 139 h 207"/>
                <a:gd name="T34" fmla="*/ 548 w 551"/>
                <a:gd name="T35" fmla="*/ 189 h 207"/>
                <a:gd name="T36" fmla="*/ 551 w 551"/>
                <a:gd name="T37" fmla="*/ 207 h 207"/>
                <a:gd name="T38" fmla="*/ 543 w 551"/>
                <a:gd name="T39" fmla="*/ 189 h 207"/>
                <a:gd name="T40" fmla="*/ 507 w 551"/>
                <a:gd name="T41" fmla="*/ 141 h 207"/>
                <a:gd name="T42" fmla="*/ 480 w 551"/>
                <a:gd name="T43" fmla="*/ 109 h 207"/>
                <a:gd name="T44" fmla="*/ 455 w 551"/>
                <a:gd name="T45" fmla="*/ 86 h 207"/>
                <a:gd name="T46" fmla="*/ 432 w 551"/>
                <a:gd name="T47" fmla="*/ 66 h 207"/>
                <a:gd name="T48" fmla="*/ 409 w 551"/>
                <a:gd name="T49" fmla="*/ 48 h 207"/>
                <a:gd name="T50" fmla="*/ 375 w 551"/>
                <a:gd name="T51" fmla="*/ 36 h 207"/>
                <a:gd name="T52" fmla="*/ 338 w 551"/>
                <a:gd name="T53" fmla="*/ 27 h 207"/>
                <a:gd name="T54" fmla="*/ 299 w 551"/>
                <a:gd name="T55" fmla="*/ 23 h 207"/>
                <a:gd name="T56" fmla="*/ 263 w 551"/>
                <a:gd name="T57" fmla="*/ 25 h 207"/>
                <a:gd name="T58" fmla="*/ 224 w 551"/>
                <a:gd name="T59" fmla="*/ 32 h 207"/>
                <a:gd name="T60" fmla="*/ 185 w 551"/>
                <a:gd name="T61" fmla="*/ 43 h 207"/>
                <a:gd name="T62" fmla="*/ 151 w 551"/>
                <a:gd name="T63" fmla="*/ 55 h 207"/>
                <a:gd name="T64" fmla="*/ 123 w 551"/>
                <a:gd name="T65" fmla="*/ 77 h 207"/>
                <a:gd name="T66" fmla="*/ 85 w 551"/>
                <a:gd name="T67" fmla="*/ 116 h 207"/>
                <a:gd name="T68" fmla="*/ 43 w 551"/>
                <a:gd name="T69" fmla="*/ 157 h 207"/>
                <a:gd name="T70" fmla="*/ 11 w 551"/>
                <a:gd name="T71" fmla="*/ 180 h 2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1"/>
                <a:gd name="T109" fmla="*/ 0 h 207"/>
                <a:gd name="T110" fmla="*/ 551 w 551"/>
                <a:gd name="T111" fmla="*/ 207 h 2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1" h="207">
                  <a:moveTo>
                    <a:pt x="0" y="177"/>
                  </a:moveTo>
                  <a:lnTo>
                    <a:pt x="2" y="173"/>
                  </a:lnTo>
                  <a:lnTo>
                    <a:pt x="9" y="164"/>
                  </a:lnTo>
                  <a:lnTo>
                    <a:pt x="20" y="152"/>
                  </a:lnTo>
                  <a:lnTo>
                    <a:pt x="30" y="137"/>
                  </a:lnTo>
                  <a:lnTo>
                    <a:pt x="44" y="121"/>
                  </a:lnTo>
                  <a:lnTo>
                    <a:pt x="57" y="105"/>
                  </a:lnTo>
                  <a:lnTo>
                    <a:pt x="71" y="91"/>
                  </a:lnTo>
                  <a:lnTo>
                    <a:pt x="82" y="82"/>
                  </a:lnTo>
                  <a:lnTo>
                    <a:pt x="92" y="73"/>
                  </a:lnTo>
                  <a:lnTo>
                    <a:pt x="107" y="61"/>
                  </a:lnTo>
                  <a:lnTo>
                    <a:pt x="124" y="48"/>
                  </a:lnTo>
                  <a:lnTo>
                    <a:pt x="144" y="34"/>
                  </a:lnTo>
                  <a:lnTo>
                    <a:pt x="165" y="21"/>
                  </a:lnTo>
                  <a:lnTo>
                    <a:pt x="189" y="11"/>
                  </a:lnTo>
                  <a:lnTo>
                    <a:pt x="215" y="3"/>
                  </a:lnTo>
                  <a:lnTo>
                    <a:pt x="244" y="0"/>
                  </a:lnTo>
                  <a:lnTo>
                    <a:pt x="272" y="0"/>
                  </a:lnTo>
                  <a:lnTo>
                    <a:pt x="297" y="0"/>
                  </a:lnTo>
                  <a:lnTo>
                    <a:pt x="318" y="0"/>
                  </a:lnTo>
                  <a:lnTo>
                    <a:pt x="338" y="0"/>
                  </a:lnTo>
                  <a:lnTo>
                    <a:pt x="356" y="2"/>
                  </a:lnTo>
                  <a:lnTo>
                    <a:pt x="374" y="5"/>
                  </a:lnTo>
                  <a:lnTo>
                    <a:pt x="390" y="11"/>
                  </a:lnTo>
                  <a:lnTo>
                    <a:pt x="404" y="16"/>
                  </a:lnTo>
                  <a:lnTo>
                    <a:pt x="418" y="21"/>
                  </a:lnTo>
                  <a:lnTo>
                    <a:pt x="430" y="27"/>
                  </a:lnTo>
                  <a:lnTo>
                    <a:pt x="443" y="32"/>
                  </a:lnTo>
                  <a:lnTo>
                    <a:pt x="454" y="39"/>
                  </a:lnTo>
                  <a:lnTo>
                    <a:pt x="464" y="48"/>
                  </a:lnTo>
                  <a:lnTo>
                    <a:pt x="477" y="61"/>
                  </a:lnTo>
                  <a:lnTo>
                    <a:pt x="489" y="77"/>
                  </a:lnTo>
                  <a:lnTo>
                    <a:pt x="503" y="98"/>
                  </a:lnTo>
                  <a:lnTo>
                    <a:pt x="527" y="139"/>
                  </a:lnTo>
                  <a:lnTo>
                    <a:pt x="541" y="169"/>
                  </a:lnTo>
                  <a:lnTo>
                    <a:pt x="548" y="189"/>
                  </a:lnTo>
                  <a:lnTo>
                    <a:pt x="550" y="201"/>
                  </a:lnTo>
                  <a:lnTo>
                    <a:pt x="551" y="207"/>
                  </a:lnTo>
                  <a:lnTo>
                    <a:pt x="550" y="203"/>
                  </a:lnTo>
                  <a:lnTo>
                    <a:pt x="543" y="189"/>
                  </a:lnTo>
                  <a:lnTo>
                    <a:pt x="521" y="159"/>
                  </a:lnTo>
                  <a:lnTo>
                    <a:pt x="507" y="141"/>
                  </a:lnTo>
                  <a:lnTo>
                    <a:pt x="493" y="123"/>
                  </a:lnTo>
                  <a:lnTo>
                    <a:pt x="480" y="109"/>
                  </a:lnTo>
                  <a:lnTo>
                    <a:pt x="468" y="96"/>
                  </a:lnTo>
                  <a:lnTo>
                    <a:pt x="455" y="86"/>
                  </a:lnTo>
                  <a:lnTo>
                    <a:pt x="445" y="77"/>
                  </a:lnTo>
                  <a:lnTo>
                    <a:pt x="432" y="66"/>
                  </a:lnTo>
                  <a:lnTo>
                    <a:pt x="422" y="57"/>
                  </a:lnTo>
                  <a:lnTo>
                    <a:pt x="409" y="48"/>
                  </a:lnTo>
                  <a:lnTo>
                    <a:pt x="393" y="41"/>
                  </a:lnTo>
                  <a:lnTo>
                    <a:pt x="375" y="36"/>
                  </a:lnTo>
                  <a:lnTo>
                    <a:pt x="358" y="30"/>
                  </a:lnTo>
                  <a:lnTo>
                    <a:pt x="338" y="27"/>
                  </a:lnTo>
                  <a:lnTo>
                    <a:pt x="318" y="23"/>
                  </a:lnTo>
                  <a:lnTo>
                    <a:pt x="299" y="23"/>
                  </a:lnTo>
                  <a:lnTo>
                    <a:pt x="281" y="23"/>
                  </a:lnTo>
                  <a:lnTo>
                    <a:pt x="263" y="25"/>
                  </a:lnTo>
                  <a:lnTo>
                    <a:pt x="244" y="28"/>
                  </a:lnTo>
                  <a:lnTo>
                    <a:pt x="224" y="32"/>
                  </a:lnTo>
                  <a:lnTo>
                    <a:pt x="205" y="36"/>
                  </a:lnTo>
                  <a:lnTo>
                    <a:pt x="185" y="43"/>
                  </a:lnTo>
                  <a:lnTo>
                    <a:pt x="167" y="48"/>
                  </a:lnTo>
                  <a:lnTo>
                    <a:pt x="151" y="55"/>
                  </a:lnTo>
                  <a:lnTo>
                    <a:pt x="137" y="64"/>
                  </a:lnTo>
                  <a:lnTo>
                    <a:pt x="123" y="77"/>
                  </a:lnTo>
                  <a:lnTo>
                    <a:pt x="105" y="94"/>
                  </a:lnTo>
                  <a:lnTo>
                    <a:pt x="85" y="116"/>
                  </a:lnTo>
                  <a:lnTo>
                    <a:pt x="64" y="137"/>
                  </a:lnTo>
                  <a:lnTo>
                    <a:pt x="43" y="157"/>
                  </a:lnTo>
                  <a:lnTo>
                    <a:pt x="25" y="171"/>
                  </a:lnTo>
                  <a:lnTo>
                    <a:pt x="11" y="180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2829" y="1679"/>
              <a:ext cx="203" cy="211"/>
            </a:xfrm>
            <a:custGeom>
              <a:avLst/>
              <a:gdLst>
                <a:gd name="T0" fmla="*/ 144 w 203"/>
                <a:gd name="T1" fmla="*/ 0 h 211"/>
                <a:gd name="T2" fmla="*/ 150 w 203"/>
                <a:gd name="T3" fmla="*/ 6 h 211"/>
                <a:gd name="T4" fmla="*/ 146 w 203"/>
                <a:gd name="T5" fmla="*/ 18 h 211"/>
                <a:gd name="T6" fmla="*/ 134 w 203"/>
                <a:gd name="T7" fmla="*/ 38 h 211"/>
                <a:gd name="T8" fmla="*/ 119 w 203"/>
                <a:gd name="T9" fmla="*/ 61 h 211"/>
                <a:gd name="T10" fmla="*/ 100 w 203"/>
                <a:gd name="T11" fmla="*/ 84 h 211"/>
                <a:gd name="T12" fmla="*/ 80 w 203"/>
                <a:gd name="T13" fmla="*/ 109 h 211"/>
                <a:gd name="T14" fmla="*/ 62 w 203"/>
                <a:gd name="T15" fmla="*/ 129 h 211"/>
                <a:gd name="T16" fmla="*/ 46 w 203"/>
                <a:gd name="T17" fmla="*/ 145 h 211"/>
                <a:gd name="T18" fmla="*/ 39 w 203"/>
                <a:gd name="T19" fmla="*/ 155 h 211"/>
                <a:gd name="T20" fmla="*/ 39 w 203"/>
                <a:gd name="T21" fmla="*/ 164 h 211"/>
                <a:gd name="T22" fmla="*/ 50 w 203"/>
                <a:gd name="T23" fmla="*/ 171 h 211"/>
                <a:gd name="T24" fmla="*/ 64 w 203"/>
                <a:gd name="T25" fmla="*/ 175 h 211"/>
                <a:gd name="T26" fmla="*/ 82 w 203"/>
                <a:gd name="T27" fmla="*/ 177 h 211"/>
                <a:gd name="T28" fmla="*/ 102 w 203"/>
                <a:gd name="T29" fmla="*/ 177 h 211"/>
                <a:gd name="T30" fmla="*/ 121 w 203"/>
                <a:gd name="T31" fmla="*/ 175 h 211"/>
                <a:gd name="T32" fmla="*/ 139 w 203"/>
                <a:gd name="T33" fmla="*/ 171 h 211"/>
                <a:gd name="T34" fmla="*/ 153 w 203"/>
                <a:gd name="T35" fmla="*/ 168 h 211"/>
                <a:gd name="T36" fmla="*/ 167 w 203"/>
                <a:gd name="T37" fmla="*/ 168 h 211"/>
                <a:gd name="T38" fmla="*/ 180 w 203"/>
                <a:gd name="T39" fmla="*/ 168 h 211"/>
                <a:gd name="T40" fmla="*/ 191 w 203"/>
                <a:gd name="T41" fmla="*/ 170 h 211"/>
                <a:gd name="T42" fmla="*/ 198 w 203"/>
                <a:gd name="T43" fmla="*/ 173 h 211"/>
                <a:gd name="T44" fmla="*/ 203 w 203"/>
                <a:gd name="T45" fmla="*/ 177 h 211"/>
                <a:gd name="T46" fmla="*/ 203 w 203"/>
                <a:gd name="T47" fmla="*/ 179 h 211"/>
                <a:gd name="T48" fmla="*/ 198 w 203"/>
                <a:gd name="T49" fmla="*/ 180 h 211"/>
                <a:gd name="T50" fmla="*/ 189 w 203"/>
                <a:gd name="T51" fmla="*/ 182 h 211"/>
                <a:gd name="T52" fmla="*/ 175 w 203"/>
                <a:gd name="T53" fmla="*/ 184 h 211"/>
                <a:gd name="T54" fmla="*/ 159 w 203"/>
                <a:gd name="T55" fmla="*/ 186 h 211"/>
                <a:gd name="T56" fmla="*/ 137 w 203"/>
                <a:gd name="T57" fmla="*/ 189 h 211"/>
                <a:gd name="T58" fmla="*/ 114 w 203"/>
                <a:gd name="T59" fmla="*/ 193 h 211"/>
                <a:gd name="T60" fmla="*/ 89 w 203"/>
                <a:gd name="T61" fmla="*/ 198 h 211"/>
                <a:gd name="T62" fmla="*/ 62 w 203"/>
                <a:gd name="T63" fmla="*/ 204 h 211"/>
                <a:gd name="T64" fmla="*/ 34 w 203"/>
                <a:gd name="T65" fmla="*/ 209 h 211"/>
                <a:gd name="T66" fmla="*/ 13 w 203"/>
                <a:gd name="T67" fmla="*/ 211 h 211"/>
                <a:gd name="T68" fmla="*/ 2 w 203"/>
                <a:gd name="T69" fmla="*/ 205 h 211"/>
                <a:gd name="T70" fmla="*/ 0 w 203"/>
                <a:gd name="T71" fmla="*/ 195 h 211"/>
                <a:gd name="T72" fmla="*/ 6 w 203"/>
                <a:gd name="T73" fmla="*/ 179 h 211"/>
                <a:gd name="T74" fmla="*/ 14 w 203"/>
                <a:gd name="T75" fmla="*/ 162 h 211"/>
                <a:gd name="T76" fmla="*/ 25 w 203"/>
                <a:gd name="T77" fmla="*/ 146 h 211"/>
                <a:gd name="T78" fmla="*/ 36 w 203"/>
                <a:gd name="T79" fmla="*/ 130 h 211"/>
                <a:gd name="T80" fmla="*/ 45 w 203"/>
                <a:gd name="T81" fmla="*/ 118 h 211"/>
                <a:gd name="T82" fmla="*/ 52 w 203"/>
                <a:gd name="T83" fmla="*/ 105 h 211"/>
                <a:gd name="T84" fmla="*/ 62 w 203"/>
                <a:gd name="T85" fmla="*/ 91 h 211"/>
                <a:gd name="T86" fmla="*/ 75 w 203"/>
                <a:gd name="T87" fmla="*/ 77 h 211"/>
                <a:gd name="T88" fmla="*/ 87 w 203"/>
                <a:gd name="T89" fmla="*/ 63 h 211"/>
                <a:gd name="T90" fmla="*/ 100 w 203"/>
                <a:gd name="T91" fmla="*/ 50 h 211"/>
                <a:gd name="T92" fmla="*/ 110 w 203"/>
                <a:gd name="T93" fmla="*/ 39 h 211"/>
                <a:gd name="T94" fmla="*/ 118 w 203"/>
                <a:gd name="T95" fmla="*/ 30 h 211"/>
                <a:gd name="T96" fmla="*/ 119 w 203"/>
                <a:gd name="T97" fmla="*/ 29 h 211"/>
                <a:gd name="T98" fmla="*/ 144 w 203"/>
                <a:gd name="T99" fmla="*/ 0 h 2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3"/>
                <a:gd name="T151" fmla="*/ 0 h 211"/>
                <a:gd name="T152" fmla="*/ 203 w 203"/>
                <a:gd name="T153" fmla="*/ 211 h 2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3" h="211">
                  <a:moveTo>
                    <a:pt x="144" y="0"/>
                  </a:moveTo>
                  <a:lnTo>
                    <a:pt x="150" y="6"/>
                  </a:lnTo>
                  <a:lnTo>
                    <a:pt x="146" y="18"/>
                  </a:lnTo>
                  <a:lnTo>
                    <a:pt x="134" y="38"/>
                  </a:lnTo>
                  <a:lnTo>
                    <a:pt x="119" y="61"/>
                  </a:lnTo>
                  <a:lnTo>
                    <a:pt x="100" y="84"/>
                  </a:lnTo>
                  <a:lnTo>
                    <a:pt x="80" y="109"/>
                  </a:lnTo>
                  <a:lnTo>
                    <a:pt x="62" y="129"/>
                  </a:lnTo>
                  <a:lnTo>
                    <a:pt x="46" y="145"/>
                  </a:lnTo>
                  <a:lnTo>
                    <a:pt x="39" y="155"/>
                  </a:lnTo>
                  <a:lnTo>
                    <a:pt x="39" y="164"/>
                  </a:lnTo>
                  <a:lnTo>
                    <a:pt x="50" y="171"/>
                  </a:lnTo>
                  <a:lnTo>
                    <a:pt x="64" y="175"/>
                  </a:lnTo>
                  <a:lnTo>
                    <a:pt x="82" y="177"/>
                  </a:lnTo>
                  <a:lnTo>
                    <a:pt x="102" y="177"/>
                  </a:lnTo>
                  <a:lnTo>
                    <a:pt x="121" y="175"/>
                  </a:lnTo>
                  <a:lnTo>
                    <a:pt x="139" y="171"/>
                  </a:lnTo>
                  <a:lnTo>
                    <a:pt x="153" y="168"/>
                  </a:lnTo>
                  <a:lnTo>
                    <a:pt x="167" y="168"/>
                  </a:lnTo>
                  <a:lnTo>
                    <a:pt x="180" y="168"/>
                  </a:lnTo>
                  <a:lnTo>
                    <a:pt x="191" y="170"/>
                  </a:lnTo>
                  <a:lnTo>
                    <a:pt x="198" y="173"/>
                  </a:lnTo>
                  <a:lnTo>
                    <a:pt x="203" y="177"/>
                  </a:lnTo>
                  <a:lnTo>
                    <a:pt x="203" y="179"/>
                  </a:lnTo>
                  <a:lnTo>
                    <a:pt x="198" y="180"/>
                  </a:lnTo>
                  <a:lnTo>
                    <a:pt x="189" y="182"/>
                  </a:lnTo>
                  <a:lnTo>
                    <a:pt x="175" y="184"/>
                  </a:lnTo>
                  <a:lnTo>
                    <a:pt x="159" y="186"/>
                  </a:lnTo>
                  <a:lnTo>
                    <a:pt x="137" y="189"/>
                  </a:lnTo>
                  <a:lnTo>
                    <a:pt x="114" y="193"/>
                  </a:lnTo>
                  <a:lnTo>
                    <a:pt x="89" y="198"/>
                  </a:lnTo>
                  <a:lnTo>
                    <a:pt x="62" y="204"/>
                  </a:lnTo>
                  <a:lnTo>
                    <a:pt x="34" y="209"/>
                  </a:lnTo>
                  <a:lnTo>
                    <a:pt x="13" y="211"/>
                  </a:lnTo>
                  <a:lnTo>
                    <a:pt x="2" y="205"/>
                  </a:lnTo>
                  <a:lnTo>
                    <a:pt x="0" y="195"/>
                  </a:lnTo>
                  <a:lnTo>
                    <a:pt x="6" y="179"/>
                  </a:lnTo>
                  <a:lnTo>
                    <a:pt x="14" y="162"/>
                  </a:lnTo>
                  <a:lnTo>
                    <a:pt x="25" y="146"/>
                  </a:lnTo>
                  <a:lnTo>
                    <a:pt x="36" y="130"/>
                  </a:lnTo>
                  <a:lnTo>
                    <a:pt x="45" y="118"/>
                  </a:lnTo>
                  <a:lnTo>
                    <a:pt x="52" y="105"/>
                  </a:lnTo>
                  <a:lnTo>
                    <a:pt x="62" y="91"/>
                  </a:lnTo>
                  <a:lnTo>
                    <a:pt x="75" y="77"/>
                  </a:lnTo>
                  <a:lnTo>
                    <a:pt x="87" y="63"/>
                  </a:lnTo>
                  <a:lnTo>
                    <a:pt x="100" y="50"/>
                  </a:lnTo>
                  <a:lnTo>
                    <a:pt x="110" y="39"/>
                  </a:lnTo>
                  <a:lnTo>
                    <a:pt x="118" y="30"/>
                  </a:lnTo>
                  <a:lnTo>
                    <a:pt x="119" y="2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3132" y="1733"/>
              <a:ext cx="380" cy="114"/>
            </a:xfrm>
            <a:custGeom>
              <a:avLst/>
              <a:gdLst>
                <a:gd name="T0" fmla="*/ 30 w 380"/>
                <a:gd name="T1" fmla="*/ 91 h 114"/>
                <a:gd name="T2" fmla="*/ 33 w 380"/>
                <a:gd name="T3" fmla="*/ 91 h 114"/>
                <a:gd name="T4" fmla="*/ 41 w 380"/>
                <a:gd name="T5" fmla="*/ 89 h 114"/>
                <a:gd name="T6" fmla="*/ 53 w 380"/>
                <a:gd name="T7" fmla="*/ 85 h 114"/>
                <a:gd name="T8" fmla="*/ 67 w 380"/>
                <a:gd name="T9" fmla="*/ 82 h 114"/>
                <a:gd name="T10" fmla="*/ 83 w 380"/>
                <a:gd name="T11" fmla="*/ 80 h 114"/>
                <a:gd name="T12" fmla="*/ 101 w 380"/>
                <a:gd name="T13" fmla="*/ 76 h 114"/>
                <a:gd name="T14" fmla="*/ 119 w 380"/>
                <a:gd name="T15" fmla="*/ 75 h 114"/>
                <a:gd name="T16" fmla="*/ 135 w 380"/>
                <a:gd name="T17" fmla="*/ 75 h 114"/>
                <a:gd name="T18" fmla="*/ 153 w 380"/>
                <a:gd name="T19" fmla="*/ 73 h 114"/>
                <a:gd name="T20" fmla="*/ 172 w 380"/>
                <a:gd name="T21" fmla="*/ 71 h 114"/>
                <a:gd name="T22" fmla="*/ 192 w 380"/>
                <a:gd name="T23" fmla="*/ 67 h 114"/>
                <a:gd name="T24" fmla="*/ 213 w 380"/>
                <a:gd name="T25" fmla="*/ 62 h 114"/>
                <a:gd name="T26" fmla="*/ 233 w 380"/>
                <a:gd name="T27" fmla="*/ 57 h 114"/>
                <a:gd name="T28" fmla="*/ 250 w 380"/>
                <a:gd name="T29" fmla="*/ 53 h 114"/>
                <a:gd name="T30" fmla="*/ 265 w 380"/>
                <a:gd name="T31" fmla="*/ 50 h 114"/>
                <a:gd name="T32" fmla="*/ 275 w 380"/>
                <a:gd name="T33" fmla="*/ 48 h 114"/>
                <a:gd name="T34" fmla="*/ 284 w 380"/>
                <a:gd name="T35" fmla="*/ 48 h 114"/>
                <a:gd name="T36" fmla="*/ 293 w 380"/>
                <a:gd name="T37" fmla="*/ 46 h 114"/>
                <a:gd name="T38" fmla="*/ 302 w 380"/>
                <a:gd name="T39" fmla="*/ 46 h 114"/>
                <a:gd name="T40" fmla="*/ 311 w 380"/>
                <a:gd name="T41" fmla="*/ 44 h 114"/>
                <a:gd name="T42" fmla="*/ 320 w 380"/>
                <a:gd name="T43" fmla="*/ 42 h 114"/>
                <a:gd name="T44" fmla="*/ 327 w 380"/>
                <a:gd name="T45" fmla="*/ 39 h 114"/>
                <a:gd name="T46" fmla="*/ 334 w 380"/>
                <a:gd name="T47" fmla="*/ 35 h 114"/>
                <a:gd name="T48" fmla="*/ 339 w 380"/>
                <a:gd name="T49" fmla="*/ 30 h 114"/>
                <a:gd name="T50" fmla="*/ 348 w 380"/>
                <a:gd name="T51" fmla="*/ 19 h 114"/>
                <a:gd name="T52" fmla="*/ 357 w 380"/>
                <a:gd name="T53" fmla="*/ 9 h 114"/>
                <a:gd name="T54" fmla="*/ 364 w 380"/>
                <a:gd name="T55" fmla="*/ 1 h 114"/>
                <a:gd name="T56" fmla="*/ 373 w 380"/>
                <a:gd name="T57" fmla="*/ 0 h 114"/>
                <a:gd name="T58" fmla="*/ 379 w 380"/>
                <a:gd name="T59" fmla="*/ 1 h 114"/>
                <a:gd name="T60" fmla="*/ 380 w 380"/>
                <a:gd name="T61" fmla="*/ 5 h 114"/>
                <a:gd name="T62" fmla="*/ 377 w 380"/>
                <a:gd name="T63" fmla="*/ 12 h 114"/>
                <a:gd name="T64" fmla="*/ 370 w 380"/>
                <a:gd name="T65" fmla="*/ 23 h 114"/>
                <a:gd name="T66" fmla="*/ 361 w 380"/>
                <a:gd name="T67" fmla="*/ 34 h 114"/>
                <a:gd name="T68" fmla="*/ 355 w 380"/>
                <a:gd name="T69" fmla="*/ 42 h 114"/>
                <a:gd name="T70" fmla="*/ 350 w 380"/>
                <a:gd name="T71" fmla="*/ 50 h 114"/>
                <a:gd name="T72" fmla="*/ 347 w 380"/>
                <a:gd name="T73" fmla="*/ 59 h 114"/>
                <a:gd name="T74" fmla="*/ 345 w 380"/>
                <a:gd name="T75" fmla="*/ 62 h 114"/>
                <a:gd name="T76" fmla="*/ 338 w 380"/>
                <a:gd name="T77" fmla="*/ 64 h 114"/>
                <a:gd name="T78" fmla="*/ 329 w 380"/>
                <a:gd name="T79" fmla="*/ 64 h 114"/>
                <a:gd name="T80" fmla="*/ 316 w 380"/>
                <a:gd name="T81" fmla="*/ 66 h 114"/>
                <a:gd name="T82" fmla="*/ 298 w 380"/>
                <a:gd name="T83" fmla="*/ 67 h 114"/>
                <a:gd name="T84" fmla="*/ 275 w 380"/>
                <a:gd name="T85" fmla="*/ 69 h 114"/>
                <a:gd name="T86" fmla="*/ 247 w 380"/>
                <a:gd name="T87" fmla="*/ 73 h 114"/>
                <a:gd name="T88" fmla="*/ 213 w 380"/>
                <a:gd name="T89" fmla="*/ 78 h 114"/>
                <a:gd name="T90" fmla="*/ 178 w 380"/>
                <a:gd name="T91" fmla="*/ 84 h 114"/>
                <a:gd name="T92" fmla="*/ 145 w 380"/>
                <a:gd name="T93" fmla="*/ 89 h 114"/>
                <a:gd name="T94" fmla="*/ 117 w 380"/>
                <a:gd name="T95" fmla="*/ 94 h 114"/>
                <a:gd name="T96" fmla="*/ 92 w 380"/>
                <a:gd name="T97" fmla="*/ 98 h 114"/>
                <a:gd name="T98" fmla="*/ 71 w 380"/>
                <a:gd name="T99" fmla="*/ 101 h 114"/>
                <a:gd name="T100" fmla="*/ 55 w 380"/>
                <a:gd name="T101" fmla="*/ 103 h 114"/>
                <a:gd name="T102" fmla="*/ 42 w 380"/>
                <a:gd name="T103" fmla="*/ 107 h 114"/>
                <a:gd name="T104" fmla="*/ 33 w 380"/>
                <a:gd name="T105" fmla="*/ 108 h 114"/>
                <a:gd name="T106" fmla="*/ 26 w 380"/>
                <a:gd name="T107" fmla="*/ 110 h 114"/>
                <a:gd name="T108" fmla="*/ 17 w 380"/>
                <a:gd name="T109" fmla="*/ 112 h 114"/>
                <a:gd name="T110" fmla="*/ 9 w 380"/>
                <a:gd name="T111" fmla="*/ 114 h 114"/>
                <a:gd name="T112" fmla="*/ 3 w 380"/>
                <a:gd name="T113" fmla="*/ 112 h 114"/>
                <a:gd name="T114" fmla="*/ 0 w 380"/>
                <a:gd name="T115" fmla="*/ 110 h 114"/>
                <a:gd name="T116" fmla="*/ 3 w 380"/>
                <a:gd name="T117" fmla="*/ 107 h 114"/>
                <a:gd name="T118" fmla="*/ 12 w 380"/>
                <a:gd name="T119" fmla="*/ 100 h 114"/>
                <a:gd name="T120" fmla="*/ 30 w 380"/>
                <a:gd name="T121" fmla="*/ 91 h 1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0"/>
                <a:gd name="T184" fmla="*/ 0 h 114"/>
                <a:gd name="T185" fmla="*/ 380 w 380"/>
                <a:gd name="T186" fmla="*/ 114 h 1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0" h="114">
                  <a:moveTo>
                    <a:pt x="30" y="91"/>
                  </a:moveTo>
                  <a:lnTo>
                    <a:pt x="33" y="91"/>
                  </a:lnTo>
                  <a:lnTo>
                    <a:pt x="41" y="89"/>
                  </a:lnTo>
                  <a:lnTo>
                    <a:pt x="53" y="85"/>
                  </a:lnTo>
                  <a:lnTo>
                    <a:pt x="67" y="82"/>
                  </a:lnTo>
                  <a:lnTo>
                    <a:pt x="83" y="80"/>
                  </a:lnTo>
                  <a:lnTo>
                    <a:pt x="101" y="76"/>
                  </a:lnTo>
                  <a:lnTo>
                    <a:pt x="119" y="75"/>
                  </a:lnTo>
                  <a:lnTo>
                    <a:pt x="135" y="75"/>
                  </a:lnTo>
                  <a:lnTo>
                    <a:pt x="153" y="73"/>
                  </a:lnTo>
                  <a:lnTo>
                    <a:pt x="172" y="71"/>
                  </a:lnTo>
                  <a:lnTo>
                    <a:pt x="192" y="67"/>
                  </a:lnTo>
                  <a:lnTo>
                    <a:pt x="213" y="62"/>
                  </a:lnTo>
                  <a:lnTo>
                    <a:pt x="233" y="57"/>
                  </a:lnTo>
                  <a:lnTo>
                    <a:pt x="250" y="53"/>
                  </a:lnTo>
                  <a:lnTo>
                    <a:pt x="265" y="50"/>
                  </a:lnTo>
                  <a:lnTo>
                    <a:pt x="275" y="48"/>
                  </a:lnTo>
                  <a:lnTo>
                    <a:pt x="284" y="48"/>
                  </a:lnTo>
                  <a:lnTo>
                    <a:pt x="293" y="46"/>
                  </a:lnTo>
                  <a:lnTo>
                    <a:pt x="302" y="46"/>
                  </a:lnTo>
                  <a:lnTo>
                    <a:pt x="311" y="44"/>
                  </a:lnTo>
                  <a:lnTo>
                    <a:pt x="320" y="42"/>
                  </a:lnTo>
                  <a:lnTo>
                    <a:pt x="327" y="39"/>
                  </a:lnTo>
                  <a:lnTo>
                    <a:pt x="334" y="35"/>
                  </a:lnTo>
                  <a:lnTo>
                    <a:pt x="339" y="30"/>
                  </a:lnTo>
                  <a:lnTo>
                    <a:pt x="348" y="19"/>
                  </a:lnTo>
                  <a:lnTo>
                    <a:pt x="357" y="9"/>
                  </a:lnTo>
                  <a:lnTo>
                    <a:pt x="364" y="1"/>
                  </a:lnTo>
                  <a:lnTo>
                    <a:pt x="373" y="0"/>
                  </a:lnTo>
                  <a:lnTo>
                    <a:pt x="379" y="1"/>
                  </a:lnTo>
                  <a:lnTo>
                    <a:pt x="380" y="5"/>
                  </a:lnTo>
                  <a:lnTo>
                    <a:pt x="377" y="12"/>
                  </a:lnTo>
                  <a:lnTo>
                    <a:pt x="370" y="23"/>
                  </a:lnTo>
                  <a:lnTo>
                    <a:pt x="361" y="34"/>
                  </a:lnTo>
                  <a:lnTo>
                    <a:pt x="355" y="42"/>
                  </a:lnTo>
                  <a:lnTo>
                    <a:pt x="350" y="50"/>
                  </a:lnTo>
                  <a:lnTo>
                    <a:pt x="347" y="59"/>
                  </a:lnTo>
                  <a:lnTo>
                    <a:pt x="345" y="62"/>
                  </a:lnTo>
                  <a:lnTo>
                    <a:pt x="338" y="64"/>
                  </a:lnTo>
                  <a:lnTo>
                    <a:pt x="329" y="64"/>
                  </a:lnTo>
                  <a:lnTo>
                    <a:pt x="316" y="66"/>
                  </a:lnTo>
                  <a:lnTo>
                    <a:pt x="298" y="67"/>
                  </a:lnTo>
                  <a:lnTo>
                    <a:pt x="275" y="69"/>
                  </a:lnTo>
                  <a:lnTo>
                    <a:pt x="247" y="73"/>
                  </a:lnTo>
                  <a:lnTo>
                    <a:pt x="213" y="78"/>
                  </a:lnTo>
                  <a:lnTo>
                    <a:pt x="178" y="84"/>
                  </a:lnTo>
                  <a:lnTo>
                    <a:pt x="145" y="89"/>
                  </a:lnTo>
                  <a:lnTo>
                    <a:pt x="117" y="94"/>
                  </a:lnTo>
                  <a:lnTo>
                    <a:pt x="92" y="98"/>
                  </a:lnTo>
                  <a:lnTo>
                    <a:pt x="71" y="101"/>
                  </a:lnTo>
                  <a:lnTo>
                    <a:pt x="55" y="103"/>
                  </a:lnTo>
                  <a:lnTo>
                    <a:pt x="42" y="107"/>
                  </a:lnTo>
                  <a:lnTo>
                    <a:pt x="33" y="108"/>
                  </a:lnTo>
                  <a:lnTo>
                    <a:pt x="26" y="110"/>
                  </a:lnTo>
                  <a:lnTo>
                    <a:pt x="17" y="112"/>
                  </a:lnTo>
                  <a:lnTo>
                    <a:pt x="9" y="114"/>
                  </a:lnTo>
                  <a:lnTo>
                    <a:pt x="3" y="112"/>
                  </a:lnTo>
                  <a:lnTo>
                    <a:pt x="0" y="110"/>
                  </a:lnTo>
                  <a:lnTo>
                    <a:pt x="3" y="107"/>
                  </a:lnTo>
                  <a:lnTo>
                    <a:pt x="12" y="100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1780" y="2582"/>
              <a:ext cx="345" cy="55"/>
            </a:xfrm>
            <a:custGeom>
              <a:avLst/>
              <a:gdLst>
                <a:gd name="T0" fmla="*/ 16 w 345"/>
                <a:gd name="T1" fmla="*/ 0 h 55"/>
                <a:gd name="T2" fmla="*/ 21 w 345"/>
                <a:gd name="T3" fmla="*/ 2 h 55"/>
                <a:gd name="T4" fmla="*/ 33 w 345"/>
                <a:gd name="T5" fmla="*/ 3 h 55"/>
                <a:gd name="T6" fmla="*/ 55 w 345"/>
                <a:gd name="T7" fmla="*/ 7 h 55"/>
                <a:gd name="T8" fmla="*/ 80 w 345"/>
                <a:gd name="T9" fmla="*/ 10 h 55"/>
                <a:gd name="T10" fmla="*/ 108 w 345"/>
                <a:gd name="T11" fmla="*/ 16 h 55"/>
                <a:gd name="T12" fmla="*/ 140 w 345"/>
                <a:gd name="T13" fmla="*/ 19 h 55"/>
                <a:gd name="T14" fmla="*/ 170 w 345"/>
                <a:gd name="T15" fmla="*/ 23 h 55"/>
                <a:gd name="T16" fmla="*/ 199 w 345"/>
                <a:gd name="T17" fmla="*/ 27 h 55"/>
                <a:gd name="T18" fmla="*/ 224 w 345"/>
                <a:gd name="T19" fmla="*/ 28 h 55"/>
                <a:gd name="T20" fmla="*/ 247 w 345"/>
                <a:gd name="T21" fmla="*/ 28 h 55"/>
                <a:gd name="T22" fmla="*/ 266 w 345"/>
                <a:gd name="T23" fmla="*/ 30 h 55"/>
                <a:gd name="T24" fmla="*/ 282 w 345"/>
                <a:gd name="T25" fmla="*/ 30 h 55"/>
                <a:gd name="T26" fmla="*/ 297 w 345"/>
                <a:gd name="T27" fmla="*/ 30 h 55"/>
                <a:gd name="T28" fmla="*/ 311 w 345"/>
                <a:gd name="T29" fmla="*/ 32 h 55"/>
                <a:gd name="T30" fmla="*/ 322 w 345"/>
                <a:gd name="T31" fmla="*/ 35 h 55"/>
                <a:gd name="T32" fmla="*/ 330 w 345"/>
                <a:gd name="T33" fmla="*/ 39 h 55"/>
                <a:gd name="T34" fmla="*/ 343 w 345"/>
                <a:gd name="T35" fmla="*/ 48 h 55"/>
                <a:gd name="T36" fmla="*/ 345 w 345"/>
                <a:gd name="T37" fmla="*/ 53 h 55"/>
                <a:gd name="T38" fmla="*/ 332 w 345"/>
                <a:gd name="T39" fmla="*/ 55 h 55"/>
                <a:gd name="T40" fmla="*/ 304 w 345"/>
                <a:gd name="T41" fmla="*/ 53 h 55"/>
                <a:gd name="T42" fmla="*/ 279 w 345"/>
                <a:gd name="T43" fmla="*/ 51 h 55"/>
                <a:gd name="T44" fmla="*/ 245 w 345"/>
                <a:gd name="T45" fmla="*/ 48 h 55"/>
                <a:gd name="T46" fmla="*/ 204 w 345"/>
                <a:gd name="T47" fmla="*/ 44 h 55"/>
                <a:gd name="T48" fmla="*/ 163 w 345"/>
                <a:gd name="T49" fmla="*/ 41 h 55"/>
                <a:gd name="T50" fmla="*/ 122 w 345"/>
                <a:gd name="T51" fmla="*/ 39 h 55"/>
                <a:gd name="T52" fmla="*/ 87 w 345"/>
                <a:gd name="T53" fmla="*/ 35 h 55"/>
                <a:gd name="T54" fmla="*/ 60 w 345"/>
                <a:gd name="T55" fmla="*/ 34 h 55"/>
                <a:gd name="T56" fmla="*/ 46 w 345"/>
                <a:gd name="T57" fmla="*/ 34 h 55"/>
                <a:gd name="T58" fmla="*/ 37 w 345"/>
                <a:gd name="T59" fmla="*/ 34 h 55"/>
                <a:gd name="T60" fmla="*/ 28 w 345"/>
                <a:gd name="T61" fmla="*/ 30 h 55"/>
                <a:gd name="T62" fmla="*/ 17 w 345"/>
                <a:gd name="T63" fmla="*/ 27 h 55"/>
                <a:gd name="T64" fmla="*/ 8 w 345"/>
                <a:gd name="T65" fmla="*/ 21 h 55"/>
                <a:gd name="T66" fmla="*/ 1 w 345"/>
                <a:gd name="T67" fmla="*/ 18 h 55"/>
                <a:gd name="T68" fmla="*/ 0 w 345"/>
                <a:gd name="T69" fmla="*/ 10 h 55"/>
                <a:gd name="T70" fmla="*/ 3 w 345"/>
                <a:gd name="T71" fmla="*/ 5 h 55"/>
                <a:gd name="T72" fmla="*/ 16 w 345"/>
                <a:gd name="T73" fmla="*/ 0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5"/>
                <a:gd name="T112" fmla="*/ 0 h 55"/>
                <a:gd name="T113" fmla="*/ 345 w 345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5" h="55">
                  <a:moveTo>
                    <a:pt x="16" y="0"/>
                  </a:moveTo>
                  <a:lnTo>
                    <a:pt x="21" y="2"/>
                  </a:lnTo>
                  <a:lnTo>
                    <a:pt x="33" y="3"/>
                  </a:lnTo>
                  <a:lnTo>
                    <a:pt x="55" y="7"/>
                  </a:lnTo>
                  <a:lnTo>
                    <a:pt x="80" y="10"/>
                  </a:lnTo>
                  <a:lnTo>
                    <a:pt x="108" y="16"/>
                  </a:lnTo>
                  <a:lnTo>
                    <a:pt x="140" y="19"/>
                  </a:lnTo>
                  <a:lnTo>
                    <a:pt x="170" y="23"/>
                  </a:lnTo>
                  <a:lnTo>
                    <a:pt x="199" y="27"/>
                  </a:lnTo>
                  <a:lnTo>
                    <a:pt x="224" y="28"/>
                  </a:lnTo>
                  <a:lnTo>
                    <a:pt x="247" y="28"/>
                  </a:lnTo>
                  <a:lnTo>
                    <a:pt x="266" y="30"/>
                  </a:lnTo>
                  <a:lnTo>
                    <a:pt x="282" y="30"/>
                  </a:lnTo>
                  <a:lnTo>
                    <a:pt x="297" y="30"/>
                  </a:lnTo>
                  <a:lnTo>
                    <a:pt x="311" y="32"/>
                  </a:lnTo>
                  <a:lnTo>
                    <a:pt x="322" y="35"/>
                  </a:lnTo>
                  <a:lnTo>
                    <a:pt x="330" y="39"/>
                  </a:lnTo>
                  <a:lnTo>
                    <a:pt x="343" y="48"/>
                  </a:lnTo>
                  <a:lnTo>
                    <a:pt x="345" y="53"/>
                  </a:lnTo>
                  <a:lnTo>
                    <a:pt x="332" y="55"/>
                  </a:lnTo>
                  <a:lnTo>
                    <a:pt x="304" y="53"/>
                  </a:lnTo>
                  <a:lnTo>
                    <a:pt x="279" y="51"/>
                  </a:lnTo>
                  <a:lnTo>
                    <a:pt x="245" y="48"/>
                  </a:lnTo>
                  <a:lnTo>
                    <a:pt x="204" y="44"/>
                  </a:lnTo>
                  <a:lnTo>
                    <a:pt x="163" y="41"/>
                  </a:lnTo>
                  <a:lnTo>
                    <a:pt x="122" y="39"/>
                  </a:lnTo>
                  <a:lnTo>
                    <a:pt x="87" y="35"/>
                  </a:lnTo>
                  <a:lnTo>
                    <a:pt x="60" y="34"/>
                  </a:lnTo>
                  <a:lnTo>
                    <a:pt x="46" y="34"/>
                  </a:lnTo>
                  <a:lnTo>
                    <a:pt x="37" y="34"/>
                  </a:lnTo>
                  <a:lnTo>
                    <a:pt x="28" y="30"/>
                  </a:lnTo>
                  <a:lnTo>
                    <a:pt x="17" y="27"/>
                  </a:lnTo>
                  <a:lnTo>
                    <a:pt x="8" y="21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2155" y="2626"/>
              <a:ext cx="242" cy="43"/>
            </a:xfrm>
            <a:custGeom>
              <a:avLst/>
              <a:gdLst>
                <a:gd name="T0" fmla="*/ 5 w 242"/>
                <a:gd name="T1" fmla="*/ 2 h 43"/>
                <a:gd name="T2" fmla="*/ 7 w 242"/>
                <a:gd name="T3" fmla="*/ 2 h 43"/>
                <a:gd name="T4" fmla="*/ 16 w 242"/>
                <a:gd name="T5" fmla="*/ 2 h 43"/>
                <a:gd name="T6" fmla="*/ 27 w 242"/>
                <a:gd name="T7" fmla="*/ 2 h 43"/>
                <a:gd name="T8" fmla="*/ 39 w 242"/>
                <a:gd name="T9" fmla="*/ 2 h 43"/>
                <a:gd name="T10" fmla="*/ 53 w 242"/>
                <a:gd name="T11" fmla="*/ 2 h 43"/>
                <a:gd name="T12" fmla="*/ 68 w 242"/>
                <a:gd name="T13" fmla="*/ 4 h 43"/>
                <a:gd name="T14" fmla="*/ 82 w 242"/>
                <a:gd name="T15" fmla="*/ 4 h 43"/>
                <a:gd name="T16" fmla="*/ 92 w 242"/>
                <a:gd name="T17" fmla="*/ 6 h 43"/>
                <a:gd name="T18" fmla="*/ 103 w 242"/>
                <a:gd name="T19" fmla="*/ 7 h 43"/>
                <a:gd name="T20" fmla="*/ 114 w 242"/>
                <a:gd name="T21" fmla="*/ 11 h 43"/>
                <a:gd name="T22" fmla="*/ 126 w 242"/>
                <a:gd name="T23" fmla="*/ 15 h 43"/>
                <a:gd name="T24" fmla="*/ 139 w 242"/>
                <a:gd name="T25" fmla="*/ 18 h 43"/>
                <a:gd name="T26" fmla="*/ 151 w 242"/>
                <a:gd name="T27" fmla="*/ 22 h 43"/>
                <a:gd name="T28" fmla="*/ 164 w 242"/>
                <a:gd name="T29" fmla="*/ 25 h 43"/>
                <a:gd name="T30" fmla="*/ 174 w 242"/>
                <a:gd name="T31" fmla="*/ 25 h 43"/>
                <a:gd name="T32" fmla="*/ 183 w 242"/>
                <a:gd name="T33" fmla="*/ 25 h 43"/>
                <a:gd name="T34" fmla="*/ 192 w 242"/>
                <a:gd name="T35" fmla="*/ 22 h 43"/>
                <a:gd name="T36" fmla="*/ 199 w 242"/>
                <a:gd name="T37" fmla="*/ 18 h 43"/>
                <a:gd name="T38" fmla="*/ 208 w 242"/>
                <a:gd name="T39" fmla="*/ 15 h 43"/>
                <a:gd name="T40" fmla="*/ 215 w 242"/>
                <a:gd name="T41" fmla="*/ 9 h 43"/>
                <a:gd name="T42" fmla="*/ 222 w 242"/>
                <a:gd name="T43" fmla="*/ 6 h 43"/>
                <a:gd name="T44" fmla="*/ 228 w 242"/>
                <a:gd name="T45" fmla="*/ 2 h 43"/>
                <a:gd name="T46" fmla="*/ 233 w 242"/>
                <a:gd name="T47" fmla="*/ 0 h 43"/>
                <a:gd name="T48" fmla="*/ 238 w 242"/>
                <a:gd name="T49" fmla="*/ 0 h 43"/>
                <a:gd name="T50" fmla="*/ 242 w 242"/>
                <a:gd name="T51" fmla="*/ 2 h 43"/>
                <a:gd name="T52" fmla="*/ 240 w 242"/>
                <a:gd name="T53" fmla="*/ 7 h 43"/>
                <a:gd name="T54" fmla="*/ 237 w 242"/>
                <a:gd name="T55" fmla="*/ 15 h 43"/>
                <a:gd name="T56" fmla="*/ 231 w 242"/>
                <a:gd name="T57" fmla="*/ 22 h 43"/>
                <a:gd name="T58" fmla="*/ 224 w 242"/>
                <a:gd name="T59" fmla="*/ 29 h 43"/>
                <a:gd name="T60" fmla="*/ 215 w 242"/>
                <a:gd name="T61" fmla="*/ 36 h 43"/>
                <a:gd name="T62" fmla="*/ 206 w 242"/>
                <a:gd name="T63" fmla="*/ 40 h 43"/>
                <a:gd name="T64" fmla="*/ 196 w 242"/>
                <a:gd name="T65" fmla="*/ 43 h 43"/>
                <a:gd name="T66" fmla="*/ 185 w 242"/>
                <a:gd name="T67" fmla="*/ 43 h 43"/>
                <a:gd name="T68" fmla="*/ 174 w 242"/>
                <a:gd name="T69" fmla="*/ 43 h 43"/>
                <a:gd name="T70" fmla="*/ 164 w 242"/>
                <a:gd name="T71" fmla="*/ 41 h 43"/>
                <a:gd name="T72" fmla="*/ 153 w 242"/>
                <a:gd name="T73" fmla="*/ 40 h 43"/>
                <a:gd name="T74" fmla="*/ 140 w 242"/>
                <a:gd name="T75" fmla="*/ 38 h 43"/>
                <a:gd name="T76" fmla="*/ 126 w 242"/>
                <a:gd name="T77" fmla="*/ 36 h 43"/>
                <a:gd name="T78" fmla="*/ 112 w 242"/>
                <a:gd name="T79" fmla="*/ 32 h 43"/>
                <a:gd name="T80" fmla="*/ 96 w 242"/>
                <a:gd name="T81" fmla="*/ 31 h 43"/>
                <a:gd name="T82" fmla="*/ 78 w 242"/>
                <a:gd name="T83" fmla="*/ 29 h 43"/>
                <a:gd name="T84" fmla="*/ 60 w 242"/>
                <a:gd name="T85" fmla="*/ 29 h 43"/>
                <a:gd name="T86" fmla="*/ 43 w 242"/>
                <a:gd name="T87" fmla="*/ 27 h 43"/>
                <a:gd name="T88" fmla="*/ 27 w 242"/>
                <a:gd name="T89" fmla="*/ 27 h 43"/>
                <a:gd name="T90" fmla="*/ 12 w 242"/>
                <a:gd name="T91" fmla="*/ 24 h 43"/>
                <a:gd name="T92" fmla="*/ 4 w 242"/>
                <a:gd name="T93" fmla="*/ 20 h 43"/>
                <a:gd name="T94" fmla="*/ 0 w 242"/>
                <a:gd name="T95" fmla="*/ 13 h 43"/>
                <a:gd name="T96" fmla="*/ 5 w 242"/>
                <a:gd name="T97" fmla="*/ 2 h 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2"/>
                <a:gd name="T148" fmla="*/ 0 h 43"/>
                <a:gd name="T149" fmla="*/ 242 w 242"/>
                <a:gd name="T150" fmla="*/ 43 h 4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2" h="43">
                  <a:moveTo>
                    <a:pt x="5" y="2"/>
                  </a:moveTo>
                  <a:lnTo>
                    <a:pt x="7" y="2"/>
                  </a:lnTo>
                  <a:lnTo>
                    <a:pt x="16" y="2"/>
                  </a:lnTo>
                  <a:lnTo>
                    <a:pt x="27" y="2"/>
                  </a:lnTo>
                  <a:lnTo>
                    <a:pt x="39" y="2"/>
                  </a:lnTo>
                  <a:lnTo>
                    <a:pt x="53" y="2"/>
                  </a:lnTo>
                  <a:lnTo>
                    <a:pt x="68" y="4"/>
                  </a:lnTo>
                  <a:lnTo>
                    <a:pt x="82" y="4"/>
                  </a:lnTo>
                  <a:lnTo>
                    <a:pt x="92" y="6"/>
                  </a:lnTo>
                  <a:lnTo>
                    <a:pt x="103" y="7"/>
                  </a:lnTo>
                  <a:lnTo>
                    <a:pt x="114" y="11"/>
                  </a:lnTo>
                  <a:lnTo>
                    <a:pt x="126" y="15"/>
                  </a:lnTo>
                  <a:lnTo>
                    <a:pt x="139" y="18"/>
                  </a:lnTo>
                  <a:lnTo>
                    <a:pt x="151" y="22"/>
                  </a:lnTo>
                  <a:lnTo>
                    <a:pt x="164" y="25"/>
                  </a:lnTo>
                  <a:lnTo>
                    <a:pt x="174" y="25"/>
                  </a:lnTo>
                  <a:lnTo>
                    <a:pt x="183" y="25"/>
                  </a:lnTo>
                  <a:lnTo>
                    <a:pt x="192" y="22"/>
                  </a:lnTo>
                  <a:lnTo>
                    <a:pt x="199" y="18"/>
                  </a:lnTo>
                  <a:lnTo>
                    <a:pt x="208" y="15"/>
                  </a:lnTo>
                  <a:lnTo>
                    <a:pt x="215" y="9"/>
                  </a:lnTo>
                  <a:lnTo>
                    <a:pt x="222" y="6"/>
                  </a:lnTo>
                  <a:lnTo>
                    <a:pt x="228" y="2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2" y="2"/>
                  </a:lnTo>
                  <a:lnTo>
                    <a:pt x="240" y="7"/>
                  </a:lnTo>
                  <a:lnTo>
                    <a:pt x="237" y="15"/>
                  </a:lnTo>
                  <a:lnTo>
                    <a:pt x="231" y="22"/>
                  </a:lnTo>
                  <a:lnTo>
                    <a:pt x="224" y="29"/>
                  </a:lnTo>
                  <a:lnTo>
                    <a:pt x="215" y="36"/>
                  </a:lnTo>
                  <a:lnTo>
                    <a:pt x="206" y="40"/>
                  </a:lnTo>
                  <a:lnTo>
                    <a:pt x="196" y="43"/>
                  </a:lnTo>
                  <a:lnTo>
                    <a:pt x="185" y="43"/>
                  </a:lnTo>
                  <a:lnTo>
                    <a:pt x="174" y="43"/>
                  </a:lnTo>
                  <a:lnTo>
                    <a:pt x="164" y="41"/>
                  </a:lnTo>
                  <a:lnTo>
                    <a:pt x="153" y="40"/>
                  </a:lnTo>
                  <a:lnTo>
                    <a:pt x="140" y="38"/>
                  </a:lnTo>
                  <a:lnTo>
                    <a:pt x="126" y="36"/>
                  </a:lnTo>
                  <a:lnTo>
                    <a:pt x="112" y="32"/>
                  </a:lnTo>
                  <a:lnTo>
                    <a:pt x="96" y="31"/>
                  </a:lnTo>
                  <a:lnTo>
                    <a:pt x="78" y="29"/>
                  </a:lnTo>
                  <a:lnTo>
                    <a:pt x="60" y="29"/>
                  </a:lnTo>
                  <a:lnTo>
                    <a:pt x="43" y="27"/>
                  </a:lnTo>
                  <a:lnTo>
                    <a:pt x="27" y="27"/>
                  </a:lnTo>
                  <a:lnTo>
                    <a:pt x="12" y="24"/>
                  </a:lnTo>
                  <a:lnTo>
                    <a:pt x="4" y="20"/>
                  </a:lnTo>
                  <a:lnTo>
                    <a:pt x="0" y="1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2883" y="1845"/>
              <a:ext cx="615" cy="118"/>
            </a:xfrm>
            <a:custGeom>
              <a:avLst/>
              <a:gdLst>
                <a:gd name="T0" fmla="*/ 7 w 615"/>
                <a:gd name="T1" fmla="*/ 96 h 118"/>
                <a:gd name="T2" fmla="*/ 12 w 615"/>
                <a:gd name="T3" fmla="*/ 96 h 118"/>
                <a:gd name="T4" fmla="*/ 24 w 615"/>
                <a:gd name="T5" fmla="*/ 93 h 118"/>
                <a:gd name="T6" fmla="*/ 44 w 615"/>
                <a:gd name="T7" fmla="*/ 89 h 118"/>
                <a:gd name="T8" fmla="*/ 71 w 615"/>
                <a:gd name="T9" fmla="*/ 86 h 118"/>
                <a:gd name="T10" fmla="*/ 101 w 615"/>
                <a:gd name="T11" fmla="*/ 82 h 118"/>
                <a:gd name="T12" fmla="*/ 133 w 615"/>
                <a:gd name="T13" fmla="*/ 79 h 118"/>
                <a:gd name="T14" fmla="*/ 167 w 615"/>
                <a:gd name="T15" fmla="*/ 75 h 118"/>
                <a:gd name="T16" fmla="*/ 201 w 615"/>
                <a:gd name="T17" fmla="*/ 73 h 118"/>
                <a:gd name="T18" fmla="*/ 233 w 615"/>
                <a:gd name="T19" fmla="*/ 71 h 118"/>
                <a:gd name="T20" fmla="*/ 263 w 615"/>
                <a:gd name="T21" fmla="*/ 68 h 118"/>
                <a:gd name="T22" fmla="*/ 290 w 615"/>
                <a:gd name="T23" fmla="*/ 62 h 118"/>
                <a:gd name="T24" fmla="*/ 313 w 615"/>
                <a:gd name="T25" fmla="*/ 57 h 118"/>
                <a:gd name="T26" fmla="*/ 336 w 615"/>
                <a:gd name="T27" fmla="*/ 52 h 118"/>
                <a:gd name="T28" fmla="*/ 355 w 615"/>
                <a:gd name="T29" fmla="*/ 46 h 118"/>
                <a:gd name="T30" fmla="*/ 375 w 615"/>
                <a:gd name="T31" fmla="*/ 41 h 118"/>
                <a:gd name="T32" fmla="*/ 394 w 615"/>
                <a:gd name="T33" fmla="*/ 38 h 118"/>
                <a:gd name="T34" fmla="*/ 416 w 615"/>
                <a:gd name="T35" fmla="*/ 34 h 118"/>
                <a:gd name="T36" fmla="*/ 439 w 615"/>
                <a:gd name="T37" fmla="*/ 29 h 118"/>
                <a:gd name="T38" fmla="*/ 464 w 615"/>
                <a:gd name="T39" fmla="*/ 23 h 118"/>
                <a:gd name="T40" fmla="*/ 491 w 615"/>
                <a:gd name="T41" fmla="*/ 16 h 118"/>
                <a:gd name="T42" fmla="*/ 517 w 615"/>
                <a:gd name="T43" fmla="*/ 11 h 118"/>
                <a:gd name="T44" fmla="*/ 540 w 615"/>
                <a:gd name="T45" fmla="*/ 5 h 118"/>
                <a:gd name="T46" fmla="*/ 562 w 615"/>
                <a:gd name="T47" fmla="*/ 2 h 118"/>
                <a:gd name="T48" fmla="*/ 578 w 615"/>
                <a:gd name="T49" fmla="*/ 0 h 118"/>
                <a:gd name="T50" fmla="*/ 590 w 615"/>
                <a:gd name="T51" fmla="*/ 0 h 118"/>
                <a:gd name="T52" fmla="*/ 603 w 615"/>
                <a:gd name="T53" fmla="*/ 0 h 118"/>
                <a:gd name="T54" fmla="*/ 610 w 615"/>
                <a:gd name="T55" fmla="*/ 0 h 118"/>
                <a:gd name="T56" fmla="*/ 615 w 615"/>
                <a:gd name="T57" fmla="*/ 4 h 118"/>
                <a:gd name="T58" fmla="*/ 615 w 615"/>
                <a:gd name="T59" fmla="*/ 7 h 118"/>
                <a:gd name="T60" fmla="*/ 612 w 615"/>
                <a:gd name="T61" fmla="*/ 11 h 118"/>
                <a:gd name="T62" fmla="*/ 601 w 615"/>
                <a:gd name="T63" fmla="*/ 18 h 118"/>
                <a:gd name="T64" fmla="*/ 585 w 615"/>
                <a:gd name="T65" fmla="*/ 25 h 118"/>
                <a:gd name="T66" fmla="*/ 560 w 615"/>
                <a:gd name="T67" fmla="*/ 34 h 118"/>
                <a:gd name="T68" fmla="*/ 528 w 615"/>
                <a:gd name="T69" fmla="*/ 41 h 118"/>
                <a:gd name="T70" fmla="*/ 492 w 615"/>
                <a:gd name="T71" fmla="*/ 48 h 118"/>
                <a:gd name="T72" fmla="*/ 453 w 615"/>
                <a:gd name="T73" fmla="*/ 55 h 118"/>
                <a:gd name="T74" fmla="*/ 414 w 615"/>
                <a:gd name="T75" fmla="*/ 61 h 118"/>
                <a:gd name="T76" fmla="*/ 380 w 615"/>
                <a:gd name="T77" fmla="*/ 66 h 118"/>
                <a:gd name="T78" fmla="*/ 352 w 615"/>
                <a:gd name="T79" fmla="*/ 70 h 118"/>
                <a:gd name="T80" fmla="*/ 330 w 615"/>
                <a:gd name="T81" fmla="*/ 73 h 118"/>
                <a:gd name="T82" fmla="*/ 313 w 615"/>
                <a:gd name="T83" fmla="*/ 77 h 118"/>
                <a:gd name="T84" fmla="*/ 291 w 615"/>
                <a:gd name="T85" fmla="*/ 80 h 118"/>
                <a:gd name="T86" fmla="*/ 265 w 615"/>
                <a:gd name="T87" fmla="*/ 86 h 118"/>
                <a:gd name="T88" fmla="*/ 236 w 615"/>
                <a:gd name="T89" fmla="*/ 89 h 118"/>
                <a:gd name="T90" fmla="*/ 208 w 615"/>
                <a:gd name="T91" fmla="*/ 93 h 118"/>
                <a:gd name="T92" fmla="*/ 177 w 615"/>
                <a:gd name="T93" fmla="*/ 96 h 118"/>
                <a:gd name="T94" fmla="*/ 149 w 615"/>
                <a:gd name="T95" fmla="*/ 100 h 118"/>
                <a:gd name="T96" fmla="*/ 124 w 615"/>
                <a:gd name="T97" fmla="*/ 104 h 118"/>
                <a:gd name="T98" fmla="*/ 99 w 615"/>
                <a:gd name="T99" fmla="*/ 107 h 118"/>
                <a:gd name="T100" fmla="*/ 74 w 615"/>
                <a:gd name="T101" fmla="*/ 111 h 118"/>
                <a:gd name="T102" fmla="*/ 49 w 615"/>
                <a:gd name="T103" fmla="*/ 116 h 118"/>
                <a:gd name="T104" fmla="*/ 28 w 615"/>
                <a:gd name="T105" fmla="*/ 118 h 118"/>
                <a:gd name="T106" fmla="*/ 12 w 615"/>
                <a:gd name="T107" fmla="*/ 118 h 118"/>
                <a:gd name="T108" fmla="*/ 1 w 615"/>
                <a:gd name="T109" fmla="*/ 116 h 118"/>
                <a:gd name="T110" fmla="*/ 0 w 615"/>
                <a:gd name="T111" fmla="*/ 109 h 118"/>
                <a:gd name="T112" fmla="*/ 7 w 615"/>
                <a:gd name="T113" fmla="*/ 96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5"/>
                <a:gd name="T172" fmla="*/ 0 h 118"/>
                <a:gd name="T173" fmla="*/ 615 w 615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5" h="118">
                  <a:moveTo>
                    <a:pt x="7" y="96"/>
                  </a:moveTo>
                  <a:lnTo>
                    <a:pt x="12" y="96"/>
                  </a:lnTo>
                  <a:lnTo>
                    <a:pt x="24" y="93"/>
                  </a:lnTo>
                  <a:lnTo>
                    <a:pt x="44" y="89"/>
                  </a:lnTo>
                  <a:lnTo>
                    <a:pt x="71" y="86"/>
                  </a:lnTo>
                  <a:lnTo>
                    <a:pt x="101" y="82"/>
                  </a:lnTo>
                  <a:lnTo>
                    <a:pt x="133" y="79"/>
                  </a:lnTo>
                  <a:lnTo>
                    <a:pt x="167" y="75"/>
                  </a:lnTo>
                  <a:lnTo>
                    <a:pt x="201" y="73"/>
                  </a:lnTo>
                  <a:lnTo>
                    <a:pt x="233" y="71"/>
                  </a:lnTo>
                  <a:lnTo>
                    <a:pt x="263" y="68"/>
                  </a:lnTo>
                  <a:lnTo>
                    <a:pt x="290" y="62"/>
                  </a:lnTo>
                  <a:lnTo>
                    <a:pt x="313" y="57"/>
                  </a:lnTo>
                  <a:lnTo>
                    <a:pt x="336" y="52"/>
                  </a:lnTo>
                  <a:lnTo>
                    <a:pt x="355" y="46"/>
                  </a:lnTo>
                  <a:lnTo>
                    <a:pt x="375" y="41"/>
                  </a:lnTo>
                  <a:lnTo>
                    <a:pt x="394" y="38"/>
                  </a:lnTo>
                  <a:lnTo>
                    <a:pt x="416" y="34"/>
                  </a:lnTo>
                  <a:lnTo>
                    <a:pt x="439" y="29"/>
                  </a:lnTo>
                  <a:lnTo>
                    <a:pt x="464" y="23"/>
                  </a:lnTo>
                  <a:lnTo>
                    <a:pt x="491" y="16"/>
                  </a:lnTo>
                  <a:lnTo>
                    <a:pt x="517" y="11"/>
                  </a:lnTo>
                  <a:lnTo>
                    <a:pt x="540" y="5"/>
                  </a:lnTo>
                  <a:lnTo>
                    <a:pt x="562" y="2"/>
                  </a:lnTo>
                  <a:lnTo>
                    <a:pt x="578" y="0"/>
                  </a:lnTo>
                  <a:lnTo>
                    <a:pt x="590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5" y="4"/>
                  </a:lnTo>
                  <a:lnTo>
                    <a:pt x="615" y="7"/>
                  </a:lnTo>
                  <a:lnTo>
                    <a:pt x="612" y="11"/>
                  </a:lnTo>
                  <a:lnTo>
                    <a:pt x="601" y="18"/>
                  </a:lnTo>
                  <a:lnTo>
                    <a:pt x="585" y="25"/>
                  </a:lnTo>
                  <a:lnTo>
                    <a:pt x="560" y="34"/>
                  </a:lnTo>
                  <a:lnTo>
                    <a:pt x="528" y="41"/>
                  </a:lnTo>
                  <a:lnTo>
                    <a:pt x="492" y="48"/>
                  </a:lnTo>
                  <a:lnTo>
                    <a:pt x="453" y="55"/>
                  </a:lnTo>
                  <a:lnTo>
                    <a:pt x="414" y="61"/>
                  </a:lnTo>
                  <a:lnTo>
                    <a:pt x="380" y="66"/>
                  </a:lnTo>
                  <a:lnTo>
                    <a:pt x="352" y="70"/>
                  </a:lnTo>
                  <a:lnTo>
                    <a:pt x="330" y="73"/>
                  </a:lnTo>
                  <a:lnTo>
                    <a:pt x="313" y="77"/>
                  </a:lnTo>
                  <a:lnTo>
                    <a:pt x="291" y="80"/>
                  </a:lnTo>
                  <a:lnTo>
                    <a:pt x="265" y="86"/>
                  </a:lnTo>
                  <a:lnTo>
                    <a:pt x="236" y="89"/>
                  </a:lnTo>
                  <a:lnTo>
                    <a:pt x="208" y="93"/>
                  </a:lnTo>
                  <a:lnTo>
                    <a:pt x="177" y="96"/>
                  </a:lnTo>
                  <a:lnTo>
                    <a:pt x="149" y="100"/>
                  </a:lnTo>
                  <a:lnTo>
                    <a:pt x="124" y="104"/>
                  </a:lnTo>
                  <a:lnTo>
                    <a:pt x="99" y="107"/>
                  </a:lnTo>
                  <a:lnTo>
                    <a:pt x="74" y="111"/>
                  </a:lnTo>
                  <a:lnTo>
                    <a:pt x="49" y="116"/>
                  </a:lnTo>
                  <a:lnTo>
                    <a:pt x="28" y="118"/>
                  </a:lnTo>
                  <a:lnTo>
                    <a:pt x="12" y="118"/>
                  </a:lnTo>
                  <a:lnTo>
                    <a:pt x="1" y="116"/>
                  </a:lnTo>
                  <a:lnTo>
                    <a:pt x="0" y="109"/>
                  </a:lnTo>
                  <a:lnTo>
                    <a:pt x="7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260" y="1817"/>
              <a:ext cx="347" cy="633"/>
            </a:xfrm>
            <a:custGeom>
              <a:avLst/>
              <a:gdLst>
                <a:gd name="T0" fmla="*/ 297 w 347"/>
                <a:gd name="T1" fmla="*/ 5 h 633"/>
                <a:gd name="T2" fmla="*/ 327 w 347"/>
                <a:gd name="T3" fmla="*/ 0 h 633"/>
                <a:gd name="T4" fmla="*/ 345 w 347"/>
                <a:gd name="T5" fmla="*/ 37 h 633"/>
                <a:gd name="T6" fmla="*/ 343 w 347"/>
                <a:gd name="T7" fmla="*/ 135 h 633"/>
                <a:gd name="T8" fmla="*/ 325 w 347"/>
                <a:gd name="T9" fmla="*/ 206 h 633"/>
                <a:gd name="T10" fmla="*/ 307 w 347"/>
                <a:gd name="T11" fmla="*/ 260 h 633"/>
                <a:gd name="T12" fmla="*/ 286 w 347"/>
                <a:gd name="T13" fmla="*/ 319 h 633"/>
                <a:gd name="T14" fmla="*/ 258 w 347"/>
                <a:gd name="T15" fmla="*/ 381 h 633"/>
                <a:gd name="T16" fmla="*/ 226 w 347"/>
                <a:gd name="T17" fmla="*/ 444 h 633"/>
                <a:gd name="T18" fmla="*/ 197 w 347"/>
                <a:gd name="T19" fmla="*/ 494 h 633"/>
                <a:gd name="T20" fmla="*/ 172 w 347"/>
                <a:gd name="T21" fmla="*/ 533 h 633"/>
                <a:gd name="T22" fmla="*/ 144 w 347"/>
                <a:gd name="T23" fmla="*/ 561 h 633"/>
                <a:gd name="T24" fmla="*/ 110 w 347"/>
                <a:gd name="T25" fmla="*/ 585 h 633"/>
                <a:gd name="T26" fmla="*/ 71 w 347"/>
                <a:gd name="T27" fmla="*/ 606 h 633"/>
                <a:gd name="T28" fmla="*/ 35 w 347"/>
                <a:gd name="T29" fmla="*/ 622 h 633"/>
                <a:gd name="T30" fmla="*/ 9 w 347"/>
                <a:gd name="T31" fmla="*/ 631 h 633"/>
                <a:gd name="T32" fmla="*/ 0 w 347"/>
                <a:gd name="T33" fmla="*/ 631 h 633"/>
                <a:gd name="T34" fmla="*/ 14 w 347"/>
                <a:gd name="T35" fmla="*/ 613 h 633"/>
                <a:gd name="T36" fmla="*/ 46 w 347"/>
                <a:gd name="T37" fmla="*/ 586 h 633"/>
                <a:gd name="T38" fmla="*/ 83 w 347"/>
                <a:gd name="T39" fmla="*/ 558 h 633"/>
                <a:gd name="T40" fmla="*/ 117 w 347"/>
                <a:gd name="T41" fmla="*/ 538 h 633"/>
                <a:gd name="T42" fmla="*/ 137 w 347"/>
                <a:gd name="T43" fmla="*/ 522 h 633"/>
                <a:gd name="T44" fmla="*/ 149 w 347"/>
                <a:gd name="T45" fmla="*/ 508 h 633"/>
                <a:gd name="T46" fmla="*/ 163 w 347"/>
                <a:gd name="T47" fmla="*/ 486 h 633"/>
                <a:gd name="T48" fmla="*/ 188 w 347"/>
                <a:gd name="T49" fmla="*/ 453 h 633"/>
                <a:gd name="T50" fmla="*/ 227 w 347"/>
                <a:gd name="T51" fmla="*/ 381 h 633"/>
                <a:gd name="T52" fmla="*/ 270 w 347"/>
                <a:gd name="T53" fmla="*/ 290 h 633"/>
                <a:gd name="T54" fmla="*/ 302 w 347"/>
                <a:gd name="T55" fmla="*/ 210 h 633"/>
                <a:gd name="T56" fmla="*/ 316 w 347"/>
                <a:gd name="T57" fmla="*/ 130 h 633"/>
                <a:gd name="T58" fmla="*/ 318 w 347"/>
                <a:gd name="T59" fmla="*/ 46 h 633"/>
                <a:gd name="T60" fmla="*/ 295 w 347"/>
                <a:gd name="T61" fmla="*/ 33 h 633"/>
                <a:gd name="T62" fmla="*/ 277 w 347"/>
                <a:gd name="T63" fmla="*/ 28 h 6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7"/>
                <a:gd name="T97" fmla="*/ 0 h 633"/>
                <a:gd name="T98" fmla="*/ 347 w 347"/>
                <a:gd name="T99" fmla="*/ 633 h 6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7" h="633">
                  <a:moveTo>
                    <a:pt x="291" y="8"/>
                  </a:moveTo>
                  <a:lnTo>
                    <a:pt x="297" y="5"/>
                  </a:lnTo>
                  <a:lnTo>
                    <a:pt x="311" y="0"/>
                  </a:lnTo>
                  <a:lnTo>
                    <a:pt x="327" y="0"/>
                  </a:lnTo>
                  <a:lnTo>
                    <a:pt x="339" y="8"/>
                  </a:lnTo>
                  <a:lnTo>
                    <a:pt x="345" y="37"/>
                  </a:lnTo>
                  <a:lnTo>
                    <a:pt x="347" y="82"/>
                  </a:lnTo>
                  <a:lnTo>
                    <a:pt x="343" y="135"/>
                  </a:lnTo>
                  <a:lnTo>
                    <a:pt x="332" y="183"/>
                  </a:lnTo>
                  <a:lnTo>
                    <a:pt x="325" y="206"/>
                  </a:lnTo>
                  <a:lnTo>
                    <a:pt x="316" y="233"/>
                  </a:lnTo>
                  <a:lnTo>
                    <a:pt x="307" y="260"/>
                  </a:lnTo>
                  <a:lnTo>
                    <a:pt x="297" y="288"/>
                  </a:lnTo>
                  <a:lnTo>
                    <a:pt x="286" y="319"/>
                  </a:lnTo>
                  <a:lnTo>
                    <a:pt x="272" y="349"/>
                  </a:lnTo>
                  <a:lnTo>
                    <a:pt x="258" y="381"/>
                  </a:lnTo>
                  <a:lnTo>
                    <a:pt x="242" y="413"/>
                  </a:lnTo>
                  <a:lnTo>
                    <a:pt x="226" y="444"/>
                  </a:lnTo>
                  <a:lnTo>
                    <a:pt x="210" y="470"/>
                  </a:lnTo>
                  <a:lnTo>
                    <a:pt x="197" y="494"/>
                  </a:lnTo>
                  <a:lnTo>
                    <a:pt x="185" y="515"/>
                  </a:lnTo>
                  <a:lnTo>
                    <a:pt x="172" y="533"/>
                  </a:lnTo>
                  <a:lnTo>
                    <a:pt x="158" y="549"/>
                  </a:lnTo>
                  <a:lnTo>
                    <a:pt x="144" y="561"/>
                  </a:lnTo>
                  <a:lnTo>
                    <a:pt x="128" y="574"/>
                  </a:lnTo>
                  <a:lnTo>
                    <a:pt x="110" y="585"/>
                  </a:lnTo>
                  <a:lnTo>
                    <a:pt x="90" y="595"/>
                  </a:lnTo>
                  <a:lnTo>
                    <a:pt x="71" y="606"/>
                  </a:lnTo>
                  <a:lnTo>
                    <a:pt x="51" y="615"/>
                  </a:lnTo>
                  <a:lnTo>
                    <a:pt x="35" y="622"/>
                  </a:lnTo>
                  <a:lnTo>
                    <a:pt x="19" y="627"/>
                  </a:lnTo>
                  <a:lnTo>
                    <a:pt x="9" y="631"/>
                  </a:lnTo>
                  <a:lnTo>
                    <a:pt x="1" y="633"/>
                  </a:lnTo>
                  <a:lnTo>
                    <a:pt x="0" y="631"/>
                  </a:lnTo>
                  <a:lnTo>
                    <a:pt x="5" y="624"/>
                  </a:lnTo>
                  <a:lnTo>
                    <a:pt x="14" y="613"/>
                  </a:lnTo>
                  <a:lnTo>
                    <a:pt x="28" y="601"/>
                  </a:lnTo>
                  <a:lnTo>
                    <a:pt x="46" y="586"/>
                  </a:lnTo>
                  <a:lnTo>
                    <a:pt x="64" y="572"/>
                  </a:lnTo>
                  <a:lnTo>
                    <a:pt x="83" y="558"/>
                  </a:lnTo>
                  <a:lnTo>
                    <a:pt x="101" y="547"/>
                  </a:lnTo>
                  <a:lnTo>
                    <a:pt x="117" y="538"/>
                  </a:lnTo>
                  <a:lnTo>
                    <a:pt x="128" y="531"/>
                  </a:lnTo>
                  <a:lnTo>
                    <a:pt x="137" y="522"/>
                  </a:lnTo>
                  <a:lnTo>
                    <a:pt x="144" y="515"/>
                  </a:lnTo>
                  <a:lnTo>
                    <a:pt x="149" y="508"/>
                  </a:lnTo>
                  <a:lnTo>
                    <a:pt x="156" y="497"/>
                  </a:lnTo>
                  <a:lnTo>
                    <a:pt x="163" y="486"/>
                  </a:lnTo>
                  <a:lnTo>
                    <a:pt x="174" y="474"/>
                  </a:lnTo>
                  <a:lnTo>
                    <a:pt x="188" y="453"/>
                  </a:lnTo>
                  <a:lnTo>
                    <a:pt x="206" y="420"/>
                  </a:lnTo>
                  <a:lnTo>
                    <a:pt x="227" y="381"/>
                  </a:lnTo>
                  <a:lnTo>
                    <a:pt x="251" y="337"/>
                  </a:lnTo>
                  <a:lnTo>
                    <a:pt x="270" y="290"/>
                  </a:lnTo>
                  <a:lnTo>
                    <a:pt x="288" y="247"/>
                  </a:lnTo>
                  <a:lnTo>
                    <a:pt x="302" y="210"/>
                  </a:lnTo>
                  <a:lnTo>
                    <a:pt x="309" y="180"/>
                  </a:lnTo>
                  <a:lnTo>
                    <a:pt x="316" y="130"/>
                  </a:lnTo>
                  <a:lnTo>
                    <a:pt x="320" y="82"/>
                  </a:lnTo>
                  <a:lnTo>
                    <a:pt x="318" y="46"/>
                  </a:lnTo>
                  <a:lnTo>
                    <a:pt x="309" y="32"/>
                  </a:lnTo>
                  <a:lnTo>
                    <a:pt x="295" y="33"/>
                  </a:lnTo>
                  <a:lnTo>
                    <a:pt x="281" y="33"/>
                  </a:lnTo>
                  <a:lnTo>
                    <a:pt x="277" y="28"/>
                  </a:lnTo>
                  <a:lnTo>
                    <a:pt x="29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2884" y="2450"/>
              <a:ext cx="337" cy="171"/>
            </a:xfrm>
            <a:custGeom>
              <a:avLst/>
              <a:gdLst>
                <a:gd name="T0" fmla="*/ 317 w 337"/>
                <a:gd name="T1" fmla="*/ 0 h 171"/>
                <a:gd name="T2" fmla="*/ 312 w 337"/>
                <a:gd name="T3" fmla="*/ 2 h 171"/>
                <a:gd name="T4" fmla="*/ 296 w 337"/>
                <a:gd name="T5" fmla="*/ 5 h 171"/>
                <a:gd name="T6" fmla="*/ 273 w 337"/>
                <a:gd name="T7" fmla="*/ 10 h 171"/>
                <a:gd name="T8" fmla="*/ 246 w 337"/>
                <a:gd name="T9" fmla="*/ 16 h 171"/>
                <a:gd name="T10" fmla="*/ 216 w 337"/>
                <a:gd name="T11" fmla="*/ 23 h 171"/>
                <a:gd name="T12" fmla="*/ 187 w 337"/>
                <a:gd name="T13" fmla="*/ 30 h 171"/>
                <a:gd name="T14" fmla="*/ 159 w 337"/>
                <a:gd name="T15" fmla="*/ 35 h 171"/>
                <a:gd name="T16" fmla="*/ 137 w 337"/>
                <a:gd name="T17" fmla="*/ 41 h 171"/>
                <a:gd name="T18" fmla="*/ 116 w 337"/>
                <a:gd name="T19" fmla="*/ 44 h 171"/>
                <a:gd name="T20" fmla="*/ 95 w 337"/>
                <a:gd name="T21" fmla="*/ 50 h 171"/>
                <a:gd name="T22" fmla="*/ 71 w 337"/>
                <a:gd name="T23" fmla="*/ 57 h 171"/>
                <a:gd name="T24" fmla="*/ 50 w 337"/>
                <a:gd name="T25" fmla="*/ 64 h 171"/>
                <a:gd name="T26" fmla="*/ 32 w 337"/>
                <a:gd name="T27" fmla="*/ 73 h 171"/>
                <a:gd name="T28" fmla="*/ 16 w 337"/>
                <a:gd name="T29" fmla="*/ 82 h 171"/>
                <a:gd name="T30" fmla="*/ 6 w 337"/>
                <a:gd name="T31" fmla="*/ 93 h 171"/>
                <a:gd name="T32" fmla="*/ 0 w 337"/>
                <a:gd name="T33" fmla="*/ 105 h 171"/>
                <a:gd name="T34" fmla="*/ 0 w 337"/>
                <a:gd name="T35" fmla="*/ 126 h 171"/>
                <a:gd name="T36" fmla="*/ 4 w 337"/>
                <a:gd name="T37" fmla="*/ 141 h 171"/>
                <a:gd name="T38" fmla="*/ 15 w 337"/>
                <a:gd name="T39" fmla="*/ 155 h 171"/>
                <a:gd name="T40" fmla="*/ 31 w 337"/>
                <a:gd name="T41" fmla="*/ 167 h 171"/>
                <a:gd name="T42" fmla="*/ 45 w 337"/>
                <a:gd name="T43" fmla="*/ 171 h 171"/>
                <a:gd name="T44" fmla="*/ 48 w 337"/>
                <a:gd name="T45" fmla="*/ 162 h 171"/>
                <a:gd name="T46" fmla="*/ 45 w 337"/>
                <a:gd name="T47" fmla="*/ 144 h 171"/>
                <a:gd name="T48" fmla="*/ 36 w 337"/>
                <a:gd name="T49" fmla="*/ 126 h 171"/>
                <a:gd name="T50" fmla="*/ 32 w 337"/>
                <a:gd name="T51" fmla="*/ 117 h 171"/>
                <a:gd name="T52" fmla="*/ 32 w 337"/>
                <a:gd name="T53" fmla="*/ 110 h 171"/>
                <a:gd name="T54" fmla="*/ 34 w 337"/>
                <a:gd name="T55" fmla="*/ 103 h 171"/>
                <a:gd name="T56" fmla="*/ 39 w 337"/>
                <a:gd name="T57" fmla="*/ 94 h 171"/>
                <a:gd name="T58" fmla="*/ 47 w 337"/>
                <a:gd name="T59" fmla="*/ 89 h 171"/>
                <a:gd name="T60" fmla="*/ 54 w 337"/>
                <a:gd name="T61" fmla="*/ 84 h 171"/>
                <a:gd name="T62" fmla="*/ 64 w 337"/>
                <a:gd name="T63" fmla="*/ 78 h 171"/>
                <a:gd name="T64" fmla="*/ 77 w 337"/>
                <a:gd name="T65" fmla="*/ 75 h 171"/>
                <a:gd name="T66" fmla="*/ 93 w 337"/>
                <a:gd name="T67" fmla="*/ 71 h 171"/>
                <a:gd name="T68" fmla="*/ 114 w 337"/>
                <a:gd name="T69" fmla="*/ 68 h 171"/>
                <a:gd name="T70" fmla="*/ 139 w 337"/>
                <a:gd name="T71" fmla="*/ 62 h 171"/>
                <a:gd name="T72" fmla="*/ 166 w 337"/>
                <a:gd name="T73" fmla="*/ 57 h 171"/>
                <a:gd name="T74" fmla="*/ 194 w 337"/>
                <a:gd name="T75" fmla="*/ 51 h 171"/>
                <a:gd name="T76" fmla="*/ 221 w 337"/>
                <a:gd name="T77" fmla="*/ 46 h 171"/>
                <a:gd name="T78" fmla="*/ 244 w 337"/>
                <a:gd name="T79" fmla="*/ 41 h 171"/>
                <a:gd name="T80" fmla="*/ 264 w 337"/>
                <a:gd name="T81" fmla="*/ 37 h 171"/>
                <a:gd name="T82" fmla="*/ 280 w 337"/>
                <a:gd name="T83" fmla="*/ 34 h 171"/>
                <a:gd name="T84" fmla="*/ 297 w 337"/>
                <a:gd name="T85" fmla="*/ 30 h 171"/>
                <a:gd name="T86" fmla="*/ 312 w 337"/>
                <a:gd name="T87" fmla="*/ 27 h 171"/>
                <a:gd name="T88" fmla="*/ 326 w 337"/>
                <a:gd name="T89" fmla="*/ 21 h 171"/>
                <a:gd name="T90" fmla="*/ 333 w 337"/>
                <a:gd name="T91" fmla="*/ 18 h 171"/>
                <a:gd name="T92" fmla="*/ 337 w 337"/>
                <a:gd name="T93" fmla="*/ 12 h 171"/>
                <a:gd name="T94" fmla="*/ 331 w 337"/>
                <a:gd name="T95" fmla="*/ 7 h 171"/>
                <a:gd name="T96" fmla="*/ 317 w 337"/>
                <a:gd name="T97" fmla="*/ 0 h 1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171"/>
                <a:gd name="T149" fmla="*/ 337 w 337"/>
                <a:gd name="T150" fmla="*/ 171 h 1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171">
                  <a:moveTo>
                    <a:pt x="317" y="0"/>
                  </a:moveTo>
                  <a:lnTo>
                    <a:pt x="312" y="2"/>
                  </a:lnTo>
                  <a:lnTo>
                    <a:pt x="296" y="5"/>
                  </a:lnTo>
                  <a:lnTo>
                    <a:pt x="273" y="10"/>
                  </a:lnTo>
                  <a:lnTo>
                    <a:pt x="246" y="16"/>
                  </a:lnTo>
                  <a:lnTo>
                    <a:pt x="216" y="23"/>
                  </a:lnTo>
                  <a:lnTo>
                    <a:pt x="187" y="30"/>
                  </a:lnTo>
                  <a:lnTo>
                    <a:pt x="159" y="35"/>
                  </a:lnTo>
                  <a:lnTo>
                    <a:pt x="137" y="41"/>
                  </a:lnTo>
                  <a:lnTo>
                    <a:pt x="116" y="44"/>
                  </a:lnTo>
                  <a:lnTo>
                    <a:pt x="95" y="50"/>
                  </a:lnTo>
                  <a:lnTo>
                    <a:pt x="71" y="57"/>
                  </a:lnTo>
                  <a:lnTo>
                    <a:pt x="50" y="64"/>
                  </a:lnTo>
                  <a:lnTo>
                    <a:pt x="32" y="73"/>
                  </a:lnTo>
                  <a:lnTo>
                    <a:pt x="16" y="82"/>
                  </a:lnTo>
                  <a:lnTo>
                    <a:pt x="6" y="93"/>
                  </a:lnTo>
                  <a:lnTo>
                    <a:pt x="0" y="105"/>
                  </a:lnTo>
                  <a:lnTo>
                    <a:pt x="0" y="126"/>
                  </a:lnTo>
                  <a:lnTo>
                    <a:pt x="4" y="141"/>
                  </a:lnTo>
                  <a:lnTo>
                    <a:pt x="15" y="155"/>
                  </a:lnTo>
                  <a:lnTo>
                    <a:pt x="31" y="167"/>
                  </a:lnTo>
                  <a:lnTo>
                    <a:pt x="45" y="171"/>
                  </a:lnTo>
                  <a:lnTo>
                    <a:pt x="48" y="162"/>
                  </a:lnTo>
                  <a:lnTo>
                    <a:pt x="45" y="144"/>
                  </a:lnTo>
                  <a:lnTo>
                    <a:pt x="36" y="126"/>
                  </a:lnTo>
                  <a:lnTo>
                    <a:pt x="32" y="117"/>
                  </a:lnTo>
                  <a:lnTo>
                    <a:pt x="32" y="110"/>
                  </a:lnTo>
                  <a:lnTo>
                    <a:pt x="34" y="103"/>
                  </a:lnTo>
                  <a:lnTo>
                    <a:pt x="39" y="94"/>
                  </a:lnTo>
                  <a:lnTo>
                    <a:pt x="47" y="89"/>
                  </a:lnTo>
                  <a:lnTo>
                    <a:pt x="54" y="84"/>
                  </a:lnTo>
                  <a:lnTo>
                    <a:pt x="64" y="78"/>
                  </a:lnTo>
                  <a:lnTo>
                    <a:pt x="77" y="75"/>
                  </a:lnTo>
                  <a:lnTo>
                    <a:pt x="93" y="71"/>
                  </a:lnTo>
                  <a:lnTo>
                    <a:pt x="114" y="68"/>
                  </a:lnTo>
                  <a:lnTo>
                    <a:pt x="139" y="62"/>
                  </a:lnTo>
                  <a:lnTo>
                    <a:pt x="166" y="57"/>
                  </a:lnTo>
                  <a:lnTo>
                    <a:pt x="194" y="51"/>
                  </a:lnTo>
                  <a:lnTo>
                    <a:pt x="221" y="46"/>
                  </a:lnTo>
                  <a:lnTo>
                    <a:pt x="244" y="41"/>
                  </a:lnTo>
                  <a:lnTo>
                    <a:pt x="264" y="37"/>
                  </a:lnTo>
                  <a:lnTo>
                    <a:pt x="280" y="34"/>
                  </a:lnTo>
                  <a:lnTo>
                    <a:pt x="297" y="30"/>
                  </a:lnTo>
                  <a:lnTo>
                    <a:pt x="312" y="27"/>
                  </a:lnTo>
                  <a:lnTo>
                    <a:pt x="326" y="21"/>
                  </a:lnTo>
                  <a:lnTo>
                    <a:pt x="333" y="18"/>
                  </a:lnTo>
                  <a:lnTo>
                    <a:pt x="337" y="12"/>
                  </a:lnTo>
                  <a:lnTo>
                    <a:pt x="331" y="7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2927" y="2362"/>
              <a:ext cx="628" cy="270"/>
            </a:xfrm>
            <a:custGeom>
              <a:avLst/>
              <a:gdLst>
                <a:gd name="T0" fmla="*/ 57 w 628"/>
                <a:gd name="T1" fmla="*/ 234 h 270"/>
                <a:gd name="T2" fmla="*/ 105 w 628"/>
                <a:gd name="T3" fmla="*/ 229 h 270"/>
                <a:gd name="T4" fmla="*/ 181 w 628"/>
                <a:gd name="T5" fmla="*/ 220 h 270"/>
                <a:gd name="T6" fmla="*/ 260 w 628"/>
                <a:gd name="T7" fmla="*/ 209 h 270"/>
                <a:gd name="T8" fmla="*/ 310 w 628"/>
                <a:gd name="T9" fmla="*/ 200 h 270"/>
                <a:gd name="T10" fmla="*/ 345 w 628"/>
                <a:gd name="T11" fmla="*/ 193 h 270"/>
                <a:gd name="T12" fmla="*/ 383 w 628"/>
                <a:gd name="T13" fmla="*/ 182 h 270"/>
                <a:gd name="T14" fmla="*/ 423 w 628"/>
                <a:gd name="T15" fmla="*/ 172 h 270"/>
                <a:gd name="T16" fmla="*/ 464 w 628"/>
                <a:gd name="T17" fmla="*/ 159 h 270"/>
                <a:gd name="T18" fmla="*/ 503 w 628"/>
                <a:gd name="T19" fmla="*/ 145 h 270"/>
                <a:gd name="T20" fmla="*/ 539 w 628"/>
                <a:gd name="T21" fmla="*/ 132 h 270"/>
                <a:gd name="T22" fmla="*/ 571 w 628"/>
                <a:gd name="T23" fmla="*/ 118 h 270"/>
                <a:gd name="T24" fmla="*/ 587 w 628"/>
                <a:gd name="T25" fmla="*/ 107 h 270"/>
                <a:gd name="T26" fmla="*/ 580 w 628"/>
                <a:gd name="T27" fmla="*/ 104 h 270"/>
                <a:gd name="T28" fmla="*/ 568 w 628"/>
                <a:gd name="T29" fmla="*/ 93 h 270"/>
                <a:gd name="T30" fmla="*/ 564 w 628"/>
                <a:gd name="T31" fmla="*/ 63 h 270"/>
                <a:gd name="T32" fmla="*/ 587 w 628"/>
                <a:gd name="T33" fmla="*/ 0 h 270"/>
                <a:gd name="T34" fmla="*/ 594 w 628"/>
                <a:gd name="T35" fmla="*/ 22 h 270"/>
                <a:gd name="T36" fmla="*/ 605 w 628"/>
                <a:gd name="T37" fmla="*/ 59 h 270"/>
                <a:gd name="T38" fmla="*/ 624 w 628"/>
                <a:gd name="T39" fmla="*/ 86 h 270"/>
                <a:gd name="T40" fmla="*/ 628 w 628"/>
                <a:gd name="T41" fmla="*/ 104 h 270"/>
                <a:gd name="T42" fmla="*/ 623 w 628"/>
                <a:gd name="T43" fmla="*/ 116 h 270"/>
                <a:gd name="T44" fmla="*/ 610 w 628"/>
                <a:gd name="T45" fmla="*/ 132 h 270"/>
                <a:gd name="T46" fmla="*/ 585 w 628"/>
                <a:gd name="T47" fmla="*/ 150 h 270"/>
                <a:gd name="T48" fmla="*/ 546 w 628"/>
                <a:gd name="T49" fmla="*/ 170 h 270"/>
                <a:gd name="T50" fmla="*/ 487 w 628"/>
                <a:gd name="T51" fmla="*/ 191 h 270"/>
                <a:gd name="T52" fmla="*/ 409 w 628"/>
                <a:gd name="T53" fmla="*/ 211 h 270"/>
                <a:gd name="T54" fmla="*/ 306 w 628"/>
                <a:gd name="T55" fmla="*/ 229 h 270"/>
                <a:gd name="T56" fmla="*/ 183 w 628"/>
                <a:gd name="T57" fmla="*/ 245 h 270"/>
                <a:gd name="T58" fmla="*/ 93 w 628"/>
                <a:gd name="T59" fmla="*/ 257 h 270"/>
                <a:gd name="T60" fmla="*/ 36 w 628"/>
                <a:gd name="T61" fmla="*/ 266 h 270"/>
                <a:gd name="T62" fmla="*/ 7 w 628"/>
                <a:gd name="T63" fmla="*/ 270 h 270"/>
                <a:gd name="T64" fmla="*/ 0 w 628"/>
                <a:gd name="T65" fmla="*/ 270 h 270"/>
                <a:gd name="T66" fmla="*/ 9 w 628"/>
                <a:gd name="T67" fmla="*/ 266 h 270"/>
                <a:gd name="T68" fmla="*/ 25 w 628"/>
                <a:gd name="T69" fmla="*/ 257 h 270"/>
                <a:gd name="T70" fmla="*/ 43 w 628"/>
                <a:gd name="T71" fmla="*/ 243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8"/>
                <a:gd name="T109" fmla="*/ 0 h 270"/>
                <a:gd name="T110" fmla="*/ 628 w 628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8" h="270">
                  <a:moveTo>
                    <a:pt x="50" y="234"/>
                  </a:moveTo>
                  <a:lnTo>
                    <a:pt x="57" y="234"/>
                  </a:lnTo>
                  <a:lnTo>
                    <a:pt x="77" y="230"/>
                  </a:lnTo>
                  <a:lnTo>
                    <a:pt x="105" y="229"/>
                  </a:lnTo>
                  <a:lnTo>
                    <a:pt x="142" y="223"/>
                  </a:lnTo>
                  <a:lnTo>
                    <a:pt x="181" y="220"/>
                  </a:lnTo>
                  <a:lnTo>
                    <a:pt x="222" y="214"/>
                  </a:lnTo>
                  <a:lnTo>
                    <a:pt x="260" y="209"/>
                  </a:lnTo>
                  <a:lnTo>
                    <a:pt x="294" y="204"/>
                  </a:lnTo>
                  <a:lnTo>
                    <a:pt x="310" y="200"/>
                  </a:lnTo>
                  <a:lnTo>
                    <a:pt x="326" y="197"/>
                  </a:lnTo>
                  <a:lnTo>
                    <a:pt x="345" y="193"/>
                  </a:lnTo>
                  <a:lnTo>
                    <a:pt x="363" y="188"/>
                  </a:lnTo>
                  <a:lnTo>
                    <a:pt x="383" y="182"/>
                  </a:lnTo>
                  <a:lnTo>
                    <a:pt x="404" y="177"/>
                  </a:lnTo>
                  <a:lnTo>
                    <a:pt x="423" y="172"/>
                  </a:lnTo>
                  <a:lnTo>
                    <a:pt x="445" y="164"/>
                  </a:lnTo>
                  <a:lnTo>
                    <a:pt x="464" y="159"/>
                  </a:lnTo>
                  <a:lnTo>
                    <a:pt x="484" y="152"/>
                  </a:lnTo>
                  <a:lnTo>
                    <a:pt x="503" y="145"/>
                  </a:lnTo>
                  <a:lnTo>
                    <a:pt x="523" y="138"/>
                  </a:lnTo>
                  <a:lnTo>
                    <a:pt x="539" y="132"/>
                  </a:lnTo>
                  <a:lnTo>
                    <a:pt x="557" y="125"/>
                  </a:lnTo>
                  <a:lnTo>
                    <a:pt x="571" y="118"/>
                  </a:lnTo>
                  <a:lnTo>
                    <a:pt x="584" y="111"/>
                  </a:lnTo>
                  <a:lnTo>
                    <a:pt x="587" y="107"/>
                  </a:lnTo>
                  <a:lnTo>
                    <a:pt x="585" y="106"/>
                  </a:lnTo>
                  <a:lnTo>
                    <a:pt x="580" y="104"/>
                  </a:lnTo>
                  <a:lnTo>
                    <a:pt x="573" y="100"/>
                  </a:lnTo>
                  <a:lnTo>
                    <a:pt x="568" y="93"/>
                  </a:lnTo>
                  <a:lnTo>
                    <a:pt x="562" y="81"/>
                  </a:lnTo>
                  <a:lnTo>
                    <a:pt x="564" y="63"/>
                  </a:lnTo>
                  <a:lnTo>
                    <a:pt x="571" y="36"/>
                  </a:lnTo>
                  <a:lnTo>
                    <a:pt x="587" y="0"/>
                  </a:lnTo>
                  <a:lnTo>
                    <a:pt x="592" y="0"/>
                  </a:lnTo>
                  <a:lnTo>
                    <a:pt x="594" y="22"/>
                  </a:lnTo>
                  <a:lnTo>
                    <a:pt x="598" y="43"/>
                  </a:lnTo>
                  <a:lnTo>
                    <a:pt x="605" y="59"/>
                  </a:lnTo>
                  <a:lnTo>
                    <a:pt x="616" y="73"/>
                  </a:lnTo>
                  <a:lnTo>
                    <a:pt x="624" y="86"/>
                  </a:lnTo>
                  <a:lnTo>
                    <a:pt x="628" y="100"/>
                  </a:lnTo>
                  <a:lnTo>
                    <a:pt x="628" y="104"/>
                  </a:lnTo>
                  <a:lnTo>
                    <a:pt x="626" y="109"/>
                  </a:lnTo>
                  <a:lnTo>
                    <a:pt x="623" y="116"/>
                  </a:lnTo>
                  <a:lnTo>
                    <a:pt x="617" y="123"/>
                  </a:lnTo>
                  <a:lnTo>
                    <a:pt x="610" y="132"/>
                  </a:lnTo>
                  <a:lnTo>
                    <a:pt x="600" y="141"/>
                  </a:lnTo>
                  <a:lnTo>
                    <a:pt x="585" y="150"/>
                  </a:lnTo>
                  <a:lnTo>
                    <a:pt x="568" y="161"/>
                  </a:lnTo>
                  <a:lnTo>
                    <a:pt x="546" y="170"/>
                  </a:lnTo>
                  <a:lnTo>
                    <a:pt x="519" y="181"/>
                  </a:lnTo>
                  <a:lnTo>
                    <a:pt x="487" y="191"/>
                  </a:lnTo>
                  <a:lnTo>
                    <a:pt x="452" y="202"/>
                  </a:lnTo>
                  <a:lnTo>
                    <a:pt x="409" y="211"/>
                  </a:lnTo>
                  <a:lnTo>
                    <a:pt x="361" y="220"/>
                  </a:lnTo>
                  <a:lnTo>
                    <a:pt x="306" y="229"/>
                  </a:lnTo>
                  <a:lnTo>
                    <a:pt x="244" y="238"/>
                  </a:lnTo>
                  <a:lnTo>
                    <a:pt x="183" y="245"/>
                  </a:lnTo>
                  <a:lnTo>
                    <a:pt x="133" y="252"/>
                  </a:lnTo>
                  <a:lnTo>
                    <a:pt x="93" y="257"/>
                  </a:lnTo>
                  <a:lnTo>
                    <a:pt x="61" y="261"/>
                  </a:lnTo>
                  <a:lnTo>
                    <a:pt x="36" y="266"/>
                  </a:lnTo>
                  <a:lnTo>
                    <a:pt x="20" y="268"/>
                  </a:lnTo>
                  <a:lnTo>
                    <a:pt x="7" y="270"/>
                  </a:lnTo>
                  <a:lnTo>
                    <a:pt x="2" y="270"/>
                  </a:lnTo>
                  <a:lnTo>
                    <a:pt x="0" y="270"/>
                  </a:lnTo>
                  <a:lnTo>
                    <a:pt x="4" y="268"/>
                  </a:lnTo>
                  <a:lnTo>
                    <a:pt x="9" y="266"/>
                  </a:lnTo>
                  <a:lnTo>
                    <a:pt x="16" y="263"/>
                  </a:lnTo>
                  <a:lnTo>
                    <a:pt x="25" y="257"/>
                  </a:lnTo>
                  <a:lnTo>
                    <a:pt x="34" y="250"/>
                  </a:lnTo>
                  <a:lnTo>
                    <a:pt x="43" y="243"/>
                  </a:lnTo>
                  <a:lnTo>
                    <a:pt x="50" y="2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3532" y="1881"/>
              <a:ext cx="361" cy="437"/>
            </a:xfrm>
            <a:custGeom>
              <a:avLst/>
              <a:gdLst>
                <a:gd name="T0" fmla="*/ 9 w 361"/>
                <a:gd name="T1" fmla="*/ 401 h 437"/>
                <a:gd name="T2" fmla="*/ 30 w 361"/>
                <a:gd name="T3" fmla="*/ 365 h 437"/>
                <a:gd name="T4" fmla="*/ 69 w 361"/>
                <a:gd name="T5" fmla="*/ 315 h 437"/>
                <a:gd name="T6" fmla="*/ 119 w 361"/>
                <a:gd name="T7" fmla="*/ 273 h 437"/>
                <a:gd name="T8" fmla="*/ 174 w 361"/>
                <a:gd name="T9" fmla="*/ 255 h 437"/>
                <a:gd name="T10" fmla="*/ 219 w 361"/>
                <a:gd name="T11" fmla="*/ 249 h 437"/>
                <a:gd name="T12" fmla="*/ 251 w 361"/>
                <a:gd name="T13" fmla="*/ 241 h 437"/>
                <a:gd name="T14" fmla="*/ 270 w 361"/>
                <a:gd name="T15" fmla="*/ 214 h 437"/>
                <a:gd name="T16" fmla="*/ 279 w 361"/>
                <a:gd name="T17" fmla="*/ 142 h 437"/>
                <a:gd name="T18" fmla="*/ 277 w 361"/>
                <a:gd name="T19" fmla="*/ 69 h 437"/>
                <a:gd name="T20" fmla="*/ 270 w 361"/>
                <a:gd name="T21" fmla="*/ 0 h 437"/>
                <a:gd name="T22" fmla="*/ 293 w 361"/>
                <a:gd name="T23" fmla="*/ 44 h 437"/>
                <a:gd name="T24" fmla="*/ 297 w 361"/>
                <a:gd name="T25" fmla="*/ 137 h 437"/>
                <a:gd name="T26" fmla="*/ 288 w 361"/>
                <a:gd name="T27" fmla="*/ 219 h 437"/>
                <a:gd name="T28" fmla="*/ 302 w 361"/>
                <a:gd name="T29" fmla="*/ 269 h 437"/>
                <a:gd name="T30" fmla="*/ 322 w 361"/>
                <a:gd name="T31" fmla="*/ 301 h 437"/>
                <a:gd name="T32" fmla="*/ 345 w 361"/>
                <a:gd name="T33" fmla="*/ 332 h 437"/>
                <a:gd name="T34" fmla="*/ 359 w 361"/>
                <a:gd name="T35" fmla="*/ 356 h 437"/>
                <a:gd name="T36" fmla="*/ 359 w 361"/>
                <a:gd name="T37" fmla="*/ 374 h 437"/>
                <a:gd name="T38" fmla="*/ 336 w 361"/>
                <a:gd name="T39" fmla="*/ 360 h 437"/>
                <a:gd name="T40" fmla="*/ 297 w 361"/>
                <a:gd name="T41" fmla="*/ 315 h 437"/>
                <a:gd name="T42" fmla="*/ 269 w 361"/>
                <a:gd name="T43" fmla="*/ 289 h 437"/>
                <a:gd name="T44" fmla="*/ 244 w 361"/>
                <a:gd name="T45" fmla="*/ 274 h 437"/>
                <a:gd name="T46" fmla="*/ 220 w 361"/>
                <a:gd name="T47" fmla="*/ 269 h 437"/>
                <a:gd name="T48" fmla="*/ 197 w 361"/>
                <a:gd name="T49" fmla="*/ 271 h 437"/>
                <a:gd name="T50" fmla="*/ 164 w 361"/>
                <a:gd name="T51" fmla="*/ 283 h 437"/>
                <a:gd name="T52" fmla="*/ 121 w 361"/>
                <a:gd name="T53" fmla="*/ 305 h 437"/>
                <a:gd name="T54" fmla="*/ 78 w 361"/>
                <a:gd name="T55" fmla="*/ 344 h 437"/>
                <a:gd name="T56" fmla="*/ 39 w 361"/>
                <a:gd name="T57" fmla="*/ 394 h 437"/>
                <a:gd name="T58" fmla="*/ 14 w 361"/>
                <a:gd name="T59" fmla="*/ 426 h 437"/>
                <a:gd name="T60" fmla="*/ 2 w 361"/>
                <a:gd name="T61" fmla="*/ 437 h 437"/>
                <a:gd name="T62" fmla="*/ 0 w 361"/>
                <a:gd name="T63" fmla="*/ 422 h 4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1"/>
                <a:gd name="T97" fmla="*/ 0 h 437"/>
                <a:gd name="T98" fmla="*/ 361 w 361"/>
                <a:gd name="T99" fmla="*/ 437 h 4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1" h="437">
                  <a:moveTo>
                    <a:pt x="5" y="406"/>
                  </a:moveTo>
                  <a:lnTo>
                    <a:pt x="9" y="401"/>
                  </a:lnTo>
                  <a:lnTo>
                    <a:pt x="16" y="387"/>
                  </a:lnTo>
                  <a:lnTo>
                    <a:pt x="30" y="365"/>
                  </a:lnTo>
                  <a:lnTo>
                    <a:pt x="48" y="340"/>
                  </a:lnTo>
                  <a:lnTo>
                    <a:pt x="69" y="315"/>
                  </a:lnTo>
                  <a:lnTo>
                    <a:pt x="92" y="290"/>
                  </a:lnTo>
                  <a:lnTo>
                    <a:pt x="119" y="273"/>
                  </a:lnTo>
                  <a:lnTo>
                    <a:pt x="148" y="260"/>
                  </a:lnTo>
                  <a:lnTo>
                    <a:pt x="174" y="255"/>
                  </a:lnTo>
                  <a:lnTo>
                    <a:pt x="199" y="251"/>
                  </a:lnTo>
                  <a:lnTo>
                    <a:pt x="219" y="249"/>
                  </a:lnTo>
                  <a:lnTo>
                    <a:pt x="236" y="246"/>
                  </a:lnTo>
                  <a:lnTo>
                    <a:pt x="251" y="241"/>
                  </a:lnTo>
                  <a:lnTo>
                    <a:pt x="261" y="230"/>
                  </a:lnTo>
                  <a:lnTo>
                    <a:pt x="270" y="214"/>
                  </a:lnTo>
                  <a:lnTo>
                    <a:pt x="274" y="191"/>
                  </a:lnTo>
                  <a:lnTo>
                    <a:pt x="279" y="142"/>
                  </a:lnTo>
                  <a:lnTo>
                    <a:pt x="281" y="105"/>
                  </a:lnTo>
                  <a:lnTo>
                    <a:pt x="277" y="69"/>
                  </a:lnTo>
                  <a:lnTo>
                    <a:pt x="270" y="26"/>
                  </a:lnTo>
                  <a:lnTo>
                    <a:pt x="270" y="0"/>
                  </a:lnTo>
                  <a:lnTo>
                    <a:pt x="281" y="10"/>
                  </a:lnTo>
                  <a:lnTo>
                    <a:pt x="293" y="44"/>
                  </a:lnTo>
                  <a:lnTo>
                    <a:pt x="301" y="91"/>
                  </a:lnTo>
                  <a:lnTo>
                    <a:pt x="297" y="137"/>
                  </a:lnTo>
                  <a:lnTo>
                    <a:pt x="292" y="180"/>
                  </a:lnTo>
                  <a:lnTo>
                    <a:pt x="288" y="219"/>
                  </a:lnTo>
                  <a:lnTo>
                    <a:pt x="293" y="253"/>
                  </a:lnTo>
                  <a:lnTo>
                    <a:pt x="302" y="269"/>
                  </a:lnTo>
                  <a:lnTo>
                    <a:pt x="311" y="285"/>
                  </a:lnTo>
                  <a:lnTo>
                    <a:pt x="322" y="301"/>
                  </a:lnTo>
                  <a:lnTo>
                    <a:pt x="334" y="317"/>
                  </a:lnTo>
                  <a:lnTo>
                    <a:pt x="345" y="332"/>
                  </a:lnTo>
                  <a:lnTo>
                    <a:pt x="352" y="346"/>
                  </a:lnTo>
                  <a:lnTo>
                    <a:pt x="359" y="356"/>
                  </a:lnTo>
                  <a:lnTo>
                    <a:pt x="361" y="365"/>
                  </a:lnTo>
                  <a:lnTo>
                    <a:pt x="359" y="374"/>
                  </a:lnTo>
                  <a:lnTo>
                    <a:pt x="350" y="373"/>
                  </a:lnTo>
                  <a:lnTo>
                    <a:pt x="336" y="360"/>
                  </a:lnTo>
                  <a:lnTo>
                    <a:pt x="311" y="332"/>
                  </a:lnTo>
                  <a:lnTo>
                    <a:pt x="297" y="315"/>
                  </a:lnTo>
                  <a:lnTo>
                    <a:pt x="283" y="301"/>
                  </a:lnTo>
                  <a:lnTo>
                    <a:pt x="269" y="289"/>
                  </a:lnTo>
                  <a:lnTo>
                    <a:pt x="256" y="280"/>
                  </a:lnTo>
                  <a:lnTo>
                    <a:pt x="244" y="274"/>
                  </a:lnTo>
                  <a:lnTo>
                    <a:pt x="233" y="269"/>
                  </a:lnTo>
                  <a:lnTo>
                    <a:pt x="220" y="269"/>
                  </a:lnTo>
                  <a:lnTo>
                    <a:pt x="210" y="269"/>
                  </a:lnTo>
                  <a:lnTo>
                    <a:pt x="197" y="271"/>
                  </a:lnTo>
                  <a:lnTo>
                    <a:pt x="181" y="276"/>
                  </a:lnTo>
                  <a:lnTo>
                    <a:pt x="164" y="283"/>
                  </a:lnTo>
                  <a:lnTo>
                    <a:pt x="142" y="292"/>
                  </a:lnTo>
                  <a:lnTo>
                    <a:pt x="121" y="305"/>
                  </a:lnTo>
                  <a:lnTo>
                    <a:pt x="100" y="323"/>
                  </a:lnTo>
                  <a:lnTo>
                    <a:pt x="78" y="344"/>
                  </a:lnTo>
                  <a:lnTo>
                    <a:pt x="57" y="369"/>
                  </a:lnTo>
                  <a:lnTo>
                    <a:pt x="39" y="394"/>
                  </a:lnTo>
                  <a:lnTo>
                    <a:pt x="25" y="414"/>
                  </a:lnTo>
                  <a:lnTo>
                    <a:pt x="14" y="426"/>
                  </a:lnTo>
                  <a:lnTo>
                    <a:pt x="5" y="435"/>
                  </a:lnTo>
                  <a:lnTo>
                    <a:pt x="2" y="437"/>
                  </a:lnTo>
                  <a:lnTo>
                    <a:pt x="0" y="433"/>
                  </a:lnTo>
                  <a:lnTo>
                    <a:pt x="0" y="422"/>
                  </a:lnTo>
                  <a:lnTo>
                    <a:pt x="5" y="4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3368" y="1440"/>
              <a:ext cx="349" cy="198"/>
            </a:xfrm>
            <a:custGeom>
              <a:avLst/>
              <a:gdLst>
                <a:gd name="T0" fmla="*/ 0 w 349"/>
                <a:gd name="T1" fmla="*/ 0 h 198"/>
                <a:gd name="T2" fmla="*/ 4 w 349"/>
                <a:gd name="T3" fmla="*/ 0 h 198"/>
                <a:gd name="T4" fmla="*/ 14 w 349"/>
                <a:gd name="T5" fmla="*/ 0 h 198"/>
                <a:gd name="T6" fmla="*/ 30 w 349"/>
                <a:gd name="T7" fmla="*/ 2 h 198"/>
                <a:gd name="T8" fmla="*/ 50 w 349"/>
                <a:gd name="T9" fmla="*/ 4 h 198"/>
                <a:gd name="T10" fmla="*/ 75 w 349"/>
                <a:gd name="T11" fmla="*/ 5 h 198"/>
                <a:gd name="T12" fmla="*/ 102 w 349"/>
                <a:gd name="T13" fmla="*/ 9 h 198"/>
                <a:gd name="T14" fmla="*/ 130 w 349"/>
                <a:gd name="T15" fmla="*/ 13 h 198"/>
                <a:gd name="T16" fmla="*/ 160 w 349"/>
                <a:gd name="T17" fmla="*/ 18 h 198"/>
                <a:gd name="T18" fmla="*/ 189 w 349"/>
                <a:gd name="T19" fmla="*/ 23 h 198"/>
                <a:gd name="T20" fmla="*/ 215 w 349"/>
                <a:gd name="T21" fmla="*/ 27 h 198"/>
                <a:gd name="T22" fmla="*/ 239 w 349"/>
                <a:gd name="T23" fmla="*/ 30 h 198"/>
                <a:gd name="T24" fmla="*/ 258 w 349"/>
                <a:gd name="T25" fmla="*/ 34 h 198"/>
                <a:gd name="T26" fmla="*/ 274 w 349"/>
                <a:gd name="T27" fmla="*/ 39 h 198"/>
                <a:gd name="T28" fmla="*/ 287 w 349"/>
                <a:gd name="T29" fmla="*/ 48 h 198"/>
                <a:gd name="T30" fmla="*/ 294 w 349"/>
                <a:gd name="T31" fmla="*/ 59 h 198"/>
                <a:gd name="T32" fmla="*/ 297 w 349"/>
                <a:gd name="T33" fmla="*/ 73 h 198"/>
                <a:gd name="T34" fmla="*/ 303 w 349"/>
                <a:gd name="T35" fmla="*/ 102 h 198"/>
                <a:gd name="T36" fmla="*/ 315 w 349"/>
                <a:gd name="T37" fmla="*/ 123 h 198"/>
                <a:gd name="T38" fmla="*/ 331 w 349"/>
                <a:gd name="T39" fmla="*/ 146 h 198"/>
                <a:gd name="T40" fmla="*/ 345 w 349"/>
                <a:gd name="T41" fmla="*/ 179 h 198"/>
                <a:gd name="T42" fmla="*/ 349 w 349"/>
                <a:gd name="T43" fmla="*/ 193 h 198"/>
                <a:gd name="T44" fmla="*/ 347 w 349"/>
                <a:gd name="T45" fmla="*/ 198 h 198"/>
                <a:gd name="T46" fmla="*/ 342 w 349"/>
                <a:gd name="T47" fmla="*/ 196 h 198"/>
                <a:gd name="T48" fmla="*/ 333 w 349"/>
                <a:gd name="T49" fmla="*/ 187 h 198"/>
                <a:gd name="T50" fmla="*/ 322 w 349"/>
                <a:gd name="T51" fmla="*/ 175 h 198"/>
                <a:gd name="T52" fmla="*/ 312 w 349"/>
                <a:gd name="T53" fmla="*/ 159 h 198"/>
                <a:gd name="T54" fmla="*/ 299 w 349"/>
                <a:gd name="T55" fmla="*/ 143 h 198"/>
                <a:gd name="T56" fmla="*/ 288 w 349"/>
                <a:gd name="T57" fmla="*/ 125 h 198"/>
                <a:gd name="T58" fmla="*/ 281 w 349"/>
                <a:gd name="T59" fmla="*/ 111 h 198"/>
                <a:gd name="T60" fmla="*/ 276 w 349"/>
                <a:gd name="T61" fmla="*/ 98 h 198"/>
                <a:gd name="T62" fmla="*/ 272 w 349"/>
                <a:gd name="T63" fmla="*/ 89 h 198"/>
                <a:gd name="T64" fmla="*/ 271 w 349"/>
                <a:gd name="T65" fmla="*/ 82 h 198"/>
                <a:gd name="T66" fmla="*/ 265 w 349"/>
                <a:gd name="T67" fmla="*/ 75 h 198"/>
                <a:gd name="T68" fmla="*/ 256 w 349"/>
                <a:gd name="T69" fmla="*/ 70 h 198"/>
                <a:gd name="T70" fmla="*/ 242 w 349"/>
                <a:gd name="T71" fmla="*/ 63 h 198"/>
                <a:gd name="T72" fmla="*/ 221 w 349"/>
                <a:gd name="T73" fmla="*/ 55 h 198"/>
                <a:gd name="T74" fmla="*/ 194 w 349"/>
                <a:gd name="T75" fmla="*/ 48 h 198"/>
                <a:gd name="T76" fmla="*/ 160 w 349"/>
                <a:gd name="T77" fmla="*/ 41 h 198"/>
                <a:gd name="T78" fmla="*/ 125 w 349"/>
                <a:gd name="T79" fmla="*/ 36 h 198"/>
                <a:gd name="T80" fmla="*/ 89 w 349"/>
                <a:gd name="T81" fmla="*/ 30 h 198"/>
                <a:gd name="T82" fmla="*/ 57 w 349"/>
                <a:gd name="T83" fmla="*/ 25 h 198"/>
                <a:gd name="T84" fmla="*/ 29 w 349"/>
                <a:gd name="T85" fmla="*/ 20 h 198"/>
                <a:gd name="T86" fmla="*/ 9 w 349"/>
                <a:gd name="T87" fmla="*/ 11 h 198"/>
                <a:gd name="T88" fmla="*/ 0 w 349"/>
                <a:gd name="T89" fmla="*/ 0 h 1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49"/>
                <a:gd name="T136" fmla="*/ 0 h 198"/>
                <a:gd name="T137" fmla="*/ 349 w 349"/>
                <a:gd name="T138" fmla="*/ 198 h 1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49" h="198">
                  <a:moveTo>
                    <a:pt x="0" y="0"/>
                  </a:moveTo>
                  <a:lnTo>
                    <a:pt x="4" y="0"/>
                  </a:lnTo>
                  <a:lnTo>
                    <a:pt x="14" y="0"/>
                  </a:lnTo>
                  <a:lnTo>
                    <a:pt x="30" y="2"/>
                  </a:lnTo>
                  <a:lnTo>
                    <a:pt x="50" y="4"/>
                  </a:lnTo>
                  <a:lnTo>
                    <a:pt x="75" y="5"/>
                  </a:lnTo>
                  <a:lnTo>
                    <a:pt x="102" y="9"/>
                  </a:lnTo>
                  <a:lnTo>
                    <a:pt x="130" y="13"/>
                  </a:lnTo>
                  <a:lnTo>
                    <a:pt x="160" y="18"/>
                  </a:lnTo>
                  <a:lnTo>
                    <a:pt x="189" y="23"/>
                  </a:lnTo>
                  <a:lnTo>
                    <a:pt x="215" y="27"/>
                  </a:lnTo>
                  <a:lnTo>
                    <a:pt x="239" y="30"/>
                  </a:lnTo>
                  <a:lnTo>
                    <a:pt x="258" y="34"/>
                  </a:lnTo>
                  <a:lnTo>
                    <a:pt x="274" y="39"/>
                  </a:lnTo>
                  <a:lnTo>
                    <a:pt x="287" y="48"/>
                  </a:lnTo>
                  <a:lnTo>
                    <a:pt x="294" y="59"/>
                  </a:lnTo>
                  <a:lnTo>
                    <a:pt x="297" y="73"/>
                  </a:lnTo>
                  <a:lnTo>
                    <a:pt x="303" y="102"/>
                  </a:lnTo>
                  <a:lnTo>
                    <a:pt x="315" y="123"/>
                  </a:lnTo>
                  <a:lnTo>
                    <a:pt x="331" y="146"/>
                  </a:lnTo>
                  <a:lnTo>
                    <a:pt x="345" y="179"/>
                  </a:lnTo>
                  <a:lnTo>
                    <a:pt x="349" y="193"/>
                  </a:lnTo>
                  <a:lnTo>
                    <a:pt x="347" y="198"/>
                  </a:lnTo>
                  <a:lnTo>
                    <a:pt x="342" y="196"/>
                  </a:lnTo>
                  <a:lnTo>
                    <a:pt x="333" y="187"/>
                  </a:lnTo>
                  <a:lnTo>
                    <a:pt x="322" y="175"/>
                  </a:lnTo>
                  <a:lnTo>
                    <a:pt x="312" y="159"/>
                  </a:lnTo>
                  <a:lnTo>
                    <a:pt x="299" y="143"/>
                  </a:lnTo>
                  <a:lnTo>
                    <a:pt x="288" y="125"/>
                  </a:lnTo>
                  <a:lnTo>
                    <a:pt x="281" y="111"/>
                  </a:lnTo>
                  <a:lnTo>
                    <a:pt x="276" y="98"/>
                  </a:lnTo>
                  <a:lnTo>
                    <a:pt x="272" y="89"/>
                  </a:lnTo>
                  <a:lnTo>
                    <a:pt x="271" y="82"/>
                  </a:lnTo>
                  <a:lnTo>
                    <a:pt x="265" y="75"/>
                  </a:lnTo>
                  <a:lnTo>
                    <a:pt x="256" y="70"/>
                  </a:lnTo>
                  <a:lnTo>
                    <a:pt x="242" y="63"/>
                  </a:lnTo>
                  <a:lnTo>
                    <a:pt x="221" y="55"/>
                  </a:lnTo>
                  <a:lnTo>
                    <a:pt x="194" y="48"/>
                  </a:lnTo>
                  <a:lnTo>
                    <a:pt x="160" y="41"/>
                  </a:lnTo>
                  <a:lnTo>
                    <a:pt x="125" y="36"/>
                  </a:lnTo>
                  <a:lnTo>
                    <a:pt x="89" y="30"/>
                  </a:lnTo>
                  <a:lnTo>
                    <a:pt x="57" y="25"/>
                  </a:lnTo>
                  <a:lnTo>
                    <a:pt x="29" y="20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482" y="1465"/>
              <a:ext cx="324" cy="378"/>
            </a:xfrm>
            <a:custGeom>
              <a:avLst/>
              <a:gdLst>
                <a:gd name="T0" fmla="*/ 0 w 324"/>
                <a:gd name="T1" fmla="*/ 0 h 378"/>
                <a:gd name="T2" fmla="*/ 4 w 324"/>
                <a:gd name="T3" fmla="*/ 4 h 378"/>
                <a:gd name="T4" fmla="*/ 11 w 324"/>
                <a:gd name="T5" fmla="*/ 14 h 378"/>
                <a:gd name="T6" fmla="*/ 21 w 324"/>
                <a:gd name="T7" fmla="*/ 30 h 378"/>
                <a:gd name="T8" fmla="*/ 34 w 324"/>
                <a:gd name="T9" fmla="*/ 50 h 378"/>
                <a:gd name="T10" fmla="*/ 48 w 324"/>
                <a:gd name="T11" fmla="*/ 71 h 378"/>
                <a:gd name="T12" fmla="*/ 62 w 324"/>
                <a:gd name="T13" fmla="*/ 95 h 378"/>
                <a:gd name="T14" fmla="*/ 77 w 324"/>
                <a:gd name="T15" fmla="*/ 116 h 378"/>
                <a:gd name="T16" fmla="*/ 87 w 324"/>
                <a:gd name="T17" fmla="*/ 134 h 378"/>
                <a:gd name="T18" fmla="*/ 100 w 324"/>
                <a:gd name="T19" fmla="*/ 154 h 378"/>
                <a:gd name="T20" fmla="*/ 114 w 324"/>
                <a:gd name="T21" fmla="*/ 177 h 378"/>
                <a:gd name="T22" fmla="*/ 128 w 324"/>
                <a:gd name="T23" fmla="*/ 203 h 378"/>
                <a:gd name="T24" fmla="*/ 146 w 324"/>
                <a:gd name="T25" fmla="*/ 232 h 378"/>
                <a:gd name="T26" fmla="*/ 162 w 324"/>
                <a:gd name="T27" fmla="*/ 259 h 378"/>
                <a:gd name="T28" fmla="*/ 178 w 324"/>
                <a:gd name="T29" fmla="*/ 284 h 378"/>
                <a:gd name="T30" fmla="*/ 190 w 324"/>
                <a:gd name="T31" fmla="*/ 305 h 378"/>
                <a:gd name="T32" fmla="*/ 201 w 324"/>
                <a:gd name="T33" fmla="*/ 319 h 378"/>
                <a:gd name="T34" fmla="*/ 210 w 324"/>
                <a:gd name="T35" fmla="*/ 330 h 378"/>
                <a:gd name="T36" fmla="*/ 221 w 324"/>
                <a:gd name="T37" fmla="*/ 343 h 378"/>
                <a:gd name="T38" fmla="*/ 231 w 324"/>
                <a:gd name="T39" fmla="*/ 353 h 378"/>
                <a:gd name="T40" fmla="*/ 244 w 324"/>
                <a:gd name="T41" fmla="*/ 362 h 378"/>
                <a:gd name="T42" fmla="*/ 256 w 324"/>
                <a:gd name="T43" fmla="*/ 371 h 378"/>
                <a:gd name="T44" fmla="*/ 269 w 324"/>
                <a:gd name="T45" fmla="*/ 376 h 378"/>
                <a:gd name="T46" fmla="*/ 279 w 324"/>
                <a:gd name="T47" fmla="*/ 378 h 378"/>
                <a:gd name="T48" fmla="*/ 292 w 324"/>
                <a:gd name="T49" fmla="*/ 378 h 378"/>
                <a:gd name="T50" fmla="*/ 311 w 324"/>
                <a:gd name="T51" fmla="*/ 373 h 378"/>
                <a:gd name="T52" fmla="*/ 322 w 324"/>
                <a:gd name="T53" fmla="*/ 366 h 378"/>
                <a:gd name="T54" fmla="*/ 324 w 324"/>
                <a:gd name="T55" fmla="*/ 357 h 378"/>
                <a:gd name="T56" fmla="*/ 319 w 324"/>
                <a:gd name="T57" fmla="*/ 350 h 378"/>
                <a:gd name="T58" fmla="*/ 310 w 324"/>
                <a:gd name="T59" fmla="*/ 344 h 378"/>
                <a:gd name="T60" fmla="*/ 304 w 324"/>
                <a:gd name="T61" fmla="*/ 343 h 378"/>
                <a:gd name="T62" fmla="*/ 294 w 324"/>
                <a:gd name="T63" fmla="*/ 343 h 378"/>
                <a:gd name="T64" fmla="*/ 274 w 324"/>
                <a:gd name="T65" fmla="*/ 341 h 378"/>
                <a:gd name="T66" fmla="*/ 262 w 324"/>
                <a:gd name="T67" fmla="*/ 337 h 378"/>
                <a:gd name="T68" fmla="*/ 247 w 324"/>
                <a:gd name="T69" fmla="*/ 328 h 378"/>
                <a:gd name="T70" fmla="*/ 235 w 324"/>
                <a:gd name="T71" fmla="*/ 318 h 378"/>
                <a:gd name="T72" fmla="*/ 221 w 324"/>
                <a:gd name="T73" fmla="*/ 303 h 378"/>
                <a:gd name="T74" fmla="*/ 206 w 324"/>
                <a:gd name="T75" fmla="*/ 287 h 378"/>
                <a:gd name="T76" fmla="*/ 194 w 324"/>
                <a:gd name="T77" fmla="*/ 271 h 378"/>
                <a:gd name="T78" fmla="*/ 182 w 324"/>
                <a:gd name="T79" fmla="*/ 255 h 378"/>
                <a:gd name="T80" fmla="*/ 171 w 324"/>
                <a:gd name="T81" fmla="*/ 239 h 378"/>
                <a:gd name="T82" fmla="*/ 158 w 324"/>
                <a:gd name="T83" fmla="*/ 218 h 378"/>
                <a:gd name="T84" fmla="*/ 142 w 324"/>
                <a:gd name="T85" fmla="*/ 186 h 378"/>
                <a:gd name="T86" fmla="*/ 123 w 324"/>
                <a:gd name="T87" fmla="*/ 148 h 378"/>
                <a:gd name="T88" fmla="*/ 103 w 324"/>
                <a:gd name="T89" fmla="*/ 109 h 378"/>
                <a:gd name="T90" fmla="*/ 85 w 324"/>
                <a:gd name="T91" fmla="*/ 71 h 378"/>
                <a:gd name="T92" fmla="*/ 69 w 324"/>
                <a:gd name="T93" fmla="*/ 41 h 378"/>
                <a:gd name="T94" fmla="*/ 59 w 324"/>
                <a:gd name="T95" fmla="*/ 20 h 378"/>
                <a:gd name="T96" fmla="*/ 55 w 324"/>
                <a:gd name="T97" fmla="*/ 11 h 378"/>
                <a:gd name="T98" fmla="*/ 0 w 324"/>
                <a:gd name="T99" fmla="*/ 0 h 3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4"/>
                <a:gd name="T151" fmla="*/ 0 h 378"/>
                <a:gd name="T152" fmla="*/ 324 w 324"/>
                <a:gd name="T153" fmla="*/ 378 h 3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4" h="378">
                  <a:moveTo>
                    <a:pt x="0" y="0"/>
                  </a:moveTo>
                  <a:lnTo>
                    <a:pt x="4" y="4"/>
                  </a:lnTo>
                  <a:lnTo>
                    <a:pt x="11" y="14"/>
                  </a:lnTo>
                  <a:lnTo>
                    <a:pt x="21" y="30"/>
                  </a:lnTo>
                  <a:lnTo>
                    <a:pt x="34" y="50"/>
                  </a:lnTo>
                  <a:lnTo>
                    <a:pt x="48" y="71"/>
                  </a:lnTo>
                  <a:lnTo>
                    <a:pt x="62" y="95"/>
                  </a:lnTo>
                  <a:lnTo>
                    <a:pt x="77" y="116"/>
                  </a:lnTo>
                  <a:lnTo>
                    <a:pt x="87" y="134"/>
                  </a:lnTo>
                  <a:lnTo>
                    <a:pt x="100" y="154"/>
                  </a:lnTo>
                  <a:lnTo>
                    <a:pt x="114" y="177"/>
                  </a:lnTo>
                  <a:lnTo>
                    <a:pt x="128" y="203"/>
                  </a:lnTo>
                  <a:lnTo>
                    <a:pt x="146" y="232"/>
                  </a:lnTo>
                  <a:lnTo>
                    <a:pt x="162" y="259"/>
                  </a:lnTo>
                  <a:lnTo>
                    <a:pt x="178" y="284"/>
                  </a:lnTo>
                  <a:lnTo>
                    <a:pt x="190" y="305"/>
                  </a:lnTo>
                  <a:lnTo>
                    <a:pt x="201" y="319"/>
                  </a:lnTo>
                  <a:lnTo>
                    <a:pt x="210" y="330"/>
                  </a:lnTo>
                  <a:lnTo>
                    <a:pt x="221" y="343"/>
                  </a:lnTo>
                  <a:lnTo>
                    <a:pt x="231" y="353"/>
                  </a:lnTo>
                  <a:lnTo>
                    <a:pt x="244" y="362"/>
                  </a:lnTo>
                  <a:lnTo>
                    <a:pt x="256" y="371"/>
                  </a:lnTo>
                  <a:lnTo>
                    <a:pt x="269" y="376"/>
                  </a:lnTo>
                  <a:lnTo>
                    <a:pt x="279" y="378"/>
                  </a:lnTo>
                  <a:lnTo>
                    <a:pt x="292" y="378"/>
                  </a:lnTo>
                  <a:lnTo>
                    <a:pt x="311" y="373"/>
                  </a:lnTo>
                  <a:lnTo>
                    <a:pt x="322" y="366"/>
                  </a:lnTo>
                  <a:lnTo>
                    <a:pt x="324" y="357"/>
                  </a:lnTo>
                  <a:lnTo>
                    <a:pt x="319" y="350"/>
                  </a:lnTo>
                  <a:lnTo>
                    <a:pt x="310" y="344"/>
                  </a:lnTo>
                  <a:lnTo>
                    <a:pt x="304" y="343"/>
                  </a:lnTo>
                  <a:lnTo>
                    <a:pt x="294" y="343"/>
                  </a:lnTo>
                  <a:lnTo>
                    <a:pt x="274" y="341"/>
                  </a:lnTo>
                  <a:lnTo>
                    <a:pt x="262" y="337"/>
                  </a:lnTo>
                  <a:lnTo>
                    <a:pt x="247" y="328"/>
                  </a:lnTo>
                  <a:lnTo>
                    <a:pt x="235" y="318"/>
                  </a:lnTo>
                  <a:lnTo>
                    <a:pt x="221" y="303"/>
                  </a:lnTo>
                  <a:lnTo>
                    <a:pt x="206" y="287"/>
                  </a:lnTo>
                  <a:lnTo>
                    <a:pt x="194" y="271"/>
                  </a:lnTo>
                  <a:lnTo>
                    <a:pt x="182" y="255"/>
                  </a:lnTo>
                  <a:lnTo>
                    <a:pt x="171" y="239"/>
                  </a:lnTo>
                  <a:lnTo>
                    <a:pt x="158" y="218"/>
                  </a:lnTo>
                  <a:lnTo>
                    <a:pt x="142" y="186"/>
                  </a:lnTo>
                  <a:lnTo>
                    <a:pt x="123" y="148"/>
                  </a:lnTo>
                  <a:lnTo>
                    <a:pt x="103" y="109"/>
                  </a:lnTo>
                  <a:lnTo>
                    <a:pt x="85" y="71"/>
                  </a:lnTo>
                  <a:lnTo>
                    <a:pt x="69" y="41"/>
                  </a:lnTo>
                  <a:lnTo>
                    <a:pt x="59" y="20"/>
                  </a:lnTo>
                  <a:lnTo>
                    <a:pt x="5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3740" y="1715"/>
              <a:ext cx="45" cy="118"/>
            </a:xfrm>
            <a:custGeom>
              <a:avLst/>
              <a:gdLst>
                <a:gd name="T0" fmla="*/ 0 w 45"/>
                <a:gd name="T1" fmla="*/ 18 h 118"/>
                <a:gd name="T2" fmla="*/ 4 w 45"/>
                <a:gd name="T3" fmla="*/ 27 h 118"/>
                <a:gd name="T4" fmla="*/ 12 w 45"/>
                <a:gd name="T5" fmla="*/ 48 h 118"/>
                <a:gd name="T6" fmla="*/ 20 w 45"/>
                <a:gd name="T7" fmla="*/ 75 h 118"/>
                <a:gd name="T8" fmla="*/ 20 w 45"/>
                <a:gd name="T9" fmla="*/ 100 h 118"/>
                <a:gd name="T10" fmla="*/ 25 w 45"/>
                <a:gd name="T11" fmla="*/ 105 h 118"/>
                <a:gd name="T12" fmla="*/ 36 w 45"/>
                <a:gd name="T13" fmla="*/ 116 h 118"/>
                <a:gd name="T14" fmla="*/ 45 w 45"/>
                <a:gd name="T15" fmla="*/ 118 h 118"/>
                <a:gd name="T16" fmla="*/ 43 w 45"/>
                <a:gd name="T17" fmla="*/ 100 h 118"/>
                <a:gd name="T18" fmla="*/ 34 w 45"/>
                <a:gd name="T19" fmla="*/ 68 h 118"/>
                <a:gd name="T20" fmla="*/ 25 w 45"/>
                <a:gd name="T21" fmla="*/ 39 h 118"/>
                <a:gd name="T22" fmla="*/ 20 w 45"/>
                <a:gd name="T23" fmla="*/ 19 h 118"/>
                <a:gd name="T24" fmla="*/ 16 w 45"/>
                <a:gd name="T25" fmla="*/ 11 h 118"/>
                <a:gd name="T26" fmla="*/ 14 w 45"/>
                <a:gd name="T27" fmla="*/ 7 h 118"/>
                <a:gd name="T28" fmla="*/ 9 w 45"/>
                <a:gd name="T29" fmla="*/ 0 h 118"/>
                <a:gd name="T30" fmla="*/ 2 w 45"/>
                <a:gd name="T31" fmla="*/ 2 h 118"/>
                <a:gd name="T32" fmla="*/ 0 w 45"/>
                <a:gd name="T33" fmla="*/ 18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18"/>
                <a:gd name="T53" fmla="*/ 45 w 45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18">
                  <a:moveTo>
                    <a:pt x="0" y="18"/>
                  </a:moveTo>
                  <a:lnTo>
                    <a:pt x="4" y="27"/>
                  </a:lnTo>
                  <a:lnTo>
                    <a:pt x="12" y="48"/>
                  </a:lnTo>
                  <a:lnTo>
                    <a:pt x="20" y="75"/>
                  </a:lnTo>
                  <a:lnTo>
                    <a:pt x="20" y="100"/>
                  </a:lnTo>
                  <a:lnTo>
                    <a:pt x="25" y="105"/>
                  </a:lnTo>
                  <a:lnTo>
                    <a:pt x="36" y="116"/>
                  </a:lnTo>
                  <a:lnTo>
                    <a:pt x="45" y="118"/>
                  </a:lnTo>
                  <a:lnTo>
                    <a:pt x="43" y="100"/>
                  </a:lnTo>
                  <a:lnTo>
                    <a:pt x="34" y="68"/>
                  </a:lnTo>
                  <a:lnTo>
                    <a:pt x="25" y="39"/>
                  </a:lnTo>
                  <a:lnTo>
                    <a:pt x="20" y="19"/>
                  </a:lnTo>
                  <a:lnTo>
                    <a:pt x="16" y="11"/>
                  </a:lnTo>
                  <a:lnTo>
                    <a:pt x="14" y="7"/>
                  </a:lnTo>
                  <a:lnTo>
                    <a:pt x="9" y="0"/>
                  </a:lnTo>
                  <a:lnTo>
                    <a:pt x="2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2858" y="1977"/>
              <a:ext cx="21" cy="319"/>
            </a:xfrm>
            <a:custGeom>
              <a:avLst/>
              <a:gdLst>
                <a:gd name="T0" fmla="*/ 0 w 21"/>
                <a:gd name="T1" fmla="*/ 23 h 319"/>
                <a:gd name="T2" fmla="*/ 1 w 21"/>
                <a:gd name="T3" fmla="*/ 62 h 319"/>
                <a:gd name="T4" fmla="*/ 5 w 21"/>
                <a:gd name="T5" fmla="*/ 152 h 319"/>
                <a:gd name="T6" fmla="*/ 7 w 21"/>
                <a:gd name="T7" fmla="*/ 244 h 319"/>
                <a:gd name="T8" fmla="*/ 9 w 21"/>
                <a:gd name="T9" fmla="*/ 298 h 319"/>
                <a:gd name="T10" fmla="*/ 10 w 21"/>
                <a:gd name="T11" fmla="*/ 314 h 319"/>
                <a:gd name="T12" fmla="*/ 14 w 21"/>
                <a:gd name="T13" fmla="*/ 319 h 319"/>
                <a:gd name="T14" fmla="*/ 17 w 21"/>
                <a:gd name="T15" fmla="*/ 305 h 319"/>
                <a:gd name="T16" fmla="*/ 21 w 21"/>
                <a:gd name="T17" fmla="*/ 266 h 319"/>
                <a:gd name="T18" fmla="*/ 21 w 21"/>
                <a:gd name="T19" fmla="*/ 203 h 319"/>
                <a:gd name="T20" fmla="*/ 21 w 21"/>
                <a:gd name="T21" fmla="*/ 134 h 319"/>
                <a:gd name="T22" fmla="*/ 21 w 21"/>
                <a:gd name="T23" fmla="*/ 77 h 319"/>
                <a:gd name="T24" fmla="*/ 19 w 21"/>
                <a:gd name="T25" fmla="*/ 46 h 319"/>
                <a:gd name="T26" fmla="*/ 16 w 21"/>
                <a:gd name="T27" fmla="*/ 27 h 319"/>
                <a:gd name="T28" fmla="*/ 10 w 21"/>
                <a:gd name="T29" fmla="*/ 5 h 319"/>
                <a:gd name="T30" fmla="*/ 5 w 21"/>
                <a:gd name="T31" fmla="*/ 0 h 319"/>
                <a:gd name="T32" fmla="*/ 0 w 21"/>
                <a:gd name="T33" fmla="*/ 23 h 3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319"/>
                <a:gd name="T53" fmla="*/ 21 w 21"/>
                <a:gd name="T54" fmla="*/ 319 h 3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319">
                  <a:moveTo>
                    <a:pt x="0" y="23"/>
                  </a:moveTo>
                  <a:lnTo>
                    <a:pt x="1" y="62"/>
                  </a:lnTo>
                  <a:lnTo>
                    <a:pt x="5" y="152"/>
                  </a:lnTo>
                  <a:lnTo>
                    <a:pt x="7" y="244"/>
                  </a:lnTo>
                  <a:lnTo>
                    <a:pt x="9" y="298"/>
                  </a:lnTo>
                  <a:lnTo>
                    <a:pt x="10" y="314"/>
                  </a:lnTo>
                  <a:lnTo>
                    <a:pt x="14" y="319"/>
                  </a:lnTo>
                  <a:lnTo>
                    <a:pt x="17" y="305"/>
                  </a:lnTo>
                  <a:lnTo>
                    <a:pt x="21" y="266"/>
                  </a:lnTo>
                  <a:lnTo>
                    <a:pt x="21" y="203"/>
                  </a:lnTo>
                  <a:lnTo>
                    <a:pt x="21" y="134"/>
                  </a:lnTo>
                  <a:lnTo>
                    <a:pt x="21" y="77"/>
                  </a:lnTo>
                  <a:lnTo>
                    <a:pt x="19" y="46"/>
                  </a:lnTo>
                  <a:lnTo>
                    <a:pt x="16" y="27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2961" y="2120"/>
              <a:ext cx="512" cy="116"/>
            </a:xfrm>
            <a:custGeom>
              <a:avLst/>
              <a:gdLst>
                <a:gd name="T0" fmla="*/ 0 w 512"/>
                <a:gd name="T1" fmla="*/ 103 h 116"/>
                <a:gd name="T2" fmla="*/ 3 w 512"/>
                <a:gd name="T3" fmla="*/ 103 h 116"/>
                <a:gd name="T4" fmla="*/ 12 w 512"/>
                <a:gd name="T5" fmla="*/ 101 h 116"/>
                <a:gd name="T6" fmla="*/ 28 w 512"/>
                <a:gd name="T7" fmla="*/ 98 h 116"/>
                <a:gd name="T8" fmla="*/ 48 w 512"/>
                <a:gd name="T9" fmla="*/ 94 h 116"/>
                <a:gd name="T10" fmla="*/ 71 w 512"/>
                <a:gd name="T11" fmla="*/ 89 h 116"/>
                <a:gd name="T12" fmla="*/ 96 w 512"/>
                <a:gd name="T13" fmla="*/ 84 h 116"/>
                <a:gd name="T14" fmla="*/ 124 w 512"/>
                <a:gd name="T15" fmla="*/ 78 h 116"/>
                <a:gd name="T16" fmla="*/ 155 w 512"/>
                <a:gd name="T17" fmla="*/ 73 h 116"/>
                <a:gd name="T18" fmla="*/ 185 w 512"/>
                <a:gd name="T19" fmla="*/ 68 h 116"/>
                <a:gd name="T20" fmla="*/ 215 w 512"/>
                <a:gd name="T21" fmla="*/ 60 h 116"/>
                <a:gd name="T22" fmla="*/ 244 w 512"/>
                <a:gd name="T23" fmla="*/ 55 h 116"/>
                <a:gd name="T24" fmla="*/ 270 w 512"/>
                <a:gd name="T25" fmla="*/ 50 h 116"/>
                <a:gd name="T26" fmla="*/ 295 w 512"/>
                <a:gd name="T27" fmla="*/ 46 h 116"/>
                <a:gd name="T28" fmla="*/ 316 w 512"/>
                <a:gd name="T29" fmla="*/ 43 h 116"/>
                <a:gd name="T30" fmla="*/ 333 w 512"/>
                <a:gd name="T31" fmla="*/ 39 h 116"/>
                <a:gd name="T32" fmla="*/ 343 w 512"/>
                <a:gd name="T33" fmla="*/ 37 h 116"/>
                <a:gd name="T34" fmla="*/ 363 w 512"/>
                <a:gd name="T35" fmla="*/ 34 h 116"/>
                <a:gd name="T36" fmla="*/ 386 w 512"/>
                <a:gd name="T37" fmla="*/ 28 h 116"/>
                <a:gd name="T38" fmla="*/ 413 w 512"/>
                <a:gd name="T39" fmla="*/ 23 h 116"/>
                <a:gd name="T40" fmla="*/ 439 w 512"/>
                <a:gd name="T41" fmla="*/ 18 h 116"/>
                <a:gd name="T42" fmla="*/ 462 w 512"/>
                <a:gd name="T43" fmla="*/ 12 h 116"/>
                <a:gd name="T44" fmla="*/ 484 w 512"/>
                <a:gd name="T45" fmla="*/ 7 h 116"/>
                <a:gd name="T46" fmla="*/ 500 w 512"/>
                <a:gd name="T47" fmla="*/ 3 h 116"/>
                <a:gd name="T48" fmla="*/ 507 w 512"/>
                <a:gd name="T49" fmla="*/ 0 h 116"/>
                <a:gd name="T50" fmla="*/ 510 w 512"/>
                <a:gd name="T51" fmla="*/ 0 h 116"/>
                <a:gd name="T52" fmla="*/ 512 w 512"/>
                <a:gd name="T53" fmla="*/ 2 h 116"/>
                <a:gd name="T54" fmla="*/ 509 w 512"/>
                <a:gd name="T55" fmla="*/ 7 h 116"/>
                <a:gd name="T56" fmla="*/ 496 w 512"/>
                <a:gd name="T57" fmla="*/ 14 h 116"/>
                <a:gd name="T58" fmla="*/ 471 w 512"/>
                <a:gd name="T59" fmla="*/ 25 h 116"/>
                <a:gd name="T60" fmla="*/ 432 w 512"/>
                <a:gd name="T61" fmla="*/ 37 h 116"/>
                <a:gd name="T62" fmla="*/ 373 w 512"/>
                <a:gd name="T63" fmla="*/ 53 h 116"/>
                <a:gd name="T64" fmla="*/ 293 w 512"/>
                <a:gd name="T65" fmla="*/ 71 h 116"/>
                <a:gd name="T66" fmla="*/ 251 w 512"/>
                <a:gd name="T67" fmla="*/ 80 h 116"/>
                <a:gd name="T68" fmla="*/ 212 w 512"/>
                <a:gd name="T69" fmla="*/ 89 h 116"/>
                <a:gd name="T70" fmla="*/ 180 w 512"/>
                <a:gd name="T71" fmla="*/ 94 h 116"/>
                <a:gd name="T72" fmla="*/ 151 w 512"/>
                <a:gd name="T73" fmla="*/ 101 h 116"/>
                <a:gd name="T74" fmla="*/ 124 w 512"/>
                <a:gd name="T75" fmla="*/ 105 h 116"/>
                <a:gd name="T76" fmla="*/ 103 w 512"/>
                <a:gd name="T77" fmla="*/ 109 h 116"/>
                <a:gd name="T78" fmla="*/ 85 w 512"/>
                <a:gd name="T79" fmla="*/ 112 h 116"/>
                <a:gd name="T80" fmla="*/ 69 w 512"/>
                <a:gd name="T81" fmla="*/ 114 h 116"/>
                <a:gd name="T82" fmla="*/ 57 w 512"/>
                <a:gd name="T83" fmla="*/ 116 h 116"/>
                <a:gd name="T84" fmla="*/ 46 w 512"/>
                <a:gd name="T85" fmla="*/ 116 h 116"/>
                <a:gd name="T86" fmla="*/ 35 w 512"/>
                <a:gd name="T87" fmla="*/ 116 h 116"/>
                <a:gd name="T88" fmla="*/ 28 w 512"/>
                <a:gd name="T89" fmla="*/ 114 h 116"/>
                <a:gd name="T90" fmla="*/ 21 w 512"/>
                <a:gd name="T91" fmla="*/ 112 h 116"/>
                <a:gd name="T92" fmla="*/ 14 w 512"/>
                <a:gd name="T93" fmla="*/ 110 h 116"/>
                <a:gd name="T94" fmla="*/ 7 w 512"/>
                <a:gd name="T95" fmla="*/ 107 h 116"/>
                <a:gd name="T96" fmla="*/ 0 w 512"/>
                <a:gd name="T97" fmla="*/ 103 h 1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2"/>
                <a:gd name="T148" fmla="*/ 0 h 116"/>
                <a:gd name="T149" fmla="*/ 512 w 512"/>
                <a:gd name="T150" fmla="*/ 116 h 1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2" h="116">
                  <a:moveTo>
                    <a:pt x="0" y="103"/>
                  </a:moveTo>
                  <a:lnTo>
                    <a:pt x="3" y="103"/>
                  </a:lnTo>
                  <a:lnTo>
                    <a:pt x="12" y="101"/>
                  </a:lnTo>
                  <a:lnTo>
                    <a:pt x="28" y="98"/>
                  </a:lnTo>
                  <a:lnTo>
                    <a:pt x="48" y="94"/>
                  </a:lnTo>
                  <a:lnTo>
                    <a:pt x="71" y="89"/>
                  </a:lnTo>
                  <a:lnTo>
                    <a:pt x="96" y="84"/>
                  </a:lnTo>
                  <a:lnTo>
                    <a:pt x="124" y="78"/>
                  </a:lnTo>
                  <a:lnTo>
                    <a:pt x="155" y="73"/>
                  </a:lnTo>
                  <a:lnTo>
                    <a:pt x="185" y="68"/>
                  </a:lnTo>
                  <a:lnTo>
                    <a:pt x="215" y="60"/>
                  </a:lnTo>
                  <a:lnTo>
                    <a:pt x="244" y="55"/>
                  </a:lnTo>
                  <a:lnTo>
                    <a:pt x="270" y="50"/>
                  </a:lnTo>
                  <a:lnTo>
                    <a:pt x="295" y="46"/>
                  </a:lnTo>
                  <a:lnTo>
                    <a:pt x="316" y="43"/>
                  </a:lnTo>
                  <a:lnTo>
                    <a:pt x="333" y="39"/>
                  </a:lnTo>
                  <a:lnTo>
                    <a:pt x="343" y="37"/>
                  </a:lnTo>
                  <a:lnTo>
                    <a:pt x="363" y="34"/>
                  </a:lnTo>
                  <a:lnTo>
                    <a:pt x="386" y="28"/>
                  </a:lnTo>
                  <a:lnTo>
                    <a:pt x="413" y="23"/>
                  </a:lnTo>
                  <a:lnTo>
                    <a:pt x="439" y="18"/>
                  </a:lnTo>
                  <a:lnTo>
                    <a:pt x="462" y="12"/>
                  </a:lnTo>
                  <a:lnTo>
                    <a:pt x="484" y="7"/>
                  </a:lnTo>
                  <a:lnTo>
                    <a:pt x="500" y="3"/>
                  </a:lnTo>
                  <a:lnTo>
                    <a:pt x="507" y="0"/>
                  </a:lnTo>
                  <a:lnTo>
                    <a:pt x="510" y="0"/>
                  </a:lnTo>
                  <a:lnTo>
                    <a:pt x="512" y="2"/>
                  </a:lnTo>
                  <a:lnTo>
                    <a:pt x="509" y="7"/>
                  </a:lnTo>
                  <a:lnTo>
                    <a:pt x="496" y="14"/>
                  </a:lnTo>
                  <a:lnTo>
                    <a:pt x="471" y="25"/>
                  </a:lnTo>
                  <a:lnTo>
                    <a:pt x="432" y="37"/>
                  </a:lnTo>
                  <a:lnTo>
                    <a:pt x="373" y="53"/>
                  </a:lnTo>
                  <a:lnTo>
                    <a:pt x="293" y="71"/>
                  </a:lnTo>
                  <a:lnTo>
                    <a:pt x="251" y="80"/>
                  </a:lnTo>
                  <a:lnTo>
                    <a:pt x="212" y="89"/>
                  </a:lnTo>
                  <a:lnTo>
                    <a:pt x="180" y="94"/>
                  </a:lnTo>
                  <a:lnTo>
                    <a:pt x="151" y="101"/>
                  </a:lnTo>
                  <a:lnTo>
                    <a:pt x="124" y="105"/>
                  </a:lnTo>
                  <a:lnTo>
                    <a:pt x="103" y="109"/>
                  </a:lnTo>
                  <a:lnTo>
                    <a:pt x="85" y="112"/>
                  </a:lnTo>
                  <a:lnTo>
                    <a:pt x="69" y="114"/>
                  </a:lnTo>
                  <a:lnTo>
                    <a:pt x="57" y="116"/>
                  </a:lnTo>
                  <a:lnTo>
                    <a:pt x="46" y="116"/>
                  </a:lnTo>
                  <a:lnTo>
                    <a:pt x="35" y="116"/>
                  </a:lnTo>
                  <a:lnTo>
                    <a:pt x="28" y="114"/>
                  </a:lnTo>
                  <a:lnTo>
                    <a:pt x="21" y="112"/>
                  </a:lnTo>
                  <a:lnTo>
                    <a:pt x="14" y="110"/>
                  </a:lnTo>
                  <a:lnTo>
                    <a:pt x="7" y="107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2594" y="2439"/>
              <a:ext cx="166" cy="319"/>
            </a:xfrm>
            <a:custGeom>
              <a:avLst/>
              <a:gdLst>
                <a:gd name="T0" fmla="*/ 100 w 166"/>
                <a:gd name="T1" fmla="*/ 0 h 319"/>
                <a:gd name="T2" fmla="*/ 104 w 166"/>
                <a:gd name="T3" fmla="*/ 0 h 319"/>
                <a:gd name="T4" fmla="*/ 112 w 166"/>
                <a:gd name="T5" fmla="*/ 4 h 319"/>
                <a:gd name="T6" fmla="*/ 125 w 166"/>
                <a:gd name="T7" fmla="*/ 13 h 319"/>
                <a:gd name="T8" fmla="*/ 137 w 166"/>
                <a:gd name="T9" fmla="*/ 25 h 319"/>
                <a:gd name="T10" fmla="*/ 150 w 166"/>
                <a:gd name="T11" fmla="*/ 46 h 319"/>
                <a:gd name="T12" fmla="*/ 160 w 166"/>
                <a:gd name="T13" fmla="*/ 77 h 319"/>
                <a:gd name="T14" fmla="*/ 166 w 166"/>
                <a:gd name="T15" fmla="*/ 118 h 319"/>
                <a:gd name="T16" fmla="*/ 164 w 166"/>
                <a:gd name="T17" fmla="*/ 170 h 319"/>
                <a:gd name="T18" fmla="*/ 157 w 166"/>
                <a:gd name="T19" fmla="*/ 216 h 319"/>
                <a:gd name="T20" fmla="*/ 148 w 166"/>
                <a:gd name="T21" fmla="*/ 252 h 319"/>
                <a:gd name="T22" fmla="*/ 136 w 166"/>
                <a:gd name="T23" fmla="*/ 278 h 319"/>
                <a:gd name="T24" fmla="*/ 121 w 166"/>
                <a:gd name="T25" fmla="*/ 298 h 319"/>
                <a:gd name="T26" fmla="*/ 105 w 166"/>
                <a:gd name="T27" fmla="*/ 310 h 319"/>
                <a:gd name="T28" fmla="*/ 91 w 166"/>
                <a:gd name="T29" fmla="*/ 318 h 319"/>
                <a:gd name="T30" fmla="*/ 75 w 166"/>
                <a:gd name="T31" fmla="*/ 319 h 319"/>
                <a:gd name="T32" fmla="*/ 63 w 166"/>
                <a:gd name="T33" fmla="*/ 318 h 319"/>
                <a:gd name="T34" fmla="*/ 50 w 166"/>
                <a:gd name="T35" fmla="*/ 312 h 319"/>
                <a:gd name="T36" fmla="*/ 38 w 166"/>
                <a:gd name="T37" fmla="*/ 305 h 319"/>
                <a:gd name="T38" fmla="*/ 25 w 166"/>
                <a:gd name="T39" fmla="*/ 293 h 319"/>
                <a:gd name="T40" fmla="*/ 15 w 166"/>
                <a:gd name="T41" fmla="*/ 275 h 319"/>
                <a:gd name="T42" fmla="*/ 7 w 166"/>
                <a:gd name="T43" fmla="*/ 250 h 319"/>
                <a:gd name="T44" fmla="*/ 2 w 166"/>
                <a:gd name="T45" fmla="*/ 218 h 319"/>
                <a:gd name="T46" fmla="*/ 0 w 166"/>
                <a:gd name="T47" fmla="*/ 178 h 319"/>
                <a:gd name="T48" fmla="*/ 4 w 166"/>
                <a:gd name="T49" fmla="*/ 128 h 319"/>
                <a:gd name="T50" fmla="*/ 13 w 166"/>
                <a:gd name="T51" fmla="*/ 84 h 319"/>
                <a:gd name="T52" fmla="*/ 25 w 166"/>
                <a:gd name="T53" fmla="*/ 52 h 319"/>
                <a:gd name="T54" fmla="*/ 41 w 166"/>
                <a:gd name="T55" fmla="*/ 29 h 319"/>
                <a:gd name="T56" fmla="*/ 57 w 166"/>
                <a:gd name="T57" fmla="*/ 13 h 319"/>
                <a:gd name="T58" fmla="*/ 73 w 166"/>
                <a:gd name="T59" fmla="*/ 5 h 319"/>
                <a:gd name="T60" fmla="*/ 88 w 166"/>
                <a:gd name="T61" fmla="*/ 2 h 319"/>
                <a:gd name="T62" fmla="*/ 96 w 166"/>
                <a:gd name="T63" fmla="*/ 0 h 319"/>
                <a:gd name="T64" fmla="*/ 100 w 166"/>
                <a:gd name="T65" fmla="*/ 0 h 3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"/>
                <a:gd name="T100" fmla="*/ 0 h 319"/>
                <a:gd name="T101" fmla="*/ 166 w 166"/>
                <a:gd name="T102" fmla="*/ 319 h 3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" h="319">
                  <a:moveTo>
                    <a:pt x="100" y="0"/>
                  </a:moveTo>
                  <a:lnTo>
                    <a:pt x="104" y="0"/>
                  </a:lnTo>
                  <a:lnTo>
                    <a:pt x="112" y="4"/>
                  </a:lnTo>
                  <a:lnTo>
                    <a:pt x="125" y="13"/>
                  </a:lnTo>
                  <a:lnTo>
                    <a:pt x="137" y="25"/>
                  </a:lnTo>
                  <a:lnTo>
                    <a:pt x="150" y="46"/>
                  </a:lnTo>
                  <a:lnTo>
                    <a:pt x="160" y="77"/>
                  </a:lnTo>
                  <a:lnTo>
                    <a:pt x="166" y="118"/>
                  </a:lnTo>
                  <a:lnTo>
                    <a:pt x="164" y="170"/>
                  </a:lnTo>
                  <a:lnTo>
                    <a:pt x="157" y="216"/>
                  </a:lnTo>
                  <a:lnTo>
                    <a:pt x="148" y="252"/>
                  </a:lnTo>
                  <a:lnTo>
                    <a:pt x="136" y="278"/>
                  </a:lnTo>
                  <a:lnTo>
                    <a:pt x="121" y="298"/>
                  </a:lnTo>
                  <a:lnTo>
                    <a:pt x="105" y="310"/>
                  </a:lnTo>
                  <a:lnTo>
                    <a:pt x="91" y="318"/>
                  </a:lnTo>
                  <a:lnTo>
                    <a:pt x="75" y="319"/>
                  </a:lnTo>
                  <a:lnTo>
                    <a:pt x="63" y="318"/>
                  </a:lnTo>
                  <a:lnTo>
                    <a:pt x="50" y="312"/>
                  </a:lnTo>
                  <a:lnTo>
                    <a:pt x="38" y="305"/>
                  </a:lnTo>
                  <a:lnTo>
                    <a:pt x="25" y="293"/>
                  </a:lnTo>
                  <a:lnTo>
                    <a:pt x="15" y="275"/>
                  </a:lnTo>
                  <a:lnTo>
                    <a:pt x="7" y="250"/>
                  </a:lnTo>
                  <a:lnTo>
                    <a:pt x="2" y="218"/>
                  </a:lnTo>
                  <a:lnTo>
                    <a:pt x="0" y="178"/>
                  </a:lnTo>
                  <a:lnTo>
                    <a:pt x="4" y="128"/>
                  </a:lnTo>
                  <a:lnTo>
                    <a:pt x="13" y="84"/>
                  </a:lnTo>
                  <a:lnTo>
                    <a:pt x="25" y="52"/>
                  </a:lnTo>
                  <a:lnTo>
                    <a:pt x="41" y="29"/>
                  </a:lnTo>
                  <a:lnTo>
                    <a:pt x="57" y="13"/>
                  </a:lnTo>
                  <a:lnTo>
                    <a:pt x="73" y="5"/>
                  </a:lnTo>
                  <a:lnTo>
                    <a:pt x="88" y="2"/>
                  </a:lnTo>
                  <a:lnTo>
                    <a:pt x="96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A8B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3658" y="2371"/>
              <a:ext cx="171" cy="289"/>
            </a:xfrm>
            <a:custGeom>
              <a:avLst/>
              <a:gdLst>
                <a:gd name="T0" fmla="*/ 82 w 171"/>
                <a:gd name="T1" fmla="*/ 0 h 289"/>
                <a:gd name="T2" fmla="*/ 86 w 171"/>
                <a:gd name="T3" fmla="*/ 0 h 289"/>
                <a:gd name="T4" fmla="*/ 98 w 171"/>
                <a:gd name="T5" fmla="*/ 4 h 289"/>
                <a:gd name="T6" fmla="*/ 112 w 171"/>
                <a:gd name="T7" fmla="*/ 9 h 289"/>
                <a:gd name="T8" fmla="*/ 130 w 171"/>
                <a:gd name="T9" fmla="*/ 20 h 289"/>
                <a:gd name="T10" fmla="*/ 146 w 171"/>
                <a:gd name="T11" fmla="*/ 40 h 289"/>
                <a:gd name="T12" fmla="*/ 160 w 171"/>
                <a:gd name="T13" fmla="*/ 68 h 289"/>
                <a:gd name="T14" fmla="*/ 169 w 171"/>
                <a:gd name="T15" fmla="*/ 106 h 289"/>
                <a:gd name="T16" fmla="*/ 171 w 171"/>
                <a:gd name="T17" fmla="*/ 157 h 289"/>
                <a:gd name="T18" fmla="*/ 164 w 171"/>
                <a:gd name="T19" fmla="*/ 204 h 289"/>
                <a:gd name="T20" fmla="*/ 151 w 171"/>
                <a:gd name="T21" fmla="*/ 238 h 289"/>
                <a:gd name="T22" fmla="*/ 137 w 171"/>
                <a:gd name="T23" fmla="*/ 261 h 289"/>
                <a:gd name="T24" fmla="*/ 121 w 171"/>
                <a:gd name="T25" fmla="*/ 277 h 289"/>
                <a:gd name="T26" fmla="*/ 105 w 171"/>
                <a:gd name="T27" fmla="*/ 284 h 289"/>
                <a:gd name="T28" fmla="*/ 91 w 171"/>
                <a:gd name="T29" fmla="*/ 289 h 289"/>
                <a:gd name="T30" fmla="*/ 80 w 171"/>
                <a:gd name="T31" fmla="*/ 289 h 289"/>
                <a:gd name="T32" fmla="*/ 75 w 171"/>
                <a:gd name="T33" fmla="*/ 289 h 289"/>
                <a:gd name="T34" fmla="*/ 70 w 171"/>
                <a:gd name="T35" fmla="*/ 287 h 289"/>
                <a:gd name="T36" fmla="*/ 61 w 171"/>
                <a:gd name="T37" fmla="*/ 282 h 289"/>
                <a:gd name="T38" fmla="*/ 46 w 171"/>
                <a:gd name="T39" fmla="*/ 273 h 289"/>
                <a:gd name="T40" fmla="*/ 32 w 171"/>
                <a:gd name="T41" fmla="*/ 259 h 289"/>
                <a:gd name="T42" fmla="*/ 18 w 171"/>
                <a:gd name="T43" fmla="*/ 238 h 289"/>
                <a:gd name="T44" fmla="*/ 6 w 171"/>
                <a:gd name="T45" fmla="*/ 209 h 289"/>
                <a:gd name="T46" fmla="*/ 0 w 171"/>
                <a:gd name="T47" fmla="*/ 172 h 289"/>
                <a:gd name="T48" fmla="*/ 0 w 171"/>
                <a:gd name="T49" fmla="*/ 125 h 289"/>
                <a:gd name="T50" fmla="*/ 7 w 171"/>
                <a:gd name="T51" fmla="*/ 82 h 289"/>
                <a:gd name="T52" fmla="*/ 18 w 171"/>
                <a:gd name="T53" fmla="*/ 50 h 289"/>
                <a:gd name="T54" fmla="*/ 32 w 171"/>
                <a:gd name="T55" fmla="*/ 29 h 289"/>
                <a:gd name="T56" fmla="*/ 46 w 171"/>
                <a:gd name="T57" fmla="*/ 15 h 289"/>
                <a:gd name="T58" fmla="*/ 59 w 171"/>
                <a:gd name="T59" fmla="*/ 6 h 289"/>
                <a:gd name="T60" fmla="*/ 71 w 171"/>
                <a:gd name="T61" fmla="*/ 2 h 289"/>
                <a:gd name="T62" fmla="*/ 78 w 171"/>
                <a:gd name="T63" fmla="*/ 0 h 289"/>
                <a:gd name="T64" fmla="*/ 82 w 171"/>
                <a:gd name="T65" fmla="*/ 0 h 2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289"/>
                <a:gd name="T101" fmla="*/ 171 w 171"/>
                <a:gd name="T102" fmla="*/ 289 h 2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289">
                  <a:moveTo>
                    <a:pt x="82" y="0"/>
                  </a:moveTo>
                  <a:lnTo>
                    <a:pt x="86" y="0"/>
                  </a:lnTo>
                  <a:lnTo>
                    <a:pt x="98" y="4"/>
                  </a:lnTo>
                  <a:lnTo>
                    <a:pt x="112" y="9"/>
                  </a:lnTo>
                  <a:lnTo>
                    <a:pt x="130" y="20"/>
                  </a:lnTo>
                  <a:lnTo>
                    <a:pt x="146" y="40"/>
                  </a:lnTo>
                  <a:lnTo>
                    <a:pt x="160" y="68"/>
                  </a:lnTo>
                  <a:lnTo>
                    <a:pt x="169" y="106"/>
                  </a:lnTo>
                  <a:lnTo>
                    <a:pt x="171" y="157"/>
                  </a:lnTo>
                  <a:lnTo>
                    <a:pt x="164" y="204"/>
                  </a:lnTo>
                  <a:lnTo>
                    <a:pt x="151" y="238"/>
                  </a:lnTo>
                  <a:lnTo>
                    <a:pt x="137" y="261"/>
                  </a:lnTo>
                  <a:lnTo>
                    <a:pt x="121" y="277"/>
                  </a:lnTo>
                  <a:lnTo>
                    <a:pt x="105" y="284"/>
                  </a:lnTo>
                  <a:lnTo>
                    <a:pt x="91" y="289"/>
                  </a:lnTo>
                  <a:lnTo>
                    <a:pt x="80" y="289"/>
                  </a:lnTo>
                  <a:lnTo>
                    <a:pt x="75" y="289"/>
                  </a:lnTo>
                  <a:lnTo>
                    <a:pt x="70" y="287"/>
                  </a:lnTo>
                  <a:lnTo>
                    <a:pt x="61" y="282"/>
                  </a:lnTo>
                  <a:lnTo>
                    <a:pt x="46" y="273"/>
                  </a:lnTo>
                  <a:lnTo>
                    <a:pt x="32" y="259"/>
                  </a:lnTo>
                  <a:lnTo>
                    <a:pt x="18" y="238"/>
                  </a:lnTo>
                  <a:lnTo>
                    <a:pt x="6" y="209"/>
                  </a:lnTo>
                  <a:lnTo>
                    <a:pt x="0" y="172"/>
                  </a:lnTo>
                  <a:lnTo>
                    <a:pt x="0" y="125"/>
                  </a:lnTo>
                  <a:lnTo>
                    <a:pt x="7" y="82"/>
                  </a:lnTo>
                  <a:lnTo>
                    <a:pt x="18" y="50"/>
                  </a:lnTo>
                  <a:lnTo>
                    <a:pt x="32" y="29"/>
                  </a:lnTo>
                  <a:lnTo>
                    <a:pt x="46" y="15"/>
                  </a:lnTo>
                  <a:lnTo>
                    <a:pt x="59" y="6"/>
                  </a:lnTo>
                  <a:lnTo>
                    <a:pt x="71" y="2"/>
                  </a:lnTo>
                  <a:lnTo>
                    <a:pt x="78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A8B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2760" y="2154"/>
              <a:ext cx="73" cy="39"/>
            </a:xfrm>
            <a:custGeom>
              <a:avLst/>
              <a:gdLst>
                <a:gd name="T0" fmla="*/ 21 w 73"/>
                <a:gd name="T1" fmla="*/ 5 h 39"/>
                <a:gd name="T2" fmla="*/ 28 w 73"/>
                <a:gd name="T3" fmla="*/ 3 h 39"/>
                <a:gd name="T4" fmla="*/ 44 w 73"/>
                <a:gd name="T5" fmla="*/ 0 h 39"/>
                <a:gd name="T6" fmla="*/ 60 w 73"/>
                <a:gd name="T7" fmla="*/ 3 h 39"/>
                <a:gd name="T8" fmla="*/ 73 w 73"/>
                <a:gd name="T9" fmla="*/ 17 h 39"/>
                <a:gd name="T10" fmla="*/ 73 w 73"/>
                <a:gd name="T11" fmla="*/ 26 h 39"/>
                <a:gd name="T12" fmla="*/ 69 w 73"/>
                <a:gd name="T13" fmla="*/ 34 h 39"/>
                <a:gd name="T14" fmla="*/ 62 w 73"/>
                <a:gd name="T15" fmla="*/ 37 h 39"/>
                <a:gd name="T16" fmla="*/ 51 w 73"/>
                <a:gd name="T17" fmla="*/ 39 h 39"/>
                <a:gd name="T18" fmla="*/ 41 w 73"/>
                <a:gd name="T19" fmla="*/ 39 h 39"/>
                <a:gd name="T20" fmla="*/ 28 w 73"/>
                <a:gd name="T21" fmla="*/ 37 h 39"/>
                <a:gd name="T22" fmla="*/ 18 w 73"/>
                <a:gd name="T23" fmla="*/ 35 h 39"/>
                <a:gd name="T24" fmla="*/ 9 w 73"/>
                <a:gd name="T25" fmla="*/ 32 h 39"/>
                <a:gd name="T26" fmla="*/ 0 w 73"/>
                <a:gd name="T27" fmla="*/ 25 h 39"/>
                <a:gd name="T28" fmla="*/ 3 w 73"/>
                <a:gd name="T29" fmla="*/ 17 h 39"/>
                <a:gd name="T30" fmla="*/ 12 w 73"/>
                <a:gd name="T31" fmla="*/ 10 h 39"/>
                <a:gd name="T32" fmla="*/ 21 w 73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39"/>
                <a:gd name="T53" fmla="*/ 73 w 73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39">
                  <a:moveTo>
                    <a:pt x="21" y="5"/>
                  </a:moveTo>
                  <a:lnTo>
                    <a:pt x="28" y="3"/>
                  </a:lnTo>
                  <a:lnTo>
                    <a:pt x="44" y="0"/>
                  </a:lnTo>
                  <a:lnTo>
                    <a:pt x="60" y="3"/>
                  </a:lnTo>
                  <a:lnTo>
                    <a:pt x="73" y="17"/>
                  </a:lnTo>
                  <a:lnTo>
                    <a:pt x="73" y="26"/>
                  </a:lnTo>
                  <a:lnTo>
                    <a:pt x="69" y="34"/>
                  </a:lnTo>
                  <a:lnTo>
                    <a:pt x="62" y="37"/>
                  </a:lnTo>
                  <a:lnTo>
                    <a:pt x="51" y="39"/>
                  </a:lnTo>
                  <a:lnTo>
                    <a:pt x="41" y="39"/>
                  </a:lnTo>
                  <a:lnTo>
                    <a:pt x="28" y="37"/>
                  </a:lnTo>
                  <a:lnTo>
                    <a:pt x="18" y="35"/>
                  </a:lnTo>
                  <a:lnTo>
                    <a:pt x="9" y="32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12" y="1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2628" y="2491"/>
              <a:ext cx="84" cy="216"/>
            </a:xfrm>
            <a:custGeom>
              <a:avLst/>
              <a:gdLst>
                <a:gd name="T0" fmla="*/ 45 w 84"/>
                <a:gd name="T1" fmla="*/ 0 h 216"/>
                <a:gd name="T2" fmla="*/ 38 w 84"/>
                <a:gd name="T3" fmla="*/ 5 h 216"/>
                <a:gd name="T4" fmla="*/ 22 w 84"/>
                <a:gd name="T5" fmla="*/ 25 h 216"/>
                <a:gd name="T6" fmla="*/ 6 w 84"/>
                <a:gd name="T7" fmla="*/ 66 h 216"/>
                <a:gd name="T8" fmla="*/ 0 w 84"/>
                <a:gd name="T9" fmla="*/ 132 h 216"/>
                <a:gd name="T10" fmla="*/ 4 w 84"/>
                <a:gd name="T11" fmla="*/ 166 h 216"/>
                <a:gd name="T12" fmla="*/ 11 w 84"/>
                <a:gd name="T13" fmla="*/ 191 h 216"/>
                <a:gd name="T14" fmla="*/ 22 w 84"/>
                <a:gd name="T15" fmla="*/ 207 h 216"/>
                <a:gd name="T16" fmla="*/ 34 w 84"/>
                <a:gd name="T17" fmla="*/ 214 h 216"/>
                <a:gd name="T18" fmla="*/ 48 w 84"/>
                <a:gd name="T19" fmla="*/ 216 h 216"/>
                <a:gd name="T20" fmla="*/ 61 w 84"/>
                <a:gd name="T21" fmla="*/ 210 h 216"/>
                <a:gd name="T22" fmla="*/ 71 w 84"/>
                <a:gd name="T23" fmla="*/ 200 h 216"/>
                <a:gd name="T24" fmla="*/ 80 w 84"/>
                <a:gd name="T25" fmla="*/ 185 h 216"/>
                <a:gd name="T26" fmla="*/ 84 w 84"/>
                <a:gd name="T27" fmla="*/ 175 h 216"/>
                <a:gd name="T28" fmla="*/ 84 w 84"/>
                <a:gd name="T29" fmla="*/ 171 h 216"/>
                <a:gd name="T30" fmla="*/ 78 w 84"/>
                <a:gd name="T31" fmla="*/ 171 h 216"/>
                <a:gd name="T32" fmla="*/ 71 w 84"/>
                <a:gd name="T33" fmla="*/ 176 h 216"/>
                <a:gd name="T34" fmla="*/ 62 w 84"/>
                <a:gd name="T35" fmla="*/ 182 h 216"/>
                <a:gd name="T36" fmla="*/ 54 w 84"/>
                <a:gd name="T37" fmla="*/ 187 h 216"/>
                <a:gd name="T38" fmla="*/ 45 w 84"/>
                <a:gd name="T39" fmla="*/ 187 h 216"/>
                <a:gd name="T40" fmla="*/ 36 w 84"/>
                <a:gd name="T41" fmla="*/ 184 h 216"/>
                <a:gd name="T42" fmla="*/ 25 w 84"/>
                <a:gd name="T43" fmla="*/ 153 h 216"/>
                <a:gd name="T44" fmla="*/ 23 w 84"/>
                <a:gd name="T45" fmla="*/ 101 h 216"/>
                <a:gd name="T46" fmla="*/ 29 w 84"/>
                <a:gd name="T47" fmla="*/ 44 h 216"/>
                <a:gd name="T48" fmla="*/ 45 w 84"/>
                <a:gd name="T49" fmla="*/ 0 h 2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4"/>
                <a:gd name="T76" fmla="*/ 0 h 216"/>
                <a:gd name="T77" fmla="*/ 84 w 84"/>
                <a:gd name="T78" fmla="*/ 216 h 2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4" h="216">
                  <a:moveTo>
                    <a:pt x="45" y="0"/>
                  </a:moveTo>
                  <a:lnTo>
                    <a:pt x="38" y="5"/>
                  </a:lnTo>
                  <a:lnTo>
                    <a:pt x="22" y="25"/>
                  </a:lnTo>
                  <a:lnTo>
                    <a:pt x="6" y="66"/>
                  </a:lnTo>
                  <a:lnTo>
                    <a:pt x="0" y="132"/>
                  </a:lnTo>
                  <a:lnTo>
                    <a:pt x="4" y="166"/>
                  </a:lnTo>
                  <a:lnTo>
                    <a:pt x="11" y="191"/>
                  </a:lnTo>
                  <a:lnTo>
                    <a:pt x="22" y="207"/>
                  </a:lnTo>
                  <a:lnTo>
                    <a:pt x="34" y="214"/>
                  </a:lnTo>
                  <a:lnTo>
                    <a:pt x="48" y="216"/>
                  </a:lnTo>
                  <a:lnTo>
                    <a:pt x="61" y="210"/>
                  </a:lnTo>
                  <a:lnTo>
                    <a:pt x="71" y="200"/>
                  </a:lnTo>
                  <a:lnTo>
                    <a:pt x="80" y="185"/>
                  </a:lnTo>
                  <a:lnTo>
                    <a:pt x="84" y="175"/>
                  </a:lnTo>
                  <a:lnTo>
                    <a:pt x="84" y="171"/>
                  </a:lnTo>
                  <a:lnTo>
                    <a:pt x="78" y="171"/>
                  </a:lnTo>
                  <a:lnTo>
                    <a:pt x="71" y="176"/>
                  </a:lnTo>
                  <a:lnTo>
                    <a:pt x="62" y="182"/>
                  </a:lnTo>
                  <a:lnTo>
                    <a:pt x="54" y="187"/>
                  </a:lnTo>
                  <a:lnTo>
                    <a:pt x="45" y="187"/>
                  </a:lnTo>
                  <a:lnTo>
                    <a:pt x="36" y="184"/>
                  </a:lnTo>
                  <a:lnTo>
                    <a:pt x="25" y="153"/>
                  </a:lnTo>
                  <a:lnTo>
                    <a:pt x="23" y="101"/>
                  </a:lnTo>
                  <a:lnTo>
                    <a:pt x="29" y="4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3687" y="2425"/>
              <a:ext cx="103" cy="191"/>
            </a:xfrm>
            <a:custGeom>
              <a:avLst/>
              <a:gdLst>
                <a:gd name="T0" fmla="*/ 44 w 103"/>
                <a:gd name="T1" fmla="*/ 2 h 191"/>
                <a:gd name="T2" fmla="*/ 41 w 103"/>
                <a:gd name="T3" fmla="*/ 5 h 191"/>
                <a:gd name="T4" fmla="*/ 32 w 103"/>
                <a:gd name="T5" fmla="*/ 12 h 191"/>
                <a:gd name="T6" fmla="*/ 21 w 103"/>
                <a:gd name="T7" fmla="*/ 27 h 191"/>
                <a:gd name="T8" fmla="*/ 10 w 103"/>
                <a:gd name="T9" fmla="*/ 46 h 191"/>
                <a:gd name="T10" fmla="*/ 1 w 103"/>
                <a:gd name="T11" fmla="*/ 69 h 191"/>
                <a:gd name="T12" fmla="*/ 0 w 103"/>
                <a:gd name="T13" fmla="*/ 98 h 191"/>
                <a:gd name="T14" fmla="*/ 5 w 103"/>
                <a:gd name="T15" fmla="*/ 132 h 191"/>
                <a:gd name="T16" fmla="*/ 23 w 103"/>
                <a:gd name="T17" fmla="*/ 171 h 191"/>
                <a:gd name="T18" fmla="*/ 35 w 103"/>
                <a:gd name="T19" fmla="*/ 185 h 191"/>
                <a:gd name="T20" fmla="*/ 49 w 103"/>
                <a:gd name="T21" fmla="*/ 191 h 191"/>
                <a:gd name="T22" fmla="*/ 64 w 103"/>
                <a:gd name="T23" fmla="*/ 187 h 191"/>
                <a:gd name="T24" fmla="*/ 76 w 103"/>
                <a:gd name="T25" fmla="*/ 180 h 191"/>
                <a:gd name="T26" fmla="*/ 87 w 103"/>
                <a:gd name="T27" fmla="*/ 167 h 191"/>
                <a:gd name="T28" fmla="*/ 96 w 103"/>
                <a:gd name="T29" fmla="*/ 155 h 191"/>
                <a:gd name="T30" fmla="*/ 101 w 103"/>
                <a:gd name="T31" fmla="*/ 142 h 191"/>
                <a:gd name="T32" fmla="*/ 103 w 103"/>
                <a:gd name="T33" fmla="*/ 135 h 191"/>
                <a:gd name="T34" fmla="*/ 99 w 103"/>
                <a:gd name="T35" fmla="*/ 134 h 191"/>
                <a:gd name="T36" fmla="*/ 92 w 103"/>
                <a:gd name="T37" fmla="*/ 139 h 191"/>
                <a:gd name="T38" fmla="*/ 85 w 103"/>
                <a:gd name="T39" fmla="*/ 146 h 191"/>
                <a:gd name="T40" fmla="*/ 74 w 103"/>
                <a:gd name="T41" fmla="*/ 155 h 191"/>
                <a:gd name="T42" fmla="*/ 65 w 103"/>
                <a:gd name="T43" fmla="*/ 164 h 191"/>
                <a:gd name="T44" fmla="*/ 55 w 103"/>
                <a:gd name="T45" fmla="*/ 166 h 191"/>
                <a:gd name="T46" fmla="*/ 44 w 103"/>
                <a:gd name="T47" fmla="*/ 162 h 191"/>
                <a:gd name="T48" fmla="*/ 35 w 103"/>
                <a:gd name="T49" fmla="*/ 150 h 191"/>
                <a:gd name="T50" fmla="*/ 25 w 103"/>
                <a:gd name="T51" fmla="*/ 112 h 191"/>
                <a:gd name="T52" fmla="*/ 23 w 103"/>
                <a:gd name="T53" fmla="*/ 80 h 191"/>
                <a:gd name="T54" fmla="*/ 28 w 103"/>
                <a:gd name="T55" fmla="*/ 53 h 191"/>
                <a:gd name="T56" fmla="*/ 37 w 103"/>
                <a:gd name="T57" fmla="*/ 30 h 191"/>
                <a:gd name="T58" fmla="*/ 48 w 103"/>
                <a:gd name="T59" fmla="*/ 14 h 191"/>
                <a:gd name="T60" fmla="*/ 53 w 103"/>
                <a:gd name="T61" fmla="*/ 3 h 191"/>
                <a:gd name="T62" fmla="*/ 53 w 103"/>
                <a:gd name="T63" fmla="*/ 0 h 191"/>
                <a:gd name="T64" fmla="*/ 44 w 103"/>
                <a:gd name="T65" fmla="*/ 2 h 1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3"/>
                <a:gd name="T100" fmla="*/ 0 h 191"/>
                <a:gd name="T101" fmla="*/ 103 w 103"/>
                <a:gd name="T102" fmla="*/ 191 h 1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3" h="191">
                  <a:moveTo>
                    <a:pt x="44" y="2"/>
                  </a:moveTo>
                  <a:lnTo>
                    <a:pt x="41" y="5"/>
                  </a:lnTo>
                  <a:lnTo>
                    <a:pt x="32" y="12"/>
                  </a:lnTo>
                  <a:lnTo>
                    <a:pt x="21" y="27"/>
                  </a:lnTo>
                  <a:lnTo>
                    <a:pt x="10" y="46"/>
                  </a:lnTo>
                  <a:lnTo>
                    <a:pt x="1" y="69"/>
                  </a:lnTo>
                  <a:lnTo>
                    <a:pt x="0" y="98"/>
                  </a:lnTo>
                  <a:lnTo>
                    <a:pt x="5" y="132"/>
                  </a:lnTo>
                  <a:lnTo>
                    <a:pt x="23" y="171"/>
                  </a:lnTo>
                  <a:lnTo>
                    <a:pt x="35" y="185"/>
                  </a:lnTo>
                  <a:lnTo>
                    <a:pt x="49" y="191"/>
                  </a:lnTo>
                  <a:lnTo>
                    <a:pt x="64" y="187"/>
                  </a:lnTo>
                  <a:lnTo>
                    <a:pt x="76" y="180"/>
                  </a:lnTo>
                  <a:lnTo>
                    <a:pt x="87" y="167"/>
                  </a:lnTo>
                  <a:lnTo>
                    <a:pt x="96" y="155"/>
                  </a:lnTo>
                  <a:lnTo>
                    <a:pt x="101" y="142"/>
                  </a:lnTo>
                  <a:lnTo>
                    <a:pt x="103" y="135"/>
                  </a:lnTo>
                  <a:lnTo>
                    <a:pt x="99" y="134"/>
                  </a:lnTo>
                  <a:lnTo>
                    <a:pt x="92" y="139"/>
                  </a:lnTo>
                  <a:lnTo>
                    <a:pt x="85" y="146"/>
                  </a:lnTo>
                  <a:lnTo>
                    <a:pt x="74" y="155"/>
                  </a:lnTo>
                  <a:lnTo>
                    <a:pt x="65" y="164"/>
                  </a:lnTo>
                  <a:lnTo>
                    <a:pt x="55" y="166"/>
                  </a:lnTo>
                  <a:lnTo>
                    <a:pt x="44" y="162"/>
                  </a:lnTo>
                  <a:lnTo>
                    <a:pt x="35" y="150"/>
                  </a:lnTo>
                  <a:lnTo>
                    <a:pt x="25" y="112"/>
                  </a:lnTo>
                  <a:lnTo>
                    <a:pt x="23" y="80"/>
                  </a:lnTo>
                  <a:lnTo>
                    <a:pt x="28" y="53"/>
                  </a:lnTo>
                  <a:lnTo>
                    <a:pt x="37" y="30"/>
                  </a:lnTo>
                  <a:lnTo>
                    <a:pt x="48" y="14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2294" y="1599"/>
              <a:ext cx="489" cy="235"/>
            </a:xfrm>
            <a:custGeom>
              <a:avLst/>
              <a:gdLst>
                <a:gd name="T0" fmla="*/ 9 w 489"/>
                <a:gd name="T1" fmla="*/ 203 h 235"/>
                <a:gd name="T2" fmla="*/ 37 w 489"/>
                <a:gd name="T3" fmla="*/ 178 h 235"/>
                <a:gd name="T4" fmla="*/ 78 w 489"/>
                <a:gd name="T5" fmla="*/ 150 h 235"/>
                <a:gd name="T6" fmla="*/ 119 w 489"/>
                <a:gd name="T7" fmla="*/ 134 h 235"/>
                <a:gd name="T8" fmla="*/ 149 w 489"/>
                <a:gd name="T9" fmla="*/ 141 h 235"/>
                <a:gd name="T10" fmla="*/ 174 w 489"/>
                <a:gd name="T11" fmla="*/ 139 h 235"/>
                <a:gd name="T12" fmla="*/ 199 w 489"/>
                <a:gd name="T13" fmla="*/ 127 h 235"/>
                <a:gd name="T14" fmla="*/ 229 w 489"/>
                <a:gd name="T15" fmla="*/ 107 h 235"/>
                <a:gd name="T16" fmla="*/ 263 w 489"/>
                <a:gd name="T17" fmla="*/ 87 h 235"/>
                <a:gd name="T18" fmla="*/ 284 w 489"/>
                <a:gd name="T19" fmla="*/ 68 h 235"/>
                <a:gd name="T20" fmla="*/ 304 w 489"/>
                <a:gd name="T21" fmla="*/ 53 h 235"/>
                <a:gd name="T22" fmla="*/ 332 w 489"/>
                <a:gd name="T23" fmla="*/ 48 h 235"/>
                <a:gd name="T24" fmla="*/ 377 w 489"/>
                <a:gd name="T25" fmla="*/ 53 h 235"/>
                <a:gd name="T26" fmla="*/ 414 w 489"/>
                <a:gd name="T27" fmla="*/ 43 h 235"/>
                <a:gd name="T28" fmla="*/ 443 w 489"/>
                <a:gd name="T29" fmla="*/ 23 h 235"/>
                <a:gd name="T30" fmla="*/ 466 w 489"/>
                <a:gd name="T31" fmla="*/ 5 h 235"/>
                <a:gd name="T32" fmla="*/ 487 w 489"/>
                <a:gd name="T33" fmla="*/ 2 h 235"/>
                <a:gd name="T34" fmla="*/ 482 w 489"/>
                <a:gd name="T35" fmla="*/ 30 h 235"/>
                <a:gd name="T36" fmla="*/ 452 w 489"/>
                <a:gd name="T37" fmla="*/ 57 h 235"/>
                <a:gd name="T38" fmla="*/ 420 w 489"/>
                <a:gd name="T39" fmla="*/ 66 h 235"/>
                <a:gd name="T40" fmla="*/ 382 w 489"/>
                <a:gd name="T41" fmla="*/ 71 h 235"/>
                <a:gd name="T42" fmla="*/ 338 w 489"/>
                <a:gd name="T43" fmla="*/ 84 h 235"/>
                <a:gd name="T44" fmla="*/ 291 w 489"/>
                <a:gd name="T45" fmla="*/ 109 h 235"/>
                <a:gd name="T46" fmla="*/ 256 w 489"/>
                <a:gd name="T47" fmla="*/ 135 h 235"/>
                <a:gd name="T48" fmla="*/ 226 w 489"/>
                <a:gd name="T49" fmla="*/ 160 h 235"/>
                <a:gd name="T50" fmla="*/ 194 w 489"/>
                <a:gd name="T51" fmla="*/ 178 h 235"/>
                <a:gd name="T52" fmla="*/ 154 w 489"/>
                <a:gd name="T53" fmla="*/ 185 h 235"/>
                <a:gd name="T54" fmla="*/ 119 w 489"/>
                <a:gd name="T55" fmla="*/ 189 h 235"/>
                <a:gd name="T56" fmla="*/ 92 w 489"/>
                <a:gd name="T57" fmla="*/ 191 h 235"/>
                <a:gd name="T58" fmla="*/ 71 w 489"/>
                <a:gd name="T59" fmla="*/ 198 h 235"/>
                <a:gd name="T60" fmla="*/ 53 w 489"/>
                <a:gd name="T61" fmla="*/ 214 h 235"/>
                <a:gd name="T62" fmla="*/ 30 w 489"/>
                <a:gd name="T63" fmla="*/ 230 h 235"/>
                <a:gd name="T64" fmla="*/ 9 w 489"/>
                <a:gd name="T65" fmla="*/ 235 h 235"/>
                <a:gd name="T66" fmla="*/ 0 w 489"/>
                <a:gd name="T67" fmla="*/ 223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9"/>
                <a:gd name="T103" fmla="*/ 0 h 235"/>
                <a:gd name="T104" fmla="*/ 489 w 489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9" h="235">
                  <a:moveTo>
                    <a:pt x="5" y="207"/>
                  </a:moveTo>
                  <a:lnTo>
                    <a:pt x="9" y="203"/>
                  </a:lnTo>
                  <a:lnTo>
                    <a:pt x="19" y="193"/>
                  </a:lnTo>
                  <a:lnTo>
                    <a:pt x="37" y="178"/>
                  </a:lnTo>
                  <a:lnTo>
                    <a:pt x="57" y="164"/>
                  </a:lnTo>
                  <a:lnTo>
                    <a:pt x="78" y="150"/>
                  </a:lnTo>
                  <a:lnTo>
                    <a:pt x="99" y="139"/>
                  </a:lnTo>
                  <a:lnTo>
                    <a:pt x="119" y="134"/>
                  </a:lnTo>
                  <a:lnTo>
                    <a:pt x="135" y="135"/>
                  </a:lnTo>
                  <a:lnTo>
                    <a:pt x="149" y="141"/>
                  </a:lnTo>
                  <a:lnTo>
                    <a:pt x="162" y="143"/>
                  </a:lnTo>
                  <a:lnTo>
                    <a:pt x="174" y="139"/>
                  </a:lnTo>
                  <a:lnTo>
                    <a:pt x="187" y="134"/>
                  </a:lnTo>
                  <a:lnTo>
                    <a:pt x="199" y="127"/>
                  </a:lnTo>
                  <a:lnTo>
                    <a:pt x="213" y="118"/>
                  </a:lnTo>
                  <a:lnTo>
                    <a:pt x="229" y="107"/>
                  </a:lnTo>
                  <a:lnTo>
                    <a:pt x="247" y="98"/>
                  </a:lnTo>
                  <a:lnTo>
                    <a:pt x="263" y="87"/>
                  </a:lnTo>
                  <a:lnTo>
                    <a:pt x="275" y="78"/>
                  </a:lnTo>
                  <a:lnTo>
                    <a:pt x="284" y="68"/>
                  </a:lnTo>
                  <a:lnTo>
                    <a:pt x="293" y="59"/>
                  </a:lnTo>
                  <a:lnTo>
                    <a:pt x="304" y="53"/>
                  </a:lnTo>
                  <a:lnTo>
                    <a:pt x="316" y="48"/>
                  </a:lnTo>
                  <a:lnTo>
                    <a:pt x="332" y="48"/>
                  </a:lnTo>
                  <a:lnTo>
                    <a:pt x="354" y="52"/>
                  </a:lnTo>
                  <a:lnTo>
                    <a:pt x="377" y="53"/>
                  </a:lnTo>
                  <a:lnTo>
                    <a:pt x="396" y="50"/>
                  </a:lnTo>
                  <a:lnTo>
                    <a:pt x="414" y="43"/>
                  </a:lnTo>
                  <a:lnTo>
                    <a:pt x="430" y="34"/>
                  </a:lnTo>
                  <a:lnTo>
                    <a:pt x="443" y="23"/>
                  </a:lnTo>
                  <a:lnTo>
                    <a:pt x="455" y="12"/>
                  </a:lnTo>
                  <a:lnTo>
                    <a:pt x="466" y="5"/>
                  </a:lnTo>
                  <a:lnTo>
                    <a:pt x="475" y="0"/>
                  </a:lnTo>
                  <a:lnTo>
                    <a:pt x="487" y="2"/>
                  </a:lnTo>
                  <a:lnTo>
                    <a:pt x="489" y="12"/>
                  </a:lnTo>
                  <a:lnTo>
                    <a:pt x="482" y="30"/>
                  </a:lnTo>
                  <a:lnTo>
                    <a:pt x="464" y="50"/>
                  </a:lnTo>
                  <a:lnTo>
                    <a:pt x="452" y="57"/>
                  </a:lnTo>
                  <a:lnTo>
                    <a:pt x="437" y="62"/>
                  </a:lnTo>
                  <a:lnTo>
                    <a:pt x="420" y="66"/>
                  </a:lnTo>
                  <a:lnTo>
                    <a:pt x="402" y="69"/>
                  </a:lnTo>
                  <a:lnTo>
                    <a:pt x="382" y="71"/>
                  </a:lnTo>
                  <a:lnTo>
                    <a:pt x="361" y="77"/>
                  </a:lnTo>
                  <a:lnTo>
                    <a:pt x="338" y="84"/>
                  </a:lnTo>
                  <a:lnTo>
                    <a:pt x="315" y="94"/>
                  </a:lnTo>
                  <a:lnTo>
                    <a:pt x="291" y="109"/>
                  </a:lnTo>
                  <a:lnTo>
                    <a:pt x="274" y="121"/>
                  </a:lnTo>
                  <a:lnTo>
                    <a:pt x="256" y="135"/>
                  </a:lnTo>
                  <a:lnTo>
                    <a:pt x="242" y="148"/>
                  </a:lnTo>
                  <a:lnTo>
                    <a:pt x="226" y="160"/>
                  </a:lnTo>
                  <a:lnTo>
                    <a:pt x="211" y="169"/>
                  </a:lnTo>
                  <a:lnTo>
                    <a:pt x="194" y="178"/>
                  </a:lnTo>
                  <a:lnTo>
                    <a:pt x="174" y="184"/>
                  </a:lnTo>
                  <a:lnTo>
                    <a:pt x="154" y="185"/>
                  </a:lnTo>
                  <a:lnTo>
                    <a:pt x="137" y="187"/>
                  </a:lnTo>
                  <a:lnTo>
                    <a:pt x="119" y="189"/>
                  </a:lnTo>
                  <a:lnTo>
                    <a:pt x="105" y="189"/>
                  </a:lnTo>
                  <a:lnTo>
                    <a:pt x="92" y="191"/>
                  </a:lnTo>
                  <a:lnTo>
                    <a:pt x="80" y="193"/>
                  </a:lnTo>
                  <a:lnTo>
                    <a:pt x="71" y="198"/>
                  </a:lnTo>
                  <a:lnTo>
                    <a:pt x="62" y="205"/>
                  </a:lnTo>
                  <a:lnTo>
                    <a:pt x="53" y="214"/>
                  </a:lnTo>
                  <a:lnTo>
                    <a:pt x="42" y="223"/>
                  </a:lnTo>
                  <a:lnTo>
                    <a:pt x="30" y="230"/>
                  </a:lnTo>
                  <a:lnTo>
                    <a:pt x="18" y="235"/>
                  </a:lnTo>
                  <a:lnTo>
                    <a:pt x="9" y="235"/>
                  </a:lnTo>
                  <a:lnTo>
                    <a:pt x="1" y="232"/>
                  </a:lnTo>
                  <a:lnTo>
                    <a:pt x="0" y="223"/>
                  </a:lnTo>
                  <a:lnTo>
                    <a:pt x="5" y="207"/>
                  </a:lnTo>
                  <a:close/>
                </a:path>
              </a:pathLst>
            </a:custGeom>
            <a:solidFill>
              <a:srgbClr val="AF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3157" y="1642"/>
              <a:ext cx="261" cy="78"/>
            </a:xfrm>
            <a:custGeom>
              <a:avLst/>
              <a:gdLst>
                <a:gd name="T0" fmla="*/ 0 w 261"/>
                <a:gd name="T1" fmla="*/ 50 h 78"/>
                <a:gd name="T2" fmla="*/ 1 w 261"/>
                <a:gd name="T3" fmla="*/ 48 h 78"/>
                <a:gd name="T4" fmla="*/ 7 w 261"/>
                <a:gd name="T5" fmla="*/ 41 h 78"/>
                <a:gd name="T6" fmla="*/ 14 w 261"/>
                <a:gd name="T7" fmla="*/ 34 h 78"/>
                <a:gd name="T8" fmla="*/ 24 w 261"/>
                <a:gd name="T9" fmla="*/ 26 h 78"/>
                <a:gd name="T10" fmla="*/ 39 w 261"/>
                <a:gd name="T11" fmla="*/ 19 h 78"/>
                <a:gd name="T12" fmla="*/ 56 w 261"/>
                <a:gd name="T13" fmla="*/ 16 h 78"/>
                <a:gd name="T14" fmla="*/ 76 w 261"/>
                <a:gd name="T15" fmla="*/ 18 h 78"/>
                <a:gd name="T16" fmla="*/ 97 w 261"/>
                <a:gd name="T17" fmla="*/ 25 h 78"/>
                <a:gd name="T18" fmla="*/ 119 w 261"/>
                <a:gd name="T19" fmla="*/ 32 h 78"/>
                <a:gd name="T20" fmla="*/ 138 w 261"/>
                <a:gd name="T21" fmla="*/ 32 h 78"/>
                <a:gd name="T22" fmla="*/ 156 w 261"/>
                <a:gd name="T23" fmla="*/ 28 h 78"/>
                <a:gd name="T24" fmla="*/ 170 w 261"/>
                <a:gd name="T25" fmla="*/ 21 h 78"/>
                <a:gd name="T26" fmla="*/ 186 w 261"/>
                <a:gd name="T27" fmla="*/ 12 h 78"/>
                <a:gd name="T28" fmla="*/ 201 w 261"/>
                <a:gd name="T29" fmla="*/ 5 h 78"/>
                <a:gd name="T30" fmla="*/ 215 w 261"/>
                <a:gd name="T31" fmla="*/ 0 h 78"/>
                <a:gd name="T32" fmla="*/ 231 w 261"/>
                <a:gd name="T33" fmla="*/ 0 h 78"/>
                <a:gd name="T34" fmla="*/ 254 w 261"/>
                <a:gd name="T35" fmla="*/ 7 h 78"/>
                <a:gd name="T36" fmla="*/ 261 w 261"/>
                <a:gd name="T37" fmla="*/ 16 h 78"/>
                <a:gd name="T38" fmla="*/ 250 w 261"/>
                <a:gd name="T39" fmla="*/ 30 h 78"/>
                <a:gd name="T40" fmla="*/ 227 w 261"/>
                <a:gd name="T41" fmla="*/ 44 h 78"/>
                <a:gd name="T42" fmla="*/ 211 w 261"/>
                <a:gd name="T43" fmla="*/ 51 h 78"/>
                <a:gd name="T44" fmla="*/ 193 w 261"/>
                <a:gd name="T45" fmla="*/ 55 h 78"/>
                <a:gd name="T46" fmla="*/ 174 w 261"/>
                <a:gd name="T47" fmla="*/ 59 h 78"/>
                <a:gd name="T48" fmla="*/ 156 w 261"/>
                <a:gd name="T49" fmla="*/ 62 h 78"/>
                <a:gd name="T50" fmla="*/ 137 w 261"/>
                <a:gd name="T51" fmla="*/ 62 h 78"/>
                <a:gd name="T52" fmla="*/ 119 w 261"/>
                <a:gd name="T53" fmla="*/ 64 h 78"/>
                <a:gd name="T54" fmla="*/ 101 w 261"/>
                <a:gd name="T55" fmla="*/ 64 h 78"/>
                <a:gd name="T56" fmla="*/ 85 w 261"/>
                <a:gd name="T57" fmla="*/ 64 h 78"/>
                <a:gd name="T58" fmla="*/ 69 w 261"/>
                <a:gd name="T59" fmla="*/ 66 h 78"/>
                <a:gd name="T60" fmla="*/ 55 w 261"/>
                <a:gd name="T61" fmla="*/ 69 h 78"/>
                <a:gd name="T62" fmla="*/ 39 w 261"/>
                <a:gd name="T63" fmla="*/ 73 h 78"/>
                <a:gd name="T64" fmla="*/ 26 w 261"/>
                <a:gd name="T65" fmla="*/ 76 h 78"/>
                <a:gd name="T66" fmla="*/ 14 w 261"/>
                <a:gd name="T67" fmla="*/ 78 h 78"/>
                <a:gd name="T68" fmla="*/ 5 w 261"/>
                <a:gd name="T69" fmla="*/ 75 h 78"/>
                <a:gd name="T70" fmla="*/ 1 w 261"/>
                <a:gd name="T71" fmla="*/ 66 h 78"/>
                <a:gd name="T72" fmla="*/ 0 w 261"/>
                <a:gd name="T73" fmla="*/ 50 h 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78"/>
                <a:gd name="T113" fmla="*/ 261 w 261"/>
                <a:gd name="T114" fmla="*/ 78 h 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78">
                  <a:moveTo>
                    <a:pt x="0" y="50"/>
                  </a:moveTo>
                  <a:lnTo>
                    <a:pt x="1" y="48"/>
                  </a:lnTo>
                  <a:lnTo>
                    <a:pt x="7" y="41"/>
                  </a:lnTo>
                  <a:lnTo>
                    <a:pt x="14" y="34"/>
                  </a:lnTo>
                  <a:lnTo>
                    <a:pt x="24" y="26"/>
                  </a:lnTo>
                  <a:lnTo>
                    <a:pt x="39" y="19"/>
                  </a:lnTo>
                  <a:lnTo>
                    <a:pt x="56" y="16"/>
                  </a:lnTo>
                  <a:lnTo>
                    <a:pt x="76" y="18"/>
                  </a:lnTo>
                  <a:lnTo>
                    <a:pt x="97" y="25"/>
                  </a:lnTo>
                  <a:lnTo>
                    <a:pt x="119" y="32"/>
                  </a:lnTo>
                  <a:lnTo>
                    <a:pt x="138" y="32"/>
                  </a:lnTo>
                  <a:lnTo>
                    <a:pt x="156" y="28"/>
                  </a:lnTo>
                  <a:lnTo>
                    <a:pt x="170" y="21"/>
                  </a:lnTo>
                  <a:lnTo>
                    <a:pt x="186" y="12"/>
                  </a:lnTo>
                  <a:lnTo>
                    <a:pt x="201" y="5"/>
                  </a:lnTo>
                  <a:lnTo>
                    <a:pt x="215" y="0"/>
                  </a:lnTo>
                  <a:lnTo>
                    <a:pt x="231" y="0"/>
                  </a:lnTo>
                  <a:lnTo>
                    <a:pt x="254" y="7"/>
                  </a:lnTo>
                  <a:lnTo>
                    <a:pt x="261" y="16"/>
                  </a:lnTo>
                  <a:lnTo>
                    <a:pt x="250" y="30"/>
                  </a:lnTo>
                  <a:lnTo>
                    <a:pt x="227" y="44"/>
                  </a:lnTo>
                  <a:lnTo>
                    <a:pt x="211" y="51"/>
                  </a:lnTo>
                  <a:lnTo>
                    <a:pt x="193" y="55"/>
                  </a:lnTo>
                  <a:lnTo>
                    <a:pt x="174" y="59"/>
                  </a:lnTo>
                  <a:lnTo>
                    <a:pt x="156" y="62"/>
                  </a:lnTo>
                  <a:lnTo>
                    <a:pt x="137" y="62"/>
                  </a:lnTo>
                  <a:lnTo>
                    <a:pt x="119" y="64"/>
                  </a:lnTo>
                  <a:lnTo>
                    <a:pt x="101" y="64"/>
                  </a:lnTo>
                  <a:lnTo>
                    <a:pt x="85" y="64"/>
                  </a:lnTo>
                  <a:lnTo>
                    <a:pt x="69" y="66"/>
                  </a:lnTo>
                  <a:lnTo>
                    <a:pt x="55" y="69"/>
                  </a:lnTo>
                  <a:lnTo>
                    <a:pt x="39" y="73"/>
                  </a:lnTo>
                  <a:lnTo>
                    <a:pt x="26" y="76"/>
                  </a:lnTo>
                  <a:lnTo>
                    <a:pt x="14" y="78"/>
                  </a:lnTo>
                  <a:lnTo>
                    <a:pt x="5" y="75"/>
                  </a:lnTo>
                  <a:lnTo>
                    <a:pt x="1" y="6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AF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2840" y="1679"/>
              <a:ext cx="295" cy="205"/>
            </a:xfrm>
            <a:custGeom>
              <a:avLst/>
              <a:gdLst>
                <a:gd name="T0" fmla="*/ 140 w 295"/>
                <a:gd name="T1" fmla="*/ 0 h 205"/>
                <a:gd name="T2" fmla="*/ 137 w 295"/>
                <a:gd name="T3" fmla="*/ 6 h 205"/>
                <a:gd name="T4" fmla="*/ 124 w 295"/>
                <a:gd name="T5" fmla="*/ 18 h 205"/>
                <a:gd name="T6" fmla="*/ 108 w 295"/>
                <a:gd name="T7" fmla="*/ 38 h 205"/>
                <a:gd name="T8" fmla="*/ 89 w 295"/>
                <a:gd name="T9" fmla="*/ 64 h 205"/>
                <a:gd name="T10" fmla="*/ 66 w 295"/>
                <a:gd name="T11" fmla="*/ 95 h 205"/>
                <a:gd name="T12" fmla="*/ 43 w 295"/>
                <a:gd name="T13" fmla="*/ 130 h 205"/>
                <a:gd name="T14" fmla="*/ 19 w 295"/>
                <a:gd name="T15" fmla="*/ 166 h 205"/>
                <a:gd name="T16" fmla="*/ 0 w 295"/>
                <a:gd name="T17" fmla="*/ 205 h 205"/>
                <a:gd name="T18" fmla="*/ 156 w 295"/>
                <a:gd name="T19" fmla="*/ 179 h 205"/>
                <a:gd name="T20" fmla="*/ 156 w 295"/>
                <a:gd name="T21" fmla="*/ 171 h 205"/>
                <a:gd name="T22" fmla="*/ 158 w 295"/>
                <a:gd name="T23" fmla="*/ 155 h 205"/>
                <a:gd name="T24" fmla="*/ 162 w 295"/>
                <a:gd name="T25" fmla="*/ 143 h 205"/>
                <a:gd name="T26" fmla="*/ 174 w 295"/>
                <a:gd name="T27" fmla="*/ 139 h 205"/>
                <a:gd name="T28" fmla="*/ 185 w 295"/>
                <a:gd name="T29" fmla="*/ 143 h 205"/>
                <a:gd name="T30" fmla="*/ 203 w 295"/>
                <a:gd name="T31" fmla="*/ 148 h 205"/>
                <a:gd name="T32" fmla="*/ 222 w 295"/>
                <a:gd name="T33" fmla="*/ 154 h 205"/>
                <a:gd name="T34" fmla="*/ 244 w 295"/>
                <a:gd name="T35" fmla="*/ 157 h 205"/>
                <a:gd name="T36" fmla="*/ 265 w 295"/>
                <a:gd name="T37" fmla="*/ 157 h 205"/>
                <a:gd name="T38" fmla="*/ 281 w 295"/>
                <a:gd name="T39" fmla="*/ 150 h 205"/>
                <a:gd name="T40" fmla="*/ 292 w 295"/>
                <a:gd name="T41" fmla="*/ 139 h 205"/>
                <a:gd name="T42" fmla="*/ 295 w 295"/>
                <a:gd name="T43" fmla="*/ 118 h 205"/>
                <a:gd name="T44" fmla="*/ 290 w 295"/>
                <a:gd name="T45" fmla="*/ 93 h 205"/>
                <a:gd name="T46" fmla="*/ 277 w 295"/>
                <a:gd name="T47" fmla="*/ 77 h 205"/>
                <a:gd name="T48" fmla="*/ 260 w 295"/>
                <a:gd name="T49" fmla="*/ 68 h 205"/>
                <a:gd name="T50" fmla="*/ 238 w 295"/>
                <a:gd name="T51" fmla="*/ 64 h 205"/>
                <a:gd name="T52" fmla="*/ 217 w 295"/>
                <a:gd name="T53" fmla="*/ 66 h 205"/>
                <a:gd name="T54" fmla="*/ 196 w 295"/>
                <a:gd name="T55" fmla="*/ 72 h 205"/>
                <a:gd name="T56" fmla="*/ 176 w 295"/>
                <a:gd name="T57" fmla="*/ 80 h 205"/>
                <a:gd name="T58" fmla="*/ 162 w 295"/>
                <a:gd name="T59" fmla="*/ 93 h 205"/>
                <a:gd name="T60" fmla="*/ 140 w 295"/>
                <a:gd name="T61" fmla="*/ 0 h 20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95"/>
                <a:gd name="T94" fmla="*/ 0 h 205"/>
                <a:gd name="T95" fmla="*/ 295 w 295"/>
                <a:gd name="T96" fmla="*/ 205 h 20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95" h="205">
                  <a:moveTo>
                    <a:pt x="140" y="0"/>
                  </a:moveTo>
                  <a:lnTo>
                    <a:pt x="137" y="6"/>
                  </a:lnTo>
                  <a:lnTo>
                    <a:pt x="124" y="18"/>
                  </a:lnTo>
                  <a:lnTo>
                    <a:pt x="108" y="38"/>
                  </a:lnTo>
                  <a:lnTo>
                    <a:pt x="89" y="64"/>
                  </a:lnTo>
                  <a:lnTo>
                    <a:pt x="66" y="95"/>
                  </a:lnTo>
                  <a:lnTo>
                    <a:pt x="43" y="130"/>
                  </a:lnTo>
                  <a:lnTo>
                    <a:pt x="19" y="166"/>
                  </a:lnTo>
                  <a:lnTo>
                    <a:pt x="0" y="205"/>
                  </a:lnTo>
                  <a:lnTo>
                    <a:pt x="156" y="179"/>
                  </a:lnTo>
                  <a:lnTo>
                    <a:pt x="156" y="171"/>
                  </a:lnTo>
                  <a:lnTo>
                    <a:pt x="158" y="155"/>
                  </a:lnTo>
                  <a:lnTo>
                    <a:pt x="162" y="143"/>
                  </a:lnTo>
                  <a:lnTo>
                    <a:pt x="174" y="139"/>
                  </a:lnTo>
                  <a:lnTo>
                    <a:pt x="185" y="143"/>
                  </a:lnTo>
                  <a:lnTo>
                    <a:pt x="203" y="148"/>
                  </a:lnTo>
                  <a:lnTo>
                    <a:pt x="222" y="154"/>
                  </a:lnTo>
                  <a:lnTo>
                    <a:pt x="244" y="157"/>
                  </a:lnTo>
                  <a:lnTo>
                    <a:pt x="265" y="157"/>
                  </a:lnTo>
                  <a:lnTo>
                    <a:pt x="281" y="150"/>
                  </a:lnTo>
                  <a:lnTo>
                    <a:pt x="292" y="139"/>
                  </a:lnTo>
                  <a:lnTo>
                    <a:pt x="295" y="118"/>
                  </a:lnTo>
                  <a:lnTo>
                    <a:pt x="290" y="93"/>
                  </a:lnTo>
                  <a:lnTo>
                    <a:pt x="277" y="77"/>
                  </a:lnTo>
                  <a:lnTo>
                    <a:pt x="260" y="68"/>
                  </a:lnTo>
                  <a:lnTo>
                    <a:pt x="238" y="64"/>
                  </a:lnTo>
                  <a:lnTo>
                    <a:pt x="217" y="66"/>
                  </a:lnTo>
                  <a:lnTo>
                    <a:pt x="196" y="72"/>
                  </a:lnTo>
                  <a:lnTo>
                    <a:pt x="176" y="80"/>
                  </a:lnTo>
                  <a:lnTo>
                    <a:pt x="162" y="9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  <p:grpSp>
        <p:nvGrpSpPr>
          <p:cNvPr id="53" name="Group 49"/>
          <p:cNvGrpSpPr>
            <a:grpSpLocks/>
          </p:cNvGrpSpPr>
          <p:nvPr/>
        </p:nvGrpSpPr>
        <p:grpSpPr bwMode="auto">
          <a:xfrm>
            <a:off x="2071670" y="3571876"/>
            <a:ext cx="1681154" cy="584204"/>
            <a:chOff x="1700" y="1558"/>
            <a:chExt cx="2304" cy="1208"/>
          </a:xfrm>
        </p:grpSpPr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1746" y="2160"/>
              <a:ext cx="2258" cy="606"/>
            </a:xfrm>
            <a:custGeom>
              <a:avLst/>
              <a:gdLst>
                <a:gd name="T0" fmla="*/ 1204 w 2258"/>
                <a:gd name="T1" fmla="*/ 179 h 606"/>
                <a:gd name="T2" fmla="*/ 1200 w 2258"/>
                <a:gd name="T3" fmla="*/ 165 h 606"/>
                <a:gd name="T4" fmla="*/ 1180 w 2258"/>
                <a:gd name="T5" fmla="*/ 130 h 606"/>
                <a:gd name="T6" fmla="*/ 1144 w 2258"/>
                <a:gd name="T7" fmla="*/ 92 h 606"/>
                <a:gd name="T8" fmla="*/ 1082 w 2258"/>
                <a:gd name="T9" fmla="*/ 66 h 606"/>
                <a:gd name="T10" fmla="*/ 1014 w 2258"/>
                <a:gd name="T11" fmla="*/ 86 h 606"/>
                <a:gd name="T12" fmla="*/ 966 w 2258"/>
                <a:gd name="T13" fmla="*/ 148 h 606"/>
                <a:gd name="T14" fmla="*/ 938 w 2258"/>
                <a:gd name="T15" fmla="*/ 217 h 606"/>
                <a:gd name="T16" fmla="*/ 928 w 2258"/>
                <a:gd name="T17" fmla="*/ 247 h 606"/>
                <a:gd name="T18" fmla="*/ 898 w 2258"/>
                <a:gd name="T19" fmla="*/ 237 h 606"/>
                <a:gd name="T20" fmla="*/ 815 w 2258"/>
                <a:gd name="T21" fmla="*/ 209 h 606"/>
                <a:gd name="T22" fmla="*/ 697 w 2258"/>
                <a:gd name="T23" fmla="*/ 169 h 606"/>
                <a:gd name="T24" fmla="*/ 563 w 2258"/>
                <a:gd name="T25" fmla="*/ 122 h 606"/>
                <a:gd name="T26" fmla="*/ 425 w 2258"/>
                <a:gd name="T27" fmla="*/ 78 h 606"/>
                <a:gd name="T28" fmla="*/ 301 w 2258"/>
                <a:gd name="T29" fmla="*/ 38 h 606"/>
                <a:gd name="T30" fmla="*/ 206 w 2258"/>
                <a:gd name="T31" fmla="*/ 10 h 606"/>
                <a:gd name="T32" fmla="*/ 160 w 2258"/>
                <a:gd name="T33" fmla="*/ 0 h 606"/>
                <a:gd name="T34" fmla="*/ 106 w 2258"/>
                <a:gd name="T35" fmla="*/ 0 h 606"/>
                <a:gd name="T36" fmla="*/ 40 w 2258"/>
                <a:gd name="T37" fmla="*/ 18 h 606"/>
                <a:gd name="T38" fmla="*/ 0 w 2258"/>
                <a:gd name="T39" fmla="*/ 80 h 606"/>
                <a:gd name="T40" fmla="*/ 24 w 2258"/>
                <a:gd name="T41" fmla="*/ 217 h 606"/>
                <a:gd name="T42" fmla="*/ 108 w 2258"/>
                <a:gd name="T43" fmla="*/ 311 h 606"/>
                <a:gd name="T44" fmla="*/ 120 w 2258"/>
                <a:gd name="T45" fmla="*/ 371 h 606"/>
                <a:gd name="T46" fmla="*/ 154 w 2258"/>
                <a:gd name="T47" fmla="*/ 453 h 606"/>
                <a:gd name="T48" fmla="*/ 224 w 2258"/>
                <a:gd name="T49" fmla="*/ 512 h 606"/>
                <a:gd name="T50" fmla="*/ 309 w 2258"/>
                <a:gd name="T51" fmla="*/ 510 h 606"/>
                <a:gd name="T52" fmla="*/ 357 w 2258"/>
                <a:gd name="T53" fmla="*/ 469 h 606"/>
                <a:gd name="T54" fmla="*/ 387 w 2258"/>
                <a:gd name="T55" fmla="*/ 415 h 606"/>
                <a:gd name="T56" fmla="*/ 403 w 2258"/>
                <a:gd name="T57" fmla="*/ 363 h 606"/>
                <a:gd name="T58" fmla="*/ 970 w 2258"/>
                <a:gd name="T59" fmla="*/ 425 h 606"/>
                <a:gd name="T60" fmla="*/ 980 w 2258"/>
                <a:gd name="T61" fmla="*/ 451 h 606"/>
                <a:gd name="T62" fmla="*/ 1008 w 2258"/>
                <a:gd name="T63" fmla="*/ 510 h 606"/>
                <a:gd name="T64" fmla="*/ 1054 w 2258"/>
                <a:gd name="T65" fmla="*/ 572 h 606"/>
                <a:gd name="T66" fmla="*/ 1120 w 2258"/>
                <a:gd name="T67" fmla="*/ 602 h 606"/>
                <a:gd name="T68" fmla="*/ 1192 w 2258"/>
                <a:gd name="T69" fmla="*/ 600 h 606"/>
                <a:gd name="T70" fmla="*/ 1238 w 2258"/>
                <a:gd name="T71" fmla="*/ 582 h 606"/>
                <a:gd name="T72" fmla="*/ 1266 w 2258"/>
                <a:gd name="T73" fmla="*/ 550 h 606"/>
                <a:gd name="T74" fmla="*/ 1290 w 2258"/>
                <a:gd name="T75" fmla="*/ 502 h 606"/>
                <a:gd name="T76" fmla="*/ 1823 w 2258"/>
                <a:gd name="T77" fmla="*/ 481 h 606"/>
                <a:gd name="T78" fmla="*/ 1835 w 2258"/>
                <a:gd name="T79" fmla="*/ 516 h 606"/>
                <a:gd name="T80" fmla="*/ 1865 w 2258"/>
                <a:gd name="T81" fmla="*/ 562 h 606"/>
                <a:gd name="T82" fmla="*/ 1927 w 2258"/>
                <a:gd name="T83" fmla="*/ 598 h 606"/>
                <a:gd name="T84" fmla="*/ 2013 w 2258"/>
                <a:gd name="T85" fmla="*/ 602 h 606"/>
                <a:gd name="T86" fmla="*/ 2068 w 2258"/>
                <a:gd name="T87" fmla="*/ 568 h 606"/>
                <a:gd name="T88" fmla="*/ 2094 w 2258"/>
                <a:gd name="T89" fmla="*/ 520 h 606"/>
                <a:gd name="T90" fmla="*/ 2102 w 2258"/>
                <a:gd name="T91" fmla="*/ 485 h 606"/>
                <a:gd name="T92" fmla="*/ 2106 w 2258"/>
                <a:gd name="T93" fmla="*/ 477 h 606"/>
                <a:gd name="T94" fmla="*/ 2130 w 2258"/>
                <a:gd name="T95" fmla="*/ 463 h 606"/>
                <a:gd name="T96" fmla="*/ 2164 w 2258"/>
                <a:gd name="T97" fmla="*/ 435 h 606"/>
                <a:gd name="T98" fmla="*/ 2190 w 2258"/>
                <a:gd name="T99" fmla="*/ 393 h 606"/>
                <a:gd name="T100" fmla="*/ 2258 w 2258"/>
                <a:gd name="T101" fmla="*/ 219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58"/>
                <a:gd name="T154" fmla="*/ 0 h 606"/>
                <a:gd name="T155" fmla="*/ 2258 w 2258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58" h="606">
                  <a:moveTo>
                    <a:pt x="2178" y="183"/>
                  </a:moveTo>
                  <a:lnTo>
                    <a:pt x="1204" y="179"/>
                  </a:lnTo>
                  <a:lnTo>
                    <a:pt x="1202" y="175"/>
                  </a:lnTo>
                  <a:lnTo>
                    <a:pt x="1200" y="165"/>
                  </a:lnTo>
                  <a:lnTo>
                    <a:pt x="1192" y="148"/>
                  </a:lnTo>
                  <a:lnTo>
                    <a:pt x="1180" y="130"/>
                  </a:lnTo>
                  <a:lnTo>
                    <a:pt x="1164" y="112"/>
                  </a:lnTo>
                  <a:lnTo>
                    <a:pt x="1144" y="92"/>
                  </a:lnTo>
                  <a:lnTo>
                    <a:pt x="1116" y="78"/>
                  </a:lnTo>
                  <a:lnTo>
                    <a:pt x="1082" y="66"/>
                  </a:lnTo>
                  <a:lnTo>
                    <a:pt x="1046" y="68"/>
                  </a:lnTo>
                  <a:lnTo>
                    <a:pt x="1014" y="86"/>
                  </a:lnTo>
                  <a:lnTo>
                    <a:pt x="988" y="114"/>
                  </a:lnTo>
                  <a:lnTo>
                    <a:pt x="966" y="148"/>
                  </a:lnTo>
                  <a:lnTo>
                    <a:pt x="950" y="185"/>
                  </a:lnTo>
                  <a:lnTo>
                    <a:pt x="938" y="217"/>
                  </a:lnTo>
                  <a:lnTo>
                    <a:pt x="930" y="239"/>
                  </a:lnTo>
                  <a:lnTo>
                    <a:pt x="928" y="247"/>
                  </a:lnTo>
                  <a:lnTo>
                    <a:pt x="920" y="245"/>
                  </a:lnTo>
                  <a:lnTo>
                    <a:pt x="898" y="237"/>
                  </a:lnTo>
                  <a:lnTo>
                    <a:pt x="862" y="225"/>
                  </a:lnTo>
                  <a:lnTo>
                    <a:pt x="815" y="209"/>
                  </a:lnTo>
                  <a:lnTo>
                    <a:pt x="759" y="189"/>
                  </a:lnTo>
                  <a:lnTo>
                    <a:pt x="697" y="169"/>
                  </a:lnTo>
                  <a:lnTo>
                    <a:pt x="631" y="146"/>
                  </a:lnTo>
                  <a:lnTo>
                    <a:pt x="563" y="122"/>
                  </a:lnTo>
                  <a:lnTo>
                    <a:pt x="493" y="100"/>
                  </a:lnTo>
                  <a:lnTo>
                    <a:pt x="425" y="78"/>
                  </a:lnTo>
                  <a:lnTo>
                    <a:pt x="359" y="58"/>
                  </a:lnTo>
                  <a:lnTo>
                    <a:pt x="301" y="38"/>
                  </a:lnTo>
                  <a:lnTo>
                    <a:pt x="249" y="22"/>
                  </a:lnTo>
                  <a:lnTo>
                    <a:pt x="206" y="10"/>
                  </a:lnTo>
                  <a:lnTo>
                    <a:pt x="176" y="2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06" y="0"/>
                  </a:lnTo>
                  <a:lnTo>
                    <a:pt x="72" y="4"/>
                  </a:lnTo>
                  <a:lnTo>
                    <a:pt x="40" y="18"/>
                  </a:lnTo>
                  <a:lnTo>
                    <a:pt x="14" y="42"/>
                  </a:lnTo>
                  <a:lnTo>
                    <a:pt x="0" y="80"/>
                  </a:lnTo>
                  <a:lnTo>
                    <a:pt x="2" y="138"/>
                  </a:lnTo>
                  <a:lnTo>
                    <a:pt x="24" y="217"/>
                  </a:lnTo>
                  <a:lnTo>
                    <a:pt x="108" y="301"/>
                  </a:lnTo>
                  <a:lnTo>
                    <a:pt x="108" y="311"/>
                  </a:lnTo>
                  <a:lnTo>
                    <a:pt x="112" y="335"/>
                  </a:lnTo>
                  <a:lnTo>
                    <a:pt x="120" y="371"/>
                  </a:lnTo>
                  <a:lnTo>
                    <a:pt x="132" y="411"/>
                  </a:lnTo>
                  <a:lnTo>
                    <a:pt x="154" y="453"/>
                  </a:lnTo>
                  <a:lnTo>
                    <a:pt x="184" y="487"/>
                  </a:lnTo>
                  <a:lnTo>
                    <a:pt x="224" y="512"/>
                  </a:lnTo>
                  <a:lnTo>
                    <a:pt x="277" y="518"/>
                  </a:lnTo>
                  <a:lnTo>
                    <a:pt x="309" y="510"/>
                  </a:lnTo>
                  <a:lnTo>
                    <a:pt x="335" y="492"/>
                  </a:lnTo>
                  <a:lnTo>
                    <a:pt x="357" y="469"/>
                  </a:lnTo>
                  <a:lnTo>
                    <a:pt x="375" y="443"/>
                  </a:lnTo>
                  <a:lnTo>
                    <a:pt x="387" y="415"/>
                  </a:lnTo>
                  <a:lnTo>
                    <a:pt x="397" y="387"/>
                  </a:lnTo>
                  <a:lnTo>
                    <a:pt x="403" y="363"/>
                  </a:lnTo>
                  <a:lnTo>
                    <a:pt x="407" y="341"/>
                  </a:lnTo>
                  <a:lnTo>
                    <a:pt x="970" y="425"/>
                  </a:lnTo>
                  <a:lnTo>
                    <a:pt x="972" y="433"/>
                  </a:lnTo>
                  <a:lnTo>
                    <a:pt x="980" y="451"/>
                  </a:lnTo>
                  <a:lnTo>
                    <a:pt x="992" y="479"/>
                  </a:lnTo>
                  <a:lnTo>
                    <a:pt x="1008" y="510"/>
                  </a:lnTo>
                  <a:lnTo>
                    <a:pt x="1028" y="542"/>
                  </a:lnTo>
                  <a:lnTo>
                    <a:pt x="1054" y="572"/>
                  </a:lnTo>
                  <a:lnTo>
                    <a:pt x="1084" y="592"/>
                  </a:lnTo>
                  <a:lnTo>
                    <a:pt x="1120" y="602"/>
                  </a:lnTo>
                  <a:lnTo>
                    <a:pt x="1160" y="604"/>
                  </a:lnTo>
                  <a:lnTo>
                    <a:pt x="1192" y="600"/>
                  </a:lnTo>
                  <a:lnTo>
                    <a:pt x="1218" y="594"/>
                  </a:lnTo>
                  <a:lnTo>
                    <a:pt x="1238" y="582"/>
                  </a:lnTo>
                  <a:lnTo>
                    <a:pt x="1254" y="568"/>
                  </a:lnTo>
                  <a:lnTo>
                    <a:pt x="1266" y="550"/>
                  </a:lnTo>
                  <a:lnTo>
                    <a:pt x="1278" y="528"/>
                  </a:lnTo>
                  <a:lnTo>
                    <a:pt x="1290" y="502"/>
                  </a:lnTo>
                  <a:lnTo>
                    <a:pt x="1823" y="475"/>
                  </a:lnTo>
                  <a:lnTo>
                    <a:pt x="1823" y="481"/>
                  </a:lnTo>
                  <a:lnTo>
                    <a:pt x="1827" y="496"/>
                  </a:lnTo>
                  <a:lnTo>
                    <a:pt x="1835" y="516"/>
                  </a:lnTo>
                  <a:lnTo>
                    <a:pt x="1847" y="538"/>
                  </a:lnTo>
                  <a:lnTo>
                    <a:pt x="1865" y="562"/>
                  </a:lnTo>
                  <a:lnTo>
                    <a:pt x="1893" y="584"/>
                  </a:lnTo>
                  <a:lnTo>
                    <a:pt x="1927" y="598"/>
                  </a:lnTo>
                  <a:lnTo>
                    <a:pt x="1973" y="606"/>
                  </a:lnTo>
                  <a:lnTo>
                    <a:pt x="2013" y="602"/>
                  </a:lnTo>
                  <a:lnTo>
                    <a:pt x="2046" y="588"/>
                  </a:lnTo>
                  <a:lnTo>
                    <a:pt x="2068" y="568"/>
                  </a:lnTo>
                  <a:lnTo>
                    <a:pt x="2084" y="544"/>
                  </a:lnTo>
                  <a:lnTo>
                    <a:pt x="2094" y="520"/>
                  </a:lnTo>
                  <a:lnTo>
                    <a:pt x="2100" y="500"/>
                  </a:lnTo>
                  <a:lnTo>
                    <a:pt x="2102" y="485"/>
                  </a:lnTo>
                  <a:lnTo>
                    <a:pt x="2102" y="479"/>
                  </a:lnTo>
                  <a:lnTo>
                    <a:pt x="2106" y="477"/>
                  </a:lnTo>
                  <a:lnTo>
                    <a:pt x="2116" y="473"/>
                  </a:lnTo>
                  <a:lnTo>
                    <a:pt x="2130" y="463"/>
                  </a:lnTo>
                  <a:lnTo>
                    <a:pt x="2148" y="451"/>
                  </a:lnTo>
                  <a:lnTo>
                    <a:pt x="2164" y="435"/>
                  </a:lnTo>
                  <a:lnTo>
                    <a:pt x="2180" y="417"/>
                  </a:lnTo>
                  <a:lnTo>
                    <a:pt x="2190" y="393"/>
                  </a:lnTo>
                  <a:lnTo>
                    <a:pt x="2196" y="367"/>
                  </a:lnTo>
                  <a:lnTo>
                    <a:pt x="2258" y="219"/>
                  </a:lnTo>
                  <a:lnTo>
                    <a:pt x="2178" y="1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1714" y="1654"/>
              <a:ext cx="2232" cy="849"/>
            </a:xfrm>
            <a:custGeom>
              <a:avLst/>
              <a:gdLst>
                <a:gd name="T0" fmla="*/ 44 w 2232"/>
                <a:gd name="T1" fmla="*/ 438 h 849"/>
                <a:gd name="T2" fmla="*/ 92 w 2232"/>
                <a:gd name="T3" fmla="*/ 311 h 849"/>
                <a:gd name="T4" fmla="*/ 162 w 2232"/>
                <a:gd name="T5" fmla="*/ 297 h 849"/>
                <a:gd name="T6" fmla="*/ 220 w 2232"/>
                <a:gd name="T7" fmla="*/ 285 h 849"/>
                <a:gd name="T8" fmla="*/ 262 w 2232"/>
                <a:gd name="T9" fmla="*/ 247 h 849"/>
                <a:gd name="T10" fmla="*/ 397 w 2232"/>
                <a:gd name="T11" fmla="*/ 121 h 849"/>
                <a:gd name="T12" fmla="*/ 525 w 2232"/>
                <a:gd name="T13" fmla="*/ 29 h 849"/>
                <a:gd name="T14" fmla="*/ 583 w 2232"/>
                <a:gd name="T15" fmla="*/ 15 h 849"/>
                <a:gd name="T16" fmla="*/ 681 w 2232"/>
                <a:gd name="T17" fmla="*/ 4 h 849"/>
                <a:gd name="T18" fmla="*/ 835 w 2232"/>
                <a:gd name="T19" fmla="*/ 2 h 849"/>
                <a:gd name="T20" fmla="*/ 1056 w 2232"/>
                <a:gd name="T21" fmla="*/ 10 h 849"/>
                <a:gd name="T22" fmla="*/ 1362 w 2232"/>
                <a:gd name="T23" fmla="*/ 35 h 849"/>
                <a:gd name="T24" fmla="*/ 1497 w 2232"/>
                <a:gd name="T25" fmla="*/ 51 h 849"/>
                <a:gd name="T26" fmla="*/ 1539 w 2232"/>
                <a:gd name="T27" fmla="*/ 73 h 849"/>
                <a:gd name="T28" fmla="*/ 1601 w 2232"/>
                <a:gd name="T29" fmla="*/ 121 h 849"/>
                <a:gd name="T30" fmla="*/ 1703 w 2232"/>
                <a:gd name="T31" fmla="*/ 231 h 849"/>
                <a:gd name="T32" fmla="*/ 1813 w 2232"/>
                <a:gd name="T33" fmla="*/ 354 h 849"/>
                <a:gd name="T34" fmla="*/ 1847 w 2232"/>
                <a:gd name="T35" fmla="*/ 390 h 849"/>
                <a:gd name="T36" fmla="*/ 1885 w 2232"/>
                <a:gd name="T37" fmla="*/ 402 h 849"/>
                <a:gd name="T38" fmla="*/ 1957 w 2232"/>
                <a:gd name="T39" fmla="*/ 428 h 849"/>
                <a:gd name="T40" fmla="*/ 2039 w 2232"/>
                <a:gd name="T41" fmla="*/ 460 h 849"/>
                <a:gd name="T42" fmla="*/ 2118 w 2232"/>
                <a:gd name="T43" fmla="*/ 492 h 849"/>
                <a:gd name="T44" fmla="*/ 2170 w 2232"/>
                <a:gd name="T45" fmla="*/ 518 h 849"/>
                <a:gd name="T46" fmla="*/ 2216 w 2232"/>
                <a:gd name="T47" fmla="*/ 556 h 849"/>
                <a:gd name="T48" fmla="*/ 2230 w 2232"/>
                <a:gd name="T49" fmla="*/ 582 h 849"/>
                <a:gd name="T50" fmla="*/ 2226 w 2232"/>
                <a:gd name="T51" fmla="*/ 588 h 849"/>
                <a:gd name="T52" fmla="*/ 2168 w 2232"/>
                <a:gd name="T53" fmla="*/ 590 h 849"/>
                <a:gd name="T54" fmla="*/ 2106 w 2232"/>
                <a:gd name="T55" fmla="*/ 602 h 849"/>
                <a:gd name="T56" fmla="*/ 2092 w 2232"/>
                <a:gd name="T57" fmla="*/ 658 h 849"/>
                <a:gd name="T58" fmla="*/ 1683 w 2232"/>
                <a:gd name="T59" fmla="*/ 695 h 849"/>
                <a:gd name="T60" fmla="*/ 1647 w 2232"/>
                <a:gd name="T61" fmla="*/ 616 h 849"/>
                <a:gd name="T62" fmla="*/ 1579 w 2232"/>
                <a:gd name="T63" fmla="*/ 588 h 849"/>
                <a:gd name="T64" fmla="*/ 1448 w 2232"/>
                <a:gd name="T65" fmla="*/ 582 h 849"/>
                <a:gd name="T66" fmla="*/ 1374 w 2232"/>
                <a:gd name="T67" fmla="*/ 614 h 849"/>
                <a:gd name="T68" fmla="*/ 1378 w 2232"/>
                <a:gd name="T69" fmla="*/ 693 h 849"/>
                <a:gd name="T70" fmla="*/ 1220 w 2232"/>
                <a:gd name="T71" fmla="*/ 687 h 849"/>
                <a:gd name="T72" fmla="*/ 1178 w 2232"/>
                <a:gd name="T73" fmla="*/ 618 h 849"/>
                <a:gd name="T74" fmla="*/ 1090 w 2232"/>
                <a:gd name="T75" fmla="*/ 600 h 849"/>
                <a:gd name="T76" fmla="*/ 1018 w 2232"/>
                <a:gd name="T77" fmla="*/ 699 h 849"/>
                <a:gd name="T78" fmla="*/ 1002 w 2232"/>
                <a:gd name="T79" fmla="*/ 801 h 849"/>
                <a:gd name="T80" fmla="*/ 1002 w 2232"/>
                <a:gd name="T81" fmla="*/ 849 h 849"/>
                <a:gd name="T82" fmla="*/ 355 w 2232"/>
                <a:gd name="T83" fmla="*/ 731 h 849"/>
                <a:gd name="T84" fmla="*/ 317 w 2232"/>
                <a:gd name="T85" fmla="*/ 618 h 849"/>
                <a:gd name="T86" fmla="*/ 220 w 2232"/>
                <a:gd name="T87" fmla="*/ 552 h 849"/>
                <a:gd name="T88" fmla="*/ 162 w 2232"/>
                <a:gd name="T89" fmla="*/ 610 h 849"/>
                <a:gd name="T90" fmla="*/ 140 w 2232"/>
                <a:gd name="T91" fmla="*/ 709 h 849"/>
                <a:gd name="T92" fmla="*/ 4 w 2232"/>
                <a:gd name="T93" fmla="*/ 668 h 8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32"/>
                <a:gd name="T142" fmla="*/ 0 h 849"/>
                <a:gd name="T143" fmla="*/ 2232 w 2232"/>
                <a:gd name="T144" fmla="*/ 849 h 84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32" h="849">
                  <a:moveTo>
                    <a:pt x="24" y="560"/>
                  </a:moveTo>
                  <a:lnTo>
                    <a:pt x="30" y="522"/>
                  </a:lnTo>
                  <a:lnTo>
                    <a:pt x="44" y="438"/>
                  </a:lnTo>
                  <a:lnTo>
                    <a:pt x="62" y="354"/>
                  </a:lnTo>
                  <a:lnTo>
                    <a:pt x="80" y="313"/>
                  </a:lnTo>
                  <a:lnTo>
                    <a:pt x="92" y="311"/>
                  </a:lnTo>
                  <a:lnTo>
                    <a:pt x="112" y="307"/>
                  </a:lnTo>
                  <a:lnTo>
                    <a:pt x="136" y="301"/>
                  </a:lnTo>
                  <a:lnTo>
                    <a:pt x="162" y="297"/>
                  </a:lnTo>
                  <a:lnTo>
                    <a:pt x="186" y="291"/>
                  </a:lnTo>
                  <a:lnTo>
                    <a:pt x="206" y="287"/>
                  </a:lnTo>
                  <a:lnTo>
                    <a:pt x="220" y="285"/>
                  </a:lnTo>
                  <a:lnTo>
                    <a:pt x="226" y="283"/>
                  </a:lnTo>
                  <a:lnTo>
                    <a:pt x="236" y="273"/>
                  </a:lnTo>
                  <a:lnTo>
                    <a:pt x="262" y="247"/>
                  </a:lnTo>
                  <a:lnTo>
                    <a:pt x="301" y="209"/>
                  </a:lnTo>
                  <a:lnTo>
                    <a:pt x="347" y="165"/>
                  </a:lnTo>
                  <a:lnTo>
                    <a:pt x="397" y="121"/>
                  </a:lnTo>
                  <a:lnTo>
                    <a:pt x="447" y="79"/>
                  </a:lnTo>
                  <a:lnTo>
                    <a:pt x="491" y="47"/>
                  </a:lnTo>
                  <a:lnTo>
                    <a:pt x="525" y="29"/>
                  </a:lnTo>
                  <a:lnTo>
                    <a:pt x="541" y="25"/>
                  </a:lnTo>
                  <a:lnTo>
                    <a:pt x="561" y="19"/>
                  </a:lnTo>
                  <a:lnTo>
                    <a:pt x="583" y="15"/>
                  </a:lnTo>
                  <a:lnTo>
                    <a:pt x="611" y="10"/>
                  </a:lnTo>
                  <a:lnTo>
                    <a:pt x="643" y="8"/>
                  </a:lnTo>
                  <a:lnTo>
                    <a:pt x="681" y="4"/>
                  </a:lnTo>
                  <a:lnTo>
                    <a:pt x="725" y="2"/>
                  </a:lnTo>
                  <a:lnTo>
                    <a:pt x="777" y="0"/>
                  </a:lnTo>
                  <a:lnTo>
                    <a:pt x="835" y="2"/>
                  </a:lnTo>
                  <a:lnTo>
                    <a:pt x="900" y="2"/>
                  </a:lnTo>
                  <a:lnTo>
                    <a:pt x="974" y="6"/>
                  </a:lnTo>
                  <a:lnTo>
                    <a:pt x="1056" y="10"/>
                  </a:lnTo>
                  <a:lnTo>
                    <a:pt x="1148" y="17"/>
                  </a:lnTo>
                  <a:lnTo>
                    <a:pt x="1250" y="25"/>
                  </a:lnTo>
                  <a:lnTo>
                    <a:pt x="1362" y="35"/>
                  </a:lnTo>
                  <a:lnTo>
                    <a:pt x="1487" y="47"/>
                  </a:lnTo>
                  <a:lnTo>
                    <a:pt x="1489" y="47"/>
                  </a:lnTo>
                  <a:lnTo>
                    <a:pt x="1497" y="51"/>
                  </a:lnTo>
                  <a:lnTo>
                    <a:pt x="1507" y="55"/>
                  </a:lnTo>
                  <a:lnTo>
                    <a:pt x="1521" y="63"/>
                  </a:lnTo>
                  <a:lnTo>
                    <a:pt x="1539" y="73"/>
                  </a:lnTo>
                  <a:lnTo>
                    <a:pt x="1557" y="85"/>
                  </a:lnTo>
                  <a:lnTo>
                    <a:pt x="1579" y="101"/>
                  </a:lnTo>
                  <a:lnTo>
                    <a:pt x="1601" y="121"/>
                  </a:lnTo>
                  <a:lnTo>
                    <a:pt x="1629" y="149"/>
                  </a:lnTo>
                  <a:lnTo>
                    <a:pt x="1663" y="187"/>
                  </a:lnTo>
                  <a:lnTo>
                    <a:pt x="1703" y="231"/>
                  </a:lnTo>
                  <a:lnTo>
                    <a:pt x="1743" y="275"/>
                  </a:lnTo>
                  <a:lnTo>
                    <a:pt x="1781" y="319"/>
                  </a:lnTo>
                  <a:lnTo>
                    <a:pt x="1813" y="354"/>
                  </a:lnTo>
                  <a:lnTo>
                    <a:pt x="1835" y="378"/>
                  </a:lnTo>
                  <a:lnTo>
                    <a:pt x="1843" y="388"/>
                  </a:lnTo>
                  <a:lnTo>
                    <a:pt x="1847" y="390"/>
                  </a:lnTo>
                  <a:lnTo>
                    <a:pt x="1855" y="392"/>
                  </a:lnTo>
                  <a:lnTo>
                    <a:pt x="1867" y="396"/>
                  </a:lnTo>
                  <a:lnTo>
                    <a:pt x="1885" y="402"/>
                  </a:lnTo>
                  <a:lnTo>
                    <a:pt x="1907" y="410"/>
                  </a:lnTo>
                  <a:lnTo>
                    <a:pt x="1931" y="420"/>
                  </a:lnTo>
                  <a:lnTo>
                    <a:pt x="1957" y="428"/>
                  </a:lnTo>
                  <a:lnTo>
                    <a:pt x="1983" y="438"/>
                  </a:lnTo>
                  <a:lnTo>
                    <a:pt x="2011" y="450"/>
                  </a:lnTo>
                  <a:lnTo>
                    <a:pt x="2039" y="460"/>
                  </a:lnTo>
                  <a:lnTo>
                    <a:pt x="2068" y="472"/>
                  </a:lnTo>
                  <a:lnTo>
                    <a:pt x="2094" y="482"/>
                  </a:lnTo>
                  <a:lnTo>
                    <a:pt x="2118" y="492"/>
                  </a:lnTo>
                  <a:lnTo>
                    <a:pt x="2138" y="502"/>
                  </a:lnTo>
                  <a:lnTo>
                    <a:pt x="2156" y="510"/>
                  </a:lnTo>
                  <a:lnTo>
                    <a:pt x="2170" y="518"/>
                  </a:lnTo>
                  <a:lnTo>
                    <a:pt x="2190" y="532"/>
                  </a:lnTo>
                  <a:lnTo>
                    <a:pt x="2204" y="544"/>
                  </a:lnTo>
                  <a:lnTo>
                    <a:pt x="2216" y="556"/>
                  </a:lnTo>
                  <a:lnTo>
                    <a:pt x="2222" y="568"/>
                  </a:lnTo>
                  <a:lnTo>
                    <a:pt x="2228" y="576"/>
                  </a:lnTo>
                  <a:lnTo>
                    <a:pt x="2230" y="582"/>
                  </a:lnTo>
                  <a:lnTo>
                    <a:pt x="2232" y="586"/>
                  </a:lnTo>
                  <a:lnTo>
                    <a:pt x="2232" y="588"/>
                  </a:lnTo>
                  <a:lnTo>
                    <a:pt x="2226" y="588"/>
                  </a:lnTo>
                  <a:lnTo>
                    <a:pt x="2212" y="588"/>
                  </a:lnTo>
                  <a:lnTo>
                    <a:pt x="2192" y="588"/>
                  </a:lnTo>
                  <a:lnTo>
                    <a:pt x="2168" y="590"/>
                  </a:lnTo>
                  <a:lnTo>
                    <a:pt x="2144" y="592"/>
                  </a:lnTo>
                  <a:lnTo>
                    <a:pt x="2122" y="596"/>
                  </a:lnTo>
                  <a:lnTo>
                    <a:pt x="2106" y="602"/>
                  </a:lnTo>
                  <a:lnTo>
                    <a:pt x="2100" y="610"/>
                  </a:lnTo>
                  <a:lnTo>
                    <a:pt x="2096" y="632"/>
                  </a:lnTo>
                  <a:lnTo>
                    <a:pt x="2092" y="658"/>
                  </a:lnTo>
                  <a:lnTo>
                    <a:pt x="2088" y="681"/>
                  </a:lnTo>
                  <a:lnTo>
                    <a:pt x="2086" y="689"/>
                  </a:lnTo>
                  <a:lnTo>
                    <a:pt x="1683" y="695"/>
                  </a:lnTo>
                  <a:lnTo>
                    <a:pt x="1677" y="681"/>
                  </a:lnTo>
                  <a:lnTo>
                    <a:pt x="1665" y="648"/>
                  </a:lnTo>
                  <a:lnTo>
                    <a:pt x="1647" y="616"/>
                  </a:lnTo>
                  <a:lnTo>
                    <a:pt x="1629" y="598"/>
                  </a:lnTo>
                  <a:lnTo>
                    <a:pt x="1611" y="594"/>
                  </a:lnTo>
                  <a:lnTo>
                    <a:pt x="1579" y="588"/>
                  </a:lnTo>
                  <a:lnTo>
                    <a:pt x="1539" y="584"/>
                  </a:lnTo>
                  <a:lnTo>
                    <a:pt x="1493" y="582"/>
                  </a:lnTo>
                  <a:lnTo>
                    <a:pt x="1448" y="582"/>
                  </a:lnTo>
                  <a:lnTo>
                    <a:pt x="1410" y="588"/>
                  </a:lnTo>
                  <a:lnTo>
                    <a:pt x="1384" y="598"/>
                  </a:lnTo>
                  <a:lnTo>
                    <a:pt x="1374" y="614"/>
                  </a:lnTo>
                  <a:lnTo>
                    <a:pt x="1374" y="650"/>
                  </a:lnTo>
                  <a:lnTo>
                    <a:pt x="1376" y="677"/>
                  </a:lnTo>
                  <a:lnTo>
                    <a:pt x="1378" y="693"/>
                  </a:lnTo>
                  <a:lnTo>
                    <a:pt x="1378" y="699"/>
                  </a:lnTo>
                  <a:lnTo>
                    <a:pt x="1224" y="695"/>
                  </a:lnTo>
                  <a:lnTo>
                    <a:pt x="1220" y="687"/>
                  </a:lnTo>
                  <a:lnTo>
                    <a:pt x="1212" y="668"/>
                  </a:lnTo>
                  <a:lnTo>
                    <a:pt x="1198" y="642"/>
                  </a:lnTo>
                  <a:lnTo>
                    <a:pt x="1178" y="618"/>
                  </a:lnTo>
                  <a:lnTo>
                    <a:pt x="1152" y="598"/>
                  </a:lnTo>
                  <a:lnTo>
                    <a:pt x="1122" y="592"/>
                  </a:lnTo>
                  <a:lnTo>
                    <a:pt x="1090" y="600"/>
                  </a:lnTo>
                  <a:lnTo>
                    <a:pt x="1052" y="634"/>
                  </a:lnTo>
                  <a:lnTo>
                    <a:pt x="1032" y="664"/>
                  </a:lnTo>
                  <a:lnTo>
                    <a:pt x="1018" y="699"/>
                  </a:lnTo>
                  <a:lnTo>
                    <a:pt x="1010" y="735"/>
                  </a:lnTo>
                  <a:lnTo>
                    <a:pt x="1004" y="769"/>
                  </a:lnTo>
                  <a:lnTo>
                    <a:pt x="1002" y="801"/>
                  </a:lnTo>
                  <a:lnTo>
                    <a:pt x="1002" y="825"/>
                  </a:lnTo>
                  <a:lnTo>
                    <a:pt x="1002" y="843"/>
                  </a:lnTo>
                  <a:lnTo>
                    <a:pt x="1002" y="849"/>
                  </a:lnTo>
                  <a:lnTo>
                    <a:pt x="359" y="765"/>
                  </a:lnTo>
                  <a:lnTo>
                    <a:pt x="357" y="755"/>
                  </a:lnTo>
                  <a:lnTo>
                    <a:pt x="355" y="731"/>
                  </a:lnTo>
                  <a:lnTo>
                    <a:pt x="347" y="697"/>
                  </a:lnTo>
                  <a:lnTo>
                    <a:pt x="335" y="658"/>
                  </a:lnTo>
                  <a:lnTo>
                    <a:pt x="317" y="618"/>
                  </a:lnTo>
                  <a:lnTo>
                    <a:pt x="293" y="584"/>
                  </a:lnTo>
                  <a:lnTo>
                    <a:pt x="260" y="560"/>
                  </a:lnTo>
                  <a:lnTo>
                    <a:pt x="220" y="552"/>
                  </a:lnTo>
                  <a:lnTo>
                    <a:pt x="196" y="560"/>
                  </a:lnTo>
                  <a:lnTo>
                    <a:pt x="178" y="582"/>
                  </a:lnTo>
                  <a:lnTo>
                    <a:pt x="162" y="610"/>
                  </a:lnTo>
                  <a:lnTo>
                    <a:pt x="152" y="644"/>
                  </a:lnTo>
                  <a:lnTo>
                    <a:pt x="144" y="681"/>
                  </a:lnTo>
                  <a:lnTo>
                    <a:pt x="140" y="709"/>
                  </a:lnTo>
                  <a:lnTo>
                    <a:pt x="136" y="731"/>
                  </a:lnTo>
                  <a:lnTo>
                    <a:pt x="136" y="739"/>
                  </a:lnTo>
                  <a:lnTo>
                    <a:pt x="4" y="668"/>
                  </a:lnTo>
                  <a:lnTo>
                    <a:pt x="0" y="568"/>
                  </a:lnTo>
                  <a:lnTo>
                    <a:pt x="24" y="5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3068" y="2220"/>
              <a:ext cx="335" cy="145"/>
            </a:xfrm>
            <a:custGeom>
              <a:avLst/>
              <a:gdLst>
                <a:gd name="T0" fmla="*/ 6 w 335"/>
                <a:gd name="T1" fmla="*/ 137 h 145"/>
                <a:gd name="T2" fmla="*/ 2 w 335"/>
                <a:gd name="T3" fmla="*/ 119 h 145"/>
                <a:gd name="T4" fmla="*/ 0 w 335"/>
                <a:gd name="T5" fmla="*/ 76 h 145"/>
                <a:gd name="T6" fmla="*/ 8 w 335"/>
                <a:gd name="T7" fmla="*/ 32 h 145"/>
                <a:gd name="T8" fmla="*/ 38 w 335"/>
                <a:gd name="T9" fmla="*/ 8 h 145"/>
                <a:gd name="T10" fmla="*/ 44 w 335"/>
                <a:gd name="T11" fmla="*/ 8 h 145"/>
                <a:gd name="T12" fmla="*/ 62 w 335"/>
                <a:gd name="T13" fmla="*/ 4 h 145"/>
                <a:gd name="T14" fmla="*/ 88 w 335"/>
                <a:gd name="T15" fmla="*/ 2 h 145"/>
                <a:gd name="T16" fmla="*/ 123 w 335"/>
                <a:gd name="T17" fmla="*/ 0 h 145"/>
                <a:gd name="T18" fmla="*/ 159 w 335"/>
                <a:gd name="T19" fmla="*/ 0 h 145"/>
                <a:gd name="T20" fmla="*/ 197 w 335"/>
                <a:gd name="T21" fmla="*/ 2 h 145"/>
                <a:gd name="T22" fmla="*/ 233 w 335"/>
                <a:gd name="T23" fmla="*/ 10 h 145"/>
                <a:gd name="T24" fmla="*/ 265 w 335"/>
                <a:gd name="T25" fmla="*/ 20 h 145"/>
                <a:gd name="T26" fmla="*/ 291 w 335"/>
                <a:gd name="T27" fmla="*/ 34 h 145"/>
                <a:gd name="T28" fmla="*/ 309 w 335"/>
                <a:gd name="T29" fmla="*/ 50 h 145"/>
                <a:gd name="T30" fmla="*/ 321 w 335"/>
                <a:gd name="T31" fmla="*/ 68 h 145"/>
                <a:gd name="T32" fmla="*/ 329 w 335"/>
                <a:gd name="T33" fmla="*/ 84 h 145"/>
                <a:gd name="T34" fmla="*/ 333 w 335"/>
                <a:gd name="T35" fmla="*/ 100 h 145"/>
                <a:gd name="T36" fmla="*/ 335 w 335"/>
                <a:gd name="T37" fmla="*/ 113 h 145"/>
                <a:gd name="T38" fmla="*/ 335 w 335"/>
                <a:gd name="T39" fmla="*/ 123 h 145"/>
                <a:gd name="T40" fmla="*/ 335 w 335"/>
                <a:gd name="T41" fmla="*/ 129 h 145"/>
                <a:gd name="T42" fmla="*/ 333 w 335"/>
                <a:gd name="T43" fmla="*/ 135 h 145"/>
                <a:gd name="T44" fmla="*/ 329 w 335"/>
                <a:gd name="T45" fmla="*/ 139 h 145"/>
                <a:gd name="T46" fmla="*/ 321 w 335"/>
                <a:gd name="T47" fmla="*/ 141 h 145"/>
                <a:gd name="T48" fmla="*/ 307 w 335"/>
                <a:gd name="T49" fmla="*/ 143 h 145"/>
                <a:gd name="T50" fmla="*/ 285 w 335"/>
                <a:gd name="T51" fmla="*/ 145 h 145"/>
                <a:gd name="T52" fmla="*/ 255 w 335"/>
                <a:gd name="T53" fmla="*/ 145 h 145"/>
                <a:gd name="T54" fmla="*/ 217 w 335"/>
                <a:gd name="T55" fmla="*/ 145 h 145"/>
                <a:gd name="T56" fmla="*/ 169 w 335"/>
                <a:gd name="T57" fmla="*/ 145 h 145"/>
                <a:gd name="T58" fmla="*/ 121 w 335"/>
                <a:gd name="T59" fmla="*/ 145 h 145"/>
                <a:gd name="T60" fmla="*/ 84 w 335"/>
                <a:gd name="T61" fmla="*/ 145 h 145"/>
                <a:gd name="T62" fmla="*/ 56 w 335"/>
                <a:gd name="T63" fmla="*/ 145 h 145"/>
                <a:gd name="T64" fmla="*/ 36 w 335"/>
                <a:gd name="T65" fmla="*/ 143 h 145"/>
                <a:gd name="T66" fmla="*/ 22 w 335"/>
                <a:gd name="T67" fmla="*/ 143 h 145"/>
                <a:gd name="T68" fmla="*/ 14 w 335"/>
                <a:gd name="T69" fmla="*/ 141 h 145"/>
                <a:gd name="T70" fmla="*/ 8 w 335"/>
                <a:gd name="T71" fmla="*/ 139 h 145"/>
                <a:gd name="T72" fmla="*/ 6 w 335"/>
                <a:gd name="T73" fmla="*/ 137 h 1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5"/>
                <a:gd name="T112" fmla="*/ 0 h 145"/>
                <a:gd name="T113" fmla="*/ 335 w 335"/>
                <a:gd name="T114" fmla="*/ 145 h 14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5" h="145">
                  <a:moveTo>
                    <a:pt x="6" y="137"/>
                  </a:moveTo>
                  <a:lnTo>
                    <a:pt x="2" y="119"/>
                  </a:lnTo>
                  <a:lnTo>
                    <a:pt x="0" y="76"/>
                  </a:lnTo>
                  <a:lnTo>
                    <a:pt x="8" y="32"/>
                  </a:lnTo>
                  <a:lnTo>
                    <a:pt x="38" y="8"/>
                  </a:lnTo>
                  <a:lnTo>
                    <a:pt x="44" y="8"/>
                  </a:lnTo>
                  <a:lnTo>
                    <a:pt x="62" y="4"/>
                  </a:lnTo>
                  <a:lnTo>
                    <a:pt x="88" y="2"/>
                  </a:lnTo>
                  <a:lnTo>
                    <a:pt x="123" y="0"/>
                  </a:lnTo>
                  <a:lnTo>
                    <a:pt x="159" y="0"/>
                  </a:lnTo>
                  <a:lnTo>
                    <a:pt x="197" y="2"/>
                  </a:lnTo>
                  <a:lnTo>
                    <a:pt x="233" y="10"/>
                  </a:lnTo>
                  <a:lnTo>
                    <a:pt x="265" y="20"/>
                  </a:lnTo>
                  <a:lnTo>
                    <a:pt x="291" y="34"/>
                  </a:lnTo>
                  <a:lnTo>
                    <a:pt x="309" y="50"/>
                  </a:lnTo>
                  <a:lnTo>
                    <a:pt x="321" y="68"/>
                  </a:lnTo>
                  <a:lnTo>
                    <a:pt x="329" y="84"/>
                  </a:lnTo>
                  <a:lnTo>
                    <a:pt x="333" y="100"/>
                  </a:lnTo>
                  <a:lnTo>
                    <a:pt x="335" y="113"/>
                  </a:lnTo>
                  <a:lnTo>
                    <a:pt x="335" y="123"/>
                  </a:lnTo>
                  <a:lnTo>
                    <a:pt x="335" y="129"/>
                  </a:lnTo>
                  <a:lnTo>
                    <a:pt x="333" y="135"/>
                  </a:lnTo>
                  <a:lnTo>
                    <a:pt x="329" y="139"/>
                  </a:lnTo>
                  <a:lnTo>
                    <a:pt x="321" y="141"/>
                  </a:lnTo>
                  <a:lnTo>
                    <a:pt x="307" y="143"/>
                  </a:lnTo>
                  <a:lnTo>
                    <a:pt x="285" y="145"/>
                  </a:lnTo>
                  <a:lnTo>
                    <a:pt x="255" y="145"/>
                  </a:lnTo>
                  <a:lnTo>
                    <a:pt x="217" y="145"/>
                  </a:lnTo>
                  <a:lnTo>
                    <a:pt x="169" y="145"/>
                  </a:lnTo>
                  <a:lnTo>
                    <a:pt x="121" y="145"/>
                  </a:lnTo>
                  <a:lnTo>
                    <a:pt x="84" y="145"/>
                  </a:lnTo>
                  <a:lnTo>
                    <a:pt x="56" y="145"/>
                  </a:lnTo>
                  <a:lnTo>
                    <a:pt x="36" y="143"/>
                  </a:lnTo>
                  <a:lnTo>
                    <a:pt x="22" y="143"/>
                  </a:lnTo>
                  <a:lnTo>
                    <a:pt x="14" y="141"/>
                  </a:lnTo>
                  <a:lnTo>
                    <a:pt x="8" y="139"/>
                  </a:lnTo>
                  <a:lnTo>
                    <a:pt x="6" y="137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3794" y="2242"/>
              <a:ext cx="188" cy="125"/>
            </a:xfrm>
            <a:custGeom>
              <a:avLst/>
              <a:gdLst>
                <a:gd name="T0" fmla="*/ 0 w 188"/>
                <a:gd name="T1" fmla="*/ 103 h 125"/>
                <a:gd name="T2" fmla="*/ 0 w 188"/>
                <a:gd name="T3" fmla="*/ 89 h 125"/>
                <a:gd name="T4" fmla="*/ 6 w 188"/>
                <a:gd name="T5" fmla="*/ 56 h 125"/>
                <a:gd name="T6" fmla="*/ 20 w 188"/>
                <a:gd name="T7" fmla="*/ 24 h 125"/>
                <a:gd name="T8" fmla="*/ 44 w 188"/>
                <a:gd name="T9" fmla="*/ 6 h 125"/>
                <a:gd name="T10" fmla="*/ 60 w 188"/>
                <a:gd name="T11" fmla="*/ 2 h 125"/>
                <a:gd name="T12" fmla="*/ 80 w 188"/>
                <a:gd name="T13" fmla="*/ 0 h 125"/>
                <a:gd name="T14" fmla="*/ 98 w 188"/>
                <a:gd name="T15" fmla="*/ 0 h 125"/>
                <a:gd name="T16" fmla="*/ 116 w 188"/>
                <a:gd name="T17" fmla="*/ 0 h 125"/>
                <a:gd name="T18" fmla="*/ 134 w 188"/>
                <a:gd name="T19" fmla="*/ 0 h 125"/>
                <a:gd name="T20" fmla="*/ 146 w 188"/>
                <a:gd name="T21" fmla="*/ 0 h 125"/>
                <a:gd name="T22" fmla="*/ 154 w 188"/>
                <a:gd name="T23" fmla="*/ 0 h 125"/>
                <a:gd name="T24" fmla="*/ 158 w 188"/>
                <a:gd name="T25" fmla="*/ 0 h 125"/>
                <a:gd name="T26" fmla="*/ 164 w 188"/>
                <a:gd name="T27" fmla="*/ 16 h 125"/>
                <a:gd name="T28" fmla="*/ 174 w 188"/>
                <a:gd name="T29" fmla="*/ 54 h 125"/>
                <a:gd name="T30" fmla="*/ 186 w 188"/>
                <a:gd name="T31" fmla="*/ 95 h 125"/>
                <a:gd name="T32" fmla="*/ 188 w 188"/>
                <a:gd name="T33" fmla="*/ 117 h 125"/>
                <a:gd name="T34" fmla="*/ 180 w 188"/>
                <a:gd name="T35" fmla="*/ 121 h 125"/>
                <a:gd name="T36" fmla="*/ 160 w 188"/>
                <a:gd name="T37" fmla="*/ 123 h 125"/>
                <a:gd name="T38" fmla="*/ 134 w 188"/>
                <a:gd name="T39" fmla="*/ 125 h 125"/>
                <a:gd name="T40" fmla="*/ 104 w 188"/>
                <a:gd name="T41" fmla="*/ 125 h 125"/>
                <a:gd name="T42" fmla="*/ 72 w 188"/>
                <a:gd name="T43" fmla="*/ 123 h 125"/>
                <a:gd name="T44" fmla="*/ 42 w 188"/>
                <a:gd name="T45" fmla="*/ 119 h 125"/>
                <a:gd name="T46" fmla="*/ 16 w 188"/>
                <a:gd name="T47" fmla="*/ 113 h 125"/>
                <a:gd name="T48" fmla="*/ 0 w 188"/>
                <a:gd name="T49" fmla="*/ 103 h 1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8"/>
                <a:gd name="T76" fmla="*/ 0 h 125"/>
                <a:gd name="T77" fmla="*/ 188 w 188"/>
                <a:gd name="T78" fmla="*/ 125 h 1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8" h="125">
                  <a:moveTo>
                    <a:pt x="0" y="103"/>
                  </a:moveTo>
                  <a:lnTo>
                    <a:pt x="0" y="89"/>
                  </a:lnTo>
                  <a:lnTo>
                    <a:pt x="6" y="56"/>
                  </a:lnTo>
                  <a:lnTo>
                    <a:pt x="20" y="24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80" y="0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4" y="16"/>
                  </a:lnTo>
                  <a:lnTo>
                    <a:pt x="174" y="54"/>
                  </a:lnTo>
                  <a:lnTo>
                    <a:pt x="186" y="95"/>
                  </a:lnTo>
                  <a:lnTo>
                    <a:pt x="188" y="117"/>
                  </a:lnTo>
                  <a:lnTo>
                    <a:pt x="180" y="121"/>
                  </a:lnTo>
                  <a:lnTo>
                    <a:pt x="160" y="123"/>
                  </a:lnTo>
                  <a:lnTo>
                    <a:pt x="134" y="125"/>
                  </a:lnTo>
                  <a:lnTo>
                    <a:pt x="104" y="125"/>
                  </a:lnTo>
                  <a:lnTo>
                    <a:pt x="72" y="123"/>
                  </a:lnTo>
                  <a:lnTo>
                    <a:pt x="42" y="119"/>
                  </a:lnTo>
                  <a:lnTo>
                    <a:pt x="16" y="11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2363" y="1721"/>
              <a:ext cx="271" cy="343"/>
            </a:xfrm>
            <a:custGeom>
              <a:avLst/>
              <a:gdLst>
                <a:gd name="T0" fmla="*/ 206 w 271"/>
                <a:gd name="T1" fmla="*/ 40 h 343"/>
                <a:gd name="T2" fmla="*/ 212 w 271"/>
                <a:gd name="T3" fmla="*/ 62 h 343"/>
                <a:gd name="T4" fmla="*/ 221 w 271"/>
                <a:gd name="T5" fmla="*/ 98 h 343"/>
                <a:gd name="T6" fmla="*/ 231 w 271"/>
                <a:gd name="T7" fmla="*/ 140 h 343"/>
                <a:gd name="T8" fmla="*/ 241 w 271"/>
                <a:gd name="T9" fmla="*/ 188 h 343"/>
                <a:gd name="T10" fmla="*/ 253 w 271"/>
                <a:gd name="T11" fmla="*/ 232 h 343"/>
                <a:gd name="T12" fmla="*/ 261 w 271"/>
                <a:gd name="T13" fmla="*/ 270 h 343"/>
                <a:gd name="T14" fmla="*/ 267 w 271"/>
                <a:gd name="T15" fmla="*/ 297 h 343"/>
                <a:gd name="T16" fmla="*/ 269 w 271"/>
                <a:gd name="T17" fmla="*/ 307 h 343"/>
                <a:gd name="T18" fmla="*/ 269 w 271"/>
                <a:gd name="T19" fmla="*/ 309 h 343"/>
                <a:gd name="T20" fmla="*/ 271 w 271"/>
                <a:gd name="T21" fmla="*/ 313 h 343"/>
                <a:gd name="T22" fmla="*/ 271 w 271"/>
                <a:gd name="T23" fmla="*/ 321 h 343"/>
                <a:gd name="T24" fmla="*/ 271 w 271"/>
                <a:gd name="T25" fmla="*/ 327 h 343"/>
                <a:gd name="T26" fmla="*/ 267 w 271"/>
                <a:gd name="T27" fmla="*/ 335 h 343"/>
                <a:gd name="T28" fmla="*/ 259 w 271"/>
                <a:gd name="T29" fmla="*/ 339 h 343"/>
                <a:gd name="T30" fmla="*/ 245 w 271"/>
                <a:gd name="T31" fmla="*/ 343 h 343"/>
                <a:gd name="T32" fmla="*/ 225 w 271"/>
                <a:gd name="T33" fmla="*/ 341 h 343"/>
                <a:gd name="T34" fmla="*/ 196 w 271"/>
                <a:gd name="T35" fmla="*/ 337 h 343"/>
                <a:gd name="T36" fmla="*/ 162 w 271"/>
                <a:gd name="T37" fmla="*/ 333 h 343"/>
                <a:gd name="T38" fmla="*/ 126 w 271"/>
                <a:gd name="T39" fmla="*/ 327 h 343"/>
                <a:gd name="T40" fmla="*/ 88 w 271"/>
                <a:gd name="T41" fmla="*/ 323 h 343"/>
                <a:gd name="T42" fmla="*/ 54 w 271"/>
                <a:gd name="T43" fmla="*/ 317 h 343"/>
                <a:gd name="T44" fmla="*/ 26 w 271"/>
                <a:gd name="T45" fmla="*/ 315 h 343"/>
                <a:gd name="T46" fmla="*/ 8 w 271"/>
                <a:gd name="T47" fmla="*/ 311 h 343"/>
                <a:gd name="T48" fmla="*/ 0 w 271"/>
                <a:gd name="T49" fmla="*/ 311 h 343"/>
                <a:gd name="T50" fmla="*/ 72 w 271"/>
                <a:gd name="T51" fmla="*/ 0 h 343"/>
                <a:gd name="T52" fmla="*/ 78 w 271"/>
                <a:gd name="T53" fmla="*/ 0 h 343"/>
                <a:gd name="T54" fmla="*/ 92 w 271"/>
                <a:gd name="T55" fmla="*/ 0 h 343"/>
                <a:gd name="T56" fmla="*/ 112 w 271"/>
                <a:gd name="T57" fmla="*/ 0 h 343"/>
                <a:gd name="T58" fmla="*/ 134 w 271"/>
                <a:gd name="T59" fmla="*/ 2 h 343"/>
                <a:gd name="T60" fmla="*/ 158 w 271"/>
                <a:gd name="T61" fmla="*/ 6 h 343"/>
                <a:gd name="T62" fmla="*/ 180 w 271"/>
                <a:gd name="T63" fmla="*/ 12 h 343"/>
                <a:gd name="T64" fmla="*/ 196 w 271"/>
                <a:gd name="T65" fmla="*/ 24 h 343"/>
                <a:gd name="T66" fmla="*/ 206 w 271"/>
                <a:gd name="T67" fmla="*/ 40 h 3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343"/>
                <a:gd name="T104" fmla="*/ 271 w 271"/>
                <a:gd name="T105" fmla="*/ 343 h 3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343">
                  <a:moveTo>
                    <a:pt x="206" y="40"/>
                  </a:moveTo>
                  <a:lnTo>
                    <a:pt x="212" y="62"/>
                  </a:lnTo>
                  <a:lnTo>
                    <a:pt x="221" y="98"/>
                  </a:lnTo>
                  <a:lnTo>
                    <a:pt x="231" y="140"/>
                  </a:lnTo>
                  <a:lnTo>
                    <a:pt x="241" y="188"/>
                  </a:lnTo>
                  <a:lnTo>
                    <a:pt x="253" y="232"/>
                  </a:lnTo>
                  <a:lnTo>
                    <a:pt x="261" y="270"/>
                  </a:lnTo>
                  <a:lnTo>
                    <a:pt x="267" y="297"/>
                  </a:lnTo>
                  <a:lnTo>
                    <a:pt x="269" y="307"/>
                  </a:lnTo>
                  <a:lnTo>
                    <a:pt x="269" y="309"/>
                  </a:lnTo>
                  <a:lnTo>
                    <a:pt x="271" y="313"/>
                  </a:lnTo>
                  <a:lnTo>
                    <a:pt x="271" y="321"/>
                  </a:lnTo>
                  <a:lnTo>
                    <a:pt x="271" y="327"/>
                  </a:lnTo>
                  <a:lnTo>
                    <a:pt x="267" y="335"/>
                  </a:lnTo>
                  <a:lnTo>
                    <a:pt x="259" y="339"/>
                  </a:lnTo>
                  <a:lnTo>
                    <a:pt x="245" y="343"/>
                  </a:lnTo>
                  <a:lnTo>
                    <a:pt x="225" y="341"/>
                  </a:lnTo>
                  <a:lnTo>
                    <a:pt x="196" y="337"/>
                  </a:lnTo>
                  <a:lnTo>
                    <a:pt x="162" y="333"/>
                  </a:lnTo>
                  <a:lnTo>
                    <a:pt x="126" y="327"/>
                  </a:lnTo>
                  <a:lnTo>
                    <a:pt x="88" y="323"/>
                  </a:lnTo>
                  <a:lnTo>
                    <a:pt x="54" y="317"/>
                  </a:lnTo>
                  <a:lnTo>
                    <a:pt x="26" y="315"/>
                  </a:lnTo>
                  <a:lnTo>
                    <a:pt x="8" y="311"/>
                  </a:lnTo>
                  <a:lnTo>
                    <a:pt x="0" y="311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9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8" y="6"/>
                  </a:lnTo>
                  <a:lnTo>
                    <a:pt x="180" y="12"/>
                  </a:lnTo>
                  <a:lnTo>
                    <a:pt x="196" y="24"/>
                  </a:lnTo>
                  <a:lnTo>
                    <a:pt x="206" y="40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2065" y="1719"/>
              <a:ext cx="316" cy="305"/>
            </a:xfrm>
            <a:custGeom>
              <a:avLst/>
              <a:gdLst>
                <a:gd name="T0" fmla="*/ 316 w 316"/>
                <a:gd name="T1" fmla="*/ 2 h 305"/>
                <a:gd name="T2" fmla="*/ 312 w 316"/>
                <a:gd name="T3" fmla="*/ 2 h 305"/>
                <a:gd name="T4" fmla="*/ 304 w 316"/>
                <a:gd name="T5" fmla="*/ 0 h 305"/>
                <a:gd name="T6" fmla="*/ 290 w 316"/>
                <a:gd name="T7" fmla="*/ 0 h 305"/>
                <a:gd name="T8" fmla="*/ 274 w 316"/>
                <a:gd name="T9" fmla="*/ 0 h 305"/>
                <a:gd name="T10" fmla="*/ 256 w 316"/>
                <a:gd name="T11" fmla="*/ 0 h 305"/>
                <a:gd name="T12" fmla="*/ 240 w 316"/>
                <a:gd name="T13" fmla="*/ 2 h 305"/>
                <a:gd name="T14" fmla="*/ 226 w 316"/>
                <a:gd name="T15" fmla="*/ 4 h 305"/>
                <a:gd name="T16" fmla="*/ 216 w 316"/>
                <a:gd name="T17" fmla="*/ 8 h 305"/>
                <a:gd name="T18" fmla="*/ 202 w 316"/>
                <a:gd name="T19" fmla="*/ 20 h 305"/>
                <a:gd name="T20" fmla="*/ 178 w 316"/>
                <a:gd name="T21" fmla="*/ 42 h 305"/>
                <a:gd name="T22" fmla="*/ 146 w 316"/>
                <a:gd name="T23" fmla="*/ 72 h 305"/>
                <a:gd name="T24" fmla="*/ 110 w 316"/>
                <a:gd name="T25" fmla="*/ 106 h 305"/>
                <a:gd name="T26" fmla="*/ 74 w 316"/>
                <a:gd name="T27" fmla="*/ 144 h 305"/>
                <a:gd name="T28" fmla="*/ 42 w 316"/>
                <a:gd name="T29" fmla="*/ 182 h 305"/>
                <a:gd name="T30" fmla="*/ 16 w 316"/>
                <a:gd name="T31" fmla="*/ 214 h 305"/>
                <a:gd name="T32" fmla="*/ 2 w 316"/>
                <a:gd name="T33" fmla="*/ 242 h 305"/>
                <a:gd name="T34" fmla="*/ 2 w 316"/>
                <a:gd name="T35" fmla="*/ 244 h 305"/>
                <a:gd name="T36" fmla="*/ 0 w 316"/>
                <a:gd name="T37" fmla="*/ 248 h 305"/>
                <a:gd name="T38" fmla="*/ 0 w 316"/>
                <a:gd name="T39" fmla="*/ 254 h 305"/>
                <a:gd name="T40" fmla="*/ 2 w 316"/>
                <a:gd name="T41" fmla="*/ 260 h 305"/>
                <a:gd name="T42" fmla="*/ 6 w 316"/>
                <a:gd name="T43" fmla="*/ 268 h 305"/>
                <a:gd name="T44" fmla="*/ 16 w 316"/>
                <a:gd name="T45" fmla="*/ 274 h 305"/>
                <a:gd name="T46" fmla="*/ 32 w 316"/>
                <a:gd name="T47" fmla="*/ 281 h 305"/>
                <a:gd name="T48" fmla="*/ 54 w 316"/>
                <a:gd name="T49" fmla="*/ 285 h 305"/>
                <a:gd name="T50" fmla="*/ 82 w 316"/>
                <a:gd name="T51" fmla="*/ 287 h 305"/>
                <a:gd name="T52" fmla="*/ 110 w 316"/>
                <a:gd name="T53" fmla="*/ 291 h 305"/>
                <a:gd name="T54" fmla="*/ 138 w 316"/>
                <a:gd name="T55" fmla="*/ 293 h 305"/>
                <a:gd name="T56" fmla="*/ 166 w 316"/>
                <a:gd name="T57" fmla="*/ 297 h 305"/>
                <a:gd name="T58" fmla="*/ 190 w 316"/>
                <a:gd name="T59" fmla="*/ 301 h 305"/>
                <a:gd name="T60" fmla="*/ 210 w 316"/>
                <a:gd name="T61" fmla="*/ 303 h 305"/>
                <a:gd name="T62" fmla="*/ 224 w 316"/>
                <a:gd name="T63" fmla="*/ 305 h 305"/>
                <a:gd name="T64" fmla="*/ 228 w 316"/>
                <a:gd name="T65" fmla="*/ 305 h 305"/>
                <a:gd name="T66" fmla="*/ 316 w 316"/>
                <a:gd name="T67" fmla="*/ 2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6"/>
                <a:gd name="T103" fmla="*/ 0 h 305"/>
                <a:gd name="T104" fmla="*/ 316 w 316"/>
                <a:gd name="T105" fmla="*/ 305 h 3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6" h="305">
                  <a:moveTo>
                    <a:pt x="316" y="2"/>
                  </a:moveTo>
                  <a:lnTo>
                    <a:pt x="312" y="2"/>
                  </a:lnTo>
                  <a:lnTo>
                    <a:pt x="304" y="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56" y="0"/>
                  </a:lnTo>
                  <a:lnTo>
                    <a:pt x="240" y="2"/>
                  </a:lnTo>
                  <a:lnTo>
                    <a:pt x="226" y="4"/>
                  </a:lnTo>
                  <a:lnTo>
                    <a:pt x="216" y="8"/>
                  </a:lnTo>
                  <a:lnTo>
                    <a:pt x="202" y="20"/>
                  </a:lnTo>
                  <a:lnTo>
                    <a:pt x="178" y="42"/>
                  </a:lnTo>
                  <a:lnTo>
                    <a:pt x="146" y="72"/>
                  </a:lnTo>
                  <a:lnTo>
                    <a:pt x="110" y="106"/>
                  </a:lnTo>
                  <a:lnTo>
                    <a:pt x="74" y="144"/>
                  </a:lnTo>
                  <a:lnTo>
                    <a:pt x="42" y="182"/>
                  </a:lnTo>
                  <a:lnTo>
                    <a:pt x="16" y="214"/>
                  </a:lnTo>
                  <a:lnTo>
                    <a:pt x="2" y="242"/>
                  </a:lnTo>
                  <a:lnTo>
                    <a:pt x="2" y="244"/>
                  </a:lnTo>
                  <a:lnTo>
                    <a:pt x="0" y="248"/>
                  </a:lnTo>
                  <a:lnTo>
                    <a:pt x="0" y="254"/>
                  </a:lnTo>
                  <a:lnTo>
                    <a:pt x="2" y="260"/>
                  </a:lnTo>
                  <a:lnTo>
                    <a:pt x="6" y="268"/>
                  </a:lnTo>
                  <a:lnTo>
                    <a:pt x="16" y="274"/>
                  </a:lnTo>
                  <a:lnTo>
                    <a:pt x="32" y="281"/>
                  </a:lnTo>
                  <a:lnTo>
                    <a:pt x="54" y="285"/>
                  </a:lnTo>
                  <a:lnTo>
                    <a:pt x="82" y="287"/>
                  </a:lnTo>
                  <a:lnTo>
                    <a:pt x="110" y="291"/>
                  </a:lnTo>
                  <a:lnTo>
                    <a:pt x="138" y="293"/>
                  </a:lnTo>
                  <a:lnTo>
                    <a:pt x="166" y="297"/>
                  </a:lnTo>
                  <a:lnTo>
                    <a:pt x="190" y="301"/>
                  </a:lnTo>
                  <a:lnTo>
                    <a:pt x="210" y="303"/>
                  </a:lnTo>
                  <a:lnTo>
                    <a:pt x="224" y="305"/>
                  </a:lnTo>
                  <a:lnTo>
                    <a:pt x="228" y="305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2644" y="1737"/>
              <a:ext cx="807" cy="285"/>
            </a:xfrm>
            <a:custGeom>
              <a:avLst/>
              <a:gdLst>
                <a:gd name="T0" fmla="*/ 118 w 807"/>
                <a:gd name="T1" fmla="*/ 285 h 285"/>
                <a:gd name="T2" fmla="*/ 116 w 807"/>
                <a:gd name="T3" fmla="*/ 285 h 285"/>
                <a:gd name="T4" fmla="*/ 110 w 807"/>
                <a:gd name="T5" fmla="*/ 285 h 285"/>
                <a:gd name="T6" fmla="*/ 100 w 807"/>
                <a:gd name="T7" fmla="*/ 285 h 285"/>
                <a:gd name="T8" fmla="*/ 90 w 807"/>
                <a:gd name="T9" fmla="*/ 283 h 285"/>
                <a:gd name="T10" fmla="*/ 78 w 807"/>
                <a:gd name="T11" fmla="*/ 277 h 285"/>
                <a:gd name="T12" fmla="*/ 66 w 807"/>
                <a:gd name="T13" fmla="*/ 267 h 285"/>
                <a:gd name="T14" fmla="*/ 54 w 807"/>
                <a:gd name="T15" fmla="*/ 250 h 285"/>
                <a:gd name="T16" fmla="*/ 46 w 807"/>
                <a:gd name="T17" fmla="*/ 228 h 285"/>
                <a:gd name="T18" fmla="*/ 28 w 807"/>
                <a:gd name="T19" fmla="*/ 158 h 285"/>
                <a:gd name="T20" fmla="*/ 14 w 807"/>
                <a:gd name="T21" fmla="*/ 88 h 285"/>
                <a:gd name="T22" fmla="*/ 4 w 807"/>
                <a:gd name="T23" fmla="*/ 36 h 285"/>
                <a:gd name="T24" fmla="*/ 0 w 807"/>
                <a:gd name="T25" fmla="*/ 16 h 285"/>
                <a:gd name="T26" fmla="*/ 4 w 807"/>
                <a:gd name="T27" fmla="*/ 16 h 285"/>
                <a:gd name="T28" fmla="*/ 16 w 807"/>
                <a:gd name="T29" fmla="*/ 14 h 285"/>
                <a:gd name="T30" fmla="*/ 32 w 807"/>
                <a:gd name="T31" fmla="*/ 12 h 285"/>
                <a:gd name="T32" fmla="*/ 56 w 807"/>
                <a:gd name="T33" fmla="*/ 10 h 285"/>
                <a:gd name="T34" fmla="*/ 86 w 807"/>
                <a:gd name="T35" fmla="*/ 8 h 285"/>
                <a:gd name="T36" fmla="*/ 120 w 807"/>
                <a:gd name="T37" fmla="*/ 6 h 285"/>
                <a:gd name="T38" fmla="*/ 156 w 807"/>
                <a:gd name="T39" fmla="*/ 4 h 285"/>
                <a:gd name="T40" fmla="*/ 198 w 807"/>
                <a:gd name="T41" fmla="*/ 2 h 285"/>
                <a:gd name="T42" fmla="*/ 240 w 807"/>
                <a:gd name="T43" fmla="*/ 0 h 285"/>
                <a:gd name="T44" fmla="*/ 286 w 807"/>
                <a:gd name="T45" fmla="*/ 0 h 285"/>
                <a:gd name="T46" fmla="*/ 332 w 807"/>
                <a:gd name="T47" fmla="*/ 0 h 285"/>
                <a:gd name="T48" fmla="*/ 380 w 807"/>
                <a:gd name="T49" fmla="*/ 2 h 285"/>
                <a:gd name="T50" fmla="*/ 426 w 807"/>
                <a:gd name="T51" fmla="*/ 4 h 285"/>
                <a:gd name="T52" fmla="*/ 472 w 807"/>
                <a:gd name="T53" fmla="*/ 8 h 285"/>
                <a:gd name="T54" fmla="*/ 518 w 807"/>
                <a:gd name="T55" fmla="*/ 14 h 285"/>
                <a:gd name="T56" fmla="*/ 561 w 807"/>
                <a:gd name="T57" fmla="*/ 22 h 285"/>
                <a:gd name="T58" fmla="*/ 569 w 807"/>
                <a:gd name="T59" fmla="*/ 30 h 285"/>
                <a:gd name="T60" fmla="*/ 593 w 807"/>
                <a:gd name="T61" fmla="*/ 50 h 285"/>
                <a:gd name="T62" fmla="*/ 625 w 807"/>
                <a:gd name="T63" fmla="*/ 82 h 285"/>
                <a:gd name="T64" fmla="*/ 665 w 807"/>
                <a:gd name="T65" fmla="*/ 120 h 285"/>
                <a:gd name="T66" fmla="*/ 707 w 807"/>
                <a:gd name="T67" fmla="*/ 162 h 285"/>
                <a:gd name="T68" fmla="*/ 747 w 807"/>
                <a:gd name="T69" fmla="*/ 206 h 285"/>
                <a:gd name="T70" fmla="*/ 781 w 807"/>
                <a:gd name="T71" fmla="*/ 246 h 285"/>
                <a:gd name="T72" fmla="*/ 807 w 807"/>
                <a:gd name="T73" fmla="*/ 285 h 285"/>
                <a:gd name="T74" fmla="*/ 118 w 807"/>
                <a:gd name="T75" fmla="*/ 285 h 2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07"/>
                <a:gd name="T115" fmla="*/ 0 h 285"/>
                <a:gd name="T116" fmla="*/ 807 w 807"/>
                <a:gd name="T117" fmla="*/ 285 h 28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07" h="285">
                  <a:moveTo>
                    <a:pt x="118" y="285"/>
                  </a:moveTo>
                  <a:lnTo>
                    <a:pt x="116" y="285"/>
                  </a:lnTo>
                  <a:lnTo>
                    <a:pt x="110" y="285"/>
                  </a:lnTo>
                  <a:lnTo>
                    <a:pt x="100" y="285"/>
                  </a:lnTo>
                  <a:lnTo>
                    <a:pt x="90" y="283"/>
                  </a:lnTo>
                  <a:lnTo>
                    <a:pt x="78" y="277"/>
                  </a:lnTo>
                  <a:lnTo>
                    <a:pt x="66" y="267"/>
                  </a:lnTo>
                  <a:lnTo>
                    <a:pt x="54" y="250"/>
                  </a:lnTo>
                  <a:lnTo>
                    <a:pt x="46" y="228"/>
                  </a:lnTo>
                  <a:lnTo>
                    <a:pt x="28" y="158"/>
                  </a:lnTo>
                  <a:lnTo>
                    <a:pt x="14" y="88"/>
                  </a:lnTo>
                  <a:lnTo>
                    <a:pt x="4" y="3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16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86" y="8"/>
                  </a:lnTo>
                  <a:lnTo>
                    <a:pt x="120" y="6"/>
                  </a:lnTo>
                  <a:lnTo>
                    <a:pt x="156" y="4"/>
                  </a:lnTo>
                  <a:lnTo>
                    <a:pt x="198" y="2"/>
                  </a:lnTo>
                  <a:lnTo>
                    <a:pt x="240" y="0"/>
                  </a:lnTo>
                  <a:lnTo>
                    <a:pt x="286" y="0"/>
                  </a:lnTo>
                  <a:lnTo>
                    <a:pt x="332" y="0"/>
                  </a:lnTo>
                  <a:lnTo>
                    <a:pt x="380" y="2"/>
                  </a:lnTo>
                  <a:lnTo>
                    <a:pt x="426" y="4"/>
                  </a:lnTo>
                  <a:lnTo>
                    <a:pt x="472" y="8"/>
                  </a:lnTo>
                  <a:lnTo>
                    <a:pt x="518" y="14"/>
                  </a:lnTo>
                  <a:lnTo>
                    <a:pt x="561" y="22"/>
                  </a:lnTo>
                  <a:lnTo>
                    <a:pt x="569" y="30"/>
                  </a:lnTo>
                  <a:lnTo>
                    <a:pt x="593" y="50"/>
                  </a:lnTo>
                  <a:lnTo>
                    <a:pt x="625" y="82"/>
                  </a:lnTo>
                  <a:lnTo>
                    <a:pt x="665" y="120"/>
                  </a:lnTo>
                  <a:lnTo>
                    <a:pt x="707" y="162"/>
                  </a:lnTo>
                  <a:lnTo>
                    <a:pt x="747" y="206"/>
                  </a:lnTo>
                  <a:lnTo>
                    <a:pt x="781" y="246"/>
                  </a:lnTo>
                  <a:lnTo>
                    <a:pt x="807" y="285"/>
                  </a:lnTo>
                  <a:lnTo>
                    <a:pt x="118" y="285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2481" y="1578"/>
              <a:ext cx="485" cy="93"/>
            </a:xfrm>
            <a:custGeom>
              <a:avLst/>
              <a:gdLst>
                <a:gd name="T0" fmla="*/ 0 w 485"/>
                <a:gd name="T1" fmla="*/ 2 h 93"/>
                <a:gd name="T2" fmla="*/ 0 w 485"/>
                <a:gd name="T3" fmla="*/ 93 h 93"/>
                <a:gd name="T4" fmla="*/ 6 w 485"/>
                <a:gd name="T5" fmla="*/ 93 h 93"/>
                <a:gd name="T6" fmla="*/ 20 w 485"/>
                <a:gd name="T7" fmla="*/ 93 h 93"/>
                <a:gd name="T8" fmla="*/ 44 w 485"/>
                <a:gd name="T9" fmla="*/ 93 h 93"/>
                <a:gd name="T10" fmla="*/ 74 w 485"/>
                <a:gd name="T11" fmla="*/ 93 h 93"/>
                <a:gd name="T12" fmla="*/ 109 w 485"/>
                <a:gd name="T13" fmla="*/ 93 h 93"/>
                <a:gd name="T14" fmla="*/ 149 w 485"/>
                <a:gd name="T15" fmla="*/ 91 h 93"/>
                <a:gd name="T16" fmla="*/ 191 w 485"/>
                <a:gd name="T17" fmla="*/ 91 h 93"/>
                <a:gd name="T18" fmla="*/ 235 w 485"/>
                <a:gd name="T19" fmla="*/ 91 h 93"/>
                <a:gd name="T20" fmla="*/ 279 w 485"/>
                <a:gd name="T21" fmla="*/ 91 h 93"/>
                <a:gd name="T22" fmla="*/ 323 w 485"/>
                <a:gd name="T23" fmla="*/ 88 h 93"/>
                <a:gd name="T24" fmla="*/ 363 w 485"/>
                <a:gd name="T25" fmla="*/ 88 h 93"/>
                <a:gd name="T26" fmla="*/ 399 w 485"/>
                <a:gd name="T27" fmla="*/ 88 h 93"/>
                <a:gd name="T28" fmla="*/ 431 w 485"/>
                <a:gd name="T29" fmla="*/ 88 h 93"/>
                <a:gd name="T30" fmla="*/ 455 w 485"/>
                <a:gd name="T31" fmla="*/ 86 h 93"/>
                <a:gd name="T32" fmla="*/ 471 w 485"/>
                <a:gd name="T33" fmla="*/ 86 h 93"/>
                <a:gd name="T34" fmla="*/ 479 w 485"/>
                <a:gd name="T35" fmla="*/ 86 h 93"/>
                <a:gd name="T36" fmla="*/ 481 w 485"/>
                <a:gd name="T37" fmla="*/ 78 h 93"/>
                <a:gd name="T38" fmla="*/ 483 w 485"/>
                <a:gd name="T39" fmla="*/ 60 h 93"/>
                <a:gd name="T40" fmla="*/ 485 w 485"/>
                <a:gd name="T41" fmla="*/ 36 h 93"/>
                <a:gd name="T42" fmla="*/ 479 w 485"/>
                <a:gd name="T43" fmla="*/ 16 h 93"/>
                <a:gd name="T44" fmla="*/ 471 w 485"/>
                <a:gd name="T45" fmla="*/ 12 h 93"/>
                <a:gd name="T46" fmla="*/ 455 w 485"/>
                <a:gd name="T47" fmla="*/ 10 h 93"/>
                <a:gd name="T48" fmla="*/ 433 w 485"/>
                <a:gd name="T49" fmla="*/ 6 h 93"/>
                <a:gd name="T50" fmla="*/ 403 w 485"/>
                <a:gd name="T51" fmla="*/ 4 h 93"/>
                <a:gd name="T52" fmla="*/ 367 w 485"/>
                <a:gd name="T53" fmla="*/ 4 h 93"/>
                <a:gd name="T54" fmla="*/ 329 w 485"/>
                <a:gd name="T55" fmla="*/ 2 h 93"/>
                <a:gd name="T56" fmla="*/ 289 w 485"/>
                <a:gd name="T57" fmla="*/ 2 h 93"/>
                <a:gd name="T58" fmla="*/ 247 w 485"/>
                <a:gd name="T59" fmla="*/ 0 h 93"/>
                <a:gd name="T60" fmla="*/ 203 w 485"/>
                <a:gd name="T61" fmla="*/ 0 h 93"/>
                <a:gd name="T62" fmla="*/ 161 w 485"/>
                <a:gd name="T63" fmla="*/ 0 h 93"/>
                <a:gd name="T64" fmla="*/ 123 w 485"/>
                <a:gd name="T65" fmla="*/ 0 h 93"/>
                <a:gd name="T66" fmla="*/ 86 w 485"/>
                <a:gd name="T67" fmla="*/ 2 h 93"/>
                <a:gd name="T68" fmla="*/ 54 w 485"/>
                <a:gd name="T69" fmla="*/ 2 h 93"/>
                <a:gd name="T70" fmla="*/ 28 w 485"/>
                <a:gd name="T71" fmla="*/ 2 h 93"/>
                <a:gd name="T72" fmla="*/ 10 w 485"/>
                <a:gd name="T73" fmla="*/ 2 h 93"/>
                <a:gd name="T74" fmla="*/ 0 w 485"/>
                <a:gd name="T75" fmla="*/ 2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5"/>
                <a:gd name="T115" fmla="*/ 0 h 93"/>
                <a:gd name="T116" fmla="*/ 485 w 485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5" h="93">
                  <a:moveTo>
                    <a:pt x="0" y="2"/>
                  </a:moveTo>
                  <a:lnTo>
                    <a:pt x="0" y="93"/>
                  </a:lnTo>
                  <a:lnTo>
                    <a:pt x="6" y="93"/>
                  </a:lnTo>
                  <a:lnTo>
                    <a:pt x="20" y="93"/>
                  </a:lnTo>
                  <a:lnTo>
                    <a:pt x="44" y="93"/>
                  </a:lnTo>
                  <a:lnTo>
                    <a:pt x="74" y="93"/>
                  </a:lnTo>
                  <a:lnTo>
                    <a:pt x="109" y="93"/>
                  </a:lnTo>
                  <a:lnTo>
                    <a:pt x="149" y="91"/>
                  </a:lnTo>
                  <a:lnTo>
                    <a:pt x="191" y="91"/>
                  </a:lnTo>
                  <a:lnTo>
                    <a:pt x="235" y="91"/>
                  </a:lnTo>
                  <a:lnTo>
                    <a:pt x="279" y="91"/>
                  </a:lnTo>
                  <a:lnTo>
                    <a:pt x="323" y="88"/>
                  </a:lnTo>
                  <a:lnTo>
                    <a:pt x="363" y="88"/>
                  </a:lnTo>
                  <a:lnTo>
                    <a:pt x="399" y="88"/>
                  </a:lnTo>
                  <a:lnTo>
                    <a:pt x="431" y="88"/>
                  </a:lnTo>
                  <a:lnTo>
                    <a:pt x="455" y="86"/>
                  </a:lnTo>
                  <a:lnTo>
                    <a:pt x="471" y="86"/>
                  </a:lnTo>
                  <a:lnTo>
                    <a:pt x="479" y="86"/>
                  </a:lnTo>
                  <a:lnTo>
                    <a:pt x="481" y="78"/>
                  </a:lnTo>
                  <a:lnTo>
                    <a:pt x="483" y="60"/>
                  </a:lnTo>
                  <a:lnTo>
                    <a:pt x="485" y="36"/>
                  </a:lnTo>
                  <a:lnTo>
                    <a:pt x="479" y="16"/>
                  </a:lnTo>
                  <a:lnTo>
                    <a:pt x="471" y="12"/>
                  </a:lnTo>
                  <a:lnTo>
                    <a:pt x="455" y="10"/>
                  </a:lnTo>
                  <a:lnTo>
                    <a:pt x="433" y="6"/>
                  </a:lnTo>
                  <a:lnTo>
                    <a:pt x="403" y="4"/>
                  </a:lnTo>
                  <a:lnTo>
                    <a:pt x="367" y="4"/>
                  </a:lnTo>
                  <a:lnTo>
                    <a:pt x="329" y="2"/>
                  </a:lnTo>
                  <a:lnTo>
                    <a:pt x="289" y="2"/>
                  </a:lnTo>
                  <a:lnTo>
                    <a:pt x="247" y="0"/>
                  </a:lnTo>
                  <a:lnTo>
                    <a:pt x="203" y="0"/>
                  </a:lnTo>
                  <a:lnTo>
                    <a:pt x="161" y="0"/>
                  </a:lnTo>
                  <a:lnTo>
                    <a:pt x="123" y="0"/>
                  </a:lnTo>
                  <a:lnTo>
                    <a:pt x="86" y="2"/>
                  </a:lnTo>
                  <a:lnTo>
                    <a:pt x="54" y="2"/>
                  </a:lnTo>
                  <a:lnTo>
                    <a:pt x="28" y="2"/>
                  </a:lnTo>
                  <a:lnTo>
                    <a:pt x="1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2690" y="1574"/>
              <a:ext cx="92" cy="88"/>
            </a:xfrm>
            <a:custGeom>
              <a:avLst/>
              <a:gdLst>
                <a:gd name="T0" fmla="*/ 26 w 92"/>
                <a:gd name="T1" fmla="*/ 0 h 88"/>
                <a:gd name="T2" fmla="*/ 86 w 92"/>
                <a:gd name="T3" fmla="*/ 0 h 88"/>
                <a:gd name="T4" fmla="*/ 88 w 92"/>
                <a:gd name="T5" fmla="*/ 14 h 88"/>
                <a:gd name="T6" fmla="*/ 92 w 92"/>
                <a:gd name="T7" fmla="*/ 44 h 88"/>
                <a:gd name="T8" fmla="*/ 92 w 92"/>
                <a:gd name="T9" fmla="*/ 74 h 88"/>
                <a:gd name="T10" fmla="*/ 82 w 92"/>
                <a:gd name="T11" fmla="*/ 88 h 88"/>
                <a:gd name="T12" fmla="*/ 74 w 92"/>
                <a:gd name="T13" fmla="*/ 88 h 88"/>
                <a:gd name="T14" fmla="*/ 64 w 92"/>
                <a:gd name="T15" fmla="*/ 88 h 88"/>
                <a:gd name="T16" fmla="*/ 52 w 92"/>
                <a:gd name="T17" fmla="*/ 86 h 88"/>
                <a:gd name="T18" fmla="*/ 40 w 92"/>
                <a:gd name="T19" fmla="*/ 86 h 88"/>
                <a:gd name="T20" fmla="*/ 28 w 92"/>
                <a:gd name="T21" fmla="*/ 86 h 88"/>
                <a:gd name="T22" fmla="*/ 18 w 92"/>
                <a:gd name="T23" fmla="*/ 84 h 88"/>
                <a:gd name="T24" fmla="*/ 12 w 92"/>
                <a:gd name="T25" fmla="*/ 84 h 88"/>
                <a:gd name="T26" fmla="*/ 10 w 92"/>
                <a:gd name="T27" fmla="*/ 84 h 88"/>
                <a:gd name="T28" fmla="*/ 6 w 92"/>
                <a:gd name="T29" fmla="*/ 70 h 88"/>
                <a:gd name="T30" fmla="*/ 0 w 92"/>
                <a:gd name="T31" fmla="*/ 42 h 88"/>
                <a:gd name="T32" fmla="*/ 4 w 92"/>
                <a:gd name="T33" fmla="*/ 12 h 88"/>
                <a:gd name="T34" fmla="*/ 26 w 92"/>
                <a:gd name="T35" fmla="*/ 0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"/>
                <a:gd name="T55" fmla="*/ 0 h 88"/>
                <a:gd name="T56" fmla="*/ 92 w 92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" h="88">
                  <a:moveTo>
                    <a:pt x="26" y="0"/>
                  </a:moveTo>
                  <a:lnTo>
                    <a:pt x="86" y="0"/>
                  </a:lnTo>
                  <a:lnTo>
                    <a:pt x="88" y="14"/>
                  </a:lnTo>
                  <a:lnTo>
                    <a:pt x="92" y="44"/>
                  </a:lnTo>
                  <a:lnTo>
                    <a:pt x="92" y="74"/>
                  </a:lnTo>
                  <a:lnTo>
                    <a:pt x="82" y="88"/>
                  </a:lnTo>
                  <a:lnTo>
                    <a:pt x="74" y="88"/>
                  </a:lnTo>
                  <a:lnTo>
                    <a:pt x="64" y="88"/>
                  </a:lnTo>
                  <a:lnTo>
                    <a:pt x="52" y="86"/>
                  </a:lnTo>
                  <a:lnTo>
                    <a:pt x="40" y="86"/>
                  </a:lnTo>
                  <a:lnTo>
                    <a:pt x="28" y="86"/>
                  </a:lnTo>
                  <a:lnTo>
                    <a:pt x="18" y="84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6" y="70"/>
                  </a:lnTo>
                  <a:lnTo>
                    <a:pt x="0" y="42"/>
                  </a:lnTo>
                  <a:lnTo>
                    <a:pt x="4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2596" y="1558"/>
              <a:ext cx="723" cy="213"/>
            </a:xfrm>
            <a:custGeom>
              <a:avLst/>
              <a:gdLst>
                <a:gd name="T0" fmla="*/ 54 w 723"/>
                <a:gd name="T1" fmla="*/ 96 h 213"/>
                <a:gd name="T2" fmla="*/ 98 w 723"/>
                <a:gd name="T3" fmla="*/ 94 h 213"/>
                <a:gd name="T4" fmla="*/ 160 w 723"/>
                <a:gd name="T5" fmla="*/ 92 h 213"/>
                <a:gd name="T6" fmla="*/ 212 w 723"/>
                <a:gd name="T7" fmla="*/ 90 h 213"/>
                <a:gd name="T8" fmla="*/ 238 w 723"/>
                <a:gd name="T9" fmla="*/ 92 h 213"/>
                <a:gd name="T10" fmla="*/ 278 w 723"/>
                <a:gd name="T11" fmla="*/ 96 h 213"/>
                <a:gd name="T12" fmla="*/ 324 w 723"/>
                <a:gd name="T13" fmla="*/ 98 h 213"/>
                <a:gd name="T14" fmla="*/ 358 w 723"/>
                <a:gd name="T15" fmla="*/ 96 h 213"/>
                <a:gd name="T16" fmla="*/ 368 w 723"/>
                <a:gd name="T17" fmla="*/ 76 h 213"/>
                <a:gd name="T18" fmla="*/ 358 w 723"/>
                <a:gd name="T19" fmla="*/ 36 h 213"/>
                <a:gd name="T20" fmla="*/ 312 w 723"/>
                <a:gd name="T21" fmla="*/ 28 h 213"/>
                <a:gd name="T22" fmla="*/ 258 w 723"/>
                <a:gd name="T23" fmla="*/ 26 h 213"/>
                <a:gd name="T24" fmla="*/ 200 w 723"/>
                <a:gd name="T25" fmla="*/ 24 h 213"/>
                <a:gd name="T26" fmla="*/ 154 w 723"/>
                <a:gd name="T27" fmla="*/ 24 h 213"/>
                <a:gd name="T28" fmla="*/ 128 w 723"/>
                <a:gd name="T29" fmla="*/ 24 h 213"/>
                <a:gd name="T30" fmla="*/ 104 w 723"/>
                <a:gd name="T31" fmla="*/ 26 h 213"/>
                <a:gd name="T32" fmla="*/ 80 w 723"/>
                <a:gd name="T33" fmla="*/ 26 h 213"/>
                <a:gd name="T34" fmla="*/ 60 w 723"/>
                <a:gd name="T35" fmla="*/ 26 h 213"/>
                <a:gd name="T36" fmla="*/ 48 w 723"/>
                <a:gd name="T37" fmla="*/ 24 h 213"/>
                <a:gd name="T38" fmla="*/ 36 w 723"/>
                <a:gd name="T39" fmla="*/ 18 h 213"/>
                <a:gd name="T40" fmla="*/ 48 w 723"/>
                <a:gd name="T41" fmla="*/ 8 h 213"/>
                <a:gd name="T42" fmla="*/ 112 w 723"/>
                <a:gd name="T43" fmla="*/ 0 h 213"/>
                <a:gd name="T44" fmla="*/ 184 w 723"/>
                <a:gd name="T45" fmla="*/ 0 h 213"/>
                <a:gd name="T46" fmla="*/ 216 w 723"/>
                <a:gd name="T47" fmla="*/ 2 h 213"/>
                <a:gd name="T48" fmla="*/ 252 w 723"/>
                <a:gd name="T49" fmla="*/ 4 h 213"/>
                <a:gd name="T50" fmla="*/ 282 w 723"/>
                <a:gd name="T51" fmla="*/ 6 h 213"/>
                <a:gd name="T52" fmla="*/ 302 w 723"/>
                <a:gd name="T53" fmla="*/ 6 h 213"/>
                <a:gd name="T54" fmla="*/ 328 w 723"/>
                <a:gd name="T55" fmla="*/ 8 h 213"/>
                <a:gd name="T56" fmla="*/ 356 w 723"/>
                <a:gd name="T57" fmla="*/ 16 h 213"/>
                <a:gd name="T58" fmla="*/ 374 w 723"/>
                <a:gd name="T59" fmla="*/ 34 h 213"/>
                <a:gd name="T60" fmla="*/ 378 w 723"/>
                <a:gd name="T61" fmla="*/ 76 h 213"/>
                <a:gd name="T62" fmla="*/ 376 w 723"/>
                <a:gd name="T63" fmla="*/ 106 h 213"/>
                <a:gd name="T64" fmla="*/ 384 w 723"/>
                <a:gd name="T65" fmla="*/ 111 h 213"/>
                <a:gd name="T66" fmla="*/ 430 w 723"/>
                <a:gd name="T67" fmla="*/ 111 h 213"/>
                <a:gd name="T68" fmla="*/ 498 w 723"/>
                <a:gd name="T69" fmla="*/ 113 h 213"/>
                <a:gd name="T70" fmla="*/ 558 w 723"/>
                <a:gd name="T71" fmla="*/ 117 h 213"/>
                <a:gd name="T72" fmla="*/ 591 w 723"/>
                <a:gd name="T73" fmla="*/ 125 h 213"/>
                <a:gd name="T74" fmla="*/ 627 w 723"/>
                <a:gd name="T75" fmla="*/ 137 h 213"/>
                <a:gd name="T76" fmla="*/ 667 w 723"/>
                <a:gd name="T77" fmla="*/ 155 h 213"/>
                <a:gd name="T78" fmla="*/ 701 w 723"/>
                <a:gd name="T79" fmla="*/ 177 h 213"/>
                <a:gd name="T80" fmla="*/ 723 w 723"/>
                <a:gd name="T81" fmla="*/ 207 h 213"/>
                <a:gd name="T82" fmla="*/ 717 w 723"/>
                <a:gd name="T83" fmla="*/ 213 h 213"/>
                <a:gd name="T84" fmla="*/ 695 w 723"/>
                <a:gd name="T85" fmla="*/ 201 h 213"/>
                <a:gd name="T86" fmla="*/ 669 w 723"/>
                <a:gd name="T87" fmla="*/ 185 h 213"/>
                <a:gd name="T88" fmla="*/ 643 w 723"/>
                <a:gd name="T89" fmla="*/ 171 h 213"/>
                <a:gd name="T90" fmla="*/ 601 w 723"/>
                <a:gd name="T91" fmla="*/ 155 h 213"/>
                <a:gd name="T92" fmla="*/ 554 w 723"/>
                <a:gd name="T93" fmla="*/ 141 h 213"/>
                <a:gd name="T94" fmla="*/ 518 w 723"/>
                <a:gd name="T95" fmla="*/ 135 h 213"/>
                <a:gd name="T96" fmla="*/ 496 w 723"/>
                <a:gd name="T97" fmla="*/ 137 h 213"/>
                <a:gd name="T98" fmla="*/ 444 w 723"/>
                <a:gd name="T99" fmla="*/ 133 h 213"/>
                <a:gd name="T100" fmla="*/ 370 w 723"/>
                <a:gd name="T101" fmla="*/ 127 h 213"/>
                <a:gd name="T102" fmla="*/ 302 w 723"/>
                <a:gd name="T103" fmla="*/ 123 h 213"/>
                <a:gd name="T104" fmla="*/ 242 w 723"/>
                <a:gd name="T105" fmla="*/ 121 h 213"/>
                <a:gd name="T106" fmla="*/ 162 w 723"/>
                <a:gd name="T107" fmla="*/ 119 h 213"/>
                <a:gd name="T108" fmla="*/ 84 w 723"/>
                <a:gd name="T109" fmla="*/ 117 h 213"/>
                <a:gd name="T110" fmla="*/ 26 w 723"/>
                <a:gd name="T111" fmla="*/ 115 h 213"/>
                <a:gd name="T112" fmla="*/ 2 w 723"/>
                <a:gd name="T113" fmla="*/ 111 h 213"/>
                <a:gd name="T114" fmla="*/ 2 w 723"/>
                <a:gd name="T115" fmla="*/ 106 h 213"/>
                <a:gd name="T116" fmla="*/ 16 w 723"/>
                <a:gd name="T117" fmla="*/ 102 h 213"/>
                <a:gd name="T118" fmla="*/ 36 w 723"/>
                <a:gd name="T119" fmla="*/ 98 h 2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23"/>
                <a:gd name="T181" fmla="*/ 0 h 213"/>
                <a:gd name="T182" fmla="*/ 723 w 723"/>
                <a:gd name="T183" fmla="*/ 213 h 2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23" h="213">
                  <a:moveTo>
                    <a:pt x="48" y="96"/>
                  </a:moveTo>
                  <a:lnTo>
                    <a:pt x="54" y="96"/>
                  </a:lnTo>
                  <a:lnTo>
                    <a:pt x="72" y="94"/>
                  </a:lnTo>
                  <a:lnTo>
                    <a:pt x="98" y="94"/>
                  </a:lnTo>
                  <a:lnTo>
                    <a:pt x="128" y="92"/>
                  </a:lnTo>
                  <a:lnTo>
                    <a:pt x="160" y="92"/>
                  </a:lnTo>
                  <a:lnTo>
                    <a:pt x="188" y="90"/>
                  </a:lnTo>
                  <a:lnTo>
                    <a:pt x="212" y="90"/>
                  </a:lnTo>
                  <a:lnTo>
                    <a:pt x="226" y="90"/>
                  </a:lnTo>
                  <a:lnTo>
                    <a:pt x="238" y="92"/>
                  </a:lnTo>
                  <a:lnTo>
                    <a:pt x="256" y="94"/>
                  </a:lnTo>
                  <a:lnTo>
                    <a:pt x="278" y="96"/>
                  </a:lnTo>
                  <a:lnTo>
                    <a:pt x="302" y="96"/>
                  </a:lnTo>
                  <a:lnTo>
                    <a:pt x="324" y="98"/>
                  </a:lnTo>
                  <a:lnTo>
                    <a:pt x="344" y="98"/>
                  </a:lnTo>
                  <a:lnTo>
                    <a:pt x="358" y="96"/>
                  </a:lnTo>
                  <a:lnTo>
                    <a:pt x="364" y="92"/>
                  </a:lnTo>
                  <a:lnTo>
                    <a:pt x="368" y="76"/>
                  </a:lnTo>
                  <a:lnTo>
                    <a:pt x="368" y="54"/>
                  </a:lnTo>
                  <a:lnTo>
                    <a:pt x="358" y="36"/>
                  </a:lnTo>
                  <a:lnTo>
                    <a:pt x="332" y="28"/>
                  </a:lnTo>
                  <a:lnTo>
                    <a:pt x="312" y="28"/>
                  </a:lnTo>
                  <a:lnTo>
                    <a:pt x="286" y="26"/>
                  </a:lnTo>
                  <a:lnTo>
                    <a:pt x="258" y="26"/>
                  </a:lnTo>
                  <a:lnTo>
                    <a:pt x="230" y="24"/>
                  </a:lnTo>
                  <a:lnTo>
                    <a:pt x="200" y="24"/>
                  </a:lnTo>
                  <a:lnTo>
                    <a:pt x="176" y="22"/>
                  </a:lnTo>
                  <a:lnTo>
                    <a:pt x="154" y="24"/>
                  </a:lnTo>
                  <a:lnTo>
                    <a:pt x="140" y="24"/>
                  </a:lnTo>
                  <a:lnTo>
                    <a:pt x="128" y="24"/>
                  </a:lnTo>
                  <a:lnTo>
                    <a:pt x="116" y="26"/>
                  </a:lnTo>
                  <a:lnTo>
                    <a:pt x="104" y="26"/>
                  </a:lnTo>
                  <a:lnTo>
                    <a:pt x="92" y="26"/>
                  </a:lnTo>
                  <a:lnTo>
                    <a:pt x="80" y="26"/>
                  </a:lnTo>
                  <a:lnTo>
                    <a:pt x="70" y="26"/>
                  </a:lnTo>
                  <a:lnTo>
                    <a:pt x="60" y="26"/>
                  </a:lnTo>
                  <a:lnTo>
                    <a:pt x="54" y="26"/>
                  </a:lnTo>
                  <a:lnTo>
                    <a:pt x="48" y="24"/>
                  </a:lnTo>
                  <a:lnTo>
                    <a:pt x="40" y="22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8" y="8"/>
                  </a:lnTo>
                  <a:lnTo>
                    <a:pt x="72" y="4"/>
                  </a:lnTo>
                  <a:lnTo>
                    <a:pt x="112" y="0"/>
                  </a:lnTo>
                  <a:lnTo>
                    <a:pt x="172" y="0"/>
                  </a:lnTo>
                  <a:lnTo>
                    <a:pt x="184" y="0"/>
                  </a:lnTo>
                  <a:lnTo>
                    <a:pt x="200" y="2"/>
                  </a:lnTo>
                  <a:lnTo>
                    <a:pt x="216" y="2"/>
                  </a:lnTo>
                  <a:lnTo>
                    <a:pt x="236" y="4"/>
                  </a:lnTo>
                  <a:lnTo>
                    <a:pt x="252" y="4"/>
                  </a:lnTo>
                  <a:lnTo>
                    <a:pt x="270" y="6"/>
                  </a:lnTo>
                  <a:lnTo>
                    <a:pt x="282" y="6"/>
                  </a:lnTo>
                  <a:lnTo>
                    <a:pt x="292" y="6"/>
                  </a:lnTo>
                  <a:lnTo>
                    <a:pt x="302" y="6"/>
                  </a:lnTo>
                  <a:lnTo>
                    <a:pt x="314" y="6"/>
                  </a:lnTo>
                  <a:lnTo>
                    <a:pt x="328" y="8"/>
                  </a:lnTo>
                  <a:lnTo>
                    <a:pt x="342" y="10"/>
                  </a:lnTo>
                  <a:lnTo>
                    <a:pt x="356" y="16"/>
                  </a:lnTo>
                  <a:lnTo>
                    <a:pt x="366" y="22"/>
                  </a:lnTo>
                  <a:lnTo>
                    <a:pt x="374" y="34"/>
                  </a:lnTo>
                  <a:lnTo>
                    <a:pt x="378" y="48"/>
                  </a:lnTo>
                  <a:lnTo>
                    <a:pt x="378" y="76"/>
                  </a:lnTo>
                  <a:lnTo>
                    <a:pt x="378" y="96"/>
                  </a:lnTo>
                  <a:lnTo>
                    <a:pt x="376" y="106"/>
                  </a:lnTo>
                  <a:lnTo>
                    <a:pt x="376" y="111"/>
                  </a:lnTo>
                  <a:lnTo>
                    <a:pt x="384" y="111"/>
                  </a:lnTo>
                  <a:lnTo>
                    <a:pt x="402" y="111"/>
                  </a:lnTo>
                  <a:lnTo>
                    <a:pt x="430" y="111"/>
                  </a:lnTo>
                  <a:lnTo>
                    <a:pt x="464" y="113"/>
                  </a:lnTo>
                  <a:lnTo>
                    <a:pt x="498" y="113"/>
                  </a:lnTo>
                  <a:lnTo>
                    <a:pt x="530" y="115"/>
                  </a:lnTo>
                  <a:lnTo>
                    <a:pt x="558" y="117"/>
                  </a:lnTo>
                  <a:lnTo>
                    <a:pt x="576" y="121"/>
                  </a:lnTo>
                  <a:lnTo>
                    <a:pt x="591" y="125"/>
                  </a:lnTo>
                  <a:lnTo>
                    <a:pt x="607" y="131"/>
                  </a:lnTo>
                  <a:lnTo>
                    <a:pt x="627" y="137"/>
                  </a:lnTo>
                  <a:lnTo>
                    <a:pt x="647" y="145"/>
                  </a:lnTo>
                  <a:lnTo>
                    <a:pt x="667" y="155"/>
                  </a:lnTo>
                  <a:lnTo>
                    <a:pt x="685" y="165"/>
                  </a:lnTo>
                  <a:lnTo>
                    <a:pt x="701" y="177"/>
                  </a:lnTo>
                  <a:lnTo>
                    <a:pt x="715" y="193"/>
                  </a:lnTo>
                  <a:lnTo>
                    <a:pt x="723" y="207"/>
                  </a:lnTo>
                  <a:lnTo>
                    <a:pt x="723" y="213"/>
                  </a:lnTo>
                  <a:lnTo>
                    <a:pt x="717" y="213"/>
                  </a:lnTo>
                  <a:lnTo>
                    <a:pt x="707" y="209"/>
                  </a:lnTo>
                  <a:lnTo>
                    <a:pt x="695" y="201"/>
                  </a:lnTo>
                  <a:lnTo>
                    <a:pt x="683" y="193"/>
                  </a:lnTo>
                  <a:lnTo>
                    <a:pt x="669" y="185"/>
                  </a:lnTo>
                  <a:lnTo>
                    <a:pt x="657" y="177"/>
                  </a:lnTo>
                  <a:lnTo>
                    <a:pt x="643" y="171"/>
                  </a:lnTo>
                  <a:lnTo>
                    <a:pt x="625" y="163"/>
                  </a:lnTo>
                  <a:lnTo>
                    <a:pt x="601" y="155"/>
                  </a:lnTo>
                  <a:lnTo>
                    <a:pt x="576" y="147"/>
                  </a:lnTo>
                  <a:lnTo>
                    <a:pt x="554" y="141"/>
                  </a:lnTo>
                  <a:lnTo>
                    <a:pt x="534" y="137"/>
                  </a:lnTo>
                  <a:lnTo>
                    <a:pt x="518" y="135"/>
                  </a:lnTo>
                  <a:lnTo>
                    <a:pt x="508" y="135"/>
                  </a:lnTo>
                  <a:lnTo>
                    <a:pt x="496" y="137"/>
                  </a:lnTo>
                  <a:lnTo>
                    <a:pt x="474" y="135"/>
                  </a:lnTo>
                  <a:lnTo>
                    <a:pt x="444" y="133"/>
                  </a:lnTo>
                  <a:lnTo>
                    <a:pt x="408" y="131"/>
                  </a:lnTo>
                  <a:lnTo>
                    <a:pt x="370" y="127"/>
                  </a:lnTo>
                  <a:lnTo>
                    <a:pt x="334" y="125"/>
                  </a:lnTo>
                  <a:lnTo>
                    <a:pt x="302" y="123"/>
                  </a:lnTo>
                  <a:lnTo>
                    <a:pt x="276" y="121"/>
                  </a:lnTo>
                  <a:lnTo>
                    <a:pt x="242" y="121"/>
                  </a:lnTo>
                  <a:lnTo>
                    <a:pt x="204" y="119"/>
                  </a:lnTo>
                  <a:lnTo>
                    <a:pt x="162" y="119"/>
                  </a:lnTo>
                  <a:lnTo>
                    <a:pt x="122" y="119"/>
                  </a:lnTo>
                  <a:lnTo>
                    <a:pt x="84" y="117"/>
                  </a:lnTo>
                  <a:lnTo>
                    <a:pt x="52" y="117"/>
                  </a:lnTo>
                  <a:lnTo>
                    <a:pt x="26" y="115"/>
                  </a:lnTo>
                  <a:lnTo>
                    <a:pt x="10" y="113"/>
                  </a:lnTo>
                  <a:lnTo>
                    <a:pt x="2" y="111"/>
                  </a:lnTo>
                  <a:lnTo>
                    <a:pt x="0" y="108"/>
                  </a:lnTo>
                  <a:lnTo>
                    <a:pt x="2" y="106"/>
                  </a:lnTo>
                  <a:lnTo>
                    <a:pt x="8" y="104"/>
                  </a:lnTo>
                  <a:lnTo>
                    <a:pt x="16" y="102"/>
                  </a:lnTo>
                  <a:lnTo>
                    <a:pt x="26" y="100"/>
                  </a:lnTo>
                  <a:lnTo>
                    <a:pt x="36" y="98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3146" y="2272"/>
              <a:ext cx="143" cy="71"/>
            </a:xfrm>
            <a:custGeom>
              <a:avLst/>
              <a:gdLst>
                <a:gd name="T0" fmla="*/ 0 w 143"/>
                <a:gd name="T1" fmla="*/ 59 h 71"/>
                <a:gd name="T2" fmla="*/ 2 w 143"/>
                <a:gd name="T3" fmla="*/ 57 h 71"/>
                <a:gd name="T4" fmla="*/ 8 w 143"/>
                <a:gd name="T5" fmla="*/ 48 h 71"/>
                <a:gd name="T6" fmla="*/ 16 w 143"/>
                <a:gd name="T7" fmla="*/ 38 h 71"/>
                <a:gd name="T8" fmla="*/ 26 w 143"/>
                <a:gd name="T9" fmla="*/ 26 h 71"/>
                <a:gd name="T10" fmla="*/ 41 w 143"/>
                <a:gd name="T11" fmla="*/ 14 h 71"/>
                <a:gd name="T12" fmla="*/ 55 w 143"/>
                <a:gd name="T13" fmla="*/ 6 h 71"/>
                <a:gd name="T14" fmla="*/ 71 w 143"/>
                <a:gd name="T15" fmla="*/ 0 h 71"/>
                <a:gd name="T16" fmla="*/ 89 w 143"/>
                <a:gd name="T17" fmla="*/ 0 h 71"/>
                <a:gd name="T18" fmla="*/ 105 w 143"/>
                <a:gd name="T19" fmla="*/ 4 h 71"/>
                <a:gd name="T20" fmla="*/ 121 w 143"/>
                <a:gd name="T21" fmla="*/ 10 h 71"/>
                <a:gd name="T22" fmla="*/ 131 w 143"/>
                <a:gd name="T23" fmla="*/ 16 h 71"/>
                <a:gd name="T24" fmla="*/ 139 w 143"/>
                <a:gd name="T25" fmla="*/ 22 h 71"/>
                <a:gd name="T26" fmla="*/ 143 w 143"/>
                <a:gd name="T27" fmla="*/ 30 h 71"/>
                <a:gd name="T28" fmla="*/ 143 w 143"/>
                <a:gd name="T29" fmla="*/ 34 h 71"/>
                <a:gd name="T30" fmla="*/ 139 w 143"/>
                <a:gd name="T31" fmla="*/ 40 h 71"/>
                <a:gd name="T32" fmla="*/ 131 w 143"/>
                <a:gd name="T33" fmla="*/ 42 h 71"/>
                <a:gd name="T34" fmla="*/ 117 w 143"/>
                <a:gd name="T35" fmla="*/ 46 h 71"/>
                <a:gd name="T36" fmla="*/ 103 w 143"/>
                <a:gd name="T37" fmla="*/ 50 h 71"/>
                <a:gd name="T38" fmla="*/ 85 w 143"/>
                <a:gd name="T39" fmla="*/ 59 h 71"/>
                <a:gd name="T40" fmla="*/ 67 w 143"/>
                <a:gd name="T41" fmla="*/ 65 h 71"/>
                <a:gd name="T42" fmla="*/ 49 w 143"/>
                <a:gd name="T43" fmla="*/ 69 h 71"/>
                <a:gd name="T44" fmla="*/ 32 w 143"/>
                <a:gd name="T45" fmla="*/ 71 h 71"/>
                <a:gd name="T46" fmla="*/ 14 w 143"/>
                <a:gd name="T47" fmla="*/ 69 h 71"/>
                <a:gd name="T48" fmla="*/ 0 w 143"/>
                <a:gd name="T49" fmla="*/ 59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3"/>
                <a:gd name="T76" fmla="*/ 0 h 71"/>
                <a:gd name="T77" fmla="*/ 143 w 143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3" h="71">
                  <a:moveTo>
                    <a:pt x="0" y="59"/>
                  </a:moveTo>
                  <a:lnTo>
                    <a:pt x="2" y="57"/>
                  </a:lnTo>
                  <a:lnTo>
                    <a:pt x="8" y="48"/>
                  </a:lnTo>
                  <a:lnTo>
                    <a:pt x="16" y="38"/>
                  </a:lnTo>
                  <a:lnTo>
                    <a:pt x="26" y="26"/>
                  </a:lnTo>
                  <a:lnTo>
                    <a:pt x="41" y="14"/>
                  </a:lnTo>
                  <a:lnTo>
                    <a:pt x="55" y="6"/>
                  </a:lnTo>
                  <a:lnTo>
                    <a:pt x="71" y="0"/>
                  </a:lnTo>
                  <a:lnTo>
                    <a:pt x="89" y="0"/>
                  </a:lnTo>
                  <a:lnTo>
                    <a:pt x="105" y="4"/>
                  </a:lnTo>
                  <a:lnTo>
                    <a:pt x="121" y="10"/>
                  </a:lnTo>
                  <a:lnTo>
                    <a:pt x="131" y="16"/>
                  </a:lnTo>
                  <a:lnTo>
                    <a:pt x="139" y="22"/>
                  </a:lnTo>
                  <a:lnTo>
                    <a:pt x="143" y="30"/>
                  </a:lnTo>
                  <a:lnTo>
                    <a:pt x="143" y="34"/>
                  </a:lnTo>
                  <a:lnTo>
                    <a:pt x="139" y="40"/>
                  </a:lnTo>
                  <a:lnTo>
                    <a:pt x="131" y="42"/>
                  </a:lnTo>
                  <a:lnTo>
                    <a:pt x="117" y="46"/>
                  </a:lnTo>
                  <a:lnTo>
                    <a:pt x="103" y="50"/>
                  </a:lnTo>
                  <a:lnTo>
                    <a:pt x="85" y="59"/>
                  </a:lnTo>
                  <a:lnTo>
                    <a:pt x="67" y="65"/>
                  </a:lnTo>
                  <a:lnTo>
                    <a:pt x="49" y="69"/>
                  </a:lnTo>
                  <a:lnTo>
                    <a:pt x="32" y="71"/>
                  </a:lnTo>
                  <a:lnTo>
                    <a:pt x="14" y="6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5B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3866" y="2264"/>
              <a:ext cx="100" cy="75"/>
            </a:xfrm>
            <a:custGeom>
              <a:avLst/>
              <a:gdLst>
                <a:gd name="T0" fmla="*/ 80 w 100"/>
                <a:gd name="T1" fmla="*/ 0 h 75"/>
                <a:gd name="T2" fmla="*/ 78 w 100"/>
                <a:gd name="T3" fmla="*/ 0 h 75"/>
                <a:gd name="T4" fmla="*/ 70 w 100"/>
                <a:gd name="T5" fmla="*/ 2 h 75"/>
                <a:gd name="T6" fmla="*/ 60 w 100"/>
                <a:gd name="T7" fmla="*/ 4 h 75"/>
                <a:gd name="T8" fmla="*/ 48 w 100"/>
                <a:gd name="T9" fmla="*/ 8 h 75"/>
                <a:gd name="T10" fmla="*/ 36 w 100"/>
                <a:gd name="T11" fmla="*/ 12 h 75"/>
                <a:gd name="T12" fmla="*/ 22 w 100"/>
                <a:gd name="T13" fmla="*/ 20 h 75"/>
                <a:gd name="T14" fmla="*/ 12 w 100"/>
                <a:gd name="T15" fmla="*/ 28 h 75"/>
                <a:gd name="T16" fmla="*/ 4 w 100"/>
                <a:gd name="T17" fmla="*/ 38 h 75"/>
                <a:gd name="T18" fmla="*/ 0 w 100"/>
                <a:gd name="T19" fmla="*/ 48 h 75"/>
                <a:gd name="T20" fmla="*/ 2 w 100"/>
                <a:gd name="T21" fmla="*/ 56 h 75"/>
                <a:gd name="T22" fmla="*/ 8 w 100"/>
                <a:gd name="T23" fmla="*/ 63 h 75"/>
                <a:gd name="T24" fmla="*/ 16 w 100"/>
                <a:gd name="T25" fmla="*/ 67 h 75"/>
                <a:gd name="T26" fmla="*/ 26 w 100"/>
                <a:gd name="T27" fmla="*/ 71 h 75"/>
                <a:gd name="T28" fmla="*/ 38 w 100"/>
                <a:gd name="T29" fmla="*/ 73 h 75"/>
                <a:gd name="T30" fmla="*/ 50 w 100"/>
                <a:gd name="T31" fmla="*/ 75 h 75"/>
                <a:gd name="T32" fmla="*/ 62 w 100"/>
                <a:gd name="T33" fmla="*/ 75 h 75"/>
                <a:gd name="T34" fmla="*/ 72 w 100"/>
                <a:gd name="T35" fmla="*/ 73 h 75"/>
                <a:gd name="T36" fmla="*/ 82 w 100"/>
                <a:gd name="T37" fmla="*/ 69 h 75"/>
                <a:gd name="T38" fmla="*/ 92 w 100"/>
                <a:gd name="T39" fmla="*/ 63 h 75"/>
                <a:gd name="T40" fmla="*/ 98 w 100"/>
                <a:gd name="T41" fmla="*/ 54 h 75"/>
                <a:gd name="T42" fmla="*/ 100 w 100"/>
                <a:gd name="T43" fmla="*/ 44 h 75"/>
                <a:gd name="T44" fmla="*/ 98 w 100"/>
                <a:gd name="T45" fmla="*/ 30 h 75"/>
                <a:gd name="T46" fmla="*/ 92 w 100"/>
                <a:gd name="T47" fmla="*/ 16 h 75"/>
                <a:gd name="T48" fmla="*/ 80 w 100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0"/>
                <a:gd name="T76" fmla="*/ 0 h 75"/>
                <a:gd name="T77" fmla="*/ 100 w 100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0" h="75">
                  <a:moveTo>
                    <a:pt x="80" y="0"/>
                  </a:moveTo>
                  <a:lnTo>
                    <a:pt x="78" y="0"/>
                  </a:lnTo>
                  <a:lnTo>
                    <a:pt x="70" y="2"/>
                  </a:lnTo>
                  <a:lnTo>
                    <a:pt x="60" y="4"/>
                  </a:lnTo>
                  <a:lnTo>
                    <a:pt x="48" y="8"/>
                  </a:lnTo>
                  <a:lnTo>
                    <a:pt x="36" y="12"/>
                  </a:lnTo>
                  <a:lnTo>
                    <a:pt x="22" y="20"/>
                  </a:lnTo>
                  <a:lnTo>
                    <a:pt x="12" y="28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8" y="63"/>
                  </a:lnTo>
                  <a:lnTo>
                    <a:pt x="16" y="67"/>
                  </a:lnTo>
                  <a:lnTo>
                    <a:pt x="26" y="71"/>
                  </a:lnTo>
                  <a:lnTo>
                    <a:pt x="38" y="73"/>
                  </a:lnTo>
                  <a:lnTo>
                    <a:pt x="50" y="75"/>
                  </a:lnTo>
                  <a:lnTo>
                    <a:pt x="62" y="75"/>
                  </a:lnTo>
                  <a:lnTo>
                    <a:pt x="72" y="73"/>
                  </a:lnTo>
                  <a:lnTo>
                    <a:pt x="82" y="69"/>
                  </a:lnTo>
                  <a:lnTo>
                    <a:pt x="92" y="63"/>
                  </a:lnTo>
                  <a:lnTo>
                    <a:pt x="98" y="54"/>
                  </a:lnTo>
                  <a:lnTo>
                    <a:pt x="100" y="44"/>
                  </a:lnTo>
                  <a:lnTo>
                    <a:pt x="98" y="30"/>
                  </a:lnTo>
                  <a:lnTo>
                    <a:pt x="92" y="1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5B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3425" y="2292"/>
              <a:ext cx="350" cy="22"/>
            </a:xfrm>
            <a:custGeom>
              <a:avLst/>
              <a:gdLst>
                <a:gd name="T0" fmla="*/ 4 w 350"/>
                <a:gd name="T1" fmla="*/ 2 h 22"/>
                <a:gd name="T2" fmla="*/ 12 w 350"/>
                <a:gd name="T3" fmla="*/ 2 h 22"/>
                <a:gd name="T4" fmla="*/ 32 w 350"/>
                <a:gd name="T5" fmla="*/ 2 h 22"/>
                <a:gd name="T6" fmla="*/ 62 w 350"/>
                <a:gd name="T7" fmla="*/ 2 h 22"/>
                <a:gd name="T8" fmla="*/ 96 w 350"/>
                <a:gd name="T9" fmla="*/ 0 h 22"/>
                <a:gd name="T10" fmla="*/ 132 w 350"/>
                <a:gd name="T11" fmla="*/ 0 h 22"/>
                <a:gd name="T12" fmla="*/ 164 w 350"/>
                <a:gd name="T13" fmla="*/ 0 h 22"/>
                <a:gd name="T14" fmla="*/ 192 w 350"/>
                <a:gd name="T15" fmla="*/ 0 h 22"/>
                <a:gd name="T16" fmla="*/ 208 w 350"/>
                <a:gd name="T17" fmla="*/ 0 h 22"/>
                <a:gd name="T18" fmla="*/ 220 w 350"/>
                <a:gd name="T19" fmla="*/ 0 h 22"/>
                <a:gd name="T20" fmla="*/ 240 w 350"/>
                <a:gd name="T21" fmla="*/ 2 h 22"/>
                <a:gd name="T22" fmla="*/ 260 w 350"/>
                <a:gd name="T23" fmla="*/ 4 h 22"/>
                <a:gd name="T24" fmla="*/ 284 w 350"/>
                <a:gd name="T25" fmla="*/ 4 h 22"/>
                <a:gd name="T26" fmla="*/ 306 w 350"/>
                <a:gd name="T27" fmla="*/ 6 h 22"/>
                <a:gd name="T28" fmla="*/ 324 w 350"/>
                <a:gd name="T29" fmla="*/ 8 h 22"/>
                <a:gd name="T30" fmla="*/ 340 w 350"/>
                <a:gd name="T31" fmla="*/ 10 h 22"/>
                <a:gd name="T32" fmla="*/ 348 w 350"/>
                <a:gd name="T33" fmla="*/ 10 h 22"/>
                <a:gd name="T34" fmla="*/ 350 w 350"/>
                <a:gd name="T35" fmla="*/ 10 h 22"/>
                <a:gd name="T36" fmla="*/ 348 w 350"/>
                <a:gd name="T37" fmla="*/ 12 h 22"/>
                <a:gd name="T38" fmla="*/ 340 w 350"/>
                <a:gd name="T39" fmla="*/ 14 h 22"/>
                <a:gd name="T40" fmla="*/ 326 w 350"/>
                <a:gd name="T41" fmla="*/ 16 h 22"/>
                <a:gd name="T42" fmla="*/ 304 w 350"/>
                <a:gd name="T43" fmla="*/ 20 h 22"/>
                <a:gd name="T44" fmla="*/ 270 w 350"/>
                <a:gd name="T45" fmla="*/ 20 h 22"/>
                <a:gd name="T46" fmla="*/ 226 w 350"/>
                <a:gd name="T47" fmla="*/ 22 h 22"/>
                <a:gd name="T48" fmla="*/ 168 w 350"/>
                <a:gd name="T49" fmla="*/ 22 h 22"/>
                <a:gd name="T50" fmla="*/ 110 w 350"/>
                <a:gd name="T51" fmla="*/ 22 h 22"/>
                <a:gd name="T52" fmla="*/ 68 w 350"/>
                <a:gd name="T53" fmla="*/ 22 h 22"/>
                <a:gd name="T54" fmla="*/ 36 w 350"/>
                <a:gd name="T55" fmla="*/ 22 h 22"/>
                <a:gd name="T56" fmla="*/ 16 w 350"/>
                <a:gd name="T57" fmla="*/ 20 h 22"/>
                <a:gd name="T58" fmla="*/ 4 w 350"/>
                <a:gd name="T59" fmla="*/ 20 h 22"/>
                <a:gd name="T60" fmla="*/ 0 w 350"/>
                <a:gd name="T61" fmla="*/ 16 h 22"/>
                <a:gd name="T62" fmla="*/ 0 w 350"/>
                <a:gd name="T63" fmla="*/ 10 h 22"/>
                <a:gd name="T64" fmla="*/ 4 w 350"/>
                <a:gd name="T65" fmla="*/ 2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0"/>
                <a:gd name="T100" fmla="*/ 0 h 22"/>
                <a:gd name="T101" fmla="*/ 350 w 350"/>
                <a:gd name="T102" fmla="*/ 22 h 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0" h="22">
                  <a:moveTo>
                    <a:pt x="4" y="2"/>
                  </a:moveTo>
                  <a:lnTo>
                    <a:pt x="12" y="2"/>
                  </a:lnTo>
                  <a:lnTo>
                    <a:pt x="32" y="2"/>
                  </a:lnTo>
                  <a:lnTo>
                    <a:pt x="62" y="2"/>
                  </a:lnTo>
                  <a:lnTo>
                    <a:pt x="96" y="0"/>
                  </a:lnTo>
                  <a:lnTo>
                    <a:pt x="132" y="0"/>
                  </a:lnTo>
                  <a:lnTo>
                    <a:pt x="164" y="0"/>
                  </a:lnTo>
                  <a:lnTo>
                    <a:pt x="192" y="0"/>
                  </a:lnTo>
                  <a:lnTo>
                    <a:pt x="208" y="0"/>
                  </a:lnTo>
                  <a:lnTo>
                    <a:pt x="220" y="0"/>
                  </a:lnTo>
                  <a:lnTo>
                    <a:pt x="240" y="2"/>
                  </a:lnTo>
                  <a:lnTo>
                    <a:pt x="260" y="4"/>
                  </a:lnTo>
                  <a:lnTo>
                    <a:pt x="284" y="4"/>
                  </a:lnTo>
                  <a:lnTo>
                    <a:pt x="306" y="6"/>
                  </a:lnTo>
                  <a:lnTo>
                    <a:pt x="324" y="8"/>
                  </a:lnTo>
                  <a:lnTo>
                    <a:pt x="340" y="10"/>
                  </a:lnTo>
                  <a:lnTo>
                    <a:pt x="348" y="10"/>
                  </a:lnTo>
                  <a:lnTo>
                    <a:pt x="350" y="10"/>
                  </a:lnTo>
                  <a:lnTo>
                    <a:pt x="348" y="12"/>
                  </a:lnTo>
                  <a:lnTo>
                    <a:pt x="340" y="14"/>
                  </a:lnTo>
                  <a:lnTo>
                    <a:pt x="326" y="16"/>
                  </a:lnTo>
                  <a:lnTo>
                    <a:pt x="304" y="20"/>
                  </a:lnTo>
                  <a:lnTo>
                    <a:pt x="270" y="20"/>
                  </a:lnTo>
                  <a:lnTo>
                    <a:pt x="226" y="22"/>
                  </a:lnTo>
                  <a:lnTo>
                    <a:pt x="168" y="22"/>
                  </a:lnTo>
                  <a:lnTo>
                    <a:pt x="110" y="22"/>
                  </a:lnTo>
                  <a:lnTo>
                    <a:pt x="68" y="22"/>
                  </a:lnTo>
                  <a:lnTo>
                    <a:pt x="36" y="22"/>
                  </a:lnTo>
                  <a:lnTo>
                    <a:pt x="16" y="20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3345" y="1803"/>
              <a:ext cx="611" cy="483"/>
            </a:xfrm>
            <a:custGeom>
              <a:avLst/>
              <a:gdLst>
                <a:gd name="T0" fmla="*/ 20 w 611"/>
                <a:gd name="T1" fmla="*/ 4 h 483"/>
                <a:gd name="T2" fmla="*/ 40 w 611"/>
                <a:gd name="T3" fmla="*/ 22 h 483"/>
                <a:gd name="T4" fmla="*/ 70 w 611"/>
                <a:gd name="T5" fmla="*/ 50 h 483"/>
                <a:gd name="T6" fmla="*/ 98 w 611"/>
                <a:gd name="T7" fmla="*/ 76 h 483"/>
                <a:gd name="T8" fmla="*/ 118 w 611"/>
                <a:gd name="T9" fmla="*/ 100 h 483"/>
                <a:gd name="T10" fmla="*/ 146 w 611"/>
                <a:gd name="T11" fmla="*/ 138 h 483"/>
                <a:gd name="T12" fmla="*/ 180 w 611"/>
                <a:gd name="T13" fmla="*/ 180 h 483"/>
                <a:gd name="T14" fmla="*/ 204 w 611"/>
                <a:gd name="T15" fmla="*/ 213 h 483"/>
                <a:gd name="T16" fmla="*/ 216 w 611"/>
                <a:gd name="T17" fmla="*/ 223 h 483"/>
                <a:gd name="T18" fmla="*/ 244 w 611"/>
                <a:gd name="T19" fmla="*/ 235 h 483"/>
                <a:gd name="T20" fmla="*/ 282 w 611"/>
                <a:gd name="T21" fmla="*/ 251 h 483"/>
                <a:gd name="T22" fmla="*/ 322 w 611"/>
                <a:gd name="T23" fmla="*/ 263 h 483"/>
                <a:gd name="T24" fmla="*/ 354 w 611"/>
                <a:gd name="T25" fmla="*/ 275 h 483"/>
                <a:gd name="T26" fmla="*/ 400 w 611"/>
                <a:gd name="T27" fmla="*/ 289 h 483"/>
                <a:gd name="T28" fmla="*/ 451 w 611"/>
                <a:gd name="T29" fmla="*/ 307 h 483"/>
                <a:gd name="T30" fmla="*/ 491 w 611"/>
                <a:gd name="T31" fmla="*/ 323 h 483"/>
                <a:gd name="T32" fmla="*/ 515 w 611"/>
                <a:gd name="T33" fmla="*/ 337 h 483"/>
                <a:gd name="T34" fmla="*/ 533 w 611"/>
                <a:gd name="T35" fmla="*/ 347 h 483"/>
                <a:gd name="T36" fmla="*/ 551 w 611"/>
                <a:gd name="T37" fmla="*/ 357 h 483"/>
                <a:gd name="T38" fmla="*/ 569 w 611"/>
                <a:gd name="T39" fmla="*/ 373 h 483"/>
                <a:gd name="T40" fmla="*/ 595 w 611"/>
                <a:gd name="T41" fmla="*/ 399 h 483"/>
                <a:gd name="T42" fmla="*/ 607 w 611"/>
                <a:gd name="T43" fmla="*/ 433 h 483"/>
                <a:gd name="T44" fmla="*/ 609 w 611"/>
                <a:gd name="T45" fmla="*/ 449 h 483"/>
                <a:gd name="T46" fmla="*/ 593 w 611"/>
                <a:gd name="T47" fmla="*/ 453 h 483"/>
                <a:gd name="T48" fmla="*/ 565 w 611"/>
                <a:gd name="T49" fmla="*/ 455 h 483"/>
                <a:gd name="T50" fmla="*/ 535 w 611"/>
                <a:gd name="T51" fmla="*/ 457 h 483"/>
                <a:gd name="T52" fmla="*/ 505 w 611"/>
                <a:gd name="T53" fmla="*/ 459 h 483"/>
                <a:gd name="T54" fmla="*/ 477 w 611"/>
                <a:gd name="T55" fmla="*/ 463 h 483"/>
                <a:gd name="T56" fmla="*/ 463 w 611"/>
                <a:gd name="T57" fmla="*/ 483 h 483"/>
                <a:gd name="T58" fmla="*/ 457 w 611"/>
                <a:gd name="T59" fmla="*/ 463 h 483"/>
                <a:gd name="T60" fmla="*/ 473 w 611"/>
                <a:gd name="T61" fmla="*/ 437 h 483"/>
                <a:gd name="T62" fmla="*/ 491 w 611"/>
                <a:gd name="T63" fmla="*/ 425 h 483"/>
                <a:gd name="T64" fmla="*/ 509 w 611"/>
                <a:gd name="T65" fmla="*/ 419 h 483"/>
                <a:gd name="T66" fmla="*/ 527 w 611"/>
                <a:gd name="T67" fmla="*/ 417 h 483"/>
                <a:gd name="T68" fmla="*/ 549 w 611"/>
                <a:gd name="T69" fmla="*/ 423 h 483"/>
                <a:gd name="T70" fmla="*/ 573 w 611"/>
                <a:gd name="T71" fmla="*/ 419 h 483"/>
                <a:gd name="T72" fmla="*/ 567 w 611"/>
                <a:gd name="T73" fmla="*/ 403 h 483"/>
                <a:gd name="T74" fmla="*/ 541 w 611"/>
                <a:gd name="T75" fmla="*/ 383 h 483"/>
                <a:gd name="T76" fmla="*/ 497 w 611"/>
                <a:gd name="T77" fmla="*/ 359 h 483"/>
                <a:gd name="T78" fmla="*/ 443 w 611"/>
                <a:gd name="T79" fmla="*/ 333 h 483"/>
                <a:gd name="T80" fmla="*/ 382 w 611"/>
                <a:gd name="T81" fmla="*/ 309 h 483"/>
                <a:gd name="T82" fmla="*/ 318 w 611"/>
                <a:gd name="T83" fmla="*/ 287 h 483"/>
                <a:gd name="T84" fmla="*/ 260 w 611"/>
                <a:gd name="T85" fmla="*/ 265 h 483"/>
                <a:gd name="T86" fmla="*/ 218 w 611"/>
                <a:gd name="T87" fmla="*/ 247 h 483"/>
                <a:gd name="T88" fmla="*/ 194 w 611"/>
                <a:gd name="T89" fmla="*/ 229 h 483"/>
                <a:gd name="T90" fmla="*/ 142 w 611"/>
                <a:gd name="T91" fmla="*/ 174 h 483"/>
                <a:gd name="T92" fmla="*/ 78 w 611"/>
                <a:gd name="T93" fmla="*/ 104 h 483"/>
                <a:gd name="T94" fmla="*/ 28 w 611"/>
                <a:gd name="T95" fmla="*/ 50 h 483"/>
                <a:gd name="T96" fmla="*/ 8 w 611"/>
                <a:gd name="T97" fmla="*/ 24 h 483"/>
                <a:gd name="T98" fmla="*/ 0 w 611"/>
                <a:gd name="T99" fmla="*/ 0 h 4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11"/>
                <a:gd name="T151" fmla="*/ 0 h 483"/>
                <a:gd name="T152" fmla="*/ 611 w 611"/>
                <a:gd name="T153" fmla="*/ 483 h 48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11" h="483">
                  <a:moveTo>
                    <a:pt x="18" y="2"/>
                  </a:moveTo>
                  <a:lnTo>
                    <a:pt x="20" y="4"/>
                  </a:lnTo>
                  <a:lnTo>
                    <a:pt x="28" y="12"/>
                  </a:lnTo>
                  <a:lnTo>
                    <a:pt x="40" y="22"/>
                  </a:lnTo>
                  <a:lnTo>
                    <a:pt x="54" y="36"/>
                  </a:lnTo>
                  <a:lnTo>
                    <a:pt x="70" y="50"/>
                  </a:lnTo>
                  <a:lnTo>
                    <a:pt x="84" y="64"/>
                  </a:lnTo>
                  <a:lnTo>
                    <a:pt x="98" y="76"/>
                  </a:lnTo>
                  <a:lnTo>
                    <a:pt x="108" y="88"/>
                  </a:lnTo>
                  <a:lnTo>
                    <a:pt x="118" y="100"/>
                  </a:lnTo>
                  <a:lnTo>
                    <a:pt x="132" y="118"/>
                  </a:lnTo>
                  <a:lnTo>
                    <a:pt x="146" y="138"/>
                  </a:lnTo>
                  <a:lnTo>
                    <a:pt x="164" y="158"/>
                  </a:lnTo>
                  <a:lnTo>
                    <a:pt x="180" y="180"/>
                  </a:lnTo>
                  <a:lnTo>
                    <a:pt x="194" y="199"/>
                  </a:lnTo>
                  <a:lnTo>
                    <a:pt x="204" y="213"/>
                  </a:lnTo>
                  <a:lnTo>
                    <a:pt x="210" y="219"/>
                  </a:lnTo>
                  <a:lnTo>
                    <a:pt x="216" y="223"/>
                  </a:lnTo>
                  <a:lnTo>
                    <a:pt x="228" y="229"/>
                  </a:lnTo>
                  <a:lnTo>
                    <a:pt x="244" y="235"/>
                  </a:lnTo>
                  <a:lnTo>
                    <a:pt x="262" y="243"/>
                  </a:lnTo>
                  <a:lnTo>
                    <a:pt x="282" y="251"/>
                  </a:lnTo>
                  <a:lnTo>
                    <a:pt x="302" y="257"/>
                  </a:lnTo>
                  <a:lnTo>
                    <a:pt x="322" y="263"/>
                  </a:lnTo>
                  <a:lnTo>
                    <a:pt x="336" y="269"/>
                  </a:lnTo>
                  <a:lnTo>
                    <a:pt x="354" y="275"/>
                  </a:lnTo>
                  <a:lnTo>
                    <a:pt x="374" y="281"/>
                  </a:lnTo>
                  <a:lnTo>
                    <a:pt x="400" y="289"/>
                  </a:lnTo>
                  <a:lnTo>
                    <a:pt x="424" y="297"/>
                  </a:lnTo>
                  <a:lnTo>
                    <a:pt x="451" y="307"/>
                  </a:lnTo>
                  <a:lnTo>
                    <a:pt x="473" y="315"/>
                  </a:lnTo>
                  <a:lnTo>
                    <a:pt x="491" y="323"/>
                  </a:lnTo>
                  <a:lnTo>
                    <a:pt x="505" y="331"/>
                  </a:lnTo>
                  <a:lnTo>
                    <a:pt x="515" y="337"/>
                  </a:lnTo>
                  <a:lnTo>
                    <a:pt x="523" y="341"/>
                  </a:lnTo>
                  <a:lnTo>
                    <a:pt x="533" y="347"/>
                  </a:lnTo>
                  <a:lnTo>
                    <a:pt x="541" y="353"/>
                  </a:lnTo>
                  <a:lnTo>
                    <a:pt x="551" y="357"/>
                  </a:lnTo>
                  <a:lnTo>
                    <a:pt x="559" y="365"/>
                  </a:lnTo>
                  <a:lnTo>
                    <a:pt x="569" y="373"/>
                  </a:lnTo>
                  <a:lnTo>
                    <a:pt x="579" y="381"/>
                  </a:lnTo>
                  <a:lnTo>
                    <a:pt x="595" y="399"/>
                  </a:lnTo>
                  <a:lnTo>
                    <a:pt x="603" y="417"/>
                  </a:lnTo>
                  <a:lnTo>
                    <a:pt x="607" y="433"/>
                  </a:lnTo>
                  <a:lnTo>
                    <a:pt x="611" y="445"/>
                  </a:lnTo>
                  <a:lnTo>
                    <a:pt x="609" y="449"/>
                  </a:lnTo>
                  <a:lnTo>
                    <a:pt x="603" y="451"/>
                  </a:lnTo>
                  <a:lnTo>
                    <a:pt x="593" y="453"/>
                  </a:lnTo>
                  <a:lnTo>
                    <a:pt x="579" y="453"/>
                  </a:lnTo>
                  <a:lnTo>
                    <a:pt x="565" y="455"/>
                  </a:lnTo>
                  <a:lnTo>
                    <a:pt x="549" y="455"/>
                  </a:lnTo>
                  <a:lnTo>
                    <a:pt x="535" y="457"/>
                  </a:lnTo>
                  <a:lnTo>
                    <a:pt x="523" y="457"/>
                  </a:lnTo>
                  <a:lnTo>
                    <a:pt x="505" y="459"/>
                  </a:lnTo>
                  <a:lnTo>
                    <a:pt x="489" y="459"/>
                  </a:lnTo>
                  <a:lnTo>
                    <a:pt x="477" y="463"/>
                  </a:lnTo>
                  <a:lnTo>
                    <a:pt x="469" y="475"/>
                  </a:lnTo>
                  <a:lnTo>
                    <a:pt x="463" y="483"/>
                  </a:lnTo>
                  <a:lnTo>
                    <a:pt x="457" y="477"/>
                  </a:lnTo>
                  <a:lnTo>
                    <a:pt x="457" y="463"/>
                  </a:lnTo>
                  <a:lnTo>
                    <a:pt x="465" y="445"/>
                  </a:lnTo>
                  <a:lnTo>
                    <a:pt x="473" y="437"/>
                  </a:lnTo>
                  <a:lnTo>
                    <a:pt x="481" y="429"/>
                  </a:lnTo>
                  <a:lnTo>
                    <a:pt x="491" y="425"/>
                  </a:lnTo>
                  <a:lnTo>
                    <a:pt x="501" y="421"/>
                  </a:lnTo>
                  <a:lnTo>
                    <a:pt x="509" y="419"/>
                  </a:lnTo>
                  <a:lnTo>
                    <a:pt x="519" y="417"/>
                  </a:lnTo>
                  <a:lnTo>
                    <a:pt x="527" y="417"/>
                  </a:lnTo>
                  <a:lnTo>
                    <a:pt x="535" y="419"/>
                  </a:lnTo>
                  <a:lnTo>
                    <a:pt x="549" y="423"/>
                  </a:lnTo>
                  <a:lnTo>
                    <a:pt x="563" y="423"/>
                  </a:lnTo>
                  <a:lnTo>
                    <a:pt x="573" y="419"/>
                  </a:lnTo>
                  <a:lnTo>
                    <a:pt x="573" y="411"/>
                  </a:lnTo>
                  <a:lnTo>
                    <a:pt x="567" y="403"/>
                  </a:lnTo>
                  <a:lnTo>
                    <a:pt x="557" y="395"/>
                  </a:lnTo>
                  <a:lnTo>
                    <a:pt x="541" y="383"/>
                  </a:lnTo>
                  <a:lnTo>
                    <a:pt x="521" y="371"/>
                  </a:lnTo>
                  <a:lnTo>
                    <a:pt x="497" y="359"/>
                  </a:lnTo>
                  <a:lnTo>
                    <a:pt x="471" y="347"/>
                  </a:lnTo>
                  <a:lnTo>
                    <a:pt x="443" y="333"/>
                  </a:lnTo>
                  <a:lnTo>
                    <a:pt x="414" y="321"/>
                  </a:lnTo>
                  <a:lnTo>
                    <a:pt x="382" y="309"/>
                  </a:lnTo>
                  <a:lnTo>
                    <a:pt x="350" y="297"/>
                  </a:lnTo>
                  <a:lnTo>
                    <a:pt x="318" y="287"/>
                  </a:lnTo>
                  <a:lnTo>
                    <a:pt x="288" y="275"/>
                  </a:lnTo>
                  <a:lnTo>
                    <a:pt x="260" y="265"/>
                  </a:lnTo>
                  <a:lnTo>
                    <a:pt x="236" y="255"/>
                  </a:lnTo>
                  <a:lnTo>
                    <a:pt x="218" y="247"/>
                  </a:lnTo>
                  <a:lnTo>
                    <a:pt x="206" y="241"/>
                  </a:lnTo>
                  <a:lnTo>
                    <a:pt x="194" y="229"/>
                  </a:lnTo>
                  <a:lnTo>
                    <a:pt x="170" y="205"/>
                  </a:lnTo>
                  <a:lnTo>
                    <a:pt x="142" y="174"/>
                  </a:lnTo>
                  <a:lnTo>
                    <a:pt x="110" y="138"/>
                  </a:lnTo>
                  <a:lnTo>
                    <a:pt x="78" y="104"/>
                  </a:lnTo>
                  <a:lnTo>
                    <a:pt x="50" y="74"/>
                  </a:lnTo>
                  <a:lnTo>
                    <a:pt x="28" y="50"/>
                  </a:lnTo>
                  <a:lnTo>
                    <a:pt x="18" y="38"/>
                  </a:lnTo>
                  <a:lnTo>
                    <a:pt x="8" y="2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3914" y="2224"/>
              <a:ext cx="70" cy="151"/>
            </a:xfrm>
            <a:custGeom>
              <a:avLst/>
              <a:gdLst>
                <a:gd name="T0" fmla="*/ 0 w 70"/>
                <a:gd name="T1" fmla="*/ 24 h 151"/>
                <a:gd name="T2" fmla="*/ 4 w 70"/>
                <a:gd name="T3" fmla="*/ 24 h 151"/>
                <a:gd name="T4" fmla="*/ 10 w 70"/>
                <a:gd name="T5" fmla="*/ 28 h 151"/>
                <a:gd name="T6" fmla="*/ 20 w 70"/>
                <a:gd name="T7" fmla="*/ 38 h 151"/>
                <a:gd name="T8" fmla="*/ 30 w 70"/>
                <a:gd name="T9" fmla="*/ 56 h 151"/>
                <a:gd name="T10" fmla="*/ 38 w 70"/>
                <a:gd name="T11" fmla="*/ 84 h 151"/>
                <a:gd name="T12" fmla="*/ 48 w 70"/>
                <a:gd name="T13" fmla="*/ 115 h 151"/>
                <a:gd name="T14" fmla="*/ 54 w 70"/>
                <a:gd name="T15" fmla="*/ 141 h 151"/>
                <a:gd name="T16" fmla="*/ 60 w 70"/>
                <a:gd name="T17" fmla="*/ 151 h 151"/>
                <a:gd name="T18" fmla="*/ 66 w 70"/>
                <a:gd name="T19" fmla="*/ 151 h 151"/>
                <a:gd name="T20" fmla="*/ 70 w 70"/>
                <a:gd name="T21" fmla="*/ 143 h 151"/>
                <a:gd name="T22" fmla="*/ 70 w 70"/>
                <a:gd name="T23" fmla="*/ 125 h 151"/>
                <a:gd name="T24" fmla="*/ 66 w 70"/>
                <a:gd name="T25" fmla="*/ 92 h 151"/>
                <a:gd name="T26" fmla="*/ 56 w 70"/>
                <a:gd name="T27" fmla="*/ 56 h 151"/>
                <a:gd name="T28" fmla="*/ 48 w 70"/>
                <a:gd name="T29" fmla="*/ 26 h 151"/>
                <a:gd name="T30" fmla="*/ 38 w 70"/>
                <a:gd name="T31" fmla="*/ 6 h 151"/>
                <a:gd name="T32" fmla="*/ 28 w 70"/>
                <a:gd name="T33" fmla="*/ 0 h 151"/>
                <a:gd name="T34" fmla="*/ 20 w 70"/>
                <a:gd name="T35" fmla="*/ 4 h 151"/>
                <a:gd name="T36" fmla="*/ 12 w 70"/>
                <a:gd name="T37" fmla="*/ 10 h 151"/>
                <a:gd name="T38" fmla="*/ 4 w 70"/>
                <a:gd name="T39" fmla="*/ 16 h 151"/>
                <a:gd name="T40" fmla="*/ 0 w 70"/>
                <a:gd name="T41" fmla="*/ 24 h 1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51"/>
                <a:gd name="T65" fmla="*/ 70 w 70"/>
                <a:gd name="T66" fmla="*/ 151 h 1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51">
                  <a:moveTo>
                    <a:pt x="0" y="24"/>
                  </a:moveTo>
                  <a:lnTo>
                    <a:pt x="4" y="24"/>
                  </a:lnTo>
                  <a:lnTo>
                    <a:pt x="10" y="28"/>
                  </a:lnTo>
                  <a:lnTo>
                    <a:pt x="20" y="38"/>
                  </a:lnTo>
                  <a:lnTo>
                    <a:pt x="30" y="56"/>
                  </a:lnTo>
                  <a:lnTo>
                    <a:pt x="38" y="84"/>
                  </a:lnTo>
                  <a:lnTo>
                    <a:pt x="48" y="115"/>
                  </a:lnTo>
                  <a:lnTo>
                    <a:pt x="54" y="141"/>
                  </a:lnTo>
                  <a:lnTo>
                    <a:pt x="60" y="151"/>
                  </a:lnTo>
                  <a:lnTo>
                    <a:pt x="66" y="151"/>
                  </a:lnTo>
                  <a:lnTo>
                    <a:pt x="70" y="143"/>
                  </a:lnTo>
                  <a:lnTo>
                    <a:pt x="70" y="125"/>
                  </a:lnTo>
                  <a:lnTo>
                    <a:pt x="66" y="92"/>
                  </a:lnTo>
                  <a:lnTo>
                    <a:pt x="56" y="56"/>
                  </a:lnTo>
                  <a:lnTo>
                    <a:pt x="48" y="26"/>
                  </a:lnTo>
                  <a:lnTo>
                    <a:pt x="38" y="6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2" y="10"/>
                  </a:lnTo>
                  <a:lnTo>
                    <a:pt x="4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2634" y="1727"/>
              <a:ext cx="422" cy="453"/>
            </a:xfrm>
            <a:custGeom>
              <a:avLst/>
              <a:gdLst>
                <a:gd name="T0" fmla="*/ 252 w 422"/>
                <a:gd name="T1" fmla="*/ 0 h 453"/>
                <a:gd name="T2" fmla="*/ 184 w 422"/>
                <a:gd name="T3" fmla="*/ 4 h 453"/>
                <a:gd name="T4" fmla="*/ 92 w 422"/>
                <a:gd name="T5" fmla="*/ 10 h 453"/>
                <a:gd name="T6" fmla="*/ 22 w 422"/>
                <a:gd name="T7" fmla="*/ 16 h 453"/>
                <a:gd name="T8" fmla="*/ 2 w 422"/>
                <a:gd name="T9" fmla="*/ 24 h 453"/>
                <a:gd name="T10" fmla="*/ 0 w 422"/>
                <a:gd name="T11" fmla="*/ 48 h 453"/>
                <a:gd name="T12" fmla="*/ 14 w 422"/>
                <a:gd name="T13" fmla="*/ 106 h 453"/>
                <a:gd name="T14" fmla="*/ 38 w 422"/>
                <a:gd name="T15" fmla="*/ 224 h 453"/>
                <a:gd name="T16" fmla="*/ 50 w 422"/>
                <a:gd name="T17" fmla="*/ 271 h 453"/>
                <a:gd name="T18" fmla="*/ 64 w 422"/>
                <a:gd name="T19" fmla="*/ 295 h 453"/>
                <a:gd name="T20" fmla="*/ 88 w 422"/>
                <a:gd name="T21" fmla="*/ 317 h 453"/>
                <a:gd name="T22" fmla="*/ 112 w 422"/>
                <a:gd name="T23" fmla="*/ 335 h 453"/>
                <a:gd name="T24" fmla="*/ 140 w 422"/>
                <a:gd name="T25" fmla="*/ 347 h 453"/>
                <a:gd name="T26" fmla="*/ 210 w 422"/>
                <a:gd name="T27" fmla="*/ 375 h 453"/>
                <a:gd name="T28" fmla="*/ 298 w 422"/>
                <a:gd name="T29" fmla="*/ 409 h 453"/>
                <a:gd name="T30" fmla="*/ 372 w 422"/>
                <a:gd name="T31" fmla="*/ 439 h 453"/>
                <a:gd name="T32" fmla="*/ 412 w 422"/>
                <a:gd name="T33" fmla="*/ 453 h 453"/>
                <a:gd name="T34" fmla="*/ 420 w 422"/>
                <a:gd name="T35" fmla="*/ 443 h 453"/>
                <a:gd name="T36" fmla="*/ 390 w 422"/>
                <a:gd name="T37" fmla="*/ 419 h 453"/>
                <a:gd name="T38" fmla="*/ 340 w 422"/>
                <a:gd name="T39" fmla="*/ 397 h 453"/>
                <a:gd name="T40" fmla="*/ 280 w 422"/>
                <a:gd name="T41" fmla="*/ 375 h 453"/>
                <a:gd name="T42" fmla="*/ 232 w 422"/>
                <a:gd name="T43" fmla="*/ 357 h 453"/>
                <a:gd name="T44" fmla="*/ 208 w 422"/>
                <a:gd name="T45" fmla="*/ 349 h 453"/>
                <a:gd name="T46" fmla="*/ 176 w 422"/>
                <a:gd name="T47" fmla="*/ 339 h 453"/>
                <a:gd name="T48" fmla="*/ 142 w 422"/>
                <a:gd name="T49" fmla="*/ 325 h 453"/>
                <a:gd name="T50" fmla="*/ 108 w 422"/>
                <a:gd name="T51" fmla="*/ 303 h 453"/>
                <a:gd name="T52" fmla="*/ 84 w 422"/>
                <a:gd name="T53" fmla="*/ 271 h 453"/>
                <a:gd name="T54" fmla="*/ 62 w 422"/>
                <a:gd name="T55" fmla="*/ 224 h 453"/>
                <a:gd name="T56" fmla="*/ 44 w 422"/>
                <a:gd name="T57" fmla="*/ 178 h 453"/>
                <a:gd name="T58" fmla="*/ 32 w 422"/>
                <a:gd name="T59" fmla="*/ 142 h 453"/>
                <a:gd name="T60" fmla="*/ 28 w 422"/>
                <a:gd name="T61" fmla="*/ 116 h 453"/>
                <a:gd name="T62" fmla="*/ 22 w 422"/>
                <a:gd name="T63" fmla="*/ 56 h 453"/>
                <a:gd name="T64" fmla="*/ 36 w 422"/>
                <a:gd name="T65" fmla="*/ 36 h 453"/>
                <a:gd name="T66" fmla="*/ 70 w 422"/>
                <a:gd name="T67" fmla="*/ 30 h 453"/>
                <a:gd name="T68" fmla="*/ 116 w 422"/>
                <a:gd name="T69" fmla="*/ 26 h 453"/>
                <a:gd name="T70" fmla="*/ 156 w 422"/>
                <a:gd name="T71" fmla="*/ 24 h 453"/>
                <a:gd name="T72" fmla="*/ 182 w 422"/>
                <a:gd name="T73" fmla="*/ 24 h 453"/>
                <a:gd name="T74" fmla="*/ 214 w 422"/>
                <a:gd name="T75" fmla="*/ 26 h 453"/>
                <a:gd name="T76" fmla="*/ 246 w 422"/>
                <a:gd name="T77" fmla="*/ 26 h 453"/>
                <a:gd name="T78" fmla="*/ 274 w 422"/>
                <a:gd name="T79" fmla="*/ 26 h 453"/>
                <a:gd name="T80" fmla="*/ 292 w 422"/>
                <a:gd name="T81" fmla="*/ 24 h 453"/>
                <a:gd name="T82" fmla="*/ 310 w 422"/>
                <a:gd name="T83" fmla="*/ 20 h 453"/>
                <a:gd name="T84" fmla="*/ 312 w 422"/>
                <a:gd name="T85" fmla="*/ 12 h 453"/>
                <a:gd name="T86" fmla="*/ 288 w 422"/>
                <a:gd name="T87" fmla="*/ 4 h 4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2"/>
                <a:gd name="T133" fmla="*/ 0 h 453"/>
                <a:gd name="T134" fmla="*/ 422 w 422"/>
                <a:gd name="T135" fmla="*/ 453 h 4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2" h="453">
                  <a:moveTo>
                    <a:pt x="262" y="0"/>
                  </a:moveTo>
                  <a:lnTo>
                    <a:pt x="252" y="0"/>
                  </a:lnTo>
                  <a:lnTo>
                    <a:pt x="224" y="2"/>
                  </a:lnTo>
                  <a:lnTo>
                    <a:pt x="184" y="4"/>
                  </a:lnTo>
                  <a:lnTo>
                    <a:pt x="138" y="6"/>
                  </a:lnTo>
                  <a:lnTo>
                    <a:pt x="92" y="10"/>
                  </a:lnTo>
                  <a:lnTo>
                    <a:pt x="52" y="12"/>
                  </a:lnTo>
                  <a:lnTo>
                    <a:pt x="22" y="16"/>
                  </a:lnTo>
                  <a:lnTo>
                    <a:pt x="8" y="18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4" y="66"/>
                  </a:lnTo>
                  <a:lnTo>
                    <a:pt x="14" y="106"/>
                  </a:lnTo>
                  <a:lnTo>
                    <a:pt x="26" y="166"/>
                  </a:lnTo>
                  <a:lnTo>
                    <a:pt x="38" y="224"/>
                  </a:lnTo>
                  <a:lnTo>
                    <a:pt x="46" y="260"/>
                  </a:lnTo>
                  <a:lnTo>
                    <a:pt x="50" y="271"/>
                  </a:lnTo>
                  <a:lnTo>
                    <a:pt x="56" y="283"/>
                  </a:lnTo>
                  <a:lnTo>
                    <a:pt x="64" y="295"/>
                  </a:lnTo>
                  <a:lnTo>
                    <a:pt x="76" y="307"/>
                  </a:lnTo>
                  <a:lnTo>
                    <a:pt x="88" y="317"/>
                  </a:lnTo>
                  <a:lnTo>
                    <a:pt x="100" y="327"/>
                  </a:lnTo>
                  <a:lnTo>
                    <a:pt x="112" y="335"/>
                  </a:lnTo>
                  <a:lnTo>
                    <a:pt x="122" y="341"/>
                  </a:lnTo>
                  <a:lnTo>
                    <a:pt x="140" y="347"/>
                  </a:lnTo>
                  <a:lnTo>
                    <a:pt x="170" y="359"/>
                  </a:lnTo>
                  <a:lnTo>
                    <a:pt x="210" y="375"/>
                  </a:lnTo>
                  <a:lnTo>
                    <a:pt x="254" y="391"/>
                  </a:lnTo>
                  <a:lnTo>
                    <a:pt x="298" y="409"/>
                  </a:lnTo>
                  <a:lnTo>
                    <a:pt x="340" y="425"/>
                  </a:lnTo>
                  <a:lnTo>
                    <a:pt x="372" y="439"/>
                  </a:lnTo>
                  <a:lnTo>
                    <a:pt x="392" y="447"/>
                  </a:lnTo>
                  <a:lnTo>
                    <a:pt x="412" y="453"/>
                  </a:lnTo>
                  <a:lnTo>
                    <a:pt x="422" y="451"/>
                  </a:lnTo>
                  <a:lnTo>
                    <a:pt x="420" y="443"/>
                  </a:lnTo>
                  <a:lnTo>
                    <a:pt x="406" y="429"/>
                  </a:lnTo>
                  <a:lnTo>
                    <a:pt x="390" y="419"/>
                  </a:lnTo>
                  <a:lnTo>
                    <a:pt x="368" y="409"/>
                  </a:lnTo>
                  <a:lnTo>
                    <a:pt x="340" y="397"/>
                  </a:lnTo>
                  <a:lnTo>
                    <a:pt x="310" y="385"/>
                  </a:lnTo>
                  <a:lnTo>
                    <a:pt x="280" y="375"/>
                  </a:lnTo>
                  <a:lnTo>
                    <a:pt x="254" y="365"/>
                  </a:lnTo>
                  <a:lnTo>
                    <a:pt x="232" y="357"/>
                  </a:lnTo>
                  <a:lnTo>
                    <a:pt x="218" y="353"/>
                  </a:lnTo>
                  <a:lnTo>
                    <a:pt x="208" y="349"/>
                  </a:lnTo>
                  <a:lnTo>
                    <a:pt x="194" y="345"/>
                  </a:lnTo>
                  <a:lnTo>
                    <a:pt x="176" y="339"/>
                  </a:lnTo>
                  <a:lnTo>
                    <a:pt x="160" y="333"/>
                  </a:lnTo>
                  <a:lnTo>
                    <a:pt x="142" y="325"/>
                  </a:lnTo>
                  <a:lnTo>
                    <a:pt x="124" y="315"/>
                  </a:lnTo>
                  <a:lnTo>
                    <a:pt x="108" y="303"/>
                  </a:lnTo>
                  <a:lnTo>
                    <a:pt x="96" y="289"/>
                  </a:lnTo>
                  <a:lnTo>
                    <a:pt x="84" y="271"/>
                  </a:lnTo>
                  <a:lnTo>
                    <a:pt x="74" y="248"/>
                  </a:lnTo>
                  <a:lnTo>
                    <a:pt x="62" y="224"/>
                  </a:lnTo>
                  <a:lnTo>
                    <a:pt x="52" y="200"/>
                  </a:lnTo>
                  <a:lnTo>
                    <a:pt x="44" y="178"/>
                  </a:lnTo>
                  <a:lnTo>
                    <a:pt x="36" y="158"/>
                  </a:lnTo>
                  <a:lnTo>
                    <a:pt x="32" y="142"/>
                  </a:lnTo>
                  <a:lnTo>
                    <a:pt x="30" y="134"/>
                  </a:lnTo>
                  <a:lnTo>
                    <a:pt x="28" y="116"/>
                  </a:lnTo>
                  <a:lnTo>
                    <a:pt x="24" y="86"/>
                  </a:lnTo>
                  <a:lnTo>
                    <a:pt x="22" y="56"/>
                  </a:lnTo>
                  <a:lnTo>
                    <a:pt x="28" y="40"/>
                  </a:lnTo>
                  <a:lnTo>
                    <a:pt x="36" y="36"/>
                  </a:lnTo>
                  <a:lnTo>
                    <a:pt x="52" y="34"/>
                  </a:lnTo>
                  <a:lnTo>
                    <a:pt x="70" y="30"/>
                  </a:lnTo>
                  <a:lnTo>
                    <a:pt x="94" y="28"/>
                  </a:lnTo>
                  <a:lnTo>
                    <a:pt x="116" y="26"/>
                  </a:lnTo>
                  <a:lnTo>
                    <a:pt x="138" y="24"/>
                  </a:lnTo>
                  <a:lnTo>
                    <a:pt x="156" y="24"/>
                  </a:lnTo>
                  <a:lnTo>
                    <a:pt x="170" y="24"/>
                  </a:lnTo>
                  <a:lnTo>
                    <a:pt x="182" y="24"/>
                  </a:lnTo>
                  <a:lnTo>
                    <a:pt x="198" y="26"/>
                  </a:lnTo>
                  <a:lnTo>
                    <a:pt x="214" y="26"/>
                  </a:lnTo>
                  <a:lnTo>
                    <a:pt x="230" y="26"/>
                  </a:lnTo>
                  <a:lnTo>
                    <a:pt x="246" y="26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84" y="26"/>
                  </a:lnTo>
                  <a:lnTo>
                    <a:pt x="292" y="24"/>
                  </a:lnTo>
                  <a:lnTo>
                    <a:pt x="302" y="22"/>
                  </a:lnTo>
                  <a:lnTo>
                    <a:pt x="310" y="20"/>
                  </a:lnTo>
                  <a:lnTo>
                    <a:pt x="314" y="16"/>
                  </a:lnTo>
                  <a:lnTo>
                    <a:pt x="312" y="12"/>
                  </a:lnTo>
                  <a:lnTo>
                    <a:pt x="304" y="8"/>
                  </a:lnTo>
                  <a:lnTo>
                    <a:pt x="288" y="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2722" y="2016"/>
              <a:ext cx="495" cy="26"/>
            </a:xfrm>
            <a:custGeom>
              <a:avLst/>
              <a:gdLst>
                <a:gd name="T0" fmla="*/ 4 w 495"/>
                <a:gd name="T1" fmla="*/ 4 h 26"/>
                <a:gd name="T2" fmla="*/ 34 w 495"/>
                <a:gd name="T3" fmla="*/ 2 h 26"/>
                <a:gd name="T4" fmla="*/ 74 w 495"/>
                <a:gd name="T5" fmla="*/ 2 h 26"/>
                <a:gd name="T6" fmla="*/ 114 w 495"/>
                <a:gd name="T7" fmla="*/ 0 h 26"/>
                <a:gd name="T8" fmla="*/ 138 w 495"/>
                <a:gd name="T9" fmla="*/ 0 h 26"/>
                <a:gd name="T10" fmla="*/ 174 w 495"/>
                <a:gd name="T11" fmla="*/ 0 h 26"/>
                <a:gd name="T12" fmla="*/ 216 w 495"/>
                <a:gd name="T13" fmla="*/ 0 h 26"/>
                <a:gd name="T14" fmla="*/ 252 w 495"/>
                <a:gd name="T15" fmla="*/ 2 h 26"/>
                <a:gd name="T16" fmla="*/ 276 w 495"/>
                <a:gd name="T17" fmla="*/ 2 h 26"/>
                <a:gd name="T18" fmla="*/ 310 w 495"/>
                <a:gd name="T19" fmla="*/ 2 h 26"/>
                <a:gd name="T20" fmla="*/ 352 w 495"/>
                <a:gd name="T21" fmla="*/ 2 h 26"/>
                <a:gd name="T22" fmla="*/ 384 w 495"/>
                <a:gd name="T23" fmla="*/ 0 h 26"/>
                <a:gd name="T24" fmla="*/ 402 w 495"/>
                <a:gd name="T25" fmla="*/ 0 h 26"/>
                <a:gd name="T26" fmla="*/ 428 w 495"/>
                <a:gd name="T27" fmla="*/ 0 h 26"/>
                <a:gd name="T28" fmla="*/ 456 w 495"/>
                <a:gd name="T29" fmla="*/ 0 h 26"/>
                <a:gd name="T30" fmla="*/ 481 w 495"/>
                <a:gd name="T31" fmla="*/ 0 h 26"/>
                <a:gd name="T32" fmla="*/ 495 w 495"/>
                <a:gd name="T33" fmla="*/ 4 h 26"/>
                <a:gd name="T34" fmla="*/ 483 w 495"/>
                <a:gd name="T35" fmla="*/ 12 h 26"/>
                <a:gd name="T36" fmla="*/ 454 w 495"/>
                <a:gd name="T37" fmla="*/ 20 h 26"/>
                <a:gd name="T38" fmla="*/ 420 w 495"/>
                <a:gd name="T39" fmla="*/ 26 h 26"/>
                <a:gd name="T40" fmla="*/ 384 w 495"/>
                <a:gd name="T41" fmla="*/ 26 h 26"/>
                <a:gd name="T42" fmla="*/ 340 w 495"/>
                <a:gd name="T43" fmla="*/ 26 h 26"/>
                <a:gd name="T44" fmla="*/ 296 w 495"/>
                <a:gd name="T45" fmla="*/ 26 h 26"/>
                <a:gd name="T46" fmla="*/ 264 w 495"/>
                <a:gd name="T47" fmla="*/ 26 h 26"/>
                <a:gd name="T48" fmla="*/ 244 w 495"/>
                <a:gd name="T49" fmla="*/ 26 h 26"/>
                <a:gd name="T50" fmla="*/ 204 w 495"/>
                <a:gd name="T51" fmla="*/ 26 h 26"/>
                <a:gd name="T52" fmla="*/ 154 w 495"/>
                <a:gd name="T53" fmla="*/ 24 h 26"/>
                <a:gd name="T54" fmla="*/ 112 w 495"/>
                <a:gd name="T55" fmla="*/ 22 h 26"/>
                <a:gd name="T56" fmla="*/ 92 w 495"/>
                <a:gd name="T57" fmla="*/ 22 h 26"/>
                <a:gd name="T58" fmla="*/ 68 w 495"/>
                <a:gd name="T59" fmla="*/ 22 h 26"/>
                <a:gd name="T60" fmla="*/ 42 w 495"/>
                <a:gd name="T61" fmla="*/ 24 h 26"/>
                <a:gd name="T62" fmla="*/ 24 w 495"/>
                <a:gd name="T63" fmla="*/ 24 h 26"/>
                <a:gd name="T64" fmla="*/ 12 w 495"/>
                <a:gd name="T65" fmla="*/ 20 h 26"/>
                <a:gd name="T66" fmla="*/ 2 w 495"/>
                <a:gd name="T67" fmla="*/ 6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5"/>
                <a:gd name="T103" fmla="*/ 0 h 26"/>
                <a:gd name="T104" fmla="*/ 495 w 495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5" h="26">
                  <a:moveTo>
                    <a:pt x="0" y="4"/>
                  </a:moveTo>
                  <a:lnTo>
                    <a:pt x="4" y="4"/>
                  </a:lnTo>
                  <a:lnTo>
                    <a:pt x="16" y="4"/>
                  </a:lnTo>
                  <a:lnTo>
                    <a:pt x="34" y="2"/>
                  </a:lnTo>
                  <a:lnTo>
                    <a:pt x="54" y="2"/>
                  </a:lnTo>
                  <a:lnTo>
                    <a:pt x="74" y="2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26" y="0"/>
                  </a:lnTo>
                  <a:lnTo>
                    <a:pt x="138" y="0"/>
                  </a:lnTo>
                  <a:lnTo>
                    <a:pt x="156" y="0"/>
                  </a:lnTo>
                  <a:lnTo>
                    <a:pt x="174" y="0"/>
                  </a:lnTo>
                  <a:lnTo>
                    <a:pt x="196" y="0"/>
                  </a:lnTo>
                  <a:lnTo>
                    <a:pt x="216" y="0"/>
                  </a:lnTo>
                  <a:lnTo>
                    <a:pt x="236" y="0"/>
                  </a:lnTo>
                  <a:lnTo>
                    <a:pt x="252" y="2"/>
                  </a:lnTo>
                  <a:lnTo>
                    <a:pt x="264" y="2"/>
                  </a:lnTo>
                  <a:lnTo>
                    <a:pt x="276" y="2"/>
                  </a:lnTo>
                  <a:lnTo>
                    <a:pt x="292" y="2"/>
                  </a:lnTo>
                  <a:lnTo>
                    <a:pt x="310" y="2"/>
                  </a:lnTo>
                  <a:lnTo>
                    <a:pt x="332" y="2"/>
                  </a:lnTo>
                  <a:lnTo>
                    <a:pt x="352" y="2"/>
                  </a:lnTo>
                  <a:lnTo>
                    <a:pt x="370" y="0"/>
                  </a:lnTo>
                  <a:lnTo>
                    <a:pt x="384" y="0"/>
                  </a:lnTo>
                  <a:lnTo>
                    <a:pt x="394" y="0"/>
                  </a:lnTo>
                  <a:lnTo>
                    <a:pt x="402" y="0"/>
                  </a:lnTo>
                  <a:lnTo>
                    <a:pt x="414" y="0"/>
                  </a:lnTo>
                  <a:lnTo>
                    <a:pt x="428" y="0"/>
                  </a:lnTo>
                  <a:lnTo>
                    <a:pt x="442" y="0"/>
                  </a:lnTo>
                  <a:lnTo>
                    <a:pt x="456" y="0"/>
                  </a:lnTo>
                  <a:lnTo>
                    <a:pt x="471" y="0"/>
                  </a:lnTo>
                  <a:lnTo>
                    <a:pt x="481" y="0"/>
                  </a:lnTo>
                  <a:lnTo>
                    <a:pt x="491" y="2"/>
                  </a:lnTo>
                  <a:lnTo>
                    <a:pt x="495" y="4"/>
                  </a:lnTo>
                  <a:lnTo>
                    <a:pt x="491" y="8"/>
                  </a:lnTo>
                  <a:lnTo>
                    <a:pt x="483" y="12"/>
                  </a:lnTo>
                  <a:lnTo>
                    <a:pt x="471" y="16"/>
                  </a:lnTo>
                  <a:lnTo>
                    <a:pt x="454" y="20"/>
                  </a:lnTo>
                  <a:lnTo>
                    <a:pt x="438" y="24"/>
                  </a:lnTo>
                  <a:lnTo>
                    <a:pt x="420" y="26"/>
                  </a:lnTo>
                  <a:lnTo>
                    <a:pt x="402" y="26"/>
                  </a:lnTo>
                  <a:lnTo>
                    <a:pt x="384" y="26"/>
                  </a:lnTo>
                  <a:lnTo>
                    <a:pt x="362" y="26"/>
                  </a:lnTo>
                  <a:lnTo>
                    <a:pt x="340" y="26"/>
                  </a:lnTo>
                  <a:lnTo>
                    <a:pt x="318" y="26"/>
                  </a:lnTo>
                  <a:lnTo>
                    <a:pt x="296" y="26"/>
                  </a:lnTo>
                  <a:lnTo>
                    <a:pt x="278" y="26"/>
                  </a:lnTo>
                  <a:lnTo>
                    <a:pt x="264" y="26"/>
                  </a:lnTo>
                  <a:lnTo>
                    <a:pt x="254" y="26"/>
                  </a:lnTo>
                  <a:lnTo>
                    <a:pt x="244" y="26"/>
                  </a:lnTo>
                  <a:lnTo>
                    <a:pt x="228" y="26"/>
                  </a:lnTo>
                  <a:lnTo>
                    <a:pt x="204" y="26"/>
                  </a:lnTo>
                  <a:lnTo>
                    <a:pt x="180" y="24"/>
                  </a:lnTo>
                  <a:lnTo>
                    <a:pt x="154" y="24"/>
                  </a:lnTo>
                  <a:lnTo>
                    <a:pt x="132" y="24"/>
                  </a:lnTo>
                  <a:lnTo>
                    <a:pt x="112" y="22"/>
                  </a:lnTo>
                  <a:lnTo>
                    <a:pt x="100" y="22"/>
                  </a:lnTo>
                  <a:lnTo>
                    <a:pt x="92" y="22"/>
                  </a:lnTo>
                  <a:lnTo>
                    <a:pt x="80" y="22"/>
                  </a:lnTo>
                  <a:lnTo>
                    <a:pt x="68" y="22"/>
                  </a:lnTo>
                  <a:lnTo>
                    <a:pt x="54" y="24"/>
                  </a:lnTo>
                  <a:lnTo>
                    <a:pt x="42" y="24"/>
                  </a:lnTo>
                  <a:lnTo>
                    <a:pt x="32" y="26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0"/>
                  </a:lnTo>
                  <a:lnTo>
                    <a:pt x="6" y="12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247" y="2002"/>
              <a:ext cx="176" cy="36"/>
            </a:xfrm>
            <a:custGeom>
              <a:avLst/>
              <a:gdLst>
                <a:gd name="T0" fmla="*/ 14 w 176"/>
                <a:gd name="T1" fmla="*/ 6 h 36"/>
                <a:gd name="T2" fmla="*/ 16 w 176"/>
                <a:gd name="T3" fmla="*/ 6 h 36"/>
                <a:gd name="T4" fmla="*/ 24 w 176"/>
                <a:gd name="T5" fmla="*/ 6 h 36"/>
                <a:gd name="T6" fmla="*/ 34 w 176"/>
                <a:gd name="T7" fmla="*/ 4 h 36"/>
                <a:gd name="T8" fmla="*/ 46 w 176"/>
                <a:gd name="T9" fmla="*/ 2 h 36"/>
                <a:gd name="T10" fmla="*/ 60 w 176"/>
                <a:gd name="T11" fmla="*/ 2 h 36"/>
                <a:gd name="T12" fmla="*/ 74 w 176"/>
                <a:gd name="T13" fmla="*/ 0 h 36"/>
                <a:gd name="T14" fmla="*/ 86 w 176"/>
                <a:gd name="T15" fmla="*/ 0 h 36"/>
                <a:gd name="T16" fmla="*/ 98 w 176"/>
                <a:gd name="T17" fmla="*/ 0 h 36"/>
                <a:gd name="T18" fmla="*/ 108 w 176"/>
                <a:gd name="T19" fmla="*/ 0 h 36"/>
                <a:gd name="T20" fmla="*/ 120 w 176"/>
                <a:gd name="T21" fmla="*/ 0 h 36"/>
                <a:gd name="T22" fmla="*/ 132 w 176"/>
                <a:gd name="T23" fmla="*/ 2 h 36"/>
                <a:gd name="T24" fmla="*/ 142 w 176"/>
                <a:gd name="T25" fmla="*/ 2 h 36"/>
                <a:gd name="T26" fmla="*/ 152 w 176"/>
                <a:gd name="T27" fmla="*/ 4 h 36"/>
                <a:gd name="T28" fmla="*/ 160 w 176"/>
                <a:gd name="T29" fmla="*/ 6 h 36"/>
                <a:gd name="T30" fmla="*/ 168 w 176"/>
                <a:gd name="T31" fmla="*/ 10 h 36"/>
                <a:gd name="T32" fmla="*/ 172 w 176"/>
                <a:gd name="T33" fmla="*/ 12 h 36"/>
                <a:gd name="T34" fmla="*/ 176 w 176"/>
                <a:gd name="T35" fmla="*/ 18 h 36"/>
                <a:gd name="T36" fmla="*/ 172 w 176"/>
                <a:gd name="T37" fmla="*/ 24 h 36"/>
                <a:gd name="T38" fmla="*/ 156 w 176"/>
                <a:gd name="T39" fmla="*/ 28 h 36"/>
                <a:gd name="T40" fmla="*/ 134 w 176"/>
                <a:gd name="T41" fmla="*/ 28 h 36"/>
                <a:gd name="T42" fmla="*/ 120 w 176"/>
                <a:gd name="T43" fmla="*/ 28 h 36"/>
                <a:gd name="T44" fmla="*/ 104 w 176"/>
                <a:gd name="T45" fmla="*/ 28 h 36"/>
                <a:gd name="T46" fmla="*/ 86 w 176"/>
                <a:gd name="T47" fmla="*/ 30 h 36"/>
                <a:gd name="T48" fmla="*/ 70 w 176"/>
                <a:gd name="T49" fmla="*/ 32 h 36"/>
                <a:gd name="T50" fmla="*/ 56 w 176"/>
                <a:gd name="T51" fmla="*/ 34 h 36"/>
                <a:gd name="T52" fmla="*/ 42 w 176"/>
                <a:gd name="T53" fmla="*/ 36 h 36"/>
                <a:gd name="T54" fmla="*/ 30 w 176"/>
                <a:gd name="T55" fmla="*/ 36 h 36"/>
                <a:gd name="T56" fmla="*/ 22 w 176"/>
                <a:gd name="T57" fmla="*/ 36 h 36"/>
                <a:gd name="T58" fmla="*/ 8 w 176"/>
                <a:gd name="T59" fmla="*/ 32 h 36"/>
                <a:gd name="T60" fmla="*/ 0 w 176"/>
                <a:gd name="T61" fmla="*/ 24 h 36"/>
                <a:gd name="T62" fmla="*/ 0 w 176"/>
                <a:gd name="T63" fmla="*/ 16 h 36"/>
                <a:gd name="T64" fmla="*/ 14 w 176"/>
                <a:gd name="T65" fmla="*/ 6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6"/>
                <a:gd name="T100" fmla="*/ 0 h 36"/>
                <a:gd name="T101" fmla="*/ 176 w 176"/>
                <a:gd name="T102" fmla="*/ 36 h 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6" h="36">
                  <a:moveTo>
                    <a:pt x="14" y="6"/>
                  </a:moveTo>
                  <a:lnTo>
                    <a:pt x="16" y="6"/>
                  </a:lnTo>
                  <a:lnTo>
                    <a:pt x="24" y="6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60" y="2"/>
                  </a:lnTo>
                  <a:lnTo>
                    <a:pt x="74" y="0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2" y="2"/>
                  </a:lnTo>
                  <a:lnTo>
                    <a:pt x="142" y="2"/>
                  </a:lnTo>
                  <a:lnTo>
                    <a:pt x="152" y="4"/>
                  </a:lnTo>
                  <a:lnTo>
                    <a:pt x="160" y="6"/>
                  </a:lnTo>
                  <a:lnTo>
                    <a:pt x="168" y="10"/>
                  </a:lnTo>
                  <a:lnTo>
                    <a:pt x="172" y="12"/>
                  </a:lnTo>
                  <a:lnTo>
                    <a:pt x="176" y="18"/>
                  </a:lnTo>
                  <a:lnTo>
                    <a:pt x="172" y="24"/>
                  </a:lnTo>
                  <a:lnTo>
                    <a:pt x="156" y="28"/>
                  </a:lnTo>
                  <a:lnTo>
                    <a:pt x="134" y="28"/>
                  </a:lnTo>
                  <a:lnTo>
                    <a:pt x="120" y="28"/>
                  </a:lnTo>
                  <a:lnTo>
                    <a:pt x="104" y="28"/>
                  </a:lnTo>
                  <a:lnTo>
                    <a:pt x="86" y="30"/>
                  </a:lnTo>
                  <a:lnTo>
                    <a:pt x="70" y="32"/>
                  </a:lnTo>
                  <a:lnTo>
                    <a:pt x="56" y="34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2" y="36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3054" y="2202"/>
              <a:ext cx="675" cy="179"/>
            </a:xfrm>
            <a:custGeom>
              <a:avLst/>
              <a:gdLst>
                <a:gd name="T0" fmla="*/ 24 w 675"/>
                <a:gd name="T1" fmla="*/ 8 h 179"/>
                <a:gd name="T2" fmla="*/ 54 w 675"/>
                <a:gd name="T3" fmla="*/ 6 h 179"/>
                <a:gd name="T4" fmla="*/ 100 w 675"/>
                <a:gd name="T5" fmla="*/ 2 h 179"/>
                <a:gd name="T6" fmla="*/ 145 w 675"/>
                <a:gd name="T7" fmla="*/ 0 h 179"/>
                <a:gd name="T8" fmla="*/ 177 w 675"/>
                <a:gd name="T9" fmla="*/ 0 h 179"/>
                <a:gd name="T10" fmla="*/ 211 w 675"/>
                <a:gd name="T11" fmla="*/ 2 h 179"/>
                <a:gd name="T12" fmla="*/ 243 w 675"/>
                <a:gd name="T13" fmla="*/ 6 h 179"/>
                <a:gd name="T14" fmla="*/ 275 w 675"/>
                <a:gd name="T15" fmla="*/ 14 h 179"/>
                <a:gd name="T16" fmla="*/ 305 w 675"/>
                <a:gd name="T17" fmla="*/ 26 h 179"/>
                <a:gd name="T18" fmla="*/ 351 w 675"/>
                <a:gd name="T19" fmla="*/ 30 h 179"/>
                <a:gd name="T20" fmla="*/ 409 w 675"/>
                <a:gd name="T21" fmla="*/ 32 h 179"/>
                <a:gd name="T22" fmla="*/ 465 w 675"/>
                <a:gd name="T23" fmla="*/ 32 h 179"/>
                <a:gd name="T24" fmla="*/ 513 w 675"/>
                <a:gd name="T25" fmla="*/ 32 h 179"/>
                <a:gd name="T26" fmla="*/ 565 w 675"/>
                <a:gd name="T27" fmla="*/ 30 h 179"/>
                <a:gd name="T28" fmla="*/ 617 w 675"/>
                <a:gd name="T29" fmla="*/ 28 h 179"/>
                <a:gd name="T30" fmla="*/ 657 w 675"/>
                <a:gd name="T31" fmla="*/ 30 h 179"/>
                <a:gd name="T32" fmla="*/ 675 w 675"/>
                <a:gd name="T33" fmla="*/ 36 h 179"/>
                <a:gd name="T34" fmla="*/ 647 w 675"/>
                <a:gd name="T35" fmla="*/ 44 h 179"/>
                <a:gd name="T36" fmla="*/ 589 w 675"/>
                <a:gd name="T37" fmla="*/ 52 h 179"/>
                <a:gd name="T38" fmla="*/ 527 w 675"/>
                <a:gd name="T39" fmla="*/ 58 h 179"/>
                <a:gd name="T40" fmla="*/ 481 w 675"/>
                <a:gd name="T41" fmla="*/ 58 h 179"/>
                <a:gd name="T42" fmla="*/ 425 w 675"/>
                <a:gd name="T43" fmla="*/ 62 h 179"/>
                <a:gd name="T44" fmla="*/ 371 w 675"/>
                <a:gd name="T45" fmla="*/ 64 h 179"/>
                <a:gd name="T46" fmla="*/ 329 w 675"/>
                <a:gd name="T47" fmla="*/ 64 h 179"/>
                <a:gd name="T48" fmla="*/ 309 w 675"/>
                <a:gd name="T49" fmla="*/ 58 h 179"/>
                <a:gd name="T50" fmla="*/ 267 w 675"/>
                <a:gd name="T51" fmla="*/ 46 h 179"/>
                <a:gd name="T52" fmla="*/ 215 w 675"/>
                <a:gd name="T53" fmla="*/ 32 h 179"/>
                <a:gd name="T54" fmla="*/ 171 w 675"/>
                <a:gd name="T55" fmla="*/ 22 h 179"/>
                <a:gd name="T56" fmla="*/ 149 w 675"/>
                <a:gd name="T57" fmla="*/ 20 h 179"/>
                <a:gd name="T58" fmla="*/ 120 w 675"/>
                <a:gd name="T59" fmla="*/ 24 h 179"/>
                <a:gd name="T60" fmla="*/ 88 w 675"/>
                <a:gd name="T61" fmla="*/ 30 h 179"/>
                <a:gd name="T62" fmla="*/ 60 w 675"/>
                <a:gd name="T63" fmla="*/ 42 h 179"/>
                <a:gd name="T64" fmla="*/ 40 w 675"/>
                <a:gd name="T65" fmla="*/ 70 h 179"/>
                <a:gd name="T66" fmla="*/ 30 w 675"/>
                <a:gd name="T67" fmla="*/ 123 h 179"/>
                <a:gd name="T68" fmla="*/ 36 w 675"/>
                <a:gd name="T69" fmla="*/ 163 h 179"/>
                <a:gd name="T70" fmla="*/ 18 w 675"/>
                <a:gd name="T71" fmla="*/ 179 h 179"/>
                <a:gd name="T72" fmla="*/ 4 w 675"/>
                <a:gd name="T73" fmla="*/ 139 h 179"/>
                <a:gd name="T74" fmla="*/ 2 w 675"/>
                <a:gd name="T75" fmla="*/ 38 h 1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5"/>
                <a:gd name="T115" fmla="*/ 0 h 179"/>
                <a:gd name="T116" fmla="*/ 675 w 675"/>
                <a:gd name="T117" fmla="*/ 179 h 1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5" h="179">
                  <a:moveTo>
                    <a:pt x="20" y="8"/>
                  </a:moveTo>
                  <a:lnTo>
                    <a:pt x="24" y="8"/>
                  </a:lnTo>
                  <a:lnTo>
                    <a:pt x="36" y="6"/>
                  </a:lnTo>
                  <a:lnTo>
                    <a:pt x="54" y="6"/>
                  </a:lnTo>
                  <a:lnTo>
                    <a:pt x="76" y="4"/>
                  </a:lnTo>
                  <a:lnTo>
                    <a:pt x="100" y="2"/>
                  </a:lnTo>
                  <a:lnTo>
                    <a:pt x="124" y="2"/>
                  </a:lnTo>
                  <a:lnTo>
                    <a:pt x="145" y="0"/>
                  </a:lnTo>
                  <a:lnTo>
                    <a:pt x="163" y="0"/>
                  </a:lnTo>
                  <a:lnTo>
                    <a:pt x="177" y="0"/>
                  </a:lnTo>
                  <a:lnTo>
                    <a:pt x="193" y="0"/>
                  </a:lnTo>
                  <a:lnTo>
                    <a:pt x="211" y="2"/>
                  </a:lnTo>
                  <a:lnTo>
                    <a:pt x="227" y="4"/>
                  </a:lnTo>
                  <a:lnTo>
                    <a:pt x="243" y="6"/>
                  </a:lnTo>
                  <a:lnTo>
                    <a:pt x="259" y="10"/>
                  </a:lnTo>
                  <a:lnTo>
                    <a:pt x="275" y="14"/>
                  </a:lnTo>
                  <a:lnTo>
                    <a:pt x="289" y="20"/>
                  </a:lnTo>
                  <a:lnTo>
                    <a:pt x="305" y="26"/>
                  </a:lnTo>
                  <a:lnTo>
                    <a:pt x="327" y="28"/>
                  </a:lnTo>
                  <a:lnTo>
                    <a:pt x="351" y="30"/>
                  </a:lnTo>
                  <a:lnTo>
                    <a:pt x="381" y="32"/>
                  </a:lnTo>
                  <a:lnTo>
                    <a:pt x="409" y="32"/>
                  </a:lnTo>
                  <a:lnTo>
                    <a:pt x="439" y="32"/>
                  </a:lnTo>
                  <a:lnTo>
                    <a:pt x="465" y="32"/>
                  </a:lnTo>
                  <a:lnTo>
                    <a:pt x="489" y="32"/>
                  </a:lnTo>
                  <a:lnTo>
                    <a:pt x="513" y="32"/>
                  </a:lnTo>
                  <a:lnTo>
                    <a:pt x="539" y="30"/>
                  </a:lnTo>
                  <a:lnTo>
                    <a:pt x="565" y="30"/>
                  </a:lnTo>
                  <a:lnTo>
                    <a:pt x="591" y="28"/>
                  </a:lnTo>
                  <a:lnTo>
                    <a:pt x="617" y="28"/>
                  </a:lnTo>
                  <a:lnTo>
                    <a:pt x="639" y="28"/>
                  </a:lnTo>
                  <a:lnTo>
                    <a:pt x="657" y="30"/>
                  </a:lnTo>
                  <a:lnTo>
                    <a:pt x="671" y="32"/>
                  </a:lnTo>
                  <a:lnTo>
                    <a:pt x="675" y="36"/>
                  </a:lnTo>
                  <a:lnTo>
                    <a:pt x="667" y="40"/>
                  </a:lnTo>
                  <a:lnTo>
                    <a:pt x="647" y="44"/>
                  </a:lnTo>
                  <a:lnTo>
                    <a:pt x="621" y="48"/>
                  </a:lnTo>
                  <a:lnTo>
                    <a:pt x="589" y="52"/>
                  </a:lnTo>
                  <a:lnTo>
                    <a:pt x="557" y="56"/>
                  </a:lnTo>
                  <a:lnTo>
                    <a:pt x="527" y="58"/>
                  </a:lnTo>
                  <a:lnTo>
                    <a:pt x="503" y="58"/>
                  </a:lnTo>
                  <a:lnTo>
                    <a:pt x="481" y="58"/>
                  </a:lnTo>
                  <a:lnTo>
                    <a:pt x="455" y="60"/>
                  </a:lnTo>
                  <a:lnTo>
                    <a:pt x="425" y="62"/>
                  </a:lnTo>
                  <a:lnTo>
                    <a:pt x="397" y="62"/>
                  </a:lnTo>
                  <a:lnTo>
                    <a:pt x="371" y="64"/>
                  </a:lnTo>
                  <a:lnTo>
                    <a:pt x="347" y="64"/>
                  </a:lnTo>
                  <a:lnTo>
                    <a:pt x="329" y="64"/>
                  </a:lnTo>
                  <a:lnTo>
                    <a:pt x="319" y="62"/>
                  </a:lnTo>
                  <a:lnTo>
                    <a:pt x="309" y="58"/>
                  </a:lnTo>
                  <a:lnTo>
                    <a:pt x="291" y="52"/>
                  </a:lnTo>
                  <a:lnTo>
                    <a:pt x="267" y="46"/>
                  </a:lnTo>
                  <a:lnTo>
                    <a:pt x="241" y="38"/>
                  </a:lnTo>
                  <a:lnTo>
                    <a:pt x="215" y="32"/>
                  </a:lnTo>
                  <a:lnTo>
                    <a:pt x="191" y="26"/>
                  </a:lnTo>
                  <a:lnTo>
                    <a:pt x="171" y="22"/>
                  </a:lnTo>
                  <a:lnTo>
                    <a:pt x="159" y="20"/>
                  </a:lnTo>
                  <a:lnTo>
                    <a:pt x="149" y="20"/>
                  </a:lnTo>
                  <a:lnTo>
                    <a:pt x="137" y="22"/>
                  </a:lnTo>
                  <a:lnTo>
                    <a:pt x="120" y="24"/>
                  </a:lnTo>
                  <a:lnTo>
                    <a:pt x="104" y="26"/>
                  </a:lnTo>
                  <a:lnTo>
                    <a:pt x="88" y="30"/>
                  </a:lnTo>
                  <a:lnTo>
                    <a:pt x="72" y="36"/>
                  </a:lnTo>
                  <a:lnTo>
                    <a:pt x="60" y="42"/>
                  </a:lnTo>
                  <a:lnTo>
                    <a:pt x="52" y="50"/>
                  </a:lnTo>
                  <a:lnTo>
                    <a:pt x="40" y="70"/>
                  </a:lnTo>
                  <a:lnTo>
                    <a:pt x="32" y="96"/>
                  </a:lnTo>
                  <a:lnTo>
                    <a:pt x="30" y="123"/>
                  </a:lnTo>
                  <a:lnTo>
                    <a:pt x="34" y="147"/>
                  </a:lnTo>
                  <a:lnTo>
                    <a:pt x="36" y="163"/>
                  </a:lnTo>
                  <a:lnTo>
                    <a:pt x="28" y="175"/>
                  </a:lnTo>
                  <a:lnTo>
                    <a:pt x="18" y="179"/>
                  </a:lnTo>
                  <a:lnTo>
                    <a:pt x="10" y="171"/>
                  </a:lnTo>
                  <a:lnTo>
                    <a:pt x="4" y="139"/>
                  </a:lnTo>
                  <a:lnTo>
                    <a:pt x="0" y="88"/>
                  </a:lnTo>
                  <a:lnTo>
                    <a:pt x="2" y="38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1700" y="1937"/>
              <a:ext cx="232" cy="438"/>
            </a:xfrm>
            <a:custGeom>
              <a:avLst/>
              <a:gdLst>
                <a:gd name="T0" fmla="*/ 212 w 232"/>
                <a:gd name="T1" fmla="*/ 0 h 438"/>
                <a:gd name="T2" fmla="*/ 184 w 232"/>
                <a:gd name="T3" fmla="*/ 4 h 438"/>
                <a:gd name="T4" fmla="*/ 146 w 232"/>
                <a:gd name="T5" fmla="*/ 8 h 438"/>
                <a:gd name="T6" fmla="*/ 112 w 232"/>
                <a:gd name="T7" fmla="*/ 14 h 438"/>
                <a:gd name="T8" fmla="*/ 90 w 232"/>
                <a:gd name="T9" fmla="*/ 28 h 438"/>
                <a:gd name="T10" fmla="*/ 66 w 232"/>
                <a:gd name="T11" fmla="*/ 67 h 438"/>
                <a:gd name="T12" fmla="*/ 56 w 232"/>
                <a:gd name="T13" fmla="*/ 111 h 438"/>
                <a:gd name="T14" fmla="*/ 46 w 232"/>
                <a:gd name="T15" fmla="*/ 211 h 438"/>
                <a:gd name="T16" fmla="*/ 32 w 232"/>
                <a:gd name="T17" fmla="*/ 261 h 438"/>
                <a:gd name="T18" fmla="*/ 8 w 232"/>
                <a:gd name="T19" fmla="*/ 267 h 438"/>
                <a:gd name="T20" fmla="*/ 0 w 232"/>
                <a:gd name="T21" fmla="*/ 283 h 438"/>
                <a:gd name="T22" fmla="*/ 2 w 232"/>
                <a:gd name="T23" fmla="*/ 319 h 438"/>
                <a:gd name="T24" fmla="*/ 2 w 232"/>
                <a:gd name="T25" fmla="*/ 327 h 438"/>
                <a:gd name="T26" fmla="*/ 8 w 232"/>
                <a:gd name="T27" fmla="*/ 331 h 438"/>
                <a:gd name="T28" fmla="*/ 12 w 232"/>
                <a:gd name="T29" fmla="*/ 347 h 438"/>
                <a:gd name="T30" fmla="*/ 12 w 232"/>
                <a:gd name="T31" fmla="*/ 383 h 438"/>
                <a:gd name="T32" fmla="*/ 26 w 232"/>
                <a:gd name="T33" fmla="*/ 400 h 438"/>
                <a:gd name="T34" fmla="*/ 42 w 232"/>
                <a:gd name="T35" fmla="*/ 412 h 438"/>
                <a:gd name="T36" fmla="*/ 60 w 232"/>
                <a:gd name="T37" fmla="*/ 424 h 438"/>
                <a:gd name="T38" fmla="*/ 76 w 232"/>
                <a:gd name="T39" fmla="*/ 434 h 438"/>
                <a:gd name="T40" fmla="*/ 88 w 232"/>
                <a:gd name="T41" fmla="*/ 438 h 438"/>
                <a:gd name="T42" fmla="*/ 78 w 232"/>
                <a:gd name="T43" fmla="*/ 416 h 438"/>
                <a:gd name="T44" fmla="*/ 52 w 232"/>
                <a:gd name="T45" fmla="*/ 394 h 438"/>
                <a:gd name="T46" fmla="*/ 32 w 232"/>
                <a:gd name="T47" fmla="*/ 371 h 438"/>
                <a:gd name="T48" fmla="*/ 30 w 232"/>
                <a:gd name="T49" fmla="*/ 357 h 438"/>
                <a:gd name="T50" fmla="*/ 30 w 232"/>
                <a:gd name="T51" fmla="*/ 345 h 438"/>
                <a:gd name="T52" fmla="*/ 48 w 232"/>
                <a:gd name="T53" fmla="*/ 351 h 438"/>
                <a:gd name="T54" fmla="*/ 94 w 232"/>
                <a:gd name="T55" fmla="*/ 371 h 438"/>
                <a:gd name="T56" fmla="*/ 136 w 232"/>
                <a:gd name="T57" fmla="*/ 392 h 438"/>
                <a:gd name="T58" fmla="*/ 166 w 232"/>
                <a:gd name="T59" fmla="*/ 406 h 438"/>
                <a:gd name="T60" fmla="*/ 178 w 232"/>
                <a:gd name="T61" fmla="*/ 402 h 438"/>
                <a:gd name="T62" fmla="*/ 166 w 232"/>
                <a:gd name="T63" fmla="*/ 367 h 438"/>
                <a:gd name="T64" fmla="*/ 132 w 232"/>
                <a:gd name="T65" fmla="*/ 351 h 438"/>
                <a:gd name="T66" fmla="*/ 96 w 232"/>
                <a:gd name="T67" fmla="*/ 339 h 438"/>
                <a:gd name="T68" fmla="*/ 60 w 232"/>
                <a:gd name="T69" fmla="*/ 325 h 438"/>
                <a:gd name="T70" fmla="*/ 36 w 232"/>
                <a:gd name="T71" fmla="*/ 311 h 438"/>
                <a:gd name="T72" fmla="*/ 32 w 232"/>
                <a:gd name="T73" fmla="*/ 301 h 438"/>
                <a:gd name="T74" fmla="*/ 52 w 232"/>
                <a:gd name="T75" fmla="*/ 291 h 438"/>
                <a:gd name="T76" fmla="*/ 62 w 232"/>
                <a:gd name="T77" fmla="*/ 245 h 438"/>
                <a:gd name="T78" fmla="*/ 74 w 232"/>
                <a:gd name="T79" fmla="*/ 165 h 438"/>
                <a:gd name="T80" fmla="*/ 78 w 232"/>
                <a:gd name="T81" fmla="*/ 111 h 438"/>
                <a:gd name="T82" fmla="*/ 96 w 232"/>
                <a:gd name="T83" fmla="*/ 61 h 438"/>
                <a:gd name="T84" fmla="*/ 128 w 232"/>
                <a:gd name="T85" fmla="*/ 42 h 438"/>
                <a:gd name="T86" fmla="*/ 154 w 232"/>
                <a:gd name="T87" fmla="*/ 34 h 438"/>
                <a:gd name="T88" fmla="*/ 178 w 232"/>
                <a:gd name="T89" fmla="*/ 26 h 438"/>
                <a:gd name="T90" fmla="*/ 200 w 232"/>
                <a:gd name="T91" fmla="*/ 24 h 438"/>
                <a:gd name="T92" fmla="*/ 222 w 232"/>
                <a:gd name="T93" fmla="*/ 22 h 438"/>
                <a:gd name="T94" fmla="*/ 232 w 232"/>
                <a:gd name="T95" fmla="*/ 4 h 4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2"/>
                <a:gd name="T145" fmla="*/ 0 h 438"/>
                <a:gd name="T146" fmla="*/ 232 w 232"/>
                <a:gd name="T147" fmla="*/ 438 h 4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2" h="438">
                  <a:moveTo>
                    <a:pt x="216" y="0"/>
                  </a:moveTo>
                  <a:lnTo>
                    <a:pt x="212" y="0"/>
                  </a:lnTo>
                  <a:lnTo>
                    <a:pt x="200" y="2"/>
                  </a:lnTo>
                  <a:lnTo>
                    <a:pt x="184" y="4"/>
                  </a:lnTo>
                  <a:lnTo>
                    <a:pt x="166" y="6"/>
                  </a:lnTo>
                  <a:lnTo>
                    <a:pt x="146" y="8"/>
                  </a:lnTo>
                  <a:lnTo>
                    <a:pt x="128" y="12"/>
                  </a:lnTo>
                  <a:lnTo>
                    <a:pt x="112" y="14"/>
                  </a:lnTo>
                  <a:lnTo>
                    <a:pt x="102" y="18"/>
                  </a:lnTo>
                  <a:lnTo>
                    <a:pt x="90" y="28"/>
                  </a:lnTo>
                  <a:lnTo>
                    <a:pt x="76" y="44"/>
                  </a:lnTo>
                  <a:lnTo>
                    <a:pt x="66" y="67"/>
                  </a:lnTo>
                  <a:lnTo>
                    <a:pt x="58" y="93"/>
                  </a:lnTo>
                  <a:lnTo>
                    <a:pt x="56" y="111"/>
                  </a:lnTo>
                  <a:lnTo>
                    <a:pt x="50" y="155"/>
                  </a:lnTo>
                  <a:lnTo>
                    <a:pt x="46" y="211"/>
                  </a:lnTo>
                  <a:lnTo>
                    <a:pt x="42" y="261"/>
                  </a:lnTo>
                  <a:lnTo>
                    <a:pt x="32" y="261"/>
                  </a:lnTo>
                  <a:lnTo>
                    <a:pt x="20" y="263"/>
                  </a:lnTo>
                  <a:lnTo>
                    <a:pt x="8" y="267"/>
                  </a:lnTo>
                  <a:lnTo>
                    <a:pt x="2" y="271"/>
                  </a:lnTo>
                  <a:lnTo>
                    <a:pt x="0" y="283"/>
                  </a:lnTo>
                  <a:lnTo>
                    <a:pt x="0" y="303"/>
                  </a:lnTo>
                  <a:lnTo>
                    <a:pt x="2" y="319"/>
                  </a:lnTo>
                  <a:lnTo>
                    <a:pt x="2" y="327"/>
                  </a:lnTo>
                  <a:lnTo>
                    <a:pt x="6" y="329"/>
                  </a:lnTo>
                  <a:lnTo>
                    <a:pt x="8" y="331"/>
                  </a:lnTo>
                  <a:lnTo>
                    <a:pt x="14" y="333"/>
                  </a:lnTo>
                  <a:lnTo>
                    <a:pt x="12" y="347"/>
                  </a:lnTo>
                  <a:lnTo>
                    <a:pt x="10" y="365"/>
                  </a:lnTo>
                  <a:lnTo>
                    <a:pt x="12" y="383"/>
                  </a:lnTo>
                  <a:lnTo>
                    <a:pt x="18" y="396"/>
                  </a:lnTo>
                  <a:lnTo>
                    <a:pt x="26" y="400"/>
                  </a:lnTo>
                  <a:lnTo>
                    <a:pt x="34" y="406"/>
                  </a:lnTo>
                  <a:lnTo>
                    <a:pt x="42" y="412"/>
                  </a:lnTo>
                  <a:lnTo>
                    <a:pt x="52" y="418"/>
                  </a:lnTo>
                  <a:lnTo>
                    <a:pt x="60" y="424"/>
                  </a:lnTo>
                  <a:lnTo>
                    <a:pt x="68" y="430"/>
                  </a:lnTo>
                  <a:lnTo>
                    <a:pt x="76" y="434"/>
                  </a:lnTo>
                  <a:lnTo>
                    <a:pt x="82" y="438"/>
                  </a:lnTo>
                  <a:lnTo>
                    <a:pt x="88" y="438"/>
                  </a:lnTo>
                  <a:lnTo>
                    <a:pt x="86" y="430"/>
                  </a:lnTo>
                  <a:lnTo>
                    <a:pt x="78" y="416"/>
                  </a:lnTo>
                  <a:lnTo>
                    <a:pt x="64" y="404"/>
                  </a:lnTo>
                  <a:lnTo>
                    <a:pt x="52" y="394"/>
                  </a:lnTo>
                  <a:lnTo>
                    <a:pt x="40" y="383"/>
                  </a:lnTo>
                  <a:lnTo>
                    <a:pt x="32" y="371"/>
                  </a:lnTo>
                  <a:lnTo>
                    <a:pt x="30" y="361"/>
                  </a:lnTo>
                  <a:lnTo>
                    <a:pt x="30" y="357"/>
                  </a:lnTo>
                  <a:lnTo>
                    <a:pt x="30" y="351"/>
                  </a:lnTo>
                  <a:lnTo>
                    <a:pt x="30" y="345"/>
                  </a:lnTo>
                  <a:lnTo>
                    <a:pt x="30" y="341"/>
                  </a:lnTo>
                  <a:lnTo>
                    <a:pt x="48" y="351"/>
                  </a:lnTo>
                  <a:lnTo>
                    <a:pt x="70" y="361"/>
                  </a:lnTo>
                  <a:lnTo>
                    <a:pt x="94" y="371"/>
                  </a:lnTo>
                  <a:lnTo>
                    <a:pt x="116" y="383"/>
                  </a:lnTo>
                  <a:lnTo>
                    <a:pt x="136" y="392"/>
                  </a:lnTo>
                  <a:lnTo>
                    <a:pt x="152" y="400"/>
                  </a:lnTo>
                  <a:lnTo>
                    <a:pt x="166" y="406"/>
                  </a:lnTo>
                  <a:lnTo>
                    <a:pt x="172" y="408"/>
                  </a:lnTo>
                  <a:lnTo>
                    <a:pt x="178" y="402"/>
                  </a:lnTo>
                  <a:lnTo>
                    <a:pt x="176" y="388"/>
                  </a:lnTo>
                  <a:lnTo>
                    <a:pt x="166" y="367"/>
                  </a:lnTo>
                  <a:lnTo>
                    <a:pt x="146" y="355"/>
                  </a:lnTo>
                  <a:lnTo>
                    <a:pt x="132" y="351"/>
                  </a:lnTo>
                  <a:lnTo>
                    <a:pt x="116" y="345"/>
                  </a:lnTo>
                  <a:lnTo>
                    <a:pt x="96" y="339"/>
                  </a:lnTo>
                  <a:lnTo>
                    <a:pt x="78" y="333"/>
                  </a:lnTo>
                  <a:lnTo>
                    <a:pt x="60" y="325"/>
                  </a:lnTo>
                  <a:lnTo>
                    <a:pt x="46" y="317"/>
                  </a:lnTo>
                  <a:lnTo>
                    <a:pt x="36" y="311"/>
                  </a:lnTo>
                  <a:lnTo>
                    <a:pt x="30" y="305"/>
                  </a:lnTo>
                  <a:lnTo>
                    <a:pt x="32" y="301"/>
                  </a:lnTo>
                  <a:lnTo>
                    <a:pt x="42" y="297"/>
                  </a:lnTo>
                  <a:lnTo>
                    <a:pt x="52" y="291"/>
                  </a:lnTo>
                  <a:lnTo>
                    <a:pt x="54" y="277"/>
                  </a:lnTo>
                  <a:lnTo>
                    <a:pt x="62" y="245"/>
                  </a:lnTo>
                  <a:lnTo>
                    <a:pt x="70" y="203"/>
                  </a:lnTo>
                  <a:lnTo>
                    <a:pt x="74" y="165"/>
                  </a:lnTo>
                  <a:lnTo>
                    <a:pt x="76" y="137"/>
                  </a:lnTo>
                  <a:lnTo>
                    <a:pt x="78" y="111"/>
                  </a:lnTo>
                  <a:lnTo>
                    <a:pt x="84" y="85"/>
                  </a:lnTo>
                  <a:lnTo>
                    <a:pt x="96" y="61"/>
                  </a:lnTo>
                  <a:lnTo>
                    <a:pt x="116" y="46"/>
                  </a:lnTo>
                  <a:lnTo>
                    <a:pt x="128" y="42"/>
                  </a:lnTo>
                  <a:lnTo>
                    <a:pt x="142" y="38"/>
                  </a:lnTo>
                  <a:lnTo>
                    <a:pt x="154" y="34"/>
                  </a:lnTo>
                  <a:lnTo>
                    <a:pt x="166" y="30"/>
                  </a:lnTo>
                  <a:lnTo>
                    <a:pt x="178" y="26"/>
                  </a:lnTo>
                  <a:lnTo>
                    <a:pt x="190" y="24"/>
                  </a:lnTo>
                  <a:lnTo>
                    <a:pt x="200" y="24"/>
                  </a:lnTo>
                  <a:lnTo>
                    <a:pt x="208" y="24"/>
                  </a:lnTo>
                  <a:lnTo>
                    <a:pt x="222" y="22"/>
                  </a:lnTo>
                  <a:lnTo>
                    <a:pt x="232" y="14"/>
                  </a:lnTo>
                  <a:lnTo>
                    <a:pt x="232" y="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958" y="1566"/>
              <a:ext cx="642" cy="353"/>
            </a:xfrm>
            <a:custGeom>
              <a:avLst/>
              <a:gdLst>
                <a:gd name="T0" fmla="*/ 565 w 642"/>
                <a:gd name="T1" fmla="*/ 20 h 353"/>
                <a:gd name="T2" fmla="*/ 603 w 642"/>
                <a:gd name="T3" fmla="*/ 20 h 353"/>
                <a:gd name="T4" fmla="*/ 636 w 642"/>
                <a:gd name="T5" fmla="*/ 16 h 353"/>
                <a:gd name="T6" fmla="*/ 634 w 642"/>
                <a:gd name="T7" fmla="*/ 8 h 353"/>
                <a:gd name="T8" fmla="*/ 603 w 642"/>
                <a:gd name="T9" fmla="*/ 0 h 353"/>
                <a:gd name="T10" fmla="*/ 583 w 642"/>
                <a:gd name="T11" fmla="*/ 0 h 353"/>
                <a:gd name="T12" fmla="*/ 553 w 642"/>
                <a:gd name="T13" fmla="*/ 2 h 353"/>
                <a:gd name="T14" fmla="*/ 527 w 642"/>
                <a:gd name="T15" fmla="*/ 8 h 353"/>
                <a:gd name="T16" fmla="*/ 513 w 642"/>
                <a:gd name="T17" fmla="*/ 26 h 353"/>
                <a:gd name="T18" fmla="*/ 505 w 642"/>
                <a:gd name="T19" fmla="*/ 68 h 353"/>
                <a:gd name="T20" fmla="*/ 497 w 642"/>
                <a:gd name="T21" fmla="*/ 84 h 353"/>
                <a:gd name="T22" fmla="*/ 449 w 642"/>
                <a:gd name="T23" fmla="*/ 84 h 353"/>
                <a:gd name="T24" fmla="*/ 385 w 642"/>
                <a:gd name="T25" fmla="*/ 84 h 353"/>
                <a:gd name="T26" fmla="*/ 331 w 642"/>
                <a:gd name="T27" fmla="*/ 84 h 353"/>
                <a:gd name="T28" fmla="*/ 307 w 642"/>
                <a:gd name="T29" fmla="*/ 92 h 353"/>
                <a:gd name="T30" fmla="*/ 269 w 642"/>
                <a:gd name="T31" fmla="*/ 115 h 353"/>
                <a:gd name="T32" fmla="*/ 217 w 642"/>
                <a:gd name="T33" fmla="*/ 149 h 353"/>
                <a:gd name="T34" fmla="*/ 161 w 642"/>
                <a:gd name="T35" fmla="*/ 189 h 353"/>
                <a:gd name="T36" fmla="*/ 111 w 642"/>
                <a:gd name="T37" fmla="*/ 233 h 353"/>
                <a:gd name="T38" fmla="*/ 67 w 642"/>
                <a:gd name="T39" fmla="*/ 271 h 353"/>
                <a:gd name="T40" fmla="*/ 33 w 642"/>
                <a:gd name="T41" fmla="*/ 305 h 353"/>
                <a:gd name="T42" fmla="*/ 8 w 642"/>
                <a:gd name="T43" fmla="*/ 331 h 353"/>
                <a:gd name="T44" fmla="*/ 0 w 642"/>
                <a:gd name="T45" fmla="*/ 349 h 353"/>
                <a:gd name="T46" fmla="*/ 23 w 642"/>
                <a:gd name="T47" fmla="*/ 351 h 353"/>
                <a:gd name="T48" fmla="*/ 47 w 642"/>
                <a:gd name="T49" fmla="*/ 327 h 353"/>
                <a:gd name="T50" fmla="*/ 85 w 642"/>
                <a:gd name="T51" fmla="*/ 291 h 353"/>
                <a:gd name="T52" fmla="*/ 127 w 642"/>
                <a:gd name="T53" fmla="*/ 251 h 353"/>
                <a:gd name="T54" fmla="*/ 161 w 642"/>
                <a:gd name="T55" fmla="*/ 219 h 353"/>
                <a:gd name="T56" fmla="*/ 177 w 642"/>
                <a:gd name="T57" fmla="*/ 203 h 353"/>
                <a:gd name="T58" fmla="*/ 217 w 642"/>
                <a:gd name="T59" fmla="*/ 175 h 353"/>
                <a:gd name="T60" fmla="*/ 269 w 642"/>
                <a:gd name="T61" fmla="*/ 139 h 353"/>
                <a:gd name="T62" fmla="*/ 309 w 642"/>
                <a:gd name="T63" fmla="*/ 113 h 353"/>
                <a:gd name="T64" fmla="*/ 331 w 642"/>
                <a:gd name="T65" fmla="*/ 105 h 353"/>
                <a:gd name="T66" fmla="*/ 383 w 642"/>
                <a:gd name="T67" fmla="*/ 103 h 353"/>
                <a:gd name="T68" fmla="*/ 447 w 642"/>
                <a:gd name="T69" fmla="*/ 103 h 353"/>
                <a:gd name="T70" fmla="*/ 497 w 642"/>
                <a:gd name="T71" fmla="*/ 105 h 353"/>
                <a:gd name="T72" fmla="*/ 515 w 642"/>
                <a:gd name="T73" fmla="*/ 105 h 353"/>
                <a:gd name="T74" fmla="*/ 543 w 642"/>
                <a:gd name="T75" fmla="*/ 107 h 353"/>
                <a:gd name="T76" fmla="*/ 579 w 642"/>
                <a:gd name="T77" fmla="*/ 107 h 353"/>
                <a:gd name="T78" fmla="*/ 603 w 642"/>
                <a:gd name="T79" fmla="*/ 107 h 353"/>
                <a:gd name="T80" fmla="*/ 611 w 642"/>
                <a:gd name="T81" fmla="*/ 103 h 353"/>
                <a:gd name="T82" fmla="*/ 603 w 642"/>
                <a:gd name="T83" fmla="*/ 92 h 353"/>
                <a:gd name="T84" fmla="*/ 595 w 642"/>
                <a:gd name="T85" fmla="*/ 88 h 353"/>
                <a:gd name="T86" fmla="*/ 595 w 642"/>
                <a:gd name="T87" fmla="*/ 88 h 353"/>
                <a:gd name="T88" fmla="*/ 591 w 642"/>
                <a:gd name="T89" fmla="*/ 70 h 353"/>
                <a:gd name="T90" fmla="*/ 583 w 642"/>
                <a:gd name="T91" fmla="*/ 44 h 353"/>
                <a:gd name="T92" fmla="*/ 575 w 642"/>
                <a:gd name="T93" fmla="*/ 56 h 353"/>
                <a:gd name="T94" fmla="*/ 577 w 642"/>
                <a:gd name="T95" fmla="*/ 80 h 353"/>
                <a:gd name="T96" fmla="*/ 559 w 642"/>
                <a:gd name="T97" fmla="*/ 90 h 353"/>
                <a:gd name="T98" fmla="*/ 527 w 642"/>
                <a:gd name="T99" fmla="*/ 82 h 353"/>
                <a:gd name="T100" fmla="*/ 527 w 642"/>
                <a:gd name="T101" fmla="*/ 46 h 353"/>
                <a:gd name="T102" fmla="*/ 541 w 642"/>
                <a:gd name="T103" fmla="*/ 22 h 3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42"/>
                <a:gd name="T157" fmla="*/ 0 h 353"/>
                <a:gd name="T158" fmla="*/ 642 w 642"/>
                <a:gd name="T159" fmla="*/ 353 h 3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42" h="353">
                  <a:moveTo>
                    <a:pt x="553" y="20"/>
                  </a:moveTo>
                  <a:lnTo>
                    <a:pt x="565" y="20"/>
                  </a:lnTo>
                  <a:lnTo>
                    <a:pt x="583" y="20"/>
                  </a:lnTo>
                  <a:lnTo>
                    <a:pt x="603" y="20"/>
                  </a:lnTo>
                  <a:lnTo>
                    <a:pt x="624" y="18"/>
                  </a:lnTo>
                  <a:lnTo>
                    <a:pt x="636" y="16"/>
                  </a:lnTo>
                  <a:lnTo>
                    <a:pt x="642" y="12"/>
                  </a:lnTo>
                  <a:lnTo>
                    <a:pt x="634" y="8"/>
                  </a:lnTo>
                  <a:lnTo>
                    <a:pt x="607" y="0"/>
                  </a:lnTo>
                  <a:lnTo>
                    <a:pt x="603" y="0"/>
                  </a:lnTo>
                  <a:lnTo>
                    <a:pt x="595" y="0"/>
                  </a:lnTo>
                  <a:lnTo>
                    <a:pt x="583" y="0"/>
                  </a:lnTo>
                  <a:lnTo>
                    <a:pt x="567" y="2"/>
                  </a:lnTo>
                  <a:lnTo>
                    <a:pt x="553" y="2"/>
                  </a:lnTo>
                  <a:lnTo>
                    <a:pt x="539" y="6"/>
                  </a:lnTo>
                  <a:lnTo>
                    <a:pt x="527" y="8"/>
                  </a:lnTo>
                  <a:lnTo>
                    <a:pt x="521" y="12"/>
                  </a:lnTo>
                  <a:lnTo>
                    <a:pt x="513" y="26"/>
                  </a:lnTo>
                  <a:lnTo>
                    <a:pt x="509" y="48"/>
                  </a:lnTo>
                  <a:lnTo>
                    <a:pt x="505" y="68"/>
                  </a:lnTo>
                  <a:lnTo>
                    <a:pt x="503" y="82"/>
                  </a:lnTo>
                  <a:lnTo>
                    <a:pt x="497" y="84"/>
                  </a:lnTo>
                  <a:lnTo>
                    <a:pt x="477" y="84"/>
                  </a:lnTo>
                  <a:lnTo>
                    <a:pt x="449" y="84"/>
                  </a:lnTo>
                  <a:lnTo>
                    <a:pt x="417" y="84"/>
                  </a:lnTo>
                  <a:lnTo>
                    <a:pt x="385" y="84"/>
                  </a:lnTo>
                  <a:lnTo>
                    <a:pt x="353" y="84"/>
                  </a:lnTo>
                  <a:lnTo>
                    <a:pt x="331" y="84"/>
                  </a:lnTo>
                  <a:lnTo>
                    <a:pt x="317" y="86"/>
                  </a:lnTo>
                  <a:lnTo>
                    <a:pt x="307" y="92"/>
                  </a:lnTo>
                  <a:lnTo>
                    <a:pt x="289" y="100"/>
                  </a:lnTo>
                  <a:lnTo>
                    <a:pt x="269" y="115"/>
                  </a:lnTo>
                  <a:lnTo>
                    <a:pt x="245" y="131"/>
                  </a:lnTo>
                  <a:lnTo>
                    <a:pt x="217" y="149"/>
                  </a:lnTo>
                  <a:lnTo>
                    <a:pt x="189" y="169"/>
                  </a:lnTo>
                  <a:lnTo>
                    <a:pt x="161" y="189"/>
                  </a:lnTo>
                  <a:lnTo>
                    <a:pt x="135" y="211"/>
                  </a:lnTo>
                  <a:lnTo>
                    <a:pt x="111" y="233"/>
                  </a:lnTo>
                  <a:lnTo>
                    <a:pt x="89" y="253"/>
                  </a:lnTo>
                  <a:lnTo>
                    <a:pt x="67" y="271"/>
                  </a:lnTo>
                  <a:lnTo>
                    <a:pt x="49" y="289"/>
                  </a:lnTo>
                  <a:lnTo>
                    <a:pt x="33" y="305"/>
                  </a:lnTo>
                  <a:lnTo>
                    <a:pt x="20" y="319"/>
                  </a:lnTo>
                  <a:lnTo>
                    <a:pt x="8" y="331"/>
                  </a:lnTo>
                  <a:lnTo>
                    <a:pt x="2" y="339"/>
                  </a:lnTo>
                  <a:lnTo>
                    <a:pt x="0" y="349"/>
                  </a:lnTo>
                  <a:lnTo>
                    <a:pt x="8" y="353"/>
                  </a:lnTo>
                  <a:lnTo>
                    <a:pt x="23" y="351"/>
                  </a:lnTo>
                  <a:lnTo>
                    <a:pt x="37" y="339"/>
                  </a:lnTo>
                  <a:lnTo>
                    <a:pt x="47" y="327"/>
                  </a:lnTo>
                  <a:lnTo>
                    <a:pt x="63" y="311"/>
                  </a:lnTo>
                  <a:lnTo>
                    <a:pt x="85" y="291"/>
                  </a:lnTo>
                  <a:lnTo>
                    <a:pt x="107" y="271"/>
                  </a:lnTo>
                  <a:lnTo>
                    <a:pt x="127" y="251"/>
                  </a:lnTo>
                  <a:lnTo>
                    <a:pt x="147" y="233"/>
                  </a:lnTo>
                  <a:lnTo>
                    <a:pt x="161" y="219"/>
                  </a:lnTo>
                  <a:lnTo>
                    <a:pt x="169" y="211"/>
                  </a:lnTo>
                  <a:lnTo>
                    <a:pt x="177" y="203"/>
                  </a:lnTo>
                  <a:lnTo>
                    <a:pt x="195" y="191"/>
                  </a:lnTo>
                  <a:lnTo>
                    <a:pt x="217" y="175"/>
                  </a:lnTo>
                  <a:lnTo>
                    <a:pt x="243" y="157"/>
                  </a:lnTo>
                  <a:lnTo>
                    <a:pt x="269" y="139"/>
                  </a:lnTo>
                  <a:lnTo>
                    <a:pt x="291" y="125"/>
                  </a:lnTo>
                  <a:lnTo>
                    <a:pt x="309" y="113"/>
                  </a:lnTo>
                  <a:lnTo>
                    <a:pt x="319" y="107"/>
                  </a:lnTo>
                  <a:lnTo>
                    <a:pt x="331" y="105"/>
                  </a:lnTo>
                  <a:lnTo>
                    <a:pt x="353" y="103"/>
                  </a:lnTo>
                  <a:lnTo>
                    <a:pt x="383" y="103"/>
                  </a:lnTo>
                  <a:lnTo>
                    <a:pt x="415" y="103"/>
                  </a:lnTo>
                  <a:lnTo>
                    <a:pt x="447" y="103"/>
                  </a:lnTo>
                  <a:lnTo>
                    <a:pt x="475" y="103"/>
                  </a:lnTo>
                  <a:lnTo>
                    <a:pt x="497" y="105"/>
                  </a:lnTo>
                  <a:lnTo>
                    <a:pt x="507" y="105"/>
                  </a:lnTo>
                  <a:lnTo>
                    <a:pt x="515" y="105"/>
                  </a:lnTo>
                  <a:lnTo>
                    <a:pt x="527" y="107"/>
                  </a:lnTo>
                  <a:lnTo>
                    <a:pt x="543" y="107"/>
                  </a:lnTo>
                  <a:lnTo>
                    <a:pt x="561" y="107"/>
                  </a:lnTo>
                  <a:lnTo>
                    <a:pt x="579" y="107"/>
                  </a:lnTo>
                  <a:lnTo>
                    <a:pt x="593" y="107"/>
                  </a:lnTo>
                  <a:lnTo>
                    <a:pt x="603" y="107"/>
                  </a:lnTo>
                  <a:lnTo>
                    <a:pt x="609" y="107"/>
                  </a:lnTo>
                  <a:lnTo>
                    <a:pt x="611" y="103"/>
                  </a:lnTo>
                  <a:lnTo>
                    <a:pt x="609" y="96"/>
                  </a:lnTo>
                  <a:lnTo>
                    <a:pt x="603" y="92"/>
                  </a:lnTo>
                  <a:lnTo>
                    <a:pt x="595" y="88"/>
                  </a:lnTo>
                  <a:lnTo>
                    <a:pt x="591" y="70"/>
                  </a:lnTo>
                  <a:lnTo>
                    <a:pt x="587" y="54"/>
                  </a:lnTo>
                  <a:lnTo>
                    <a:pt x="583" y="44"/>
                  </a:lnTo>
                  <a:lnTo>
                    <a:pt x="577" y="46"/>
                  </a:lnTo>
                  <a:lnTo>
                    <a:pt x="575" y="56"/>
                  </a:lnTo>
                  <a:lnTo>
                    <a:pt x="575" y="70"/>
                  </a:lnTo>
                  <a:lnTo>
                    <a:pt x="577" y="80"/>
                  </a:lnTo>
                  <a:lnTo>
                    <a:pt x="577" y="88"/>
                  </a:lnTo>
                  <a:lnTo>
                    <a:pt x="559" y="90"/>
                  </a:lnTo>
                  <a:lnTo>
                    <a:pt x="541" y="88"/>
                  </a:lnTo>
                  <a:lnTo>
                    <a:pt x="527" y="82"/>
                  </a:lnTo>
                  <a:lnTo>
                    <a:pt x="523" y="66"/>
                  </a:lnTo>
                  <a:lnTo>
                    <a:pt x="527" y="46"/>
                  </a:lnTo>
                  <a:lnTo>
                    <a:pt x="533" y="32"/>
                  </a:lnTo>
                  <a:lnTo>
                    <a:pt x="541" y="22"/>
                  </a:lnTo>
                  <a:lnTo>
                    <a:pt x="55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2487" y="1719"/>
              <a:ext cx="153" cy="357"/>
            </a:xfrm>
            <a:custGeom>
              <a:avLst/>
              <a:gdLst>
                <a:gd name="T0" fmla="*/ 0 w 153"/>
                <a:gd name="T1" fmla="*/ 0 h 357"/>
                <a:gd name="T2" fmla="*/ 4 w 153"/>
                <a:gd name="T3" fmla="*/ 0 h 357"/>
                <a:gd name="T4" fmla="*/ 12 w 153"/>
                <a:gd name="T5" fmla="*/ 0 h 357"/>
                <a:gd name="T6" fmla="*/ 26 w 153"/>
                <a:gd name="T7" fmla="*/ 0 h 357"/>
                <a:gd name="T8" fmla="*/ 42 w 153"/>
                <a:gd name="T9" fmla="*/ 4 h 357"/>
                <a:gd name="T10" fmla="*/ 58 w 153"/>
                <a:gd name="T11" fmla="*/ 10 h 357"/>
                <a:gd name="T12" fmla="*/ 72 w 153"/>
                <a:gd name="T13" fmla="*/ 22 h 357"/>
                <a:gd name="T14" fmla="*/ 86 w 153"/>
                <a:gd name="T15" fmla="*/ 40 h 357"/>
                <a:gd name="T16" fmla="*/ 95 w 153"/>
                <a:gd name="T17" fmla="*/ 64 h 357"/>
                <a:gd name="T18" fmla="*/ 109 w 153"/>
                <a:gd name="T19" fmla="*/ 126 h 357"/>
                <a:gd name="T20" fmla="*/ 123 w 153"/>
                <a:gd name="T21" fmla="*/ 186 h 357"/>
                <a:gd name="T22" fmla="*/ 135 w 153"/>
                <a:gd name="T23" fmla="*/ 238 h 357"/>
                <a:gd name="T24" fmla="*/ 143 w 153"/>
                <a:gd name="T25" fmla="*/ 268 h 357"/>
                <a:gd name="T26" fmla="*/ 149 w 153"/>
                <a:gd name="T27" fmla="*/ 293 h 357"/>
                <a:gd name="T28" fmla="*/ 153 w 153"/>
                <a:gd name="T29" fmla="*/ 323 h 357"/>
                <a:gd name="T30" fmla="*/ 151 w 153"/>
                <a:gd name="T31" fmla="*/ 349 h 357"/>
                <a:gd name="T32" fmla="*/ 133 w 153"/>
                <a:gd name="T33" fmla="*/ 357 h 357"/>
                <a:gd name="T34" fmla="*/ 113 w 153"/>
                <a:gd name="T35" fmla="*/ 355 h 357"/>
                <a:gd name="T36" fmla="*/ 107 w 153"/>
                <a:gd name="T37" fmla="*/ 351 h 357"/>
                <a:gd name="T38" fmla="*/ 109 w 153"/>
                <a:gd name="T39" fmla="*/ 341 h 357"/>
                <a:gd name="T40" fmla="*/ 117 w 153"/>
                <a:gd name="T41" fmla="*/ 323 h 357"/>
                <a:gd name="T42" fmla="*/ 115 w 153"/>
                <a:gd name="T43" fmla="*/ 279 h 357"/>
                <a:gd name="T44" fmla="*/ 105 w 153"/>
                <a:gd name="T45" fmla="*/ 210 h 357"/>
                <a:gd name="T46" fmla="*/ 88 w 153"/>
                <a:gd name="T47" fmla="*/ 138 h 357"/>
                <a:gd name="T48" fmla="*/ 76 w 153"/>
                <a:gd name="T49" fmla="*/ 88 h 357"/>
                <a:gd name="T50" fmla="*/ 72 w 153"/>
                <a:gd name="T51" fmla="*/ 74 h 357"/>
                <a:gd name="T52" fmla="*/ 72 w 153"/>
                <a:gd name="T53" fmla="*/ 62 h 357"/>
                <a:gd name="T54" fmla="*/ 70 w 153"/>
                <a:gd name="T55" fmla="*/ 54 h 357"/>
                <a:gd name="T56" fmla="*/ 66 w 153"/>
                <a:gd name="T57" fmla="*/ 46 h 357"/>
                <a:gd name="T58" fmla="*/ 58 w 153"/>
                <a:gd name="T59" fmla="*/ 36 h 357"/>
                <a:gd name="T60" fmla="*/ 46 w 153"/>
                <a:gd name="T61" fmla="*/ 28 h 357"/>
                <a:gd name="T62" fmla="*/ 28 w 153"/>
                <a:gd name="T63" fmla="*/ 16 h 357"/>
                <a:gd name="T64" fmla="*/ 0 w 153"/>
                <a:gd name="T65" fmla="*/ 0 h 3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3"/>
                <a:gd name="T100" fmla="*/ 0 h 357"/>
                <a:gd name="T101" fmla="*/ 153 w 153"/>
                <a:gd name="T102" fmla="*/ 357 h 3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3" h="357">
                  <a:moveTo>
                    <a:pt x="0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42" y="4"/>
                  </a:lnTo>
                  <a:lnTo>
                    <a:pt x="58" y="10"/>
                  </a:lnTo>
                  <a:lnTo>
                    <a:pt x="72" y="22"/>
                  </a:lnTo>
                  <a:lnTo>
                    <a:pt x="86" y="40"/>
                  </a:lnTo>
                  <a:lnTo>
                    <a:pt x="95" y="64"/>
                  </a:lnTo>
                  <a:lnTo>
                    <a:pt x="109" y="126"/>
                  </a:lnTo>
                  <a:lnTo>
                    <a:pt x="123" y="186"/>
                  </a:lnTo>
                  <a:lnTo>
                    <a:pt x="135" y="238"/>
                  </a:lnTo>
                  <a:lnTo>
                    <a:pt x="143" y="268"/>
                  </a:lnTo>
                  <a:lnTo>
                    <a:pt x="149" y="293"/>
                  </a:lnTo>
                  <a:lnTo>
                    <a:pt x="153" y="323"/>
                  </a:lnTo>
                  <a:lnTo>
                    <a:pt x="151" y="349"/>
                  </a:lnTo>
                  <a:lnTo>
                    <a:pt x="133" y="357"/>
                  </a:lnTo>
                  <a:lnTo>
                    <a:pt x="113" y="355"/>
                  </a:lnTo>
                  <a:lnTo>
                    <a:pt x="107" y="351"/>
                  </a:lnTo>
                  <a:lnTo>
                    <a:pt x="109" y="341"/>
                  </a:lnTo>
                  <a:lnTo>
                    <a:pt x="117" y="323"/>
                  </a:lnTo>
                  <a:lnTo>
                    <a:pt x="115" y="279"/>
                  </a:lnTo>
                  <a:lnTo>
                    <a:pt x="105" y="210"/>
                  </a:lnTo>
                  <a:lnTo>
                    <a:pt x="88" y="138"/>
                  </a:lnTo>
                  <a:lnTo>
                    <a:pt x="76" y="88"/>
                  </a:lnTo>
                  <a:lnTo>
                    <a:pt x="72" y="74"/>
                  </a:lnTo>
                  <a:lnTo>
                    <a:pt x="72" y="62"/>
                  </a:lnTo>
                  <a:lnTo>
                    <a:pt x="70" y="54"/>
                  </a:lnTo>
                  <a:lnTo>
                    <a:pt x="66" y="46"/>
                  </a:lnTo>
                  <a:lnTo>
                    <a:pt x="58" y="36"/>
                  </a:lnTo>
                  <a:lnTo>
                    <a:pt x="46" y="28"/>
                  </a:lnTo>
                  <a:lnTo>
                    <a:pt x="2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2974" y="2439"/>
              <a:ext cx="1006" cy="126"/>
            </a:xfrm>
            <a:custGeom>
              <a:avLst/>
              <a:gdLst>
                <a:gd name="T0" fmla="*/ 0 w 1006"/>
                <a:gd name="T1" fmla="*/ 0 h 126"/>
                <a:gd name="T2" fmla="*/ 435 w 1006"/>
                <a:gd name="T3" fmla="*/ 10 h 126"/>
                <a:gd name="T4" fmla="*/ 451 w 1006"/>
                <a:gd name="T5" fmla="*/ 80 h 126"/>
                <a:gd name="T6" fmla="*/ 808 w 1006"/>
                <a:gd name="T7" fmla="*/ 80 h 126"/>
                <a:gd name="T8" fmla="*/ 856 w 1006"/>
                <a:gd name="T9" fmla="*/ 0 h 126"/>
                <a:gd name="T10" fmla="*/ 1006 w 1006"/>
                <a:gd name="T11" fmla="*/ 4 h 126"/>
                <a:gd name="T12" fmla="*/ 1002 w 1006"/>
                <a:gd name="T13" fmla="*/ 18 h 126"/>
                <a:gd name="T14" fmla="*/ 990 w 1006"/>
                <a:gd name="T15" fmla="*/ 52 h 126"/>
                <a:gd name="T16" fmla="*/ 976 w 1006"/>
                <a:gd name="T17" fmla="*/ 88 h 126"/>
                <a:gd name="T18" fmla="*/ 964 w 1006"/>
                <a:gd name="T19" fmla="*/ 110 h 126"/>
                <a:gd name="T20" fmla="*/ 956 w 1006"/>
                <a:gd name="T21" fmla="*/ 112 h 126"/>
                <a:gd name="T22" fmla="*/ 936 w 1006"/>
                <a:gd name="T23" fmla="*/ 112 h 126"/>
                <a:gd name="T24" fmla="*/ 904 w 1006"/>
                <a:gd name="T25" fmla="*/ 114 h 126"/>
                <a:gd name="T26" fmla="*/ 864 w 1006"/>
                <a:gd name="T27" fmla="*/ 114 h 126"/>
                <a:gd name="T28" fmla="*/ 816 w 1006"/>
                <a:gd name="T29" fmla="*/ 114 h 126"/>
                <a:gd name="T30" fmla="*/ 759 w 1006"/>
                <a:gd name="T31" fmla="*/ 114 h 126"/>
                <a:gd name="T32" fmla="*/ 699 w 1006"/>
                <a:gd name="T33" fmla="*/ 114 h 126"/>
                <a:gd name="T34" fmla="*/ 633 w 1006"/>
                <a:gd name="T35" fmla="*/ 114 h 126"/>
                <a:gd name="T36" fmla="*/ 567 w 1006"/>
                <a:gd name="T37" fmla="*/ 114 h 126"/>
                <a:gd name="T38" fmla="*/ 497 w 1006"/>
                <a:gd name="T39" fmla="*/ 112 h 126"/>
                <a:gd name="T40" fmla="*/ 429 w 1006"/>
                <a:gd name="T41" fmla="*/ 112 h 126"/>
                <a:gd name="T42" fmla="*/ 363 w 1006"/>
                <a:gd name="T43" fmla="*/ 112 h 126"/>
                <a:gd name="T44" fmla="*/ 299 w 1006"/>
                <a:gd name="T45" fmla="*/ 110 h 126"/>
                <a:gd name="T46" fmla="*/ 239 w 1006"/>
                <a:gd name="T47" fmla="*/ 110 h 126"/>
                <a:gd name="T48" fmla="*/ 184 w 1006"/>
                <a:gd name="T49" fmla="*/ 110 h 126"/>
                <a:gd name="T50" fmla="*/ 138 w 1006"/>
                <a:gd name="T51" fmla="*/ 110 h 126"/>
                <a:gd name="T52" fmla="*/ 118 w 1006"/>
                <a:gd name="T53" fmla="*/ 110 h 126"/>
                <a:gd name="T54" fmla="*/ 100 w 1006"/>
                <a:gd name="T55" fmla="*/ 112 h 126"/>
                <a:gd name="T56" fmla="*/ 84 w 1006"/>
                <a:gd name="T57" fmla="*/ 114 h 126"/>
                <a:gd name="T58" fmla="*/ 70 w 1006"/>
                <a:gd name="T59" fmla="*/ 118 h 126"/>
                <a:gd name="T60" fmla="*/ 58 w 1006"/>
                <a:gd name="T61" fmla="*/ 120 h 126"/>
                <a:gd name="T62" fmla="*/ 50 w 1006"/>
                <a:gd name="T63" fmla="*/ 124 h 126"/>
                <a:gd name="T64" fmla="*/ 44 w 1006"/>
                <a:gd name="T65" fmla="*/ 126 h 126"/>
                <a:gd name="T66" fmla="*/ 42 w 1006"/>
                <a:gd name="T67" fmla="*/ 126 h 126"/>
                <a:gd name="T68" fmla="*/ 0 w 1006"/>
                <a:gd name="T69" fmla="*/ 0 h 1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6"/>
                <a:gd name="T106" fmla="*/ 0 h 126"/>
                <a:gd name="T107" fmla="*/ 1006 w 1006"/>
                <a:gd name="T108" fmla="*/ 126 h 1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6" h="126">
                  <a:moveTo>
                    <a:pt x="0" y="0"/>
                  </a:moveTo>
                  <a:lnTo>
                    <a:pt x="435" y="10"/>
                  </a:lnTo>
                  <a:lnTo>
                    <a:pt x="451" y="80"/>
                  </a:lnTo>
                  <a:lnTo>
                    <a:pt x="808" y="80"/>
                  </a:lnTo>
                  <a:lnTo>
                    <a:pt x="856" y="0"/>
                  </a:lnTo>
                  <a:lnTo>
                    <a:pt x="1006" y="4"/>
                  </a:lnTo>
                  <a:lnTo>
                    <a:pt x="1002" y="18"/>
                  </a:lnTo>
                  <a:lnTo>
                    <a:pt x="990" y="52"/>
                  </a:lnTo>
                  <a:lnTo>
                    <a:pt x="976" y="88"/>
                  </a:lnTo>
                  <a:lnTo>
                    <a:pt x="964" y="110"/>
                  </a:lnTo>
                  <a:lnTo>
                    <a:pt x="956" y="112"/>
                  </a:lnTo>
                  <a:lnTo>
                    <a:pt x="936" y="112"/>
                  </a:lnTo>
                  <a:lnTo>
                    <a:pt x="904" y="114"/>
                  </a:lnTo>
                  <a:lnTo>
                    <a:pt x="864" y="114"/>
                  </a:lnTo>
                  <a:lnTo>
                    <a:pt x="816" y="114"/>
                  </a:lnTo>
                  <a:lnTo>
                    <a:pt x="759" y="114"/>
                  </a:lnTo>
                  <a:lnTo>
                    <a:pt x="699" y="114"/>
                  </a:lnTo>
                  <a:lnTo>
                    <a:pt x="633" y="114"/>
                  </a:lnTo>
                  <a:lnTo>
                    <a:pt x="567" y="114"/>
                  </a:lnTo>
                  <a:lnTo>
                    <a:pt x="497" y="112"/>
                  </a:lnTo>
                  <a:lnTo>
                    <a:pt x="429" y="112"/>
                  </a:lnTo>
                  <a:lnTo>
                    <a:pt x="363" y="112"/>
                  </a:lnTo>
                  <a:lnTo>
                    <a:pt x="299" y="110"/>
                  </a:lnTo>
                  <a:lnTo>
                    <a:pt x="239" y="110"/>
                  </a:lnTo>
                  <a:lnTo>
                    <a:pt x="184" y="110"/>
                  </a:lnTo>
                  <a:lnTo>
                    <a:pt x="138" y="110"/>
                  </a:lnTo>
                  <a:lnTo>
                    <a:pt x="118" y="110"/>
                  </a:lnTo>
                  <a:lnTo>
                    <a:pt x="100" y="112"/>
                  </a:lnTo>
                  <a:lnTo>
                    <a:pt x="84" y="114"/>
                  </a:lnTo>
                  <a:lnTo>
                    <a:pt x="70" y="118"/>
                  </a:lnTo>
                  <a:lnTo>
                    <a:pt x="58" y="120"/>
                  </a:lnTo>
                  <a:lnTo>
                    <a:pt x="50" y="124"/>
                  </a:lnTo>
                  <a:lnTo>
                    <a:pt x="44" y="126"/>
                  </a:lnTo>
                  <a:lnTo>
                    <a:pt x="42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2357" y="1799"/>
              <a:ext cx="154" cy="257"/>
            </a:xfrm>
            <a:custGeom>
              <a:avLst/>
              <a:gdLst>
                <a:gd name="T0" fmla="*/ 48 w 154"/>
                <a:gd name="T1" fmla="*/ 18 h 257"/>
                <a:gd name="T2" fmla="*/ 40 w 154"/>
                <a:gd name="T3" fmla="*/ 50 h 257"/>
                <a:gd name="T4" fmla="*/ 22 w 154"/>
                <a:gd name="T5" fmla="*/ 120 h 257"/>
                <a:gd name="T6" fmla="*/ 4 w 154"/>
                <a:gd name="T7" fmla="*/ 194 h 257"/>
                <a:gd name="T8" fmla="*/ 0 w 154"/>
                <a:gd name="T9" fmla="*/ 235 h 257"/>
                <a:gd name="T10" fmla="*/ 4 w 154"/>
                <a:gd name="T11" fmla="*/ 241 h 257"/>
                <a:gd name="T12" fmla="*/ 16 w 154"/>
                <a:gd name="T13" fmla="*/ 247 h 257"/>
                <a:gd name="T14" fmla="*/ 30 w 154"/>
                <a:gd name="T15" fmla="*/ 249 h 257"/>
                <a:gd name="T16" fmla="*/ 48 w 154"/>
                <a:gd name="T17" fmla="*/ 253 h 257"/>
                <a:gd name="T18" fmla="*/ 66 w 154"/>
                <a:gd name="T19" fmla="*/ 255 h 257"/>
                <a:gd name="T20" fmla="*/ 84 w 154"/>
                <a:gd name="T21" fmla="*/ 257 h 257"/>
                <a:gd name="T22" fmla="*/ 98 w 154"/>
                <a:gd name="T23" fmla="*/ 257 h 257"/>
                <a:gd name="T24" fmla="*/ 108 w 154"/>
                <a:gd name="T25" fmla="*/ 257 h 257"/>
                <a:gd name="T26" fmla="*/ 124 w 154"/>
                <a:gd name="T27" fmla="*/ 257 h 257"/>
                <a:gd name="T28" fmla="*/ 136 w 154"/>
                <a:gd name="T29" fmla="*/ 257 h 257"/>
                <a:gd name="T30" fmla="*/ 144 w 154"/>
                <a:gd name="T31" fmla="*/ 257 h 257"/>
                <a:gd name="T32" fmla="*/ 152 w 154"/>
                <a:gd name="T33" fmla="*/ 257 h 257"/>
                <a:gd name="T34" fmla="*/ 154 w 154"/>
                <a:gd name="T35" fmla="*/ 255 h 257"/>
                <a:gd name="T36" fmla="*/ 146 w 154"/>
                <a:gd name="T37" fmla="*/ 247 h 257"/>
                <a:gd name="T38" fmla="*/ 132 w 154"/>
                <a:gd name="T39" fmla="*/ 239 h 257"/>
                <a:gd name="T40" fmla="*/ 112 w 154"/>
                <a:gd name="T41" fmla="*/ 233 h 257"/>
                <a:gd name="T42" fmla="*/ 102 w 154"/>
                <a:gd name="T43" fmla="*/ 231 h 257"/>
                <a:gd name="T44" fmla="*/ 92 w 154"/>
                <a:gd name="T45" fmla="*/ 229 h 257"/>
                <a:gd name="T46" fmla="*/ 82 w 154"/>
                <a:gd name="T47" fmla="*/ 229 h 257"/>
                <a:gd name="T48" fmla="*/ 72 w 154"/>
                <a:gd name="T49" fmla="*/ 227 h 257"/>
                <a:gd name="T50" fmla="*/ 62 w 154"/>
                <a:gd name="T51" fmla="*/ 227 h 257"/>
                <a:gd name="T52" fmla="*/ 54 w 154"/>
                <a:gd name="T53" fmla="*/ 227 h 257"/>
                <a:gd name="T54" fmla="*/ 46 w 154"/>
                <a:gd name="T55" fmla="*/ 225 h 257"/>
                <a:gd name="T56" fmla="*/ 40 w 154"/>
                <a:gd name="T57" fmla="*/ 223 h 257"/>
                <a:gd name="T58" fmla="*/ 30 w 154"/>
                <a:gd name="T59" fmla="*/ 219 h 257"/>
                <a:gd name="T60" fmla="*/ 24 w 154"/>
                <a:gd name="T61" fmla="*/ 213 h 257"/>
                <a:gd name="T62" fmla="*/ 22 w 154"/>
                <a:gd name="T63" fmla="*/ 205 h 257"/>
                <a:gd name="T64" fmla="*/ 22 w 154"/>
                <a:gd name="T65" fmla="*/ 190 h 257"/>
                <a:gd name="T66" fmla="*/ 26 w 154"/>
                <a:gd name="T67" fmla="*/ 170 h 257"/>
                <a:gd name="T68" fmla="*/ 34 w 154"/>
                <a:gd name="T69" fmla="*/ 142 h 257"/>
                <a:gd name="T70" fmla="*/ 42 w 154"/>
                <a:gd name="T71" fmla="*/ 114 h 257"/>
                <a:gd name="T72" fmla="*/ 48 w 154"/>
                <a:gd name="T73" fmla="*/ 92 h 257"/>
                <a:gd name="T74" fmla="*/ 54 w 154"/>
                <a:gd name="T75" fmla="*/ 62 h 257"/>
                <a:gd name="T76" fmla="*/ 60 w 154"/>
                <a:gd name="T77" fmla="*/ 24 h 257"/>
                <a:gd name="T78" fmla="*/ 62 w 154"/>
                <a:gd name="T79" fmla="*/ 0 h 257"/>
                <a:gd name="T80" fmla="*/ 48 w 154"/>
                <a:gd name="T81" fmla="*/ 18 h 2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4"/>
                <a:gd name="T124" fmla="*/ 0 h 257"/>
                <a:gd name="T125" fmla="*/ 154 w 154"/>
                <a:gd name="T126" fmla="*/ 257 h 2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4" h="257">
                  <a:moveTo>
                    <a:pt x="48" y="18"/>
                  </a:moveTo>
                  <a:lnTo>
                    <a:pt x="40" y="50"/>
                  </a:lnTo>
                  <a:lnTo>
                    <a:pt x="22" y="120"/>
                  </a:lnTo>
                  <a:lnTo>
                    <a:pt x="4" y="194"/>
                  </a:lnTo>
                  <a:lnTo>
                    <a:pt x="0" y="235"/>
                  </a:lnTo>
                  <a:lnTo>
                    <a:pt x="4" y="241"/>
                  </a:lnTo>
                  <a:lnTo>
                    <a:pt x="16" y="247"/>
                  </a:lnTo>
                  <a:lnTo>
                    <a:pt x="30" y="249"/>
                  </a:lnTo>
                  <a:lnTo>
                    <a:pt x="48" y="253"/>
                  </a:lnTo>
                  <a:lnTo>
                    <a:pt x="66" y="255"/>
                  </a:lnTo>
                  <a:lnTo>
                    <a:pt x="84" y="257"/>
                  </a:lnTo>
                  <a:lnTo>
                    <a:pt x="98" y="257"/>
                  </a:lnTo>
                  <a:lnTo>
                    <a:pt x="108" y="257"/>
                  </a:lnTo>
                  <a:lnTo>
                    <a:pt x="124" y="257"/>
                  </a:lnTo>
                  <a:lnTo>
                    <a:pt x="136" y="257"/>
                  </a:lnTo>
                  <a:lnTo>
                    <a:pt x="144" y="257"/>
                  </a:lnTo>
                  <a:lnTo>
                    <a:pt x="152" y="257"/>
                  </a:lnTo>
                  <a:lnTo>
                    <a:pt x="154" y="255"/>
                  </a:lnTo>
                  <a:lnTo>
                    <a:pt x="146" y="247"/>
                  </a:lnTo>
                  <a:lnTo>
                    <a:pt x="132" y="239"/>
                  </a:lnTo>
                  <a:lnTo>
                    <a:pt x="112" y="233"/>
                  </a:lnTo>
                  <a:lnTo>
                    <a:pt x="102" y="231"/>
                  </a:lnTo>
                  <a:lnTo>
                    <a:pt x="92" y="229"/>
                  </a:lnTo>
                  <a:lnTo>
                    <a:pt x="82" y="229"/>
                  </a:lnTo>
                  <a:lnTo>
                    <a:pt x="72" y="227"/>
                  </a:lnTo>
                  <a:lnTo>
                    <a:pt x="62" y="227"/>
                  </a:lnTo>
                  <a:lnTo>
                    <a:pt x="54" y="227"/>
                  </a:lnTo>
                  <a:lnTo>
                    <a:pt x="46" y="225"/>
                  </a:lnTo>
                  <a:lnTo>
                    <a:pt x="40" y="223"/>
                  </a:lnTo>
                  <a:lnTo>
                    <a:pt x="30" y="219"/>
                  </a:lnTo>
                  <a:lnTo>
                    <a:pt x="24" y="213"/>
                  </a:lnTo>
                  <a:lnTo>
                    <a:pt x="22" y="205"/>
                  </a:lnTo>
                  <a:lnTo>
                    <a:pt x="22" y="190"/>
                  </a:lnTo>
                  <a:lnTo>
                    <a:pt x="26" y="170"/>
                  </a:lnTo>
                  <a:lnTo>
                    <a:pt x="34" y="142"/>
                  </a:lnTo>
                  <a:lnTo>
                    <a:pt x="42" y="114"/>
                  </a:lnTo>
                  <a:lnTo>
                    <a:pt x="48" y="92"/>
                  </a:lnTo>
                  <a:lnTo>
                    <a:pt x="54" y="62"/>
                  </a:lnTo>
                  <a:lnTo>
                    <a:pt x="60" y="24"/>
                  </a:lnTo>
                  <a:lnTo>
                    <a:pt x="62" y="0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3932" y="2405"/>
              <a:ext cx="52" cy="120"/>
            </a:xfrm>
            <a:custGeom>
              <a:avLst/>
              <a:gdLst>
                <a:gd name="T0" fmla="*/ 36 w 52"/>
                <a:gd name="T1" fmla="*/ 30 h 120"/>
                <a:gd name="T2" fmla="*/ 28 w 52"/>
                <a:gd name="T3" fmla="*/ 44 h 120"/>
                <a:gd name="T4" fmla="*/ 14 w 52"/>
                <a:gd name="T5" fmla="*/ 74 h 120"/>
                <a:gd name="T6" fmla="*/ 2 w 52"/>
                <a:gd name="T7" fmla="*/ 106 h 120"/>
                <a:gd name="T8" fmla="*/ 0 w 52"/>
                <a:gd name="T9" fmla="*/ 120 h 120"/>
                <a:gd name="T10" fmla="*/ 14 w 52"/>
                <a:gd name="T11" fmla="*/ 112 h 120"/>
                <a:gd name="T12" fmla="*/ 30 w 52"/>
                <a:gd name="T13" fmla="*/ 88 h 120"/>
                <a:gd name="T14" fmla="*/ 46 w 52"/>
                <a:gd name="T15" fmla="*/ 54 h 120"/>
                <a:gd name="T16" fmla="*/ 52 w 52"/>
                <a:gd name="T17" fmla="*/ 18 h 120"/>
                <a:gd name="T18" fmla="*/ 50 w 52"/>
                <a:gd name="T19" fmla="*/ 0 h 120"/>
                <a:gd name="T20" fmla="*/ 44 w 52"/>
                <a:gd name="T21" fmla="*/ 6 h 120"/>
                <a:gd name="T22" fmla="*/ 38 w 52"/>
                <a:gd name="T23" fmla="*/ 22 h 120"/>
                <a:gd name="T24" fmla="*/ 36 w 52"/>
                <a:gd name="T25" fmla="*/ 3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"/>
                <a:gd name="T40" fmla="*/ 0 h 120"/>
                <a:gd name="T41" fmla="*/ 52 w 52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" h="120">
                  <a:moveTo>
                    <a:pt x="36" y="30"/>
                  </a:moveTo>
                  <a:lnTo>
                    <a:pt x="28" y="44"/>
                  </a:lnTo>
                  <a:lnTo>
                    <a:pt x="14" y="74"/>
                  </a:lnTo>
                  <a:lnTo>
                    <a:pt x="2" y="106"/>
                  </a:lnTo>
                  <a:lnTo>
                    <a:pt x="0" y="120"/>
                  </a:lnTo>
                  <a:lnTo>
                    <a:pt x="14" y="112"/>
                  </a:lnTo>
                  <a:lnTo>
                    <a:pt x="30" y="88"/>
                  </a:lnTo>
                  <a:lnTo>
                    <a:pt x="46" y="54"/>
                  </a:lnTo>
                  <a:lnTo>
                    <a:pt x="52" y="18"/>
                  </a:lnTo>
                  <a:lnTo>
                    <a:pt x="50" y="0"/>
                  </a:lnTo>
                  <a:lnTo>
                    <a:pt x="44" y="6"/>
                  </a:lnTo>
                  <a:lnTo>
                    <a:pt x="38" y="22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2057" y="1705"/>
              <a:ext cx="278" cy="307"/>
            </a:xfrm>
            <a:custGeom>
              <a:avLst/>
              <a:gdLst>
                <a:gd name="T0" fmla="*/ 276 w 278"/>
                <a:gd name="T1" fmla="*/ 0 h 307"/>
                <a:gd name="T2" fmla="*/ 274 w 278"/>
                <a:gd name="T3" fmla="*/ 0 h 307"/>
                <a:gd name="T4" fmla="*/ 268 w 278"/>
                <a:gd name="T5" fmla="*/ 0 h 307"/>
                <a:gd name="T6" fmla="*/ 258 w 278"/>
                <a:gd name="T7" fmla="*/ 2 h 307"/>
                <a:gd name="T8" fmla="*/ 244 w 278"/>
                <a:gd name="T9" fmla="*/ 6 h 307"/>
                <a:gd name="T10" fmla="*/ 228 w 278"/>
                <a:gd name="T11" fmla="*/ 12 h 307"/>
                <a:gd name="T12" fmla="*/ 208 w 278"/>
                <a:gd name="T13" fmla="*/ 22 h 307"/>
                <a:gd name="T14" fmla="*/ 188 w 278"/>
                <a:gd name="T15" fmla="*/ 38 h 307"/>
                <a:gd name="T16" fmla="*/ 166 w 278"/>
                <a:gd name="T17" fmla="*/ 60 h 307"/>
                <a:gd name="T18" fmla="*/ 144 w 278"/>
                <a:gd name="T19" fmla="*/ 84 h 307"/>
                <a:gd name="T20" fmla="*/ 122 w 278"/>
                <a:gd name="T21" fmla="*/ 106 h 307"/>
                <a:gd name="T22" fmla="*/ 104 w 278"/>
                <a:gd name="T23" fmla="*/ 126 h 307"/>
                <a:gd name="T24" fmla="*/ 86 w 278"/>
                <a:gd name="T25" fmla="*/ 144 h 307"/>
                <a:gd name="T26" fmla="*/ 70 w 278"/>
                <a:gd name="T27" fmla="*/ 160 h 307"/>
                <a:gd name="T28" fmla="*/ 56 w 278"/>
                <a:gd name="T29" fmla="*/ 172 h 307"/>
                <a:gd name="T30" fmla="*/ 44 w 278"/>
                <a:gd name="T31" fmla="*/ 184 h 307"/>
                <a:gd name="T32" fmla="*/ 36 w 278"/>
                <a:gd name="T33" fmla="*/ 192 h 307"/>
                <a:gd name="T34" fmla="*/ 22 w 278"/>
                <a:gd name="T35" fmla="*/ 212 h 307"/>
                <a:gd name="T36" fmla="*/ 6 w 278"/>
                <a:gd name="T37" fmla="*/ 238 h 307"/>
                <a:gd name="T38" fmla="*/ 0 w 278"/>
                <a:gd name="T39" fmla="*/ 266 h 307"/>
                <a:gd name="T40" fmla="*/ 12 w 278"/>
                <a:gd name="T41" fmla="*/ 288 h 307"/>
                <a:gd name="T42" fmla="*/ 28 w 278"/>
                <a:gd name="T43" fmla="*/ 303 h 307"/>
                <a:gd name="T44" fmla="*/ 38 w 278"/>
                <a:gd name="T45" fmla="*/ 307 h 307"/>
                <a:gd name="T46" fmla="*/ 44 w 278"/>
                <a:gd name="T47" fmla="*/ 307 h 307"/>
                <a:gd name="T48" fmla="*/ 58 w 278"/>
                <a:gd name="T49" fmla="*/ 305 h 307"/>
                <a:gd name="T50" fmla="*/ 70 w 278"/>
                <a:gd name="T51" fmla="*/ 301 h 307"/>
                <a:gd name="T52" fmla="*/ 70 w 278"/>
                <a:gd name="T53" fmla="*/ 293 h 307"/>
                <a:gd name="T54" fmla="*/ 62 w 278"/>
                <a:gd name="T55" fmla="*/ 282 h 307"/>
                <a:gd name="T56" fmla="*/ 46 w 278"/>
                <a:gd name="T57" fmla="*/ 274 h 307"/>
                <a:gd name="T58" fmla="*/ 32 w 278"/>
                <a:gd name="T59" fmla="*/ 264 h 307"/>
                <a:gd name="T60" fmla="*/ 26 w 278"/>
                <a:gd name="T61" fmla="*/ 248 h 307"/>
                <a:gd name="T62" fmla="*/ 28 w 278"/>
                <a:gd name="T63" fmla="*/ 230 h 307"/>
                <a:gd name="T64" fmla="*/ 36 w 278"/>
                <a:gd name="T65" fmla="*/ 216 h 307"/>
                <a:gd name="T66" fmla="*/ 42 w 278"/>
                <a:gd name="T67" fmla="*/ 210 h 307"/>
                <a:gd name="T68" fmla="*/ 52 w 278"/>
                <a:gd name="T69" fmla="*/ 202 h 307"/>
                <a:gd name="T70" fmla="*/ 64 w 278"/>
                <a:gd name="T71" fmla="*/ 192 h 307"/>
                <a:gd name="T72" fmla="*/ 76 w 278"/>
                <a:gd name="T73" fmla="*/ 182 h 307"/>
                <a:gd name="T74" fmla="*/ 88 w 278"/>
                <a:gd name="T75" fmla="*/ 172 h 307"/>
                <a:gd name="T76" fmla="*/ 100 w 278"/>
                <a:gd name="T77" fmla="*/ 162 h 307"/>
                <a:gd name="T78" fmla="*/ 112 w 278"/>
                <a:gd name="T79" fmla="*/ 152 h 307"/>
                <a:gd name="T80" fmla="*/ 120 w 278"/>
                <a:gd name="T81" fmla="*/ 144 h 307"/>
                <a:gd name="T82" fmla="*/ 130 w 278"/>
                <a:gd name="T83" fmla="*/ 134 h 307"/>
                <a:gd name="T84" fmla="*/ 142 w 278"/>
                <a:gd name="T85" fmla="*/ 120 h 307"/>
                <a:gd name="T86" fmla="*/ 156 w 278"/>
                <a:gd name="T87" fmla="*/ 104 h 307"/>
                <a:gd name="T88" fmla="*/ 170 w 278"/>
                <a:gd name="T89" fmla="*/ 86 h 307"/>
                <a:gd name="T90" fmla="*/ 184 w 278"/>
                <a:gd name="T91" fmla="*/ 70 h 307"/>
                <a:gd name="T92" fmla="*/ 194 w 278"/>
                <a:gd name="T93" fmla="*/ 56 h 307"/>
                <a:gd name="T94" fmla="*/ 204 w 278"/>
                <a:gd name="T95" fmla="*/ 46 h 307"/>
                <a:gd name="T96" fmla="*/ 208 w 278"/>
                <a:gd name="T97" fmla="*/ 42 h 307"/>
                <a:gd name="T98" fmla="*/ 214 w 278"/>
                <a:gd name="T99" fmla="*/ 40 h 307"/>
                <a:gd name="T100" fmla="*/ 224 w 278"/>
                <a:gd name="T101" fmla="*/ 36 h 307"/>
                <a:gd name="T102" fmla="*/ 238 w 278"/>
                <a:gd name="T103" fmla="*/ 32 h 307"/>
                <a:gd name="T104" fmla="*/ 252 w 278"/>
                <a:gd name="T105" fmla="*/ 28 h 307"/>
                <a:gd name="T106" fmla="*/ 264 w 278"/>
                <a:gd name="T107" fmla="*/ 22 h 307"/>
                <a:gd name="T108" fmla="*/ 274 w 278"/>
                <a:gd name="T109" fmla="*/ 16 h 307"/>
                <a:gd name="T110" fmla="*/ 278 w 278"/>
                <a:gd name="T111" fmla="*/ 8 h 307"/>
                <a:gd name="T112" fmla="*/ 276 w 278"/>
                <a:gd name="T113" fmla="*/ 0 h 3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8"/>
                <a:gd name="T172" fmla="*/ 0 h 307"/>
                <a:gd name="T173" fmla="*/ 278 w 278"/>
                <a:gd name="T174" fmla="*/ 307 h 3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8" h="307">
                  <a:moveTo>
                    <a:pt x="276" y="0"/>
                  </a:moveTo>
                  <a:lnTo>
                    <a:pt x="274" y="0"/>
                  </a:lnTo>
                  <a:lnTo>
                    <a:pt x="268" y="0"/>
                  </a:lnTo>
                  <a:lnTo>
                    <a:pt x="258" y="2"/>
                  </a:lnTo>
                  <a:lnTo>
                    <a:pt x="244" y="6"/>
                  </a:lnTo>
                  <a:lnTo>
                    <a:pt x="228" y="12"/>
                  </a:lnTo>
                  <a:lnTo>
                    <a:pt x="208" y="22"/>
                  </a:lnTo>
                  <a:lnTo>
                    <a:pt x="188" y="38"/>
                  </a:lnTo>
                  <a:lnTo>
                    <a:pt x="166" y="60"/>
                  </a:lnTo>
                  <a:lnTo>
                    <a:pt x="144" y="84"/>
                  </a:lnTo>
                  <a:lnTo>
                    <a:pt x="122" y="106"/>
                  </a:lnTo>
                  <a:lnTo>
                    <a:pt x="104" y="126"/>
                  </a:lnTo>
                  <a:lnTo>
                    <a:pt x="86" y="144"/>
                  </a:lnTo>
                  <a:lnTo>
                    <a:pt x="70" y="160"/>
                  </a:lnTo>
                  <a:lnTo>
                    <a:pt x="56" y="172"/>
                  </a:lnTo>
                  <a:lnTo>
                    <a:pt x="44" y="184"/>
                  </a:lnTo>
                  <a:lnTo>
                    <a:pt x="36" y="192"/>
                  </a:lnTo>
                  <a:lnTo>
                    <a:pt x="22" y="212"/>
                  </a:lnTo>
                  <a:lnTo>
                    <a:pt x="6" y="238"/>
                  </a:lnTo>
                  <a:lnTo>
                    <a:pt x="0" y="266"/>
                  </a:lnTo>
                  <a:lnTo>
                    <a:pt x="12" y="288"/>
                  </a:lnTo>
                  <a:lnTo>
                    <a:pt x="28" y="303"/>
                  </a:lnTo>
                  <a:lnTo>
                    <a:pt x="38" y="307"/>
                  </a:lnTo>
                  <a:lnTo>
                    <a:pt x="44" y="307"/>
                  </a:lnTo>
                  <a:lnTo>
                    <a:pt x="58" y="305"/>
                  </a:lnTo>
                  <a:lnTo>
                    <a:pt x="70" y="301"/>
                  </a:lnTo>
                  <a:lnTo>
                    <a:pt x="70" y="293"/>
                  </a:lnTo>
                  <a:lnTo>
                    <a:pt x="62" y="282"/>
                  </a:lnTo>
                  <a:lnTo>
                    <a:pt x="46" y="274"/>
                  </a:lnTo>
                  <a:lnTo>
                    <a:pt x="32" y="264"/>
                  </a:lnTo>
                  <a:lnTo>
                    <a:pt x="26" y="248"/>
                  </a:lnTo>
                  <a:lnTo>
                    <a:pt x="28" y="230"/>
                  </a:lnTo>
                  <a:lnTo>
                    <a:pt x="36" y="216"/>
                  </a:lnTo>
                  <a:lnTo>
                    <a:pt x="42" y="210"/>
                  </a:lnTo>
                  <a:lnTo>
                    <a:pt x="52" y="202"/>
                  </a:lnTo>
                  <a:lnTo>
                    <a:pt x="64" y="192"/>
                  </a:lnTo>
                  <a:lnTo>
                    <a:pt x="76" y="182"/>
                  </a:lnTo>
                  <a:lnTo>
                    <a:pt x="88" y="172"/>
                  </a:lnTo>
                  <a:lnTo>
                    <a:pt x="100" y="162"/>
                  </a:lnTo>
                  <a:lnTo>
                    <a:pt x="112" y="152"/>
                  </a:lnTo>
                  <a:lnTo>
                    <a:pt x="120" y="144"/>
                  </a:lnTo>
                  <a:lnTo>
                    <a:pt x="130" y="134"/>
                  </a:lnTo>
                  <a:lnTo>
                    <a:pt x="142" y="120"/>
                  </a:lnTo>
                  <a:lnTo>
                    <a:pt x="156" y="104"/>
                  </a:lnTo>
                  <a:lnTo>
                    <a:pt x="170" y="86"/>
                  </a:lnTo>
                  <a:lnTo>
                    <a:pt x="184" y="70"/>
                  </a:lnTo>
                  <a:lnTo>
                    <a:pt x="194" y="56"/>
                  </a:lnTo>
                  <a:lnTo>
                    <a:pt x="204" y="46"/>
                  </a:lnTo>
                  <a:lnTo>
                    <a:pt x="208" y="42"/>
                  </a:lnTo>
                  <a:lnTo>
                    <a:pt x="214" y="40"/>
                  </a:lnTo>
                  <a:lnTo>
                    <a:pt x="224" y="36"/>
                  </a:lnTo>
                  <a:lnTo>
                    <a:pt x="238" y="32"/>
                  </a:lnTo>
                  <a:lnTo>
                    <a:pt x="252" y="28"/>
                  </a:lnTo>
                  <a:lnTo>
                    <a:pt x="264" y="22"/>
                  </a:lnTo>
                  <a:lnTo>
                    <a:pt x="274" y="16"/>
                  </a:lnTo>
                  <a:lnTo>
                    <a:pt x="278" y="8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2193" y="1813"/>
              <a:ext cx="162" cy="225"/>
            </a:xfrm>
            <a:custGeom>
              <a:avLst/>
              <a:gdLst>
                <a:gd name="T0" fmla="*/ 154 w 162"/>
                <a:gd name="T1" fmla="*/ 0 h 225"/>
                <a:gd name="T2" fmla="*/ 148 w 162"/>
                <a:gd name="T3" fmla="*/ 14 h 225"/>
                <a:gd name="T4" fmla="*/ 134 w 162"/>
                <a:gd name="T5" fmla="*/ 48 h 225"/>
                <a:gd name="T6" fmla="*/ 118 w 162"/>
                <a:gd name="T7" fmla="*/ 88 h 225"/>
                <a:gd name="T8" fmla="*/ 110 w 162"/>
                <a:gd name="T9" fmla="*/ 116 h 225"/>
                <a:gd name="T10" fmla="*/ 106 w 162"/>
                <a:gd name="T11" fmla="*/ 136 h 225"/>
                <a:gd name="T12" fmla="*/ 104 w 162"/>
                <a:gd name="T13" fmla="*/ 156 h 225"/>
                <a:gd name="T14" fmla="*/ 100 w 162"/>
                <a:gd name="T15" fmla="*/ 172 h 225"/>
                <a:gd name="T16" fmla="*/ 96 w 162"/>
                <a:gd name="T17" fmla="*/ 185 h 225"/>
                <a:gd name="T18" fmla="*/ 90 w 162"/>
                <a:gd name="T19" fmla="*/ 187 h 225"/>
                <a:gd name="T20" fmla="*/ 84 w 162"/>
                <a:gd name="T21" fmla="*/ 189 h 225"/>
                <a:gd name="T22" fmla="*/ 74 w 162"/>
                <a:gd name="T23" fmla="*/ 191 h 225"/>
                <a:gd name="T24" fmla="*/ 66 w 162"/>
                <a:gd name="T25" fmla="*/ 191 h 225"/>
                <a:gd name="T26" fmla="*/ 56 w 162"/>
                <a:gd name="T27" fmla="*/ 191 h 225"/>
                <a:gd name="T28" fmla="*/ 46 w 162"/>
                <a:gd name="T29" fmla="*/ 191 h 225"/>
                <a:gd name="T30" fmla="*/ 38 w 162"/>
                <a:gd name="T31" fmla="*/ 191 h 225"/>
                <a:gd name="T32" fmla="*/ 30 w 162"/>
                <a:gd name="T33" fmla="*/ 189 h 225"/>
                <a:gd name="T34" fmla="*/ 22 w 162"/>
                <a:gd name="T35" fmla="*/ 189 h 225"/>
                <a:gd name="T36" fmla="*/ 14 w 162"/>
                <a:gd name="T37" fmla="*/ 191 h 225"/>
                <a:gd name="T38" fmla="*/ 8 w 162"/>
                <a:gd name="T39" fmla="*/ 195 h 225"/>
                <a:gd name="T40" fmla="*/ 2 w 162"/>
                <a:gd name="T41" fmla="*/ 199 h 225"/>
                <a:gd name="T42" fmla="*/ 0 w 162"/>
                <a:gd name="T43" fmla="*/ 205 h 225"/>
                <a:gd name="T44" fmla="*/ 4 w 162"/>
                <a:gd name="T45" fmla="*/ 209 h 225"/>
                <a:gd name="T46" fmla="*/ 14 w 162"/>
                <a:gd name="T47" fmla="*/ 213 h 225"/>
                <a:gd name="T48" fmla="*/ 32 w 162"/>
                <a:gd name="T49" fmla="*/ 217 h 225"/>
                <a:gd name="T50" fmla="*/ 52 w 162"/>
                <a:gd name="T51" fmla="*/ 219 h 225"/>
                <a:gd name="T52" fmla="*/ 68 w 162"/>
                <a:gd name="T53" fmla="*/ 223 h 225"/>
                <a:gd name="T54" fmla="*/ 78 w 162"/>
                <a:gd name="T55" fmla="*/ 223 h 225"/>
                <a:gd name="T56" fmla="*/ 86 w 162"/>
                <a:gd name="T57" fmla="*/ 225 h 225"/>
                <a:gd name="T58" fmla="*/ 92 w 162"/>
                <a:gd name="T59" fmla="*/ 223 h 225"/>
                <a:gd name="T60" fmla="*/ 96 w 162"/>
                <a:gd name="T61" fmla="*/ 221 h 225"/>
                <a:gd name="T62" fmla="*/ 102 w 162"/>
                <a:gd name="T63" fmla="*/ 215 h 225"/>
                <a:gd name="T64" fmla="*/ 110 w 162"/>
                <a:gd name="T65" fmla="*/ 209 h 225"/>
                <a:gd name="T66" fmla="*/ 124 w 162"/>
                <a:gd name="T67" fmla="*/ 185 h 225"/>
                <a:gd name="T68" fmla="*/ 132 w 162"/>
                <a:gd name="T69" fmla="*/ 150 h 225"/>
                <a:gd name="T70" fmla="*/ 136 w 162"/>
                <a:gd name="T71" fmla="*/ 118 h 225"/>
                <a:gd name="T72" fmla="*/ 140 w 162"/>
                <a:gd name="T73" fmla="*/ 96 h 225"/>
                <a:gd name="T74" fmla="*/ 146 w 162"/>
                <a:gd name="T75" fmla="*/ 70 h 225"/>
                <a:gd name="T76" fmla="*/ 156 w 162"/>
                <a:gd name="T77" fmla="*/ 32 h 225"/>
                <a:gd name="T78" fmla="*/ 162 w 162"/>
                <a:gd name="T79" fmla="*/ 0 h 225"/>
                <a:gd name="T80" fmla="*/ 154 w 162"/>
                <a:gd name="T81" fmla="*/ 0 h 2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2"/>
                <a:gd name="T124" fmla="*/ 0 h 225"/>
                <a:gd name="T125" fmla="*/ 162 w 162"/>
                <a:gd name="T126" fmla="*/ 225 h 22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2" h="225">
                  <a:moveTo>
                    <a:pt x="154" y="0"/>
                  </a:moveTo>
                  <a:lnTo>
                    <a:pt x="148" y="14"/>
                  </a:lnTo>
                  <a:lnTo>
                    <a:pt x="134" y="48"/>
                  </a:lnTo>
                  <a:lnTo>
                    <a:pt x="118" y="88"/>
                  </a:lnTo>
                  <a:lnTo>
                    <a:pt x="110" y="116"/>
                  </a:lnTo>
                  <a:lnTo>
                    <a:pt x="106" y="136"/>
                  </a:lnTo>
                  <a:lnTo>
                    <a:pt x="104" y="156"/>
                  </a:lnTo>
                  <a:lnTo>
                    <a:pt x="100" y="172"/>
                  </a:lnTo>
                  <a:lnTo>
                    <a:pt x="96" y="185"/>
                  </a:lnTo>
                  <a:lnTo>
                    <a:pt x="90" y="187"/>
                  </a:lnTo>
                  <a:lnTo>
                    <a:pt x="84" y="189"/>
                  </a:lnTo>
                  <a:lnTo>
                    <a:pt x="74" y="191"/>
                  </a:lnTo>
                  <a:lnTo>
                    <a:pt x="66" y="191"/>
                  </a:lnTo>
                  <a:lnTo>
                    <a:pt x="56" y="191"/>
                  </a:lnTo>
                  <a:lnTo>
                    <a:pt x="46" y="191"/>
                  </a:lnTo>
                  <a:lnTo>
                    <a:pt x="38" y="191"/>
                  </a:lnTo>
                  <a:lnTo>
                    <a:pt x="30" y="189"/>
                  </a:lnTo>
                  <a:lnTo>
                    <a:pt x="22" y="189"/>
                  </a:lnTo>
                  <a:lnTo>
                    <a:pt x="14" y="191"/>
                  </a:lnTo>
                  <a:lnTo>
                    <a:pt x="8" y="195"/>
                  </a:lnTo>
                  <a:lnTo>
                    <a:pt x="2" y="199"/>
                  </a:lnTo>
                  <a:lnTo>
                    <a:pt x="0" y="205"/>
                  </a:lnTo>
                  <a:lnTo>
                    <a:pt x="4" y="209"/>
                  </a:lnTo>
                  <a:lnTo>
                    <a:pt x="14" y="213"/>
                  </a:lnTo>
                  <a:lnTo>
                    <a:pt x="32" y="217"/>
                  </a:lnTo>
                  <a:lnTo>
                    <a:pt x="52" y="219"/>
                  </a:lnTo>
                  <a:lnTo>
                    <a:pt x="68" y="223"/>
                  </a:lnTo>
                  <a:lnTo>
                    <a:pt x="78" y="223"/>
                  </a:lnTo>
                  <a:lnTo>
                    <a:pt x="86" y="225"/>
                  </a:lnTo>
                  <a:lnTo>
                    <a:pt x="92" y="223"/>
                  </a:lnTo>
                  <a:lnTo>
                    <a:pt x="96" y="221"/>
                  </a:lnTo>
                  <a:lnTo>
                    <a:pt x="102" y="215"/>
                  </a:lnTo>
                  <a:lnTo>
                    <a:pt x="110" y="209"/>
                  </a:lnTo>
                  <a:lnTo>
                    <a:pt x="124" y="185"/>
                  </a:lnTo>
                  <a:lnTo>
                    <a:pt x="132" y="150"/>
                  </a:lnTo>
                  <a:lnTo>
                    <a:pt x="136" y="118"/>
                  </a:lnTo>
                  <a:lnTo>
                    <a:pt x="140" y="96"/>
                  </a:lnTo>
                  <a:lnTo>
                    <a:pt x="146" y="70"/>
                  </a:lnTo>
                  <a:lnTo>
                    <a:pt x="156" y="32"/>
                  </a:lnTo>
                  <a:lnTo>
                    <a:pt x="162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3475" y="2403"/>
              <a:ext cx="270" cy="78"/>
            </a:xfrm>
            <a:custGeom>
              <a:avLst/>
              <a:gdLst>
                <a:gd name="T0" fmla="*/ 10 w 270"/>
                <a:gd name="T1" fmla="*/ 4 h 78"/>
                <a:gd name="T2" fmla="*/ 270 w 270"/>
                <a:gd name="T3" fmla="*/ 0 h 78"/>
                <a:gd name="T4" fmla="*/ 262 w 270"/>
                <a:gd name="T5" fmla="*/ 78 h 78"/>
                <a:gd name="T6" fmla="*/ 0 w 270"/>
                <a:gd name="T7" fmla="*/ 78 h 78"/>
                <a:gd name="T8" fmla="*/ 10 w 270"/>
                <a:gd name="T9" fmla="*/ 4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0"/>
                <a:gd name="T16" fmla="*/ 0 h 78"/>
                <a:gd name="T17" fmla="*/ 270 w 270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0" h="78">
                  <a:moveTo>
                    <a:pt x="10" y="4"/>
                  </a:moveTo>
                  <a:lnTo>
                    <a:pt x="270" y="0"/>
                  </a:lnTo>
                  <a:lnTo>
                    <a:pt x="262" y="78"/>
                  </a:lnTo>
                  <a:lnTo>
                    <a:pt x="0" y="78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2CC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1782" y="2056"/>
              <a:ext cx="1316" cy="301"/>
            </a:xfrm>
            <a:custGeom>
              <a:avLst/>
              <a:gdLst>
                <a:gd name="T0" fmla="*/ 1316 w 1316"/>
                <a:gd name="T1" fmla="*/ 174 h 301"/>
                <a:gd name="T2" fmla="*/ 1308 w 1316"/>
                <a:gd name="T3" fmla="*/ 172 h 301"/>
                <a:gd name="T4" fmla="*/ 1282 w 1316"/>
                <a:gd name="T5" fmla="*/ 168 h 301"/>
                <a:gd name="T6" fmla="*/ 1242 w 1316"/>
                <a:gd name="T7" fmla="*/ 160 h 301"/>
                <a:gd name="T8" fmla="*/ 1190 w 1316"/>
                <a:gd name="T9" fmla="*/ 150 h 301"/>
                <a:gd name="T10" fmla="*/ 1124 w 1316"/>
                <a:gd name="T11" fmla="*/ 140 h 301"/>
                <a:gd name="T12" fmla="*/ 1050 w 1316"/>
                <a:gd name="T13" fmla="*/ 126 h 301"/>
                <a:gd name="T14" fmla="*/ 964 w 1316"/>
                <a:gd name="T15" fmla="*/ 112 h 301"/>
                <a:gd name="T16" fmla="*/ 872 w 1316"/>
                <a:gd name="T17" fmla="*/ 98 h 301"/>
                <a:gd name="T18" fmla="*/ 773 w 1316"/>
                <a:gd name="T19" fmla="*/ 82 h 301"/>
                <a:gd name="T20" fmla="*/ 669 w 1316"/>
                <a:gd name="T21" fmla="*/ 68 h 301"/>
                <a:gd name="T22" fmla="*/ 563 w 1316"/>
                <a:gd name="T23" fmla="*/ 52 h 301"/>
                <a:gd name="T24" fmla="*/ 453 w 1316"/>
                <a:gd name="T25" fmla="*/ 38 h 301"/>
                <a:gd name="T26" fmla="*/ 345 w 1316"/>
                <a:gd name="T27" fmla="*/ 26 h 301"/>
                <a:gd name="T28" fmla="*/ 235 w 1316"/>
                <a:gd name="T29" fmla="*/ 16 h 301"/>
                <a:gd name="T30" fmla="*/ 128 w 1316"/>
                <a:gd name="T31" fmla="*/ 6 h 301"/>
                <a:gd name="T32" fmla="*/ 26 w 1316"/>
                <a:gd name="T33" fmla="*/ 0 h 301"/>
                <a:gd name="T34" fmla="*/ 0 w 1316"/>
                <a:gd name="T35" fmla="*/ 160 h 301"/>
                <a:gd name="T36" fmla="*/ 116 w 1316"/>
                <a:gd name="T37" fmla="*/ 168 h 301"/>
                <a:gd name="T38" fmla="*/ 120 w 1316"/>
                <a:gd name="T39" fmla="*/ 166 h 301"/>
                <a:gd name="T40" fmla="*/ 128 w 1316"/>
                <a:gd name="T41" fmla="*/ 162 h 301"/>
                <a:gd name="T42" fmla="*/ 142 w 1316"/>
                <a:gd name="T43" fmla="*/ 158 h 301"/>
                <a:gd name="T44" fmla="*/ 158 w 1316"/>
                <a:gd name="T45" fmla="*/ 156 h 301"/>
                <a:gd name="T46" fmla="*/ 176 w 1316"/>
                <a:gd name="T47" fmla="*/ 156 h 301"/>
                <a:gd name="T48" fmla="*/ 196 w 1316"/>
                <a:gd name="T49" fmla="*/ 162 h 301"/>
                <a:gd name="T50" fmla="*/ 215 w 1316"/>
                <a:gd name="T51" fmla="*/ 174 h 301"/>
                <a:gd name="T52" fmla="*/ 233 w 1316"/>
                <a:gd name="T53" fmla="*/ 194 h 301"/>
                <a:gd name="T54" fmla="*/ 956 w 1316"/>
                <a:gd name="T55" fmla="*/ 287 h 301"/>
                <a:gd name="T56" fmla="*/ 958 w 1316"/>
                <a:gd name="T57" fmla="*/ 283 h 301"/>
                <a:gd name="T58" fmla="*/ 964 w 1316"/>
                <a:gd name="T59" fmla="*/ 271 h 301"/>
                <a:gd name="T60" fmla="*/ 972 w 1316"/>
                <a:gd name="T61" fmla="*/ 256 h 301"/>
                <a:gd name="T62" fmla="*/ 984 w 1316"/>
                <a:gd name="T63" fmla="*/ 238 h 301"/>
                <a:gd name="T64" fmla="*/ 1000 w 1316"/>
                <a:gd name="T65" fmla="*/ 220 h 301"/>
                <a:gd name="T66" fmla="*/ 1016 w 1316"/>
                <a:gd name="T67" fmla="*/ 204 h 301"/>
                <a:gd name="T68" fmla="*/ 1034 w 1316"/>
                <a:gd name="T69" fmla="*/ 194 h 301"/>
                <a:gd name="T70" fmla="*/ 1054 w 1316"/>
                <a:gd name="T71" fmla="*/ 192 h 301"/>
                <a:gd name="T72" fmla="*/ 1074 w 1316"/>
                <a:gd name="T73" fmla="*/ 198 h 301"/>
                <a:gd name="T74" fmla="*/ 1094 w 1316"/>
                <a:gd name="T75" fmla="*/ 210 h 301"/>
                <a:gd name="T76" fmla="*/ 1110 w 1316"/>
                <a:gd name="T77" fmla="*/ 228 h 301"/>
                <a:gd name="T78" fmla="*/ 1126 w 1316"/>
                <a:gd name="T79" fmla="*/ 248 h 301"/>
                <a:gd name="T80" fmla="*/ 1138 w 1316"/>
                <a:gd name="T81" fmla="*/ 266 h 301"/>
                <a:gd name="T82" fmla="*/ 1146 w 1316"/>
                <a:gd name="T83" fmla="*/ 285 h 301"/>
                <a:gd name="T84" fmla="*/ 1152 w 1316"/>
                <a:gd name="T85" fmla="*/ 297 h 301"/>
                <a:gd name="T86" fmla="*/ 1154 w 1316"/>
                <a:gd name="T87" fmla="*/ 301 h 301"/>
                <a:gd name="T88" fmla="*/ 1296 w 1316"/>
                <a:gd name="T89" fmla="*/ 301 h 301"/>
                <a:gd name="T90" fmla="*/ 1292 w 1316"/>
                <a:gd name="T91" fmla="*/ 283 h 301"/>
                <a:gd name="T92" fmla="*/ 1290 w 1316"/>
                <a:gd name="T93" fmla="*/ 244 h 301"/>
                <a:gd name="T94" fmla="*/ 1294 w 1316"/>
                <a:gd name="T95" fmla="*/ 202 h 301"/>
                <a:gd name="T96" fmla="*/ 1316 w 1316"/>
                <a:gd name="T97" fmla="*/ 174 h 3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16"/>
                <a:gd name="T148" fmla="*/ 0 h 301"/>
                <a:gd name="T149" fmla="*/ 1316 w 1316"/>
                <a:gd name="T150" fmla="*/ 301 h 3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16" h="301">
                  <a:moveTo>
                    <a:pt x="1316" y="174"/>
                  </a:moveTo>
                  <a:lnTo>
                    <a:pt x="1308" y="172"/>
                  </a:lnTo>
                  <a:lnTo>
                    <a:pt x="1282" y="168"/>
                  </a:lnTo>
                  <a:lnTo>
                    <a:pt x="1242" y="160"/>
                  </a:lnTo>
                  <a:lnTo>
                    <a:pt x="1190" y="150"/>
                  </a:lnTo>
                  <a:lnTo>
                    <a:pt x="1124" y="140"/>
                  </a:lnTo>
                  <a:lnTo>
                    <a:pt x="1050" y="126"/>
                  </a:lnTo>
                  <a:lnTo>
                    <a:pt x="964" y="112"/>
                  </a:lnTo>
                  <a:lnTo>
                    <a:pt x="872" y="98"/>
                  </a:lnTo>
                  <a:lnTo>
                    <a:pt x="773" y="82"/>
                  </a:lnTo>
                  <a:lnTo>
                    <a:pt x="669" y="68"/>
                  </a:lnTo>
                  <a:lnTo>
                    <a:pt x="563" y="52"/>
                  </a:lnTo>
                  <a:lnTo>
                    <a:pt x="453" y="38"/>
                  </a:lnTo>
                  <a:lnTo>
                    <a:pt x="345" y="26"/>
                  </a:lnTo>
                  <a:lnTo>
                    <a:pt x="235" y="16"/>
                  </a:lnTo>
                  <a:lnTo>
                    <a:pt x="128" y="6"/>
                  </a:lnTo>
                  <a:lnTo>
                    <a:pt x="26" y="0"/>
                  </a:lnTo>
                  <a:lnTo>
                    <a:pt x="0" y="160"/>
                  </a:lnTo>
                  <a:lnTo>
                    <a:pt x="116" y="168"/>
                  </a:lnTo>
                  <a:lnTo>
                    <a:pt x="120" y="166"/>
                  </a:lnTo>
                  <a:lnTo>
                    <a:pt x="128" y="162"/>
                  </a:lnTo>
                  <a:lnTo>
                    <a:pt x="142" y="158"/>
                  </a:lnTo>
                  <a:lnTo>
                    <a:pt x="158" y="156"/>
                  </a:lnTo>
                  <a:lnTo>
                    <a:pt x="176" y="156"/>
                  </a:lnTo>
                  <a:lnTo>
                    <a:pt x="196" y="162"/>
                  </a:lnTo>
                  <a:lnTo>
                    <a:pt x="215" y="174"/>
                  </a:lnTo>
                  <a:lnTo>
                    <a:pt x="233" y="194"/>
                  </a:lnTo>
                  <a:lnTo>
                    <a:pt x="956" y="287"/>
                  </a:lnTo>
                  <a:lnTo>
                    <a:pt x="958" y="283"/>
                  </a:lnTo>
                  <a:lnTo>
                    <a:pt x="964" y="271"/>
                  </a:lnTo>
                  <a:lnTo>
                    <a:pt x="972" y="256"/>
                  </a:lnTo>
                  <a:lnTo>
                    <a:pt x="984" y="238"/>
                  </a:lnTo>
                  <a:lnTo>
                    <a:pt x="1000" y="220"/>
                  </a:lnTo>
                  <a:lnTo>
                    <a:pt x="1016" y="204"/>
                  </a:lnTo>
                  <a:lnTo>
                    <a:pt x="1034" y="194"/>
                  </a:lnTo>
                  <a:lnTo>
                    <a:pt x="1054" y="192"/>
                  </a:lnTo>
                  <a:lnTo>
                    <a:pt x="1074" y="198"/>
                  </a:lnTo>
                  <a:lnTo>
                    <a:pt x="1094" y="210"/>
                  </a:lnTo>
                  <a:lnTo>
                    <a:pt x="1110" y="228"/>
                  </a:lnTo>
                  <a:lnTo>
                    <a:pt x="1126" y="248"/>
                  </a:lnTo>
                  <a:lnTo>
                    <a:pt x="1138" y="266"/>
                  </a:lnTo>
                  <a:lnTo>
                    <a:pt x="1146" y="285"/>
                  </a:lnTo>
                  <a:lnTo>
                    <a:pt x="1152" y="297"/>
                  </a:lnTo>
                  <a:lnTo>
                    <a:pt x="1154" y="301"/>
                  </a:lnTo>
                  <a:lnTo>
                    <a:pt x="1296" y="301"/>
                  </a:lnTo>
                  <a:lnTo>
                    <a:pt x="1292" y="283"/>
                  </a:lnTo>
                  <a:lnTo>
                    <a:pt x="1290" y="244"/>
                  </a:lnTo>
                  <a:lnTo>
                    <a:pt x="1294" y="202"/>
                  </a:lnTo>
                  <a:lnTo>
                    <a:pt x="1316" y="174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1816" y="2108"/>
              <a:ext cx="1226" cy="200"/>
            </a:xfrm>
            <a:custGeom>
              <a:avLst/>
              <a:gdLst>
                <a:gd name="T0" fmla="*/ 1226 w 1226"/>
                <a:gd name="T1" fmla="*/ 152 h 200"/>
                <a:gd name="T2" fmla="*/ 1218 w 1226"/>
                <a:gd name="T3" fmla="*/ 150 h 200"/>
                <a:gd name="T4" fmla="*/ 1194 w 1226"/>
                <a:gd name="T5" fmla="*/ 146 h 200"/>
                <a:gd name="T6" fmla="*/ 1154 w 1226"/>
                <a:gd name="T7" fmla="*/ 140 h 200"/>
                <a:gd name="T8" fmla="*/ 1104 w 1226"/>
                <a:gd name="T9" fmla="*/ 134 h 200"/>
                <a:gd name="T10" fmla="*/ 1040 w 1226"/>
                <a:gd name="T11" fmla="*/ 124 h 200"/>
                <a:gd name="T12" fmla="*/ 968 w 1226"/>
                <a:gd name="T13" fmla="*/ 112 h 200"/>
                <a:gd name="T14" fmla="*/ 886 w 1226"/>
                <a:gd name="T15" fmla="*/ 102 h 200"/>
                <a:gd name="T16" fmla="*/ 798 w 1226"/>
                <a:gd name="T17" fmla="*/ 88 h 200"/>
                <a:gd name="T18" fmla="*/ 701 w 1226"/>
                <a:gd name="T19" fmla="*/ 76 h 200"/>
                <a:gd name="T20" fmla="*/ 603 w 1226"/>
                <a:gd name="T21" fmla="*/ 64 h 200"/>
                <a:gd name="T22" fmla="*/ 503 w 1226"/>
                <a:gd name="T23" fmla="*/ 50 h 200"/>
                <a:gd name="T24" fmla="*/ 399 w 1226"/>
                <a:gd name="T25" fmla="*/ 38 h 200"/>
                <a:gd name="T26" fmla="*/ 297 w 1226"/>
                <a:gd name="T27" fmla="*/ 26 h 200"/>
                <a:gd name="T28" fmla="*/ 197 w 1226"/>
                <a:gd name="T29" fmla="*/ 16 h 200"/>
                <a:gd name="T30" fmla="*/ 98 w 1226"/>
                <a:gd name="T31" fmla="*/ 8 h 200"/>
                <a:gd name="T32" fmla="*/ 6 w 1226"/>
                <a:gd name="T33" fmla="*/ 0 h 200"/>
                <a:gd name="T34" fmla="*/ 0 w 1226"/>
                <a:gd name="T35" fmla="*/ 60 h 200"/>
                <a:gd name="T36" fmla="*/ 956 w 1226"/>
                <a:gd name="T37" fmla="*/ 180 h 200"/>
                <a:gd name="T38" fmla="*/ 958 w 1226"/>
                <a:gd name="T39" fmla="*/ 178 h 200"/>
                <a:gd name="T40" fmla="*/ 960 w 1226"/>
                <a:gd name="T41" fmla="*/ 174 h 200"/>
                <a:gd name="T42" fmla="*/ 966 w 1226"/>
                <a:gd name="T43" fmla="*/ 168 h 200"/>
                <a:gd name="T44" fmla="*/ 974 w 1226"/>
                <a:gd name="T45" fmla="*/ 160 h 200"/>
                <a:gd name="T46" fmla="*/ 984 w 1226"/>
                <a:gd name="T47" fmla="*/ 154 h 200"/>
                <a:gd name="T48" fmla="*/ 996 w 1226"/>
                <a:gd name="T49" fmla="*/ 148 h 200"/>
                <a:gd name="T50" fmla="*/ 1010 w 1226"/>
                <a:gd name="T51" fmla="*/ 144 h 200"/>
                <a:gd name="T52" fmla="*/ 1026 w 1226"/>
                <a:gd name="T53" fmla="*/ 144 h 200"/>
                <a:gd name="T54" fmla="*/ 1038 w 1226"/>
                <a:gd name="T55" fmla="*/ 146 h 200"/>
                <a:gd name="T56" fmla="*/ 1050 w 1226"/>
                <a:gd name="T57" fmla="*/ 152 h 200"/>
                <a:gd name="T58" fmla="*/ 1060 w 1226"/>
                <a:gd name="T59" fmla="*/ 160 h 200"/>
                <a:gd name="T60" fmla="*/ 1070 w 1226"/>
                <a:gd name="T61" fmla="*/ 170 h 200"/>
                <a:gd name="T62" fmla="*/ 1078 w 1226"/>
                <a:gd name="T63" fmla="*/ 178 h 200"/>
                <a:gd name="T64" fmla="*/ 1084 w 1226"/>
                <a:gd name="T65" fmla="*/ 186 h 200"/>
                <a:gd name="T66" fmla="*/ 1088 w 1226"/>
                <a:gd name="T67" fmla="*/ 192 h 200"/>
                <a:gd name="T68" fmla="*/ 1090 w 1226"/>
                <a:gd name="T69" fmla="*/ 194 h 200"/>
                <a:gd name="T70" fmla="*/ 1226 w 1226"/>
                <a:gd name="T71" fmla="*/ 200 h 200"/>
                <a:gd name="T72" fmla="*/ 1226 w 1226"/>
                <a:gd name="T73" fmla="*/ 152 h 2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26"/>
                <a:gd name="T112" fmla="*/ 0 h 200"/>
                <a:gd name="T113" fmla="*/ 1226 w 1226"/>
                <a:gd name="T114" fmla="*/ 200 h 2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26" h="200">
                  <a:moveTo>
                    <a:pt x="1226" y="152"/>
                  </a:moveTo>
                  <a:lnTo>
                    <a:pt x="1218" y="150"/>
                  </a:lnTo>
                  <a:lnTo>
                    <a:pt x="1194" y="146"/>
                  </a:lnTo>
                  <a:lnTo>
                    <a:pt x="1154" y="140"/>
                  </a:lnTo>
                  <a:lnTo>
                    <a:pt x="1104" y="134"/>
                  </a:lnTo>
                  <a:lnTo>
                    <a:pt x="1040" y="124"/>
                  </a:lnTo>
                  <a:lnTo>
                    <a:pt x="968" y="112"/>
                  </a:lnTo>
                  <a:lnTo>
                    <a:pt x="886" y="102"/>
                  </a:lnTo>
                  <a:lnTo>
                    <a:pt x="798" y="88"/>
                  </a:lnTo>
                  <a:lnTo>
                    <a:pt x="701" y="76"/>
                  </a:lnTo>
                  <a:lnTo>
                    <a:pt x="603" y="64"/>
                  </a:lnTo>
                  <a:lnTo>
                    <a:pt x="503" y="50"/>
                  </a:lnTo>
                  <a:lnTo>
                    <a:pt x="399" y="38"/>
                  </a:lnTo>
                  <a:lnTo>
                    <a:pt x="297" y="26"/>
                  </a:lnTo>
                  <a:lnTo>
                    <a:pt x="197" y="16"/>
                  </a:lnTo>
                  <a:lnTo>
                    <a:pt x="98" y="8"/>
                  </a:lnTo>
                  <a:lnTo>
                    <a:pt x="6" y="0"/>
                  </a:lnTo>
                  <a:lnTo>
                    <a:pt x="0" y="60"/>
                  </a:lnTo>
                  <a:lnTo>
                    <a:pt x="956" y="180"/>
                  </a:lnTo>
                  <a:lnTo>
                    <a:pt x="958" y="178"/>
                  </a:lnTo>
                  <a:lnTo>
                    <a:pt x="960" y="174"/>
                  </a:lnTo>
                  <a:lnTo>
                    <a:pt x="966" y="168"/>
                  </a:lnTo>
                  <a:lnTo>
                    <a:pt x="974" y="160"/>
                  </a:lnTo>
                  <a:lnTo>
                    <a:pt x="984" y="154"/>
                  </a:lnTo>
                  <a:lnTo>
                    <a:pt x="996" y="148"/>
                  </a:lnTo>
                  <a:lnTo>
                    <a:pt x="1010" y="144"/>
                  </a:lnTo>
                  <a:lnTo>
                    <a:pt x="1026" y="144"/>
                  </a:lnTo>
                  <a:lnTo>
                    <a:pt x="1038" y="146"/>
                  </a:lnTo>
                  <a:lnTo>
                    <a:pt x="1050" y="152"/>
                  </a:lnTo>
                  <a:lnTo>
                    <a:pt x="1060" y="160"/>
                  </a:lnTo>
                  <a:lnTo>
                    <a:pt x="1070" y="170"/>
                  </a:lnTo>
                  <a:lnTo>
                    <a:pt x="1078" y="178"/>
                  </a:lnTo>
                  <a:lnTo>
                    <a:pt x="1084" y="186"/>
                  </a:lnTo>
                  <a:lnTo>
                    <a:pt x="1088" y="192"/>
                  </a:lnTo>
                  <a:lnTo>
                    <a:pt x="1090" y="194"/>
                  </a:lnTo>
                  <a:lnTo>
                    <a:pt x="1226" y="200"/>
                  </a:lnTo>
                  <a:lnTo>
                    <a:pt x="1226" y="152"/>
                  </a:lnTo>
                  <a:close/>
                </a:path>
              </a:pathLst>
            </a:custGeom>
            <a:solidFill>
              <a:srgbClr val="F2CC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3058" y="1727"/>
              <a:ext cx="397" cy="264"/>
            </a:xfrm>
            <a:custGeom>
              <a:avLst/>
              <a:gdLst>
                <a:gd name="T0" fmla="*/ 30 w 397"/>
                <a:gd name="T1" fmla="*/ 0 h 264"/>
                <a:gd name="T2" fmla="*/ 52 w 397"/>
                <a:gd name="T3" fmla="*/ 4 h 264"/>
                <a:gd name="T4" fmla="*/ 86 w 397"/>
                <a:gd name="T5" fmla="*/ 10 h 264"/>
                <a:gd name="T6" fmla="*/ 116 w 397"/>
                <a:gd name="T7" fmla="*/ 14 h 264"/>
                <a:gd name="T8" fmla="*/ 133 w 397"/>
                <a:gd name="T9" fmla="*/ 14 h 264"/>
                <a:gd name="T10" fmla="*/ 151 w 397"/>
                <a:gd name="T11" fmla="*/ 18 h 264"/>
                <a:gd name="T12" fmla="*/ 173 w 397"/>
                <a:gd name="T13" fmla="*/ 28 h 264"/>
                <a:gd name="T14" fmla="*/ 197 w 397"/>
                <a:gd name="T15" fmla="*/ 44 h 264"/>
                <a:gd name="T16" fmla="*/ 219 w 397"/>
                <a:gd name="T17" fmla="*/ 70 h 264"/>
                <a:gd name="T18" fmla="*/ 253 w 397"/>
                <a:gd name="T19" fmla="*/ 100 h 264"/>
                <a:gd name="T20" fmla="*/ 289 w 397"/>
                <a:gd name="T21" fmla="*/ 132 h 264"/>
                <a:gd name="T22" fmla="*/ 319 w 397"/>
                <a:gd name="T23" fmla="*/ 160 h 264"/>
                <a:gd name="T24" fmla="*/ 335 w 397"/>
                <a:gd name="T25" fmla="*/ 182 h 264"/>
                <a:gd name="T26" fmla="*/ 355 w 397"/>
                <a:gd name="T27" fmla="*/ 202 h 264"/>
                <a:gd name="T28" fmla="*/ 375 w 397"/>
                <a:gd name="T29" fmla="*/ 226 h 264"/>
                <a:gd name="T30" fmla="*/ 393 w 397"/>
                <a:gd name="T31" fmla="*/ 246 h 264"/>
                <a:gd name="T32" fmla="*/ 397 w 397"/>
                <a:gd name="T33" fmla="*/ 262 h 264"/>
                <a:gd name="T34" fmla="*/ 385 w 397"/>
                <a:gd name="T35" fmla="*/ 262 h 264"/>
                <a:gd name="T36" fmla="*/ 363 w 397"/>
                <a:gd name="T37" fmla="*/ 252 h 264"/>
                <a:gd name="T38" fmla="*/ 339 w 397"/>
                <a:gd name="T39" fmla="*/ 232 h 264"/>
                <a:gd name="T40" fmla="*/ 319 w 397"/>
                <a:gd name="T41" fmla="*/ 206 h 264"/>
                <a:gd name="T42" fmla="*/ 287 w 397"/>
                <a:gd name="T43" fmla="*/ 170 h 264"/>
                <a:gd name="T44" fmla="*/ 251 w 397"/>
                <a:gd name="T45" fmla="*/ 132 h 264"/>
                <a:gd name="T46" fmla="*/ 221 w 397"/>
                <a:gd name="T47" fmla="*/ 102 h 264"/>
                <a:gd name="T48" fmla="*/ 203 w 397"/>
                <a:gd name="T49" fmla="*/ 84 h 264"/>
                <a:gd name="T50" fmla="*/ 181 w 397"/>
                <a:gd name="T51" fmla="*/ 68 h 264"/>
                <a:gd name="T52" fmla="*/ 153 w 397"/>
                <a:gd name="T53" fmla="*/ 52 h 264"/>
                <a:gd name="T54" fmla="*/ 120 w 397"/>
                <a:gd name="T55" fmla="*/ 40 h 264"/>
                <a:gd name="T56" fmla="*/ 84 w 397"/>
                <a:gd name="T57" fmla="*/ 34 h 264"/>
                <a:gd name="T58" fmla="*/ 40 w 397"/>
                <a:gd name="T59" fmla="*/ 28 h 264"/>
                <a:gd name="T60" fmla="*/ 6 w 397"/>
                <a:gd name="T61" fmla="*/ 20 h 264"/>
                <a:gd name="T62" fmla="*/ 6 w 397"/>
                <a:gd name="T63" fmla="*/ 8 h 2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7"/>
                <a:gd name="T97" fmla="*/ 0 h 264"/>
                <a:gd name="T98" fmla="*/ 397 w 397"/>
                <a:gd name="T99" fmla="*/ 264 h 2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7" h="264">
                  <a:moveTo>
                    <a:pt x="26" y="0"/>
                  </a:moveTo>
                  <a:lnTo>
                    <a:pt x="30" y="0"/>
                  </a:lnTo>
                  <a:lnTo>
                    <a:pt x="40" y="2"/>
                  </a:lnTo>
                  <a:lnTo>
                    <a:pt x="52" y="4"/>
                  </a:lnTo>
                  <a:lnTo>
                    <a:pt x="70" y="6"/>
                  </a:lnTo>
                  <a:lnTo>
                    <a:pt x="86" y="10"/>
                  </a:lnTo>
                  <a:lnTo>
                    <a:pt x="102" y="12"/>
                  </a:lnTo>
                  <a:lnTo>
                    <a:pt x="116" y="14"/>
                  </a:lnTo>
                  <a:lnTo>
                    <a:pt x="125" y="14"/>
                  </a:lnTo>
                  <a:lnTo>
                    <a:pt x="133" y="14"/>
                  </a:lnTo>
                  <a:lnTo>
                    <a:pt x="141" y="16"/>
                  </a:lnTo>
                  <a:lnTo>
                    <a:pt x="151" y="18"/>
                  </a:lnTo>
                  <a:lnTo>
                    <a:pt x="163" y="22"/>
                  </a:lnTo>
                  <a:lnTo>
                    <a:pt x="173" y="28"/>
                  </a:lnTo>
                  <a:lnTo>
                    <a:pt x="185" y="36"/>
                  </a:lnTo>
                  <a:lnTo>
                    <a:pt x="197" y="44"/>
                  </a:lnTo>
                  <a:lnTo>
                    <a:pt x="207" y="56"/>
                  </a:lnTo>
                  <a:lnTo>
                    <a:pt x="219" y="70"/>
                  </a:lnTo>
                  <a:lnTo>
                    <a:pt x="235" y="84"/>
                  </a:lnTo>
                  <a:lnTo>
                    <a:pt x="253" y="100"/>
                  </a:lnTo>
                  <a:lnTo>
                    <a:pt x="271" y="116"/>
                  </a:lnTo>
                  <a:lnTo>
                    <a:pt x="289" y="132"/>
                  </a:lnTo>
                  <a:lnTo>
                    <a:pt x="305" y="148"/>
                  </a:lnTo>
                  <a:lnTo>
                    <a:pt x="319" y="160"/>
                  </a:lnTo>
                  <a:lnTo>
                    <a:pt x="327" y="172"/>
                  </a:lnTo>
                  <a:lnTo>
                    <a:pt x="335" y="182"/>
                  </a:lnTo>
                  <a:lnTo>
                    <a:pt x="343" y="192"/>
                  </a:lnTo>
                  <a:lnTo>
                    <a:pt x="355" y="202"/>
                  </a:lnTo>
                  <a:lnTo>
                    <a:pt x="365" y="214"/>
                  </a:lnTo>
                  <a:lnTo>
                    <a:pt x="375" y="226"/>
                  </a:lnTo>
                  <a:lnTo>
                    <a:pt x="385" y="236"/>
                  </a:lnTo>
                  <a:lnTo>
                    <a:pt x="393" y="246"/>
                  </a:lnTo>
                  <a:lnTo>
                    <a:pt x="397" y="256"/>
                  </a:lnTo>
                  <a:lnTo>
                    <a:pt x="397" y="262"/>
                  </a:lnTo>
                  <a:lnTo>
                    <a:pt x="393" y="264"/>
                  </a:lnTo>
                  <a:lnTo>
                    <a:pt x="385" y="262"/>
                  </a:lnTo>
                  <a:lnTo>
                    <a:pt x="375" y="258"/>
                  </a:lnTo>
                  <a:lnTo>
                    <a:pt x="363" y="252"/>
                  </a:lnTo>
                  <a:lnTo>
                    <a:pt x="351" y="242"/>
                  </a:lnTo>
                  <a:lnTo>
                    <a:pt x="339" y="232"/>
                  </a:lnTo>
                  <a:lnTo>
                    <a:pt x="329" y="220"/>
                  </a:lnTo>
                  <a:lnTo>
                    <a:pt x="319" y="206"/>
                  </a:lnTo>
                  <a:lnTo>
                    <a:pt x="303" y="188"/>
                  </a:lnTo>
                  <a:lnTo>
                    <a:pt x="287" y="170"/>
                  </a:lnTo>
                  <a:lnTo>
                    <a:pt x="269" y="150"/>
                  </a:lnTo>
                  <a:lnTo>
                    <a:pt x="251" y="132"/>
                  </a:lnTo>
                  <a:lnTo>
                    <a:pt x="233" y="114"/>
                  </a:lnTo>
                  <a:lnTo>
                    <a:pt x="221" y="102"/>
                  </a:lnTo>
                  <a:lnTo>
                    <a:pt x="211" y="92"/>
                  </a:lnTo>
                  <a:lnTo>
                    <a:pt x="203" y="84"/>
                  </a:lnTo>
                  <a:lnTo>
                    <a:pt x="193" y="76"/>
                  </a:lnTo>
                  <a:lnTo>
                    <a:pt x="181" y="68"/>
                  </a:lnTo>
                  <a:lnTo>
                    <a:pt x="167" y="58"/>
                  </a:lnTo>
                  <a:lnTo>
                    <a:pt x="153" y="52"/>
                  </a:lnTo>
                  <a:lnTo>
                    <a:pt x="137" y="44"/>
                  </a:lnTo>
                  <a:lnTo>
                    <a:pt x="120" y="40"/>
                  </a:lnTo>
                  <a:lnTo>
                    <a:pt x="104" y="36"/>
                  </a:lnTo>
                  <a:lnTo>
                    <a:pt x="84" y="34"/>
                  </a:lnTo>
                  <a:lnTo>
                    <a:pt x="62" y="32"/>
                  </a:lnTo>
                  <a:lnTo>
                    <a:pt x="40" y="28"/>
                  </a:lnTo>
                  <a:lnTo>
                    <a:pt x="20" y="24"/>
                  </a:lnTo>
                  <a:lnTo>
                    <a:pt x="6" y="20"/>
                  </a:lnTo>
                  <a:lnTo>
                    <a:pt x="0" y="14"/>
                  </a:lnTo>
                  <a:lnTo>
                    <a:pt x="6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2662" y="2196"/>
              <a:ext cx="266" cy="149"/>
            </a:xfrm>
            <a:custGeom>
              <a:avLst/>
              <a:gdLst>
                <a:gd name="T0" fmla="*/ 20 w 266"/>
                <a:gd name="T1" fmla="*/ 143 h 149"/>
                <a:gd name="T2" fmla="*/ 24 w 266"/>
                <a:gd name="T3" fmla="*/ 139 h 149"/>
                <a:gd name="T4" fmla="*/ 32 w 266"/>
                <a:gd name="T5" fmla="*/ 124 h 149"/>
                <a:gd name="T6" fmla="*/ 46 w 266"/>
                <a:gd name="T7" fmla="*/ 106 h 149"/>
                <a:gd name="T8" fmla="*/ 64 w 266"/>
                <a:gd name="T9" fmla="*/ 84 h 149"/>
                <a:gd name="T10" fmla="*/ 84 w 266"/>
                <a:gd name="T11" fmla="*/ 64 h 149"/>
                <a:gd name="T12" fmla="*/ 108 w 266"/>
                <a:gd name="T13" fmla="*/ 46 h 149"/>
                <a:gd name="T14" fmla="*/ 134 w 266"/>
                <a:gd name="T15" fmla="*/ 36 h 149"/>
                <a:gd name="T16" fmla="*/ 160 w 266"/>
                <a:gd name="T17" fmla="*/ 32 h 149"/>
                <a:gd name="T18" fmla="*/ 184 w 266"/>
                <a:gd name="T19" fmla="*/ 34 h 149"/>
                <a:gd name="T20" fmla="*/ 204 w 266"/>
                <a:gd name="T21" fmla="*/ 38 h 149"/>
                <a:gd name="T22" fmla="*/ 218 w 266"/>
                <a:gd name="T23" fmla="*/ 44 h 149"/>
                <a:gd name="T24" fmla="*/ 230 w 266"/>
                <a:gd name="T25" fmla="*/ 48 h 149"/>
                <a:gd name="T26" fmla="*/ 240 w 266"/>
                <a:gd name="T27" fmla="*/ 54 h 149"/>
                <a:gd name="T28" fmla="*/ 246 w 266"/>
                <a:gd name="T29" fmla="*/ 60 h 149"/>
                <a:gd name="T30" fmla="*/ 252 w 266"/>
                <a:gd name="T31" fmla="*/ 68 h 149"/>
                <a:gd name="T32" fmla="*/ 256 w 266"/>
                <a:gd name="T33" fmla="*/ 74 h 149"/>
                <a:gd name="T34" fmla="*/ 260 w 266"/>
                <a:gd name="T35" fmla="*/ 78 h 149"/>
                <a:gd name="T36" fmla="*/ 264 w 266"/>
                <a:gd name="T37" fmla="*/ 76 h 149"/>
                <a:gd name="T38" fmla="*/ 266 w 266"/>
                <a:gd name="T39" fmla="*/ 72 h 149"/>
                <a:gd name="T40" fmla="*/ 264 w 266"/>
                <a:gd name="T41" fmla="*/ 64 h 149"/>
                <a:gd name="T42" fmla="*/ 260 w 266"/>
                <a:gd name="T43" fmla="*/ 54 h 149"/>
                <a:gd name="T44" fmla="*/ 250 w 266"/>
                <a:gd name="T45" fmla="*/ 42 h 149"/>
                <a:gd name="T46" fmla="*/ 234 w 266"/>
                <a:gd name="T47" fmla="*/ 30 h 149"/>
                <a:gd name="T48" fmla="*/ 212 w 266"/>
                <a:gd name="T49" fmla="*/ 18 h 149"/>
                <a:gd name="T50" fmla="*/ 188 w 266"/>
                <a:gd name="T51" fmla="*/ 8 h 149"/>
                <a:gd name="T52" fmla="*/ 166 w 266"/>
                <a:gd name="T53" fmla="*/ 2 h 149"/>
                <a:gd name="T54" fmla="*/ 144 w 266"/>
                <a:gd name="T55" fmla="*/ 0 h 149"/>
                <a:gd name="T56" fmla="*/ 126 w 266"/>
                <a:gd name="T57" fmla="*/ 0 h 149"/>
                <a:gd name="T58" fmla="*/ 110 w 266"/>
                <a:gd name="T59" fmla="*/ 2 h 149"/>
                <a:gd name="T60" fmla="*/ 94 w 266"/>
                <a:gd name="T61" fmla="*/ 6 h 149"/>
                <a:gd name="T62" fmla="*/ 82 w 266"/>
                <a:gd name="T63" fmla="*/ 12 h 149"/>
                <a:gd name="T64" fmla="*/ 74 w 266"/>
                <a:gd name="T65" fmla="*/ 18 h 149"/>
                <a:gd name="T66" fmla="*/ 64 w 266"/>
                <a:gd name="T67" fmla="*/ 30 h 149"/>
                <a:gd name="T68" fmla="*/ 48 w 266"/>
                <a:gd name="T69" fmla="*/ 50 h 149"/>
                <a:gd name="T70" fmla="*/ 32 w 266"/>
                <a:gd name="T71" fmla="*/ 76 h 149"/>
                <a:gd name="T72" fmla="*/ 16 w 266"/>
                <a:gd name="T73" fmla="*/ 100 h 149"/>
                <a:gd name="T74" fmla="*/ 4 w 266"/>
                <a:gd name="T75" fmla="*/ 124 h 149"/>
                <a:gd name="T76" fmla="*/ 0 w 266"/>
                <a:gd name="T77" fmla="*/ 141 h 149"/>
                <a:gd name="T78" fmla="*/ 4 w 266"/>
                <a:gd name="T79" fmla="*/ 149 h 149"/>
                <a:gd name="T80" fmla="*/ 20 w 266"/>
                <a:gd name="T81" fmla="*/ 143 h 1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6"/>
                <a:gd name="T124" fmla="*/ 0 h 149"/>
                <a:gd name="T125" fmla="*/ 266 w 266"/>
                <a:gd name="T126" fmla="*/ 149 h 1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6" h="149">
                  <a:moveTo>
                    <a:pt x="20" y="143"/>
                  </a:moveTo>
                  <a:lnTo>
                    <a:pt x="24" y="139"/>
                  </a:lnTo>
                  <a:lnTo>
                    <a:pt x="32" y="124"/>
                  </a:lnTo>
                  <a:lnTo>
                    <a:pt x="46" y="106"/>
                  </a:lnTo>
                  <a:lnTo>
                    <a:pt x="64" y="84"/>
                  </a:lnTo>
                  <a:lnTo>
                    <a:pt x="84" y="64"/>
                  </a:lnTo>
                  <a:lnTo>
                    <a:pt x="108" y="46"/>
                  </a:lnTo>
                  <a:lnTo>
                    <a:pt x="134" y="36"/>
                  </a:lnTo>
                  <a:lnTo>
                    <a:pt x="160" y="32"/>
                  </a:lnTo>
                  <a:lnTo>
                    <a:pt x="184" y="34"/>
                  </a:lnTo>
                  <a:lnTo>
                    <a:pt x="204" y="38"/>
                  </a:lnTo>
                  <a:lnTo>
                    <a:pt x="218" y="44"/>
                  </a:lnTo>
                  <a:lnTo>
                    <a:pt x="230" y="48"/>
                  </a:lnTo>
                  <a:lnTo>
                    <a:pt x="240" y="54"/>
                  </a:lnTo>
                  <a:lnTo>
                    <a:pt x="246" y="60"/>
                  </a:lnTo>
                  <a:lnTo>
                    <a:pt x="252" y="68"/>
                  </a:lnTo>
                  <a:lnTo>
                    <a:pt x="256" y="74"/>
                  </a:lnTo>
                  <a:lnTo>
                    <a:pt x="260" y="78"/>
                  </a:lnTo>
                  <a:lnTo>
                    <a:pt x="264" y="76"/>
                  </a:lnTo>
                  <a:lnTo>
                    <a:pt x="266" y="72"/>
                  </a:lnTo>
                  <a:lnTo>
                    <a:pt x="264" y="64"/>
                  </a:lnTo>
                  <a:lnTo>
                    <a:pt x="260" y="54"/>
                  </a:lnTo>
                  <a:lnTo>
                    <a:pt x="250" y="42"/>
                  </a:lnTo>
                  <a:lnTo>
                    <a:pt x="234" y="30"/>
                  </a:lnTo>
                  <a:lnTo>
                    <a:pt x="212" y="18"/>
                  </a:lnTo>
                  <a:lnTo>
                    <a:pt x="188" y="8"/>
                  </a:lnTo>
                  <a:lnTo>
                    <a:pt x="166" y="2"/>
                  </a:lnTo>
                  <a:lnTo>
                    <a:pt x="144" y="0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4" y="6"/>
                  </a:lnTo>
                  <a:lnTo>
                    <a:pt x="82" y="12"/>
                  </a:lnTo>
                  <a:lnTo>
                    <a:pt x="74" y="18"/>
                  </a:lnTo>
                  <a:lnTo>
                    <a:pt x="64" y="30"/>
                  </a:lnTo>
                  <a:lnTo>
                    <a:pt x="48" y="50"/>
                  </a:lnTo>
                  <a:lnTo>
                    <a:pt x="32" y="76"/>
                  </a:lnTo>
                  <a:lnTo>
                    <a:pt x="16" y="100"/>
                  </a:lnTo>
                  <a:lnTo>
                    <a:pt x="4" y="124"/>
                  </a:lnTo>
                  <a:lnTo>
                    <a:pt x="0" y="141"/>
                  </a:lnTo>
                  <a:lnTo>
                    <a:pt x="4" y="149"/>
                  </a:lnTo>
                  <a:lnTo>
                    <a:pt x="20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2804" y="1803"/>
              <a:ext cx="354" cy="142"/>
            </a:xfrm>
            <a:custGeom>
              <a:avLst/>
              <a:gdLst>
                <a:gd name="T0" fmla="*/ 0 w 354"/>
                <a:gd name="T1" fmla="*/ 10 h 142"/>
                <a:gd name="T2" fmla="*/ 2 w 354"/>
                <a:gd name="T3" fmla="*/ 8 h 142"/>
                <a:gd name="T4" fmla="*/ 10 w 354"/>
                <a:gd name="T5" fmla="*/ 6 h 142"/>
                <a:gd name="T6" fmla="*/ 22 w 354"/>
                <a:gd name="T7" fmla="*/ 2 h 142"/>
                <a:gd name="T8" fmla="*/ 36 w 354"/>
                <a:gd name="T9" fmla="*/ 0 h 142"/>
                <a:gd name="T10" fmla="*/ 52 w 354"/>
                <a:gd name="T11" fmla="*/ 0 h 142"/>
                <a:gd name="T12" fmla="*/ 70 w 354"/>
                <a:gd name="T13" fmla="*/ 2 h 142"/>
                <a:gd name="T14" fmla="*/ 90 w 354"/>
                <a:gd name="T15" fmla="*/ 10 h 142"/>
                <a:gd name="T16" fmla="*/ 110 w 354"/>
                <a:gd name="T17" fmla="*/ 22 h 142"/>
                <a:gd name="T18" fmla="*/ 130 w 354"/>
                <a:gd name="T19" fmla="*/ 36 h 142"/>
                <a:gd name="T20" fmla="*/ 152 w 354"/>
                <a:gd name="T21" fmla="*/ 50 h 142"/>
                <a:gd name="T22" fmla="*/ 174 w 354"/>
                <a:gd name="T23" fmla="*/ 62 h 142"/>
                <a:gd name="T24" fmla="*/ 198 w 354"/>
                <a:gd name="T25" fmla="*/ 70 h 142"/>
                <a:gd name="T26" fmla="*/ 220 w 354"/>
                <a:gd name="T27" fmla="*/ 78 h 142"/>
                <a:gd name="T28" fmla="*/ 240 w 354"/>
                <a:gd name="T29" fmla="*/ 84 h 142"/>
                <a:gd name="T30" fmla="*/ 258 w 354"/>
                <a:gd name="T31" fmla="*/ 86 h 142"/>
                <a:gd name="T32" fmla="*/ 274 w 354"/>
                <a:gd name="T33" fmla="*/ 88 h 142"/>
                <a:gd name="T34" fmla="*/ 288 w 354"/>
                <a:gd name="T35" fmla="*/ 88 h 142"/>
                <a:gd name="T36" fmla="*/ 300 w 354"/>
                <a:gd name="T37" fmla="*/ 88 h 142"/>
                <a:gd name="T38" fmla="*/ 312 w 354"/>
                <a:gd name="T39" fmla="*/ 88 h 142"/>
                <a:gd name="T40" fmla="*/ 322 w 354"/>
                <a:gd name="T41" fmla="*/ 90 h 142"/>
                <a:gd name="T42" fmla="*/ 332 w 354"/>
                <a:gd name="T43" fmla="*/ 94 h 142"/>
                <a:gd name="T44" fmla="*/ 340 w 354"/>
                <a:gd name="T45" fmla="*/ 100 h 142"/>
                <a:gd name="T46" fmla="*/ 348 w 354"/>
                <a:gd name="T47" fmla="*/ 110 h 142"/>
                <a:gd name="T48" fmla="*/ 354 w 354"/>
                <a:gd name="T49" fmla="*/ 122 h 142"/>
                <a:gd name="T50" fmla="*/ 354 w 354"/>
                <a:gd name="T51" fmla="*/ 134 h 142"/>
                <a:gd name="T52" fmla="*/ 342 w 354"/>
                <a:gd name="T53" fmla="*/ 140 h 142"/>
                <a:gd name="T54" fmla="*/ 324 w 354"/>
                <a:gd name="T55" fmla="*/ 142 h 142"/>
                <a:gd name="T56" fmla="*/ 302 w 354"/>
                <a:gd name="T57" fmla="*/ 142 h 142"/>
                <a:gd name="T58" fmla="*/ 276 w 354"/>
                <a:gd name="T59" fmla="*/ 138 h 142"/>
                <a:gd name="T60" fmla="*/ 252 w 354"/>
                <a:gd name="T61" fmla="*/ 132 h 142"/>
                <a:gd name="T62" fmla="*/ 230 w 354"/>
                <a:gd name="T63" fmla="*/ 126 h 142"/>
                <a:gd name="T64" fmla="*/ 214 w 354"/>
                <a:gd name="T65" fmla="*/ 118 h 142"/>
                <a:gd name="T66" fmla="*/ 200 w 354"/>
                <a:gd name="T67" fmla="*/ 110 h 142"/>
                <a:gd name="T68" fmla="*/ 182 w 354"/>
                <a:gd name="T69" fmla="*/ 100 h 142"/>
                <a:gd name="T70" fmla="*/ 162 w 354"/>
                <a:gd name="T71" fmla="*/ 90 h 142"/>
                <a:gd name="T72" fmla="*/ 140 w 354"/>
                <a:gd name="T73" fmla="*/ 80 h 142"/>
                <a:gd name="T74" fmla="*/ 118 w 354"/>
                <a:gd name="T75" fmla="*/ 72 h 142"/>
                <a:gd name="T76" fmla="*/ 98 w 354"/>
                <a:gd name="T77" fmla="*/ 62 h 142"/>
                <a:gd name="T78" fmla="*/ 80 w 354"/>
                <a:gd name="T79" fmla="*/ 56 h 142"/>
                <a:gd name="T80" fmla="*/ 66 w 354"/>
                <a:gd name="T81" fmla="*/ 52 h 142"/>
                <a:gd name="T82" fmla="*/ 54 w 354"/>
                <a:gd name="T83" fmla="*/ 50 h 142"/>
                <a:gd name="T84" fmla="*/ 42 w 354"/>
                <a:gd name="T85" fmla="*/ 48 h 142"/>
                <a:gd name="T86" fmla="*/ 32 w 354"/>
                <a:gd name="T87" fmla="*/ 46 h 142"/>
                <a:gd name="T88" fmla="*/ 22 w 354"/>
                <a:gd name="T89" fmla="*/ 42 h 142"/>
                <a:gd name="T90" fmla="*/ 12 w 354"/>
                <a:gd name="T91" fmla="*/ 38 h 142"/>
                <a:gd name="T92" fmla="*/ 6 w 354"/>
                <a:gd name="T93" fmla="*/ 32 h 142"/>
                <a:gd name="T94" fmla="*/ 2 w 354"/>
                <a:gd name="T95" fmla="*/ 22 h 142"/>
                <a:gd name="T96" fmla="*/ 0 w 354"/>
                <a:gd name="T97" fmla="*/ 10 h 1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142"/>
                <a:gd name="T149" fmla="*/ 354 w 354"/>
                <a:gd name="T150" fmla="*/ 142 h 1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142">
                  <a:moveTo>
                    <a:pt x="0" y="10"/>
                  </a:moveTo>
                  <a:lnTo>
                    <a:pt x="2" y="8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52" y="0"/>
                  </a:lnTo>
                  <a:lnTo>
                    <a:pt x="70" y="2"/>
                  </a:lnTo>
                  <a:lnTo>
                    <a:pt x="90" y="10"/>
                  </a:lnTo>
                  <a:lnTo>
                    <a:pt x="110" y="22"/>
                  </a:lnTo>
                  <a:lnTo>
                    <a:pt x="130" y="36"/>
                  </a:lnTo>
                  <a:lnTo>
                    <a:pt x="152" y="50"/>
                  </a:lnTo>
                  <a:lnTo>
                    <a:pt x="174" y="62"/>
                  </a:lnTo>
                  <a:lnTo>
                    <a:pt x="198" y="70"/>
                  </a:lnTo>
                  <a:lnTo>
                    <a:pt x="220" y="78"/>
                  </a:lnTo>
                  <a:lnTo>
                    <a:pt x="240" y="84"/>
                  </a:lnTo>
                  <a:lnTo>
                    <a:pt x="258" y="86"/>
                  </a:lnTo>
                  <a:lnTo>
                    <a:pt x="274" y="88"/>
                  </a:lnTo>
                  <a:lnTo>
                    <a:pt x="288" y="88"/>
                  </a:lnTo>
                  <a:lnTo>
                    <a:pt x="300" y="88"/>
                  </a:lnTo>
                  <a:lnTo>
                    <a:pt x="312" y="88"/>
                  </a:lnTo>
                  <a:lnTo>
                    <a:pt x="322" y="90"/>
                  </a:lnTo>
                  <a:lnTo>
                    <a:pt x="332" y="94"/>
                  </a:lnTo>
                  <a:lnTo>
                    <a:pt x="340" y="100"/>
                  </a:lnTo>
                  <a:lnTo>
                    <a:pt x="348" y="110"/>
                  </a:lnTo>
                  <a:lnTo>
                    <a:pt x="354" y="122"/>
                  </a:lnTo>
                  <a:lnTo>
                    <a:pt x="354" y="134"/>
                  </a:lnTo>
                  <a:lnTo>
                    <a:pt x="342" y="140"/>
                  </a:lnTo>
                  <a:lnTo>
                    <a:pt x="324" y="142"/>
                  </a:lnTo>
                  <a:lnTo>
                    <a:pt x="302" y="142"/>
                  </a:lnTo>
                  <a:lnTo>
                    <a:pt x="276" y="138"/>
                  </a:lnTo>
                  <a:lnTo>
                    <a:pt x="252" y="132"/>
                  </a:lnTo>
                  <a:lnTo>
                    <a:pt x="230" y="126"/>
                  </a:lnTo>
                  <a:lnTo>
                    <a:pt x="214" y="118"/>
                  </a:lnTo>
                  <a:lnTo>
                    <a:pt x="200" y="110"/>
                  </a:lnTo>
                  <a:lnTo>
                    <a:pt x="182" y="100"/>
                  </a:lnTo>
                  <a:lnTo>
                    <a:pt x="162" y="90"/>
                  </a:lnTo>
                  <a:lnTo>
                    <a:pt x="140" y="80"/>
                  </a:lnTo>
                  <a:lnTo>
                    <a:pt x="118" y="72"/>
                  </a:lnTo>
                  <a:lnTo>
                    <a:pt x="98" y="62"/>
                  </a:lnTo>
                  <a:lnTo>
                    <a:pt x="80" y="56"/>
                  </a:lnTo>
                  <a:lnTo>
                    <a:pt x="66" y="52"/>
                  </a:lnTo>
                  <a:lnTo>
                    <a:pt x="54" y="50"/>
                  </a:lnTo>
                  <a:lnTo>
                    <a:pt x="42" y="48"/>
                  </a:lnTo>
                  <a:lnTo>
                    <a:pt x="32" y="46"/>
                  </a:lnTo>
                  <a:lnTo>
                    <a:pt x="22" y="42"/>
                  </a:lnTo>
                  <a:lnTo>
                    <a:pt x="12" y="38"/>
                  </a:lnTo>
                  <a:lnTo>
                    <a:pt x="6" y="32"/>
                  </a:lnTo>
                  <a:lnTo>
                    <a:pt x="2" y="2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B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2143" y="1797"/>
              <a:ext cx="150" cy="166"/>
            </a:xfrm>
            <a:custGeom>
              <a:avLst/>
              <a:gdLst>
                <a:gd name="T0" fmla="*/ 0 w 150"/>
                <a:gd name="T1" fmla="*/ 132 h 166"/>
                <a:gd name="T2" fmla="*/ 2 w 150"/>
                <a:gd name="T3" fmla="*/ 132 h 166"/>
                <a:gd name="T4" fmla="*/ 8 w 150"/>
                <a:gd name="T5" fmla="*/ 134 h 166"/>
                <a:gd name="T6" fmla="*/ 16 w 150"/>
                <a:gd name="T7" fmla="*/ 136 h 166"/>
                <a:gd name="T8" fmla="*/ 28 w 150"/>
                <a:gd name="T9" fmla="*/ 134 h 166"/>
                <a:gd name="T10" fmla="*/ 38 w 150"/>
                <a:gd name="T11" fmla="*/ 132 h 166"/>
                <a:gd name="T12" fmla="*/ 50 w 150"/>
                <a:gd name="T13" fmla="*/ 126 h 166"/>
                <a:gd name="T14" fmla="*/ 60 w 150"/>
                <a:gd name="T15" fmla="*/ 118 h 166"/>
                <a:gd name="T16" fmla="*/ 68 w 150"/>
                <a:gd name="T17" fmla="*/ 102 h 166"/>
                <a:gd name="T18" fmla="*/ 76 w 150"/>
                <a:gd name="T19" fmla="*/ 84 h 166"/>
                <a:gd name="T20" fmla="*/ 82 w 150"/>
                <a:gd name="T21" fmla="*/ 66 h 166"/>
                <a:gd name="T22" fmla="*/ 90 w 150"/>
                <a:gd name="T23" fmla="*/ 50 h 166"/>
                <a:gd name="T24" fmla="*/ 96 w 150"/>
                <a:gd name="T25" fmla="*/ 36 h 166"/>
                <a:gd name="T26" fmla="*/ 104 w 150"/>
                <a:gd name="T27" fmla="*/ 24 h 166"/>
                <a:gd name="T28" fmla="*/ 114 w 150"/>
                <a:gd name="T29" fmla="*/ 12 h 166"/>
                <a:gd name="T30" fmla="*/ 122 w 150"/>
                <a:gd name="T31" fmla="*/ 4 h 166"/>
                <a:gd name="T32" fmla="*/ 134 w 150"/>
                <a:gd name="T33" fmla="*/ 0 h 166"/>
                <a:gd name="T34" fmla="*/ 150 w 150"/>
                <a:gd name="T35" fmla="*/ 0 h 166"/>
                <a:gd name="T36" fmla="*/ 150 w 150"/>
                <a:gd name="T37" fmla="*/ 10 h 166"/>
                <a:gd name="T38" fmla="*/ 140 w 150"/>
                <a:gd name="T39" fmla="*/ 26 h 166"/>
                <a:gd name="T40" fmla="*/ 128 w 150"/>
                <a:gd name="T41" fmla="*/ 40 h 166"/>
                <a:gd name="T42" fmla="*/ 118 w 150"/>
                <a:gd name="T43" fmla="*/ 60 h 166"/>
                <a:gd name="T44" fmla="*/ 110 w 150"/>
                <a:gd name="T45" fmla="*/ 90 h 166"/>
                <a:gd name="T46" fmla="*/ 98 w 150"/>
                <a:gd name="T47" fmla="*/ 118 h 166"/>
                <a:gd name="T48" fmla="*/ 82 w 150"/>
                <a:gd name="T49" fmla="*/ 140 h 166"/>
                <a:gd name="T50" fmla="*/ 70 w 150"/>
                <a:gd name="T51" fmla="*/ 148 h 166"/>
                <a:gd name="T52" fmla="*/ 58 w 150"/>
                <a:gd name="T53" fmla="*/ 156 h 166"/>
                <a:gd name="T54" fmla="*/ 44 w 150"/>
                <a:gd name="T55" fmla="*/ 162 h 166"/>
                <a:gd name="T56" fmla="*/ 30 w 150"/>
                <a:gd name="T57" fmla="*/ 166 h 166"/>
                <a:gd name="T58" fmla="*/ 18 w 150"/>
                <a:gd name="T59" fmla="*/ 164 h 166"/>
                <a:gd name="T60" fmla="*/ 8 w 150"/>
                <a:gd name="T61" fmla="*/ 160 h 166"/>
                <a:gd name="T62" fmla="*/ 2 w 150"/>
                <a:gd name="T63" fmla="*/ 150 h 166"/>
                <a:gd name="T64" fmla="*/ 0 w 150"/>
                <a:gd name="T65" fmla="*/ 132 h 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166"/>
                <a:gd name="T101" fmla="*/ 150 w 150"/>
                <a:gd name="T102" fmla="*/ 166 h 1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166">
                  <a:moveTo>
                    <a:pt x="0" y="132"/>
                  </a:moveTo>
                  <a:lnTo>
                    <a:pt x="2" y="132"/>
                  </a:lnTo>
                  <a:lnTo>
                    <a:pt x="8" y="134"/>
                  </a:lnTo>
                  <a:lnTo>
                    <a:pt x="16" y="136"/>
                  </a:lnTo>
                  <a:lnTo>
                    <a:pt x="28" y="134"/>
                  </a:lnTo>
                  <a:lnTo>
                    <a:pt x="38" y="132"/>
                  </a:lnTo>
                  <a:lnTo>
                    <a:pt x="50" y="126"/>
                  </a:lnTo>
                  <a:lnTo>
                    <a:pt x="60" y="118"/>
                  </a:lnTo>
                  <a:lnTo>
                    <a:pt x="68" y="102"/>
                  </a:lnTo>
                  <a:lnTo>
                    <a:pt x="76" y="84"/>
                  </a:lnTo>
                  <a:lnTo>
                    <a:pt x="82" y="66"/>
                  </a:lnTo>
                  <a:lnTo>
                    <a:pt x="90" y="50"/>
                  </a:lnTo>
                  <a:lnTo>
                    <a:pt x="96" y="36"/>
                  </a:lnTo>
                  <a:lnTo>
                    <a:pt x="104" y="24"/>
                  </a:lnTo>
                  <a:lnTo>
                    <a:pt x="114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50" y="0"/>
                  </a:lnTo>
                  <a:lnTo>
                    <a:pt x="150" y="10"/>
                  </a:lnTo>
                  <a:lnTo>
                    <a:pt x="140" y="26"/>
                  </a:lnTo>
                  <a:lnTo>
                    <a:pt x="128" y="40"/>
                  </a:lnTo>
                  <a:lnTo>
                    <a:pt x="118" y="60"/>
                  </a:lnTo>
                  <a:lnTo>
                    <a:pt x="110" y="90"/>
                  </a:lnTo>
                  <a:lnTo>
                    <a:pt x="98" y="118"/>
                  </a:lnTo>
                  <a:lnTo>
                    <a:pt x="82" y="140"/>
                  </a:lnTo>
                  <a:lnTo>
                    <a:pt x="70" y="148"/>
                  </a:lnTo>
                  <a:lnTo>
                    <a:pt x="58" y="156"/>
                  </a:lnTo>
                  <a:lnTo>
                    <a:pt x="44" y="162"/>
                  </a:lnTo>
                  <a:lnTo>
                    <a:pt x="30" y="166"/>
                  </a:lnTo>
                  <a:lnTo>
                    <a:pt x="18" y="164"/>
                  </a:lnTo>
                  <a:lnTo>
                    <a:pt x="8" y="160"/>
                  </a:lnTo>
                  <a:lnTo>
                    <a:pt x="2" y="15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5B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2311" y="2076"/>
              <a:ext cx="60" cy="325"/>
            </a:xfrm>
            <a:custGeom>
              <a:avLst/>
              <a:gdLst>
                <a:gd name="T0" fmla="*/ 10 w 60"/>
                <a:gd name="T1" fmla="*/ 14 h 325"/>
                <a:gd name="T2" fmla="*/ 8 w 60"/>
                <a:gd name="T3" fmla="*/ 36 h 325"/>
                <a:gd name="T4" fmla="*/ 2 w 60"/>
                <a:gd name="T5" fmla="*/ 88 h 325"/>
                <a:gd name="T6" fmla="*/ 0 w 60"/>
                <a:gd name="T7" fmla="*/ 154 h 325"/>
                <a:gd name="T8" fmla="*/ 6 w 60"/>
                <a:gd name="T9" fmla="*/ 214 h 325"/>
                <a:gd name="T10" fmla="*/ 18 w 60"/>
                <a:gd name="T11" fmla="*/ 257 h 325"/>
                <a:gd name="T12" fmla="*/ 32 w 60"/>
                <a:gd name="T13" fmla="*/ 285 h 325"/>
                <a:gd name="T14" fmla="*/ 46 w 60"/>
                <a:gd name="T15" fmla="*/ 305 h 325"/>
                <a:gd name="T16" fmla="*/ 54 w 60"/>
                <a:gd name="T17" fmla="*/ 321 h 325"/>
                <a:gd name="T18" fmla="*/ 58 w 60"/>
                <a:gd name="T19" fmla="*/ 325 h 325"/>
                <a:gd name="T20" fmla="*/ 60 w 60"/>
                <a:gd name="T21" fmla="*/ 313 h 325"/>
                <a:gd name="T22" fmla="*/ 56 w 60"/>
                <a:gd name="T23" fmla="*/ 287 h 325"/>
                <a:gd name="T24" fmla="*/ 46 w 60"/>
                <a:gd name="T25" fmla="*/ 257 h 325"/>
                <a:gd name="T26" fmla="*/ 32 w 60"/>
                <a:gd name="T27" fmla="*/ 214 h 325"/>
                <a:gd name="T28" fmla="*/ 20 w 60"/>
                <a:gd name="T29" fmla="*/ 158 h 325"/>
                <a:gd name="T30" fmla="*/ 16 w 60"/>
                <a:gd name="T31" fmla="*/ 106 h 325"/>
                <a:gd name="T32" fmla="*/ 16 w 60"/>
                <a:gd name="T33" fmla="*/ 74 h 325"/>
                <a:gd name="T34" fmla="*/ 20 w 60"/>
                <a:gd name="T35" fmla="*/ 48 h 325"/>
                <a:gd name="T36" fmla="*/ 24 w 60"/>
                <a:gd name="T37" fmla="*/ 16 h 325"/>
                <a:gd name="T38" fmla="*/ 22 w 60"/>
                <a:gd name="T39" fmla="*/ 0 h 325"/>
                <a:gd name="T40" fmla="*/ 10 w 60"/>
                <a:gd name="T41" fmla="*/ 14 h 3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325"/>
                <a:gd name="T65" fmla="*/ 60 w 60"/>
                <a:gd name="T66" fmla="*/ 325 h 3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325">
                  <a:moveTo>
                    <a:pt x="10" y="14"/>
                  </a:moveTo>
                  <a:lnTo>
                    <a:pt x="8" y="36"/>
                  </a:lnTo>
                  <a:lnTo>
                    <a:pt x="2" y="88"/>
                  </a:lnTo>
                  <a:lnTo>
                    <a:pt x="0" y="154"/>
                  </a:lnTo>
                  <a:lnTo>
                    <a:pt x="6" y="214"/>
                  </a:lnTo>
                  <a:lnTo>
                    <a:pt x="18" y="257"/>
                  </a:lnTo>
                  <a:lnTo>
                    <a:pt x="32" y="285"/>
                  </a:lnTo>
                  <a:lnTo>
                    <a:pt x="46" y="305"/>
                  </a:lnTo>
                  <a:lnTo>
                    <a:pt x="54" y="321"/>
                  </a:lnTo>
                  <a:lnTo>
                    <a:pt x="58" y="325"/>
                  </a:lnTo>
                  <a:lnTo>
                    <a:pt x="60" y="313"/>
                  </a:lnTo>
                  <a:lnTo>
                    <a:pt x="56" y="287"/>
                  </a:lnTo>
                  <a:lnTo>
                    <a:pt x="46" y="257"/>
                  </a:lnTo>
                  <a:lnTo>
                    <a:pt x="32" y="214"/>
                  </a:lnTo>
                  <a:lnTo>
                    <a:pt x="20" y="158"/>
                  </a:lnTo>
                  <a:lnTo>
                    <a:pt x="16" y="106"/>
                  </a:lnTo>
                  <a:lnTo>
                    <a:pt x="16" y="74"/>
                  </a:lnTo>
                  <a:lnTo>
                    <a:pt x="20" y="48"/>
                  </a:lnTo>
                  <a:lnTo>
                    <a:pt x="24" y="16"/>
                  </a:lnTo>
                  <a:lnTo>
                    <a:pt x="22" y="0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2455" y="1839"/>
              <a:ext cx="54" cy="104"/>
            </a:xfrm>
            <a:custGeom>
              <a:avLst/>
              <a:gdLst>
                <a:gd name="T0" fmla="*/ 40 w 54"/>
                <a:gd name="T1" fmla="*/ 0 h 104"/>
                <a:gd name="T2" fmla="*/ 34 w 54"/>
                <a:gd name="T3" fmla="*/ 6 h 104"/>
                <a:gd name="T4" fmla="*/ 24 w 54"/>
                <a:gd name="T5" fmla="*/ 18 h 104"/>
                <a:gd name="T6" fmla="*/ 12 w 54"/>
                <a:gd name="T7" fmla="*/ 36 h 104"/>
                <a:gd name="T8" fmla="*/ 4 w 54"/>
                <a:gd name="T9" fmla="*/ 56 h 104"/>
                <a:gd name="T10" fmla="*/ 0 w 54"/>
                <a:gd name="T11" fmla="*/ 74 h 104"/>
                <a:gd name="T12" fmla="*/ 0 w 54"/>
                <a:gd name="T13" fmla="*/ 92 h 104"/>
                <a:gd name="T14" fmla="*/ 4 w 54"/>
                <a:gd name="T15" fmla="*/ 104 h 104"/>
                <a:gd name="T16" fmla="*/ 20 w 54"/>
                <a:gd name="T17" fmla="*/ 102 h 104"/>
                <a:gd name="T18" fmla="*/ 32 w 54"/>
                <a:gd name="T19" fmla="*/ 96 h 104"/>
                <a:gd name="T20" fmla="*/ 32 w 54"/>
                <a:gd name="T21" fmla="*/ 92 h 104"/>
                <a:gd name="T22" fmla="*/ 32 w 54"/>
                <a:gd name="T23" fmla="*/ 84 h 104"/>
                <a:gd name="T24" fmla="*/ 36 w 54"/>
                <a:gd name="T25" fmla="*/ 68 h 104"/>
                <a:gd name="T26" fmla="*/ 46 w 54"/>
                <a:gd name="T27" fmla="*/ 42 h 104"/>
                <a:gd name="T28" fmla="*/ 54 w 54"/>
                <a:gd name="T29" fmla="*/ 18 h 104"/>
                <a:gd name="T30" fmla="*/ 54 w 54"/>
                <a:gd name="T31" fmla="*/ 0 h 104"/>
                <a:gd name="T32" fmla="*/ 40 w 54"/>
                <a:gd name="T33" fmla="*/ 0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04"/>
                <a:gd name="T53" fmla="*/ 54 w 54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04">
                  <a:moveTo>
                    <a:pt x="40" y="0"/>
                  </a:moveTo>
                  <a:lnTo>
                    <a:pt x="34" y="6"/>
                  </a:lnTo>
                  <a:lnTo>
                    <a:pt x="24" y="18"/>
                  </a:lnTo>
                  <a:lnTo>
                    <a:pt x="12" y="36"/>
                  </a:lnTo>
                  <a:lnTo>
                    <a:pt x="4" y="56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4" y="104"/>
                  </a:lnTo>
                  <a:lnTo>
                    <a:pt x="20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4"/>
                  </a:lnTo>
                  <a:lnTo>
                    <a:pt x="36" y="68"/>
                  </a:lnTo>
                  <a:lnTo>
                    <a:pt x="46" y="42"/>
                  </a:lnTo>
                  <a:lnTo>
                    <a:pt x="54" y="18"/>
                  </a:lnTo>
                  <a:lnTo>
                    <a:pt x="54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5B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2794" y="2411"/>
              <a:ext cx="110" cy="259"/>
            </a:xfrm>
            <a:custGeom>
              <a:avLst/>
              <a:gdLst>
                <a:gd name="T0" fmla="*/ 54 w 110"/>
                <a:gd name="T1" fmla="*/ 0 h 259"/>
                <a:gd name="T2" fmla="*/ 62 w 110"/>
                <a:gd name="T3" fmla="*/ 2 h 259"/>
                <a:gd name="T4" fmla="*/ 82 w 110"/>
                <a:gd name="T5" fmla="*/ 20 h 259"/>
                <a:gd name="T6" fmla="*/ 102 w 110"/>
                <a:gd name="T7" fmla="*/ 62 h 259"/>
                <a:gd name="T8" fmla="*/ 110 w 110"/>
                <a:gd name="T9" fmla="*/ 142 h 259"/>
                <a:gd name="T10" fmla="*/ 104 w 110"/>
                <a:gd name="T11" fmla="*/ 208 h 259"/>
                <a:gd name="T12" fmla="*/ 90 w 110"/>
                <a:gd name="T13" fmla="*/ 243 h 259"/>
                <a:gd name="T14" fmla="*/ 72 w 110"/>
                <a:gd name="T15" fmla="*/ 257 h 259"/>
                <a:gd name="T16" fmla="*/ 54 w 110"/>
                <a:gd name="T17" fmla="*/ 259 h 259"/>
                <a:gd name="T18" fmla="*/ 46 w 110"/>
                <a:gd name="T19" fmla="*/ 259 h 259"/>
                <a:gd name="T20" fmla="*/ 38 w 110"/>
                <a:gd name="T21" fmla="*/ 255 h 259"/>
                <a:gd name="T22" fmla="*/ 28 w 110"/>
                <a:gd name="T23" fmla="*/ 247 h 259"/>
                <a:gd name="T24" fmla="*/ 18 w 110"/>
                <a:gd name="T25" fmla="*/ 232 h 259"/>
                <a:gd name="T26" fmla="*/ 10 w 110"/>
                <a:gd name="T27" fmla="*/ 210 h 259"/>
                <a:gd name="T28" fmla="*/ 4 w 110"/>
                <a:gd name="T29" fmla="*/ 178 h 259"/>
                <a:gd name="T30" fmla="*/ 0 w 110"/>
                <a:gd name="T31" fmla="*/ 136 h 259"/>
                <a:gd name="T32" fmla="*/ 2 w 110"/>
                <a:gd name="T33" fmla="*/ 82 h 259"/>
                <a:gd name="T34" fmla="*/ 12 w 110"/>
                <a:gd name="T35" fmla="*/ 36 h 259"/>
                <a:gd name="T36" fmla="*/ 30 w 110"/>
                <a:gd name="T37" fmla="*/ 10 h 259"/>
                <a:gd name="T38" fmla="*/ 46 w 110"/>
                <a:gd name="T39" fmla="*/ 2 h 259"/>
                <a:gd name="T40" fmla="*/ 54 w 110"/>
                <a:gd name="T41" fmla="*/ 0 h 2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259"/>
                <a:gd name="T65" fmla="*/ 110 w 110"/>
                <a:gd name="T66" fmla="*/ 259 h 2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259">
                  <a:moveTo>
                    <a:pt x="54" y="0"/>
                  </a:moveTo>
                  <a:lnTo>
                    <a:pt x="62" y="2"/>
                  </a:lnTo>
                  <a:lnTo>
                    <a:pt x="82" y="20"/>
                  </a:lnTo>
                  <a:lnTo>
                    <a:pt x="102" y="62"/>
                  </a:lnTo>
                  <a:lnTo>
                    <a:pt x="110" y="142"/>
                  </a:lnTo>
                  <a:lnTo>
                    <a:pt x="104" y="208"/>
                  </a:lnTo>
                  <a:lnTo>
                    <a:pt x="90" y="243"/>
                  </a:lnTo>
                  <a:lnTo>
                    <a:pt x="72" y="257"/>
                  </a:lnTo>
                  <a:lnTo>
                    <a:pt x="54" y="259"/>
                  </a:lnTo>
                  <a:lnTo>
                    <a:pt x="46" y="259"/>
                  </a:lnTo>
                  <a:lnTo>
                    <a:pt x="38" y="255"/>
                  </a:lnTo>
                  <a:lnTo>
                    <a:pt x="28" y="247"/>
                  </a:lnTo>
                  <a:lnTo>
                    <a:pt x="18" y="232"/>
                  </a:lnTo>
                  <a:lnTo>
                    <a:pt x="10" y="210"/>
                  </a:lnTo>
                  <a:lnTo>
                    <a:pt x="4" y="178"/>
                  </a:lnTo>
                  <a:lnTo>
                    <a:pt x="0" y="136"/>
                  </a:lnTo>
                  <a:lnTo>
                    <a:pt x="2" y="82"/>
                  </a:lnTo>
                  <a:lnTo>
                    <a:pt x="12" y="36"/>
                  </a:lnTo>
                  <a:lnTo>
                    <a:pt x="30" y="10"/>
                  </a:lnTo>
                  <a:lnTo>
                    <a:pt x="46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1906" y="2339"/>
              <a:ext cx="93" cy="220"/>
            </a:xfrm>
            <a:custGeom>
              <a:avLst/>
              <a:gdLst>
                <a:gd name="T0" fmla="*/ 46 w 93"/>
                <a:gd name="T1" fmla="*/ 0 h 220"/>
                <a:gd name="T2" fmla="*/ 54 w 93"/>
                <a:gd name="T3" fmla="*/ 4 h 220"/>
                <a:gd name="T4" fmla="*/ 70 w 93"/>
                <a:gd name="T5" fmla="*/ 20 h 220"/>
                <a:gd name="T6" fmla="*/ 87 w 93"/>
                <a:gd name="T7" fmla="*/ 58 h 220"/>
                <a:gd name="T8" fmla="*/ 93 w 93"/>
                <a:gd name="T9" fmla="*/ 126 h 220"/>
                <a:gd name="T10" fmla="*/ 91 w 93"/>
                <a:gd name="T11" fmla="*/ 158 h 220"/>
                <a:gd name="T12" fmla="*/ 85 w 93"/>
                <a:gd name="T13" fmla="*/ 182 h 220"/>
                <a:gd name="T14" fmla="*/ 77 w 93"/>
                <a:gd name="T15" fmla="*/ 198 h 220"/>
                <a:gd name="T16" fmla="*/ 68 w 93"/>
                <a:gd name="T17" fmla="*/ 210 h 220"/>
                <a:gd name="T18" fmla="*/ 58 w 93"/>
                <a:gd name="T19" fmla="*/ 216 h 220"/>
                <a:gd name="T20" fmla="*/ 48 w 93"/>
                <a:gd name="T21" fmla="*/ 218 h 220"/>
                <a:gd name="T22" fmla="*/ 40 w 93"/>
                <a:gd name="T23" fmla="*/ 220 h 220"/>
                <a:gd name="T24" fmla="*/ 32 w 93"/>
                <a:gd name="T25" fmla="*/ 218 h 220"/>
                <a:gd name="T26" fmla="*/ 24 w 93"/>
                <a:gd name="T27" fmla="*/ 214 h 220"/>
                <a:gd name="T28" fmla="*/ 14 w 93"/>
                <a:gd name="T29" fmla="*/ 196 h 220"/>
                <a:gd name="T30" fmla="*/ 4 w 93"/>
                <a:gd name="T31" fmla="*/ 162 h 220"/>
                <a:gd name="T32" fmla="*/ 0 w 93"/>
                <a:gd name="T33" fmla="*/ 102 h 220"/>
                <a:gd name="T34" fmla="*/ 8 w 93"/>
                <a:gd name="T35" fmla="*/ 44 h 220"/>
                <a:gd name="T36" fmla="*/ 24 w 93"/>
                <a:gd name="T37" fmla="*/ 14 h 220"/>
                <a:gd name="T38" fmla="*/ 38 w 93"/>
                <a:gd name="T39" fmla="*/ 2 h 220"/>
                <a:gd name="T40" fmla="*/ 46 w 93"/>
                <a:gd name="T41" fmla="*/ 0 h 2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220"/>
                <a:gd name="T65" fmla="*/ 93 w 93"/>
                <a:gd name="T66" fmla="*/ 220 h 2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220">
                  <a:moveTo>
                    <a:pt x="46" y="0"/>
                  </a:moveTo>
                  <a:lnTo>
                    <a:pt x="54" y="4"/>
                  </a:lnTo>
                  <a:lnTo>
                    <a:pt x="70" y="20"/>
                  </a:lnTo>
                  <a:lnTo>
                    <a:pt x="87" y="58"/>
                  </a:lnTo>
                  <a:lnTo>
                    <a:pt x="93" y="126"/>
                  </a:lnTo>
                  <a:lnTo>
                    <a:pt x="91" y="158"/>
                  </a:lnTo>
                  <a:lnTo>
                    <a:pt x="85" y="182"/>
                  </a:lnTo>
                  <a:lnTo>
                    <a:pt x="77" y="198"/>
                  </a:lnTo>
                  <a:lnTo>
                    <a:pt x="68" y="210"/>
                  </a:lnTo>
                  <a:lnTo>
                    <a:pt x="58" y="216"/>
                  </a:lnTo>
                  <a:lnTo>
                    <a:pt x="48" y="218"/>
                  </a:lnTo>
                  <a:lnTo>
                    <a:pt x="40" y="220"/>
                  </a:lnTo>
                  <a:lnTo>
                    <a:pt x="32" y="218"/>
                  </a:lnTo>
                  <a:lnTo>
                    <a:pt x="24" y="214"/>
                  </a:lnTo>
                  <a:lnTo>
                    <a:pt x="14" y="196"/>
                  </a:lnTo>
                  <a:lnTo>
                    <a:pt x="4" y="162"/>
                  </a:lnTo>
                  <a:lnTo>
                    <a:pt x="0" y="102"/>
                  </a:lnTo>
                  <a:lnTo>
                    <a:pt x="8" y="44"/>
                  </a:lnTo>
                  <a:lnTo>
                    <a:pt x="24" y="14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  <p:grpSp>
        <p:nvGrpSpPr>
          <p:cNvPr id="92" name="Group 88"/>
          <p:cNvGrpSpPr>
            <a:grpSpLocks/>
          </p:cNvGrpSpPr>
          <p:nvPr/>
        </p:nvGrpSpPr>
        <p:grpSpPr bwMode="auto">
          <a:xfrm>
            <a:off x="3286116" y="4286256"/>
            <a:ext cx="1827088" cy="516498"/>
            <a:chOff x="1111" y="1347"/>
            <a:chExt cx="3543" cy="1357"/>
          </a:xfrm>
        </p:grpSpPr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1651" y="1919"/>
              <a:ext cx="269" cy="402"/>
            </a:xfrm>
            <a:custGeom>
              <a:avLst/>
              <a:gdLst>
                <a:gd name="T0" fmla="*/ 149 w 269"/>
                <a:gd name="T1" fmla="*/ 0 h 402"/>
                <a:gd name="T2" fmla="*/ 176 w 269"/>
                <a:gd name="T3" fmla="*/ 5 h 402"/>
                <a:gd name="T4" fmla="*/ 199 w 269"/>
                <a:gd name="T5" fmla="*/ 19 h 402"/>
                <a:gd name="T6" fmla="*/ 221 w 269"/>
                <a:gd name="T7" fmla="*/ 39 h 402"/>
                <a:gd name="T8" fmla="*/ 238 w 269"/>
                <a:gd name="T9" fmla="*/ 65 h 402"/>
                <a:gd name="T10" fmla="*/ 253 w 269"/>
                <a:gd name="T11" fmla="*/ 96 h 402"/>
                <a:gd name="T12" fmla="*/ 263 w 269"/>
                <a:gd name="T13" fmla="*/ 131 h 402"/>
                <a:gd name="T14" fmla="*/ 269 w 269"/>
                <a:gd name="T15" fmla="*/ 169 h 402"/>
                <a:gd name="T16" fmla="*/ 269 w 269"/>
                <a:gd name="T17" fmla="*/ 210 h 402"/>
                <a:gd name="T18" fmla="*/ 263 w 269"/>
                <a:gd name="T19" fmla="*/ 251 h 402"/>
                <a:gd name="T20" fmla="*/ 253 w 269"/>
                <a:gd name="T21" fmla="*/ 286 h 402"/>
                <a:gd name="T22" fmla="*/ 238 w 269"/>
                <a:gd name="T23" fmla="*/ 320 h 402"/>
                <a:gd name="T24" fmla="*/ 219 w 269"/>
                <a:gd name="T25" fmla="*/ 349 h 402"/>
                <a:gd name="T26" fmla="*/ 197 w 269"/>
                <a:gd name="T27" fmla="*/ 372 h 402"/>
                <a:gd name="T28" fmla="*/ 174 w 269"/>
                <a:gd name="T29" fmla="*/ 390 h 402"/>
                <a:gd name="T30" fmla="*/ 148 w 269"/>
                <a:gd name="T31" fmla="*/ 400 h 402"/>
                <a:gd name="T32" fmla="*/ 121 w 269"/>
                <a:gd name="T33" fmla="*/ 402 h 402"/>
                <a:gd name="T34" fmla="*/ 94 w 269"/>
                <a:gd name="T35" fmla="*/ 397 h 402"/>
                <a:gd name="T36" fmla="*/ 70 w 269"/>
                <a:gd name="T37" fmla="*/ 382 h 402"/>
                <a:gd name="T38" fmla="*/ 48 w 269"/>
                <a:gd name="T39" fmla="*/ 363 h 402"/>
                <a:gd name="T40" fmla="*/ 30 w 269"/>
                <a:gd name="T41" fmla="*/ 336 h 402"/>
                <a:gd name="T42" fmla="*/ 16 w 269"/>
                <a:gd name="T43" fmla="*/ 306 h 402"/>
                <a:gd name="T44" fmla="*/ 6 w 269"/>
                <a:gd name="T45" fmla="*/ 270 h 402"/>
                <a:gd name="T46" fmla="*/ 0 w 269"/>
                <a:gd name="T47" fmla="*/ 231 h 402"/>
                <a:gd name="T48" fmla="*/ 0 w 269"/>
                <a:gd name="T49" fmla="*/ 190 h 402"/>
                <a:gd name="T50" fmla="*/ 6 w 269"/>
                <a:gd name="T51" fmla="*/ 149 h 402"/>
                <a:gd name="T52" fmla="*/ 16 w 269"/>
                <a:gd name="T53" fmla="*/ 114 h 402"/>
                <a:gd name="T54" fmla="*/ 32 w 269"/>
                <a:gd name="T55" fmla="*/ 80 h 402"/>
                <a:gd name="T56" fmla="*/ 50 w 269"/>
                <a:gd name="T57" fmla="*/ 51 h 402"/>
                <a:gd name="T58" fmla="*/ 71 w 269"/>
                <a:gd name="T59" fmla="*/ 28 h 402"/>
                <a:gd name="T60" fmla="*/ 96 w 269"/>
                <a:gd name="T61" fmla="*/ 12 h 402"/>
                <a:gd name="T62" fmla="*/ 123 w 269"/>
                <a:gd name="T63" fmla="*/ 1 h 402"/>
                <a:gd name="T64" fmla="*/ 149 w 269"/>
                <a:gd name="T65" fmla="*/ 0 h 4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9"/>
                <a:gd name="T100" fmla="*/ 0 h 402"/>
                <a:gd name="T101" fmla="*/ 269 w 269"/>
                <a:gd name="T102" fmla="*/ 402 h 4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9" h="402">
                  <a:moveTo>
                    <a:pt x="149" y="0"/>
                  </a:moveTo>
                  <a:lnTo>
                    <a:pt x="176" y="5"/>
                  </a:lnTo>
                  <a:lnTo>
                    <a:pt x="199" y="19"/>
                  </a:lnTo>
                  <a:lnTo>
                    <a:pt x="221" y="39"/>
                  </a:lnTo>
                  <a:lnTo>
                    <a:pt x="238" y="65"/>
                  </a:lnTo>
                  <a:lnTo>
                    <a:pt x="253" y="96"/>
                  </a:lnTo>
                  <a:lnTo>
                    <a:pt x="263" y="131"/>
                  </a:lnTo>
                  <a:lnTo>
                    <a:pt x="269" y="169"/>
                  </a:lnTo>
                  <a:lnTo>
                    <a:pt x="269" y="210"/>
                  </a:lnTo>
                  <a:lnTo>
                    <a:pt x="263" y="251"/>
                  </a:lnTo>
                  <a:lnTo>
                    <a:pt x="253" y="286"/>
                  </a:lnTo>
                  <a:lnTo>
                    <a:pt x="238" y="320"/>
                  </a:lnTo>
                  <a:lnTo>
                    <a:pt x="219" y="349"/>
                  </a:lnTo>
                  <a:lnTo>
                    <a:pt x="197" y="372"/>
                  </a:lnTo>
                  <a:lnTo>
                    <a:pt x="174" y="390"/>
                  </a:lnTo>
                  <a:lnTo>
                    <a:pt x="148" y="400"/>
                  </a:lnTo>
                  <a:lnTo>
                    <a:pt x="121" y="402"/>
                  </a:lnTo>
                  <a:lnTo>
                    <a:pt x="94" y="397"/>
                  </a:lnTo>
                  <a:lnTo>
                    <a:pt x="70" y="382"/>
                  </a:lnTo>
                  <a:lnTo>
                    <a:pt x="48" y="363"/>
                  </a:lnTo>
                  <a:lnTo>
                    <a:pt x="30" y="336"/>
                  </a:lnTo>
                  <a:lnTo>
                    <a:pt x="16" y="306"/>
                  </a:lnTo>
                  <a:lnTo>
                    <a:pt x="6" y="270"/>
                  </a:lnTo>
                  <a:lnTo>
                    <a:pt x="0" y="231"/>
                  </a:lnTo>
                  <a:lnTo>
                    <a:pt x="0" y="190"/>
                  </a:lnTo>
                  <a:lnTo>
                    <a:pt x="6" y="149"/>
                  </a:lnTo>
                  <a:lnTo>
                    <a:pt x="16" y="114"/>
                  </a:lnTo>
                  <a:lnTo>
                    <a:pt x="32" y="80"/>
                  </a:lnTo>
                  <a:lnTo>
                    <a:pt x="50" y="51"/>
                  </a:lnTo>
                  <a:lnTo>
                    <a:pt x="71" y="28"/>
                  </a:lnTo>
                  <a:lnTo>
                    <a:pt x="96" y="12"/>
                  </a:lnTo>
                  <a:lnTo>
                    <a:pt x="123" y="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877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1390" y="1764"/>
              <a:ext cx="585" cy="635"/>
            </a:xfrm>
            <a:custGeom>
              <a:avLst/>
              <a:gdLst>
                <a:gd name="T0" fmla="*/ 220 w 585"/>
                <a:gd name="T1" fmla="*/ 0 h 635"/>
                <a:gd name="T2" fmla="*/ 446 w 585"/>
                <a:gd name="T3" fmla="*/ 35 h 635"/>
                <a:gd name="T4" fmla="*/ 478 w 585"/>
                <a:gd name="T5" fmla="*/ 55 h 635"/>
                <a:gd name="T6" fmla="*/ 505 w 585"/>
                <a:gd name="T7" fmla="*/ 76 h 635"/>
                <a:gd name="T8" fmla="*/ 526 w 585"/>
                <a:gd name="T9" fmla="*/ 101 h 635"/>
                <a:gd name="T10" fmla="*/ 546 w 585"/>
                <a:gd name="T11" fmla="*/ 128 h 635"/>
                <a:gd name="T12" fmla="*/ 560 w 585"/>
                <a:gd name="T13" fmla="*/ 158 h 635"/>
                <a:gd name="T14" fmla="*/ 572 w 585"/>
                <a:gd name="T15" fmla="*/ 188 h 635"/>
                <a:gd name="T16" fmla="*/ 579 w 585"/>
                <a:gd name="T17" fmla="*/ 224 h 635"/>
                <a:gd name="T18" fmla="*/ 585 w 585"/>
                <a:gd name="T19" fmla="*/ 260 h 635"/>
                <a:gd name="T20" fmla="*/ 585 w 585"/>
                <a:gd name="T21" fmla="*/ 302 h 635"/>
                <a:gd name="T22" fmla="*/ 583 w 585"/>
                <a:gd name="T23" fmla="*/ 342 h 635"/>
                <a:gd name="T24" fmla="*/ 579 w 585"/>
                <a:gd name="T25" fmla="*/ 381 h 635"/>
                <a:gd name="T26" fmla="*/ 572 w 585"/>
                <a:gd name="T27" fmla="*/ 416 h 635"/>
                <a:gd name="T28" fmla="*/ 563 w 585"/>
                <a:gd name="T29" fmla="*/ 450 h 635"/>
                <a:gd name="T30" fmla="*/ 551 w 585"/>
                <a:gd name="T31" fmla="*/ 482 h 635"/>
                <a:gd name="T32" fmla="*/ 538 w 585"/>
                <a:gd name="T33" fmla="*/ 511 h 635"/>
                <a:gd name="T34" fmla="*/ 521 w 585"/>
                <a:gd name="T35" fmla="*/ 537 h 635"/>
                <a:gd name="T36" fmla="*/ 503 w 585"/>
                <a:gd name="T37" fmla="*/ 561 h 635"/>
                <a:gd name="T38" fmla="*/ 480 w 585"/>
                <a:gd name="T39" fmla="*/ 580 h 635"/>
                <a:gd name="T40" fmla="*/ 457 w 585"/>
                <a:gd name="T41" fmla="*/ 598 h 635"/>
                <a:gd name="T42" fmla="*/ 430 w 585"/>
                <a:gd name="T43" fmla="*/ 612 h 635"/>
                <a:gd name="T44" fmla="*/ 400 w 585"/>
                <a:gd name="T45" fmla="*/ 623 h 635"/>
                <a:gd name="T46" fmla="*/ 368 w 585"/>
                <a:gd name="T47" fmla="*/ 632 h 635"/>
                <a:gd name="T48" fmla="*/ 332 w 585"/>
                <a:gd name="T49" fmla="*/ 635 h 635"/>
                <a:gd name="T50" fmla="*/ 295 w 585"/>
                <a:gd name="T51" fmla="*/ 635 h 635"/>
                <a:gd name="T52" fmla="*/ 59 w 585"/>
                <a:gd name="T53" fmla="*/ 575 h 635"/>
                <a:gd name="T54" fmla="*/ 36 w 585"/>
                <a:gd name="T55" fmla="*/ 541 h 635"/>
                <a:gd name="T56" fmla="*/ 20 w 585"/>
                <a:gd name="T57" fmla="*/ 505 h 635"/>
                <a:gd name="T58" fmla="*/ 9 w 585"/>
                <a:gd name="T59" fmla="*/ 472 h 635"/>
                <a:gd name="T60" fmla="*/ 4 w 585"/>
                <a:gd name="T61" fmla="*/ 436 h 635"/>
                <a:gd name="T62" fmla="*/ 0 w 585"/>
                <a:gd name="T63" fmla="*/ 400 h 635"/>
                <a:gd name="T64" fmla="*/ 2 w 585"/>
                <a:gd name="T65" fmla="*/ 363 h 635"/>
                <a:gd name="T66" fmla="*/ 4 w 585"/>
                <a:gd name="T67" fmla="*/ 324 h 635"/>
                <a:gd name="T68" fmla="*/ 5 w 585"/>
                <a:gd name="T69" fmla="*/ 283 h 635"/>
                <a:gd name="T70" fmla="*/ 21 w 585"/>
                <a:gd name="T71" fmla="*/ 235 h 635"/>
                <a:gd name="T72" fmla="*/ 37 w 585"/>
                <a:gd name="T73" fmla="*/ 190 h 635"/>
                <a:gd name="T74" fmla="*/ 57 w 585"/>
                <a:gd name="T75" fmla="*/ 151 h 635"/>
                <a:gd name="T76" fmla="*/ 78 w 585"/>
                <a:gd name="T77" fmla="*/ 114 h 635"/>
                <a:gd name="T78" fmla="*/ 105 w 585"/>
                <a:gd name="T79" fmla="*/ 80 h 635"/>
                <a:gd name="T80" fmla="*/ 137 w 585"/>
                <a:gd name="T81" fmla="*/ 50 h 635"/>
                <a:gd name="T82" fmla="*/ 174 w 585"/>
                <a:gd name="T83" fmla="*/ 23 h 635"/>
                <a:gd name="T84" fmla="*/ 220 w 585"/>
                <a:gd name="T85" fmla="*/ 0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5"/>
                <a:gd name="T130" fmla="*/ 0 h 635"/>
                <a:gd name="T131" fmla="*/ 585 w 58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5" h="635">
                  <a:moveTo>
                    <a:pt x="220" y="0"/>
                  </a:moveTo>
                  <a:lnTo>
                    <a:pt x="446" y="35"/>
                  </a:lnTo>
                  <a:lnTo>
                    <a:pt x="478" y="55"/>
                  </a:lnTo>
                  <a:lnTo>
                    <a:pt x="505" y="76"/>
                  </a:lnTo>
                  <a:lnTo>
                    <a:pt x="526" y="101"/>
                  </a:lnTo>
                  <a:lnTo>
                    <a:pt x="546" y="128"/>
                  </a:lnTo>
                  <a:lnTo>
                    <a:pt x="560" y="158"/>
                  </a:lnTo>
                  <a:lnTo>
                    <a:pt x="572" y="188"/>
                  </a:lnTo>
                  <a:lnTo>
                    <a:pt x="579" y="224"/>
                  </a:lnTo>
                  <a:lnTo>
                    <a:pt x="585" y="260"/>
                  </a:lnTo>
                  <a:lnTo>
                    <a:pt x="585" y="302"/>
                  </a:lnTo>
                  <a:lnTo>
                    <a:pt x="583" y="342"/>
                  </a:lnTo>
                  <a:lnTo>
                    <a:pt x="579" y="381"/>
                  </a:lnTo>
                  <a:lnTo>
                    <a:pt x="572" y="416"/>
                  </a:lnTo>
                  <a:lnTo>
                    <a:pt x="563" y="450"/>
                  </a:lnTo>
                  <a:lnTo>
                    <a:pt x="551" y="482"/>
                  </a:lnTo>
                  <a:lnTo>
                    <a:pt x="538" y="511"/>
                  </a:lnTo>
                  <a:lnTo>
                    <a:pt x="521" y="537"/>
                  </a:lnTo>
                  <a:lnTo>
                    <a:pt x="503" y="561"/>
                  </a:lnTo>
                  <a:lnTo>
                    <a:pt x="480" y="580"/>
                  </a:lnTo>
                  <a:lnTo>
                    <a:pt x="457" y="598"/>
                  </a:lnTo>
                  <a:lnTo>
                    <a:pt x="430" y="612"/>
                  </a:lnTo>
                  <a:lnTo>
                    <a:pt x="400" y="623"/>
                  </a:lnTo>
                  <a:lnTo>
                    <a:pt x="368" y="632"/>
                  </a:lnTo>
                  <a:lnTo>
                    <a:pt x="332" y="635"/>
                  </a:lnTo>
                  <a:lnTo>
                    <a:pt x="295" y="635"/>
                  </a:lnTo>
                  <a:lnTo>
                    <a:pt x="59" y="575"/>
                  </a:lnTo>
                  <a:lnTo>
                    <a:pt x="36" y="541"/>
                  </a:lnTo>
                  <a:lnTo>
                    <a:pt x="20" y="505"/>
                  </a:lnTo>
                  <a:lnTo>
                    <a:pt x="9" y="472"/>
                  </a:lnTo>
                  <a:lnTo>
                    <a:pt x="4" y="436"/>
                  </a:lnTo>
                  <a:lnTo>
                    <a:pt x="0" y="400"/>
                  </a:lnTo>
                  <a:lnTo>
                    <a:pt x="2" y="363"/>
                  </a:lnTo>
                  <a:lnTo>
                    <a:pt x="4" y="324"/>
                  </a:lnTo>
                  <a:lnTo>
                    <a:pt x="5" y="283"/>
                  </a:lnTo>
                  <a:lnTo>
                    <a:pt x="21" y="235"/>
                  </a:lnTo>
                  <a:lnTo>
                    <a:pt x="37" y="190"/>
                  </a:lnTo>
                  <a:lnTo>
                    <a:pt x="57" y="151"/>
                  </a:lnTo>
                  <a:lnTo>
                    <a:pt x="78" y="114"/>
                  </a:lnTo>
                  <a:lnTo>
                    <a:pt x="105" y="80"/>
                  </a:lnTo>
                  <a:lnTo>
                    <a:pt x="137" y="50"/>
                  </a:lnTo>
                  <a:lnTo>
                    <a:pt x="174" y="2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140F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1694" y="1949"/>
              <a:ext cx="218" cy="368"/>
            </a:xfrm>
            <a:custGeom>
              <a:avLst/>
              <a:gdLst>
                <a:gd name="T0" fmla="*/ 103 w 218"/>
                <a:gd name="T1" fmla="*/ 46 h 368"/>
                <a:gd name="T2" fmla="*/ 122 w 218"/>
                <a:gd name="T3" fmla="*/ 57 h 368"/>
                <a:gd name="T4" fmla="*/ 137 w 218"/>
                <a:gd name="T5" fmla="*/ 71 h 368"/>
                <a:gd name="T6" fmla="*/ 146 w 218"/>
                <a:gd name="T7" fmla="*/ 85 h 368"/>
                <a:gd name="T8" fmla="*/ 153 w 218"/>
                <a:gd name="T9" fmla="*/ 101 h 368"/>
                <a:gd name="T10" fmla="*/ 154 w 218"/>
                <a:gd name="T11" fmla="*/ 119 h 368"/>
                <a:gd name="T12" fmla="*/ 156 w 218"/>
                <a:gd name="T13" fmla="*/ 137 h 368"/>
                <a:gd name="T14" fmla="*/ 156 w 218"/>
                <a:gd name="T15" fmla="*/ 158 h 368"/>
                <a:gd name="T16" fmla="*/ 154 w 218"/>
                <a:gd name="T17" fmla="*/ 180 h 368"/>
                <a:gd name="T18" fmla="*/ 142 w 218"/>
                <a:gd name="T19" fmla="*/ 210 h 368"/>
                <a:gd name="T20" fmla="*/ 131 w 218"/>
                <a:gd name="T21" fmla="*/ 237 h 368"/>
                <a:gd name="T22" fmla="*/ 122 w 218"/>
                <a:gd name="T23" fmla="*/ 258 h 368"/>
                <a:gd name="T24" fmla="*/ 112 w 218"/>
                <a:gd name="T25" fmla="*/ 274 h 368"/>
                <a:gd name="T26" fmla="*/ 99 w 218"/>
                <a:gd name="T27" fmla="*/ 287 h 368"/>
                <a:gd name="T28" fmla="*/ 82 w 218"/>
                <a:gd name="T29" fmla="*/ 295 h 368"/>
                <a:gd name="T30" fmla="*/ 57 w 218"/>
                <a:gd name="T31" fmla="*/ 297 h 368"/>
                <a:gd name="T32" fmla="*/ 25 w 218"/>
                <a:gd name="T33" fmla="*/ 294 h 368"/>
                <a:gd name="T34" fmla="*/ 3 w 218"/>
                <a:gd name="T35" fmla="*/ 269 h 368"/>
                <a:gd name="T36" fmla="*/ 0 w 218"/>
                <a:gd name="T37" fmla="*/ 308 h 368"/>
                <a:gd name="T38" fmla="*/ 14 w 218"/>
                <a:gd name="T39" fmla="*/ 335 h 368"/>
                <a:gd name="T40" fmla="*/ 50 w 218"/>
                <a:gd name="T41" fmla="*/ 368 h 368"/>
                <a:gd name="T42" fmla="*/ 82 w 218"/>
                <a:gd name="T43" fmla="*/ 365 h 368"/>
                <a:gd name="T44" fmla="*/ 106 w 218"/>
                <a:gd name="T45" fmla="*/ 358 h 368"/>
                <a:gd name="T46" fmla="*/ 128 w 218"/>
                <a:gd name="T47" fmla="*/ 347 h 368"/>
                <a:gd name="T48" fmla="*/ 144 w 218"/>
                <a:gd name="T49" fmla="*/ 333 h 368"/>
                <a:gd name="T50" fmla="*/ 160 w 218"/>
                <a:gd name="T51" fmla="*/ 315 h 368"/>
                <a:gd name="T52" fmla="*/ 172 w 218"/>
                <a:gd name="T53" fmla="*/ 294 h 368"/>
                <a:gd name="T54" fmla="*/ 186 w 218"/>
                <a:gd name="T55" fmla="*/ 267 h 368"/>
                <a:gd name="T56" fmla="*/ 201 w 218"/>
                <a:gd name="T57" fmla="*/ 237 h 368"/>
                <a:gd name="T58" fmla="*/ 217 w 218"/>
                <a:gd name="T59" fmla="*/ 157 h 368"/>
                <a:gd name="T60" fmla="*/ 218 w 218"/>
                <a:gd name="T61" fmla="*/ 114 h 368"/>
                <a:gd name="T62" fmla="*/ 213 w 218"/>
                <a:gd name="T63" fmla="*/ 76 h 368"/>
                <a:gd name="T64" fmla="*/ 202 w 218"/>
                <a:gd name="T65" fmla="*/ 44 h 368"/>
                <a:gd name="T66" fmla="*/ 185 w 218"/>
                <a:gd name="T67" fmla="*/ 19 h 368"/>
                <a:gd name="T68" fmla="*/ 163 w 218"/>
                <a:gd name="T69" fmla="*/ 3 h 368"/>
                <a:gd name="T70" fmla="*/ 137 w 218"/>
                <a:gd name="T71" fmla="*/ 0 h 368"/>
                <a:gd name="T72" fmla="*/ 106 w 218"/>
                <a:gd name="T73" fmla="*/ 9 h 368"/>
                <a:gd name="T74" fmla="*/ 75 w 218"/>
                <a:gd name="T75" fmla="*/ 32 h 368"/>
                <a:gd name="T76" fmla="*/ 57 w 218"/>
                <a:gd name="T77" fmla="*/ 50 h 368"/>
                <a:gd name="T78" fmla="*/ 103 w 218"/>
                <a:gd name="T79" fmla="*/ 46 h 3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8"/>
                <a:gd name="T121" fmla="*/ 0 h 368"/>
                <a:gd name="T122" fmla="*/ 218 w 218"/>
                <a:gd name="T123" fmla="*/ 368 h 3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8" h="368">
                  <a:moveTo>
                    <a:pt x="103" y="46"/>
                  </a:moveTo>
                  <a:lnTo>
                    <a:pt x="122" y="57"/>
                  </a:lnTo>
                  <a:lnTo>
                    <a:pt x="137" y="71"/>
                  </a:lnTo>
                  <a:lnTo>
                    <a:pt x="146" y="85"/>
                  </a:lnTo>
                  <a:lnTo>
                    <a:pt x="153" y="101"/>
                  </a:lnTo>
                  <a:lnTo>
                    <a:pt x="154" y="119"/>
                  </a:lnTo>
                  <a:lnTo>
                    <a:pt x="156" y="137"/>
                  </a:lnTo>
                  <a:lnTo>
                    <a:pt x="156" y="158"/>
                  </a:lnTo>
                  <a:lnTo>
                    <a:pt x="154" y="180"/>
                  </a:lnTo>
                  <a:lnTo>
                    <a:pt x="142" y="210"/>
                  </a:lnTo>
                  <a:lnTo>
                    <a:pt x="131" y="237"/>
                  </a:lnTo>
                  <a:lnTo>
                    <a:pt x="122" y="258"/>
                  </a:lnTo>
                  <a:lnTo>
                    <a:pt x="112" y="274"/>
                  </a:lnTo>
                  <a:lnTo>
                    <a:pt x="99" y="287"/>
                  </a:lnTo>
                  <a:lnTo>
                    <a:pt x="82" y="295"/>
                  </a:lnTo>
                  <a:lnTo>
                    <a:pt x="57" y="297"/>
                  </a:lnTo>
                  <a:lnTo>
                    <a:pt x="25" y="294"/>
                  </a:lnTo>
                  <a:lnTo>
                    <a:pt x="3" y="269"/>
                  </a:lnTo>
                  <a:lnTo>
                    <a:pt x="0" y="308"/>
                  </a:lnTo>
                  <a:lnTo>
                    <a:pt x="14" y="335"/>
                  </a:lnTo>
                  <a:lnTo>
                    <a:pt x="50" y="368"/>
                  </a:lnTo>
                  <a:lnTo>
                    <a:pt x="82" y="365"/>
                  </a:lnTo>
                  <a:lnTo>
                    <a:pt x="106" y="358"/>
                  </a:lnTo>
                  <a:lnTo>
                    <a:pt x="128" y="347"/>
                  </a:lnTo>
                  <a:lnTo>
                    <a:pt x="144" y="333"/>
                  </a:lnTo>
                  <a:lnTo>
                    <a:pt x="160" y="315"/>
                  </a:lnTo>
                  <a:lnTo>
                    <a:pt x="172" y="294"/>
                  </a:lnTo>
                  <a:lnTo>
                    <a:pt x="186" y="267"/>
                  </a:lnTo>
                  <a:lnTo>
                    <a:pt x="201" y="237"/>
                  </a:lnTo>
                  <a:lnTo>
                    <a:pt x="217" y="157"/>
                  </a:lnTo>
                  <a:lnTo>
                    <a:pt x="218" y="114"/>
                  </a:lnTo>
                  <a:lnTo>
                    <a:pt x="213" y="76"/>
                  </a:lnTo>
                  <a:lnTo>
                    <a:pt x="202" y="44"/>
                  </a:lnTo>
                  <a:lnTo>
                    <a:pt x="185" y="19"/>
                  </a:lnTo>
                  <a:lnTo>
                    <a:pt x="163" y="3"/>
                  </a:lnTo>
                  <a:lnTo>
                    <a:pt x="137" y="0"/>
                  </a:lnTo>
                  <a:lnTo>
                    <a:pt x="106" y="9"/>
                  </a:lnTo>
                  <a:lnTo>
                    <a:pt x="75" y="32"/>
                  </a:lnTo>
                  <a:lnTo>
                    <a:pt x="57" y="50"/>
                  </a:lnTo>
                  <a:lnTo>
                    <a:pt x="103" y="46"/>
                  </a:lnTo>
                  <a:close/>
                </a:path>
              </a:pathLst>
            </a:custGeom>
            <a:solidFill>
              <a:srgbClr val="33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1662" y="1928"/>
              <a:ext cx="140" cy="333"/>
            </a:xfrm>
            <a:custGeom>
              <a:avLst/>
              <a:gdLst>
                <a:gd name="T0" fmla="*/ 140 w 140"/>
                <a:gd name="T1" fmla="*/ 0 h 333"/>
                <a:gd name="T2" fmla="*/ 105 w 140"/>
                <a:gd name="T3" fmla="*/ 17 h 333"/>
                <a:gd name="T4" fmla="*/ 75 w 140"/>
                <a:gd name="T5" fmla="*/ 39 h 333"/>
                <a:gd name="T6" fmla="*/ 51 w 140"/>
                <a:gd name="T7" fmla="*/ 64 h 333"/>
                <a:gd name="T8" fmla="*/ 34 w 140"/>
                <a:gd name="T9" fmla="*/ 92 h 333"/>
                <a:gd name="T10" fmla="*/ 21 w 140"/>
                <a:gd name="T11" fmla="*/ 122 h 333"/>
                <a:gd name="T12" fmla="*/ 11 w 140"/>
                <a:gd name="T13" fmla="*/ 158 h 333"/>
                <a:gd name="T14" fmla="*/ 3 w 140"/>
                <a:gd name="T15" fmla="*/ 197 h 333"/>
                <a:gd name="T16" fmla="*/ 0 w 140"/>
                <a:gd name="T17" fmla="*/ 238 h 333"/>
                <a:gd name="T18" fmla="*/ 5 w 140"/>
                <a:gd name="T19" fmla="*/ 284 h 333"/>
                <a:gd name="T20" fmla="*/ 23 w 140"/>
                <a:gd name="T21" fmla="*/ 333 h 333"/>
                <a:gd name="T22" fmla="*/ 28 w 140"/>
                <a:gd name="T23" fmla="*/ 293 h 333"/>
                <a:gd name="T24" fmla="*/ 23 w 140"/>
                <a:gd name="T25" fmla="*/ 222 h 333"/>
                <a:gd name="T26" fmla="*/ 55 w 140"/>
                <a:gd name="T27" fmla="*/ 235 h 333"/>
                <a:gd name="T28" fmla="*/ 101 w 140"/>
                <a:gd name="T29" fmla="*/ 233 h 333"/>
                <a:gd name="T30" fmla="*/ 115 w 140"/>
                <a:gd name="T31" fmla="*/ 208 h 333"/>
                <a:gd name="T32" fmla="*/ 133 w 140"/>
                <a:gd name="T33" fmla="*/ 194 h 333"/>
                <a:gd name="T34" fmla="*/ 137 w 140"/>
                <a:gd name="T35" fmla="*/ 160 h 333"/>
                <a:gd name="T36" fmla="*/ 115 w 140"/>
                <a:gd name="T37" fmla="*/ 146 h 333"/>
                <a:gd name="T38" fmla="*/ 117 w 140"/>
                <a:gd name="T39" fmla="*/ 108 h 333"/>
                <a:gd name="T40" fmla="*/ 96 w 140"/>
                <a:gd name="T41" fmla="*/ 83 h 333"/>
                <a:gd name="T42" fmla="*/ 78 w 140"/>
                <a:gd name="T43" fmla="*/ 73 h 333"/>
                <a:gd name="T44" fmla="*/ 85 w 140"/>
                <a:gd name="T45" fmla="*/ 64 h 333"/>
                <a:gd name="T46" fmla="*/ 92 w 140"/>
                <a:gd name="T47" fmla="*/ 53 h 333"/>
                <a:gd name="T48" fmla="*/ 99 w 140"/>
                <a:gd name="T49" fmla="*/ 44 h 333"/>
                <a:gd name="T50" fmla="*/ 107 w 140"/>
                <a:gd name="T51" fmla="*/ 35 h 333"/>
                <a:gd name="T52" fmla="*/ 115 w 140"/>
                <a:gd name="T53" fmla="*/ 28 h 333"/>
                <a:gd name="T54" fmla="*/ 123 w 140"/>
                <a:gd name="T55" fmla="*/ 19 h 333"/>
                <a:gd name="T56" fmla="*/ 131 w 140"/>
                <a:gd name="T57" fmla="*/ 8 h 333"/>
                <a:gd name="T58" fmla="*/ 140 w 140"/>
                <a:gd name="T59" fmla="*/ 0 h 3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0"/>
                <a:gd name="T91" fmla="*/ 0 h 333"/>
                <a:gd name="T92" fmla="*/ 140 w 140"/>
                <a:gd name="T93" fmla="*/ 333 h 3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0" h="333">
                  <a:moveTo>
                    <a:pt x="140" y="0"/>
                  </a:moveTo>
                  <a:lnTo>
                    <a:pt x="105" y="17"/>
                  </a:lnTo>
                  <a:lnTo>
                    <a:pt x="75" y="39"/>
                  </a:lnTo>
                  <a:lnTo>
                    <a:pt x="51" y="64"/>
                  </a:lnTo>
                  <a:lnTo>
                    <a:pt x="34" y="92"/>
                  </a:lnTo>
                  <a:lnTo>
                    <a:pt x="21" y="122"/>
                  </a:lnTo>
                  <a:lnTo>
                    <a:pt x="11" y="158"/>
                  </a:lnTo>
                  <a:lnTo>
                    <a:pt x="3" y="197"/>
                  </a:lnTo>
                  <a:lnTo>
                    <a:pt x="0" y="238"/>
                  </a:lnTo>
                  <a:lnTo>
                    <a:pt x="5" y="284"/>
                  </a:lnTo>
                  <a:lnTo>
                    <a:pt x="23" y="333"/>
                  </a:lnTo>
                  <a:lnTo>
                    <a:pt x="28" y="293"/>
                  </a:lnTo>
                  <a:lnTo>
                    <a:pt x="23" y="222"/>
                  </a:lnTo>
                  <a:lnTo>
                    <a:pt x="55" y="235"/>
                  </a:lnTo>
                  <a:lnTo>
                    <a:pt x="101" y="233"/>
                  </a:lnTo>
                  <a:lnTo>
                    <a:pt x="115" y="208"/>
                  </a:lnTo>
                  <a:lnTo>
                    <a:pt x="133" y="194"/>
                  </a:lnTo>
                  <a:lnTo>
                    <a:pt x="137" y="160"/>
                  </a:lnTo>
                  <a:lnTo>
                    <a:pt x="115" y="146"/>
                  </a:lnTo>
                  <a:lnTo>
                    <a:pt x="117" y="108"/>
                  </a:lnTo>
                  <a:lnTo>
                    <a:pt x="96" y="83"/>
                  </a:lnTo>
                  <a:lnTo>
                    <a:pt x="78" y="73"/>
                  </a:lnTo>
                  <a:lnTo>
                    <a:pt x="85" y="64"/>
                  </a:lnTo>
                  <a:lnTo>
                    <a:pt x="92" y="53"/>
                  </a:lnTo>
                  <a:lnTo>
                    <a:pt x="99" y="44"/>
                  </a:lnTo>
                  <a:lnTo>
                    <a:pt x="107" y="35"/>
                  </a:lnTo>
                  <a:lnTo>
                    <a:pt x="115" y="28"/>
                  </a:lnTo>
                  <a:lnTo>
                    <a:pt x="123" y="19"/>
                  </a:lnTo>
                  <a:lnTo>
                    <a:pt x="131" y="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302B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1376" y="1765"/>
              <a:ext cx="455" cy="617"/>
            </a:xfrm>
            <a:custGeom>
              <a:avLst/>
              <a:gdLst>
                <a:gd name="T0" fmla="*/ 208 w 455"/>
                <a:gd name="T1" fmla="*/ 0 h 617"/>
                <a:gd name="T2" fmla="*/ 455 w 455"/>
                <a:gd name="T3" fmla="*/ 33 h 617"/>
                <a:gd name="T4" fmla="*/ 421 w 455"/>
                <a:gd name="T5" fmla="*/ 36 h 617"/>
                <a:gd name="T6" fmla="*/ 387 w 455"/>
                <a:gd name="T7" fmla="*/ 47 h 617"/>
                <a:gd name="T8" fmla="*/ 353 w 455"/>
                <a:gd name="T9" fmla="*/ 65 h 617"/>
                <a:gd name="T10" fmla="*/ 321 w 455"/>
                <a:gd name="T11" fmla="*/ 86 h 617"/>
                <a:gd name="T12" fmla="*/ 293 w 455"/>
                <a:gd name="T13" fmla="*/ 114 h 617"/>
                <a:gd name="T14" fmla="*/ 266 w 455"/>
                <a:gd name="T15" fmla="*/ 146 h 617"/>
                <a:gd name="T16" fmla="*/ 241 w 455"/>
                <a:gd name="T17" fmla="*/ 184 h 617"/>
                <a:gd name="T18" fmla="*/ 222 w 455"/>
                <a:gd name="T19" fmla="*/ 225 h 617"/>
                <a:gd name="T20" fmla="*/ 208 w 455"/>
                <a:gd name="T21" fmla="*/ 269 h 617"/>
                <a:gd name="T22" fmla="*/ 197 w 455"/>
                <a:gd name="T23" fmla="*/ 316 h 617"/>
                <a:gd name="T24" fmla="*/ 192 w 455"/>
                <a:gd name="T25" fmla="*/ 364 h 617"/>
                <a:gd name="T26" fmla="*/ 194 w 455"/>
                <a:gd name="T27" fmla="*/ 414 h 617"/>
                <a:gd name="T28" fmla="*/ 202 w 455"/>
                <a:gd name="T29" fmla="*/ 463 h 617"/>
                <a:gd name="T30" fmla="*/ 217 w 455"/>
                <a:gd name="T31" fmla="*/ 515 h 617"/>
                <a:gd name="T32" fmla="*/ 240 w 455"/>
                <a:gd name="T33" fmla="*/ 567 h 617"/>
                <a:gd name="T34" fmla="*/ 272 w 455"/>
                <a:gd name="T35" fmla="*/ 617 h 617"/>
                <a:gd name="T36" fmla="*/ 181 w 455"/>
                <a:gd name="T37" fmla="*/ 601 h 617"/>
                <a:gd name="T38" fmla="*/ 87 w 455"/>
                <a:gd name="T39" fmla="*/ 574 h 617"/>
                <a:gd name="T40" fmla="*/ 25 w 455"/>
                <a:gd name="T41" fmla="*/ 510 h 617"/>
                <a:gd name="T42" fmla="*/ 7 w 455"/>
                <a:gd name="T43" fmla="*/ 444 h 617"/>
                <a:gd name="T44" fmla="*/ 0 w 455"/>
                <a:gd name="T45" fmla="*/ 371 h 617"/>
                <a:gd name="T46" fmla="*/ 3 w 455"/>
                <a:gd name="T47" fmla="*/ 296 h 617"/>
                <a:gd name="T48" fmla="*/ 18 w 455"/>
                <a:gd name="T49" fmla="*/ 219 h 617"/>
                <a:gd name="T50" fmla="*/ 46 w 455"/>
                <a:gd name="T51" fmla="*/ 150 h 617"/>
                <a:gd name="T52" fmla="*/ 87 w 455"/>
                <a:gd name="T53" fmla="*/ 86 h 617"/>
                <a:gd name="T54" fmla="*/ 140 w 455"/>
                <a:gd name="T55" fmla="*/ 36 h 617"/>
                <a:gd name="T56" fmla="*/ 208 w 455"/>
                <a:gd name="T57" fmla="*/ 0 h 6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55"/>
                <a:gd name="T88" fmla="*/ 0 h 617"/>
                <a:gd name="T89" fmla="*/ 455 w 455"/>
                <a:gd name="T90" fmla="*/ 617 h 6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55" h="617">
                  <a:moveTo>
                    <a:pt x="208" y="0"/>
                  </a:moveTo>
                  <a:lnTo>
                    <a:pt x="455" y="33"/>
                  </a:lnTo>
                  <a:lnTo>
                    <a:pt x="421" y="36"/>
                  </a:lnTo>
                  <a:lnTo>
                    <a:pt x="387" y="47"/>
                  </a:lnTo>
                  <a:lnTo>
                    <a:pt x="353" y="65"/>
                  </a:lnTo>
                  <a:lnTo>
                    <a:pt x="321" y="86"/>
                  </a:lnTo>
                  <a:lnTo>
                    <a:pt x="293" y="114"/>
                  </a:lnTo>
                  <a:lnTo>
                    <a:pt x="266" y="146"/>
                  </a:lnTo>
                  <a:lnTo>
                    <a:pt x="241" y="184"/>
                  </a:lnTo>
                  <a:lnTo>
                    <a:pt x="222" y="225"/>
                  </a:lnTo>
                  <a:lnTo>
                    <a:pt x="208" y="269"/>
                  </a:lnTo>
                  <a:lnTo>
                    <a:pt x="197" y="316"/>
                  </a:lnTo>
                  <a:lnTo>
                    <a:pt x="192" y="364"/>
                  </a:lnTo>
                  <a:lnTo>
                    <a:pt x="194" y="414"/>
                  </a:lnTo>
                  <a:lnTo>
                    <a:pt x="202" y="463"/>
                  </a:lnTo>
                  <a:lnTo>
                    <a:pt x="217" y="515"/>
                  </a:lnTo>
                  <a:lnTo>
                    <a:pt x="240" y="567"/>
                  </a:lnTo>
                  <a:lnTo>
                    <a:pt x="272" y="617"/>
                  </a:lnTo>
                  <a:lnTo>
                    <a:pt x="181" y="601"/>
                  </a:lnTo>
                  <a:lnTo>
                    <a:pt x="87" y="574"/>
                  </a:lnTo>
                  <a:lnTo>
                    <a:pt x="25" y="510"/>
                  </a:lnTo>
                  <a:lnTo>
                    <a:pt x="7" y="444"/>
                  </a:lnTo>
                  <a:lnTo>
                    <a:pt x="0" y="371"/>
                  </a:lnTo>
                  <a:lnTo>
                    <a:pt x="3" y="296"/>
                  </a:lnTo>
                  <a:lnTo>
                    <a:pt x="18" y="219"/>
                  </a:lnTo>
                  <a:lnTo>
                    <a:pt x="46" y="150"/>
                  </a:lnTo>
                  <a:lnTo>
                    <a:pt x="87" y="86"/>
                  </a:lnTo>
                  <a:lnTo>
                    <a:pt x="140" y="36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33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4151" y="1748"/>
              <a:ext cx="404" cy="343"/>
            </a:xfrm>
            <a:custGeom>
              <a:avLst/>
              <a:gdLst>
                <a:gd name="T0" fmla="*/ 0 w 404"/>
                <a:gd name="T1" fmla="*/ 0 h 343"/>
                <a:gd name="T2" fmla="*/ 0 w 404"/>
                <a:gd name="T3" fmla="*/ 249 h 343"/>
                <a:gd name="T4" fmla="*/ 268 w 404"/>
                <a:gd name="T5" fmla="*/ 245 h 343"/>
                <a:gd name="T6" fmla="*/ 295 w 404"/>
                <a:gd name="T7" fmla="*/ 343 h 343"/>
                <a:gd name="T8" fmla="*/ 395 w 404"/>
                <a:gd name="T9" fmla="*/ 320 h 343"/>
                <a:gd name="T10" fmla="*/ 391 w 404"/>
                <a:gd name="T11" fmla="*/ 235 h 343"/>
                <a:gd name="T12" fmla="*/ 404 w 404"/>
                <a:gd name="T13" fmla="*/ 149 h 343"/>
                <a:gd name="T14" fmla="*/ 404 w 404"/>
                <a:gd name="T15" fmla="*/ 67 h 343"/>
                <a:gd name="T16" fmla="*/ 0 w 404"/>
                <a:gd name="T17" fmla="*/ 0 h 3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4"/>
                <a:gd name="T28" fmla="*/ 0 h 343"/>
                <a:gd name="T29" fmla="*/ 404 w 404"/>
                <a:gd name="T30" fmla="*/ 343 h 3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4" h="343">
                  <a:moveTo>
                    <a:pt x="0" y="0"/>
                  </a:moveTo>
                  <a:lnTo>
                    <a:pt x="0" y="249"/>
                  </a:lnTo>
                  <a:lnTo>
                    <a:pt x="268" y="245"/>
                  </a:lnTo>
                  <a:lnTo>
                    <a:pt x="295" y="343"/>
                  </a:lnTo>
                  <a:lnTo>
                    <a:pt x="395" y="320"/>
                  </a:lnTo>
                  <a:lnTo>
                    <a:pt x="391" y="235"/>
                  </a:lnTo>
                  <a:lnTo>
                    <a:pt x="404" y="149"/>
                  </a:lnTo>
                  <a:lnTo>
                    <a:pt x="404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4151" y="1386"/>
              <a:ext cx="491" cy="331"/>
            </a:xfrm>
            <a:custGeom>
              <a:avLst/>
              <a:gdLst>
                <a:gd name="T0" fmla="*/ 0 w 491"/>
                <a:gd name="T1" fmla="*/ 283 h 331"/>
                <a:gd name="T2" fmla="*/ 0 w 491"/>
                <a:gd name="T3" fmla="*/ 331 h 331"/>
                <a:gd name="T4" fmla="*/ 64 w 491"/>
                <a:gd name="T5" fmla="*/ 198 h 331"/>
                <a:gd name="T6" fmla="*/ 121 w 491"/>
                <a:gd name="T7" fmla="*/ 203 h 331"/>
                <a:gd name="T8" fmla="*/ 139 w 491"/>
                <a:gd name="T9" fmla="*/ 232 h 331"/>
                <a:gd name="T10" fmla="*/ 155 w 491"/>
                <a:gd name="T11" fmla="*/ 249 h 331"/>
                <a:gd name="T12" fmla="*/ 167 w 491"/>
                <a:gd name="T13" fmla="*/ 262 h 331"/>
                <a:gd name="T14" fmla="*/ 181 w 491"/>
                <a:gd name="T15" fmla="*/ 269 h 331"/>
                <a:gd name="T16" fmla="*/ 197 w 491"/>
                <a:gd name="T17" fmla="*/ 274 h 331"/>
                <a:gd name="T18" fmla="*/ 215 w 491"/>
                <a:gd name="T19" fmla="*/ 280 h 331"/>
                <a:gd name="T20" fmla="*/ 240 w 491"/>
                <a:gd name="T21" fmla="*/ 287 h 331"/>
                <a:gd name="T22" fmla="*/ 272 w 491"/>
                <a:gd name="T23" fmla="*/ 298 h 331"/>
                <a:gd name="T24" fmla="*/ 418 w 491"/>
                <a:gd name="T25" fmla="*/ 189 h 331"/>
                <a:gd name="T26" fmla="*/ 491 w 491"/>
                <a:gd name="T27" fmla="*/ 118 h 331"/>
                <a:gd name="T28" fmla="*/ 480 w 491"/>
                <a:gd name="T29" fmla="*/ 46 h 331"/>
                <a:gd name="T30" fmla="*/ 0 w 491"/>
                <a:gd name="T31" fmla="*/ 0 h 331"/>
                <a:gd name="T32" fmla="*/ 0 w 491"/>
                <a:gd name="T33" fmla="*/ 194 h 331"/>
                <a:gd name="T34" fmla="*/ 29 w 491"/>
                <a:gd name="T35" fmla="*/ 194 h 331"/>
                <a:gd name="T36" fmla="*/ 21 w 491"/>
                <a:gd name="T37" fmla="*/ 232 h 331"/>
                <a:gd name="T38" fmla="*/ 0 w 491"/>
                <a:gd name="T39" fmla="*/ 230 h 331"/>
                <a:gd name="T40" fmla="*/ 0 w 491"/>
                <a:gd name="T41" fmla="*/ 253 h 331"/>
                <a:gd name="T42" fmla="*/ 14 w 491"/>
                <a:gd name="T43" fmla="*/ 257 h 331"/>
                <a:gd name="T44" fmla="*/ 0 w 491"/>
                <a:gd name="T45" fmla="*/ 283 h 3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1"/>
                <a:gd name="T70" fmla="*/ 0 h 331"/>
                <a:gd name="T71" fmla="*/ 491 w 491"/>
                <a:gd name="T72" fmla="*/ 331 h 3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1" h="331">
                  <a:moveTo>
                    <a:pt x="0" y="283"/>
                  </a:moveTo>
                  <a:lnTo>
                    <a:pt x="0" y="331"/>
                  </a:lnTo>
                  <a:lnTo>
                    <a:pt x="64" y="198"/>
                  </a:lnTo>
                  <a:lnTo>
                    <a:pt x="121" y="203"/>
                  </a:lnTo>
                  <a:lnTo>
                    <a:pt x="139" y="232"/>
                  </a:lnTo>
                  <a:lnTo>
                    <a:pt x="155" y="249"/>
                  </a:lnTo>
                  <a:lnTo>
                    <a:pt x="167" y="262"/>
                  </a:lnTo>
                  <a:lnTo>
                    <a:pt x="181" y="269"/>
                  </a:lnTo>
                  <a:lnTo>
                    <a:pt x="197" y="274"/>
                  </a:lnTo>
                  <a:lnTo>
                    <a:pt x="215" y="280"/>
                  </a:lnTo>
                  <a:lnTo>
                    <a:pt x="240" y="287"/>
                  </a:lnTo>
                  <a:lnTo>
                    <a:pt x="272" y="298"/>
                  </a:lnTo>
                  <a:lnTo>
                    <a:pt x="418" y="189"/>
                  </a:lnTo>
                  <a:lnTo>
                    <a:pt x="491" y="118"/>
                  </a:lnTo>
                  <a:lnTo>
                    <a:pt x="480" y="46"/>
                  </a:lnTo>
                  <a:lnTo>
                    <a:pt x="0" y="0"/>
                  </a:lnTo>
                  <a:lnTo>
                    <a:pt x="0" y="194"/>
                  </a:lnTo>
                  <a:lnTo>
                    <a:pt x="29" y="194"/>
                  </a:lnTo>
                  <a:lnTo>
                    <a:pt x="21" y="232"/>
                  </a:lnTo>
                  <a:lnTo>
                    <a:pt x="0" y="230"/>
                  </a:lnTo>
                  <a:lnTo>
                    <a:pt x="0" y="253"/>
                  </a:lnTo>
                  <a:lnTo>
                    <a:pt x="14" y="257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4032" y="1374"/>
              <a:ext cx="119" cy="885"/>
            </a:xfrm>
            <a:custGeom>
              <a:avLst/>
              <a:gdLst>
                <a:gd name="T0" fmla="*/ 119 w 119"/>
                <a:gd name="T1" fmla="*/ 206 h 885"/>
                <a:gd name="T2" fmla="*/ 119 w 119"/>
                <a:gd name="T3" fmla="*/ 12 h 885"/>
                <a:gd name="T4" fmla="*/ 0 w 119"/>
                <a:gd name="T5" fmla="*/ 0 h 885"/>
                <a:gd name="T6" fmla="*/ 0 w 119"/>
                <a:gd name="T7" fmla="*/ 192 h 885"/>
                <a:gd name="T8" fmla="*/ 94 w 119"/>
                <a:gd name="T9" fmla="*/ 203 h 885"/>
                <a:gd name="T10" fmla="*/ 45 w 119"/>
                <a:gd name="T11" fmla="*/ 242 h 885"/>
                <a:gd name="T12" fmla="*/ 0 w 119"/>
                <a:gd name="T13" fmla="*/ 247 h 885"/>
                <a:gd name="T14" fmla="*/ 0 w 119"/>
                <a:gd name="T15" fmla="*/ 285 h 885"/>
                <a:gd name="T16" fmla="*/ 41 w 119"/>
                <a:gd name="T17" fmla="*/ 263 h 885"/>
                <a:gd name="T18" fmla="*/ 50 w 119"/>
                <a:gd name="T19" fmla="*/ 265 h 885"/>
                <a:gd name="T20" fmla="*/ 68 w 119"/>
                <a:gd name="T21" fmla="*/ 265 h 885"/>
                <a:gd name="T22" fmla="*/ 84 w 119"/>
                <a:gd name="T23" fmla="*/ 263 h 885"/>
                <a:gd name="T24" fmla="*/ 93 w 119"/>
                <a:gd name="T25" fmla="*/ 263 h 885"/>
                <a:gd name="T26" fmla="*/ 80 w 119"/>
                <a:gd name="T27" fmla="*/ 343 h 885"/>
                <a:gd name="T28" fmla="*/ 57 w 119"/>
                <a:gd name="T29" fmla="*/ 343 h 885"/>
                <a:gd name="T30" fmla="*/ 34 w 119"/>
                <a:gd name="T31" fmla="*/ 327 h 885"/>
                <a:gd name="T32" fmla="*/ 0 w 119"/>
                <a:gd name="T33" fmla="*/ 327 h 885"/>
                <a:gd name="T34" fmla="*/ 0 w 119"/>
                <a:gd name="T35" fmla="*/ 885 h 885"/>
                <a:gd name="T36" fmla="*/ 68 w 119"/>
                <a:gd name="T37" fmla="*/ 865 h 885"/>
                <a:gd name="T38" fmla="*/ 75 w 119"/>
                <a:gd name="T39" fmla="*/ 623 h 885"/>
                <a:gd name="T40" fmla="*/ 119 w 119"/>
                <a:gd name="T41" fmla="*/ 623 h 885"/>
                <a:gd name="T42" fmla="*/ 119 w 119"/>
                <a:gd name="T43" fmla="*/ 374 h 885"/>
                <a:gd name="T44" fmla="*/ 107 w 119"/>
                <a:gd name="T45" fmla="*/ 370 h 885"/>
                <a:gd name="T46" fmla="*/ 119 w 119"/>
                <a:gd name="T47" fmla="*/ 343 h 885"/>
                <a:gd name="T48" fmla="*/ 119 w 119"/>
                <a:gd name="T49" fmla="*/ 295 h 885"/>
                <a:gd name="T50" fmla="*/ 105 w 119"/>
                <a:gd name="T51" fmla="*/ 324 h 885"/>
                <a:gd name="T52" fmla="*/ 112 w 119"/>
                <a:gd name="T53" fmla="*/ 265 h 885"/>
                <a:gd name="T54" fmla="*/ 119 w 119"/>
                <a:gd name="T55" fmla="*/ 265 h 885"/>
                <a:gd name="T56" fmla="*/ 119 w 119"/>
                <a:gd name="T57" fmla="*/ 242 h 885"/>
                <a:gd name="T58" fmla="*/ 105 w 119"/>
                <a:gd name="T59" fmla="*/ 240 h 885"/>
                <a:gd name="T60" fmla="*/ 109 w 119"/>
                <a:gd name="T61" fmla="*/ 206 h 885"/>
                <a:gd name="T62" fmla="*/ 119 w 119"/>
                <a:gd name="T63" fmla="*/ 206 h 8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9"/>
                <a:gd name="T97" fmla="*/ 0 h 885"/>
                <a:gd name="T98" fmla="*/ 119 w 119"/>
                <a:gd name="T99" fmla="*/ 885 h 8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9" h="885">
                  <a:moveTo>
                    <a:pt x="119" y="206"/>
                  </a:moveTo>
                  <a:lnTo>
                    <a:pt x="119" y="12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94" y="203"/>
                  </a:lnTo>
                  <a:lnTo>
                    <a:pt x="45" y="242"/>
                  </a:lnTo>
                  <a:lnTo>
                    <a:pt x="0" y="247"/>
                  </a:lnTo>
                  <a:lnTo>
                    <a:pt x="0" y="285"/>
                  </a:lnTo>
                  <a:lnTo>
                    <a:pt x="41" y="263"/>
                  </a:lnTo>
                  <a:lnTo>
                    <a:pt x="50" y="265"/>
                  </a:lnTo>
                  <a:lnTo>
                    <a:pt x="68" y="265"/>
                  </a:lnTo>
                  <a:lnTo>
                    <a:pt x="84" y="263"/>
                  </a:lnTo>
                  <a:lnTo>
                    <a:pt x="93" y="263"/>
                  </a:lnTo>
                  <a:lnTo>
                    <a:pt x="80" y="343"/>
                  </a:lnTo>
                  <a:lnTo>
                    <a:pt x="57" y="343"/>
                  </a:lnTo>
                  <a:lnTo>
                    <a:pt x="34" y="327"/>
                  </a:lnTo>
                  <a:lnTo>
                    <a:pt x="0" y="327"/>
                  </a:lnTo>
                  <a:lnTo>
                    <a:pt x="0" y="885"/>
                  </a:lnTo>
                  <a:lnTo>
                    <a:pt x="68" y="865"/>
                  </a:lnTo>
                  <a:lnTo>
                    <a:pt x="75" y="623"/>
                  </a:lnTo>
                  <a:lnTo>
                    <a:pt x="119" y="623"/>
                  </a:lnTo>
                  <a:lnTo>
                    <a:pt x="119" y="374"/>
                  </a:lnTo>
                  <a:lnTo>
                    <a:pt x="107" y="370"/>
                  </a:lnTo>
                  <a:lnTo>
                    <a:pt x="119" y="343"/>
                  </a:lnTo>
                  <a:lnTo>
                    <a:pt x="119" y="295"/>
                  </a:lnTo>
                  <a:lnTo>
                    <a:pt x="105" y="324"/>
                  </a:lnTo>
                  <a:lnTo>
                    <a:pt x="112" y="265"/>
                  </a:lnTo>
                  <a:lnTo>
                    <a:pt x="119" y="265"/>
                  </a:lnTo>
                  <a:lnTo>
                    <a:pt x="119" y="242"/>
                  </a:lnTo>
                  <a:lnTo>
                    <a:pt x="105" y="240"/>
                  </a:lnTo>
                  <a:lnTo>
                    <a:pt x="109" y="206"/>
                  </a:lnTo>
                  <a:lnTo>
                    <a:pt x="119" y="206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3966" y="1368"/>
              <a:ext cx="66" cy="198"/>
            </a:xfrm>
            <a:custGeom>
              <a:avLst/>
              <a:gdLst>
                <a:gd name="T0" fmla="*/ 66 w 66"/>
                <a:gd name="T1" fmla="*/ 198 h 198"/>
                <a:gd name="T2" fmla="*/ 66 w 66"/>
                <a:gd name="T3" fmla="*/ 6 h 198"/>
                <a:gd name="T4" fmla="*/ 0 w 66"/>
                <a:gd name="T5" fmla="*/ 0 h 198"/>
                <a:gd name="T6" fmla="*/ 0 w 66"/>
                <a:gd name="T7" fmla="*/ 191 h 198"/>
                <a:gd name="T8" fmla="*/ 66 w 66"/>
                <a:gd name="T9" fmla="*/ 198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98"/>
                <a:gd name="T17" fmla="*/ 66 w 66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98">
                  <a:moveTo>
                    <a:pt x="66" y="198"/>
                  </a:moveTo>
                  <a:lnTo>
                    <a:pt x="66" y="6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66" y="198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3966" y="1621"/>
              <a:ext cx="66" cy="73"/>
            </a:xfrm>
            <a:custGeom>
              <a:avLst/>
              <a:gdLst>
                <a:gd name="T0" fmla="*/ 66 w 66"/>
                <a:gd name="T1" fmla="*/ 38 h 73"/>
                <a:gd name="T2" fmla="*/ 66 w 66"/>
                <a:gd name="T3" fmla="*/ 0 h 73"/>
                <a:gd name="T4" fmla="*/ 0 w 66"/>
                <a:gd name="T5" fmla="*/ 7 h 73"/>
                <a:gd name="T6" fmla="*/ 0 w 66"/>
                <a:gd name="T7" fmla="*/ 32 h 73"/>
                <a:gd name="T8" fmla="*/ 64 w 66"/>
                <a:gd name="T9" fmla="*/ 23 h 73"/>
                <a:gd name="T10" fmla="*/ 0 w 66"/>
                <a:gd name="T11" fmla="*/ 54 h 73"/>
                <a:gd name="T12" fmla="*/ 0 w 66"/>
                <a:gd name="T13" fmla="*/ 73 h 73"/>
                <a:gd name="T14" fmla="*/ 66 w 66"/>
                <a:gd name="T15" fmla="*/ 38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66" y="38"/>
                  </a:moveTo>
                  <a:lnTo>
                    <a:pt x="66" y="0"/>
                  </a:lnTo>
                  <a:lnTo>
                    <a:pt x="0" y="7"/>
                  </a:lnTo>
                  <a:lnTo>
                    <a:pt x="0" y="32"/>
                  </a:lnTo>
                  <a:lnTo>
                    <a:pt x="64" y="23"/>
                  </a:lnTo>
                  <a:lnTo>
                    <a:pt x="0" y="54"/>
                  </a:lnTo>
                  <a:lnTo>
                    <a:pt x="0" y="73"/>
                  </a:lnTo>
                  <a:lnTo>
                    <a:pt x="66" y="38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3966" y="1701"/>
              <a:ext cx="66" cy="577"/>
            </a:xfrm>
            <a:custGeom>
              <a:avLst/>
              <a:gdLst>
                <a:gd name="T0" fmla="*/ 66 w 66"/>
                <a:gd name="T1" fmla="*/ 558 h 577"/>
                <a:gd name="T2" fmla="*/ 66 w 66"/>
                <a:gd name="T3" fmla="*/ 0 h 577"/>
                <a:gd name="T4" fmla="*/ 41 w 66"/>
                <a:gd name="T5" fmla="*/ 0 h 577"/>
                <a:gd name="T6" fmla="*/ 18 w 66"/>
                <a:gd name="T7" fmla="*/ 16 h 577"/>
                <a:gd name="T8" fmla="*/ 0 w 66"/>
                <a:gd name="T9" fmla="*/ 9 h 577"/>
                <a:gd name="T10" fmla="*/ 0 w 66"/>
                <a:gd name="T11" fmla="*/ 577 h 577"/>
                <a:gd name="T12" fmla="*/ 66 w 66"/>
                <a:gd name="T13" fmla="*/ 558 h 5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577"/>
                <a:gd name="T23" fmla="*/ 66 w 66"/>
                <a:gd name="T24" fmla="*/ 577 h 5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577">
                  <a:moveTo>
                    <a:pt x="66" y="558"/>
                  </a:moveTo>
                  <a:lnTo>
                    <a:pt x="66" y="0"/>
                  </a:lnTo>
                  <a:lnTo>
                    <a:pt x="41" y="0"/>
                  </a:lnTo>
                  <a:lnTo>
                    <a:pt x="18" y="16"/>
                  </a:lnTo>
                  <a:lnTo>
                    <a:pt x="0" y="9"/>
                  </a:lnTo>
                  <a:lnTo>
                    <a:pt x="0" y="577"/>
                  </a:lnTo>
                  <a:lnTo>
                    <a:pt x="66" y="558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3917" y="1363"/>
              <a:ext cx="49" cy="319"/>
            </a:xfrm>
            <a:custGeom>
              <a:avLst/>
              <a:gdLst>
                <a:gd name="T0" fmla="*/ 49 w 49"/>
                <a:gd name="T1" fmla="*/ 196 h 319"/>
                <a:gd name="T2" fmla="*/ 49 w 49"/>
                <a:gd name="T3" fmla="*/ 5 h 319"/>
                <a:gd name="T4" fmla="*/ 0 w 49"/>
                <a:gd name="T5" fmla="*/ 0 h 319"/>
                <a:gd name="T6" fmla="*/ 0 w 49"/>
                <a:gd name="T7" fmla="*/ 191 h 319"/>
                <a:gd name="T8" fmla="*/ 21 w 49"/>
                <a:gd name="T9" fmla="*/ 196 h 319"/>
                <a:gd name="T10" fmla="*/ 0 w 49"/>
                <a:gd name="T11" fmla="*/ 265 h 319"/>
                <a:gd name="T12" fmla="*/ 0 w 49"/>
                <a:gd name="T13" fmla="*/ 319 h 319"/>
                <a:gd name="T14" fmla="*/ 12 w 49"/>
                <a:gd name="T15" fmla="*/ 294 h 319"/>
                <a:gd name="T16" fmla="*/ 49 w 49"/>
                <a:gd name="T17" fmla="*/ 290 h 319"/>
                <a:gd name="T18" fmla="*/ 49 w 49"/>
                <a:gd name="T19" fmla="*/ 265 h 319"/>
                <a:gd name="T20" fmla="*/ 21 w 49"/>
                <a:gd name="T21" fmla="*/ 267 h 319"/>
                <a:gd name="T22" fmla="*/ 49 w 49"/>
                <a:gd name="T23" fmla="*/ 196 h 319"/>
                <a:gd name="T24" fmla="*/ 49 w 49"/>
                <a:gd name="T25" fmla="*/ 196 h 3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319"/>
                <a:gd name="T41" fmla="*/ 49 w 49"/>
                <a:gd name="T42" fmla="*/ 319 h 3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319">
                  <a:moveTo>
                    <a:pt x="49" y="196"/>
                  </a:moveTo>
                  <a:lnTo>
                    <a:pt x="49" y="5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21" y="196"/>
                  </a:lnTo>
                  <a:lnTo>
                    <a:pt x="0" y="265"/>
                  </a:lnTo>
                  <a:lnTo>
                    <a:pt x="0" y="319"/>
                  </a:lnTo>
                  <a:lnTo>
                    <a:pt x="12" y="294"/>
                  </a:lnTo>
                  <a:lnTo>
                    <a:pt x="49" y="290"/>
                  </a:lnTo>
                  <a:lnTo>
                    <a:pt x="49" y="265"/>
                  </a:lnTo>
                  <a:lnTo>
                    <a:pt x="21" y="267"/>
                  </a:lnTo>
                  <a:lnTo>
                    <a:pt x="49" y="196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3917" y="1675"/>
              <a:ext cx="49" cy="618"/>
            </a:xfrm>
            <a:custGeom>
              <a:avLst/>
              <a:gdLst>
                <a:gd name="T0" fmla="*/ 49 w 49"/>
                <a:gd name="T1" fmla="*/ 19 h 618"/>
                <a:gd name="T2" fmla="*/ 49 w 49"/>
                <a:gd name="T3" fmla="*/ 0 h 618"/>
                <a:gd name="T4" fmla="*/ 0 w 49"/>
                <a:gd name="T5" fmla="*/ 25 h 618"/>
                <a:gd name="T6" fmla="*/ 0 w 49"/>
                <a:gd name="T7" fmla="*/ 618 h 618"/>
                <a:gd name="T8" fmla="*/ 49 w 49"/>
                <a:gd name="T9" fmla="*/ 603 h 618"/>
                <a:gd name="T10" fmla="*/ 49 w 49"/>
                <a:gd name="T11" fmla="*/ 35 h 618"/>
                <a:gd name="T12" fmla="*/ 32 w 49"/>
                <a:gd name="T13" fmla="*/ 26 h 618"/>
                <a:gd name="T14" fmla="*/ 49 w 49"/>
                <a:gd name="T15" fmla="*/ 19 h 6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618"/>
                <a:gd name="T26" fmla="*/ 49 w 49"/>
                <a:gd name="T27" fmla="*/ 618 h 6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618">
                  <a:moveTo>
                    <a:pt x="49" y="19"/>
                  </a:moveTo>
                  <a:lnTo>
                    <a:pt x="49" y="0"/>
                  </a:lnTo>
                  <a:lnTo>
                    <a:pt x="0" y="25"/>
                  </a:lnTo>
                  <a:lnTo>
                    <a:pt x="0" y="618"/>
                  </a:lnTo>
                  <a:lnTo>
                    <a:pt x="49" y="603"/>
                  </a:lnTo>
                  <a:lnTo>
                    <a:pt x="49" y="35"/>
                  </a:lnTo>
                  <a:lnTo>
                    <a:pt x="32" y="26"/>
                  </a:lnTo>
                  <a:lnTo>
                    <a:pt x="49" y="19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3908" y="1361"/>
              <a:ext cx="9" cy="193"/>
            </a:xfrm>
            <a:custGeom>
              <a:avLst/>
              <a:gdLst>
                <a:gd name="T0" fmla="*/ 9 w 9"/>
                <a:gd name="T1" fmla="*/ 193 h 193"/>
                <a:gd name="T2" fmla="*/ 9 w 9"/>
                <a:gd name="T3" fmla="*/ 2 h 193"/>
                <a:gd name="T4" fmla="*/ 0 w 9"/>
                <a:gd name="T5" fmla="*/ 0 h 193"/>
                <a:gd name="T6" fmla="*/ 0 w 9"/>
                <a:gd name="T7" fmla="*/ 193 h 193"/>
                <a:gd name="T8" fmla="*/ 9 w 9"/>
                <a:gd name="T9" fmla="*/ 193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93"/>
                <a:gd name="T17" fmla="*/ 9 w 9"/>
                <a:gd name="T18" fmla="*/ 193 h 1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93">
                  <a:moveTo>
                    <a:pt x="9" y="193"/>
                  </a:moveTo>
                  <a:lnTo>
                    <a:pt x="9" y="2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" y="193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3908" y="1628"/>
              <a:ext cx="9" cy="70"/>
            </a:xfrm>
            <a:custGeom>
              <a:avLst/>
              <a:gdLst>
                <a:gd name="T0" fmla="*/ 9 w 9"/>
                <a:gd name="T1" fmla="*/ 54 h 70"/>
                <a:gd name="T2" fmla="*/ 9 w 9"/>
                <a:gd name="T3" fmla="*/ 0 h 70"/>
                <a:gd name="T4" fmla="*/ 5 w 9"/>
                <a:gd name="T5" fmla="*/ 9 h 70"/>
                <a:gd name="T6" fmla="*/ 0 w 9"/>
                <a:gd name="T7" fmla="*/ 9 h 70"/>
                <a:gd name="T8" fmla="*/ 0 w 9"/>
                <a:gd name="T9" fmla="*/ 25 h 70"/>
                <a:gd name="T10" fmla="*/ 5 w 9"/>
                <a:gd name="T11" fmla="*/ 24 h 70"/>
                <a:gd name="T12" fmla="*/ 0 w 9"/>
                <a:gd name="T13" fmla="*/ 32 h 70"/>
                <a:gd name="T14" fmla="*/ 0 w 9"/>
                <a:gd name="T15" fmla="*/ 70 h 70"/>
                <a:gd name="T16" fmla="*/ 9 w 9"/>
                <a:gd name="T17" fmla="*/ 54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70"/>
                <a:gd name="T29" fmla="*/ 9 w 9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70">
                  <a:moveTo>
                    <a:pt x="9" y="54"/>
                  </a:moveTo>
                  <a:lnTo>
                    <a:pt x="9" y="0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25"/>
                  </a:lnTo>
                  <a:lnTo>
                    <a:pt x="5" y="24"/>
                  </a:lnTo>
                  <a:lnTo>
                    <a:pt x="0" y="32"/>
                  </a:lnTo>
                  <a:lnTo>
                    <a:pt x="0" y="70"/>
                  </a:lnTo>
                  <a:lnTo>
                    <a:pt x="9" y="54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3908" y="1700"/>
              <a:ext cx="9" cy="596"/>
            </a:xfrm>
            <a:custGeom>
              <a:avLst/>
              <a:gdLst>
                <a:gd name="T0" fmla="*/ 9 w 9"/>
                <a:gd name="T1" fmla="*/ 593 h 596"/>
                <a:gd name="T2" fmla="*/ 9 w 9"/>
                <a:gd name="T3" fmla="*/ 0 h 596"/>
                <a:gd name="T4" fmla="*/ 0 w 9"/>
                <a:gd name="T5" fmla="*/ 5 h 596"/>
                <a:gd name="T6" fmla="*/ 0 w 9"/>
                <a:gd name="T7" fmla="*/ 596 h 596"/>
                <a:gd name="T8" fmla="*/ 9 w 9"/>
                <a:gd name="T9" fmla="*/ 593 h 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596"/>
                <a:gd name="T17" fmla="*/ 9 w 9"/>
                <a:gd name="T18" fmla="*/ 596 h 5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596">
                  <a:moveTo>
                    <a:pt x="9" y="593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0" y="596"/>
                  </a:lnTo>
                  <a:lnTo>
                    <a:pt x="9" y="593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3897" y="1361"/>
              <a:ext cx="11" cy="248"/>
            </a:xfrm>
            <a:custGeom>
              <a:avLst/>
              <a:gdLst>
                <a:gd name="T0" fmla="*/ 11 w 11"/>
                <a:gd name="T1" fmla="*/ 193 h 248"/>
                <a:gd name="T2" fmla="*/ 11 w 11"/>
                <a:gd name="T3" fmla="*/ 0 h 248"/>
                <a:gd name="T4" fmla="*/ 0 w 11"/>
                <a:gd name="T5" fmla="*/ 0 h 248"/>
                <a:gd name="T6" fmla="*/ 0 w 11"/>
                <a:gd name="T7" fmla="*/ 248 h 248"/>
                <a:gd name="T8" fmla="*/ 5 w 11"/>
                <a:gd name="T9" fmla="*/ 193 h 248"/>
                <a:gd name="T10" fmla="*/ 11 w 11"/>
                <a:gd name="T11" fmla="*/ 193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48"/>
                <a:gd name="T20" fmla="*/ 11 w 11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48">
                  <a:moveTo>
                    <a:pt x="11" y="19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48"/>
                  </a:lnTo>
                  <a:lnTo>
                    <a:pt x="5" y="193"/>
                  </a:lnTo>
                  <a:lnTo>
                    <a:pt x="11" y="193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3897" y="1637"/>
              <a:ext cx="11" cy="22"/>
            </a:xfrm>
            <a:custGeom>
              <a:avLst/>
              <a:gdLst>
                <a:gd name="T0" fmla="*/ 11 w 11"/>
                <a:gd name="T1" fmla="*/ 16 h 22"/>
                <a:gd name="T2" fmla="*/ 11 w 11"/>
                <a:gd name="T3" fmla="*/ 0 h 22"/>
                <a:gd name="T4" fmla="*/ 0 w 11"/>
                <a:gd name="T5" fmla="*/ 0 h 22"/>
                <a:gd name="T6" fmla="*/ 0 w 11"/>
                <a:gd name="T7" fmla="*/ 22 h 22"/>
                <a:gd name="T8" fmla="*/ 11 w 11"/>
                <a:gd name="T9" fmla="*/ 1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11" y="16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3897" y="1660"/>
              <a:ext cx="11" cy="638"/>
            </a:xfrm>
            <a:custGeom>
              <a:avLst/>
              <a:gdLst>
                <a:gd name="T0" fmla="*/ 11 w 11"/>
                <a:gd name="T1" fmla="*/ 38 h 638"/>
                <a:gd name="T2" fmla="*/ 11 w 11"/>
                <a:gd name="T3" fmla="*/ 0 h 638"/>
                <a:gd name="T4" fmla="*/ 0 w 11"/>
                <a:gd name="T5" fmla="*/ 22 h 638"/>
                <a:gd name="T6" fmla="*/ 0 w 11"/>
                <a:gd name="T7" fmla="*/ 638 h 638"/>
                <a:gd name="T8" fmla="*/ 11 w 11"/>
                <a:gd name="T9" fmla="*/ 636 h 638"/>
                <a:gd name="T10" fmla="*/ 11 w 11"/>
                <a:gd name="T11" fmla="*/ 45 h 638"/>
                <a:gd name="T12" fmla="*/ 5 w 11"/>
                <a:gd name="T13" fmla="*/ 45 h 638"/>
                <a:gd name="T14" fmla="*/ 11 w 11"/>
                <a:gd name="T15" fmla="*/ 38 h 6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638"/>
                <a:gd name="T26" fmla="*/ 11 w 11"/>
                <a:gd name="T27" fmla="*/ 638 h 6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638">
                  <a:moveTo>
                    <a:pt x="11" y="38"/>
                  </a:moveTo>
                  <a:lnTo>
                    <a:pt x="11" y="0"/>
                  </a:lnTo>
                  <a:lnTo>
                    <a:pt x="0" y="22"/>
                  </a:lnTo>
                  <a:lnTo>
                    <a:pt x="0" y="638"/>
                  </a:lnTo>
                  <a:lnTo>
                    <a:pt x="11" y="636"/>
                  </a:lnTo>
                  <a:lnTo>
                    <a:pt x="11" y="45"/>
                  </a:lnTo>
                  <a:lnTo>
                    <a:pt x="5" y="45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3604" y="1356"/>
              <a:ext cx="293" cy="1006"/>
            </a:xfrm>
            <a:custGeom>
              <a:avLst/>
              <a:gdLst>
                <a:gd name="T0" fmla="*/ 293 w 293"/>
                <a:gd name="T1" fmla="*/ 253 h 1006"/>
                <a:gd name="T2" fmla="*/ 293 w 293"/>
                <a:gd name="T3" fmla="*/ 5 h 1006"/>
                <a:gd name="T4" fmla="*/ 238 w 293"/>
                <a:gd name="T5" fmla="*/ 0 h 1006"/>
                <a:gd name="T6" fmla="*/ 0 w 293"/>
                <a:gd name="T7" fmla="*/ 64 h 1006"/>
                <a:gd name="T8" fmla="*/ 0 w 293"/>
                <a:gd name="T9" fmla="*/ 173 h 1006"/>
                <a:gd name="T10" fmla="*/ 14 w 293"/>
                <a:gd name="T11" fmla="*/ 182 h 1006"/>
                <a:gd name="T12" fmla="*/ 30 w 293"/>
                <a:gd name="T13" fmla="*/ 189 h 1006"/>
                <a:gd name="T14" fmla="*/ 44 w 293"/>
                <a:gd name="T15" fmla="*/ 196 h 1006"/>
                <a:gd name="T16" fmla="*/ 60 w 293"/>
                <a:gd name="T17" fmla="*/ 201 h 1006"/>
                <a:gd name="T18" fmla="*/ 75 w 293"/>
                <a:gd name="T19" fmla="*/ 206 h 1006"/>
                <a:gd name="T20" fmla="*/ 91 w 293"/>
                <a:gd name="T21" fmla="*/ 210 h 1006"/>
                <a:gd name="T22" fmla="*/ 105 w 293"/>
                <a:gd name="T23" fmla="*/ 214 h 1006"/>
                <a:gd name="T24" fmla="*/ 119 w 293"/>
                <a:gd name="T25" fmla="*/ 217 h 1006"/>
                <a:gd name="T26" fmla="*/ 181 w 293"/>
                <a:gd name="T27" fmla="*/ 190 h 1006"/>
                <a:gd name="T28" fmla="*/ 281 w 293"/>
                <a:gd name="T29" fmla="*/ 190 h 1006"/>
                <a:gd name="T30" fmla="*/ 268 w 293"/>
                <a:gd name="T31" fmla="*/ 253 h 1006"/>
                <a:gd name="T32" fmla="*/ 270 w 293"/>
                <a:gd name="T33" fmla="*/ 253 h 1006"/>
                <a:gd name="T34" fmla="*/ 274 w 293"/>
                <a:gd name="T35" fmla="*/ 281 h 1006"/>
                <a:gd name="T36" fmla="*/ 263 w 293"/>
                <a:gd name="T37" fmla="*/ 285 h 1006"/>
                <a:gd name="T38" fmla="*/ 261 w 293"/>
                <a:gd name="T39" fmla="*/ 299 h 1006"/>
                <a:gd name="T40" fmla="*/ 266 w 293"/>
                <a:gd name="T41" fmla="*/ 297 h 1006"/>
                <a:gd name="T42" fmla="*/ 256 w 293"/>
                <a:gd name="T43" fmla="*/ 349 h 1006"/>
                <a:gd name="T44" fmla="*/ 252 w 293"/>
                <a:gd name="T45" fmla="*/ 345 h 1006"/>
                <a:gd name="T46" fmla="*/ 250 w 293"/>
                <a:gd name="T47" fmla="*/ 358 h 1006"/>
                <a:gd name="T48" fmla="*/ 0 w 293"/>
                <a:gd name="T49" fmla="*/ 198 h 1006"/>
                <a:gd name="T50" fmla="*/ 0 w 293"/>
                <a:gd name="T51" fmla="*/ 255 h 1006"/>
                <a:gd name="T52" fmla="*/ 130 w 293"/>
                <a:gd name="T53" fmla="*/ 326 h 1006"/>
                <a:gd name="T54" fmla="*/ 71 w 293"/>
                <a:gd name="T55" fmla="*/ 319 h 1006"/>
                <a:gd name="T56" fmla="*/ 9 w 293"/>
                <a:gd name="T57" fmla="*/ 319 h 1006"/>
                <a:gd name="T58" fmla="*/ 0 w 293"/>
                <a:gd name="T59" fmla="*/ 306 h 1006"/>
                <a:gd name="T60" fmla="*/ 0 w 293"/>
                <a:gd name="T61" fmla="*/ 1006 h 1006"/>
                <a:gd name="T62" fmla="*/ 211 w 293"/>
                <a:gd name="T63" fmla="*/ 969 h 1006"/>
                <a:gd name="T64" fmla="*/ 293 w 293"/>
                <a:gd name="T65" fmla="*/ 942 h 1006"/>
                <a:gd name="T66" fmla="*/ 293 w 293"/>
                <a:gd name="T67" fmla="*/ 326 h 1006"/>
                <a:gd name="T68" fmla="*/ 275 w 293"/>
                <a:gd name="T69" fmla="*/ 358 h 1006"/>
                <a:gd name="T70" fmla="*/ 286 w 293"/>
                <a:gd name="T71" fmla="*/ 304 h 1006"/>
                <a:gd name="T72" fmla="*/ 293 w 293"/>
                <a:gd name="T73" fmla="*/ 303 h 1006"/>
                <a:gd name="T74" fmla="*/ 293 w 293"/>
                <a:gd name="T75" fmla="*/ 281 h 1006"/>
                <a:gd name="T76" fmla="*/ 290 w 293"/>
                <a:gd name="T77" fmla="*/ 281 h 1006"/>
                <a:gd name="T78" fmla="*/ 293 w 293"/>
                <a:gd name="T79" fmla="*/ 253 h 10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3"/>
                <a:gd name="T121" fmla="*/ 0 h 1006"/>
                <a:gd name="T122" fmla="*/ 293 w 293"/>
                <a:gd name="T123" fmla="*/ 1006 h 10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3" h="1006">
                  <a:moveTo>
                    <a:pt x="293" y="253"/>
                  </a:moveTo>
                  <a:lnTo>
                    <a:pt x="293" y="5"/>
                  </a:lnTo>
                  <a:lnTo>
                    <a:pt x="238" y="0"/>
                  </a:lnTo>
                  <a:lnTo>
                    <a:pt x="0" y="64"/>
                  </a:lnTo>
                  <a:lnTo>
                    <a:pt x="0" y="173"/>
                  </a:lnTo>
                  <a:lnTo>
                    <a:pt x="14" y="182"/>
                  </a:lnTo>
                  <a:lnTo>
                    <a:pt x="30" y="189"/>
                  </a:lnTo>
                  <a:lnTo>
                    <a:pt x="44" y="196"/>
                  </a:lnTo>
                  <a:lnTo>
                    <a:pt x="60" y="201"/>
                  </a:lnTo>
                  <a:lnTo>
                    <a:pt x="75" y="206"/>
                  </a:lnTo>
                  <a:lnTo>
                    <a:pt x="91" y="210"/>
                  </a:lnTo>
                  <a:lnTo>
                    <a:pt x="105" y="214"/>
                  </a:lnTo>
                  <a:lnTo>
                    <a:pt x="119" y="217"/>
                  </a:lnTo>
                  <a:lnTo>
                    <a:pt x="181" y="190"/>
                  </a:lnTo>
                  <a:lnTo>
                    <a:pt x="281" y="190"/>
                  </a:lnTo>
                  <a:lnTo>
                    <a:pt x="268" y="253"/>
                  </a:lnTo>
                  <a:lnTo>
                    <a:pt x="270" y="253"/>
                  </a:lnTo>
                  <a:lnTo>
                    <a:pt x="274" y="281"/>
                  </a:lnTo>
                  <a:lnTo>
                    <a:pt x="263" y="285"/>
                  </a:lnTo>
                  <a:lnTo>
                    <a:pt x="261" y="299"/>
                  </a:lnTo>
                  <a:lnTo>
                    <a:pt x="266" y="297"/>
                  </a:lnTo>
                  <a:lnTo>
                    <a:pt x="256" y="349"/>
                  </a:lnTo>
                  <a:lnTo>
                    <a:pt x="252" y="345"/>
                  </a:lnTo>
                  <a:lnTo>
                    <a:pt x="250" y="358"/>
                  </a:lnTo>
                  <a:lnTo>
                    <a:pt x="0" y="198"/>
                  </a:lnTo>
                  <a:lnTo>
                    <a:pt x="0" y="255"/>
                  </a:lnTo>
                  <a:lnTo>
                    <a:pt x="130" y="326"/>
                  </a:lnTo>
                  <a:lnTo>
                    <a:pt x="71" y="319"/>
                  </a:lnTo>
                  <a:lnTo>
                    <a:pt x="9" y="319"/>
                  </a:lnTo>
                  <a:lnTo>
                    <a:pt x="0" y="306"/>
                  </a:lnTo>
                  <a:lnTo>
                    <a:pt x="0" y="1006"/>
                  </a:lnTo>
                  <a:lnTo>
                    <a:pt x="211" y="969"/>
                  </a:lnTo>
                  <a:lnTo>
                    <a:pt x="293" y="942"/>
                  </a:lnTo>
                  <a:lnTo>
                    <a:pt x="293" y="326"/>
                  </a:lnTo>
                  <a:lnTo>
                    <a:pt x="275" y="358"/>
                  </a:lnTo>
                  <a:lnTo>
                    <a:pt x="286" y="304"/>
                  </a:lnTo>
                  <a:lnTo>
                    <a:pt x="293" y="303"/>
                  </a:lnTo>
                  <a:lnTo>
                    <a:pt x="293" y="281"/>
                  </a:lnTo>
                  <a:lnTo>
                    <a:pt x="290" y="281"/>
                  </a:lnTo>
                  <a:lnTo>
                    <a:pt x="293" y="253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3558" y="1420"/>
              <a:ext cx="46" cy="109"/>
            </a:xfrm>
            <a:custGeom>
              <a:avLst/>
              <a:gdLst>
                <a:gd name="T0" fmla="*/ 46 w 46"/>
                <a:gd name="T1" fmla="*/ 109 h 109"/>
                <a:gd name="T2" fmla="*/ 46 w 46"/>
                <a:gd name="T3" fmla="*/ 0 h 109"/>
                <a:gd name="T4" fmla="*/ 0 w 46"/>
                <a:gd name="T5" fmla="*/ 12 h 109"/>
                <a:gd name="T6" fmla="*/ 0 w 46"/>
                <a:gd name="T7" fmla="*/ 71 h 109"/>
                <a:gd name="T8" fmla="*/ 10 w 46"/>
                <a:gd name="T9" fmla="*/ 82 h 109"/>
                <a:gd name="T10" fmla="*/ 23 w 46"/>
                <a:gd name="T11" fmla="*/ 91 h 109"/>
                <a:gd name="T12" fmla="*/ 33 w 46"/>
                <a:gd name="T13" fmla="*/ 100 h 109"/>
                <a:gd name="T14" fmla="*/ 46 w 46"/>
                <a:gd name="T15" fmla="*/ 109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109"/>
                <a:gd name="T26" fmla="*/ 46 w 4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109">
                  <a:moveTo>
                    <a:pt x="46" y="109"/>
                  </a:moveTo>
                  <a:lnTo>
                    <a:pt x="46" y="0"/>
                  </a:lnTo>
                  <a:lnTo>
                    <a:pt x="0" y="12"/>
                  </a:lnTo>
                  <a:lnTo>
                    <a:pt x="0" y="71"/>
                  </a:lnTo>
                  <a:lnTo>
                    <a:pt x="10" y="82"/>
                  </a:lnTo>
                  <a:lnTo>
                    <a:pt x="23" y="91"/>
                  </a:lnTo>
                  <a:lnTo>
                    <a:pt x="33" y="100"/>
                  </a:lnTo>
                  <a:lnTo>
                    <a:pt x="46" y="109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1280" y="1523"/>
              <a:ext cx="2324" cy="1163"/>
            </a:xfrm>
            <a:custGeom>
              <a:avLst/>
              <a:gdLst>
                <a:gd name="T0" fmla="*/ 2324 w 2324"/>
                <a:gd name="T1" fmla="*/ 31 h 1163"/>
                <a:gd name="T2" fmla="*/ 2047 w 2324"/>
                <a:gd name="T3" fmla="*/ 0 h 1163"/>
                <a:gd name="T4" fmla="*/ 2009 w 2324"/>
                <a:gd name="T5" fmla="*/ 70 h 1163"/>
                <a:gd name="T6" fmla="*/ 1786 w 2324"/>
                <a:gd name="T7" fmla="*/ 63 h 1163"/>
                <a:gd name="T8" fmla="*/ 1693 w 2324"/>
                <a:gd name="T9" fmla="*/ 139 h 1163"/>
                <a:gd name="T10" fmla="*/ 1329 w 2324"/>
                <a:gd name="T11" fmla="*/ 218 h 1163"/>
                <a:gd name="T12" fmla="*/ 1299 w 2324"/>
                <a:gd name="T13" fmla="*/ 136 h 1163"/>
                <a:gd name="T14" fmla="*/ 1237 w 2324"/>
                <a:gd name="T15" fmla="*/ 148 h 1163"/>
                <a:gd name="T16" fmla="*/ 1221 w 2324"/>
                <a:gd name="T17" fmla="*/ 244 h 1163"/>
                <a:gd name="T18" fmla="*/ 1180 w 2324"/>
                <a:gd name="T19" fmla="*/ 305 h 1163"/>
                <a:gd name="T20" fmla="*/ 1135 w 2324"/>
                <a:gd name="T21" fmla="*/ 358 h 1163"/>
                <a:gd name="T22" fmla="*/ 1089 w 2324"/>
                <a:gd name="T23" fmla="*/ 405 h 1163"/>
                <a:gd name="T24" fmla="*/ 1038 w 2324"/>
                <a:gd name="T25" fmla="*/ 449 h 1163"/>
                <a:gd name="T26" fmla="*/ 984 w 2324"/>
                <a:gd name="T27" fmla="*/ 488 h 1163"/>
                <a:gd name="T28" fmla="*/ 927 w 2324"/>
                <a:gd name="T29" fmla="*/ 526 h 1163"/>
                <a:gd name="T30" fmla="*/ 869 w 2324"/>
                <a:gd name="T31" fmla="*/ 563 h 1163"/>
                <a:gd name="T32" fmla="*/ 807 w 2324"/>
                <a:gd name="T33" fmla="*/ 599 h 1163"/>
                <a:gd name="T34" fmla="*/ 561 w 2324"/>
                <a:gd name="T35" fmla="*/ 695 h 1163"/>
                <a:gd name="T36" fmla="*/ 496 w 2324"/>
                <a:gd name="T37" fmla="*/ 739 h 1163"/>
                <a:gd name="T38" fmla="*/ 458 w 2324"/>
                <a:gd name="T39" fmla="*/ 759 h 1163"/>
                <a:gd name="T40" fmla="*/ 425 w 2324"/>
                <a:gd name="T41" fmla="*/ 771 h 1163"/>
                <a:gd name="T42" fmla="*/ 391 w 2324"/>
                <a:gd name="T43" fmla="*/ 777 h 1163"/>
                <a:gd name="T44" fmla="*/ 355 w 2324"/>
                <a:gd name="T45" fmla="*/ 777 h 1163"/>
                <a:gd name="T46" fmla="*/ 316 w 2324"/>
                <a:gd name="T47" fmla="*/ 771 h 1163"/>
                <a:gd name="T48" fmla="*/ 272 w 2324"/>
                <a:gd name="T49" fmla="*/ 761 h 1163"/>
                <a:gd name="T50" fmla="*/ 220 w 2324"/>
                <a:gd name="T51" fmla="*/ 746 h 1163"/>
                <a:gd name="T52" fmla="*/ 192 w 2324"/>
                <a:gd name="T53" fmla="*/ 579 h 1163"/>
                <a:gd name="T54" fmla="*/ 115 w 2324"/>
                <a:gd name="T55" fmla="*/ 600 h 1163"/>
                <a:gd name="T56" fmla="*/ 78 w 2324"/>
                <a:gd name="T57" fmla="*/ 673 h 1163"/>
                <a:gd name="T58" fmla="*/ 39 w 2324"/>
                <a:gd name="T59" fmla="*/ 743 h 1163"/>
                <a:gd name="T60" fmla="*/ 7 w 2324"/>
                <a:gd name="T61" fmla="*/ 803 h 1163"/>
                <a:gd name="T62" fmla="*/ 0 w 2324"/>
                <a:gd name="T63" fmla="*/ 855 h 1163"/>
                <a:gd name="T64" fmla="*/ 7 w 2324"/>
                <a:gd name="T65" fmla="*/ 869 h 1163"/>
                <a:gd name="T66" fmla="*/ 23 w 2324"/>
                <a:gd name="T67" fmla="*/ 880 h 1163"/>
                <a:gd name="T68" fmla="*/ 48 w 2324"/>
                <a:gd name="T69" fmla="*/ 885 h 1163"/>
                <a:gd name="T70" fmla="*/ 82 w 2324"/>
                <a:gd name="T71" fmla="*/ 887 h 1163"/>
                <a:gd name="T72" fmla="*/ 231 w 2324"/>
                <a:gd name="T73" fmla="*/ 987 h 1163"/>
                <a:gd name="T74" fmla="*/ 186 w 2324"/>
                <a:gd name="T75" fmla="*/ 1038 h 1163"/>
                <a:gd name="T76" fmla="*/ 417 w 2324"/>
                <a:gd name="T77" fmla="*/ 1120 h 1163"/>
                <a:gd name="T78" fmla="*/ 764 w 2324"/>
                <a:gd name="T79" fmla="*/ 1078 h 1163"/>
                <a:gd name="T80" fmla="*/ 922 w 2324"/>
                <a:gd name="T81" fmla="*/ 1129 h 1163"/>
                <a:gd name="T82" fmla="*/ 924 w 2324"/>
                <a:gd name="T83" fmla="*/ 1156 h 1163"/>
                <a:gd name="T84" fmla="*/ 929 w 2324"/>
                <a:gd name="T85" fmla="*/ 1163 h 1163"/>
                <a:gd name="T86" fmla="*/ 947 w 2324"/>
                <a:gd name="T87" fmla="*/ 1160 h 1163"/>
                <a:gd name="T88" fmla="*/ 981 w 2324"/>
                <a:gd name="T89" fmla="*/ 1156 h 1163"/>
                <a:gd name="T90" fmla="*/ 1356 w 2324"/>
                <a:gd name="T91" fmla="*/ 1038 h 1163"/>
                <a:gd name="T92" fmla="*/ 1835 w 2324"/>
                <a:gd name="T93" fmla="*/ 880 h 1163"/>
                <a:gd name="T94" fmla="*/ 1983 w 2324"/>
                <a:gd name="T95" fmla="*/ 900 h 1163"/>
                <a:gd name="T96" fmla="*/ 2324 w 2324"/>
                <a:gd name="T97" fmla="*/ 839 h 1163"/>
                <a:gd name="T98" fmla="*/ 2310 w 2324"/>
                <a:gd name="T99" fmla="*/ 121 h 1163"/>
                <a:gd name="T100" fmla="*/ 2230 w 2324"/>
                <a:gd name="T101" fmla="*/ 86 h 1163"/>
                <a:gd name="T102" fmla="*/ 2324 w 2324"/>
                <a:gd name="T103" fmla="*/ 88 h 11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24"/>
                <a:gd name="T157" fmla="*/ 0 h 1163"/>
                <a:gd name="T158" fmla="*/ 2324 w 2324"/>
                <a:gd name="T159" fmla="*/ 1163 h 11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24" h="1163">
                  <a:moveTo>
                    <a:pt x="2324" y="88"/>
                  </a:moveTo>
                  <a:lnTo>
                    <a:pt x="2324" y="31"/>
                  </a:lnTo>
                  <a:lnTo>
                    <a:pt x="2271" y="0"/>
                  </a:lnTo>
                  <a:lnTo>
                    <a:pt x="2047" y="0"/>
                  </a:lnTo>
                  <a:lnTo>
                    <a:pt x="2024" y="27"/>
                  </a:lnTo>
                  <a:lnTo>
                    <a:pt x="2009" y="70"/>
                  </a:lnTo>
                  <a:lnTo>
                    <a:pt x="1921" y="63"/>
                  </a:lnTo>
                  <a:lnTo>
                    <a:pt x="1786" y="63"/>
                  </a:lnTo>
                  <a:lnTo>
                    <a:pt x="1736" y="93"/>
                  </a:lnTo>
                  <a:lnTo>
                    <a:pt x="1693" y="139"/>
                  </a:lnTo>
                  <a:lnTo>
                    <a:pt x="1409" y="203"/>
                  </a:lnTo>
                  <a:lnTo>
                    <a:pt x="1329" y="218"/>
                  </a:lnTo>
                  <a:lnTo>
                    <a:pt x="1348" y="168"/>
                  </a:lnTo>
                  <a:lnTo>
                    <a:pt x="1299" y="136"/>
                  </a:lnTo>
                  <a:lnTo>
                    <a:pt x="1260" y="155"/>
                  </a:lnTo>
                  <a:lnTo>
                    <a:pt x="1237" y="148"/>
                  </a:lnTo>
                  <a:lnTo>
                    <a:pt x="1197" y="210"/>
                  </a:lnTo>
                  <a:lnTo>
                    <a:pt x="1221" y="244"/>
                  </a:lnTo>
                  <a:lnTo>
                    <a:pt x="1201" y="275"/>
                  </a:lnTo>
                  <a:lnTo>
                    <a:pt x="1180" y="305"/>
                  </a:lnTo>
                  <a:lnTo>
                    <a:pt x="1158" y="332"/>
                  </a:lnTo>
                  <a:lnTo>
                    <a:pt x="1135" y="358"/>
                  </a:lnTo>
                  <a:lnTo>
                    <a:pt x="1112" y="381"/>
                  </a:lnTo>
                  <a:lnTo>
                    <a:pt x="1089" y="405"/>
                  </a:lnTo>
                  <a:lnTo>
                    <a:pt x="1064" y="428"/>
                  </a:lnTo>
                  <a:lnTo>
                    <a:pt x="1038" y="449"/>
                  </a:lnTo>
                  <a:lnTo>
                    <a:pt x="1011" y="469"/>
                  </a:lnTo>
                  <a:lnTo>
                    <a:pt x="984" y="488"/>
                  </a:lnTo>
                  <a:lnTo>
                    <a:pt x="956" y="508"/>
                  </a:lnTo>
                  <a:lnTo>
                    <a:pt x="927" y="526"/>
                  </a:lnTo>
                  <a:lnTo>
                    <a:pt x="899" y="545"/>
                  </a:lnTo>
                  <a:lnTo>
                    <a:pt x="869" y="563"/>
                  </a:lnTo>
                  <a:lnTo>
                    <a:pt x="839" y="581"/>
                  </a:lnTo>
                  <a:lnTo>
                    <a:pt x="807" y="599"/>
                  </a:lnTo>
                  <a:lnTo>
                    <a:pt x="556" y="638"/>
                  </a:lnTo>
                  <a:lnTo>
                    <a:pt x="561" y="695"/>
                  </a:lnTo>
                  <a:lnTo>
                    <a:pt x="515" y="727"/>
                  </a:lnTo>
                  <a:lnTo>
                    <a:pt x="496" y="739"/>
                  </a:lnTo>
                  <a:lnTo>
                    <a:pt x="476" y="750"/>
                  </a:lnTo>
                  <a:lnTo>
                    <a:pt x="458" y="759"/>
                  </a:lnTo>
                  <a:lnTo>
                    <a:pt x="442" y="766"/>
                  </a:lnTo>
                  <a:lnTo>
                    <a:pt x="425" y="771"/>
                  </a:lnTo>
                  <a:lnTo>
                    <a:pt x="409" y="775"/>
                  </a:lnTo>
                  <a:lnTo>
                    <a:pt x="391" y="777"/>
                  </a:lnTo>
                  <a:lnTo>
                    <a:pt x="373" y="777"/>
                  </a:lnTo>
                  <a:lnTo>
                    <a:pt x="355" y="777"/>
                  </a:lnTo>
                  <a:lnTo>
                    <a:pt x="336" y="775"/>
                  </a:lnTo>
                  <a:lnTo>
                    <a:pt x="316" y="771"/>
                  </a:lnTo>
                  <a:lnTo>
                    <a:pt x="295" y="766"/>
                  </a:lnTo>
                  <a:lnTo>
                    <a:pt x="272" y="761"/>
                  </a:lnTo>
                  <a:lnTo>
                    <a:pt x="247" y="755"/>
                  </a:lnTo>
                  <a:lnTo>
                    <a:pt x="220" y="746"/>
                  </a:lnTo>
                  <a:lnTo>
                    <a:pt x="192" y="739"/>
                  </a:lnTo>
                  <a:lnTo>
                    <a:pt x="192" y="579"/>
                  </a:lnTo>
                  <a:lnTo>
                    <a:pt x="128" y="565"/>
                  </a:lnTo>
                  <a:lnTo>
                    <a:pt x="115" y="600"/>
                  </a:lnTo>
                  <a:lnTo>
                    <a:pt x="98" y="638"/>
                  </a:lnTo>
                  <a:lnTo>
                    <a:pt x="78" y="673"/>
                  </a:lnTo>
                  <a:lnTo>
                    <a:pt x="59" y="709"/>
                  </a:lnTo>
                  <a:lnTo>
                    <a:pt x="39" y="743"/>
                  </a:lnTo>
                  <a:lnTo>
                    <a:pt x="21" y="773"/>
                  </a:lnTo>
                  <a:lnTo>
                    <a:pt x="7" y="803"/>
                  </a:lnTo>
                  <a:lnTo>
                    <a:pt x="0" y="828"/>
                  </a:lnTo>
                  <a:lnTo>
                    <a:pt x="0" y="855"/>
                  </a:lnTo>
                  <a:lnTo>
                    <a:pt x="3" y="862"/>
                  </a:lnTo>
                  <a:lnTo>
                    <a:pt x="7" y="869"/>
                  </a:lnTo>
                  <a:lnTo>
                    <a:pt x="14" y="875"/>
                  </a:lnTo>
                  <a:lnTo>
                    <a:pt x="23" y="880"/>
                  </a:lnTo>
                  <a:lnTo>
                    <a:pt x="34" y="884"/>
                  </a:lnTo>
                  <a:lnTo>
                    <a:pt x="48" y="885"/>
                  </a:lnTo>
                  <a:lnTo>
                    <a:pt x="64" y="887"/>
                  </a:lnTo>
                  <a:lnTo>
                    <a:pt x="82" y="887"/>
                  </a:lnTo>
                  <a:lnTo>
                    <a:pt x="252" y="928"/>
                  </a:lnTo>
                  <a:lnTo>
                    <a:pt x="231" y="987"/>
                  </a:lnTo>
                  <a:lnTo>
                    <a:pt x="210" y="1031"/>
                  </a:lnTo>
                  <a:lnTo>
                    <a:pt x="186" y="1038"/>
                  </a:lnTo>
                  <a:lnTo>
                    <a:pt x="186" y="1062"/>
                  </a:lnTo>
                  <a:lnTo>
                    <a:pt x="417" y="1120"/>
                  </a:lnTo>
                  <a:lnTo>
                    <a:pt x="460" y="1120"/>
                  </a:lnTo>
                  <a:lnTo>
                    <a:pt x="764" y="1078"/>
                  </a:lnTo>
                  <a:lnTo>
                    <a:pt x="910" y="1104"/>
                  </a:lnTo>
                  <a:lnTo>
                    <a:pt x="922" y="1129"/>
                  </a:lnTo>
                  <a:lnTo>
                    <a:pt x="922" y="1145"/>
                  </a:lnTo>
                  <a:lnTo>
                    <a:pt x="924" y="1156"/>
                  </a:lnTo>
                  <a:lnTo>
                    <a:pt x="926" y="1161"/>
                  </a:lnTo>
                  <a:lnTo>
                    <a:pt x="929" y="1163"/>
                  </a:lnTo>
                  <a:lnTo>
                    <a:pt x="936" y="1161"/>
                  </a:lnTo>
                  <a:lnTo>
                    <a:pt x="947" y="1160"/>
                  </a:lnTo>
                  <a:lnTo>
                    <a:pt x="961" y="1158"/>
                  </a:lnTo>
                  <a:lnTo>
                    <a:pt x="981" y="1156"/>
                  </a:lnTo>
                  <a:lnTo>
                    <a:pt x="1231" y="1069"/>
                  </a:lnTo>
                  <a:lnTo>
                    <a:pt x="1356" y="1038"/>
                  </a:lnTo>
                  <a:lnTo>
                    <a:pt x="1320" y="802"/>
                  </a:lnTo>
                  <a:lnTo>
                    <a:pt x="1835" y="880"/>
                  </a:lnTo>
                  <a:lnTo>
                    <a:pt x="1901" y="907"/>
                  </a:lnTo>
                  <a:lnTo>
                    <a:pt x="1983" y="900"/>
                  </a:lnTo>
                  <a:lnTo>
                    <a:pt x="2320" y="841"/>
                  </a:lnTo>
                  <a:lnTo>
                    <a:pt x="2324" y="839"/>
                  </a:lnTo>
                  <a:lnTo>
                    <a:pt x="2324" y="139"/>
                  </a:lnTo>
                  <a:lnTo>
                    <a:pt x="2310" y="121"/>
                  </a:lnTo>
                  <a:lnTo>
                    <a:pt x="2194" y="134"/>
                  </a:lnTo>
                  <a:lnTo>
                    <a:pt x="2230" y="86"/>
                  </a:lnTo>
                  <a:lnTo>
                    <a:pt x="2308" y="79"/>
                  </a:lnTo>
                  <a:lnTo>
                    <a:pt x="2324" y="88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2003" y="1865"/>
              <a:ext cx="1684" cy="379"/>
            </a:xfrm>
            <a:custGeom>
              <a:avLst/>
              <a:gdLst>
                <a:gd name="T0" fmla="*/ 146 w 1684"/>
                <a:gd name="T1" fmla="*/ 214 h 379"/>
                <a:gd name="T2" fmla="*/ 0 w 1684"/>
                <a:gd name="T3" fmla="*/ 299 h 379"/>
                <a:gd name="T4" fmla="*/ 4 w 1684"/>
                <a:gd name="T5" fmla="*/ 306 h 379"/>
                <a:gd name="T6" fmla="*/ 5 w 1684"/>
                <a:gd name="T7" fmla="*/ 312 h 379"/>
                <a:gd name="T8" fmla="*/ 7 w 1684"/>
                <a:gd name="T9" fmla="*/ 317 h 379"/>
                <a:gd name="T10" fmla="*/ 7 w 1684"/>
                <a:gd name="T11" fmla="*/ 322 h 379"/>
                <a:gd name="T12" fmla="*/ 9 w 1684"/>
                <a:gd name="T13" fmla="*/ 328 h 379"/>
                <a:gd name="T14" fmla="*/ 12 w 1684"/>
                <a:gd name="T15" fmla="*/ 333 h 379"/>
                <a:gd name="T16" fmla="*/ 16 w 1684"/>
                <a:gd name="T17" fmla="*/ 337 h 379"/>
                <a:gd name="T18" fmla="*/ 25 w 1684"/>
                <a:gd name="T19" fmla="*/ 342 h 379"/>
                <a:gd name="T20" fmla="*/ 36 w 1684"/>
                <a:gd name="T21" fmla="*/ 346 h 379"/>
                <a:gd name="T22" fmla="*/ 50 w 1684"/>
                <a:gd name="T23" fmla="*/ 351 h 379"/>
                <a:gd name="T24" fmla="*/ 71 w 1684"/>
                <a:gd name="T25" fmla="*/ 355 h 379"/>
                <a:gd name="T26" fmla="*/ 96 w 1684"/>
                <a:gd name="T27" fmla="*/ 360 h 379"/>
                <a:gd name="T28" fmla="*/ 128 w 1684"/>
                <a:gd name="T29" fmla="*/ 363 h 379"/>
                <a:gd name="T30" fmla="*/ 167 w 1684"/>
                <a:gd name="T31" fmla="*/ 369 h 379"/>
                <a:gd name="T32" fmla="*/ 215 w 1684"/>
                <a:gd name="T33" fmla="*/ 374 h 379"/>
                <a:gd name="T34" fmla="*/ 270 w 1684"/>
                <a:gd name="T35" fmla="*/ 379 h 379"/>
                <a:gd name="T36" fmla="*/ 338 w 1684"/>
                <a:gd name="T37" fmla="*/ 353 h 379"/>
                <a:gd name="T38" fmla="*/ 645 w 1684"/>
                <a:gd name="T39" fmla="*/ 321 h 379"/>
                <a:gd name="T40" fmla="*/ 1684 w 1684"/>
                <a:gd name="T41" fmla="*/ 100 h 379"/>
                <a:gd name="T42" fmla="*/ 1656 w 1684"/>
                <a:gd name="T43" fmla="*/ 59 h 379"/>
                <a:gd name="T44" fmla="*/ 1521 w 1684"/>
                <a:gd name="T45" fmla="*/ 0 h 379"/>
                <a:gd name="T46" fmla="*/ 521 w 1684"/>
                <a:gd name="T47" fmla="*/ 187 h 379"/>
                <a:gd name="T48" fmla="*/ 359 w 1684"/>
                <a:gd name="T49" fmla="*/ 230 h 379"/>
                <a:gd name="T50" fmla="*/ 291 w 1684"/>
                <a:gd name="T51" fmla="*/ 255 h 379"/>
                <a:gd name="T52" fmla="*/ 259 w 1684"/>
                <a:gd name="T53" fmla="*/ 255 h 379"/>
                <a:gd name="T54" fmla="*/ 229 w 1684"/>
                <a:gd name="T55" fmla="*/ 257 h 379"/>
                <a:gd name="T56" fmla="*/ 206 w 1684"/>
                <a:gd name="T57" fmla="*/ 258 h 379"/>
                <a:gd name="T58" fmla="*/ 187 w 1684"/>
                <a:gd name="T59" fmla="*/ 258 h 379"/>
                <a:gd name="T60" fmla="*/ 172 w 1684"/>
                <a:gd name="T61" fmla="*/ 255 h 379"/>
                <a:gd name="T62" fmla="*/ 165 w 1684"/>
                <a:gd name="T63" fmla="*/ 244 h 379"/>
                <a:gd name="T64" fmla="*/ 164 w 1684"/>
                <a:gd name="T65" fmla="*/ 225 h 379"/>
                <a:gd name="T66" fmla="*/ 169 w 1684"/>
                <a:gd name="T67" fmla="*/ 196 h 379"/>
                <a:gd name="T68" fmla="*/ 146 w 1684"/>
                <a:gd name="T69" fmla="*/ 214 h 3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4"/>
                <a:gd name="T106" fmla="*/ 0 h 379"/>
                <a:gd name="T107" fmla="*/ 1684 w 1684"/>
                <a:gd name="T108" fmla="*/ 379 h 3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4" h="379">
                  <a:moveTo>
                    <a:pt x="146" y="214"/>
                  </a:moveTo>
                  <a:lnTo>
                    <a:pt x="0" y="299"/>
                  </a:lnTo>
                  <a:lnTo>
                    <a:pt x="4" y="306"/>
                  </a:lnTo>
                  <a:lnTo>
                    <a:pt x="5" y="312"/>
                  </a:lnTo>
                  <a:lnTo>
                    <a:pt x="7" y="317"/>
                  </a:lnTo>
                  <a:lnTo>
                    <a:pt x="7" y="322"/>
                  </a:lnTo>
                  <a:lnTo>
                    <a:pt x="9" y="328"/>
                  </a:lnTo>
                  <a:lnTo>
                    <a:pt x="12" y="333"/>
                  </a:lnTo>
                  <a:lnTo>
                    <a:pt x="16" y="337"/>
                  </a:lnTo>
                  <a:lnTo>
                    <a:pt x="25" y="342"/>
                  </a:lnTo>
                  <a:lnTo>
                    <a:pt x="36" y="346"/>
                  </a:lnTo>
                  <a:lnTo>
                    <a:pt x="50" y="351"/>
                  </a:lnTo>
                  <a:lnTo>
                    <a:pt x="71" y="355"/>
                  </a:lnTo>
                  <a:lnTo>
                    <a:pt x="96" y="360"/>
                  </a:lnTo>
                  <a:lnTo>
                    <a:pt x="128" y="363"/>
                  </a:lnTo>
                  <a:lnTo>
                    <a:pt x="167" y="369"/>
                  </a:lnTo>
                  <a:lnTo>
                    <a:pt x="215" y="374"/>
                  </a:lnTo>
                  <a:lnTo>
                    <a:pt x="270" y="379"/>
                  </a:lnTo>
                  <a:lnTo>
                    <a:pt x="338" y="353"/>
                  </a:lnTo>
                  <a:lnTo>
                    <a:pt x="645" y="321"/>
                  </a:lnTo>
                  <a:lnTo>
                    <a:pt x="1684" y="100"/>
                  </a:lnTo>
                  <a:lnTo>
                    <a:pt x="1656" y="59"/>
                  </a:lnTo>
                  <a:lnTo>
                    <a:pt x="1521" y="0"/>
                  </a:lnTo>
                  <a:lnTo>
                    <a:pt x="521" y="187"/>
                  </a:lnTo>
                  <a:lnTo>
                    <a:pt x="359" y="230"/>
                  </a:lnTo>
                  <a:lnTo>
                    <a:pt x="291" y="255"/>
                  </a:lnTo>
                  <a:lnTo>
                    <a:pt x="259" y="255"/>
                  </a:lnTo>
                  <a:lnTo>
                    <a:pt x="229" y="257"/>
                  </a:lnTo>
                  <a:lnTo>
                    <a:pt x="206" y="258"/>
                  </a:lnTo>
                  <a:lnTo>
                    <a:pt x="187" y="258"/>
                  </a:lnTo>
                  <a:lnTo>
                    <a:pt x="172" y="255"/>
                  </a:lnTo>
                  <a:lnTo>
                    <a:pt x="165" y="244"/>
                  </a:lnTo>
                  <a:lnTo>
                    <a:pt x="164" y="225"/>
                  </a:lnTo>
                  <a:lnTo>
                    <a:pt x="169" y="196"/>
                  </a:lnTo>
                  <a:lnTo>
                    <a:pt x="146" y="214"/>
                  </a:lnTo>
                  <a:close/>
                </a:path>
              </a:pathLst>
            </a:custGeom>
            <a:solidFill>
              <a:srgbClr val="FF28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1795" y="2284"/>
              <a:ext cx="757" cy="226"/>
            </a:xfrm>
            <a:custGeom>
              <a:avLst/>
              <a:gdLst>
                <a:gd name="T0" fmla="*/ 0 w 757"/>
                <a:gd name="T1" fmla="*/ 226 h 226"/>
                <a:gd name="T2" fmla="*/ 130 w 757"/>
                <a:gd name="T3" fmla="*/ 153 h 226"/>
                <a:gd name="T4" fmla="*/ 158 w 757"/>
                <a:gd name="T5" fmla="*/ 133 h 226"/>
                <a:gd name="T6" fmla="*/ 185 w 757"/>
                <a:gd name="T7" fmla="*/ 117 h 226"/>
                <a:gd name="T8" fmla="*/ 212 w 757"/>
                <a:gd name="T9" fmla="*/ 103 h 226"/>
                <a:gd name="T10" fmla="*/ 238 w 757"/>
                <a:gd name="T11" fmla="*/ 90 h 226"/>
                <a:gd name="T12" fmla="*/ 263 w 757"/>
                <a:gd name="T13" fmla="*/ 80 h 226"/>
                <a:gd name="T14" fmla="*/ 290 w 757"/>
                <a:gd name="T15" fmla="*/ 69 h 226"/>
                <a:gd name="T16" fmla="*/ 316 w 757"/>
                <a:gd name="T17" fmla="*/ 62 h 226"/>
                <a:gd name="T18" fmla="*/ 343 w 757"/>
                <a:gd name="T19" fmla="*/ 55 h 226"/>
                <a:gd name="T20" fmla="*/ 370 w 757"/>
                <a:gd name="T21" fmla="*/ 48 h 226"/>
                <a:gd name="T22" fmla="*/ 396 w 757"/>
                <a:gd name="T23" fmla="*/ 41 h 226"/>
                <a:gd name="T24" fmla="*/ 423 w 757"/>
                <a:gd name="T25" fmla="*/ 35 h 226"/>
                <a:gd name="T26" fmla="*/ 451 w 757"/>
                <a:gd name="T27" fmla="*/ 30 h 226"/>
                <a:gd name="T28" fmla="*/ 480 w 757"/>
                <a:gd name="T29" fmla="*/ 23 h 226"/>
                <a:gd name="T30" fmla="*/ 510 w 757"/>
                <a:gd name="T31" fmla="*/ 16 h 226"/>
                <a:gd name="T32" fmla="*/ 540 w 757"/>
                <a:gd name="T33" fmla="*/ 9 h 226"/>
                <a:gd name="T34" fmla="*/ 572 w 757"/>
                <a:gd name="T35" fmla="*/ 0 h 226"/>
                <a:gd name="T36" fmla="*/ 663 w 757"/>
                <a:gd name="T37" fmla="*/ 5 h 226"/>
                <a:gd name="T38" fmla="*/ 757 w 757"/>
                <a:gd name="T39" fmla="*/ 3 h 226"/>
                <a:gd name="T40" fmla="*/ 595 w 757"/>
                <a:gd name="T41" fmla="*/ 124 h 226"/>
                <a:gd name="T42" fmla="*/ 478 w 757"/>
                <a:gd name="T43" fmla="*/ 96 h 226"/>
                <a:gd name="T44" fmla="*/ 450 w 757"/>
                <a:gd name="T45" fmla="*/ 112 h 226"/>
                <a:gd name="T46" fmla="*/ 478 w 757"/>
                <a:gd name="T47" fmla="*/ 147 h 226"/>
                <a:gd name="T48" fmla="*/ 372 w 757"/>
                <a:gd name="T49" fmla="*/ 119 h 226"/>
                <a:gd name="T50" fmla="*/ 299 w 757"/>
                <a:gd name="T51" fmla="*/ 153 h 226"/>
                <a:gd name="T52" fmla="*/ 242 w 757"/>
                <a:gd name="T53" fmla="*/ 167 h 226"/>
                <a:gd name="T54" fmla="*/ 125 w 757"/>
                <a:gd name="T55" fmla="*/ 181 h 226"/>
                <a:gd name="T56" fmla="*/ 0 w 757"/>
                <a:gd name="T57" fmla="*/ 226 h 2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7"/>
                <a:gd name="T88" fmla="*/ 0 h 226"/>
                <a:gd name="T89" fmla="*/ 757 w 757"/>
                <a:gd name="T90" fmla="*/ 226 h 22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7" h="226">
                  <a:moveTo>
                    <a:pt x="0" y="226"/>
                  </a:moveTo>
                  <a:lnTo>
                    <a:pt x="130" y="153"/>
                  </a:lnTo>
                  <a:lnTo>
                    <a:pt x="158" y="133"/>
                  </a:lnTo>
                  <a:lnTo>
                    <a:pt x="185" y="117"/>
                  </a:lnTo>
                  <a:lnTo>
                    <a:pt x="212" y="103"/>
                  </a:lnTo>
                  <a:lnTo>
                    <a:pt x="238" y="90"/>
                  </a:lnTo>
                  <a:lnTo>
                    <a:pt x="263" y="80"/>
                  </a:lnTo>
                  <a:lnTo>
                    <a:pt x="290" y="69"/>
                  </a:lnTo>
                  <a:lnTo>
                    <a:pt x="316" y="62"/>
                  </a:lnTo>
                  <a:lnTo>
                    <a:pt x="343" y="55"/>
                  </a:lnTo>
                  <a:lnTo>
                    <a:pt x="370" y="48"/>
                  </a:lnTo>
                  <a:lnTo>
                    <a:pt x="396" y="41"/>
                  </a:lnTo>
                  <a:lnTo>
                    <a:pt x="423" y="35"/>
                  </a:lnTo>
                  <a:lnTo>
                    <a:pt x="451" y="30"/>
                  </a:lnTo>
                  <a:lnTo>
                    <a:pt x="480" y="23"/>
                  </a:lnTo>
                  <a:lnTo>
                    <a:pt x="510" y="16"/>
                  </a:lnTo>
                  <a:lnTo>
                    <a:pt x="540" y="9"/>
                  </a:lnTo>
                  <a:lnTo>
                    <a:pt x="572" y="0"/>
                  </a:lnTo>
                  <a:lnTo>
                    <a:pt x="663" y="5"/>
                  </a:lnTo>
                  <a:lnTo>
                    <a:pt x="757" y="3"/>
                  </a:lnTo>
                  <a:lnTo>
                    <a:pt x="595" y="124"/>
                  </a:lnTo>
                  <a:lnTo>
                    <a:pt x="478" y="96"/>
                  </a:lnTo>
                  <a:lnTo>
                    <a:pt x="450" y="112"/>
                  </a:lnTo>
                  <a:lnTo>
                    <a:pt x="478" y="147"/>
                  </a:lnTo>
                  <a:lnTo>
                    <a:pt x="372" y="119"/>
                  </a:lnTo>
                  <a:lnTo>
                    <a:pt x="299" y="153"/>
                  </a:lnTo>
                  <a:lnTo>
                    <a:pt x="242" y="167"/>
                  </a:lnTo>
                  <a:lnTo>
                    <a:pt x="125" y="18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9984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2158" y="1675"/>
              <a:ext cx="1147" cy="466"/>
            </a:xfrm>
            <a:custGeom>
              <a:avLst/>
              <a:gdLst>
                <a:gd name="T0" fmla="*/ 339 w 1147"/>
                <a:gd name="T1" fmla="*/ 90 h 466"/>
                <a:gd name="T2" fmla="*/ 282 w 1147"/>
                <a:gd name="T3" fmla="*/ 176 h 466"/>
                <a:gd name="T4" fmla="*/ 254 w 1147"/>
                <a:gd name="T5" fmla="*/ 201 h 466"/>
                <a:gd name="T6" fmla="*/ 229 w 1147"/>
                <a:gd name="T7" fmla="*/ 226 h 466"/>
                <a:gd name="T8" fmla="*/ 204 w 1147"/>
                <a:gd name="T9" fmla="*/ 247 h 466"/>
                <a:gd name="T10" fmla="*/ 179 w 1147"/>
                <a:gd name="T11" fmla="*/ 269 h 466"/>
                <a:gd name="T12" fmla="*/ 152 w 1147"/>
                <a:gd name="T13" fmla="*/ 290 h 466"/>
                <a:gd name="T14" fmla="*/ 122 w 1147"/>
                <a:gd name="T15" fmla="*/ 313 h 466"/>
                <a:gd name="T16" fmla="*/ 90 w 1147"/>
                <a:gd name="T17" fmla="*/ 336 h 466"/>
                <a:gd name="T18" fmla="*/ 53 w 1147"/>
                <a:gd name="T19" fmla="*/ 363 h 466"/>
                <a:gd name="T20" fmla="*/ 9 w 1147"/>
                <a:gd name="T21" fmla="*/ 395 h 466"/>
                <a:gd name="T22" fmla="*/ 0 w 1147"/>
                <a:gd name="T23" fmla="*/ 418 h 466"/>
                <a:gd name="T24" fmla="*/ 0 w 1147"/>
                <a:gd name="T25" fmla="*/ 436 h 466"/>
                <a:gd name="T26" fmla="*/ 5 w 1147"/>
                <a:gd name="T27" fmla="*/ 450 h 466"/>
                <a:gd name="T28" fmla="*/ 17 w 1147"/>
                <a:gd name="T29" fmla="*/ 459 h 466"/>
                <a:gd name="T30" fmla="*/ 35 w 1147"/>
                <a:gd name="T31" fmla="*/ 464 h 466"/>
                <a:gd name="T32" fmla="*/ 56 w 1147"/>
                <a:gd name="T33" fmla="*/ 466 h 466"/>
                <a:gd name="T34" fmla="*/ 81 w 1147"/>
                <a:gd name="T35" fmla="*/ 464 h 466"/>
                <a:gd name="T36" fmla="*/ 108 w 1147"/>
                <a:gd name="T37" fmla="*/ 461 h 466"/>
                <a:gd name="T38" fmla="*/ 135 w 1147"/>
                <a:gd name="T39" fmla="*/ 456 h 466"/>
                <a:gd name="T40" fmla="*/ 163 w 1147"/>
                <a:gd name="T41" fmla="*/ 450 h 466"/>
                <a:gd name="T42" fmla="*/ 190 w 1147"/>
                <a:gd name="T43" fmla="*/ 443 h 466"/>
                <a:gd name="T44" fmla="*/ 216 w 1147"/>
                <a:gd name="T45" fmla="*/ 434 h 466"/>
                <a:gd name="T46" fmla="*/ 239 w 1147"/>
                <a:gd name="T47" fmla="*/ 427 h 466"/>
                <a:gd name="T48" fmla="*/ 259 w 1147"/>
                <a:gd name="T49" fmla="*/ 422 h 466"/>
                <a:gd name="T50" fmla="*/ 273 w 1147"/>
                <a:gd name="T51" fmla="*/ 416 h 466"/>
                <a:gd name="T52" fmla="*/ 282 w 1147"/>
                <a:gd name="T53" fmla="*/ 413 h 466"/>
                <a:gd name="T54" fmla="*/ 335 w 1147"/>
                <a:gd name="T55" fmla="*/ 399 h 466"/>
                <a:gd name="T56" fmla="*/ 389 w 1147"/>
                <a:gd name="T57" fmla="*/ 386 h 466"/>
                <a:gd name="T58" fmla="*/ 442 w 1147"/>
                <a:gd name="T59" fmla="*/ 374 h 466"/>
                <a:gd name="T60" fmla="*/ 497 w 1147"/>
                <a:gd name="T61" fmla="*/ 361 h 466"/>
                <a:gd name="T62" fmla="*/ 550 w 1147"/>
                <a:gd name="T63" fmla="*/ 350 h 466"/>
                <a:gd name="T64" fmla="*/ 604 w 1147"/>
                <a:gd name="T65" fmla="*/ 338 h 466"/>
                <a:gd name="T66" fmla="*/ 659 w 1147"/>
                <a:gd name="T67" fmla="*/ 327 h 466"/>
                <a:gd name="T68" fmla="*/ 712 w 1147"/>
                <a:gd name="T69" fmla="*/ 317 h 466"/>
                <a:gd name="T70" fmla="*/ 767 w 1147"/>
                <a:gd name="T71" fmla="*/ 308 h 466"/>
                <a:gd name="T72" fmla="*/ 820 w 1147"/>
                <a:gd name="T73" fmla="*/ 297 h 466"/>
                <a:gd name="T74" fmla="*/ 876 w 1147"/>
                <a:gd name="T75" fmla="*/ 288 h 466"/>
                <a:gd name="T76" fmla="*/ 931 w 1147"/>
                <a:gd name="T77" fmla="*/ 277 h 466"/>
                <a:gd name="T78" fmla="*/ 984 w 1147"/>
                <a:gd name="T79" fmla="*/ 269 h 466"/>
                <a:gd name="T80" fmla="*/ 1039 w 1147"/>
                <a:gd name="T81" fmla="*/ 258 h 466"/>
                <a:gd name="T82" fmla="*/ 1092 w 1147"/>
                <a:gd name="T83" fmla="*/ 249 h 466"/>
                <a:gd name="T84" fmla="*/ 1147 w 1147"/>
                <a:gd name="T85" fmla="*/ 238 h 466"/>
                <a:gd name="T86" fmla="*/ 1059 w 1147"/>
                <a:gd name="T87" fmla="*/ 0 h 466"/>
                <a:gd name="T88" fmla="*/ 1030 w 1147"/>
                <a:gd name="T89" fmla="*/ 57 h 466"/>
                <a:gd name="T90" fmla="*/ 1002 w 1147"/>
                <a:gd name="T91" fmla="*/ 67 h 466"/>
                <a:gd name="T92" fmla="*/ 972 w 1147"/>
                <a:gd name="T93" fmla="*/ 78 h 466"/>
                <a:gd name="T94" fmla="*/ 938 w 1147"/>
                <a:gd name="T95" fmla="*/ 87 h 466"/>
                <a:gd name="T96" fmla="*/ 902 w 1147"/>
                <a:gd name="T97" fmla="*/ 94 h 466"/>
                <a:gd name="T98" fmla="*/ 865 w 1147"/>
                <a:gd name="T99" fmla="*/ 101 h 466"/>
                <a:gd name="T100" fmla="*/ 828 w 1147"/>
                <a:gd name="T101" fmla="*/ 106 h 466"/>
                <a:gd name="T102" fmla="*/ 789 w 1147"/>
                <a:gd name="T103" fmla="*/ 112 h 466"/>
                <a:gd name="T104" fmla="*/ 748 w 1147"/>
                <a:gd name="T105" fmla="*/ 115 h 466"/>
                <a:gd name="T106" fmla="*/ 707 w 1147"/>
                <a:gd name="T107" fmla="*/ 119 h 466"/>
                <a:gd name="T108" fmla="*/ 668 w 1147"/>
                <a:gd name="T109" fmla="*/ 121 h 466"/>
                <a:gd name="T110" fmla="*/ 627 w 1147"/>
                <a:gd name="T111" fmla="*/ 123 h 466"/>
                <a:gd name="T112" fmla="*/ 588 w 1147"/>
                <a:gd name="T113" fmla="*/ 123 h 466"/>
                <a:gd name="T114" fmla="*/ 549 w 1147"/>
                <a:gd name="T115" fmla="*/ 123 h 466"/>
                <a:gd name="T116" fmla="*/ 511 w 1147"/>
                <a:gd name="T117" fmla="*/ 123 h 466"/>
                <a:gd name="T118" fmla="*/ 474 w 1147"/>
                <a:gd name="T119" fmla="*/ 119 h 466"/>
                <a:gd name="T120" fmla="*/ 440 w 1147"/>
                <a:gd name="T121" fmla="*/ 117 h 466"/>
                <a:gd name="T122" fmla="*/ 391 w 1147"/>
                <a:gd name="T123" fmla="*/ 101 h 466"/>
                <a:gd name="T124" fmla="*/ 339 w 1147"/>
                <a:gd name="T125" fmla="*/ 90 h 4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47"/>
                <a:gd name="T190" fmla="*/ 0 h 466"/>
                <a:gd name="T191" fmla="*/ 1147 w 1147"/>
                <a:gd name="T192" fmla="*/ 466 h 4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47" h="466">
                  <a:moveTo>
                    <a:pt x="339" y="90"/>
                  </a:moveTo>
                  <a:lnTo>
                    <a:pt x="282" y="176"/>
                  </a:lnTo>
                  <a:lnTo>
                    <a:pt x="254" y="201"/>
                  </a:lnTo>
                  <a:lnTo>
                    <a:pt x="229" y="226"/>
                  </a:lnTo>
                  <a:lnTo>
                    <a:pt x="204" y="247"/>
                  </a:lnTo>
                  <a:lnTo>
                    <a:pt x="179" y="269"/>
                  </a:lnTo>
                  <a:lnTo>
                    <a:pt x="152" y="290"/>
                  </a:lnTo>
                  <a:lnTo>
                    <a:pt x="122" y="313"/>
                  </a:lnTo>
                  <a:lnTo>
                    <a:pt x="90" y="336"/>
                  </a:lnTo>
                  <a:lnTo>
                    <a:pt x="53" y="363"/>
                  </a:lnTo>
                  <a:lnTo>
                    <a:pt x="9" y="395"/>
                  </a:lnTo>
                  <a:lnTo>
                    <a:pt x="0" y="418"/>
                  </a:lnTo>
                  <a:lnTo>
                    <a:pt x="0" y="436"/>
                  </a:lnTo>
                  <a:lnTo>
                    <a:pt x="5" y="450"/>
                  </a:lnTo>
                  <a:lnTo>
                    <a:pt x="17" y="459"/>
                  </a:lnTo>
                  <a:lnTo>
                    <a:pt x="35" y="464"/>
                  </a:lnTo>
                  <a:lnTo>
                    <a:pt x="56" y="466"/>
                  </a:lnTo>
                  <a:lnTo>
                    <a:pt x="81" y="464"/>
                  </a:lnTo>
                  <a:lnTo>
                    <a:pt x="108" y="461"/>
                  </a:lnTo>
                  <a:lnTo>
                    <a:pt x="135" y="456"/>
                  </a:lnTo>
                  <a:lnTo>
                    <a:pt x="163" y="450"/>
                  </a:lnTo>
                  <a:lnTo>
                    <a:pt x="190" y="443"/>
                  </a:lnTo>
                  <a:lnTo>
                    <a:pt x="216" y="434"/>
                  </a:lnTo>
                  <a:lnTo>
                    <a:pt x="239" y="427"/>
                  </a:lnTo>
                  <a:lnTo>
                    <a:pt x="259" y="422"/>
                  </a:lnTo>
                  <a:lnTo>
                    <a:pt x="273" y="416"/>
                  </a:lnTo>
                  <a:lnTo>
                    <a:pt x="282" y="413"/>
                  </a:lnTo>
                  <a:lnTo>
                    <a:pt x="335" y="399"/>
                  </a:lnTo>
                  <a:lnTo>
                    <a:pt x="389" y="386"/>
                  </a:lnTo>
                  <a:lnTo>
                    <a:pt x="442" y="374"/>
                  </a:lnTo>
                  <a:lnTo>
                    <a:pt x="497" y="361"/>
                  </a:lnTo>
                  <a:lnTo>
                    <a:pt x="550" y="350"/>
                  </a:lnTo>
                  <a:lnTo>
                    <a:pt x="604" y="338"/>
                  </a:lnTo>
                  <a:lnTo>
                    <a:pt x="659" y="327"/>
                  </a:lnTo>
                  <a:lnTo>
                    <a:pt x="712" y="317"/>
                  </a:lnTo>
                  <a:lnTo>
                    <a:pt x="767" y="308"/>
                  </a:lnTo>
                  <a:lnTo>
                    <a:pt x="820" y="297"/>
                  </a:lnTo>
                  <a:lnTo>
                    <a:pt x="876" y="288"/>
                  </a:lnTo>
                  <a:lnTo>
                    <a:pt x="931" y="277"/>
                  </a:lnTo>
                  <a:lnTo>
                    <a:pt x="984" y="269"/>
                  </a:lnTo>
                  <a:lnTo>
                    <a:pt x="1039" y="258"/>
                  </a:lnTo>
                  <a:lnTo>
                    <a:pt x="1092" y="249"/>
                  </a:lnTo>
                  <a:lnTo>
                    <a:pt x="1147" y="238"/>
                  </a:lnTo>
                  <a:lnTo>
                    <a:pt x="1059" y="0"/>
                  </a:lnTo>
                  <a:lnTo>
                    <a:pt x="1030" y="57"/>
                  </a:lnTo>
                  <a:lnTo>
                    <a:pt x="1002" y="67"/>
                  </a:lnTo>
                  <a:lnTo>
                    <a:pt x="972" y="78"/>
                  </a:lnTo>
                  <a:lnTo>
                    <a:pt x="938" y="87"/>
                  </a:lnTo>
                  <a:lnTo>
                    <a:pt x="902" y="94"/>
                  </a:lnTo>
                  <a:lnTo>
                    <a:pt x="865" y="101"/>
                  </a:lnTo>
                  <a:lnTo>
                    <a:pt x="828" y="106"/>
                  </a:lnTo>
                  <a:lnTo>
                    <a:pt x="789" y="112"/>
                  </a:lnTo>
                  <a:lnTo>
                    <a:pt x="748" y="115"/>
                  </a:lnTo>
                  <a:lnTo>
                    <a:pt x="707" y="119"/>
                  </a:lnTo>
                  <a:lnTo>
                    <a:pt x="668" y="121"/>
                  </a:lnTo>
                  <a:lnTo>
                    <a:pt x="627" y="123"/>
                  </a:lnTo>
                  <a:lnTo>
                    <a:pt x="588" y="123"/>
                  </a:lnTo>
                  <a:lnTo>
                    <a:pt x="549" y="123"/>
                  </a:lnTo>
                  <a:lnTo>
                    <a:pt x="511" y="123"/>
                  </a:lnTo>
                  <a:lnTo>
                    <a:pt x="474" y="119"/>
                  </a:lnTo>
                  <a:lnTo>
                    <a:pt x="440" y="117"/>
                  </a:lnTo>
                  <a:lnTo>
                    <a:pt x="391" y="101"/>
                  </a:lnTo>
                  <a:lnTo>
                    <a:pt x="339" y="90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1111" y="2095"/>
              <a:ext cx="540" cy="365"/>
            </a:xfrm>
            <a:custGeom>
              <a:avLst/>
              <a:gdLst>
                <a:gd name="T0" fmla="*/ 336 w 540"/>
                <a:gd name="T1" fmla="*/ 0 h 365"/>
                <a:gd name="T2" fmla="*/ 34 w 540"/>
                <a:gd name="T3" fmla="*/ 262 h 365"/>
                <a:gd name="T4" fmla="*/ 0 w 540"/>
                <a:gd name="T5" fmla="*/ 319 h 365"/>
                <a:gd name="T6" fmla="*/ 21 w 540"/>
                <a:gd name="T7" fmla="*/ 365 h 365"/>
                <a:gd name="T8" fmla="*/ 84 w 540"/>
                <a:gd name="T9" fmla="*/ 351 h 365"/>
                <a:gd name="T10" fmla="*/ 219 w 540"/>
                <a:gd name="T11" fmla="*/ 324 h 365"/>
                <a:gd name="T12" fmla="*/ 291 w 540"/>
                <a:gd name="T13" fmla="*/ 319 h 365"/>
                <a:gd name="T14" fmla="*/ 315 w 540"/>
                <a:gd name="T15" fmla="*/ 328 h 365"/>
                <a:gd name="T16" fmla="*/ 334 w 540"/>
                <a:gd name="T17" fmla="*/ 335 h 365"/>
                <a:gd name="T18" fmla="*/ 352 w 540"/>
                <a:gd name="T19" fmla="*/ 342 h 365"/>
                <a:gd name="T20" fmla="*/ 368 w 540"/>
                <a:gd name="T21" fmla="*/ 347 h 365"/>
                <a:gd name="T22" fmla="*/ 382 w 540"/>
                <a:gd name="T23" fmla="*/ 351 h 365"/>
                <a:gd name="T24" fmla="*/ 393 w 540"/>
                <a:gd name="T25" fmla="*/ 352 h 365"/>
                <a:gd name="T26" fmla="*/ 402 w 540"/>
                <a:gd name="T27" fmla="*/ 352 h 365"/>
                <a:gd name="T28" fmla="*/ 409 w 540"/>
                <a:gd name="T29" fmla="*/ 349 h 365"/>
                <a:gd name="T30" fmla="*/ 418 w 540"/>
                <a:gd name="T31" fmla="*/ 338 h 365"/>
                <a:gd name="T32" fmla="*/ 425 w 540"/>
                <a:gd name="T33" fmla="*/ 326 h 365"/>
                <a:gd name="T34" fmla="*/ 434 w 540"/>
                <a:gd name="T35" fmla="*/ 310 h 365"/>
                <a:gd name="T36" fmla="*/ 443 w 540"/>
                <a:gd name="T37" fmla="*/ 294 h 365"/>
                <a:gd name="T38" fmla="*/ 457 w 540"/>
                <a:gd name="T39" fmla="*/ 274 h 365"/>
                <a:gd name="T40" fmla="*/ 476 w 540"/>
                <a:gd name="T41" fmla="*/ 255 h 365"/>
                <a:gd name="T42" fmla="*/ 505 w 540"/>
                <a:gd name="T43" fmla="*/ 231 h 365"/>
                <a:gd name="T44" fmla="*/ 540 w 540"/>
                <a:gd name="T45" fmla="*/ 208 h 365"/>
                <a:gd name="T46" fmla="*/ 370 w 540"/>
                <a:gd name="T47" fmla="*/ 171 h 365"/>
                <a:gd name="T48" fmla="*/ 364 w 540"/>
                <a:gd name="T49" fmla="*/ 123 h 365"/>
                <a:gd name="T50" fmla="*/ 364 w 540"/>
                <a:gd name="T51" fmla="*/ 12 h 365"/>
                <a:gd name="T52" fmla="*/ 336 w 540"/>
                <a:gd name="T53" fmla="*/ 0 h 3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40"/>
                <a:gd name="T82" fmla="*/ 0 h 365"/>
                <a:gd name="T83" fmla="*/ 540 w 540"/>
                <a:gd name="T84" fmla="*/ 365 h 3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40" h="365">
                  <a:moveTo>
                    <a:pt x="336" y="0"/>
                  </a:moveTo>
                  <a:lnTo>
                    <a:pt x="34" y="262"/>
                  </a:lnTo>
                  <a:lnTo>
                    <a:pt x="0" y="319"/>
                  </a:lnTo>
                  <a:lnTo>
                    <a:pt x="21" y="365"/>
                  </a:lnTo>
                  <a:lnTo>
                    <a:pt x="84" y="351"/>
                  </a:lnTo>
                  <a:lnTo>
                    <a:pt x="219" y="324"/>
                  </a:lnTo>
                  <a:lnTo>
                    <a:pt x="291" y="319"/>
                  </a:lnTo>
                  <a:lnTo>
                    <a:pt x="315" y="328"/>
                  </a:lnTo>
                  <a:lnTo>
                    <a:pt x="334" y="335"/>
                  </a:lnTo>
                  <a:lnTo>
                    <a:pt x="352" y="342"/>
                  </a:lnTo>
                  <a:lnTo>
                    <a:pt x="368" y="347"/>
                  </a:lnTo>
                  <a:lnTo>
                    <a:pt x="382" y="351"/>
                  </a:lnTo>
                  <a:lnTo>
                    <a:pt x="393" y="352"/>
                  </a:lnTo>
                  <a:lnTo>
                    <a:pt x="402" y="352"/>
                  </a:lnTo>
                  <a:lnTo>
                    <a:pt x="409" y="349"/>
                  </a:lnTo>
                  <a:lnTo>
                    <a:pt x="418" y="338"/>
                  </a:lnTo>
                  <a:lnTo>
                    <a:pt x="425" y="326"/>
                  </a:lnTo>
                  <a:lnTo>
                    <a:pt x="434" y="310"/>
                  </a:lnTo>
                  <a:lnTo>
                    <a:pt x="443" y="294"/>
                  </a:lnTo>
                  <a:lnTo>
                    <a:pt x="457" y="274"/>
                  </a:lnTo>
                  <a:lnTo>
                    <a:pt x="476" y="255"/>
                  </a:lnTo>
                  <a:lnTo>
                    <a:pt x="505" y="231"/>
                  </a:lnTo>
                  <a:lnTo>
                    <a:pt x="540" y="208"/>
                  </a:lnTo>
                  <a:lnTo>
                    <a:pt x="370" y="171"/>
                  </a:lnTo>
                  <a:lnTo>
                    <a:pt x="364" y="123"/>
                  </a:lnTo>
                  <a:lnTo>
                    <a:pt x="364" y="12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8E21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1115" y="2075"/>
              <a:ext cx="350" cy="376"/>
            </a:xfrm>
            <a:custGeom>
              <a:avLst/>
              <a:gdLst>
                <a:gd name="T0" fmla="*/ 298 w 350"/>
                <a:gd name="T1" fmla="*/ 0 h 376"/>
                <a:gd name="T2" fmla="*/ 350 w 350"/>
                <a:gd name="T3" fmla="*/ 25 h 376"/>
                <a:gd name="T4" fmla="*/ 197 w 350"/>
                <a:gd name="T5" fmla="*/ 152 h 376"/>
                <a:gd name="T6" fmla="*/ 96 w 350"/>
                <a:gd name="T7" fmla="*/ 242 h 376"/>
                <a:gd name="T8" fmla="*/ 35 w 350"/>
                <a:gd name="T9" fmla="*/ 310 h 376"/>
                <a:gd name="T10" fmla="*/ 33 w 350"/>
                <a:gd name="T11" fmla="*/ 330 h 376"/>
                <a:gd name="T12" fmla="*/ 33 w 350"/>
                <a:gd name="T13" fmla="*/ 346 h 376"/>
                <a:gd name="T14" fmla="*/ 35 w 350"/>
                <a:gd name="T15" fmla="*/ 360 h 376"/>
                <a:gd name="T16" fmla="*/ 41 w 350"/>
                <a:gd name="T17" fmla="*/ 376 h 376"/>
                <a:gd name="T18" fmla="*/ 12 w 350"/>
                <a:gd name="T19" fmla="*/ 355 h 376"/>
                <a:gd name="T20" fmla="*/ 0 w 350"/>
                <a:gd name="T21" fmla="*/ 337 h 376"/>
                <a:gd name="T22" fmla="*/ 1 w 350"/>
                <a:gd name="T23" fmla="*/ 314 h 376"/>
                <a:gd name="T24" fmla="*/ 17 w 350"/>
                <a:gd name="T25" fmla="*/ 282 h 376"/>
                <a:gd name="T26" fmla="*/ 298 w 350"/>
                <a:gd name="T27" fmla="*/ 0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0"/>
                <a:gd name="T43" fmla="*/ 0 h 376"/>
                <a:gd name="T44" fmla="*/ 350 w 350"/>
                <a:gd name="T45" fmla="*/ 376 h 3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0" h="376">
                  <a:moveTo>
                    <a:pt x="298" y="0"/>
                  </a:moveTo>
                  <a:lnTo>
                    <a:pt x="350" y="25"/>
                  </a:lnTo>
                  <a:lnTo>
                    <a:pt x="197" y="152"/>
                  </a:lnTo>
                  <a:lnTo>
                    <a:pt x="96" y="242"/>
                  </a:lnTo>
                  <a:lnTo>
                    <a:pt x="35" y="310"/>
                  </a:lnTo>
                  <a:lnTo>
                    <a:pt x="33" y="330"/>
                  </a:lnTo>
                  <a:lnTo>
                    <a:pt x="33" y="346"/>
                  </a:lnTo>
                  <a:lnTo>
                    <a:pt x="35" y="360"/>
                  </a:lnTo>
                  <a:lnTo>
                    <a:pt x="41" y="376"/>
                  </a:lnTo>
                  <a:lnTo>
                    <a:pt x="12" y="355"/>
                  </a:lnTo>
                  <a:lnTo>
                    <a:pt x="0" y="337"/>
                  </a:lnTo>
                  <a:lnTo>
                    <a:pt x="1" y="314"/>
                  </a:lnTo>
                  <a:lnTo>
                    <a:pt x="17" y="28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F2D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1351" y="2344"/>
              <a:ext cx="204" cy="107"/>
            </a:xfrm>
            <a:custGeom>
              <a:avLst/>
              <a:gdLst>
                <a:gd name="T0" fmla="*/ 23 w 204"/>
                <a:gd name="T1" fmla="*/ 0 h 107"/>
                <a:gd name="T2" fmla="*/ 204 w 204"/>
                <a:gd name="T3" fmla="*/ 41 h 107"/>
                <a:gd name="T4" fmla="*/ 195 w 204"/>
                <a:gd name="T5" fmla="*/ 59 h 107"/>
                <a:gd name="T6" fmla="*/ 188 w 204"/>
                <a:gd name="T7" fmla="*/ 73 h 107"/>
                <a:gd name="T8" fmla="*/ 181 w 204"/>
                <a:gd name="T9" fmla="*/ 89 h 107"/>
                <a:gd name="T10" fmla="*/ 174 w 204"/>
                <a:gd name="T11" fmla="*/ 107 h 107"/>
                <a:gd name="T12" fmla="*/ 2 w 204"/>
                <a:gd name="T13" fmla="*/ 71 h 107"/>
                <a:gd name="T14" fmla="*/ 0 w 204"/>
                <a:gd name="T15" fmla="*/ 54 h 107"/>
                <a:gd name="T16" fmla="*/ 5 w 204"/>
                <a:gd name="T17" fmla="*/ 36 h 107"/>
                <a:gd name="T18" fmla="*/ 12 w 204"/>
                <a:gd name="T19" fmla="*/ 18 h 107"/>
                <a:gd name="T20" fmla="*/ 23 w 204"/>
                <a:gd name="T21" fmla="*/ 0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4"/>
                <a:gd name="T34" fmla="*/ 0 h 107"/>
                <a:gd name="T35" fmla="*/ 204 w 204"/>
                <a:gd name="T36" fmla="*/ 107 h 1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4" h="107">
                  <a:moveTo>
                    <a:pt x="23" y="0"/>
                  </a:moveTo>
                  <a:lnTo>
                    <a:pt x="204" y="41"/>
                  </a:lnTo>
                  <a:lnTo>
                    <a:pt x="195" y="59"/>
                  </a:lnTo>
                  <a:lnTo>
                    <a:pt x="188" y="73"/>
                  </a:lnTo>
                  <a:lnTo>
                    <a:pt x="181" y="89"/>
                  </a:lnTo>
                  <a:lnTo>
                    <a:pt x="174" y="107"/>
                  </a:lnTo>
                  <a:lnTo>
                    <a:pt x="2" y="71"/>
                  </a:lnTo>
                  <a:lnTo>
                    <a:pt x="0" y="54"/>
                  </a:lnTo>
                  <a:lnTo>
                    <a:pt x="5" y="36"/>
                  </a:lnTo>
                  <a:lnTo>
                    <a:pt x="12" y="1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28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3241" y="1596"/>
              <a:ext cx="294" cy="310"/>
            </a:xfrm>
            <a:custGeom>
              <a:avLst/>
              <a:gdLst>
                <a:gd name="T0" fmla="*/ 0 w 294"/>
                <a:gd name="T1" fmla="*/ 75 h 310"/>
                <a:gd name="T2" fmla="*/ 41 w 294"/>
                <a:gd name="T3" fmla="*/ 185 h 310"/>
                <a:gd name="T4" fmla="*/ 66 w 294"/>
                <a:gd name="T5" fmla="*/ 187 h 310"/>
                <a:gd name="T6" fmla="*/ 88 w 294"/>
                <a:gd name="T7" fmla="*/ 193 h 310"/>
                <a:gd name="T8" fmla="*/ 102 w 294"/>
                <a:gd name="T9" fmla="*/ 202 h 310"/>
                <a:gd name="T10" fmla="*/ 112 w 294"/>
                <a:gd name="T11" fmla="*/ 212 h 310"/>
                <a:gd name="T12" fmla="*/ 116 w 294"/>
                <a:gd name="T13" fmla="*/ 226 h 310"/>
                <a:gd name="T14" fmla="*/ 116 w 294"/>
                <a:gd name="T15" fmla="*/ 244 h 310"/>
                <a:gd name="T16" fmla="*/ 109 w 294"/>
                <a:gd name="T17" fmla="*/ 266 h 310"/>
                <a:gd name="T18" fmla="*/ 98 w 294"/>
                <a:gd name="T19" fmla="*/ 289 h 310"/>
                <a:gd name="T20" fmla="*/ 98 w 294"/>
                <a:gd name="T21" fmla="*/ 310 h 310"/>
                <a:gd name="T22" fmla="*/ 294 w 294"/>
                <a:gd name="T23" fmla="*/ 285 h 310"/>
                <a:gd name="T24" fmla="*/ 256 w 294"/>
                <a:gd name="T25" fmla="*/ 235 h 310"/>
                <a:gd name="T26" fmla="*/ 196 w 294"/>
                <a:gd name="T27" fmla="*/ 22 h 310"/>
                <a:gd name="T28" fmla="*/ 171 w 294"/>
                <a:gd name="T29" fmla="*/ 4 h 310"/>
                <a:gd name="T30" fmla="*/ 114 w 294"/>
                <a:gd name="T31" fmla="*/ 0 h 310"/>
                <a:gd name="T32" fmla="*/ 64 w 294"/>
                <a:gd name="T33" fmla="*/ 4 h 310"/>
                <a:gd name="T34" fmla="*/ 61 w 294"/>
                <a:gd name="T35" fmla="*/ 23 h 310"/>
                <a:gd name="T36" fmla="*/ 57 w 294"/>
                <a:gd name="T37" fmla="*/ 38 h 310"/>
                <a:gd name="T38" fmla="*/ 52 w 294"/>
                <a:gd name="T39" fmla="*/ 45 h 310"/>
                <a:gd name="T40" fmla="*/ 47 w 294"/>
                <a:gd name="T41" fmla="*/ 50 h 310"/>
                <a:gd name="T42" fmla="*/ 38 w 294"/>
                <a:gd name="T43" fmla="*/ 54 h 310"/>
                <a:gd name="T44" fmla="*/ 29 w 294"/>
                <a:gd name="T45" fmla="*/ 57 h 310"/>
                <a:gd name="T46" fmla="*/ 16 w 294"/>
                <a:gd name="T47" fmla="*/ 64 h 310"/>
                <a:gd name="T48" fmla="*/ 0 w 294"/>
                <a:gd name="T49" fmla="*/ 75 h 3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4"/>
                <a:gd name="T76" fmla="*/ 0 h 310"/>
                <a:gd name="T77" fmla="*/ 294 w 294"/>
                <a:gd name="T78" fmla="*/ 310 h 3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4" h="310">
                  <a:moveTo>
                    <a:pt x="0" y="75"/>
                  </a:moveTo>
                  <a:lnTo>
                    <a:pt x="41" y="185"/>
                  </a:lnTo>
                  <a:lnTo>
                    <a:pt x="66" y="187"/>
                  </a:lnTo>
                  <a:lnTo>
                    <a:pt x="88" y="193"/>
                  </a:lnTo>
                  <a:lnTo>
                    <a:pt x="102" y="202"/>
                  </a:lnTo>
                  <a:lnTo>
                    <a:pt x="112" y="212"/>
                  </a:lnTo>
                  <a:lnTo>
                    <a:pt x="116" y="226"/>
                  </a:lnTo>
                  <a:lnTo>
                    <a:pt x="116" y="244"/>
                  </a:lnTo>
                  <a:lnTo>
                    <a:pt x="109" y="266"/>
                  </a:lnTo>
                  <a:lnTo>
                    <a:pt x="98" y="289"/>
                  </a:lnTo>
                  <a:lnTo>
                    <a:pt x="98" y="310"/>
                  </a:lnTo>
                  <a:lnTo>
                    <a:pt x="294" y="285"/>
                  </a:lnTo>
                  <a:lnTo>
                    <a:pt x="256" y="235"/>
                  </a:lnTo>
                  <a:lnTo>
                    <a:pt x="196" y="22"/>
                  </a:lnTo>
                  <a:lnTo>
                    <a:pt x="171" y="4"/>
                  </a:lnTo>
                  <a:lnTo>
                    <a:pt x="114" y="0"/>
                  </a:lnTo>
                  <a:lnTo>
                    <a:pt x="64" y="4"/>
                  </a:lnTo>
                  <a:lnTo>
                    <a:pt x="61" y="23"/>
                  </a:lnTo>
                  <a:lnTo>
                    <a:pt x="57" y="38"/>
                  </a:lnTo>
                  <a:lnTo>
                    <a:pt x="52" y="45"/>
                  </a:lnTo>
                  <a:lnTo>
                    <a:pt x="47" y="50"/>
                  </a:lnTo>
                  <a:lnTo>
                    <a:pt x="38" y="54"/>
                  </a:lnTo>
                  <a:lnTo>
                    <a:pt x="29" y="57"/>
                  </a:lnTo>
                  <a:lnTo>
                    <a:pt x="16" y="64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3201" y="2139"/>
              <a:ext cx="382" cy="221"/>
            </a:xfrm>
            <a:custGeom>
              <a:avLst/>
              <a:gdLst>
                <a:gd name="T0" fmla="*/ 19 w 382"/>
                <a:gd name="T1" fmla="*/ 54 h 221"/>
                <a:gd name="T2" fmla="*/ 32 w 382"/>
                <a:gd name="T3" fmla="*/ 52 h 221"/>
                <a:gd name="T4" fmla="*/ 48 w 382"/>
                <a:gd name="T5" fmla="*/ 48 h 221"/>
                <a:gd name="T6" fmla="*/ 65 w 382"/>
                <a:gd name="T7" fmla="*/ 47 h 221"/>
                <a:gd name="T8" fmla="*/ 85 w 382"/>
                <a:gd name="T9" fmla="*/ 43 h 221"/>
                <a:gd name="T10" fmla="*/ 104 w 382"/>
                <a:gd name="T11" fmla="*/ 40 h 221"/>
                <a:gd name="T12" fmla="*/ 128 w 382"/>
                <a:gd name="T13" fmla="*/ 36 h 221"/>
                <a:gd name="T14" fmla="*/ 149 w 382"/>
                <a:gd name="T15" fmla="*/ 32 h 221"/>
                <a:gd name="T16" fmla="*/ 172 w 382"/>
                <a:gd name="T17" fmla="*/ 29 h 221"/>
                <a:gd name="T18" fmla="*/ 195 w 382"/>
                <a:gd name="T19" fmla="*/ 25 h 221"/>
                <a:gd name="T20" fmla="*/ 220 w 382"/>
                <a:gd name="T21" fmla="*/ 20 h 221"/>
                <a:gd name="T22" fmla="*/ 241 w 382"/>
                <a:gd name="T23" fmla="*/ 18 h 221"/>
                <a:gd name="T24" fmla="*/ 264 w 382"/>
                <a:gd name="T25" fmla="*/ 15 h 221"/>
                <a:gd name="T26" fmla="*/ 286 w 382"/>
                <a:gd name="T27" fmla="*/ 11 h 221"/>
                <a:gd name="T28" fmla="*/ 305 w 382"/>
                <a:gd name="T29" fmla="*/ 8 h 221"/>
                <a:gd name="T30" fmla="*/ 325 w 382"/>
                <a:gd name="T31" fmla="*/ 6 h 221"/>
                <a:gd name="T32" fmla="*/ 341 w 382"/>
                <a:gd name="T33" fmla="*/ 4 h 221"/>
                <a:gd name="T34" fmla="*/ 382 w 382"/>
                <a:gd name="T35" fmla="*/ 0 h 221"/>
                <a:gd name="T36" fmla="*/ 382 w 382"/>
                <a:gd name="T37" fmla="*/ 56 h 221"/>
                <a:gd name="T38" fmla="*/ 382 w 382"/>
                <a:gd name="T39" fmla="*/ 138 h 221"/>
                <a:gd name="T40" fmla="*/ 359 w 382"/>
                <a:gd name="T41" fmla="*/ 146 h 221"/>
                <a:gd name="T42" fmla="*/ 337 w 382"/>
                <a:gd name="T43" fmla="*/ 154 h 221"/>
                <a:gd name="T44" fmla="*/ 314 w 382"/>
                <a:gd name="T45" fmla="*/ 161 h 221"/>
                <a:gd name="T46" fmla="*/ 293 w 382"/>
                <a:gd name="T47" fmla="*/ 166 h 221"/>
                <a:gd name="T48" fmla="*/ 271 w 382"/>
                <a:gd name="T49" fmla="*/ 171 h 221"/>
                <a:gd name="T50" fmla="*/ 248 w 382"/>
                <a:gd name="T51" fmla="*/ 175 h 221"/>
                <a:gd name="T52" fmla="*/ 227 w 382"/>
                <a:gd name="T53" fmla="*/ 180 h 221"/>
                <a:gd name="T54" fmla="*/ 204 w 382"/>
                <a:gd name="T55" fmla="*/ 184 h 221"/>
                <a:gd name="T56" fmla="*/ 181 w 382"/>
                <a:gd name="T57" fmla="*/ 187 h 221"/>
                <a:gd name="T58" fmla="*/ 158 w 382"/>
                <a:gd name="T59" fmla="*/ 191 h 221"/>
                <a:gd name="T60" fmla="*/ 135 w 382"/>
                <a:gd name="T61" fmla="*/ 195 h 221"/>
                <a:gd name="T62" fmla="*/ 110 w 382"/>
                <a:gd name="T63" fmla="*/ 200 h 221"/>
                <a:gd name="T64" fmla="*/ 85 w 382"/>
                <a:gd name="T65" fmla="*/ 203 h 221"/>
                <a:gd name="T66" fmla="*/ 58 w 382"/>
                <a:gd name="T67" fmla="*/ 209 h 221"/>
                <a:gd name="T68" fmla="*/ 32 w 382"/>
                <a:gd name="T69" fmla="*/ 214 h 221"/>
                <a:gd name="T70" fmla="*/ 3 w 382"/>
                <a:gd name="T71" fmla="*/ 221 h 221"/>
                <a:gd name="T72" fmla="*/ 0 w 382"/>
                <a:gd name="T73" fmla="*/ 191 h 221"/>
                <a:gd name="T74" fmla="*/ 40 w 382"/>
                <a:gd name="T75" fmla="*/ 200 h 221"/>
                <a:gd name="T76" fmla="*/ 62 w 382"/>
                <a:gd name="T77" fmla="*/ 182 h 221"/>
                <a:gd name="T78" fmla="*/ 78 w 382"/>
                <a:gd name="T79" fmla="*/ 162 h 221"/>
                <a:gd name="T80" fmla="*/ 87 w 382"/>
                <a:gd name="T81" fmla="*/ 143 h 221"/>
                <a:gd name="T82" fmla="*/ 88 w 382"/>
                <a:gd name="T83" fmla="*/ 123 h 221"/>
                <a:gd name="T84" fmla="*/ 83 w 382"/>
                <a:gd name="T85" fmla="*/ 105 h 221"/>
                <a:gd name="T86" fmla="*/ 69 w 382"/>
                <a:gd name="T87" fmla="*/ 86 h 221"/>
                <a:gd name="T88" fmla="*/ 48 w 382"/>
                <a:gd name="T89" fmla="*/ 70 h 221"/>
                <a:gd name="T90" fmla="*/ 19 w 382"/>
                <a:gd name="T91" fmla="*/ 54 h 22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2"/>
                <a:gd name="T139" fmla="*/ 0 h 221"/>
                <a:gd name="T140" fmla="*/ 382 w 382"/>
                <a:gd name="T141" fmla="*/ 221 h 22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2" h="221">
                  <a:moveTo>
                    <a:pt x="19" y="54"/>
                  </a:moveTo>
                  <a:lnTo>
                    <a:pt x="32" y="52"/>
                  </a:lnTo>
                  <a:lnTo>
                    <a:pt x="48" y="48"/>
                  </a:lnTo>
                  <a:lnTo>
                    <a:pt x="65" y="47"/>
                  </a:lnTo>
                  <a:lnTo>
                    <a:pt x="85" y="43"/>
                  </a:lnTo>
                  <a:lnTo>
                    <a:pt x="104" y="40"/>
                  </a:lnTo>
                  <a:lnTo>
                    <a:pt x="128" y="36"/>
                  </a:lnTo>
                  <a:lnTo>
                    <a:pt x="149" y="32"/>
                  </a:lnTo>
                  <a:lnTo>
                    <a:pt x="172" y="29"/>
                  </a:lnTo>
                  <a:lnTo>
                    <a:pt x="195" y="25"/>
                  </a:lnTo>
                  <a:lnTo>
                    <a:pt x="220" y="20"/>
                  </a:lnTo>
                  <a:lnTo>
                    <a:pt x="241" y="18"/>
                  </a:lnTo>
                  <a:lnTo>
                    <a:pt x="264" y="15"/>
                  </a:lnTo>
                  <a:lnTo>
                    <a:pt x="286" y="11"/>
                  </a:lnTo>
                  <a:lnTo>
                    <a:pt x="305" y="8"/>
                  </a:lnTo>
                  <a:lnTo>
                    <a:pt x="325" y="6"/>
                  </a:lnTo>
                  <a:lnTo>
                    <a:pt x="341" y="4"/>
                  </a:lnTo>
                  <a:lnTo>
                    <a:pt x="382" y="0"/>
                  </a:lnTo>
                  <a:lnTo>
                    <a:pt x="382" y="56"/>
                  </a:lnTo>
                  <a:lnTo>
                    <a:pt x="382" y="138"/>
                  </a:lnTo>
                  <a:lnTo>
                    <a:pt x="359" y="146"/>
                  </a:lnTo>
                  <a:lnTo>
                    <a:pt x="337" y="154"/>
                  </a:lnTo>
                  <a:lnTo>
                    <a:pt x="314" y="161"/>
                  </a:lnTo>
                  <a:lnTo>
                    <a:pt x="293" y="166"/>
                  </a:lnTo>
                  <a:lnTo>
                    <a:pt x="271" y="171"/>
                  </a:lnTo>
                  <a:lnTo>
                    <a:pt x="248" y="175"/>
                  </a:lnTo>
                  <a:lnTo>
                    <a:pt x="227" y="180"/>
                  </a:lnTo>
                  <a:lnTo>
                    <a:pt x="204" y="184"/>
                  </a:lnTo>
                  <a:lnTo>
                    <a:pt x="181" y="187"/>
                  </a:lnTo>
                  <a:lnTo>
                    <a:pt x="158" y="191"/>
                  </a:lnTo>
                  <a:lnTo>
                    <a:pt x="135" y="195"/>
                  </a:lnTo>
                  <a:lnTo>
                    <a:pt x="110" y="200"/>
                  </a:lnTo>
                  <a:lnTo>
                    <a:pt x="85" y="203"/>
                  </a:lnTo>
                  <a:lnTo>
                    <a:pt x="58" y="209"/>
                  </a:lnTo>
                  <a:lnTo>
                    <a:pt x="32" y="214"/>
                  </a:lnTo>
                  <a:lnTo>
                    <a:pt x="3" y="221"/>
                  </a:lnTo>
                  <a:lnTo>
                    <a:pt x="0" y="191"/>
                  </a:lnTo>
                  <a:lnTo>
                    <a:pt x="40" y="200"/>
                  </a:lnTo>
                  <a:lnTo>
                    <a:pt x="62" y="182"/>
                  </a:lnTo>
                  <a:lnTo>
                    <a:pt x="78" y="162"/>
                  </a:lnTo>
                  <a:lnTo>
                    <a:pt x="87" y="143"/>
                  </a:lnTo>
                  <a:lnTo>
                    <a:pt x="88" y="123"/>
                  </a:lnTo>
                  <a:lnTo>
                    <a:pt x="83" y="105"/>
                  </a:lnTo>
                  <a:lnTo>
                    <a:pt x="69" y="86"/>
                  </a:lnTo>
                  <a:lnTo>
                    <a:pt x="48" y="70"/>
                  </a:lnTo>
                  <a:lnTo>
                    <a:pt x="19" y="54"/>
                  </a:lnTo>
                  <a:close/>
                </a:path>
              </a:pathLst>
            </a:custGeom>
            <a:solidFill>
              <a:srgbClr val="D38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3192" y="2236"/>
              <a:ext cx="851" cy="190"/>
            </a:xfrm>
            <a:custGeom>
              <a:avLst/>
              <a:gdLst>
                <a:gd name="T0" fmla="*/ 21 w 851"/>
                <a:gd name="T1" fmla="*/ 131 h 190"/>
                <a:gd name="T2" fmla="*/ 55 w 851"/>
                <a:gd name="T3" fmla="*/ 126 h 190"/>
                <a:gd name="T4" fmla="*/ 87 w 851"/>
                <a:gd name="T5" fmla="*/ 121 h 190"/>
                <a:gd name="T6" fmla="*/ 121 w 851"/>
                <a:gd name="T7" fmla="*/ 114 h 190"/>
                <a:gd name="T8" fmla="*/ 154 w 851"/>
                <a:gd name="T9" fmla="*/ 108 h 190"/>
                <a:gd name="T10" fmla="*/ 186 w 851"/>
                <a:gd name="T11" fmla="*/ 101 h 190"/>
                <a:gd name="T12" fmla="*/ 220 w 851"/>
                <a:gd name="T13" fmla="*/ 96 h 190"/>
                <a:gd name="T14" fmla="*/ 252 w 851"/>
                <a:gd name="T15" fmla="*/ 89 h 190"/>
                <a:gd name="T16" fmla="*/ 286 w 851"/>
                <a:gd name="T17" fmla="*/ 81 h 190"/>
                <a:gd name="T18" fmla="*/ 320 w 851"/>
                <a:gd name="T19" fmla="*/ 74 h 190"/>
                <a:gd name="T20" fmla="*/ 352 w 851"/>
                <a:gd name="T21" fmla="*/ 69 h 190"/>
                <a:gd name="T22" fmla="*/ 385 w 851"/>
                <a:gd name="T23" fmla="*/ 62 h 190"/>
                <a:gd name="T24" fmla="*/ 417 w 851"/>
                <a:gd name="T25" fmla="*/ 57 h 190"/>
                <a:gd name="T26" fmla="*/ 451 w 851"/>
                <a:gd name="T27" fmla="*/ 49 h 190"/>
                <a:gd name="T28" fmla="*/ 485 w 851"/>
                <a:gd name="T29" fmla="*/ 44 h 190"/>
                <a:gd name="T30" fmla="*/ 517 w 851"/>
                <a:gd name="T31" fmla="*/ 39 h 190"/>
                <a:gd name="T32" fmla="*/ 551 w 851"/>
                <a:gd name="T33" fmla="*/ 33 h 190"/>
                <a:gd name="T34" fmla="*/ 632 w 851"/>
                <a:gd name="T35" fmla="*/ 21 h 190"/>
                <a:gd name="T36" fmla="*/ 851 w 851"/>
                <a:gd name="T37" fmla="*/ 0 h 190"/>
                <a:gd name="T38" fmla="*/ 766 w 851"/>
                <a:gd name="T39" fmla="*/ 28 h 190"/>
                <a:gd name="T40" fmla="*/ 648 w 851"/>
                <a:gd name="T41" fmla="*/ 65 h 190"/>
                <a:gd name="T42" fmla="*/ 607 w 851"/>
                <a:gd name="T43" fmla="*/ 74 h 190"/>
                <a:gd name="T44" fmla="*/ 568 w 851"/>
                <a:gd name="T45" fmla="*/ 83 h 190"/>
                <a:gd name="T46" fmla="*/ 527 w 851"/>
                <a:gd name="T47" fmla="*/ 90 h 190"/>
                <a:gd name="T48" fmla="*/ 487 w 851"/>
                <a:gd name="T49" fmla="*/ 99 h 190"/>
                <a:gd name="T50" fmla="*/ 446 w 851"/>
                <a:gd name="T51" fmla="*/ 106 h 190"/>
                <a:gd name="T52" fmla="*/ 407 w 851"/>
                <a:gd name="T53" fmla="*/ 115 h 190"/>
                <a:gd name="T54" fmla="*/ 366 w 851"/>
                <a:gd name="T55" fmla="*/ 122 h 190"/>
                <a:gd name="T56" fmla="*/ 325 w 851"/>
                <a:gd name="T57" fmla="*/ 130 h 190"/>
                <a:gd name="T58" fmla="*/ 284 w 851"/>
                <a:gd name="T59" fmla="*/ 138 h 190"/>
                <a:gd name="T60" fmla="*/ 243 w 851"/>
                <a:gd name="T61" fmla="*/ 146 h 190"/>
                <a:gd name="T62" fmla="*/ 202 w 851"/>
                <a:gd name="T63" fmla="*/ 153 h 190"/>
                <a:gd name="T64" fmla="*/ 161 w 851"/>
                <a:gd name="T65" fmla="*/ 160 h 190"/>
                <a:gd name="T66" fmla="*/ 122 w 851"/>
                <a:gd name="T67" fmla="*/ 169 h 190"/>
                <a:gd name="T68" fmla="*/ 81 w 851"/>
                <a:gd name="T69" fmla="*/ 176 h 190"/>
                <a:gd name="T70" fmla="*/ 41 w 851"/>
                <a:gd name="T71" fmla="*/ 183 h 190"/>
                <a:gd name="T72" fmla="*/ 0 w 851"/>
                <a:gd name="T73" fmla="*/ 190 h 190"/>
                <a:gd name="T74" fmla="*/ 0 w 851"/>
                <a:gd name="T75" fmla="*/ 153 h 190"/>
                <a:gd name="T76" fmla="*/ 21 w 851"/>
                <a:gd name="T77" fmla="*/ 131 h 1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51"/>
                <a:gd name="T118" fmla="*/ 0 h 190"/>
                <a:gd name="T119" fmla="*/ 851 w 851"/>
                <a:gd name="T120" fmla="*/ 190 h 1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51" h="190">
                  <a:moveTo>
                    <a:pt x="21" y="131"/>
                  </a:moveTo>
                  <a:lnTo>
                    <a:pt x="55" y="126"/>
                  </a:lnTo>
                  <a:lnTo>
                    <a:pt x="87" y="121"/>
                  </a:lnTo>
                  <a:lnTo>
                    <a:pt x="121" y="114"/>
                  </a:lnTo>
                  <a:lnTo>
                    <a:pt x="154" y="108"/>
                  </a:lnTo>
                  <a:lnTo>
                    <a:pt x="186" y="101"/>
                  </a:lnTo>
                  <a:lnTo>
                    <a:pt x="220" y="96"/>
                  </a:lnTo>
                  <a:lnTo>
                    <a:pt x="252" y="89"/>
                  </a:lnTo>
                  <a:lnTo>
                    <a:pt x="286" y="81"/>
                  </a:lnTo>
                  <a:lnTo>
                    <a:pt x="320" y="74"/>
                  </a:lnTo>
                  <a:lnTo>
                    <a:pt x="352" y="69"/>
                  </a:lnTo>
                  <a:lnTo>
                    <a:pt x="385" y="62"/>
                  </a:lnTo>
                  <a:lnTo>
                    <a:pt x="417" y="57"/>
                  </a:lnTo>
                  <a:lnTo>
                    <a:pt x="451" y="49"/>
                  </a:lnTo>
                  <a:lnTo>
                    <a:pt x="485" y="44"/>
                  </a:lnTo>
                  <a:lnTo>
                    <a:pt x="517" y="39"/>
                  </a:lnTo>
                  <a:lnTo>
                    <a:pt x="551" y="33"/>
                  </a:lnTo>
                  <a:lnTo>
                    <a:pt x="632" y="21"/>
                  </a:lnTo>
                  <a:lnTo>
                    <a:pt x="851" y="0"/>
                  </a:lnTo>
                  <a:lnTo>
                    <a:pt x="766" y="28"/>
                  </a:lnTo>
                  <a:lnTo>
                    <a:pt x="648" y="65"/>
                  </a:lnTo>
                  <a:lnTo>
                    <a:pt x="607" y="74"/>
                  </a:lnTo>
                  <a:lnTo>
                    <a:pt x="568" y="83"/>
                  </a:lnTo>
                  <a:lnTo>
                    <a:pt x="527" y="90"/>
                  </a:lnTo>
                  <a:lnTo>
                    <a:pt x="487" y="99"/>
                  </a:lnTo>
                  <a:lnTo>
                    <a:pt x="446" y="106"/>
                  </a:lnTo>
                  <a:lnTo>
                    <a:pt x="407" y="115"/>
                  </a:lnTo>
                  <a:lnTo>
                    <a:pt x="366" y="122"/>
                  </a:lnTo>
                  <a:lnTo>
                    <a:pt x="325" y="130"/>
                  </a:lnTo>
                  <a:lnTo>
                    <a:pt x="284" y="138"/>
                  </a:lnTo>
                  <a:lnTo>
                    <a:pt x="243" y="146"/>
                  </a:lnTo>
                  <a:lnTo>
                    <a:pt x="202" y="153"/>
                  </a:lnTo>
                  <a:lnTo>
                    <a:pt x="161" y="160"/>
                  </a:lnTo>
                  <a:lnTo>
                    <a:pt x="122" y="169"/>
                  </a:lnTo>
                  <a:lnTo>
                    <a:pt x="81" y="176"/>
                  </a:lnTo>
                  <a:lnTo>
                    <a:pt x="41" y="183"/>
                  </a:lnTo>
                  <a:lnTo>
                    <a:pt x="0" y="190"/>
                  </a:lnTo>
                  <a:lnTo>
                    <a:pt x="0" y="153"/>
                  </a:lnTo>
                  <a:lnTo>
                    <a:pt x="21" y="131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3558" y="1375"/>
              <a:ext cx="201" cy="113"/>
            </a:xfrm>
            <a:custGeom>
              <a:avLst/>
              <a:gdLst>
                <a:gd name="T0" fmla="*/ 186 w 201"/>
                <a:gd name="T1" fmla="*/ 0 h 113"/>
                <a:gd name="T2" fmla="*/ 186 w 201"/>
                <a:gd name="T3" fmla="*/ 50 h 113"/>
                <a:gd name="T4" fmla="*/ 201 w 201"/>
                <a:gd name="T5" fmla="*/ 88 h 113"/>
                <a:gd name="T6" fmla="*/ 28 w 201"/>
                <a:gd name="T7" fmla="*/ 84 h 113"/>
                <a:gd name="T8" fmla="*/ 28 w 201"/>
                <a:gd name="T9" fmla="*/ 113 h 113"/>
                <a:gd name="T10" fmla="*/ 0 w 201"/>
                <a:gd name="T11" fmla="*/ 113 h 113"/>
                <a:gd name="T12" fmla="*/ 0 w 201"/>
                <a:gd name="T13" fmla="*/ 66 h 113"/>
                <a:gd name="T14" fmla="*/ 21 w 201"/>
                <a:gd name="T15" fmla="*/ 50 h 113"/>
                <a:gd name="T16" fmla="*/ 186 w 201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"/>
                <a:gd name="T28" fmla="*/ 0 h 113"/>
                <a:gd name="T29" fmla="*/ 201 w 201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" h="113">
                  <a:moveTo>
                    <a:pt x="186" y="0"/>
                  </a:moveTo>
                  <a:lnTo>
                    <a:pt x="186" y="50"/>
                  </a:lnTo>
                  <a:lnTo>
                    <a:pt x="201" y="88"/>
                  </a:lnTo>
                  <a:lnTo>
                    <a:pt x="28" y="84"/>
                  </a:lnTo>
                  <a:lnTo>
                    <a:pt x="28" y="113"/>
                  </a:lnTo>
                  <a:lnTo>
                    <a:pt x="0" y="113"/>
                  </a:lnTo>
                  <a:lnTo>
                    <a:pt x="0" y="66"/>
                  </a:lnTo>
                  <a:lnTo>
                    <a:pt x="21" y="5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F28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3590" y="1441"/>
              <a:ext cx="682" cy="97"/>
            </a:xfrm>
            <a:custGeom>
              <a:avLst/>
              <a:gdLst>
                <a:gd name="T0" fmla="*/ 0 w 682"/>
                <a:gd name="T1" fmla="*/ 0 h 97"/>
                <a:gd name="T2" fmla="*/ 0 w 682"/>
                <a:gd name="T3" fmla="*/ 29 h 97"/>
                <a:gd name="T4" fmla="*/ 682 w 682"/>
                <a:gd name="T5" fmla="*/ 97 h 97"/>
                <a:gd name="T6" fmla="*/ 682 w 682"/>
                <a:gd name="T7" fmla="*/ 68 h 97"/>
                <a:gd name="T8" fmla="*/ 0 w 682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2"/>
                <a:gd name="T16" fmla="*/ 0 h 97"/>
                <a:gd name="T17" fmla="*/ 682 w 682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2" h="97">
                  <a:moveTo>
                    <a:pt x="0" y="0"/>
                  </a:moveTo>
                  <a:lnTo>
                    <a:pt x="0" y="29"/>
                  </a:lnTo>
                  <a:lnTo>
                    <a:pt x="682" y="97"/>
                  </a:lnTo>
                  <a:lnTo>
                    <a:pt x="682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3735" y="1347"/>
              <a:ext cx="903" cy="162"/>
            </a:xfrm>
            <a:custGeom>
              <a:avLst/>
              <a:gdLst>
                <a:gd name="T0" fmla="*/ 86 w 903"/>
                <a:gd name="T1" fmla="*/ 0 h 162"/>
                <a:gd name="T2" fmla="*/ 4 w 903"/>
                <a:gd name="T3" fmla="*/ 28 h 162"/>
                <a:gd name="T4" fmla="*/ 0 w 903"/>
                <a:gd name="T5" fmla="*/ 71 h 162"/>
                <a:gd name="T6" fmla="*/ 8 w 903"/>
                <a:gd name="T7" fmla="*/ 96 h 162"/>
                <a:gd name="T8" fmla="*/ 16 w 903"/>
                <a:gd name="T9" fmla="*/ 112 h 162"/>
                <a:gd name="T10" fmla="*/ 533 w 903"/>
                <a:gd name="T11" fmla="*/ 162 h 162"/>
                <a:gd name="T12" fmla="*/ 557 w 903"/>
                <a:gd name="T13" fmla="*/ 141 h 162"/>
                <a:gd name="T14" fmla="*/ 603 w 903"/>
                <a:gd name="T15" fmla="*/ 132 h 162"/>
                <a:gd name="T16" fmla="*/ 683 w 903"/>
                <a:gd name="T17" fmla="*/ 130 h 162"/>
                <a:gd name="T18" fmla="*/ 741 w 903"/>
                <a:gd name="T19" fmla="*/ 126 h 162"/>
                <a:gd name="T20" fmla="*/ 903 w 903"/>
                <a:gd name="T21" fmla="*/ 73 h 162"/>
                <a:gd name="T22" fmla="*/ 86 w 903"/>
                <a:gd name="T23" fmla="*/ 0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3"/>
                <a:gd name="T37" fmla="*/ 0 h 162"/>
                <a:gd name="T38" fmla="*/ 903 w 903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3" h="162">
                  <a:moveTo>
                    <a:pt x="86" y="0"/>
                  </a:moveTo>
                  <a:lnTo>
                    <a:pt x="4" y="28"/>
                  </a:lnTo>
                  <a:lnTo>
                    <a:pt x="0" y="71"/>
                  </a:lnTo>
                  <a:lnTo>
                    <a:pt x="8" y="96"/>
                  </a:lnTo>
                  <a:lnTo>
                    <a:pt x="16" y="112"/>
                  </a:lnTo>
                  <a:lnTo>
                    <a:pt x="533" y="162"/>
                  </a:lnTo>
                  <a:lnTo>
                    <a:pt x="557" y="141"/>
                  </a:lnTo>
                  <a:lnTo>
                    <a:pt x="603" y="132"/>
                  </a:lnTo>
                  <a:lnTo>
                    <a:pt x="683" y="130"/>
                  </a:lnTo>
                  <a:lnTo>
                    <a:pt x="741" y="126"/>
                  </a:lnTo>
                  <a:lnTo>
                    <a:pt x="903" y="7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4272" y="1420"/>
              <a:ext cx="382" cy="265"/>
            </a:xfrm>
            <a:custGeom>
              <a:avLst/>
              <a:gdLst>
                <a:gd name="T0" fmla="*/ 0 w 382"/>
                <a:gd name="T1" fmla="*/ 85 h 265"/>
                <a:gd name="T2" fmla="*/ 0 w 382"/>
                <a:gd name="T3" fmla="*/ 114 h 265"/>
                <a:gd name="T4" fmla="*/ 2 w 382"/>
                <a:gd name="T5" fmla="*/ 157 h 265"/>
                <a:gd name="T6" fmla="*/ 11 w 382"/>
                <a:gd name="T7" fmla="*/ 191 h 265"/>
                <a:gd name="T8" fmla="*/ 23 w 382"/>
                <a:gd name="T9" fmla="*/ 215 h 265"/>
                <a:gd name="T10" fmla="*/ 41 w 382"/>
                <a:gd name="T11" fmla="*/ 235 h 265"/>
                <a:gd name="T12" fmla="*/ 64 w 382"/>
                <a:gd name="T13" fmla="*/ 248 h 265"/>
                <a:gd name="T14" fmla="*/ 92 w 382"/>
                <a:gd name="T15" fmla="*/ 255 h 265"/>
                <a:gd name="T16" fmla="*/ 126 w 382"/>
                <a:gd name="T17" fmla="*/ 262 h 265"/>
                <a:gd name="T18" fmla="*/ 167 w 382"/>
                <a:gd name="T19" fmla="*/ 265 h 265"/>
                <a:gd name="T20" fmla="*/ 300 w 382"/>
                <a:gd name="T21" fmla="*/ 178 h 265"/>
                <a:gd name="T22" fmla="*/ 382 w 382"/>
                <a:gd name="T23" fmla="*/ 78 h 265"/>
                <a:gd name="T24" fmla="*/ 355 w 382"/>
                <a:gd name="T25" fmla="*/ 0 h 265"/>
                <a:gd name="T26" fmla="*/ 176 w 382"/>
                <a:gd name="T27" fmla="*/ 50 h 265"/>
                <a:gd name="T28" fmla="*/ 73 w 382"/>
                <a:gd name="T29" fmla="*/ 59 h 265"/>
                <a:gd name="T30" fmla="*/ 0 w 382"/>
                <a:gd name="T31" fmla="*/ 85 h 2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2"/>
                <a:gd name="T49" fmla="*/ 0 h 265"/>
                <a:gd name="T50" fmla="*/ 382 w 382"/>
                <a:gd name="T51" fmla="*/ 265 h 2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2" h="265">
                  <a:moveTo>
                    <a:pt x="0" y="85"/>
                  </a:moveTo>
                  <a:lnTo>
                    <a:pt x="0" y="114"/>
                  </a:lnTo>
                  <a:lnTo>
                    <a:pt x="2" y="157"/>
                  </a:lnTo>
                  <a:lnTo>
                    <a:pt x="11" y="191"/>
                  </a:lnTo>
                  <a:lnTo>
                    <a:pt x="23" y="215"/>
                  </a:lnTo>
                  <a:lnTo>
                    <a:pt x="41" y="235"/>
                  </a:lnTo>
                  <a:lnTo>
                    <a:pt x="64" y="248"/>
                  </a:lnTo>
                  <a:lnTo>
                    <a:pt x="92" y="255"/>
                  </a:lnTo>
                  <a:lnTo>
                    <a:pt x="126" y="262"/>
                  </a:lnTo>
                  <a:lnTo>
                    <a:pt x="167" y="265"/>
                  </a:lnTo>
                  <a:lnTo>
                    <a:pt x="300" y="178"/>
                  </a:lnTo>
                  <a:lnTo>
                    <a:pt x="382" y="78"/>
                  </a:lnTo>
                  <a:lnTo>
                    <a:pt x="355" y="0"/>
                  </a:lnTo>
                  <a:lnTo>
                    <a:pt x="176" y="50"/>
                  </a:lnTo>
                  <a:lnTo>
                    <a:pt x="73" y="59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7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4112" y="1459"/>
              <a:ext cx="387" cy="223"/>
            </a:xfrm>
            <a:custGeom>
              <a:avLst/>
              <a:gdLst>
                <a:gd name="T0" fmla="*/ 156 w 387"/>
                <a:gd name="T1" fmla="*/ 46 h 223"/>
                <a:gd name="T2" fmla="*/ 149 w 387"/>
                <a:gd name="T3" fmla="*/ 87 h 223"/>
                <a:gd name="T4" fmla="*/ 156 w 387"/>
                <a:gd name="T5" fmla="*/ 114 h 223"/>
                <a:gd name="T6" fmla="*/ 164 w 387"/>
                <a:gd name="T7" fmla="*/ 137 h 223"/>
                <a:gd name="T8" fmla="*/ 172 w 387"/>
                <a:gd name="T9" fmla="*/ 159 h 223"/>
                <a:gd name="T10" fmla="*/ 185 w 387"/>
                <a:gd name="T11" fmla="*/ 178 h 223"/>
                <a:gd name="T12" fmla="*/ 201 w 387"/>
                <a:gd name="T13" fmla="*/ 194 h 223"/>
                <a:gd name="T14" fmla="*/ 222 w 387"/>
                <a:gd name="T15" fmla="*/ 207 h 223"/>
                <a:gd name="T16" fmla="*/ 247 w 387"/>
                <a:gd name="T17" fmla="*/ 217 h 223"/>
                <a:gd name="T18" fmla="*/ 279 w 387"/>
                <a:gd name="T19" fmla="*/ 223 h 223"/>
                <a:gd name="T20" fmla="*/ 254 w 387"/>
                <a:gd name="T21" fmla="*/ 205 h 223"/>
                <a:gd name="T22" fmla="*/ 235 w 387"/>
                <a:gd name="T23" fmla="*/ 189 h 223"/>
                <a:gd name="T24" fmla="*/ 217 w 387"/>
                <a:gd name="T25" fmla="*/ 176 h 223"/>
                <a:gd name="T26" fmla="*/ 203 w 387"/>
                <a:gd name="T27" fmla="*/ 162 h 223"/>
                <a:gd name="T28" fmla="*/ 192 w 387"/>
                <a:gd name="T29" fmla="*/ 148 h 223"/>
                <a:gd name="T30" fmla="*/ 185 w 387"/>
                <a:gd name="T31" fmla="*/ 130 h 223"/>
                <a:gd name="T32" fmla="*/ 181 w 387"/>
                <a:gd name="T33" fmla="*/ 109 h 223"/>
                <a:gd name="T34" fmla="*/ 180 w 387"/>
                <a:gd name="T35" fmla="*/ 82 h 223"/>
                <a:gd name="T36" fmla="*/ 187 w 387"/>
                <a:gd name="T37" fmla="*/ 46 h 223"/>
                <a:gd name="T38" fmla="*/ 247 w 387"/>
                <a:gd name="T39" fmla="*/ 32 h 223"/>
                <a:gd name="T40" fmla="*/ 387 w 387"/>
                <a:gd name="T41" fmla="*/ 0 h 223"/>
                <a:gd name="T42" fmla="*/ 149 w 387"/>
                <a:gd name="T43" fmla="*/ 18 h 223"/>
                <a:gd name="T44" fmla="*/ 0 w 387"/>
                <a:gd name="T45" fmla="*/ 32 h 223"/>
                <a:gd name="T46" fmla="*/ 156 w 387"/>
                <a:gd name="T47" fmla="*/ 46 h 2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7"/>
                <a:gd name="T73" fmla="*/ 0 h 223"/>
                <a:gd name="T74" fmla="*/ 387 w 387"/>
                <a:gd name="T75" fmla="*/ 223 h 2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7" h="223">
                  <a:moveTo>
                    <a:pt x="156" y="46"/>
                  </a:moveTo>
                  <a:lnTo>
                    <a:pt x="149" y="87"/>
                  </a:lnTo>
                  <a:lnTo>
                    <a:pt x="156" y="114"/>
                  </a:lnTo>
                  <a:lnTo>
                    <a:pt x="164" y="137"/>
                  </a:lnTo>
                  <a:lnTo>
                    <a:pt x="172" y="159"/>
                  </a:lnTo>
                  <a:lnTo>
                    <a:pt x="185" y="178"/>
                  </a:lnTo>
                  <a:lnTo>
                    <a:pt x="201" y="194"/>
                  </a:lnTo>
                  <a:lnTo>
                    <a:pt x="222" y="207"/>
                  </a:lnTo>
                  <a:lnTo>
                    <a:pt x="247" y="217"/>
                  </a:lnTo>
                  <a:lnTo>
                    <a:pt x="279" y="223"/>
                  </a:lnTo>
                  <a:lnTo>
                    <a:pt x="254" y="205"/>
                  </a:lnTo>
                  <a:lnTo>
                    <a:pt x="235" y="189"/>
                  </a:lnTo>
                  <a:lnTo>
                    <a:pt x="217" y="176"/>
                  </a:lnTo>
                  <a:lnTo>
                    <a:pt x="203" y="162"/>
                  </a:lnTo>
                  <a:lnTo>
                    <a:pt x="192" y="148"/>
                  </a:lnTo>
                  <a:lnTo>
                    <a:pt x="185" y="130"/>
                  </a:lnTo>
                  <a:lnTo>
                    <a:pt x="181" y="109"/>
                  </a:lnTo>
                  <a:lnTo>
                    <a:pt x="180" y="82"/>
                  </a:lnTo>
                  <a:lnTo>
                    <a:pt x="187" y="46"/>
                  </a:lnTo>
                  <a:lnTo>
                    <a:pt x="247" y="32"/>
                  </a:lnTo>
                  <a:lnTo>
                    <a:pt x="387" y="0"/>
                  </a:lnTo>
                  <a:lnTo>
                    <a:pt x="149" y="18"/>
                  </a:lnTo>
                  <a:lnTo>
                    <a:pt x="0" y="32"/>
                  </a:lnTo>
                  <a:lnTo>
                    <a:pt x="156" y="46"/>
                  </a:lnTo>
                  <a:close/>
                </a:path>
              </a:pathLst>
            </a:custGeom>
            <a:solidFill>
              <a:srgbClr val="FF28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4306" y="1840"/>
              <a:ext cx="268" cy="404"/>
            </a:xfrm>
            <a:custGeom>
              <a:avLst/>
              <a:gdLst>
                <a:gd name="T0" fmla="*/ 137 w 268"/>
                <a:gd name="T1" fmla="*/ 0 h 404"/>
                <a:gd name="T2" fmla="*/ 163 w 268"/>
                <a:gd name="T3" fmla="*/ 4 h 404"/>
                <a:gd name="T4" fmla="*/ 188 w 268"/>
                <a:gd name="T5" fmla="*/ 16 h 404"/>
                <a:gd name="T6" fmla="*/ 211 w 268"/>
                <a:gd name="T7" fmla="*/ 36 h 404"/>
                <a:gd name="T8" fmla="*/ 231 w 268"/>
                <a:gd name="T9" fmla="*/ 61 h 404"/>
                <a:gd name="T10" fmla="*/ 247 w 268"/>
                <a:gd name="T11" fmla="*/ 91 h 404"/>
                <a:gd name="T12" fmla="*/ 259 w 268"/>
                <a:gd name="T13" fmla="*/ 125 h 404"/>
                <a:gd name="T14" fmla="*/ 266 w 268"/>
                <a:gd name="T15" fmla="*/ 162 h 404"/>
                <a:gd name="T16" fmla="*/ 268 w 268"/>
                <a:gd name="T17" fmla="*/ 203 h 404"/>
                <a:gd name="T18" fmla="*/ 264 w 268"/>
                <a:gd name="T19" fmla="*/ 244 h 404"/>
                <a:gd name="T20" fmla="*/ 256 w 268"/>
                <a:gd name="T21" fmla="*/ 282 h 404"/>
                <a:gd name="T22" fmla="*/ 243 w 268"/>
                <a:gd name="T23" fmla="*/ 315 h 404"/>
                <a:gd name="T24" fmla="*/ 227 w 268"/>
                <a:gd name="T25" fmla="*/ 346 h 404"/>
                <a:gd name="T26" fmla="*/ 206 w 268"/>
                <a:gd name="T27" fmla="*/ 371 h 404"/>
                <a:gd name="T28" fmla="*/ 183 w 268"/>
                <a:gd name="T29" fmla="*/ 388 h 404"/>
                <a:gd name="T30" fmla="*/ 158 w 268"/>
                <a:gd name="T31" fmla="*/ 401 h 404"/>
                <a:gd name="T32" fmla="*/ 131 w 268"/>
                <a:gd name="T33" fmla="*/ 404 h 404"/>
                <a:gd name="T34" fmla="*/ 105 w 268"/>
                <a:gd name="T35" fmla="*/ 399 h 404"/>
                <a:gd name="T36" fmla="*/ 80 w 268"/>
                <a:gd name="T37" fmla="*/ 387 h 404"/>
                <a:gd name="T38" fmla="*/ 57 w 268"/>
                <a:gd name="T39" fmla="*/ 369 h 404"/>
                <a:gd name="T40" fmla="*/ 37 w 268"/>
                <a:gd name="T41" fmla="*/ 342 h 404"/>
                <a:gd name="T42" fmla="*/ 21 w 268"/>
                <a:gd name="T43" fmla="*/ 312 h 404"/>
                <a:gd name="T44" fmla="*/ 9 w 268"/>
                <a:gd name="T45" fmla="*/ 278 h 404"/>
                <a:gd name="T46" fmla="*/ 2 w 268"/>
                <a:gd name="T47" fmla="*/ 241 h 404"/>
                <a:gd name="T48" fmla="*/ 0 w 268"/>
                <a:gd name="T49" fmla="*/ 200 h 404"/>
                <a:gd name="T50" fmla="*/ 3 w 268"/>
                <a:gd name="T51" fmla="*/ 159 h 404"/>
                <a:gd name="T52" fmla="*/ 10 w 268"/>
                <a:gd name="T53" fmla="*/ 121 h 404"/>
                <a:gd name="T54" fmla="*/ 25 w 268"/>
                <a:gd name="T55" fmla="*/ 88 h 404"/>
                <a:gd name="T56" fmla="*/ 41 w 268"/>
                <a:gd name="T57" fmla="*/ 57 h 404"/>
                <a:gd name="T58" fmla="*/ 62 w 268"/>
                <a:gd name="T59" fmla="*/ 32 h 404"/>
                <a:gd name="T60" fmla="*/ 85 w 268"/>
                <a:gd name="T61" fmla="*/ 15 h 404"/>
                <a:gd name="T62" fmla="*/ 110 w 268"/>
                <a:gd name="T63" fmla="*/ 4 h 404"/>
                <a:gd name="T64" fmla="*/ 137 w 268"/>
                <a:gd name="T65" fmla="*/ 0 h 4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404"/>
                <a:gd name="T101" fmla="*/ 268 w 268"/>
                <a:gd name="T102" fmla="*/ 404 h 4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404">
                  <a:moveTo>
                    <a:pt x="137" y="0"/>
                  </a:moveTo>
                  <a:lnTo>
                    <a:pt x="163" y="4"/>
                  </a:lnTo>
                  <a:lnTo>
                    <a:pt x="188" y="16"/>
                  </a:lnTo>
                  <a:lnTo>
                    <a:pt x="211" y="36"/>
                  </a:lnTo>
                  <a:lnTo>
                    <a:pt x="231" y="61"/>
                  </a:lnTo>
                  <a:lnTo>
                    <a:pt x="247" y="91"/>
                  </a:lnTo>
                  <a:lnTo>
                    <a:pt x="259" y="125"/>
                  </a:lnTo>
                  <a:lnTo>
                    <a:pt x="266" y="162"/>
                  </a:lnTo>
                  <a:lnTo>
                    <a:pt x="268" y="203"/>
                  </a:lnTo>
                  <a:lnTo>
                    <a:pt x="264" y="244"/>
                  </a:lnTo>
                  <a:lnTo>
                    <a:pt x="256" y="282"/>
                  </a:lnTo>
                  <a:lnTo>
                    <a:pt x="243" y="315"/>
                  </a:lnTo>
                  <a:lnTo>
                    <a:pt x="227" y="346"/>
                  </a:lnTo>
                  <a:lnTo>
                    <a:pt x="206" y="371"/>
                  </a:lnTo>
                  <a:lnTo>
                    <a:pt x="183" y="388"/>
                  </a:lnTo>
                  <a:lnTo>
                    <a:pt x="158" y="401"/>
                  </a:lnTo>
                  <a:lnTo>
                    <a:pt x="131" y="404"/>
                  </a:lnTo>
                  <a:lnTo>
                    <a:pt x="105" y="399"/>
                  </a:lnTo>
                  <a:lnTo>
                    <a:pt x="80" y="387"/>
                  </a:lnTo>
                  <a:lnTo>
                    <a:pt x="57" y="369"/>
                  </a:lnTo>
                  <a:lnTo>
                    <a:pt x="37" y="342"/>
                  </a:lnTo>
                  <a:lnTo>
                    <a:pt x="21" y="312"/>
                  </a:lnTo>
                  <a:lnTo>
                    <a:pt x="9" y="278"/>
                  </a:lnTo>
                  <a:lnTo>
                    <a:pt x="2" y="241"/>
                  </a:lnTo>
                  <a:lnTo>
                    <a:pt x="0" y="200"/>
                  </a:lnTo>
                  <a:lnTo>
                    <a:pt x="3" y="159"/>
                  </a:lnTo>
                  <a:lnTo>
                    <a:pt x="10" y="121"/>
                  </a:lnTo>
                  <a:lnTo>
                    <a:pt x="25" y="88"/>
                  </a:lnTo>
                  <a:lnTo>
                    <a:pt x="41" y="57"/>
                  </a:lnTo>
                  <a:lnTo>
                    <a:pt x="62" y="32"/>
                  </a:lnTo>
                  <a:lnTo>
                    <a:pt x="85" y="15"/>
                  </a:lnTo>
                  <a:lnTo>
                    <a:pt x="110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877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4045" y="1698"/>
              <a:ext cx="581" cy="630"/>
            </a:xfrm>
            <a:custGeom>
              <a:avLst/>
              <a:gdLst>
                <a:gd name="T0" fmla="*/ 200 w 581"/>
                <a:gd name="T1" fmla="*/ 0 h 630"/>
                <a:gd name="T2" fmla="*/ 428 w 581"/>
                <a:gd name="T3" fmla="*/ 21 h 630"/>
                <a:gd name="T4" fmla="*/ 460 w 581"/>
                <a:gd name="T5" fmla="*/ 39 h 630"/>
                <a:gd name="T6" fmla="*/ 486 w 581"/>
                <a:gd name="T7" fmla="*/ 59 h 630"/>
                <a:gd name="T8" fmla="*/ 511 w 581"/>
                <a:gd name="T9" fmla="*/ 83 h 630"/>
                <a:gd name="T10" fmla="*/ 531 w 581"/>
                <a:gd name="T11" fmla="*/ 108 h 630"/>
                <a:gd name="T12" fmla="*/ 549 w 581"/>
                <a:gd name="T13" fmla="*/ 139 h 630"/>
                <a:gd name="T14" fmla="*/ 561 w 581"/>
                <a:gd name="T15" fmla="*/ 169 h 630"/>
                <a:gd name="T16" fmla="*/ 572 w 581"/>
                <a:gd name="T17" fmla="*/ 203 h 630"/>
                <a:gd name="T18" fmla="*/ 579 w 581"/>
                <a:gd name="T19" fmla="*/ 238 h 630"/>
                <a:gd name="T20" fmla="*/ 581 w 581"/>
                <a:gd name="T21" fmla="*/ 281 h 630"/>
                <a:gd name="T22" fmla="*/ 581 w 581"/>
                <a:gd name="T23" fmla="*/ 320 h 630"/>
                <a:gd name="T24" fmla="*/ 579 w 581"/>
                <a:gd name="T25" fmla="*/ 360 h 630"/>
                <a:gd name="T26" fmla="*/ 573 w 581"/>
                <a:gd name="T27" fmla="*/ 395 h 630"/>
                <a:gd name="T28" fmla="*/ 566 w 581"/>
                <a:gd name="T29" fmla="*/ 429 h 630"/>
                <a:gd name="T30" fmla="*/ 557 w 581"/>
                <a:gd name="T31" fmla="*/ 461 h 630"/>
                <a:gd name="T32" fmla="*/ 545 w 581"/>
                <a:gd name="T33" fmla="*/ 491 h 630"/>
                <a:gd name="T34" fmla="*/ 529 w 581"/>
                <a:gd name="T35" fmla="*/ 518 h 630"/>
                <a:gd name="T36" fmla="*/ 511 w 581"/>
                <a:gd name="T37" fmla="*/ 543 h 630"/>
                <a:gd name="T38" fmla="*/ 490 w 581"/>
                <a:gd name="T39" fmla="*/ 564 h 630"/>
                <a:gd name="T40" fmla="*/ 467 w 581"/>
                <a:gd name="T41" fmla="*/ 584 h 630"/>
                <a:gd name="T42" fmla="*/ 442 w 581"/>
                <a:gd name="T43" fmla="*/ 600 h 630"/>
                <a:gd name="T44" fmla="*/ 412 w 581"/>
                <a:gd name="T45" fmla="*/ 612 h 630"/>
                <a:gd name="T46" fmla="*/ 382 w 581"/>
                <a:gd name="T47" fmla="*/ 621 h 630"/>
                <a:gd name="T48" fmla="*/ 346 w 581"/>
                <a:gd name="T49" fmla="*/ 628 h 630"/>
                <a:gd name="T50" fmla="*/ 309 w 581"/>
                <a:gd name="T51" fmla="*/ 630 h 630"/>
                <a:gd name="T52" fmla="*/ 69 w 581"/>
                <a:gd name="T53" fmla="*/ 582 h 630"/>
                <a:gd name="T54" fmla="*/ 46 w 581"/>
                <a:gd name="T55" fmla="*/ 548 h 630"/>
                <a:gd name="T56" fmla="*/ 26 w 581"/>
                <a:gd name="T57" fmla="*/ 514 h 630"/>
                <a:gd name="T58" fmla="*/ 14 w 581"/>
                <a:gd name="T59" fmla="*/ 481 h 630"/>
                <a:gd name="T60" fmla="*/ 7 w 581"/>
                <a:gd name="T61" fmla="*/ 447 h 630"/>
                <a:gd name="T62" fmla="*/ 1 w 581"/>
                <a:gd name="T63" fmla="*/ 411 h 630"/>
                <a:gd name="T64" fmla="*/ 0 w 581"/>
                <a:gd name="T65" fmla="*/ 374 h 630"/>
                <a:gd name="T66" fmla="*/ 0 w 581"/>
                <a:gd name="T67" fmla="*/ 335 h 630"/>
                <a:gd name="T68" fmla="*/ 0 w 581"/>
                <a:gd name="T69" fmla="*/ 294 h 630"/>
                <a:gd name="T70" fmla="*/ 14 w 581"/>
                <a:gd name="T71" fmla="*/ 246 h 630"/>
                <a:gd name="T72" fmla="*/ 28 w 581"/>
                <a:gd name="T73" fmla="*/ 199 h 630"/>
                <a:gd name="T74" fmla="*/ 44 w 581"/>
                <a:gd name="T75" fmla="*/ 158 h 630"/>
                <a:gd name="T76" fmla="*/ 64 w 581"/>
                <a:gd name="T77" fmla="*/ 119 h 630"/>
                <a:gd name="T78" fmla="*/ 88 w 581"/>
                <a:gd name="T79" fmla="*/ 85 h 630"/>
                <a:gd name="T80" fmla="*/ 119 w 581"/>
                <a:gd name="T81" fmla="*/ 53 h 630"/>
                <a:gd name="T82" fmla="*/ 156 w 581"/>
                <a:gd name="T83" fmla="*/ 25 h 630"/>
                <a:gd name="T84" fmla="*/ 200 w 581"/>
                <a:gd name="T85" fmla="*/ 0 h 6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1"/>
                <a:gd name="T130" fmla="*/ 0 h 630"/>
                <a:gd name="T131" fmla="*/ 581 w 581"/>
                <a:gd name="T132" fmla="*/ 630 h 6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1" h="630">
                  <a:moveTo>
                    <a:pt x="200" y="0"/>
                  </a:moveTo>
                  <a:lnTo>
                    <a:pt x="428" y="21"/>
                  </a:lnTo>
                  <a:lnTo>
                    <a:pt x="460" y="39"/>
                  </a:lnTo>
                  <a:lnTo>
                    <a:pt x="486" y="59"/>
                  </a:lnTo>
                  <a:lnTo>
                    <a:pt x="511" y="83"/>
                  </a:lnTo>
                  <a:lnTo>
                    <a:pt x="531" y="108"/>
                  </a:lnTo>
                  <a:lnTo>
                    <a:pt x="549" y="139"/>
                  </a:lnTo>
                  <a:lnTo>
                    <a:pt x="561" y="169"/>
                  </a:lnTo>
                  <a:lnTo>
                    <a:pt x="572" y="203"/>
                  </a:lnTo>
                  <a:lnTo>
                    <a:pt x="579" y="238"/>
                  </a:lnTo>
                  <a:lnTo>
                    <a:pt x="581" y="281"/>
                  </a:lnTo>
                  <a:lnTo>
                    <a:pt x="581" y="320"/>
                  </a:lnTo>
                  <a:lnTo>
                    <a:pt x="579" y="360"/>
                  </a:lnTo>
                  <a:lnTo>
                    <a:pt x="573" y="395"/>
                  </a:lnTo>
                  <a:lnTo>
                    <a:pt x="566" y="429"/>
                  </a:lnTo>
                  <a:lnTo>
                    <a:pt x="557" y="461"/>
                  </a:lnTo>
                  <a:lnTo>
                    <a:pt x="545" y="491"/>
                  </a:lnTo>
                  <a:lnTo>
                    <a:pt x="529" y="518"/>
                  </a:lnTo>
                  <a:lnTo>
                    <a:pt x="511" y="543"/>
                  </a:lnTo>
                  <a:lnTo>
                    <a:pt x="490" y="564"/>
                  </a:lnTo>
                  <a:lnTo>
                    <a:pt x="467" y="584"/>
                  </a:lnTo>
                  <a:lnTo>
                    <a:pt x="442" y="600"/>
                  </a:lnTo>
                  <a:lnTo>
                    <a:pt x="412" y="612"/>
                  </a:lnTo>
                  <a:lnTo>
                    <a:pt x="382" y="621"/>
                  </a:lnTo>
                  <a:lnTo>
                    <a:pt x="346" y="628"/>
                  </a:lnTo>
                  <a:lnTo>
                    <a:pt x="309" y="630"/>
                  </a:lnTo>
                  <a:lnTo>
                    <a:pt x="69" y="582"/>
                  </a:lnTo>
                  <a:lnTo>
                    <a:pt x="46" y="548"/>
                  </a:lnTo>
                  <a:lnTo>
                    <a:pt x="26" y="514"/>
                  </a:lnTo>
                  <a:lnTo>
                    <a:pt x="14" y="481"/>
                  </a:lnTo>
                  <a:lnTo>
                    <a:pt x="7" y="447"/>
                  </a:lnTo>
                  <a:lnTo>
                    <a:pt x="1" y="411"/>
                  </a:lnTo>
                  <a:lnTo>
                    <a:pt x="0" y="374"/>
                  </a:lnTo>
                  <a:lnTo>
                    <a:pt x="0" y="335"/>
                  </a:lnTo>
                  <a:lnTo>
                    <a:pt x="0" y="294"/>
                  </a:lnTo>
                  <a:lnTo>
                    <a:pt x="14" y="246"/>
                  </a:lnTo>
                  <a:lnTo>
                    <a:pt x="28" y="199"/>
                  </a:lnTo>
                  <a:lnTo>
                    <a:pt x="44" y="158"/>
                  </a:lnTo>
                  <a:lnTo>
                    <a:pt x="64" y="119"/>
                  </a:lnTo>
                  <a:lnTo>
                    <a:pt x="88" y="85"/>
                  </a:lnTo>
                  <a:lnTo>
                    <a:pt x="119" y="53"/>
                  </a:lnTo>
                  <a:lnTo>
                    <a:pt x="156" y="2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140F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4354" y="1869"/>
              <a:ext cx="209" cy="374"/>
            </a:xfrm>
            <a:custGeom>
              <a:avLst/>
              <a:gdLst>
                <a:gd name="T0" fmla="*/ 90 w 209"/>
                <a:gd name="T1" fmla="*/ 48 h 374"/>
                <a:gd name="T2" fmla="*/ 110 w 209"/>
                <a:gd name="T3" fmla="*/ 59 h 374"/>
                <a:gd name="T4" fmla="*/ 126 w 209"/>
                <a:gd name="T5" fmla="*/ 71 h 374"/>
                <a:gd name="T6" fmla="*/ 135 w 209"/>
                <a:gd name="T7" fmla="*/ 83 h 374"/>
                <a:gd name="T8" fmla="*/ 142 w 209"/>
                <a:gd name="T9" fmla="*/ 99 h 374"/>
                <a:gd name="T10" fmla="*/ 147 w 209"/>
                <a:gd name="T11" fmla="*/ 117 h 374"/>
                <a:gd name="T12" fmla="*/ 149 w 209"/>
                <a:gd name="T13" fmla="*/ 137 h 374"/>
                <a:gd name="T14" fmla="*/ 149 w 209"/>
                <a:gd name="T15" fmla="*/ 156 h 374"/>
                <a:gd name="T16" fmla="*/ 149 w 209"/>
                <a:gd name="T17" fmla="*/ 180 h 374"/>
                <a:gd name="T18" fmla="*/ 138 w 209"/>
                <a:gd name="T19" fmla="*/ 210 h 374"/>
                <a:gd name="T20" fmla="*/ 129 w 209"/>
                <a:gd name="T21" fmla="*/ 237 h 374"/>
                <a:gd name="T22" fmla="*/ 121 w 209"/>
                <a:gd name="T23" fmla="*/ 258 h 374"/>
                <a:gd name="T24" fmla="*/ 112 w 209"/>
                <a:gd name="T25" fmla="*/ 276 h 374"/>
                <a:gd name="T26" fmla="*/ 99 w 209"/>
                <a:gd name="T27" fmla="*/ 290 h 374"/>
                <a:gd name="T28" fmla="*/ 81 w 209"/>
                <a:gd name="T29" fmla="*/ 299 h 374"/>
                <a:gd name="T30" fmla="*/ 57 w 209"/>
                <a:gd name="T31" fmla="*/ 302 h 374"/>
                <a:gd name="T32" fmla="*/ 25 w 209"/>
                <a:gd name="T33" fmla="*/ 301 h 374"/>
                <a:gd name="T34" fmla="*/ 3 w 209"/>
                <a:gd name="T35" fmla="*/ 278 h 374"/>
                <a:gd name="T36" fmla="*/ 0 w 209"/>
                <a:gd name="T37" fmla="*/ 315 h 374"/>
                <a:gd name="T38" fmla="*/ 17 w 209"/>
                <a:gd name="T39" fmla="*/ 342 h 374"/>
                <a:gd name="T40" fmla="*/ 55 w 209"/>
                <a:gd name="T41" fmla="*/ 374 h 374"/>
                <a:gd name="T42" fmla="*/ 85 w 209"/>
                <a:gd name="T43" fmla="*/ 367 h 374"/>
                <a:gd name="T44" fmla="*/ 110 w 209"/>
                <a:gd name="T45" fmla="*/ 358 h 374"/>
                <a:gd name="T46" fmla="*/ 129 w 209"/>
                <a:gd name="T47" fmla="*/ 347 h 374"/>
                <a:gd name="T48" fmla="*/ 147 w 209"/>
                <a:gd name="T49" fmla="*/ 331 h 374"/>
                <a:gd name="T50" fmla="*/ 160 w 209"/>
                <a:gd name="T51" fmla="*/ 313 h 374"/>
                <a:gd name="T52" fmla="*/ 172 w 209"/>
                <a:gd name="T53" fmla="*/ 290 h 374"/>
                <a:gd name="T54" fmla="*/ 185 w 209"/>
                <a:gd name="T55" fmla="*/ 263 h 374"/>
                <a:gd name="T56" fmla="*/ 197 w 209"/>
                <a:gd name="T57" fmla="*/ 233 h 374"/>
                <a:gd name="T58" fmla="*/ 209 w 209"/>
                <a:gd name="T59" fmla="*/ 153 h 374"/>
                <a:gd name="T60" fmla="*/ 209 w 209"/>
                <a:gd name="T61" fmla="*/ 110 h 374"/>
                <a:gd name="T62" fmla="*/ 201 w 209"/>
                <a:gd name="T63" fmla="*/ 73 h 374"/>
                <a:gd name="T64" fmla="*/ 188 w 209"/>
                <a:gd name="T65" fmla="*/ 41 h 374"/>
                <a:gd name="T66" fmla="*/ 170 w 209"/>
                <a:gd name="T67" fmla="*/ 18 h 374"/>
                <a:gd name="T68" fmla="*/ 147 w 209"/>
                <a:gd name="T69" fmla="*/ 3 h 374"/>
                <a:gd name="T70" fmla="*/ 121 w 209"/>
                <a:gd name="T71" fmla="*/ 0 h 374"/>
                <a:gd name="T72" fmla="*/ 92 w 209"/>
                <a:gd name="T73" fmla="*/ 10 h 374"/>
                <a:gd name="T74" fmla="*/ 60 w 209"/>
                <a:gd name="T75" fmla="*/ 35 h 374"/>
                <a:gd name="T76" fmla="*/ 44 w 209"/>
                <a:gd name="T77" fmla="*/ 55 h 374"/>
                <a:gd name="T78" fmla="*/ 90 w 209"/>
                <a:gd name="T79" fmla="*/ 48 h 3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9"/>
                <a:gd name="T121" fmla="*/ 0 h 374"/>
                <a:gd name="T122" fmla="*/ 209 w 209"/>
                <a:gd name="T123" fmla="*/ 374 h 3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9" h="374">
                  <a:moveTo>
                    <a:pt x="90" y="48"/>
                  </a:moveTo>
                  <a:lnTo>
                    <a:pt x="110" y="59"/>
                  </a:lnTo>
                  <a:lnTo>
                    <a:pt x="126" y="71"/>
                  </a:lnTo>
                  <a:lnTo>
                    <a:pt x="135" y="83"/>
                  </a:lnTo>
                  <a:lnTo>
                    <a:pt x="142" y="99"/>
                  </a:lnTo>
                  <a:lnTo>
                    <a:pt x="147" y="117"/>
                  </a:lnTo>
                  <a:lnTo>
                    <a:pt x="149" y="137"/>
                  </a:lnTo>
                  <a:lnTo>
                    <a:pt x="149" y="156"/>
                  </a:lnTo>
                  <a:lnTo>
                    <a:pt x="149" y="180"/>
                  </a:lnTo>
                  <a:lnTo>
                    <a:pt x="138" y="210"/>
                  </a:lnTo>
                  <a:lnTo>
                    <a:pt x="129" y="237"/>
                  </a:lnTo>
                  <a:lnTo>
                    <a:pt x="121" y="258"/>
                  </a:lnTo>
                  <a:lnTo>
                    <a:pt x="112" y="276"/>
                  </a:lnTo>
                  <a:lnTo>
                    <a:pt x="99" y="290"/>
                  </a:lnTo>
                  <a:lnTo>
                    <a:pt x="81" y="299"/>
                  </a:lnTo>
                  <a:lnTo>
                    <a:pt x="57" y="302"/>
                  </a:lnTo>
                  <a:lnTo>
                    <a:pt x="25" y="301"/>
                  </a:lnTo>
                  <a:lnTo>
                    <a:pt x="3" y="278"/>
                  </a:lnTo>
                  <a:lnTo>
                    <a:pt x="0" y="315"/>
                  </a:lnTo>
                  <a:lnTo>
                    <a:pt x="17" y="342"/>
                  </a:lnTo>
                  <a:lnTo>
                    <a:pt x="55" y="374"/>
                  </a:lnTo>
                  <a:lnTo>
                    <a:pt x="85" y="367"/>
                  </a:lnTo>
                  <a:lnTo>
                    <a:pt x="110" y="358"/>
                  </a:lnTo>
                  <a:lnTo>
                    <a:pt x="129" y="347"/>
                  </a:lnTo>
                  <a:lnTo>
                    <a:pt x="147" y="331"/>
                  </a:lnTo>
                  <a:lnTo>
                    <a:pt x="160" y="313"/>
                  </a:lnTo>
                  <a:lnTo>
                    <a:pt x="172" y="290"/>
                  </a:lnTo>
                  <a:lnTo>
                    <a:pt x="185" y="263"/>
                  </a:lnTo>
                  <a:lnTo>
                    <a:pt x="197" y="233"/>
                  </a:lnTo>
                  <a:lnTo>
                    <a:pt x="209" y="153"/>
                  </a:lnTo>
                  <a:lnTo>
                    <a:pt x="209" y="110"/>
                  </a:lnTo>
                  <a:lnTo>
                    <a:pt x="201" y="73"/>
                  </a:lnTo>
                  <a:lnTo>
                    <a:pt x="188" y="41"/>
                  </a:lnTo>
                  <a:lnTo>
                    <a:pt x="170" y="18"/>
                  </a:lnTo>
                  <a:lnTo>
                    <a:pt x="147" y="3"/>
                  </a:lnTo>
                  <a:lnTo>
                    <a:pt x="121" y="0"/>
                  </a:lnTo>
                  <a:lnTo>
                    <a:pt x="92" y="10"/>
                  </a:lnTo>
                  <a:lnTo>
                    <a:pt x="60" y="35"/>
                  </a:lnTo>
                  <a:lnTo>
                    <a:pt x="44" y="55"/>
                  </a:lnTo>
                  <a:lnTo>
                    <a:pt x="90" y="48"/>
                  </a:lnTo>
                  <a:close/>
                </a:path>
              </a:pathLst>
            </a:custGeom>
            <a:solidFill>
              <a:srgbClr val="877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4494" y="2001"/>
              <a:ext cx="69" cy="197"/>
            </a:xfrm>
            <a:custGeom>
              <a:avLst/>
              <a:gdLst>
                <a:gd name="T0" fmla="*/ 20 w 69"/>
                <a:gd name="T1" fmla="*/ 108 h 197"/>
                <a:gd name="T2" fmla="*/ 0 w 69"/>
                <a:gd name="T3" fmla="*/ 149 h 197"/>
                <a:gd name="T4" fmla="*/ 4 w 69"/>
                <a:gd name="T5" fmla="*/ 170 h 197"/>
                <a:gd name="T6" fmla="*/ 2 w 69"/>
                <a:gd name="T7" fmla="*/ 197 h 197"/>
                <a:gd name="T8" fmla="*/ 37 w 69"/>
                <a:gd name="T9" fmla="*/ 163 h 197"/>
                <a:gd name="T10" fmla="*/ 64 w 69"/>
                <a:gd name="T11" fmla="*/ 113 h 197"/>
                <a:gd name="T12" fmla="*/ 69 w 69"/>
                <a:gd name="T13" fmla="*/ 64 h 197"/>
                <a:gd name="T14" fmla="*/ 69 w 69"/>
                <a:gd name="T15" fmla="*/ 0 h 197"/>
                <a:gd name="T16" fmla="*/ 50 w 69"/>
                <a:gd name="T17" fmla="*/ 14 h 197"/>
                <a:gd name="T18" fmla="*/ 53 w 69"/>
                <a:gd name="T19" fmla="*/ 55 h 197"/>
                <a:gd name="T20" fmla="*/ 53 w 69"/>
                <a:gd name="T21" fmla="*/ 94 h 197"/>
                <a:gd name="T22" fmla="*/ 25 w 69"/>
                <a:gd name="T23" fmla="*/ 149 h 197"/>
                <a:gd name="T24" fmla="*/ 20 w 69"/>
                <a:gd name="T25" fmla="*/ 108 h 1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197"/>
                <a:gd name="T41" fmla="*/ 69 w 69"/>
                <a:gd name="T42" fmla="*/ 197 h 1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197">
                  <a:moveTo>
                    <a:pt x="20" y="108"/>
                  </a:moveTo>
                  <a:lnTo>
                    <a:pt x="0" y="149"/>
                  </a:lnTo>
                  <a:lnTo>
                    <a:pt x="4" y="170"/>
                  </a:lnTo>
                  <a:lnTo>
                    <a:pt x="2" y="197"/>
                  </a:lnTo>
                  <a:lnTo>
                    <a:pt x="37" y="163"/>
                  </a:lnTo>
                  <a:lnTo>
                    <a:pt x="64" y="113"/>
                  </a:lnTo>
                  <a:lnTo>
                    <a:pt x="69" y="64"/>
                  </a:lnTo>
                  <a:lnTo>
                    <a:pt x="69" y="0"/>
                  </a:lnTo>
                  <a:lnTo>
                    <a:pt x="50" y="14"/>
                  </a:lnTo>
                  <a:lnTo>
                    <a:pt x="53" y="55"/>
                  </a:lnTo>
                  <a:lnTo>
                    <a:pt x="53" y="94"/>
                  </a:lnTo>
                  <a:lnTo>
                    <a:pt x="25" y="149"/>
                  </a:lnTo>
                  <a:lnTo>
                    <a:pt x="20" y="108"/>
                  </a:lnTo>
                  <a:close/>
                </a:path>
              </a:pathLst>
            </a:custGeom>
            <a:solidFill>
              <a:srgbClr val="A0B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4318" y="1851"/>
              <a:ext cx="132" cy="336"/>
            </a:xfrm>
            <a:custGeom>
              <a:avLst/>
              <a:gdLst>
                <a:gd name="T0" fmla="*/ 126 w 132"/>
                <a:gd name="T1" fmla="*/ 0 h 336"/>
                <a:gd name="T2" fmla="*/ 93 w 132"/>
                <a:gd name="T3" fmla="*/ 20 h 336"/>
                <a:gd name="T4" fmla="*/ 64 w 132"/>
                <a:gd name="T5" fmla="*/ 41 h 336"/>
                <a:gd name="T6" fmla="*/ 43 w 132"/>
                <a:gd name="T7" fmla="*/ 68 h 336"/>
                <a:gd name="T8" fmla="*/ 27 w 132"/>
                <a:gd name="T9" fmla="*/ 96 h 336"/>
                <a:gd name="T10" fmla="*/ 14 w 132"/>
                <a:gd name="T11" fmla="*/ 128 h 336"/>
                <a:gd name="T12" fmla="*/ 7 w 132"/>
                <a:gd name="T13" fmla="*/ 164 h 336"/>
                <a:gd name="T14" fmla="*/ 2 w 132"/>
                <a:gd name="T15" fmla="*/ 203 h 336"/>
                <a:gd name="T16" fmla="*/ 0 w 132"/>
                <a:gd name="T17" fmla="*/ 244 h 336"/>
                <a:gd name="T18" fmla="*/ 9 w 132"/>
                <a:gd name="T19" fmla="*/ 290 h 336"/>
                <a:gd name="T20" fmla="*/ 27 w 132"/>
                <a:gd name="T21" fmla="*/ 336 h 336"/>
                <a:gd name="T22" fmla="*/ 32 w 132"/>
                <a:gd name="T23" fmla="*/ 299 h 336"/>
                <a:gd name="T24" fmla="*/ 22 w 132"/>
                <a:gd name="T25" fmla="*/ 230 h 336"/>
                <a:gd name="T26" fmla="*/ 55 w 132"/>
                <a:gd name="T27" fmla="*/ 237 h 336"/>
                <a:gd name="T28" fmla="*/ 100 w 132"/>
                <a:gd name="T29" fmla="*/ 235 h 336"/>
                <a:gd name="T30" fmla="*/ 112 w 132"/>
                <a:gd name="T31" fmla="*/ 208 h 336"/>
                <a:gd name="T32" fmla="*/ 132 w 132"/>
                <a:gd name="T33" fmla="*/ 192 h 336"/>
                <a:gd name="T34" fmla="*/ 132 w 132"/>
                <a:gd name="T35" fmla="*/ 158 h 336"/>
                <a:gd name="T36" fmla="*/ 109 w 132"/>
                <a:gd name="T37" fmla="*/ 146 h 336"/>
                <a:gd name="T38" fmla="*/ 110 w 132"/>
                <a:gd name="T39" fmla="*/ 109 h 336"/>
                <a:gd name="T40" fmla="*/ 89 w 132"/>
                <a:gd name="T41" fmla="*/ 84 h 336"/>
                <a:gd name="T42" fmla="*/ 69 w 132"/>
                <a:gd name="T43" fmla="*/ 77 h 336"/>
                <a:gd name="T44" fmla="*/ 77 w 132"/>
                <a:gd name="T45" fmla="*/ 66 h 336"/>
                <a:gd name="T46" fmla="*/ 84 w 132"/>
                <a:gd name="T47" fmla="*/ 55 h 336"/>
                <a:gd name="T48" fmla="*/ 91 w 132"/>
                <a:gd name="T49" fmla="*/ 46 h 336"/>
                <a:gd name="T50" fmla="*/ 96 w 132"/>
                <a:gd name="T51" fmla="*/ 37 h 336"/>
                <a:gd name="T52" fmla="*/ 103 w 132"/>
                <a:gd name="T53" fmla="*/ 28 h 336"/>
                <a:gd name="T54" fmla="*/ 110 w 132"/>
                <a:gd name="T55" fmla="*/ 20 h 336"/>
                <a:gd name="T56" fmla="*/ 117 w 132"/>
                <a:gd name="T57" fmla="*/ 9 h 336"/>
                <a:gd name="T58" fmla="*/ 126 w 132"/>
                <a:gd name="T59" fmla="*/ 0 h 3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2"/>
                <a:gd name="T91" fmla="*/ 0 h 336"/>
                <a:gd name="T92" fmla="*/ 132 w 132"/>
                <a:gd name="T93" fmla="*/ 336 h 3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2" h="336">
                  <a:moveTo>
                    <a:pt x="126" y="0"/>
                  </a:moveTo>
                  <a:lnTo>
                    <a:pt x="93" y="20"/>
                  </a:lnTo>
                  <a:lnTo>
                    <a:pt x="64" y="41"/>
                  </a:lnTo>
                  <a:lnTo>
                    <a:pt x="43" y="68"/>
                  </a:lnTo>
                  <a:lnTo>
                    <a:pt x="27" y="96"/>
                  </a:lnTo>
                  <a:lnTo>
                    <a:pt x="14" y="128"/>
                  </a:lnTo>
                  <a:lnTo>
                    <a:pt x="7" y="164"/>
                  </a:lnTo>
                  <a:lnTo>
                    <a:pt x="2" y="203"/>
                  </a:lnTo>
                  <a:lnTo>
                    <a:pt x="0" y="244"/>
                  </a:lnTo>
                  <a:lnTo>
                    <a:pt x="9" y="290"/>
                  </a:lnTo>
                  <a:lnTo>
                    <a:pt x="27" y="336"/>
                  </a:lnTo>
                  <a:lnTo>
                    <a:pt x="32" y="299"/>
                  </a:lnTo>
                  <a:lnTo>
                    <a:pt x="22" y="230"/>
                  </a:lnTo>
                  <a:lnTo>
                    <a:pt x="55" y="237"/>
                  </a:lnTo>
                  <a:lnTo>
                    <a:pt x="100" y="235"/>
                  </a:lnTo>
                  <a:lnTo>
                    <a:pt x="112" y="208"/>
                  </a:lnTo>
                  <a:lnTo>
                    <a:pt x="132" y="192"/>
                  </a:lnTo>
                  <a:lnTo>
                    <a:pt x="132" y="158"/>
                  </a:lnTo>
                  <a:lnTo>
                    <a:pt x="109" y="146"/>
                  </a:lnTo>
                  <a:lnTo>
                    <a:pt x="110" y="109"/>
                  </a:lnTo>
                  <a:lnTo>
                    <a:pt x="89" y="84"/>
                  </a:lnTo>
                  <a:lnTo>
                    <a:pt x="69" y="77"/>
                  </a:lnTo>
                  <a:lnTo>
                    <a:pt x="77" y="66"/>
                  </a:lnTo>
                  <a:lnTo>
                    <a:pt x="84" y="55"/>
                  </a:lnTo>
                  <a:lnTo>
                    <a:pt x="91" y="46"/>
                  </a:lnTo>
                  <a:lnTo>
                    <a:pt x="96" y="37"/>
                  </a:lnTo>
                  <a:lnTo>
                    <a:pt x="103" y="28"/>
                  </a:lnTo>
                  <a:lnTo>
                    <a:pt x="110" y="20"/>
                  </a:lnTo>
                  <a:lnTo>
                    <a:pt x="117" y="9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302B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4029" y="1700"/>
              <a:ext cx="437" cy="612"/>
            </a:xfrm>
            <a:custGeom>
              <a:avLst/>
              <a:gdLst>
                <a:gd name="T0" fmla="*/ 191 w 437"/>
                <a:gd name="T1" fmla="*/ 0 h 612"/>
                <a:gd name="T2" fmla="*/ 437 w 437"/>
                <a:gd name="T3" fmla="*/ 17 h 612"/>
                <a:gd name="T4" fmla="*/ 403 w 437"/>
                <a:gd name="T5" fmla="*/ 23 h 612"/>
                <a:gd name="T6" fmla="*/ 369 w 437"/>
                <a:gd name="T7" fmla="*/ 35 h 612"/>
                <a:gd name="T8" fmla="*/ 337 w 437"/>
                <a:gd name="T9" fmla="*/ 55 h 612"/>
                <a:gd name="T10" fmla="*/ 307 w 437"/>
                <a:gd name="T11" fmla="*/ 80 h 612"/>
                <a:gd name="T12" fmla="*/ 279 w 437"/>
                <a:gd name="T13" fmla="*/ 108 h 612"/>
                <a:gd name="T14" fmla="*/ 254 w 437"/>
                <a:gd name="T15" fmla="*/ 144 h 612"/>
                <a:gd name="T16" fmla="*/ 232 w 437"/>
                <a:gd name="T17" fmla="*/ 181 h 612"/>
                <a:gd name="T18" fmla="*/ 215 w 437"/>
                <a:gd name="T19" fmla="*/ 224 h 612"/>
                <a:gd name="T20" fmla="*/ 202 w 437"/>
                <a:gd name="T21" fmla="*/ 268 h 612"/>
                <a:gd name="T22" fmla="*/ 195 w 437"/>
                <a:gd name="T23" fmla="*/ 315 h 612"/>
                <a:gd name="T24" fmla="*/ 193 w 437"/>
                <a:gd name="T25" fmla="*/ 363 h 612"/>
                <a:gd name="T26" fmla="*/ 197 w 437"/>
                <a:gd name="T27" fmla="*/ 413 h 612"/>
                <a:gd name="T28" fmla="*/ 207 w 437"/>
                <a:gd name="T29" fmla="*/ 464 h 612"/>
                <a:gd name="T30" fmla="*/ 225 w 437"/>
                <a:gd name="T31" fmla="*/ 514 h 612"/>
                <a:gd name="T32" fmla="*/ 252 w 437"/>
                <a:gd name="T33" fmla="*/ 564 h 612"/>
                <a:gd name="T34" fmla="*/ 286 w 437"/>
                <a:gd name="T35" fmla="*/ 612 h 612"/>
                <a:gd name="T36" fmla="*/ 195 w 437"/>
                <a:gd name="T37" fmla="*/ 601 h 612"/>
                <a:gd name="T38" fmla="*/ 97 w 437"/>
                <a:gd name="T39" fmla="*/ 580 h 612"/>
                <a:gd name="T40" fmla="*/ 33 w 437"/>
                <a:gd name="T41" fmla="*/ 518 h 612"/>
                <a:gd name="T42" fmla="*/ 12 w 437"/>
                <a:gd name="T43" fmla="*/ 454 h 612"/>
                <a:gd name="T44" fmla="*/ 0 w 437"/>
                <a:gd name="T45" fmla="*/ 382 h 612"/>
                <a:gd name="T46" fmla="*/ 0 w 437"/>
                <a:gd name="T47" fmla="*/ 306 h 612"/>
                <a:gd name="T48" fmla="*/ 12 w 437"/>
                <a:gd name="T49" fmla="*/ 231 h 612"/>
                <a:gd name="T50" fmla="*/ 35 w 437"/>
                <a:gd name="T51" fmla="*/ 158 h 612"/>
                <a:gd name="T52" fmla="*/ 72 w 437"/>
                <a:gd name="T53" fmla="*/ 92 h 612"/>
                <a:gd name="T54" fmla="*/ 124 w 437"/>
                <a:gd name="T55" fmla="*/ 39 h 612"/>
                <a:gd name="T56" fmla="*/ 191 w 437"/>
                <a:gd name="T57" fmla="*/ 0 h 6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7"/>
                <a:gd name="T88" fmla="*/ 0 h 612"/>
                <a:gd name="T89" fmla="*/ 437 w 437"/>
                <a:gd name="T90" fmla="*/ 612 h 6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7" h="612">
                  <a:moveTo>
                    <a:pt x="191" y="0"/>
                  </a:moveTo>
                  <a:lnTo>
                    <a:pt x="437" y="17"/>
                  </a:lnTo>
                  <a:lnTo>
                    <a:pt x="403" y="23"/>
                  </a:lnTo>
                  <a:lnTo>
                    <a:pt x="369" y="35"/>
                  </a:lnTo>
                  <a:lnTo>
                    <a:pt x="337" y="55"/>
                  </a:lnTo>
                  <a:lnTo>
                    <a:pt x="307" y="80"/>
                  </a:lnTo>
                  <a:lnTo>
                    <a:pt x="279" y="108"/>
                  </a:lnTo>
                  <a:lnTo>
                    <a:pt x="254" y="144"/>
                  </a:lnTo>
                  <a:lnTo>
                    <a:pt x="232" y="181"/>
                  </a:lnTo>
                  <a:lnTo>
                    <a:pt x="215" y="224"/>
                  </a:lnTo>
                  <a:lnTo>
                    <a:pt x="202" y="268"/>
                  </a:lnTo>
                  <a:lnTo>
                    <a:pt x="195" y="315"/>
                  </a:lnTo>
                  <a:lnTo>
                    <a:pt x="193" y="363"/>
                  </a:lnTo>
                  <a:lnTo>
                    <a:pt x="197" y="413"/>
                  </a:lnTo>
                  <a:lnTo>
                    <a:pt x="207" y="464"/>
                  </a:lnTo>
                  <a:lnTo>
                    <a:pt x="225" y="514"/>
                  </a:lnTo>
                  <a:lnTo>
                    <a:pt x="252" y="564"/>
                  </a:lnTo>
                  <a:lnTo>
                    <a:pt x="286" y="612"/>
                  </a:lnTo>
                  <a:lnTo>
                    <a:pt x="195" y="601"/>
                  </a:lnTo>
                  <a:lnTo>
                    <a:pt x="97" y="580"/>
                  </a:lnTo>
                  <a:lnTo>
                    <a:pt x="33" y="518"/>
                  </a:lnTo>
                  <a:lnTo>
                    <a:pt x="12" y="454"/>
                  </a:lnTo>
                  <a:lnTo>
                    <a:pt x="0" y="382"/>
                  </a:lnTo>
                  <a:lnTo>
                    <a:pt x="0" y="306"/>
                  </a:lnTo>
                  <a:lnTo>
                    <a:pt x="12" y="231"/>
                  </a:lnTo>
                  <a:lnTo>
                    <a:pt x="35" y="158"/>
                  </a:lnTo>
                  <a:lnTo>
                    <a:pt x="72" y="92"/>
                  </a:lnTo>
                  <a:lnTo>
                    <a:pt x="124" y="39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33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auto">
            <a:xfrm>
              <a:off x="1493" y="1844"/>
              <a:ext cx="2639" cy="769"/>
            </a:xfrm>
            <a:custGeom>
              <a:avLst/>
              <a:gdLst>
                <a:gd name="T0" fmla="*/ 327 w 2639"/>
                <a:gd name="T1" fmla="*/ 308 h 769"/>
                <a:gd name="T2" fmla="*/ 279 w 2639"/>
                <a:gd name="T3" fmla="*/ 390 h 769"/>
                <a:gd name="T4" fmla="*/ 224 w 2639"/>
                <a:gd name="T5" fmla="*/ 420 h 769"/>
                <a:gd name="T6" fmla="*/ 176 w 2639"/>
                <a:gd name="T7" fmla="*/ 447 h 769"/>
                <a:gd name="T8" fmla="*/ 133 w 2639"/>
                <a:gd name="T9" fmla="*/ 477 h 769"/>
                <a:gd name="T10" fmla="*/ 98 w 2639"/>
                <a:gd name="T11" fmla="*/ 509 h 769"/>
                <a:gd name="T12" fmla="*/ 68 w 2639"/>
                <a:gd name="T13" fmla="*/ 548 h 769"/>
                <a:gd name="T14" fmla="*/ 39 w 2639"/>
                <a:gd name="T15" fmla="*/ 596 h 769"/>
                <a:gd name="T16" fmla="*/ 16 w 2639"/>
                <a:gd name="T17" fmla="*/ 655 h 769"/>
                <a:gd name="T18" fmla="*/ 0 w 2639"/>
                <a:gd name="T19" fmla="*/ 710 h 769"/>
                <a:gd name="T20" fmla="*/ 37 w 2639"/>
                <a:gd name="T21" fmla="*/ 660 h 769"/>
                <a:gd name="T22" fmla="*/ 201 w 2639"/>
                <a:gd name="T23" fmla="*/ 762 h 769"/>
                <a:gd name="T24" fmla="*/ 309 w 2639"/>
                <a:gd name="T25" fmla="*/ 769 h 769"/>
                <a:gd name="T26" fmla="*/ 297 w 2639"/>
                <a:gd name="T27" fmla="*/ 689 h 769"/>
                <a:gd name="T28" fmla="*/ 412 w 2639"/>
                <a:gd name="T29" fmla="*/ 605 h 769"/>
                <a:gd name="T30" fmla="*/ 469 w 2639"/>
                <a:gd name="T31" fmla="*/ 568 h 769"/>
                <a:gd name="T32" fmla="*/ 522 w 2639"/>
                <a:gd name="T33" fmla="*/ 539 h 769"/>
                <a:gd name="T34" fmla="*/ 574 w 2639"/>
                <a:gd name="T35" fmla="*/ 520 h 769"/>
                <a:gd name="T36" fmla="*/ 626 w 2639"/>
                <a:gd name="T37" fmla="*/ 504 h 769"/>
                <a:gd name="T38" fmla="*/ 677 w 2639"/>
                <a:gd name="T39" fmla="*/ 493 h 769"/>
                <a:gd name="T40" fmla="*/ 734 w 2639"/>
                <a:gd name="T41" fmla="*/ 486 h 769"/>
                <a:gd name="T42" fmla="*/ 794 w 2639"/>
                <a:gd name="T43" fmla="*/ 479 h 769"/>
                <a:gd name="T44" fmla="*/ 864 w 2639"/>
                <a:gd name="T45" fmla="*/ 472 h 769"/>
                <a:gd name="T46" fmla="*/ 1480 w 2639"/>
                <a:gd name="T47" fmla="*/ 352 h 769"/>
                <a:gd name="T48" fmla="*/ 1592 w 2639"/>
                <a:gd name="T49" fmla="*/ 338 h 769"/>
                <a:gd name="T50" fmla="*/ 1704 w 2639"/>
                <a:gd name="T51" fmla="*/ 322 h 769"/>
                <a:gd name="T52" fmla="*/ 1816 w 2639"/>
                <a:gd name="T53" fmla="*/ 306 h 769"/>
                <a:gd name="T54" fmla="*/ 1928 w 2639"/>
                <a:gd name="T55" fmla="*/ 287 h 769"/>
                <a:gd name="T56" fmla="*/ 2040 w 2639"/>
                <a:gd name="T57" fmla="*/ 267 h 769"/>
                <a:gd name="T58" fmla="*/ 2152 w 2639"/>
                <a:gd name="T59" fmla="*/ 246 h 769"/>
                <a:gd name="T60" fmla="*/ 2262 w 2639"/>
                <a:gd name="T61" fmla="*/ 221 h 769"/>
                <a:gd name="T62" fmla="*/ 2370 w 2639"/>
                <a:gd name="T63" fmla="*/ 194 h 769"/>
                <a:gd name="T64" fmla="*/ 2454 w 2639"/>
                <a:gd name="T65" fmla="*/ 160 h 769"/>
                <a:gd name="T66" fmla="*/ 2528 w 2639"/>
                <a:gd name="T67" fmla="*/ 123 h 769"/>
                <a:gd name="T68" fmla="*/ 2592 w 2639"/>
                <a:gd name="T69" fmla="*/ 73 h 769"/>
                <a:gd name="T70" fmla="*/ 2639 w 2639"/>
                <a:gd name="T71" fmla="*/ 0 h 769"/>
                <a:gd name="T72" fmla="*/ 2489 w 2639"/>
                <a:gd name="T73" fmla="*/ 25 h 769"/>
                <a:gd name="T74" fmla="*/ 2470 w 2639"/>
                <a:gd name="T75" fmla="*/ 59 h 769"/>
                <a:gd name="T76" fmla="*/ 2441 w 2639"/>
                <a:gd name="T77" fmla="*/ 84 h 769"/>
                <a:gd name="T78" fmla="*/ 2406 w 2639"/>
                <a:gd name="T79" fmla="*/ 105 h 769"/>
                <a:gd name="T80" fmla="*/ 2299 w 2639"/>
                <a:gd name="T81" fmla="*/ 92 h 769"/>
                <a:gd name="T82" fmla="*/ 775 w 2639"/>
                <a:gd name="T83" fmla="*/ 393 h 769"/>
                <a:gd name="T84" fmla="*/ 672 w 2639"/>
                <a:gd name="T85" fmla="*/ 374 h 769"/>
                <a:gd name="T86" fmla="*/ 606 w 2639"/>
                <a:gd name="T87" fmla="*/ 368 h 769"/>
                <a:gd name="T88" fmla="*/ 554 w 2639"/>
                <a:gd name="T89" fmla="*/ 352 h 769"/>
                <a:gd name="T90" fmla="*/ 542 w 2639"/>
                <a:gd name="T91" fmla="*/ 315 h 7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639"/>
                <a:gd name="T139" fmla="*/ 0 h 769"/>
                <a:gd name="T140" fmla="*/ 2639 w 2639"/>
                <a:gd name="T141" fmla="*/ 769 h 76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639" h="769">
                  <a:moveTo>
                    <a:pt x="560" y="287"/>
                  </a:moveTo>
                  <a:lnTo>
                    <a:pt x="327" y="308"/>
                  </a:lnTo>
                  <a:lnTo>
                    <a:pt x="311" y="374"/>
                  </a:lnTo>
                  <a:lnTo>
                    <a:pt x="279" y="390"/>
                  </a:lnTo>
                  <a:lnTo>
                    <a:pt x="251" y="406"/>
                  </a:lnTo>
                  <a:lnTo>
                    <a:pt x="224" y="420"/>
                  </a:lnTo>
                  <a:lnTo>
                    <a:pt x="199" y="434"/>
                  </a:lnTo>
                  <a:lnTo>
                    <a:pt x="176" y="447"/>
                  </a:lnTo>
                  <a:lnTo>
                    <a:pt x="153" y="461"/>
                  </a:lnTo>
                  <a:lnTo>
                    <a:pt x="133" y="477"/>
                  </a:lnTo>
                  <a:lnTo>
                    <a:pt x="116" y="493"/>
                  </a:lnTo>
                  <a:lnTo>
                    <a:pt x="98" y="509"/>
                  </a:lnTo>
                  <a:lnTo>
                    <a:pt x="82" y="529"/>
                  </a:lnTo>
                  <a:lnTo>
                    <a:pt x="68" y="548"/>
                  </a:lnTo>
                  <a:lnTo>
                    <a:pt x="53" y="571"/>
                  </a:lnTo>
                  <a:lnTo>
                    <a:pt x="39" y="596"/>
                  </a:lnTo>
                  <a:lnTo>
                    <a:pt x="29" y="623"/>
                  </a:lnTo>
                  <a:lnTo>
                    <a:pt x="16" y="655"/>
                  </a:lnTo>
                  <a:lnTo>
                    <a:pt x="5" y="689"/>
                  </a:lnTo>
                  <a:lnTo>
                    <a:pt x="0" y="710"/>
                  </a:lnTo>
                  <a:lnTo>
                    <a:pt x="25" y="716"/>
                  </a:lnTo>
                  <a:lnTo>
                    <a:pt x="37" y="660"/>
                  </a:lnTo>
                  <a:lnTo>
                    <a:pt x="219" y="698"/>
                  </a:lnTo>
                  <a:lnTo>
                    <a:pt x="201" y="762"/>
                  </a:lnTo>
                  <a:lnTo>
                    <a:pt x="226" y="769"/>
                  </a:lnTo>
                  <a:lnTo>
                    <a:pt x="309" y="769"/>
                  </a:lnTo>
                  <a:lnTo>
                    <a:pt x="364" y="757"/>
                  </a:lnTo>
                  <a:lnTo>
                    <a:pt x="297" y="689"/>
                  </a:lnTo>
                  <a:lnTo>
                    <a:pt x="302" y="664"/>
                  </a:lnTo>
                  <a:lnTo>
                    <a:pt x="412" y="605"/>
                  </a:lnTo>
                  <a:lnTo>
                    <a:pt x="441" y="586"/>
                  </a:lnTo>
                  <a:lnTo>
                    <a:pt x="469" y="568"/>
                  </a:lnTo>
                  <a:lnTo>
                    <a:pt x="496" y="554"/>
                  </a:lnTo>
                  <a:lnTo>
                    <a:pt x="522" y="539"/>
                  </a:lnTo>
                  <a:lnTo>
                    <a:pt x="547" y="529"/>
                  </a:lnTo>
                  <a:lnTo>
                    <a:pt x="574" y="520"/>
                  </a:lnTo>
                  <a:lnTo>
                    <a:pt x="599" y="511"/>
                  </a:lnTo>
                  <a:lnTo>
                    <a:pt x="626" y="504"/>
                  </a:lnTo>
                  <a:lnTo>
                    <a:pt x="650" y="498"/>
                  </a:lnTo>
                  <a:lnTo>
                    <a:pt x="677" y="493"/>
                  </a:lnTo>
                  <a:lnTo>
                    <a:pt x="705" y="490"/>
                  </a:lnTo>
                  <a:lnTo>
                    <a:pt x="734" y="486"/>
                  </a:lnTo>
                  <a:lnTo>
                    <a:pt x="764" y="482"/>
                  </a:lnTo>
                  <a:lnTo>
                    <a:pt x="794" y="479"/>
                  </a:lnTo>
                  <a:lnTo>
                    <a:pt x="828" y="475"/>
                  </a:lnTo>
                  <a:lnTo>
                    <a:pt x="864" y="472"/>
                  </a:lnTo>
                  <a:lnTo>
                    <a:pt x="967" y="452"/>
                  </a:lnTo>
                  <a:lnTo>
                    <a:pt x="1480" y="352"/>
                  </a:lnTo>
                  <a:lnTo>
                    <a:pt x="1535" y="345"/>
                  </a:lnTo>
                  <a:lnTo>
                    <a:pt x="1592" y="338"/>
                  </a:lnTo>
                  <a:lnTo>
                    <a:pt x="1647" y="329"/>
                  </a:lnTo>
                  <a:lnTo>
                    <a:pt x="1704" y="322"/>
                  </a:lnTo>
                  <a:lnTo>
                    <a:pt x="1761" y="313"/>
                  </a:lnTo>
                  <a:lnTo>
                    <a:pt x="1816" y="306"/>
                  </a:lnTo>
                  <a:lnTo>
                    <a:pt x="1873" y="297"/>
                  </a:lnTo>
                  <a:lnTo>
                    <a:pt x="1928" y="287"/>
                  </a:lnTo>
                  <a:lnTo>
                    <a:pt x="1985" y="278"/>
                  </a:lnTo>
                  <a:lnTo>
                    <a:pt x="2040" y="267"/>
                  </a:lnTo>
                  <a:lnTo>
                    <a:pt x="2097" y="256"/>
                  </a:lnTo>
                  <a:lnTo>
                    <a:pt x="2152" y="246"/>
                  </a:lnTo>
                  <a:lnTo>
                    <a:pt x="2207" y="233"/>
                  </a:lnTo>
                  <a:lnTo>
                    <a:pt x="2262" y="221"/>
                  </a:lnTo>
                  <a:lnTo>
                    <a:pt x="2317" y="208"/>
                  </a:lnTo>
                  <a:lnTo>
                    <a:pt x="2370" y="194"/>
                  </a:lnTo>
                  <a:lnTo>
                    <a:pt x="2413" y="176"/>
                  </a:lnTo>
                  <a:lnTo>
                    <a:pt x="2454" y="160"/>
                  </a:lnTo>
                  <a:lnTo>
                    <a:pt x="2493" y="142"/>
                  </a:lnTo>
                  <a:lnTo>
                    <a:pt x="2528" y="123"/>
                  </a:lnTo>
                  <a:lnTo>
                    <a:pt x="2562" y="101"/>
                  </a:lnTo>
                  <a:lnTo>
                    <a:pt x="2592" y="73"/>
                  </a:lnTo>
                  <a:lnTo>
                    <a:pt x="2617" y="41"/>
                  </a:lnTo>
                  <a:lnTo>
                    <a:pt x="2639" y="0"/>
                  </a:lnTo>
                  <a:lnTo>
                    <a:pt x="2498" y="2"/>
                  </a:lnTo>
                  <a:lnTo>
                    <a:pt x="2489" y="25"/>
                  </a:lnTo>
                  <a:lnTo>
                    <a:pt x="2480" y="44"/>
                  </a:lnTo>
                  <a:lnTo>
                    <a:pt x="2470" y="59"/>
                  </a:lnTo>
                  <a:lnTo>
                    <a:pt x="2457" y="73"/>
                  </a:lnTo>
                  <a:lnTo>
                    <a:pt x="2441" y="84"/>
                  </a:lnTo>
                  <a:lnTo>
                    <a:pt x="2425" y="94"/>
                  </a:lnTo>
                  <a:lnTo>
                    <a:pt x="2406" y="105"/>
                  </a:lnTo>
                  <a:lnTo>
                    <a:pt x="2385" y="117"/>
                  </a:lnTo>
                  <a:lnTo>
                    <a:pt x="2299" y="92"/>
                  </a:lnTo>
                  <a:lnTo>
                    <a:pt x="825" y="379"/>
                  </a:lnTo>
                  <a:lnTo>
                    <a:pt x="775" y="393"/>
                  </a:lnTo>
                  <a:lnTo>
                    <a:pt x="700" y="374"/>
                  </a:lnTo>
                  <a:lnTo>
                    <a:pt x="672" y="374"/>
                  </a:lnTo>
                  <a:lnTo>
                    <a:pt x="638" y="372"/>
                  </a:lnTo>
                  <a:lnTo>
                    <a:pt x="606" y="368"/>
                  </a:lnTo>
                  <a:lnTo>
                    <a:pt x="578" y="363"/>
                  </a:lnTo>
                  <a:lnTo>
                    <a:pt x="554" y="352"/>
                  </a:lnTo>
                  <a:lnTo>
                    <a:pt x="542" y="336"/>
                  </a:lnTo>
                  <a:lnTo>
                    <a:pt x="542" y="315"/>
                  </a:lnTo>
                  <a:lnTo>
                    <a:pt x="560" y="287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3090" y="1844"/>
              <a:ext cx="1043" cy="630"/>
            </a:xfrm>
            <a:custGeom>
              <a:avLst/>
              <a:gdLst>
                <a:gd name="T0" fmla="*/ 118 w 1043"/>
                <a:gd name="T1" fmla="*/ 303 h 630"/>
                <a:gd name="T2" fmla="*/ 656 w 1043"/>
                <a:gd name="T3" fmla="*/ 219 h 630"/>
                <a:gd name="T4" fmla="*/ 679 w 1043"/>
                <a:gd name="T5" fmla="*/ 214 h 630"/>
                <a:gd name="T6" fmla="*/ 702 w 1043"/>
                <a:gd name="T7" fmla="*/ 206 h 630"/>
                <a:gd name="T8" fmla="*/ 725 w 1043"/>
                <a:gd name="T9" fmla="*/ 201 h 630"/>
                <a:gd name="T10" fmla="*/ 747 w 1043"/>
                <a:gd name="T11" fmla="*/ 194 h 630"/>
                <a:gd name="T12" fmla="*/ 768 w 1043"/>
                <a:gd name="T13" fmla="*/ 187 h 630"/>
                <a:gd name="T14" fmla="*/ 789 w 1043"/>
                <a:gd name="T15" fmla="*/ 180 h 630"/>
                <a:gd name="T16" fmla="*/ 811 w 1043"/>
                <a:gd name="T17" fmla="*/ 173 h 630"/>
                <a:gd name="T18" fmla="*/ 830 w 1043"/>
                <a:gd name="T19" fmla="*/ 164 h 630"/>
                <a:gd name="T20" fmla="*/ 850 w 1043"/>
                <a:gd name="T21" fmla="*/ 155 h 630"/>
                <a:gd name="T22" fmla="*/ 869 w 1043"/>
                <a:gd name="T23" fmla="*/ 146 h 630"/>
                <a:gd name="T24" fmla="*/ 889 w 1043"/>
                <a:gd name="T25" fmla="*/ 135 h 630"/>
                <a:gd name="T26" fmla="*/ 908 w 1043"/>
                <a:gd name="T27" fmla="*/ 124 h 630"/>
                <a:gd name="T28" fmla="*/ 928 w 1043"/>
                <a:gd name="T29" fmla="*/ 112 h 630"/>
                <a:gd name="T30" fmla="*/ 947 w 1043"/>
                <a:gd name="T31" fmla="*/ 100 h 630"/>
                <a:gd name="T32" fmla="*/ 967 w 1043"/>
                <a:gd name="T33" fmla="*/ 85 h 630"/>
                <a:gd name="T34" fmla="*/ 987 w 1043"/>
                <a:gd name="T35" fmla="*/ 71 h 630"/>
                <a:gd name="T36" fmla="*/ 1043 w 1043"/>
                <a:gd name="T37" fmla="*/ 0 h 630"/>
                <a:gd name="T38" fmla="*/ 1019 w 1043"/>
                <a:gd name="T39" fmla="*/ 75 h 630"/>
                <a:gd name="T40" fmla="*/ 1019 w 1043"/>
                <a:gd name="T41" fmla="*/ 123 h 630"/>
                <a:gd name="T42" fmla="*/ 1019 w 1043"/>
                <a:gd name="T43" fmla="*/ 411 h 630"/>
                <a:gd name="T44" fmla="*/ 940 w 1043"/>
                <a:gd name="T45" fmla="*/ 434 h 630"/>
                <a:gd name="T46" fmla="*/ 866 w 1043"/>
                <a:gd name="T47" fmla="*/ 456 h 630"/>
                <a:gd name="T48" fmla="*/ 793 w 1043"/>
                <a:gd name="T49" fmla="*/ 475 h 630"/>
                <a:gd name="T50" fmla="*/ 722 w 1043"/>
                <a:gd name="T51" fmla="*/ 493 h 630"/>
                <a:gd name="T52" fmla="*/ 654 w 1043"/>
                <a:gd name="T53" fmla="*/ 507 h 630"/>
                <a:gd name="T54" fmla="*/ 589 w 1043"/>
                <a:gd name="T55" fmla="*/ 522 h 630"/>
                <a:gd name="T56" fmla="*/ 525 w 1043"/>
                <a:gd name="T57" fmla="*/ 534 h 630"/>
                <a:gd name="T58" fmla="*/ 462 w 1043"/>
                <a:gd name="T59" fmla="*/ 545 h 630"/>
                <a:gd name="T60" fmla="*/ 402 w 1043"/>
                <a:gd name="T61" fmla="*/ 555 h 630"/>
                <a:gd name="T62" fmla="*/ 342 w 1043"/>
                <a:gd name="T63" fmla="*/ 566 h 630"/>
                <a:gd name="T64" fmla="*/ 283 w 1043"/>
                <a:gd name="T65" fmla="*/ 575 h 630"/>
                <a:gd name="T66" fmla="*/ 226 w 1043"/>
                <a:gd name="T67" fmla="*/ 586 h 630"/>
                <a:gd name="T68" fmla="*/ 169 w 1043"/>
                <a:gd name="T69" fmla="*/ 595 h 630"/>
                <a:gd name="T70" fmla="*/ 112 w 1043"/>
                <a:gd name="T71" fmla="*/ 605 h 630"/>
                <a:gd name="T72" fmla="*/ 56 w 1043"/>
                <a:gd name="T73" fmla="*/ 618 h 630"/>
                <a:gd name="T74" fmla="*/ 0 w 1043"/>
                <a:gd name="T75" fmla="*/ 630 h 630"/>
                <a:gd name="T76" fmla="*/ 16 w 1043"/>
                <a:gd name="T77" fmla="*/ 586 h 630"/>
                <a:gd name="T78" fmla="*/ 139 w 1043"/>
                <a:gd name="T79" fmla="*/ 570 h 630"/>
                <a:gd name="T80" fmla="*/ 178 w 1043"/>
                <a:gd name="T81" fmla="*/ 563 h 630"/>
                <a:gd name="T82" fmla="*/ 217 w 1043"/>
                <a:gd name="T83" fmla="*/ 554 h 630"/>
                <a:gd name="T84" fmla="*/ 255 w 1043"/>
                <a:gd name="T85" fmla="*/ 546 h 630"/>
                <a:gd name="T86" fmla="*/ 294 w 1043"/>
                <a:gd name="T87" fmla="*/ 538 h 630"/>
                <a:gd name="T88" fmla="*/ 333 w 1043"/>
                <a:gd name="T89" fmla="*/ 530 h 630"/>
                <a:gd name="T90" fmla="*/ 372 w 1043"/>
                <a:gd name="T91" fmla="*/ 522 h 630"/>
                <a:gd name="T92" fmla="*/ 409 w 1043"/>
                <a:gd name="T93" fmla="*/ 514 h 630"/>
                <a:gd name="T94" fmla="*/ 448 w 1043"/>
                <a:gd name="T95" fmla="*/ 506 h 630"/>
                <a:gd name="T96" fmla="*/ 487 w 1043"/>
                <a:gd name="T97" fmla="*/ 498 h 630"/>
                <a:gd name="T98" fmla="*/ 526 w 1043"/>
                <a:gd name="T99" fmla="*/ 490 h 630"/>
                <a:gd name="T100" fmla="*/ 564 w 1043"/>
                <a:gd name="T101" fmla="*/ 482 h 630"/>
                <a:gd name="T102" fmla="*/ 603 w 1043"/>
                <a:gd name="T103" fmla="*/ 473 h 630"/>
                <a:gd name="T104" fmla="*/ 642 w 1043"/>
                <a:gd name="T105" fmla="*/ 466 h 630"/>
                <a:gd name="T106" fmla="*/ 681 w 1043"/>
                <a:gd name="T107" fmla="*/ 457 h 630"/>
                <a:gd name="T108" fmla="*/ 718 w 1043"/>
                <a:gd name="T109" fmla="*/ 450 h 630"/>
                <a:gd name="T110" fmla="*/ 757 w 1043"/>
                <a:gd name="T111" fmla="*/ 443 h 630"/>
                <a:gd name="T112" fmla="*/ 933 w 1043"/>
                <a:gd name="T113" fmla="*/ 397 h 630"/>
                <a:gd name="T114" fmla="*/ 965 w 1043"/>
                <a:gd name="T115" fmla="*/ 367 h 630"/>
                <a:gd name="T116" fmla="*/ 965 w 1043"/>
                <a:gd name="T117" fmla="*/ 201 h 630"/>
                <a:gd name="T118" fmla="*/ 4 w 1043"/>
                <a:gd name="T119" fmla="*/ 365 h 630"/>
                <a:gd name="T120" fmla="*/ 4 w 1043"/>
                <a:gd name="T121" fmla="*/ 322 h 630"/>
                <a:gd name="T122" fmla="*/ 118 w 1043"/>
                <a:gd name="T123" fmla="*/ 303 h 6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3"/>
                <a:gd name="T187" fmla="*/ 0 h 630"/>
                <a:gd name="T188" fmla="*/ 1043 w 1043"/>
                <a:gd name="T189" fmla="*/ 630 h 6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3" h="630">
                  <a:moveTo>
                    <a:pt x="118" y="303"/>
                  </a:moveTo>
                  <a:lnTo>
                    <a:pt x="656" y="219"/>
                  </a:lnTo>
                  <a:lnTo>
                    <a:pt x="679" y="214"/>
                  </a:lnTo>
                  <a:lnTo>
                    <a:pt x="702" y="206"/>
                  </a:lnTo>
                  <a:lnTo>
                    <a:pt x="725" y="201"/>
                  </a:lnTo>
                  <a:lnTo>
                    <a:pt x="747" y="194"/>
                  </a:lnTo>
                  <a:lnTo>
                    <a:pt x="768" y="187"/>
                  </a:lnTo>
                  <a:lnTo>
                    <a:pt x="789" y="180"/>
                  </a:lnTo>
                  <a:lnTo>
                    <a:pt x="811" y="173"/>
                  </a:lnTo>
                  <a:lnTo>
                    <a:pt x="830" y="164"/>
                  </a:lnTo>
                  <a:lnTo>
                    <a:pt x="850" y="155"/>
                  </a:lnTo>
                  <a:lnTo>
                    <a:pt x="869" y="146"/>
                  </a:lnTo>
                  <a:lnTo>
                    <a:pt x="889" y="135"/>
                  </a:lnTo>
                  <a:lnTo>
                    <a:pt x="908" y="124"/>
                  </a:lnTo>
                  <a:lnTo>
                    <a:pt x="928" y="112"/>
                  </a:lnTo>
                  <a:lnTo>
                    <a:pt x="947" y="100"/>
                  </a:lnTo>
                  <a:lnTo>
                    <a:pt x="967" y="85"/>
                  </a:lnTo>
                  <a:lnTo>
                    <a:pt x="987" y="71"/>
                  </a:lnTo>
                  <a:lnTo>
                    <a:pt x="1043" y="0"/>
                  </a:lnTo>
                  <a:lnTo>
                    <a:pt x="1019" y="75"/>
                  </a:lnTo>
                  <a:lnTo>
                    <a:pt x="1019" y="123"/>
                  </a:lnTo>
                  <a:lnTo>
                    <a:pt x="1019" y="411"/>
                  </a:lnTo>
                  <a:lnTo>
                    <a:pt x="940" y="434"/>
                  </a:lnTo>
                  <a:lnTo>
                    <a:pt x="866" y="456"/>
                  </a:lnTo>
                  <a:lnTo>
                    <a:pt x="793" y="475"/>
                  </a:lnTo>
                  <a:lnTo>
                    <a:pt x="722" y="493"/>
                  </a:lnTo>
                  <a:lnTo>
                    <a:pt x="654" y="507"/>
                  </a:lnTo>
                  <a:lnTo>
                    <a:pt x="589" y="522"/>
                  </a:lnTo>
                  <a:lnTo>
                    <a:pt x="525" y="534"/>
                  </a:lnTo>
                  <a:lnTo>
                    <a:pt x="462" y="545"/>
                  </a:lnTo>
                  <a:lnTo>
                    <a:pt x="402" y="555"/>
                  </a:lnTo>
                  <a:lnTo>
                    <a:pt x="342" y="566"/>
                  </a:lnTo>
                  <a:lnTo>
                    <a:pt x="283" y="575"/>
                  </a:lnTo>
                  <a:lnTo>
                    <a:pt x="226" y="586"/>
                  </a:lnTo>
                  <a:lnTo>
                    <a:pt x="169" y="595"/>
                  </a:lnTo>
                  <a:lnTo>
                    <a:pt x="112" y="605"/>
                  </a:lnTo>
                  <a:lnTo>
                    <a:pt x="56" y="618"/>
                  </a:lnTo>
                  <a:lnTo>
                    <a:pt x="0" y="630"/>
                  </a:lnTo>
                  <a:lnTo>
                    <a:pt x="16" y="586"/>
                  </a:lnTo>
                  <a:lnTo>
                    <a:pt x="139" y="570"/>
                  </a:lnTo>
                  <a:lnTo>
                    <a:pt x="178" y="563"/>
                  </a:lnTo>
                  <a:lnTo>
                    <a:pt x="217" y="554"/>
                  </a:lnTo>
                  <a:lnTo>
                    <a:pt x="255" y="546"/>
                  </a:lnTo>
                  <a:lnTo>
                    <a:pt x="294" y="538"/>
                  </a:lnTo>
                  <a:lnTo>
                    <a:pt x="333" y="530"/>
                  </a:lnTo>
                  <a:lnTo>
                    <a:pt x="372" y="522"/>
                  </a:lnTo>
                  <a:lnTo>
                    <a:pt x="409" y="514"/>
                  </a:lnTo>
                  <a:lnTo>
                    <a:pt x="448" y="506"/>
                  </a:lnTo>
                  <a:lnTo>
                    <a:pt x="487" y="498"/>
                  </a:lnTo>
                  <a:lnTo>
                    <a:pt x="526" y="490"/>
                  </a:lnTo>
                  <a:lnTo>
                    <a:pt x="564" y="482"/>
                  </a:lnTo>
                  <a:lnTo>
                    <a:pt x="603" y="473"/>
                  </a:lnTo>
                  <a:lnTo>
                    <a:pt x="642" y="466"/>
                  </a:lnTo>
                  <a:lnTo>
                    <a:pt x="681" y="457"/>
                  </a:lnTo>
                  <a:lnTo>
                    <a:pt x="718" y="450"/>
                  </a:lnTo>
                  <a:lnTo>
                    <a:pt x="757" y="443"/>
                  </a:lnTo>
                  <a:lnTo>
                    <a:pt x="933" y="397"/>
                  </a:lnTo>
                  <a:lnTo>
                    <a:pt x="965" y="367"/>
                  </a:lnTo>
                  <a:lnTo>
                    <a:pt x="965" y="201"/>
                  </a:lnTo>
                  <a:lnTo>
                    <a:pt x="4" y="365"/>
                  </a:lnTo>
                  <a:lnTo>
                    <a:pt x="4" y="322"/>
                  </a:lnTo>
                  <a:lnTo>
                    <a:pt x="118" y="303"/>
                  </a:lnTo>
                  <a:close/>
                </a:path>
              </a:pathLst>
            </a:custGeom>
            <a:solidFill>
              <a:srgbClr val="B766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2883" y="2134"/>
              <a:ext cx="294" cy="443"/>
            </a:xfrm>
            <a:custGeom>
              <a:avLst/>
              <a:gdLst>
                <a:gd name="T0" fmla="*/ 149 w 294"/>
                <a:gd name="T1" fmla="*/ 0 h 443"/>
                <a:gd name="T2" fmla="*/ 177 w 294"/>
                <a:gd name="T3" fmla="*/ 5 h 443"/>
                <a:gd name="T4" fmla="*/ 206 w 294"/>
                <a:gd name="T5" fmla="*/ 18 h 443"/>
                <a:gd name="T6" fmla="*/ 231 w 294"/>
                <a:gd name="T7" fmla="*/ 37 h 443"/>
                <a:gd name="T8" fmla="*/ 252 w 294"/>
                <a:gd name="T9" fmla="*/ 66 h 443"/>
                <a:gd name="T10" fmla="*/ 270 w 294"/>
                <a:gd name="T11" fmla="*/ 98 h 443"/>
                <a:gd name="T12" fmla="*/ 284 w 294"/>
                <a:gd name="T13" fmla="*/ 135 h 443"/>
                <a:gd name="T14" fmla="*/ 291 w 294"/>
                <a:gd name="T15" fmla="*/ 178 h 443"/>
                <a:gd name="T16" fmla="*/ 294 w 294"/>
                <a:gd name="T17" fmla="*/ 223 h 443"/>
                <a:gd name="T18" fmla="*/ 291 w 294"/>
                <a:gd name="T19" fmla="*/ 267 h 443"/>
                <a:gd name="T20" fmla="*/ 282 w 294"/>
                <a:gd name="T21" fmla="*/ 308 h 443"/>
                <a:gd name="T22" fmla="*/ 268 w 294"/>
                <a:gd name="T23" fmla="*/ 346 h 443"/>
                <a:gd name="T24" fmla="*/ 248 w 294"/>
                <a:gd name="T25" fmla="*/ 378 h 443"/>
                <a:gd name="T26" fmla="*/ 227 w 294"/>
                <a:gd name="T27" fmla="*/ 406 h 443"/>
                <a:gd name="T28" fmla="*/ 202 w 294"/>
                <a:gd name="T29" fmla="*/ 426 h 443"/>
                <a:gd name="T30" fmla="*/ 174 w 294"/>
                <a:gd name="T31" fmla="*/ 438 h 443"/>
                <a:gd name="T32" fmla="*/ 143 w 294"/>
                <a:gd name="T33" fmla="*/ 443 h 443"/>
                <a:gd name="T34" fmla="*/ 115 w 294"/>
                <a:gd name="T35" fmla="*/ 438 h 443"/>
                <a:gd name="T36" fmla="*/ 87 w 294"/>
                <a:gd name="T37" fmla="*/ 426 h 443"/>
                <a:gd name="T38" fmla="*/ 62 w 294"/>
                <a:gd name="T39" fmla="*/ 404 h 443"/>
                <a:gd name="T40" fmla="*/ 40 w 294"/>
                <a:gd name="T41" fmla="*/ 376 h 443"/>
                <a:gd name="T42" fmla="*/ 23 w 294"/>
                <a:gd name="T43" fmla="*/ 344 h 443"/>
                <a:gd name="T44" fmla="*/ 10 w 294"/>
                <a:gd name="T45" fmla="*/ 306 h 443"/>
                <a:gd name="T46" fmla="*/ 1 w 294"/>
                <a:gd name="T47" fmla="*/ 264 h 443"/>
                <a:gd name="T48" fmla="*/ 0 w 294"/>
                <a:gd name="T49" fmla="*/ 219 h 443"/>
                <a:gd name="T50" fmla="*/ 3 w 294"/>
                <a:gd name="T51" fmla="*/ 175 h 443"/>
                <a:gd name="T52" fmla="*/ 12 w 294"/>
                <a:gd name="T53" fmla="*/ 134 h 443"/>
                <a:gd name="T54" fmla="*/ 24 w 294"/>
                <a:gd name="T55" fmla="*/ 96 h 443"/>
                <a:gd name="T56" fmla="*/ 44 w 294"/>
                <a:gd name="T57" fmla="*/ 64 h 443"/>
                <a:gd name="T58" fmla="*/ 65 w 294"/>
                <a:gd name="T59" fmla="*/ 37 h 443"/>
                <a:gd name="T60" fmla="*/ 90 w 294"/>
                <a:gd name="T61" fmla="*/ 16 h 443"/>
                <a:gd name="T62" fmla="*/ 119 w 294"/>
                <a:gd name="T63" fmla="*/ 4 h 443"/>
                <a:gd name="T64" fmla="*/ 149 w 294"/>
                <a:gd name="T65" fmla="*/ 0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4"/>
                <a:gd name="T100" fmla="*/ 0 h 443"/>
                <a:gd name="T101" fmla="*/ 294 w 294"/>
                <a:gd name="T102" fmla="*/ 443 h 4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4" h="443">
                  <a:moveTo>
                    <a:pt x="149" y="0"/>
                  </a:moveTo>
                  <a:lnTo>
                    <a:pt x="177" y="5"/>
                  </a:lnTo>
                  <a:lnTo>
                    <a:pt x="206" y="18"/>
                  </a:lnTo>
                  <a:lnTo>
                    <a:pt x="231" y="37"/>
                  </a:lnTo>
                  <a:lnTo>
                    <a:pt x="252" y="66"/>
                  </a:lnTo>
                  <a:lnTo>
                    <a:pt x="270" y="98"/>
                  </a:lnTo>
                  <a:lnTo>
                    <a:pt x="284" y="135"/>
                  </a:lnTo>
                  <a:lnTo>
                    <a:pt x="291" y="178"/>
                  </a:lnTo>
                  <a:lnTo>
                    <a:pt x="294" y="223"/>
                  </a:lnTo>
                  <a:lnTo>
                    <a:pt x="291" y="267"/>
                  </a:lnTo>
                  <a:lnTo>
                    <a:pt x="282" y="308"/>
                  </a:lnTo>
                  <a:lnTo>
                    <a:pt x="268" y="346"/>
                  </a:lnTo>
                  <a:lnTo>
                    <a:pt x="248" y="378"/>
                  </a:lnTo>
                  <a:lnTo>
                    <a:pt x="227" y="406"/>
                  </a:lnTo>
                  <a:lnTo>
                    <a:pt x="202" y="426"/>
                  </a:lnTo>
                  <a:lnTo>
                    <a:pt x="174" y="438"/>
                  </a:lnTo>
                  <a:lnTo>
                    <a:pt x="143" y="443"/>
                  </a:lnTo>
                  <a:lnTo>
                    <a:pt x="115" y="438"/>
                  </a:lnTo>
                  <a:lnTo>
                    <a:pt x="87" y="426"/>
                  </a:lnTo>
                  <a:lnTo>
                    <a:pt x="62" y="404"/>
                  </a:lnTo>
                  <a:lnTo>
                    <a:pt x="40" y="376"/>
                  </a:lnTo>
                  <a:lnTo>
                    <a:pt x="23" y="344"/>
                  </a:lnTo>
                  <a:lnTo>
                    <a:pt x="10" y="306"/>
                  </a:lnTo>
                  <a:lnTo>
                    <a:pt x="1" y="264"/>
                  </a:lnTo>
                  <a:lnTo>
                    <a:pt x="0" y="219"/>
                  </a:lnTo>
                  <a:lnTo>
                    <a:pt x="3" y="175"/>
                  </a:lnTo>
                  <a:lnTo>
                    <a:pt x="12" y="134"/>
                  </a:lnTo>
                  <a:lnTo>
                    <a:pt x="24" y="96"/>
                  </a:lnTo>
                  <a:lnTo>
                    <a:pt x="44" y="64"/>
                  </a:lnTo>
                  <a:lnTo>
                    <a:pt x="65" y="37"/>
                  </a:lnTo>
                  <a:lnTo>
                    <a:pt x="90" y="16"/>
                  </a:lnTo>
                  <a:lnTo>
                    <a:pt x="119" y="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877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8" name="Freeform 134"/>
            <p:cNvSpPr>
              <a:spLocks/>
            </p:cNvSpPr>
            <p:nvPr/>
          </p:nvSpPr>
          <p:spPr bwMode="auto">
            <a:xfrm>
              <a:off x="2596" y="1977"/>
              <a:ext cx="638" cy="690"/>
            </a:xfrm>
            <a:custGeom>
              <a:avLst/>
              <a:gdLst>
                <a:gd name="T0" fmla="*/ 219 w 638"/>
                <a:gd name="T1" fmla="*/ 0 h 690"/>
                <a:gd name="T2" fmla="*/ 468 w 638"/>
                <a:gd name="T3" fmla="*/ 22 h 690"/>
                <a:gd name="T4" fmla="*/ 503 w 638"/>
                <a:gd name="T5" fmla="*/ 41 h 690"/>
                <a:gd name="T6" fmla="*/ 534 w 638"/>
                <a:gd name="T7" fmla="*/ 64 h 690"/>
                <a:gd name="T8" fmla="*/ 560 w 638"/>
                <a:gd name="T9" fmla="*/ 91 h 690"/>
                <a:gd name="T10" fmla="*/ 583 w 638"/>
                <a:gd name="T11" fmla="*/ 120 h 690"/>
                <a:gd name="T12" fmla="*/ 601 w 638"/>
                <a:gd name="T13" fmla="*/ 152 h 690"/>
                <a:gd name="T14" fmla="*/ 615 w 638"/>
                <a:gd name="T15" fmla="*/ 186 h 690"/>
                <a:gd name="T16" fmla="*/ 628 w 638"/>
                <a:gd name="T17" fmla="*/ 223 h 690"/>
                <a:gd name="T18" fmla="*/ 635 w 638"/>
                <a:gd name="T19" fmla="*/ 262 h 690"/>
                <a:gd name="T20" fmla="*/ 638 w 638"/>
                <a:gd name="T21" fmla="*/ 308 h 690"/>
                <a:gd name="T22" fmla="*/ 638 w 638"/>
                <a:gd name="T23" fmla="*/ 351 h 690"/>
                <a:gd name="T24" fmla="*/ 637 w 638"/>
                <a:gd name="T25" fmla="*/ 394 h 690"/>
                <a:gd name="T26" fmla="*/ 631 w 638"/>
                <a:gd name="T27" fmla="*/ 433 h 690"/>
                <a:gd name="T28" fmla="*/ 622 w 638"/>
                <a:gd name="T29" fmla="*/ 470 h 690"/>
                <a:gd name="T30" fmla="*/ 612 w 638"/>
                <a:gd name="T31" fmla="*/ 506 h 690"/>
                <a:gd name="T32" fmla="*/ 599 w 638"/>
                <a:gd name="T33" fmla="*/ 538 h 690"/>
                <a:gd name="T34" fmla="*/ 581 w 638"/>
                <a:gd name="T35" fmla="*/ 568 h 690"/>
                <a:gd name="T36" fmla="*/ 562 w 638"/>
                <a:gd name="T37" fmla="*/ 595 h 690"/>
                <a:gd name="T38" fmla="*/ 541 w 638"/>
                <a:gd name="T39" fmla="*/ 618 h 690"/>
                <a:gd name="T40" fmla="*/ 514 w 638"/>
                <a:gd name="T41" fmla="*/ 640 h 690"/>
                <a:gd name="T42" fmla="*/ 486 w 638"/>
                <a:gd name="T43" fmla="*/ 656 h 690"/>
                <a:gd name="T44" fmla="*/ 454 w 638"/>
                <a:gd name="T45" fmla="*/ 670 h 690"/>
                <a:gd name="T46" fmla="*/ 420 w 638"/>
                <a:gd name="T47" fmla="*/ 681 h 690"/>
                <a:gd name="T48" fmla="*/ 381 w 638"/>
                <a:gd name="T49" fmla="*/ 688 h 690"/>
                <a:gd name="T50" fmla="*/ 340 w 638"/>
                <a:gd name="T51" fmla="*/ 690 h 690"/>
                <a:gd name="T52" fmla="*/ 79 w 638"/>
                <a:gd name="T53" fmla="*/ 641 h 690"/>
                <a:gd name="T54" fmla="*/ 52 w 638"/>
                <a:gd name="T55" fmla="*/ 604 h 690"/>
                <a:gd name="T56" fmla="*/ 32 w 638"/>
                <a:gd name="T57" fmla="*/ 568 h 690"/>
                <a:gd name="T58" fmla="*/ 18 w 638"/>
                <a:gd name="T59" fmla="*/ 531 h 690"/>
                <a:gd name="T60" fmla="*/ 9 w 638"/>
                <a:gd name="T61" fmla="*/ 492 h 690"/>
                <a:gd name="T62" fmla="*/ 4 w 638"/>
                <a:gd name="T63" fmla="*/ 453 h 690"/>
                <a:gd name="T64" fmla="*/ 0 w 638"/>
                <a:gd name="T65" fmla="*/ 412 h 690"/>
                <a:gd name="T66" fmla="*/ 0 w 638"/>
                <a:gd name="T67" fmla="*/ 369 h 690"/>
                <a:gd name="T68" fmla="*/ 0 w 638"/>
                <a:gd name="T69" fmla="*/ 324 h 690"/>
                <a:gd name="T70" fmla="*/ 15 w 638"/>
                <a:gd name="T71" fmla="*/ 271 h 690"/>
                <a:gd name="T72" fmla="*/ 31 w 638"/>
                <a:gd name="T73" fmla="*/ 223 h 690"/>
                <a:gd name="T74" fmla="*/ 48 w 638"/>
                <a:gd name="T75" fmla="*/ 177 h 690"/>
                <a:gd name="T76" fmla="*/ 70 w 638"/>
                <a:gd name="T77" fmla="*/ 134 h 690"/>
                <a:gd name="T78" fmla="*/ 96 w 638"/>
                <a:gd name="T79" fmla="*/ 97 h 690"/>
                <a:gd name="T80" fmla="*/ 130 w 638"/>
                <a:gd name="T81" fmla="*/ 61 h 690"/>
                <a:gd name="T82" fmla="*/ 169 w 638"/>
                <a:gd name="T83" fmla="*/ 29 h 690"/>
                <a:gd name="T84" fmla="*/ 219 w 638"/>
                <a:gd name="T85" fmla="*/ 0 h 6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8"/>
                <a:gd name="T130" fmla="*/ 0 h 690"/>
                <a:gd name="T131" fmla="*/ 638 w 638"/>
                <a:gd name="T132" fmla="*/ 690 h 6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8" h="690">
                  <a:moveTo>
                    <a:pt x="219" y="0"/>
                  </a:moveTo>
                  <a:lnTo>
                    <a:pt x="468" y="22"/>
                  </a:lnTo>
                  <a:lnTo>
                    <a:pt x="503" y="41"/>
                  </a:lnTo>
                  <a:lnTo>
                    <a:pt x="534" y="64"/>
                  </a:lnTo>
                  <a:lnTo>
                    <a:pt x="560" y="91"/>
                  </a:lnTo>
                  <a:lnTo>
                    <a:pt x="583" y="120"/>
                  </a:lnTo>
                  <a:lnTo>
                    <a:pt x="601" y="152"/>
                  </a:lnTo>
                  <a:lnTo>
                    <a:pt x="615" y="186"/>
                  </a:lnTo>
                  <a:lnTo>
                    <a:pt x="628" y="223"/>
                  </a:lnTo>
                  <a:lnTo>
                    <a:pt x="635" y="262"/>
                  </a:lnTo>
                  <a:lnTo>
                    <a:pt x="638" y="308"/>
                  </a:lnTo>
                  <a:lnTo>
                    <a:pt x="638" y="351"/>
                  </a:lnTo>
                  <a:lnTo>
                    <a:pt x="637" y="394"/>
                  </a:lnTo>
                  <a:lnTo>
                    <a:pt x="631" y="433"/>
                  </a:lnTo>
                  <a:lnTo>
                    <a:pt x="622" y="470"/>
                  </a:lnTo>
                  <a:lnTo>
                    <a:pt x="612" y="506"/>
                  </a:lnTo>
                  <a:lnTo>
                    <a:pt x="599" y="538"/>
                  </a:lnTo>
                  <a:lnTo>
                    <a:pt x="581" y="568"/>
                  </a:lnTo>
                  <a:lnTo>
                    <a:pt x="562" y="595"/>
                  </a:lnTo>
                  <a:lnTo>
                    <a:pt x="541" y="618"/>
                  </a:lnTo>
                  <a:lnTo>
                    <a:pt x="514" y="640"/>
                  </a:lnTo>
                  <a:lnTo>
                    <a:pt x="486" y="656"/>
                  </a:lnTo>
                  <a:lnTo>
                    <a:pt x="454" y="670"/>
                  </a:lnTo>
                  <a:lnTo>
                    <a:pt x="420" y="681"/>
                  </a:lnTo>
                  <a:lnTo>
                    <a:pt x="381" y="688"/>
                  </a:lnTo>
                  <a:lnTo>
                    <a:pt x="340" y="690"/>
                  </a:lnTo>
                  <a:lnTo>
                    <a:pt x="79" y="641"/>
                  </a:lnTo>
                  <a:lnTo>
                    <a:pt x="52" y="604"/>
                  </a:lnTo>
                  <a:lnTo>
                    <a:pt x="32" y="568"/>
                  </a:lnTo>
                  <a:lnTo>
                    <a:pt x="18" y="531"/>
                  </a:lnTo>
                  <a:lnTo>
                    <a:pt x="9" y="492"/>
                  </a:lnTo>
                  <a:lnTo>
                    <a:pt x="4" y="453"/>
                  </a:lnTo>
                  <a:lnTo>
                    <a:pt x="0" y="412"/>
                  </a:lnTo>
                  <a:lnTo>
                    <a:pt x="0" y="369"/>
                  </a:lnTo>
                  <a:lnTo>
                    <a:pt x="0" y="324"/>
                  </a:lnTo>
                  <a:lnTo>
                    <a:pt x="15" y="271"/>
                  </a:lnTo>
                  <a:lnTo>
                    <a:pt x="31" y="223"/>
                  </a:lnTo>
                  <a:lnTo>
                    <a:pt x="48" y="177"/>
                  </a:lnTo>
                  <a:lnTo>
                    <a:pt x="70" y="134"/>
                  </a:lnTo>
                  <a:lnTo>
                    <a:pt x="96" y="97"/>
                  </a:lnTo>
                  <a:lnTo>
                    <a:pt x="130" y="61"/>
                  </a:lnTo>
                  <a:lnTo>
                    <a:pt x="169" y="29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140F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2936" y="2166"/>
              <a:ext cx="229" cy="410"/>
            </a:xfrm>
            <a:custGeom>
              <a:avLst/>
              <a:gdLst>
                <a:gd name="T0" fmla="*/ 98 w 229"/>
                <a:gd name="T1" fmla="*/ 52 h 410"/>
                <a:gd name="T2" fmla="*/ 119 w 229"/>
                <a:gd name="T3" fmla="*/ 62 h 410"/>
                <a:gd name="T4" fmla="*/ 135 w 229"/>
                <a:gd name="T5" fmla="*/ 77 h 410"/>
                <a:gd name="T6" fmla="*/ 147 w 229"/>
                <a:gd name="T7" fmla="*/ 91 h 410"/>
                <a:gd name="T8" fmla="*/ 154 w 229"/>
                <a:gd name="T9" fmla="*/ 109 h 410"/>
                <a:gd name="T10" fmla="*/ 160 w 229"/>
                <a:gd name="T11" fmla="*/ 127 h 410"/>
                <a:gd name="T12" fmla="*/ 162 w 229"/>
                <a:gd name="T13" fmla="*/ 148 h 410"/>
                <a:gd name="T14" fmla="*/ 163 w 229"/>
                <a:gd name="T15" fmla="*/ 171 h 410"/>
                <a:gd name="T16" fmla="*/ 163 w 229"/>
                <a:gd name="T17" fmla="*/ 196 h 410"/>
                <a:gd name="T18" fmla="*/ 151 w 229"/>
                <a:gd name="T19" fmla="*/ 230 h 410"/>
                <a:gd name="T20" fmla="*/ 142 w 229"/>
                <a:gd name="T21" fmla="*/ 258 h 410"/>
                <a:gd name="T22" fmla="*/ 133 w 229"/>
                <a:gd name="T23" fmla="*/ 283 h 410"/>
                <a:gd name="T24" fmla="*/ 122 w 229"/>
                <a:gd name="T25" fmla="*/ 303 h 410"/>
                <a:gd name="T26" fmla="*/ 110 w 229"/>
                <a:gd name="T27" fmla="*/ 317 h 410"/>
                <a:gd name="T28" fmla="*/ 90 w 229"/>
                <a:gd name="T29" fmla="*/ 326 h 410"/>
                <a:gd name="T30" fmla="*/ 64 w 229"/>
                <a:gd name="T31" fmla="*/ 331 h 410"/>
                <a:gd name="T32" fmla="*/ 28 w 229"/>
                <a:gd name="T33" fmla="*/ 330 h 410"/>
                <a:gd name="T34" fmla="*/ 3 w 229"/>
                <a:gd name="T35" fmla="*/ 303 h 410"/>
                <a:gd name="T36" fmla="*/ 0 w 229"/>
                <a:gd name="T37" fmla="*/ 346 h 410"/>
                <a:gd name="T38" fmla="*/ 19 w 229"/>
                <a:gd name="T39" fmla="*/ 376 h 410"/>
                <a:gd name="T40" fmla="*/ 60 w 229"/>
                <a:gd name="T41" fmla="*/ 410 h 410"/>
                <a:gd name="T42" fmla="*/ 94 w 229"/>
                <a:gd name="T43" fmla="*/ 403 h 410"/>
                <a:gd name="T44" fmla="*/ 121 w 229"/>
                <a:gd name="T45" fmla="*/ 394 h 410"/>
                <a:gd name="T46" fmla="*/ 144 w 229"/>
                <a:gd name="T47" fmla="*/ 379 h 410"/>
                <a:gd name="T48" fmla="*/ 162 w 229"/>
                <a:gd name="T49" fmla="*/ 363 h 410"/>
                <a:gd name="T50" fmla="*/ 176 w 229"/>
                <a:gd name="T51" fmla="*/ 344 h 410"/>
                <a:gd name="T52" fmla="*/ 190 w 229"/>
                <a:gd name="T53" fmla="*/ 319 h 410"/>
                <a:gd name="T54" fmla="*/ 202 w 229"/>
                <a:gd name="T55" fmla="*/ 289 h 410"/>
                <a:gd name="T56" fmla="*/ 217 w 229"/>
                <a:gd name="T57" fmla="*/ 255 h 410"/>
                <a:gd name="T58" fmla="*/ 229 w 229"/>
                <a:gd name="T59" fmla="*/ 168 h 410"/>
                <a:gd name="T60" fmla="*/ 227 w 229"/>
                <a:gd name="T61" fmla="*/ 121 h 410"/>
                <a:gd name="T62" fmla="*/ 220 w 229"/>
                <a:gd name="T63" fmla="*/ 80 h 410"/>
                <a:gd name="T64" fmla="*/ 204 w 229"/>
                <a:gd name="T65" fmla="*/ 45 h 410"/>
                <a:gd name="T66" fmla="*/ 185 w 229"/>
                <a:gd name="T67" fmla="*/ 18 h 410"/>
                <a:gd name="T68" fmla="*/ 160 w 229"/>
                <a:gd name="T69" fmla="*/ 4 h 410"/>
                <a:gd name="T70" fmla="*/ 130 w 229"/>
                <a:gd name="T71" fmla="*/ 0 h 410"/>
                <a:gd name="T72" fmla="*/ 98 w 229"/>
                <a:gd name="T73" fmla="*/ 11 h 410"/>
                <a:gd name="T74" fmla="*/ 64 w 229"/>
                <a:gd name="T75" fmla="*/ 39 h 410"/>
                <a:gd name="T76" fmla="*/ 48 w 229"/>
                <a:gd name="T77" fmla="*/ 61 h 410"/>
                <a:gd name="T78" fmla="*/ 98 w 229"/>
                <a:gd name="T79" fmla="*/ 52 h 4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9"/>
                <a:gd name="T121" fmla="*/ 0 h 410"/>
                <a:gd name="T122" fmla="*/ 229 w 229"/>
                <a:gd name="T123" fmla="*/ 410 h 4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9" h="410">
                  <a:moveTo>
                    <a:pt x="98" y="52"/>
                  </a:moveTo>
                  <a:lnTo>
                    <a:pt x="119" y="62"/>
                  </a:lnTo>
                  <a:lnTo>
                    <a:pt x="135" y="77"/>
                  </a:lnTo>
                  <a:lnTo>
                    <a:pt x="147" y="91"/>
                  </a:lnTo>
                  <a:lnTo>
                    <a:pt x="154" y="109"/>
                  </a:lnTo>
                  <a:lnTo>
                    <a:pt x="160" y="127"/>
                  </a:lnTo>
                  <a:lnTo>
                    <a:pt x="162" y="148"/>
                  </a:lnTo>
                  <a:lnTo>
                    <a:pt x="163" y="171"/>
                  </a:lnTo>
                  <a:lnTo>
                    <a:pt x="163" y="196"/>
                  </a:lnTo>
                  <a:lnTo>
                    <a:pt x="151" y="230"/>
                  </a:lnTo>
                  <a:lnTo>
                    <a:pt x="142" y="258"/>
                  </a:lnTo>
                  <a:lnTo>
                    <a:pt x="133" y="283"/>
                  </a:lnTo>
                  <a:lnTo>
                    <a:pt x="122" y="303"/>
                  </a:lnTo>
                  <a:lnTo>
                    <a:pt x="110" y="317"/>
                  </a:lnTo>
                  <a:lnTo>
                    <a:pt x="90" y="326"/>
                  </a:lnTo>
                  <a:lnTo>
                    <a:pt x="64" y="331"/>
                  </a:lnTo>
                  <a:lnTo>
                    <a:pt x="28" y="330"/>
                  </a:lnTo>
                  <a:lnTo>
                    <a:pt x="3" y="303"/>
                  </a:lnTo>
                  <a:lnTo>
                    <a:pt x="0" y="346"/>
                  </a:lnTo>
                  <a:lnTo>
                    <a:pt x="19" y="376"/>
                  </a:lnTo>
                  <a:lnTo>
                    <a:pt x="60" y="410"/>
                  </a:lnTo>
                  <a:lnTo>
                    <a:pt x="94" y="403"/>
                  </a:lnTo>
                  <a:lnTo>
                    <a:pt x="121" y="394"/>
                  </a:lnTo>
                  <a:lnTo>
                    <a:pt x="144" y="379"/>
                  </a:lnTo>
                  <a:lnTo>
                    <a:pt x="162" y="363"/>
                  </a:lnTo>
                  <a:lnTo>
                    <a:pt x="176" y="344"/>
                  </a:lnTo>
                  <a:lnTo>
                    <a:pt x="190" y="319"/>
                  </a:lnTo>
                  <a:lnTo>
                    <a:pt x="202" y="289"/>
                  </a:lnTo>
                  <a:lnTo>
                    <a:pt x="217" y="255"/>
                  </a:lnTo>
                  <a:lnTo>
                    <a:pt x="229" y="168"/>
                  </a:lnTo>
                  <a:lnTo>
                    <a:pt x="227" y="121"/>
                  </a:lnTo>
                  <a:lnTo>
                    <a:pt x="220" y="80"/>
                  </a:lnTo>
                  <a:lnTo>
                    <a:pt x="204" y="45"/>
                  </a:lnTo>
                  <a:lnTo>
                    <a:pt x="185" y="18"/>
                  </a:lnTo>
                  <a:lnTo>
                    <a:pt x="160" y="4"/>
                  </a:lnTo>
                  <a:lnTo>
                    <a:pt x="130" y="0"/>
                  </a:lnTo>
                  <a:lnTo>
                    <a:pt x="98" y="11"/>
                  </a:lnTo>
                  <a:lnTo>
                    <a:pt x="64" y="39"/>
                  </a:lnTo>
                  <a:lnTo>
                    <a:pt x="48" y="61"/>
                  </a:lnTo>
                  <a:lnTo>
                    <a:pt x="98" y="52"/>
                  </a:lnTo>
                  <a:close/>
                </a:path>
              </a:pathLst>
            </a:custGeom>
            <a:solidFill>
              <a:srgbClr val="877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0" name="Freeform 136"/>
            <p:cNvSpPr>
              <a:spLocks/>
            </p:cNvSpPr>
            <p:nvPr/>
          </p:nvSpPr>
          <p:spPr bwMode="auto">
            <a:xfrm>
              <a:off x="3089" y="2312"/>
              <a:ext cx="76" cy="214"/>
            </a:xfrm>
            <a:custGeom>
              <a:avLst/>
              <a:gdLst>
                <a:gd name="T0" fmla="*/ 21 w 76"/>
                <a:gd name="T1" fmla="*/ 118 h 214"/>
                <a:gd name="T2" fmla="*/ 0 w 76"/>
                <a:gd name="T3" fmla="*/ 164 h 214"/>
                <a:gd name="T4" fmla="*/ 3 w 76"/>
                <a:gd name="T5" fmla="*/ 184 h 214"/>
                <a:gd name="T6" fmla="*/ 3 w 76"/>
                <a:gd name="T7" fmla="*/ 214 h 214"/>
                <a:gd name="T8" fmla="*/ 42 w 76"/>
                <a:gd name="T9" fmla="*/ 176 h 214"/>
                <a:gd name="T10" fmla="*/ 71 w 76"/>
                <a:gd name="T11" fmla="*/ 121 h 214"/>
                <a:gd name="T12" fmla="*/ 76 w 76"/>
                <a:gd name="T13" fmla="*/ 68 h 214"/>
                <a:gd name="T14" fmla="*/ 76 w 76"/>
                <a:gd name="T15" fmla="*/ 0 h 214"/>
                <a:gd name="T16" fmla="*/ 55 w 76"/>
                <a:gd name="T17" fmla="*/ 13 h 214"/>
                <a:gd name="T18" fmla="*/ 60 w 76"/>
                <a:gd name="T19" fmla="*/ 57 h 214"/>
                <a:gd name="T20" fmla="*/ 58 w 76"/>
                <a:gd name="T21" fmla="*/ 100 h 214"/>
                <a:gd name="T22" fmla="*/ 30 w 76"/>
                <a:gd name="T23" fmla="*/ 164 h 214"/>
                <a:gd name="T24" fmla="*/ 21 w 76"/>
                <a:gd name="T25" fmla="*/ 118 h 2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"/>
                <a:gd name="T40" fmla="*/ 0 h 214"/>
                <a:gd name="T41" fmla="*/ 76 w 76"/>
                <a:gd name="T42" fmla="*/ 214 h 2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" h="214">
                  <a:moveTo>
                    <a:pt x="21" y="118"/>
                  </a:moveTo>
                  <a:lnTo>
                    <a:pt x="0" y="164"/>
                  </a:lnTo>
                  <a:lnTo>
                    <a:pt x="3" y="184"/>
                  </a:lnTo>
                  <a:lnTo>
                    <a:pt x="3" y="214"/>
                  </a:lnTo>
                  <a:lnTo>
                    <a:pt x="42" y="176"/>
                  </a:lnTo>
                  <a:lnTo>
                    <a:pt x="71" y="121"/>
                  </a:lnTo>
                  <a:lnTo>
                    <a:pt x="76" y="68"/>
                  </a:lnTo>
                  <a:lnTo>
                    <a:pt x="76" y="0"/>
                  </a:lnTo>
                  <a:lnTo>
                    <a:pt x="55" y="13"/>
                  </a:lnTo>
                  <a:lnTo>
                    <a:pt x="60" y="57"/>
                  </a:lnTo>
                  <a:lnTo>
                    <a:pt x="58" y="100"/>
                  </a:lnTo>
                  <a:lnTo>
                    <a:pt x="30" y="164"/>
                  </a:lnTo>
                  <a:lnTo>
                    <a:pt x="21" y="118"/>
                  </a:lnTo>
                  <a:close/>
                </a:path>
              </a:pathLst>
            </a:custGeom>
            <a:solidFill>
              <a:srgbClr val="A0B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1" name="Freeform 137"/>
            <p:cNvSpPr>
              <a:spLocks/>
            </p:cNvSpPr>
            <p:nvPr/>
          </p:nvSpPr>
          <p:spPr bwMode="auto">
            <a:xfrm>
              <a:off x="2897" y="2147"/>
              <a:ext cx="144" cy="368"/>
            </a:xfrm>
            <a:custGeom>
              <a:avLst/>
              <a:gdLst>
                <a:gd name="T0" fmla="*/ 137 w 144"/>
                <a:gd name="T1" fmla="*/ 0 h 368"/>
                <a:gd name="T2" fmla="*/ 99 w 144"/>
                <a:gd name="T3" fmla="*/ 21 h 368"/>
                <a:gd name="T4" fmla="*/ 69 w 144"/>
                <a:gd name="T5" fmla="*/ 46 h 368"/>
                <a:gd name="T6" fmla="*/ 44 w 144"/>
                <a:gd name="T7" fmla="*/ 73 h 368"/>
                <a:gd name="T8" fmla="*/ 26 w 144"/>
                <a:gd name="T9" fmla="*/ 105 h 368"/>
                <a:gd name="T10" fmla="*/ 14 w 144"/>
                <a:gd name="T11" fmla="*/ 140 h 368"/>
                <a:gd name="T12" fmla="*/ 7 w 144"/>
                <a:gd name="T13" fmla="*/ 179 h 368"/>
                <a:gd name="T14" fmla="*/ 2 w 144"/>
                <a:gd name="T15" fmla="*/ 220 h 368"/>
                <a:gd name="T16" fmla="*/ 0 w 144"/>
                <a:gd name="T17" fmla="*/ 267 h 368"/>
                <a:gd name="T18" fmla="*/ 9 w 144"/>
                <a:gd name="T19" fmla="*/ 318 h 368"/>
                <a:gd name="T20" fmla="*/ 30 w 144"/>
                <a:gd name="T21" fmla="*/ 368 h 368"/>
                <a:gd name="T22" fmla="*/ 34 w 144"/>
                <a:gd name="T23" fmla="*/ 327 h 368"/>
                <a:gd name="T24" fmla="*/ 23 w 144"/>
                <a:gd name="T25" fmla="*/ 251 h 368"/>
                <a:gd name="T26" fmla="*/ 60 w 144"/>
                <a:gd name="T27" fmla="*/ 260 h 368"/>
                <a:gd name="T28" fmla="*/ 110 w 144"/>
                <a:gd name="T29" fmla="*/ 256 h 368"/>
                <a:gd name="T30" fmla="*/ 122 w 144"/>
                <a:gd name="T31" fmla="*/ 226 h 368"/>
                <a:gd name="T32" fmla="*/ 144 w 144"/>
                <a:gd name="T33" fmla="*/ 210 h 368"/>
                <a:gd name="T34" fmla="*/ 144 w 144"/>
                <a:gd name="T35" fmla="*/ 172 h 368"/>
                <a:gd name="T36" fmla="*/ 119 w 144"/>
                <a:gd name="T37" fmla="*/ 160 h 368"/>
                <a:gd name="T38" fmla="*/ 119 w 144"/>
                <a:gd name="T39" fmla="*/ 117 h 368"/>
                <a:gd name="T40" fmla="*/ 94 w 144"/>
                <a:gd name="T41" fmla="*/ 92 h 368"/>
                <a:gd name="T42" fmla="*/ 74 w 144"/>
                <a:gd name="T43" fmla="*/ 81 h 368"/>
                <a:gd name="T44" fmla="*/ 81 w 144"/>
                <a:gd name="T45" fmla="*/ 71 h 368"/>
                <a:gd name="T46" fmla="*/ 89 w 144"/>
                <a:gd name="T47" fmla="*/ 60 h 368"/>
                <a:gd name="T48" fmla="*/ 96 w 144"/>
                <a:gd name="T49" fmla="*/ 49 h 368"/>
                <a:gd name="T50" fmla="*/ 103 w 144"/>
                <a:gd name="T51" fmla="*/ 40 h 368"/>
                <a:gd name="T52" fmla="*/ 112 w 144"/>
                <a:gd name="T53" fmla="*/ 30 h 368"/>
                <a:gd name="T54" fmla="*/ 119 w 144"/>
                <a:gd name="T55" fmla="*/ 21 h 368"/>
                <a:gd name="T56" fmla="*/ 128 w 144"/>
                <a:gd name="T57" fmla="*/ 10 h 368"/>
                <a:gd name="T58" fmla="*/ 137 w 144"/>
                <a:gd name="T59" fmla="*/ 0 h 3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4"/>
                <a:gd name="T91" fmla="*/ 0 h 368"/>
                <a:gd name="T92" fmla="*/ 144 w 144"/>
                <a:gd name="T93" fmla="*/ 368 h 3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4" h="368">
                  <a:moveTo>
                    <a:pt x="137" y="0"/>
                  </a:moveTo>
                  <a:lnTo>
                    <a:pt x="99" y="21"/>
                  </a:lnTo>
                  <a:lnTo>
                    <a:pt x="69" y="46"/>
                  </a:lnTo>
                  <a:lnTo>
                    <a:pt x="44" y="73"/>
                  </a:lnTo>
                  <a:lnTo>
                    <a:pt x="26" y="105"/>
                  </a:lnTo>
                  <a:lnTo>
                    <a:pt x="14" y="140"/>
                  </a:lnTo>
                  <a:lnTo>
                    <a:pt x="7" y="179"/>
                  </a:lnTo>
                  <a:lnTo>
                    <a:pt x="2" y="220"/>
                  </a:lnTo>
                  <a:lnTo>
                    <a:pt x="0" y="267"/>
                  </a:lnTo>
                  <a:lnTo>
                    <a:pt x="9" y="318"/>
                  </a:lnTo>
                  <a:lnTo>
                    <a:pt x="30" y="368"/>
                  </a:lnTo>
                  <a:lnTo>
                    <a:pt x="34" y="327"/>
                  </a:lnTo>
                  <a:lnTo>
                    <a:pt x="23" y="251"/>
                  </a:lnTo>
                  <a:lnTo>
                    <a:pt x="60" y="260"/>
                  </a:lnTo>
                  <a:lnTo>
                    <a:pt x="110" y="256"/>
                  </a:lnTo>
                  <a:lnTo>
                    <a:pt x="122" y="226"/>
                  </a:lnTo>
                  <a:lnTo>
                    <a:pt x="144" y="210"/>
                  </a:lnTo>
                  <a:lnTo>
                    <a:pt x="144" y="172"/>
                  </a:lnTo>
                  <a:lnTo>
                    <a:pt x="119" y="160"/>
                  </a:lnTo>
                  <a:lnTo>
                    <a:pt x="119" y="117"/>
                  </a:lnTo>
                  <a:lnTo>
                    <a:pt x="94" y="92"/>
                  </a:lnTo>
                  <a:lnTo>
                    <a:pt x="74" y="81"/>
                  </a:lnTo>
                  <a:lnTo>
                    <a:pt x="81" y="71"/>
                  </a:lnTo>
                  <a:lnTo>
                    <a:pt x="89" y="60"/>
                  </a:lnTo>
                  <a:lnTo>
                    <a:pt x="96" y="49"/>
                  </a:lnTo>
                  <a:lnTo>
                    <a:pt x="103" y="40"/>
                  </a:lnTo>
                  <a:lnTo>
                    <a:pt x="112" y="30"/>
                  </a:lnTo>
                  <a:lnTo>
                    <a:pt x="119" y="21"/>
                  </a:lnTo>
                  <a:lnTo>
                    <a:pt x="128" y="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302B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2579" y="1981"/>
              <a:ext cx="478" cy="671"/>
            </a:xfrm>
            <a:custGeom>
              <a:avLst/>
              <a:gdLst>
                <a:gd name="T0" fmla="*/ 206 w 478"/>
                <a:gd name="T1" fmla="*/ 0 h 671"/>
                <a:gd name="T2" fmla="*/ 478 w 478"/>
                <a:gd name="T3" fmla="*/ 18 h 671"/>
                <a:gd name="T4" fmla="*/ 440 w 478"/>
                <a:gd name="T5" fmla="*/ 25 h 671"/>
                <a:gd name="T6" fmla="*/ 403 w 478"/>
                <a:gd name="T7" fmla="*/ 37 h 671"/>
                <a:gd name="T8" fmla="*/ 369 w 478"/>
                <a:gd name="T9" fmla="*/ 59 h 671"/>
                <a:gd name="T10" fmla="*/ 336 w 478"/>
                <a:gd name="T11" fmla="*/ 85 h 671"/>
                <a:gd name="T12" fmla="*/ 305 w 478"/>
                <a:gd name="T13" fmla="*/ 119 h 671"/>
                <a:gd name="T14" fmla="*/ 279 w 478"/>
                <a:gd name="T15" fmla="*/ 157 h 671"/>
                <a:gd name="T16" fmla="*/ 256 w 478"/>
                <a:gd name="T17" fmla="*/ 198 h 671"/>
                <a:gd name="T18" fmla="*/ 236 w 478"/>
                <a:gd name="T19" fmla="*/ 244 h 671"/>
                <a:gd name="T20" fmla="*/ 224 w 478"/>
                <a:gd name="T21" fmla="*/ 294 h 671"/>
                <a:gd name="T22" fmla="*/ 215 w 478"/>
                <a:gd name="T23" fmla="*/ 345 h 671"/>
                <a:gd name="T24" fmla="*/ 213 w 478"/>
                <a:gd name="T25" fmla="*/ 399 h 671"/>
                <a:gd name="T26" fmla="*/ 216 w 478"/>
                <a:gd name="T27" fmla="*/ 452 h 671"/>
                <a:gd name="T28" fmla="*/ 229 w 478"/>
                <a:gd name="T29" fmla="*/ 507 h 671"/>
                <a:gd name="T30" fmla="*/ 248 w 478"/>
                <a:gd name="T31" fmla="*/ 563 h 671"/>
                <a:gd name="T32" fmla="*/ 277 w 478"/>
                <a:gd name="T33" fmla="*/ 618 h 671"/>
                <a:gd name="T34" fmla="*/ 314 w 478"/>
                <a:gd name="T35" fmla="*/ 671 h 671"/>
                <a:gd name="T36" fmla="*/ 216 w 478"/>
                <a:gd name="T37" fmla="*/ 659 h 671"/>
                <a:gd name="T38" fmla="*/ 108 w 478"/>
                <a:gd name="T39" fmla="*/ 636 h 671"/>
                <a:gd name="T40" fmla="*/ 39 w 478"/>
                <a:gd name="T41" fmla="*/ 570 h 671"/>
                <a:gd name="T42" fmla="*/ 14 w 478"/>
                <a:gd name="T43" fmla="*/ 499 h 671"/>
                <a:gd name="T44" fmla="*/ 2 w 478"/>
                <a:gd name="T45" fmla="*/ 420 h 671"/>
                <a:gd name="T46" fmla="*/ 0 w 478"/>
                <a:gd name="T47" fmla="*/ 336 h 671"/>
                <a:gd name="T48" fmla="*/ 12 w 478"/>
                <a:gd name="T49" fmla="*/ 253 h 671"/>
                <a:gd name="T50" fmla="*/ 37 w 478"/>
                <a:gd name="T51" fmla="*/ 174 h 671"/>
                <a:gd name="T52" fmla="*/ 78 w 478"/>
                <a:gd name="T53" fmla="*/ 101 h 671"/>
                <a:gd name="T54" fmla="*/ 133 w 478"/>
                <a:gd name="T55" fmla="*/ 43 h 671"/>
                <a:gd name="T56" fmla="*/ 206 w 478"/>
                <a:gd name="T57" fmla="*/ 0 h 6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8"/>
                <a:gd name="T88" fmla="*/ 0 h 671"/>
                <a:gd name="T89" fmla="*/ 478 w 478"/>
                <a:gd name="T90" fmla="*/ 671 h 6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8" h="671">
                  <a:moveTo>
                    <a:pt x="206" y="0"/>
                  </a:moveTo>
                  <a:lnTo>
                    <a:pt x="478" y="18"/>
                  </a:lnTo>
                  <a:lnTo>
                    <a:pt x="440" y="25"/>
                  </a:lnTo>
                  <a:lnTo>
                    <a:pt x="403" y="37"/>
                  </a:lnTo>
                  <a:lnTo>
                    <a:pt x="369" y="59"/>
                  </a:lnTo>
                  <a:lnTo>
                    <a:pt x="336" y="85"/>
                  </a:lnTo>
                  <a:lnTo>
                    <a:pt x="305" y="119"/>
                  </a:lnTo>
                  <a:lnTo>
                    <a:pt x="279" y="157"/>
                  </a:lnTo>
                  <a:lnTo>
                    <a:pt x="256" y="198"/>
                  </a:lnTo>
                  <a:lnTo>
                    <a:pt x="236" y="244"/>
                  </a:lnTo>
                  <a:lnTo>
                    <a:pt x="224" y="294"/>
                  </a:lnTo>
                  <a:lnTo>
                    <a:pt x="215" y="345"/>
                  </a:lnTo>
                  <a:lnTo>
                    <a:pt x="213" y="399"/>
                  </a:lnTo>
                  <a:lnTo>
                    <a:pt x="216" y="452"/>
                  </a:lnTo>
                  <a:lnTo>
                    <a:pt x="229" y="507"/>
                  </a:lnTo>
                  <a:lnTo>
                    <a:pt x="248" y="563"/>
                  </a:lnTo>
                  <a:lnTo>
                    <a:pt x="277" y="618"/>
                  </a:lnTo>
                  <a:lnTo>
                    <a:pt x="314" y="671"/>
                  </a:lnTo>
                  <a:lnTo>
                    <a:pt x="216" y="659"/>
                  </a:lnTo>
                  <a:lnTo>
                    <a:pt x="108" y="636"/>
                  </a:lnTo>
                  <a:lnTo>
                    <a:pt x="39" y="570"/>
                  </a:lnTo>
                  <a:lnTo>
                    <a:pt x="14" y="499"/>
                  </a:lnTo>
                  <a:lnTo>
                    <a:pt x="2" y="420"/>
                  </a:lnTo>
                  <a:lnTo>
                    <a:pt x="0" y="336"/>
                  </a:lnTo>
                  <a:lnTo>
                    <a:pt x="12" y="253"/>
                  </a:lnTo>
                  <a:lnTo>
                    <a:pt x="37" y="174"/>
                  </a:lnTo>
                  <a:lnTo>
                    <a:pt x="78" y="101"/>
                  </a:lnTo>
                  <a:lnTo>
                    <a:pt x="133" y="43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33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3" name="Freeform 139"/>
            <p:cNvSpPr>
              <a:spLocks/>
            </p:cNvSpPr>
            <p:nvPr/>
          </p:nvSpPr>
          <p:spPr bwMode="auto">
            <a:xfrm>
              <a:off x="1818" y="2305"/>
              <a:ext cx="873" cy="399"/>
            </a:xfrm>
            <a:custGeom>
              <a:avLst/>
              <a:gdLst>
                <a:gd name="T0" fmla="*/ 6 w 873"/>
                <a:gd name="T1" fmla="*/ 194 h 399"/>
                <a:gd name="T2" fmla="*/ 146 w 873"/>
                <a:gd name="T3" fmla="*/ 146 h 399"/>
                <a:gd name="T4" fmla="*/ 349 w 873"/>
                <a:gd name="T5" fmla="*/ 91 h 399"/>
                <a:gd name="T6" fmla="*/ 562 w 873"/>
                <a:gd name="T7" fmla="*/ 132 h 399"/>
                <a:gd name="T8" fmla="*/ 684 w 873"/>
                <a:gd name="T9" fmla="*/ 0 h 399"/>
                <a:gd name="T10" fmla="*/ 780 w 873"/>
                <a:gd name="T11" fmla="*/ 18 h 399"/>
                <a:gd name="T12" fmla="*/ 809 w 873"/>
                <a:gd name="T13" fmla="*/ 173 h 399"/>
                <a:gd name="T14" fmla="*/ 825 w 873"/>
                <a:gd name="T15" fmla="*/ 256 h 399"/>
                <a:gd name="T16" fmla="*/ 873 w 873"/>
                <a:gd name="T17" fmla="*/ 303 h 399"/>
                <a:gd name="T18" fmla="*/ 443 w 873"/>
                <a:gd name="T19" fmla="*/ 386 h 399"/>
                <a:gd name="T20" fmla="*/ 393 w 873"/>
                <a:gd name="T21" fmla="*/ 399 h 399"/>
                <a:gd name="T22" fmla="*/ 404 w 873"/>
                <a:gd name="T23" fmla="*/ 331 h 399"/>
                <a:gd name="T24" fmla="*/ 336 w 873"/>
                <a:gd name="T25" fmla="*/ 319 h 399"/>
                <a:gd name="T26" fmla="*/ 0 w 873"/>
                <a:gd name="T27" fmla="*/ 228 h 399"/>
                <a:gd name="T28" fmla="*/ 6 w 873"/>
                <a:gd name="T29" fmla="*/ 194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3"/>
                <a:gd name="T46" fmla="*/ 0 h 399"/>
                <a:gd name="T47" fmla="*/ 873 w 873"/>
                <a:gd name="T48" fmla="*/ 399 h 3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3" h="399">
                  <a:moveTo>
                    <a:pt x="6" y="194"/>
                  </a:moveTo>
                  <a:lnTo>
                    <a:pt x="146" y="146"/>
                  </a:lnTo>
                  <a:lnTo>
                    <a:pt x="349" y="91"/>
                  </a:lnTo>
                  <a:lnTo>
                    <a:pt x="562" y="132"/>
                  </a:lnTo>
                  <a:lnTo>
                    <a:pt x="684" y="0"/>
                  </a:lnTo>
                  <a:lnTo>
                    <a:pt x="780" y="18"/>
                  </a:lnTo>
                  <a:lnTo>
                    <a:pt x="809" y="173"/>
                  </a:lnTo>
                  <a:lnTo>
                    <a:pt x="825" y="256"/>
                  </a:lnTo>
                  <a:lnTo>
                    <a:pt x="873" y="303"/>
                  </a:lnTo>
                  <a:lnTo>
                    <a:pt x="443" y="386"/>
                  </a:lnTo>
                  <a:lnTo>
                    <a:pt x="393" y="399"/>
                  </a:lnTo>
                  <a:lnTo>
                    <a:pt x="404" y="331"/>
                  </a:lnTo>
                  <a:lnTo>
                    <a:pt x="336" y="319"/>
                  </a:lnTo>
                  <a:lnTo>
                    <a:pt x="0" y="228"/>
                  </a:lnTo>
                  <a:lnTo>
                    <a:pt x="6" y="194"/>
                  </a:lnTo>
                  <a:close/>
                </a:path>
              </a:pathLst>
            </a:custGeom>
            <a:solidFill>
              <a:srgbClr val="8E21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>
              <a:off x="1813" y="2480"/>
              <a:ext cx="437" cy="146"/>
            </a:xfrm>
            <a:custGeom>
              <a:avLst/>
              <a:gdLst>
                <a:gd name="T0" fmla="*/ 5 w 437"/>
                <a:gd name="T1" fmla="*/ 23 h 146"/>
                <a:gd name="T2" fmla="*/ 71 w 437"/>
                <a:gd name="T3" fmla="*/ 0 h 146"/>
                <a:gd name="T4" fmla="*/ 437 w 437"/>
                <a:gd name="T5" fmla="*/ 76 h 146"/>
                <a:gd name="T6" fmla="*/ 403 w 437"/>
                <a:gd name="T7" fmla="*/ 92 h 146"/>
                <a:gd name="T8" fmla="*/ 380 w 437"/>
                <a:gd name="T9" fmla="*/ 146 h 146"/>
                <a:gd name="T10" fmla="*/ 16 w 437"/>
                <a:gd name="T11" fmla="*/ 53 h 146"/>
                <a:gd name="T12" fmla="*/ 2 w 437"/>
                <a:gd name="T13" fmla="*/ 42 h 146"/>
                <a:gd name="T14" fmla="*/ 0 w 437"/>
                <a:gd name="T15" fmla="*/ 33 h 146"/>
                <a:gd name="T16" fmla="*/ 3 w 437"/>
                <a:gd name="T17" fmla="*/ 26 h 146"/>
                <a:gd name="T18" fmla="*/ 5 w 437"/>
                <a:gd name="T19" fmla="*/ 23 h 1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7"/>
                <a:gd name="T31" fmla="*/ 0 h 146"/>
                <a:gd name="T32" fmla="*/ 437 w 437"/>
                <a:gd name="T33" fmla="*/ 146 h 1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7" h="146">
                  <a:moveTo>
                    <a:pt x="5" y="23"/>
                  </a:moveTo>
                  <a:lnTo>
                    <a:pt x="71" y="0"/>
                  </a:lnTo>
                  <a:lnTo>
                    <a:pt x="437" y="76"/>
                  </a:lnTo>
                  <a:lnTo>
                    <a:pt x="403" y="92"/>
                  </a:lnTo>
                  <a:lnTo>
                    <a:pt x="380" y="146"/>
                  </a:lnTo>
                  <a:lnTo>
                    <a:pt x="16" y="53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FF28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5" name="Freeform 141"/>
            <p:cNvSpPr>
              <a:spLocks/>
            </p:cNvSpPr>
            <p:nvPr/>
          </p:nvSpPr>
          <p:spPr bwMode="auto">
            <a:xfrm>
              <a:off x="2181" y="2305"/>
              <a:ext cx="412" cy="386"/>
            </a:xfrm>
            <a:custGeom>
              <a:avLst/>
              <a:gdLst>
                <a:gd name="T0" fmla="*/ 334 w 412"/>
                <a:gd name="T1" fmla="*/ 0 h 386"/>
                <a:gd name="T2" fmla="*/ 113 w 412"/>
                <a:gd name="T3" fmla="*/ 210 h 386"/>
                <a:gd name="T4" fmla="*/ 19 w 412"/>
                <a:gd name="T5" fmla="*/ 308 h 386"/>
                <a:gd name="T6" fmla="*/ 10 w 412"/>
                <a:gd name="T7" fmla="*/ 328 h 386"/>
                <a:gd name="T8" fmla="*/ 5 w 412"/>
                <a:gd name="T9" fmla="*/ 342 h 386"/>
                <a:gd name="T10" fmla="*/ 0 w 412"/>
                <a:gd name="T11" fmla="*/ 353 h 386"/>
                <a:gd name="T12" fmla="*/ 0 w 412"/>
                <a:gd name="T13" fmla="*/ 360 h 386"/>
                <a:gd name="T14" fmla="*/ 3 w 412"/>
                <a:gd name="T15" fmla="*/ 367 h 386"/>
                <a:gd name="T16" fmla="*/ 12 w 412"/>
                <a:gd name="T17" fmla="*/ 372 h 386"/>
                <a:gd name="T18" fmla="*/ 26 w 412"/>
                <a:gd name="T19" fmla="*/ 378 h 386"/>
                <a:gd name="T20" fmla="*/ 46 w 412"/>
                <a:gd name="T21" fmla="*/ 386 h 386"/>
                <a:gd name="T22" fmla="*/ 41 w 412"/>
                <a:gd name="T23" fmla="*/ 353 h 386"/>
                <a:gd name="T24" fmla="*/ 44 w 412"/>
                <a:gd name="T25" fmla="*/ 335 h 386"/>
                <a:gd name="T26" fmla="*/ 58 w 412"/>
                <a:gd name="T27" fmla="*/ 319 h 386"/>
                <a:gd name="T28" fmla="*/ 80 w 412"/>
                <a:gd name="T29" fmla="*/ 290 h 386"/>
                <a:gd name="T30" fmla="*/ 412 w 412"/>
                <a:gd name="T31" fmla="*/ 23 h 386"/>
                <a:gd name="T32" fmla="*/ 334 w 412"/>
                <a:gd name="T33" fmla="*/ 0 h 3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2"/>
                <a:gd name="T52" fmla="*/ 0 h 386"/>
                <a:gd name="T53" fmla="*/ 412 w 412"/>
                <a:gd name="T54" fmla="*/ 386 h 3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2" h="386">
                  <a:moveTo>
                    <a:pt x="334" y="0"/>
                  </a:moveTo>
                  <a:lnTo>
                    <a:pt x="113" y="210"/>
                  </a:lnTo>
                  <a:lnTo>
                    <a:pt x="19" y="308"/>
                  </a:lnTo>
                  <a:lnTo>
                    <a:pt x="10" y="328"/>
                  </a:lnTo>
                  <a:lnTo>
                    <a:pt x="5" y="342"/>
                  </a:lnTo>
                  <a:lnTo>
                    <a:pt x="0" y="353"/>
                  </a:lnTo>
                  <a:lnTo>
                    <a:pt x="0" y="360"/>
                  </a:lnTo>
                  <a:lnTo>
                    <a:pt x="3" y="367"/>
                  </a:lnTo>
                  <a:lnTo>
                    <a:pt x="12" y="372"/>
                  </a:lnTo>
                  <a:lnTo>
                    <a:pt x="26" y="378"/>
                  </a:lnTo>
                  <a:lnTo>
                    <a:pt x="46" y="386"/>
                  </a:lnTo>
                  <a:lnTo>
                    <a:pt x="41" y="353"/>
                  </a:lnTo>
                  <a:lnTo>
                    <a:pt x="44" y="335"/>
                  </a:lnTo>
                  <a:lnTo>
                    <a:pt x="58" y="319"/>
                  </a:lnTo>
                  <a:lnTo>
                    <a:pt x="80" y="290"/>
                  </a:lnTo>
                  <a:lnTo>
                    <a:pt x="412" y="2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28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3286" y="1527"/>
              <a:ext cx="89" cy="75"/>
            </a:xfrm>
            <a:custGeom>
              <a:avLst/>
              <a:gdLst>
                <a:gd name="T0" fmla="*/ 44 w 89"/>
                <a:gd name="T1" fmla="*/ 0 h 75"/>
                <a:gd name="T2" fmla="*/ 11 w 89"/>
                <a:gd name="T3" fmla="*/ 16 h 75"/>
                <a:gd name="T4" fmla="*/ 5 w 89"/>
                <a:gd name="T5" fmla="*/ 34 h 75"/>
                <a:gd name="T6" fmla="*/ 2 w 89"/>
                <a:gd name="T7" fmla="*/ 50 h 75"/>
                <a:gd name="T8" fmla="*/ 0 w 89"/>
                <a:gd name="T9" fmla="*/ 62 h 75"/>
                <a:gd name="T10" fmla="*/ 0 w 89"/>
                <a:gd name="T11" fmla="*/ 66 h 75"/>
                <a:gd name="T12" fmla="*/ 89 w 89"/>
                <a:gd name="T13" fmla="*/ 75 h 75"/>
                <a:gd name="T14" fmla="*/ 83 w 89"/>
                <a:gd name="T15" fmla="*/ 34 h 75"/>
                <a:gd name="T16" fmla="*/ 44 w 89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75"/>
                <a:gd name="T29" fmla="*/ 89 w 89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75">
                  <a:moveTo>
                    <a:pt x="44" y="0"/>
                  </a:moveTo>
                  <a:lnTo>
                    <a:pt x="11" y="16"/>
                  </a:lnTo>
                  <a:lnTo>
                    <a:pt x="5" y="34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89" y="75"/>
                  </a:lnTo>
                  <a:lnTo>
                    <a:pt x="83" y="3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DA8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7" name="Freeform 143"/>
            <p:cNvSpPr>
              <a:spLocks/>
            </p:cNvSpPr>
            <p:nvPr/>
          </p:nvSpPr>
          <p:spPr bwMode="auto">
            <a:xfrm>
              <a:off x="3316" y="1518"/>
              <a:ext cx="409" cy="134"/>
            </a:xfrm>
            <a:custGeom>
              <a:avLst/>
              <a:gdLst>
                <a:gd name="T0" fmla="*/ 0 w 409"/>
                <a:gd name="T1" fmla="*/ 9 h 134"/>
                <a:gd name="T2" fmla="*/ 231 w 409"/>
                <a:gd name="T3" fmla="*/ 0 h 134"/>
                <a:gd name="T4" fmla="*/ 295 w 409"/>
                <a:gd name="T5" fmla="*/ 43 h 134"/>
                <a:gd name="T6" fmla="*/ 393 w 409"/>
                <a:gd name="T7" fmla="*/ 103 h 134"/>
                <a:gd name="T8" fmla="*/ 409 w 409"/>
                <a:gd name="T9" fmla="*/ 134 h 134"/>
                <a:gd name="T10" fmla="*/ 300 w 409"/>
                <a:gd name="T11" fmla="*/ 84 h 134"/>
                <a:gd name="T12" fmla="*/ 231 w 409"/>
                <a:gd name="T13" fmla="*/ 43 h 134"/>
                <a:gd name="T14" fmla="*/ 153 w 409"/>
                <a:gd name="T15" fmla="*/ 43 h 134"/>
                <a:gd name="T16" fmla="*/ 50 w 409"/>
                <a:gd name="T17" fmla="*/ 53 h 134"/>
                <a:gd name="T18" fmla="*/ 34 w 409"/>
                <a:gd name="T19" fmla="*/ 25 h 134"/>
                <a:gd name="T20" fmla="*/ 0 w 409"/>
                <a:gd name="T21" fmla="*/ 9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9"/>
                <a:gd name="T34" fmla="*/ 0 h 134"/>
                <a:gd name="T35" fmla="*/ 409 w 409"/>
                <a:gd name="T36" fmla="*/ 134 h 1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9" h="134">
                  <a:moveTo>
                    <a:pt x="0" y="9"/>
                  </a:moveTo>
                  <a:lnTo>
                    <a:pt x="231" y="0"/>
                  </a:lnTo>
                  <a:lnTo>
                    <a:pt x="295" y="43"/>
                  </a:lnTo>
                  <a:lnTo>
                    <a:pt x="393" y="103"/>
                  </a:lnTo>
                  <a:lnTo>
                    <a:pt x="409" y="134"/>
                  </a:lnTo>
                  <a:lnTo>
                    <a:pt x="300" y="84"/>
                  </a:lnTo>
                  <a:lnTo>
                    <a:pt x="231" y="43"/>
                  </a:lnTo>
                  <a:lnTo>
                    <a:pt x="153" y="43"/>
                  </a:lnTo>
                  <a:lnTo>
                    <a:pt x="50" y="53"/>
                  </a:lnTo>
                  <a:lnTo>
                    <a:pt x="34" y="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97C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3503" y="1796"/>
              <a:ext cx="483" cy="60"/>
            </a:xfrm>
            <a:custGeom>
              <a:avLst/>
              <a:gdLst>
                <a:gd name="T0" fmla="*/ 0 w 483"/>
                <a:gd name="T1" fmla="*/ 0 h 60"/>
                <a:gd name="T2" fmla="*/ 483 w 483"/>
                <a:gd name="T3" fmla="*/ 50 h 60"/>
                <a:gd name="T4" fmla="*/ 467 w 483"/>
                <a:gd name="T5" fmla="*/ 60 h 60"/>
                <a:gd name="T6" fmla="*/ 0 w 483"/>
                <a:gd name="T7" fmla="*/ 10 h 60"/>
                <a:gd name="T8" fmla="*/ 0 w 483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3"/>
                <a:gd name="T16" fmla="*/ 0 h 60"/>
                <a:gd name="T17" fmla="*/ 483 w 483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3" h="60">
                  <a:moveTo>
                    <a:pt x="0" y="0"/>
                  </a:moveTo>
                  <a:lnTo>
                    <a:pt x="483" y="50"/>
                  </a:lnTo>
                  <a:lnTo>
                    <a:pt x="467" y="6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7C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3513" y="1837"/>
              <a:ext cx="452" cy="58"/>
            </a:xfrm>
            <a:custGeom>
              <a:avLst/>
              <a:gdLst>
                <a:gd name="T0" fmla="*/ 0 w 452"/>
                <a:gd name="T1" fmla="*/ 0 h 58"/>
                <a:gd name="T2" fmla="*/ 452 w 452"/>
                <a:gd name="T3" fmla="*/ 50 h 58"/>
                <a:gd name="T4" fmla="*/ 437 w 452"/>
                <a:gd name="T5" fmla="*/ 58 h 58"/>
                <a:gd name="T6" fmla="*/ 0 w 452"/>
                <a:gd name="T7" fmla="*/ 9 h 58"/>
                <a:gd name="T8" fmla="*/ 0 w 452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58"/>
                <a:gd name="T17" fmla="*/ 452 w 45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58">
                  <a:moveTo>
                    <a:pt x="0" y="0"/>
                  </a:moveTo>
                  <a:lnTo>
                    <a:pt x="452" y="50"/>
                  </a:lnTo>
                  <a:lnTo>
                    <a:pt x="437" y="58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7C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0" name="Freeform 146"/>
            <p:cNvSpPr>
              <a:spLocks/>
            </p:cNvSpPr>
            <p:nvPr/>
          </p:nvSpPr>
          <p:spPr bwMode="auto">
            <a:xfrm>
              <a:off x="3494" y="1696"/>
              <a:ext cx="259" cy="80"/>
            </a:xfrm>
            <a:custGeom>
              <a:avLst/>
              <a:gdLst>
                <a:gd name="T0" fmla="*/ 39 w 259"/>
                <a:gd name="T1" fmla="*/ 25 h 80"/>
                <a:gd name="T2" fmla="*/ 234 w 259"/>
                <a:gd name="T3" fmla="*/ 0 h 80"/>
                <a:gd name="T4" fmla="*/ 259 w 259"/>
                <a:gd name="T5" fmla="*/ 9 h 80"/>
                <a:gd name="T6" fmla="*/ 259 w 259"/>
                <a:gd name="T7" fmla="*/ 46 h 80"/>
                <a:gd name="T8" fmla="*/ 64 w 259"/>
                <a:gd name="T9" fmla="*/ 75 h 80"/>
                <a:gd name="T10" fmla="*/ 9 w 259"/>
                <a:gd name="T11" fmla="*/ 80 h 80"/>
                <a:gd name="T12" fmla="*/ 0 w 259"/>
                <a:gd name="T13" fmla="*/ 30 h 80"/>
                <a:gd name="T14" fmla="*/ 39 w 259"/>
                <a:gd name="T15" fmla="*/ 25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9"/>
                <a:gd name="T25" fmla="*/ 0 h 80"/>
                <a:gd name="T26" fmla="*/ 259 w 259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9" h="80">
                  <a:moveTo>
                    <a:pt x="39" y="25"/>
                  </a:moveTo>
                  <a:lnTo>
                    <a:pt x="234" y="0"/>
                  </a:lnTo>
                  <a:lnTo>
                    <a:pt x="259" y="9"/>
                  </a:lnTo>
                  <a:lnTo>
                    <a:pt x="259" y="46"/>
                  </a:lnTo>
                  <a:lnTo>
                    <a:pt x="64" y="75"/>
                  </a:lnTo>
                  <a:lnTo>
                    <a:pt x="9" y="80"/>
                  </a:lnTo>
                  <a:lnTo>
                    <a:pt x="0" y="3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5B3D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1" name="Freeform 147"/>
            <p:cNvSpPr>
              <a:spLocks/>
            </p:cNvSpPr>
            <p:nvPr/>
          </p:nvSpPr>
          <p:spPr bwMode="auto">
            <a:xfrm>
              <a:off x="3664" y="1712"/>
              <a:ext cx="311" cy="94"/>
            </a:xfrm>
            <a:custGeom>
              <a:avLst/>
              <a:gdLst>
                <a:gd name="T0" fmla="*/ 0 w 311"/>
                <a:gd name="T1" fmla="*/ 84 h 94"/>
                <a:gd name="T2" fmla="*/ 64 w 311"/>
                <a:gd name="T3" fmla="*/ 59 h 94"/>
                <a:gd name="T4" fmla="*/ 267 w 311"/>
                <a:gd name="T5" fmla="*/ 0 h 94"/>
                <a:gd name="T6" fmla="*/ 311 w 311"/>
                <a:gd name="T7" fmla="*/ 9 h 94"/>
                <a:gd name="T8" fmla="*/ 61 w 311"/>
                <a:gd name="T9" fmla="*/ 94 h 94"/>
                <a:gd name="T10" fmla="*/ 0 w 311"/>
                <a:gd name="T11" fmla="*/ 84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94"/>
                <a:gd name="T20" fmla="*/ 311 w 311"/>
                <a:gd name="T21" fmla="*/ 94 h 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94">
                  <a:moveTo>
                    <a:pt x="0" y="84"/>
                  </a:moveTo>
                  <a:lnTo>
                    <a:pt x="64" y="59"/>
                  </a:lnTo>
                  <a:lnTo>
                    <a:pt x="267" y="0"/>
                  </a:lnTo>
                  <a:lnTo>
                    <a:pt x="311" y="9"/>
                  </a:lnTo>
                  <a:lnTo>
                    <a:pt x="61" y="9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5B3D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3817" y="1701"/>
              <a:ext cx="297" cy="111"/>
            </a:xfrm>
            <a:custGeom>
              <a:avLst/>
              <a:gdLst>
                <a:gd name="T0" fmla="*/ 0 w 297"/>
                <a:gd name="T1" fmla="*/ 100 h 111"/>
                <a:gd name="T2" fmla="*/ 212 w 297"/>
                <a:gd name="T3" fmla="*/ 0 h 111"/>
                <a:gd name="T4" fmla="*/ 267 w 297"/>
                <a:gd name="T5" fmla="*/ 4 h 111"/>
                <a:gd name="T6" fmla="*/ 297 w 297"/>
                <a:gd name="T7" fmla="*/ 31 h 111"/>
                <a:gd name="T8" fmla="*/ 100 w 297"/>
                <a:gd name="T9" fmla="*/ 111 h 111"/>
                <a:gd name="T10" fmla="*/ 0 w 297"/>
                <a:gd name="T11" fmla="*/ 10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111"/>
                <a:gd name="T20" fmla="*/ 297 w 297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111">
                  <a:moveTo>
                    <a:pt x="0" y="100"/>
                  </a:moveTo>
                  <a:lnTo>
                    <a:pt x="212" y="0"/>
                  </a:lnTo>
                  <a:lnTo>
                    <a:pt x="267" y="4"/>
                  </a:lnTo>
                  <a:lnTo>
                    <a:pt x="297" y="31"/>
                  </a:lnTo>
                  <a:lnTo>
                    <a:pt x="100" y="111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5B3D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3" name="Freeform 149"/>
            <p:cNvSpPr>
              <a:spLocks/>
            </p:cNvSpPr>
            <p:nvPr/>
          </p:nvSpPr>
          <p:spPr bwMode="auto">
            <a:xfrm>
              <a:off x="2588" y="1655"/>
              <a:ext cx="398" cy="118"/>
            </a:xfrm>
            <a:custGeom>
              <a:avLst/>
              <a:gdLst>
                <a:gd name="T0" fmla="*/ 32 w 398"/>
                <a:gd name="T1" fmla="*/ 78 h 118"/>
                <a:gd name="T2" fmla="*/ 353 w 398"/>
                <a:gd name="T3" fmla="*/ 7 h 118"/>
                <a:gd name="T4" fmla="*/ 398 w 398"/>
                <a:gd name="T5" fmla="*/ 0 h 118"/>
                <a:gd name="T6" fmla="*/ 346 w 398"/>
                <a:gd name="T7" fmla="*/ 50 h 118"/>
                <a:gd name="T8" fmla="*/ 321 w 398"/>
                <a:gd name="T9" fmla="*/ 86 h 118"/>
                <a:gd name="T10" fmla="*/ 245 w 398"/>
                <a:gd name="T11" fmla="*/ 118 h 118"/>
                <a:gd name="T12" fmla="*/ 142 w 398"/>
                <a:gd name="T13" fmla="*/ 118 h 118"/>
                <a:gd name="T14" fmla="*/ 32 w 398"/>
                <a:gd name="T15" fmla="*/ 118 h 118"/>
                <a:gd name="T16" fmla="*/ 0 w 398"/>
                <a:gd name="T17" fmla="*/ 98 h 118"/>
                <a:gd name="T18" fmla="*/ 32 w 398"/>
                <a:gd name="T19" fmla="*/ 7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8"/>
                <a:gd name="T31" fmla="*/ 0 h 118"/>
                <a:gd name="T32" fmla="*/ 398 w 39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8" h="118">
                  <a:moveTo>
                    <a:pt x="32" y="78"/>
                  </a:moveTo>
                  <a:lnTo>
                    <a:pt x="353" y="7"/>
                  </a:lnTo>
                  <a:lnTo>
                    <a:pt x="398" y="0"/>
                  </a:lnTo>
                  <a:lnTo>
                    <a:pt x="346" y="50"/>
                  </a:lnTo>
                  <a:lnTo>
                    <a:pt x="321" y="86"/>
                  </a:lnTo>
                  <a:lnTo>
                    <a:pt x="245" y="118"/>
                  </a:lnTo>
                  <a:lnTo>
                    <a:pt x="142" y="118"/>
                  </a:lnTo>
                  <a:lnTo>
                    <a:pt x="32" y="118"/>
                  </a:lnTo>
                  <a:lnTo>
                    <a:pt x="0" y="98"/>
                  </a:lnTo>
                  <a:lnTo>
                    <a:pt x="32" y="78"/>
                  </a:lnTo>
                  <a:close/>
                </a:path>
              </a:pathLst>
            </a:custGeom>
            <a:solidFill>
              <a:srgbClr val="6633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4" name="Freeform 150"/>
            <p:cNvSpPr>
              <a:spLocks/>
            </p:cNvSpPr>
            <p:nvPr/>
          </p:nvSpPr>
          <p:spPr bwMode="auto">
            <a:xfrm>
              <a:off x="2460" y="1655"/>
              <a:ext cx="142" cy="105"/>
            </a:xfrm>
            <a:custGeom>
              <a:avLst/>
              <a:gdLst>
                <a:gd name="T0" fmla="*/ 51 w 142"/>
                <a:gd name="T1" fmla="*/ 98 h 105"/>
                <a:gd name="T2" fmla="*/ 0 w 142"/>
                <a:gd name="T3" fmla="*/ 86 h 105"/>
                <a:gd name="T4" fmla="*/ 0 w 142"/>
                <a:gd name="T5" fmla="*/ 34 h 105"/>
                <a:gd name="T6" fmla="*/ 76 w 142"/>
                <a:gd name="T7" fmla="*/ 0 h 105"/>
                <a:gd name="T8" fmla="*/ 142 w 142"/>
                <a:gd name="T9" fmla="*/ 0 h 105"/>
                <a:gd name="T10" fmla="*/ 135 w 142"/>
                <a:gd name="T11" fmla="*/ 98 h 105"/>
                <a:gd name="T12" fmla="*/ 96 w 142"/>
                <a:gd name="T13" fmla="*/ 105 h 105"/>
                <a:gd name="T14" fmla="*/ 51 w 142"/>
                <a:gd name="T15" fmla="*/ 98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105"/>
                <a:gd name="T26" fmla="*/ 142 w 142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105">
                  <a:moveTo>
                    <a:pt x="51" y="98"/>
                  </a:moveTo>
                  <a:lnTo>
                    <a:pt x="0" y="86"/>
                  </a:lnTo>
                  <a:lnTo>
                    <a:pt x="0" y="34"/>
                  </a:lnTo>
                  <a:lnTo>
                    <a:pt x="76" y="0"/>
                  </a:lnTo>
                  <a:lnTo>
                    <a:pt x="142" y="0"/>
                  </a:lnTo>
                  <a:lnTo>
                    <a:pt x="135" y="98"/>
                  </a:lnTo>
                  <a:lnTo>
                    <a:pt x="96" y="105"/>
                  </a:lnTo>
                  <a:lnTo>
                    <a:pt x="51" y="98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5" name="Freeform 151"/>
            <p:cNvSpPr>
              <a:spLocks/>
            </p:cNvSpPr>
            <p:nvPr/>
          </p:nvSpPr>
          <p:spPr bwMode="auto">
            <a:xfrm>
              <a:off x="2870" y="1812"/>
              <a:ext cx="130" cy="91"/>
            </a:xfrm>
            <a:custGeom>
              <a:avLst/>
              <a:gdLst>
                <a:gd name="T0" fmla="*/ 0 w 130"/>
                <a:gd name="T1" fmla="*/ 12 h 91"/>
                <a:gd name="T2" fmla="*/ 0 w 130"/>
                <a:gd name="T3" fmla="*/ 91 h 91"/>
                <a:gd name="T4" fmla="*/ 71 w 130"/>
                <a:gd name="T5" fmla="*/ 78 h 91"/>
                <a:gd name="T6" fmla="*/ 130 w 130"/>
                <a:gd name="T7" fmla="*/ 44 h 91"/>
                <a:gd name="T8" fmla="*/ 103 w 130"/>
                <a:gd name="T9" fmla="*/ 7 h 91"/>
                <a:gd name="T10" fmla="*/ 59 w 130"/>
                <a:gd name="T11" fmla="*/ 0 h 91"/>
                <a:gd name="T12" fmla="*/ 0 w 130"/>
                <a:gd name="T13" fmla="*/ 1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"/>
                <a:gd name="T22" fmla="*/ 0 h 91"/>
                <a:gd name="T23" fmla="*/ 130 w 130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" h="91">
                  <a:moveTo>
                    <a:pt x="0" y="12"/>
                  </a:moveTo>
                  <a:lnTo>
                    <a:pt x="0" y="91"/>
                  </a:lnTo>
                  <a:lnTo>
                    <a:pt x="71" y="78"/>
                  </a:lnTo>
                  <a:lnTo>
                    <a:pt x="130" y="44"/>
                  </a:lnTo>
                  <a:lnTo>
                    <a:pt x="103" y="7"/>
                  </a:lnTo>
                  <a:lnTo>
                    <a:pt x="5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363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6" name="Freeform 152"/>
            <p:cNvSpPr>
              <a:spLocks/>
            </p:cNvSpPr>
            <p:nvPr/>
          </p:nvSpPr>
          <p:spPr bwMode="auto">
            <a:xfrm>
              <a:off x="2897" y="1714"/>
              <a:ext cx="115" cy="130"/>
            </a:xfrm>
            <a:custGeom>
              <a:avLst/>
              <a:gdLst>
                <a:gd name="T0" fmla="*/ 0 w 115"/>
                <a:gd name="T1" fmla="*/ 91 h 130"/>
                <a:gd name="T2" fmla="*/ 19 w 115"/>
                <a:gd name="T3" fmla="*/ 39 h 130"/>
                <a:gd name="T4" fmla="*/ 89 w 115"/>
                <a:gd name="T5" fmla="*/ 0 h 130"/>
                <a:gd name="T6" fmla="*/ 115 w 115"/>
                <a:gd name="T7" fmla="*/ 46 h 130"/>
                <a:gd name="T8" fmla="*/ 115 w 115"/>
                <a:gd name="T9" fmla="*/ 98 h 130"/>
                <a:gd name="T10" fmla="*/ 37 w 115"/>
                <a:gd name="T11" fmla="*/ 130 h 130"/>
                <a:gd name="T12" fmla="*/ 0 w 115"/>
                <a:gd name="T13" fmla="*/ 9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130"/>
                <a:gd name="T23" fmla="*/ 115 w 115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130">
                  <a:moveTo>
                    <a:pt x="0" y="91"/>
                  </a:moveTo>
                  <a:lnTo>
                    <a:pt x="19" y="39"/>
                  </a:lnTo>
                  <a:lnTo>
                    <a:pt x="89" y="0"/>
                  </a:lnTo>
                  <a:lnTo>
                    <a:pt x="115" y="46"/>
                  </a:lnTo>
                  <a:lnTo>
                    <a:pt x="115" y="98"/>
                  </a:lnTo>
                  <a:lnTo>
                    <a:pt x="37" y="13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7" name="Freeform 153"/>
            <p:cNvSpPr>
              <a:spLocks/>
            </p:cNvSpPr>
            <p:nvPr/>
          </p:nvSpPr>
          <p:spPr bwMode="auto">
            <a:xfrm>
              <a:off x="3503" y="2125"/>
              <a:ext cx="135" cy="178"/>
            </a:xfrm>
            <a:custGeom>
              <a:avLst/>
              <a:gdLst>
                <a:gd name="T0" fmla="*/ 0 w 135"/>
                <a:gd name="T1" fmla="*/ 22 h 178"/>
                <a:gd name="T2" fmla="*/ 135 w 135"/>
                <a:gd name="T3" fmla="*/ 0 h 178"/>
                <a:gd name="T4" fmla="*/ 135 w 135"/>
                <a:gd name="T5" fmla="*/ 148 h 178"/>
                <a:gd name="T6" fmla="*/ 32 w 135"/>
                <a:gd name="T7" fmla="*/ 173 h 178"/>
                <a:gd name="T8" fmla="*/ 0 w 135"/>
                <a:gd name="T9" fmla="*/ 178 h 178"/>
                <a:gd name="T10" fmla="*/ 0 w 135"/>
                <a:gd name="T11" fmla="*/ 22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178"/>
                <a:gd name="T20" fmla="*/ 135 w 135"/>
                <a:gd name="T21" fmla="*/ 178 h 1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178">
                  <a:moveTo>
                    <a:pt x="0" y="22"/>
                  </a:moveTo>
                  <a:lnTo>
                    <a:pt x="135" y="0"/>
                  </a:lnTo>
                  <a:lnTo>
                    <a:pt x="135" y="148"/>
                  </a:lnTo>
                  <a:lnTo>
                    <a:pt x="32" y="173"/>
                  </a:lnTo>
                  <a:lnTo>
                    <a:pt x="0" y="17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766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8" name="Freeform 154"/>
            <p:cNvSpPr>
              <a:spLocks/>
            </p:cNvSpPr>
            <p:nvPr/>
          </p:nvSpPr>
          <p:spPr bwMode="auto">
            <a:xfrm>
              <a:off x="3579" y="2122"/>
              <a:ext cx="80" cy="165"/>
            </a:xfrm>
            <a:custGeom>
              <a:avLst/>
              <a:gdLst>
                <a:gd name="T0" fmla="*/ 0 w 80"/>
                <a:gd name="T1" fmla="*/ 16 h 165"/>
                <a:gd name="T2" fmla="*/ 0 w 80"/>
                <a:gd name="T3" fmla="*/ 165 h 165"/>
                <a:gd name="T4" fmla="*/ 80 w 80"/>
                <a:gd name="T5" fmla="*/ 151 h 165"/>
                <a:gd name="T6" fmla="*/ 80 w 80"/>
                <a:gd name="T7" fmla="*/ 0 h 165"/>
                <a:gd name="T8" fmla="*/ 0 w 80"/>
                <a:gd name="T9" fmla="*/ 16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65"/>
                <a:gd name="T17" fmla="*/ 80 w 80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65">
                  <a:moveTo>
                    <a:pt x="0" y="16"/>
                  </a:moveTo>
                  <a:lnTo>
                    <a:pt x="0" y="165"/>
                  </a:lnTo>
                  <a:lnTo>
                    <a:pt x="80" y="151"/>
                  </a:lnTo>
                  <a:lnTo>
                    <a:pt x="8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9" name="Freeform 155"/>
            <p:cNvSpPr>
              <a:spLocks/>
            </p:cNvSpPr>
            <p:nvPr/>
          </p:nvSpPr>
          <p:spPr bwMode="auto">
            <a:xfrm>
              <a:off x="3627" y="2116"/>
              <a:ext cx="71" cy="164"/>
            </a:xfrm>
            <a:custGeom>
              <a:avLst/>
              <a:gdLst>
                <a:gd name="T0" fmla="*/ 0 w 71"/>
                <a:gd name="T1" fmla="*/ 9 h 164"/>
                <a:gd name="T2" fmla="*/ 0 w 71"/>
                <a:gd name="T3" fmla="*/ 164 h 164"/>
                <a:gd name="T4" fmla="*/ 71 w 71"/>
                <a:gd name="T5" fmla="*/ 148 h 164"/>
                <a:gd name="T6" fmla="*/ 71 w 71"/>
                <a:gd name="T7" fmla="*/ 0 h 164"/>
                <a:gd name="T8" fmla="*/ 0 w 71"/>
                <a:gd name="T9" fmla="*/ 9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64"/>
                <a:gd name="T17" fmla="*/ 71 w 71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64">
                  <a:moveTo>
                    <a:pt x="0" y="9"/>
                  </a:moveTo>
                  <a:lnTo>
                    <a:pt x="0" y="164"/>
                  </a:lnTo>
                  <a:lnTo>
                    <a:pt x="71" y="148"/>
                  </a:lnTo>
                  <a:lnTo>
                    <a:pt x="7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0" name="Freeform 156"/>
            <p:cNvSpPr>
              <a:spLocks/>
            </p:cNvSpPr>
            <p:nvPr/>
          </p:nvSpPr>
          <p:spPr bwMode="auto">
            <a:xfrm>
              <a:off x="3714" y="2090"/>
              <a:ext cx="75" cy="197"/>
            </a:xfrm>
            <a:custGeom>
              <a:avLst/>
              <a:gdLst>
                <a:gd name="T0" fmla="*/ 0 w 75"/>
                <a:gd name="T1" fmla="*/ 5 h 197"/>
                <a:gd name="T2" fmla="*/ 59 w 75"/>
                <a:gd name="T3" fmla="*/ 197 h 197"/>
                <a:gd name="T4" fmla="*/ 75 w 75"/>
                <a:gd name="T5" fmla="*/ 190 h 197"/>
                <a:gd name="T6" fmla="*/ 16 w 75"/>
                <a:gd name="T7" fmla="*/ 0 h 197"/>
                <a:gd name="T8" fmla="*/ 0 w 75"/>
                <a:gd name="T9" fmla="*/ 5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197"/>
                <a:gd name="T17" fmla="*/ 75 w 75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197">
                  <a:moveTo>
                    <a:pt x="0" y="5"/>
                  </a:moveTo>
                  <a:lnTo>
                    <a:pt x="59" y="197"/>
                  </a:lnTo>
                  <a:lnTo>
                    <a:pt x="75" y="190"/>
                  </a:lnTo>
                  <a:lnTo>
                    <a:pt x="1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1" name="Freeform 157"/>
            <p:cNvSpPr>
              <a:spLocks/>
            </p:cNvSpPr>
            <p:nvPr/>
          </p:nvSpPr>
          <p:spPr bwMode="auto">
            <a:xfrm>
              <a:off x="2486" y="1801"/>
              <a:ext cx="29" cy="41"/>
            </a:xfrm>
            <a:custGeom>
              <a:avLst/>
              <a:gdLst>
                <a:gd name="T0" fmla="*/ 29 w 29"/>
                <a:gd name="T1" fmla="*/ 0 h 41"/>
                <a:gd name="T2" fmla="*/ 0 w 29"/>
                <a:gd name="T3" fmla="*/ 41 h 41"/>
                <a:gd name="T4" fmla="*/ 29 w 29"/>
                <a:gd name="T5" fmla="*/ 41 h 41"/>
                <a:gd name="T6" fmla="*/ 29 w 29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41"/>
                <a:gd name="T14" fmla="*/ 29 w 29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41">
                  <a:moveTo>
                    <a:pt x="29" y="0"/>
                  </a:moveTo>
                  <a:lnTo>
                    <a:pt x="0" y="41"/>
                  </a:lnTo>
                  <a:lnTo>
                    <a:pt x="29" y="4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2" name="Freeform 158"/>
            <p:cNvSpPr>
              <a:spLocks/>
            </p:cNvSpPr>
            <p:nvPr/>
          </p:nvSpPr>
          <p:spPr bwMode="auto">
            <a:xfrm>
              <a:off x="2545" y="1812"/>
              <a:ext cx="28" cy="41"/>
            </a:xfrm>
            <a:custGeom>
              <a:avLst/>
              <a:gdLst>
                <a:gd name="T0" fmla="*/ 28 w 28"/>
                <a:gd name="T1" fmla="*/ 0 h 41"/>
                <a:gd name="T2" fmla="*/ 0 w 28"/>
                <a:gd name="T3" fmla="*/ 41 h 41"/>
                <a:gd name="T4" fmla="*/ 28 w 28"/>
                <a:gd name="T5" fmla="*/ 41 h 41"/>
                <a:gd name="T6" fmla="*/ 28 w 28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41"/>
                <a:gd name="T14" fmla="*/ 28 w 28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41">
                  <a:moveTo>
                    <a:pt x="28" y="0"/>
                  </a:moveTo>
                  <a:lnTo>
                    <a:pt x="0" y="41"/>
                  </a:lnTo>
                  <a:lnTo>
                    <a:pt x="28" y="4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3" name="Freeform 159"/>
            <p:cNvSpPr>
              <a:spLocks/>
            </p:cNvSpPr>
            <p:nvPr/>
          </p:nvSpPr>
          <p:spPr bwMode="auto">
            <a:xfrm>
              <a:off x="2620" y="1835"/>
              <a:ext cx="28" cy="41"/>
            </a:xfrm>
            <a:custGeom>
              <a:avLst/>
              <a:gdLst>
                <a:gd name="T0" fmla="*/ 28 w 28"/>
                <a:gd name="T1" fmla="*/ 0 h 41"/>
                <a:gd name="T2" fmla="*/ 0 w 28"/>
                <a:gd name="T3" fmla="*/ 41 h 41"/>
                <a:gd name="T4" fmla="*/ 28 w 28"/>
                <a:gd name="T5" fmla="*/ 41 h 41"/>
                <a:gd name="T6" fmla="*/ 28 w 28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41"/>
                <a:gd name="T14" fmla="*/ 28 w 28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41">
                  <a:moveTo>
                    <a:pt x="28" y="0"/>
                  </a:moveTo>
                  <a:lnTo>
                    <a:pt x="0" y="41"/>
                  </a:lnTo>
                  <a:lnTo>
                    <a:pt x="28" y="4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4" name="Freeform 160"/>
            <p:cNvSpPr>
              <a:spLocks/>
            </p:cNvSpPr>
            <p:nvPr/>
          </p:nvSpPr>
          <p:spPr bwMode="auto">
            <a:xfrm>
              <a:off x="3376" y="2173"/>
              <a:ext cx="57" cy="144"/>
            </a:xfrm>
            <a:custGeom>
              <a:avLst/>
              <a:gdLst>
                <a:gd name="T0" fmla="*/ 18 w 57"/>
                <a:gd name="T1" fmla="*/ 6 h 144"/>
                <a:gd name="T2" fmla="*/ 0 w 57"/>
                <a:gd name="T3" fmla="*/ 31 h 144"/>
                <a:gd name="T4" fmla="*/ 0 w 57"/>
                <a:gd name="T5" fmla="*/ 61 h 144"/>
                <a:gd name="T6" fmla="*/ 16 w 57"/>
                <a:gd name="T7" fmla="*/ 54 h 144"/>
                <a:gd name="T8" fmla="*/ 16 w 57"/>
                <a:gd name="T9" fmla="*/ 144 h 144"/>
                <a:gd name="T10" fmla="*/ 57 w 57"/>
                <a:gd name="T11" fmla="*/ 137 h 144"/>
                <a:gd name="T12" fmla="*/ 57 w 57"/>
                <a:gd name="T13" fmla="*/ 0 h 144"/>
                <a:gd name="T14" fmla="*/ 18 w 57"/>
                <a:gd name="T15" fmla="*/ 6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44"/>
                <a:gd name="T26" fmla="*/ 57 w 57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44">
                  <a:moveTo>
                    <a:pt x="18" y="6"/>
                  </a:moveTo>
                  <a:lnTo>
                    <a:pt x="0" y="31"/>
                  </a:lnTo>
                  <a:lnTo>
                    <a:pt x="0" y="61"/>
                  </a:lnTo>
                  <a:lnTo>
                    <a:pt x="16" y="54"/>
                  </a:lnTo>
                  <a:lnTo>
                    <a:pt x="16" y="144"/>
                  </a:lnTo>
                  <a:lnTo>
                    <a:pt x="57" y="137"/>
                  </a:lnTo>
                  <a:lnTo>
                    <a:pt x="57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42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5" name="Freeform 161"/>
            <p:cNvSpPr>
              <a:spLocks/>
            </p:cNvSpPr>
            <p:nvPr/>
          </p:nvSpPr>
          <p:spPr bwMode="auto">
            <a:xfrm>
              <a:off x="1689" y="2277"/>
              <a:ext cx="191" cy="137"/>
            </a:xfrm>
            <a:custGeom>
              <a:avLst/>
              <a:gdLst>
                <a:gd name="T0" fmla="*/ 145 w 191"/>
                <a:gd name="T1" fmla="*/ 3 h 137"/>
                <a:gd name="T2" fmla="*/ 120 w 191"/>
                <a:gd name="T3" fmla="*/ 0 h 137"/>
                <a:gd name="T4" fmla="*/ 83 w 191"/>
                <a:gd name="T5" fmla="*/ 24 h 137"/>
                <a:gd name="T6" fmla="*/ 103 w 191"/>
                <a:gd name="T7" fmla="*/ 32 h 137"/>
                <a:gd name="T8" fmla="*/ 88 w 191"/>
                <a:gd name="T9" fmla="*/ 40 h 137"/>
                <a:gd name="T10" fmla="*/ 74 w 191"/>
                <a:gd name="T11" fmla="*/ 48 h 137"/>
                <a:gd name="T12" fmla="*/ 62 w 191"/>
                <a:gd name="T13" fmla="*/ 57 h 137"/>
                <a:gd name="T14" fmla="*/ 49 w 191"/>
                <a:gd name="T15" fmla="*/ 67 h 137"/>
                <a:gd name="T16" fmla="*/ 39 w 191"/>
                <a:gd name="T17" fmla="*/ 80 h 137"/>
                <a:gd name="T18" fmla="*/ 26 w 191"/>
                <a:gd name="T19" fmla="*/ 92 h 137"/>
                <a:gd name="T20" fmla="*/ 14 w 191"/>
                <a:gd name="T21" fmla="*/ 108 h 137"/>
                <a:gd name="T22" fmla="*/ 0 w 191"/>
                <a:gd name="T23" fmla="*/ 126 h 137"/>
                <a:gd name="T24" fmla="*/ 49 w 191"/>
                <a:gd name="T25" fmla="*/ 137 h 137"/>
                <a:gd name="T26" fmla="*/ 65 w 191"/>
                <a:gd name="T27" fmla="*/ 119 h 137"/>
                <a:gd name="T28" fmla="*/ 81 w 191"/>
                <a:gd name="T29" fmla="*/ 101 h 137"/>
                <a:gd name="T30" fmla="*/ 97 w 191"/>
                <a:gd name="T31" fmla="*/ 85 h 137"/>
                <a:gd name="T32" fmla="*/ 115 w 191"/>
                <a:gd name="T33" fmla="*/ 71 h 137"/>
                <a:gd name="T34" fmla="*/ 133 w 191"/>
                <a:gd name="T35" fmla="*/ 58 h 137"/>
                <a:gd name="T36" fmla="*/ 151 w 191"/>
                <a:gd name="T37" fmla="*/ 44 h 137"/>
                <a:gd name="T38" fmla="*/ 170 w 191"/>
                <a:gd name="T39" fmla="*/ 32 h 137"/>
                <a:gd name="T40" fmla="*/ 191 w 191"/>
                <a:gd name="T41" fmla="*/ 19 h 137"/>
                <a:gd name="T42" fmla="*/ 145 w 191"/>
                <a:gd name="T43" fmla="*/ 3 h 1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1"/>
                <a:gd name="T67" fmla="*/ 0 h 137"/>
                <a:gd name="T68" fmla="*/ 191 w 191"/>
                <a:gd name="T69" fmla="*/ 137 h 1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1" h="137">
                  <a:moveTo>
                    <a:pt x="145" y="3"/>
                  </a:moveTo>
                  <a:lnTo>
                    <a:pt x="120" y="0"/>
                  </a:lnTo>
                  <a:lnTo>
                    <a:pt x="83" y="24"/>
                  </a:lnTo>
                  <a:lnTo>
                    <a:pt x="103" y="32"/>
                  </a:lnTo>
                  <a:lnTo>
                    <a:pt x="88" y="40"/>
                  </a:lnTo>
                  <a:lnTo>
                    <a:pt x="74" y="48"/>
                  </a:lnTo>
                  <a:lnTo>
                    <a:pt x="62" y="57"/>
                  </a:lnTo>
                  <a:lnTo>
                    <a:pt x="49" y="67"/>
                  </a:lnTo>
                  <a:lnTo>
                    <a:pt x="39" y="80"/>
                  </a:lnTo>
                  <a:lnTo>
                    <a:pt x="26" y="92"/>
                  </a:lnTo>
                  <a:lnTo>
                    <a:pt x="14" y="108"/>
                  </a:lnTo>
                  <a:lnTo>
                    <a:pt x="0" y="126"/>
                  </a:lnTo>
                  <a:lnTo>
                    <a:pt x="49" y="137"/>
                  </a:lnTo>
                  <a:lnTo>
                    <a:pt x="65" y="119"/>
                  </a:lnTo>
                  <a:lnTo>
                    <a:pt x="81" y="101"/>
                  </a:lnTo>
                  <a:lnTo>
                    <a:pt x="97" y="85"/>
                  </a:lnTo>
                  <a:lnTo>
                    <a:pt x="115" y="71"/>
                  </a:lnTo>
                  <a:lnTo>
                    <a:pt x="133" y="58"/>
                  </a:lnTo>
                  <a:lnTo>
                    <a:pt x="151" y="44"/>
                  </a:lnTo>
                  <a:lnTo>
                    <a:pt x="170" y="32"/>
                  </a:lnTo>
                  <a:lnTo>
                    <a:pt x="191" y="19"/>
                  </a:lnTo>
                  <a:lnTo>
                    <a:pt x="145" y="3"/>
                  </a:lnTo>
                  <a:close/>
                </a:path>
              </a:pathLst>
            </a:custGeom>
            <a:solidFill>
              <a:srgbClr val="42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  <p:sp>
        <p:nvSpPr>
          <p:cNvPr id="166" name="165 CuadroTexto"/>
          <p:cNvSpPr txBox="1"/>
          <p:nvPr/>
        </p:nvSpPr>
        <p:spPr>
          <a:xfrm>
            <a:off x="6143636" y="4214818"/>
            <a:ext cx="2357454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AR" sz="2000" dirty="0" smtClean="0"/>
              <a:t>RUEDAS</a:t>
            </a:r>
          </a:p>
          <a:p>
            <a:pPr>
              <a:buFont typeface="Arial" charset="0"/>
              <a:buChar char="•"/>
            </a:pPr>
            <a:r>
              <a:rPr lang="es-AR" sz="2000" dirty="0" smtClean="0"/>
              <a:t>MOTOR</a:t>
            </a:r>
          </a:p>
          <a:p>
            <a:pPr>
              <a:buFont typeface="Arial" charset="0"/>
              <a:buChar char="•"/>
            </a:pPr>
            <a:r>
              <a:rPr lang="es-AR" sz="2000" dirty="0" smtClean="0"/>
              <a:t>TRANSPORTAR</a:t>
            </a:r>
            <a:endParaRPr lang="es-AR" sz="2000" dirty="0"/>
          </a:p>
        </p:txBody>
      </p:sp>
      <p:sp>
        <p:nvSpPr>
          <p:cNvPr id="167" name="166 CuadroTexto"/>
          <p:cNvSpPr txBox="1"/>
          <p:nvPr/>
        </p:nvSpPr>
        <p:spPr>
          <a:xfrm>
            <a:off x="500034" y="4357694"/>
            <a:ext cx="157163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EJEMPLO :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AR" dirty="0" smtClean="0"/>
              <a:t>Concepto POO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171451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AR" dirty="0" smtClean="0"/>
              <a:t>Forma de programar que utiliza objetos que interactúan entre si, ligados mediante mensajes, para la resolución de problemas.</a:t>
            </a:r>
            <a:endParaRPr lang="es-AR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00034" y="4429132"/>
            <a:ext cx="8143932" cy="1752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A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un paradigma (modelo o patrón) de programación que usa objetos y sus interacciones para diseñar aplicaciones y programas de computadora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AR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Componentes de la POO</a:t>
            </a:r>
            <a:endParaRPr kumimoji="0" lang="es-AR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57158" y="2214554"/>
            <a:ext cx="2071702" cy="8572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Clases </a:t>
            </a:r>
            <a:endParaRPr lang="es-E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500826" y="2214554"/>
            <a:ext cx="2071702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Métodos </a:t>
            </a:r>
            <a:endParaRPr lang="es-E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643306" y="2285992"/>
            <a:ext cx="2071702" cy="8572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Objetos 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928794" y="3857628"/>
            <a:ext cx="2143140" cy="10715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Eventos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143504" y="3857628"/>
            <a:ext cx="2143140" cy="10715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Mensajes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j02905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929198"/>
            <a:ext cx="1785919" cy="157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>
                <a:solidFill>
                  <a:srgbClr val="FFFF00"/>
                </a:solidFill>
              </a:rPr>
              <a:t>Componentes de la POO</a:t>
            </a:r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500166" y="1357298"/>
            <a:ext cx="6286544" cy="928694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una clase?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42844" y="2714620"/>
            <a:ext cx="2071702" cy="8572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Construcción estática.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357422" y="2714620"/>
            <a:ext cx="2071702" cy="8572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Describe: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6858016" y="2571744"/>
            <a:ext cx="2071702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Incluye: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4643438" y="2714620"/>
            <a:ext cx="2071702" cy="8572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Estructura de datos.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428728" y="4071942"/>
            <a:ext cx="2143140" cy="10715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Comportamiento común.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714744" y="4071942"/>
            <a:ext cx="2143140" cy="10715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Atributos [estado].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6715140" y="5572140"/>
            <a:ext cx="2143140" cy="10715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Funciones y métodos.</a:t>
            </a:r>
          </a:p>
        </p:txBody>
      </p:sp>
      <p:pic>
        <p:nvPicPr>
          <p:cNvPr id="12" name="Picture 4" descr="j02905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024204"/>
            <a:ext cx="1785919" cy="157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3 Conector recto de flecha"/>
          <p:cNvCxnSpPr/>
          <p:nvPr/>
        </p:nvCxnSpPr>
        <p:spPr>
          <a:xfrm rot="10800000" flipV="1">
            <a:off x="2643175" y="3571876"/>
            <a:ext cx="714383" cy="50006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3786182" y="3571876"/>
            <a:ext cx="928694" cy="42862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>
            <a:off x="5679285" y="3679038"/>
            <a:ext cx="2143140" cy="164306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>
            <a:off x="6894529" y="4321975"/>
            <a:ext cx="1999470" cy="21510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 redondeado"/>
          <p:cNvSpPr/>
          <p:nvPr/>
        </p:nvSpPr>
        <p:spPr>
          <a:xfrm>
            <a:off x="4214810" y="5643578"/>
            <a:ext cx="2143140" cy="107157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Ejemplos de Clases</a:t>
            </a:r>
            <a:endParaRPr lang="es-AR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200" y="3276600"/>
            <a:ext cx="3654425" cy="3143250"/>
            <a:chOff x="1728" y="1169"/>
            <a:chExt cx="2302" cy="1980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28" y="1169"/>
              <a:ext cx="2302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769" y="2143"/>
              <a:ext cx="2126" cy="712"/>
            </a:xfrm>
            <a:custGeom>
              <a:avLst/>
              <a:gdLst>
                <a:gd name="T0" fmla="*/ 825 w 2126"/>
                <a:gd name="T1" fmla="*/ 119 h 712"/>
                <a:gd name="T2" fmla="*/ 905 w 2126"/>
                <a:gd name="T3" fmla="*/ 102 h 712"/>
                <a:gd name="T4" fmla="*/ 1017 w 2126"/>
                <a:gd name="T5" fmla="*/ 80 h 712"/>
                <a:gd name="T6" fmla="*/ 1154 w 2126"/>
                <a:gd name="T7" fmla="*/ 59 h 712"/>
                <a:gd name="T8" fmla="*/ 1306 w 2126"/>
                <a:gd name="T9" fmla="*/ 37 h 712"/>
                <a:gd name="T10" fmla="*/ 1466 w 2126"/>
                <a:gd name="T11" fmla="*/ 20 h 712"/>
                <a:gd name="T12" fmla="*/ 1622 w 2126"/>
                <a:gd name="T13" fmla="*/ 7 h 712"/>
                <a:gd name="T14" fmla="*/ 1768 w 2126"/>
                <a:gd name="T15" fmla="*/ 0 h 712"/>
                <a:gd name="T16" fmla="*/ 1895 w 2126"/>
                <a:gd name="T17" fmla="*/ 2 h 712"/>
                <a:gd name="T18" fmla="*/ 1991 w 2126"/>
                <a:gd name="T19" fmla="*/ 14 h 712"/>
                <a:gd name="T20" fmla="*/ 2049 w 2126"/>
                <a:gd name="T21" fmla="*/ 39 h 712"/>
                <a:gd name="T22" fmla="*/ 2124 w 2126"/>
                <a:gd name="T23" fmla="*/ 175 h 712"/>
                <a:gd name="T24" fmla="*/ 2115 w 2126"/>
                <a:gd name="T25" fmla="*/ 284 h 712"/>
                <a:gd name="T26" fmla="*/ 2108 w 2126"/>
                <a:gd name="T27" fmla="*/ 323 h 712"/>
                <a:gd name="T28" fmla="*/ 2103 w 2126"/>
                <a:gd name="T29" fmla="*/ 457 h 712"/>
                <a:gd name="T30" fmla="*/ 2016 w 2126"/>
                <a:gd name="T31" fmla="*/ 601 h 712"/>
                <a:gd name="T32" fmla="*/ 1861 w 2126"/>
                <a:gd name="T33" fmla="*/ 605 h 712"/>
                <a:gd name="T34" fmla="*/ 1781 w 2126"/>
                <a:gd name="T35" fmla="*/ 526 h 712"/>
                <a:gd name="T36" fmla="*/ 1758 w 2126"/>
                <a:gd name="T37" fmla="*/ 474 h 712"/>
                <a:gd name="T38" fmla="*/ 1724 w 2126"/>
                <a:gd name="T39" fmla="*/ 464 h 712"/>
                <a:gd name="T40" fmla="*/ 1674 w 2126"/>
                <a:gd name="T41" fmla="*/ 460 h 712"/>
                <a:gd name="T42" fmla="*/ 1624 w 2126"/>
                <a:gd name="T43" fmla="*/ 460 h 712"/>
                <a:gd name="T44" fmla="*/ 1567 w 2126"/>
                <a:gd name="T45" fmla="*/ 467 h 712"/>
                <a:gd name="T46" fmla="*/ 1491 w 2126"/>
                <a:gd name="T47" fmla="*/ 478 h 712"/>
                <a:gd name="T48" fmla="*/ 1414 w 2126"/>
                <a:gd name="T49" fmla="*/ 490 h 712"/>
                <a:gd name="T50" fmla="*/ 1355 w 2126"/>
                <a:gd name="T51" fmla="*/ 501 h 712"/>
                <a:gd name="T52" fmla="*/ 1332 w 2126"/>
                <a:gd name="T53" fmla="*/ 505 h 712"/>
                <a:gd name="T54" fmla="*/ 1322 w 2126"/>
                <a:gd name="T55" fmla="*/ 521 h 712"/>
                <a:gd name="T56" fmla="*/ 1279 w 2126"/>
                <a:gd name="T57" fmla="*/ 549 h 712"/>
                <a:gd name="T58" fmla="*/ 1199 w 2126"/>
                <a:gd name="T59" fmla="*/ 556 h 712"/>
                <a:gd name="T60" fmla="*/ 1154 w 2126"/>
                <a:gd name="T61" fmla="*/ 539 h 712"/>
                <a:gd name="T62" fmla="*/ 1138 w 2126"/>
                <a:gd name="T63" fmla="*/ 521 h 712"/>
                <a:gd name="T64" fmla="*/ 1044 w 2126"/>
                <a:gd name="T65" fmla="*/ 549 h 712"/>
                <a:gd name="T66" fmla="*/ 1021 w 2126"/>
                <a:gd name="T67" fmla="*/ 621 h 712"/>
                <a:gd name="T68" fmla="*/ 948 w 2126"/>
                <a:gd name="T69" fmla="*/ 701 h 712"/>
                <a:gd name="T70" fmla="*/ 800 w 2126"/>
                <a:gd name="T71" fmla="*/ 699 h 712"/>
                <a:gd name="T72" fmla="*/ 724 w 2126"/>
                <a:gd name="T73" fmla="*/ 619 h 712"/>
                <a:gd name="T74" fmla="*/ 708 w 2126"/>
                <a:gd name="T75" fmla="*/ 569 h 712"/>
                <a:gd name="T76" fmla="*/ 615 w 2126"/>
                <a:gd name="T77" fmla="*/ 573 h 712"/>
                <a:gd name="T78" fmla="*/ 592 w 2126"/>
                <a:gd name="T79" fmla="*/ 562 h 712"/>
                <a:gd name="T80" fmla="*/ 576 w 2126"/>
                <a:gd name="T81" fmla="*/ 551 h 712"/>
                <a:gd name="T82" fmla="*/ 526 w 2126"/>
                <a:gd name="T83" fmla="*/ 555 h 712"/>
                <a:gd name="T84" fmla="*/ 452 w 2126"/>
                <a:gd name="T85" fmla="*/ 562 h 712"/>
                <a:gd name="T86" fmla="*/ 374 w 2126"/>
                <a:gd name="T87" fmla="*/ 571 h 712"/>
                <a:gd name="T88" fmla="*/ 309 w 2126"/>
                <a:gd name="T89" fmla="*/ 580 h 712"/>
                <a:gd name="T90" fmla="*/ 285 w 2126"/>
                <a:gd name="T91" fmla="*/ 583 h 712"/>
                <a:gd name="T92" fmla="*/ 272 w 2126"/>
                <a:gd name="T93" fmla="*/ 599 h 712"/>
                <a:gd name="T94" fmla="*/ 228 w 2126"/>
                <a:gd name="T95" fmla="*/ 626 h 712"/>
                <a:gd name="T96" fmla="*/ 126 w 2126"/>
                <a:gd name="T97" fmla="*/ 624 h 712"/>
                <a:gd name="T98" fmla="*/ 35 w 2126"/>
                <a:gd name="T99" fmla="*/ 535 h 712"/>
                <a:gd name="T100" fmla="*/ 2 w 2126"/>
                <a:gd name="T101" fmla="*/ 448 h 712"/>
                <a:gd name="T102" fmla="*/ 30 w 2126"/>
                <a:gd name="T103" fmla="*/ 426 h 712"/>
                <a:gd name="T104" fmla="*/ 164 w 2126"/>
                <a:gd name="T105" fmla="*/ 375 h 712"/>
                <a:gd name="T106" fmla="*/ 359 w 2126"/>
                <a:gd name="T107" fmla="*/ 298 h 712"/>
                <a:gd name="T108" fmla="*/ 566 w 2126"/>
                <a:gd name="T109" fmla="*/ 218 h 712"/>
                <a:gd name="T110" fmla="*/ 733 w 2126"/>
                <a:gd name="T111" fmla="*/ 153 h 7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26"/>
                <a:gd name="T169" fmla="*/ 0 h 712"/>
                <a:gd name="T170" fmla="*/ 2126 w 2126"/>
                <a:gd name="T171" fmla="*/ 712 h 7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26" h="712">
                  <a:moveTo>
                    <a:pt x="797" y="128"/>
                  </a:moveTo>
                  <a:lnTo>
                    <a:pt x="809" y="125"/>
                  </a:lnTo>
                  <a:lnTo>
                    <a:pt x="825" y="119"/>
                  </a:lnTo>
                  <a:lnTo>
                    <a:pt x="848" y="114"/>
                  </a:lnTo>
                  <a:lnTo>
                    <a:pt x="875" y="109"/>
                  </a:lnTo>
                  <a:lnTo>
                    <a:pt x="905" y="102"/>
                  </a:lnTo>
                  <a:lnTo>
                    <a:pt x="939" y="94"/>
                  </a:lnTo>
                  <a:lnTo>
                    <a:pt x="977" y="87"/>
                  </a:lnTo>
                  <a:lnTo>
                    <a:pt x="1017" y="80"/>
                  </a:lnTo>
                  <a:lnTo>
                    <a:pt x="1060" y="73"/>
                  </a:lnTo>
                  <a:lnTo>
                    <a:pt x="1106" y="66"/>
                  </a:lnTo>
                  <a:lnTo>
                    <a:pt x="1154" y="59"/>
                  </a:lnTo>
                  <a:lnTo>
                    <a:pt x="1204" y="52"/>
                  </a:lnTo>
                  <a:lnTo>
                    <a:pt x="1254" y="45"/>
                  </a:lnTo>
                  <a:lnTo>
                    <a:pt x="1306" y="37"/>
                  </a:lnTo>
                  <a:lnTo>
                    <a:pt x="1359" y="32"/>
                  </a:lnTo>
                  <a:lnTo>
                    <a:pt x="1412" y="25"/>
                  </a:lnTo>
                  <a:lnTo>
                    <a:pt x="1466" y="20"/>
                  </a:lnTo>
                  <a:lnTo>
                    <a:pt x="1519" y="14"/>
                  </a:lnTo>
                  <a:lnTo>
                    <a:pt x="1571" y="11"/>
                  </a:lnTo>
                  <a:lnTo>
                    <a:pt x="1622" y="7"/>
                  </a:lnTo>
                  <a:lnTo>
                    <a:pt x="1672" y="4"/>
                  </a:lnTo>
                  <a:lnTo>
                    <a:pt x="1722" y="2"/>
                  </a:lnTo>
                  <a:lnTo>
                    <a:pt x="1768" y="0"/>
                  </a:lnTo>
                  <a:lnTo>
                    <a:pt x="1813" y="0"/>
                  </a:lnTo>
                  <a:lnTo>
                    <a:pt x="1855" y="0"/>
                  </a:lnTo>
                  <a:lnTo>
                    <a:pt x="1895" y="2"/>
                  </a:lnTo>
                  <a:lnTo>
                    <a:pt x="1930" y="5"/>
                  </a:lnTo>
                  <a:lnTo>
                    <a:pt x="1962" y="9"/>
                  </a:lnTo>
                  <a:lnTo>
                    <a:pt x="1991" y="14"/>
                  </a:lnTo>
                  <a:lnTo>
                    <a:pt x="2016" y="21"/>
                  </a:lnTo>
                  <a:lnTo>
                    <a:pt x="2035" y="28"/>
                  </a:lnTo>
                  <a:lnTo>
                    <a:pt x="2049" y="39"/>
                  </a:lnTo>
                  <a:lnTo>
                    <a:pt x="2088" y="84"/>
                  </a:lnTo>
                  <a:lnTo>
                    <a:pt x="2112" y="128"/>
                  </a:lnTo>
                  <a:lnTo>
                    <a:pt x="2124" y="175"/>
                  </a:lnTo>
                  <a:lnTo>
                    <a:pt x="2126" y="218"/>
                  </a:lnTo>
                  <a:lnTo>
                    <a:pt x="2122" y="255"/>
                  </a:lnTo>
                  <a:lnTo>
                    <a:pt x="2115" y="284"/>
                  </a:lnTo>
                  <a:lnTo>
                    <a:pt x="2110" y="303"/>
                  </a:lnTo>
                  <a:lnTo>
                    <a:pt x="2106" y="310"/>
                  </a:lnTo>
                  <a:lnTo>
                    <a:pt x="2108" y="323"/>
                  </a:lnTo>
                  <a:lnTo>
                    <a:pt x="2110" y="355"/>
                  </a:lnTo>
                  <a:lnTo>
                    <a:pt x="2110" y="403"/>
                  </a:lnTo>
                  <a:lnTo>
                    <a:pt x="2103" y="457"/>
                  </a:lnTo>
                  <a:lnTo>
                    <a:pt x="2087" y="512"/>
                  </a:lnTo>
                  <a:lnTo>
                    <a:pt x="2058" y="562"/>
                  </a:lnTo>
                  <a:lnTo>
                    <a:pt x="2016" y="601"/>
                  </a:lnTo>
                  <a:lnTo>
                    <a:pt x="1953" y="621"/>
                  </a:lnTo>
                  <a:lnTo>
                    <a:pt x="1903" y="619"/>
                  </a:lnTo>
                  <a:lnTo>
                    <a:pt x="1861" y="605"/>
                  </a:lnTo>
                  <a:lnTo>
                    <a:pt x="1827" y="581"/>
                  </a:lnTo>
                  <a:lnTo>
                    <a:pt x="1800" y="555"/>
                  </a:lnTo>
                  <a:lnTo>
                    <a:pt x="1781" y="526"/>
                  </a:lnTo>
                  <a:lnTo>
                    <a:pt x="1768" y="499"/>
                  </a:lnTo>
                  <a:lnTo>
                    <a:pt x="1759" y="482"/>
                  </a:lnTo>
                  <a:lnTo>
                    <a:pt x="1758" y="474"/>
                  </a:lnTo>
                  <a:lnTo>
                    <a:pt x="1749" y="469"/>
                  </a:lnTo>
                  <a:lnTo>
                    <a:pt x="1736" y="466"/>
                  </a:lnTo>
                  <a:lnTo>
                    <a:pt x="1724" y="464"/>
                  </a:lnTo>
                  <a:lnTo>
                    <a:pt x="1708" y="462"/>
                  </a:lnTo>
                  <a:lnTo>
                    <a:pt x="1692" y="460"/>
                  </a:lnTo>
                  <a:lnTo>
                    <a:pt x="1674" y="460"/>
                  </a:lnTo>
                  <a:lnTo>
                    <a:pt x="1656" y="460"/>
                  </a:lnTo>
                  <a:lnTo>
                    <a:pt x="1637" y="460"/>
                  </a:lnTo>
                  <a:lnTo>
                    <a:pt x="1624" y="460"/>
                  </a:lnTo>
                  <a:lnTo>
                    <a:pt x="1608" y="462"/>
                  </a:lnTo>
                  <a:lnTo>
                    <a:pt x="1589" y="464"/>
                  </a:lnTo>
                  <a:lnTo>
                    <a:pt x="1567" y="467"/>
                  </a:lnTo>
                  <a:lnTo>
                    <a:pt x="1542" y="471"/>
                  </a:lnTo>
                  <a:lnTo>
                    <a:pt x="1517" y="474"/>
                  </a:lnTo>
                  <a:lnTo>
                    <a:pt x="1491" y="478"/>
                  </a:lnTo>
                  <a:lnTo>
                    <a:pt x="1464" y="482"/>
                  </a:lnTo>
                  <a:lnTo>
                    <a:pt x="1439" y="487"/>
                  </a:lnTo>
                  <a:lnTo>
                    <a:pt x="1414" y="490"/>
                  </a:lnTo>
                  <a:lnTo>
                    <a:pt x="1393" y="494"/>
                  </a:lnTo>
                  <a:lnTo>
                    <a:pt x="1373" y="498"/>
                  </a:lnTo>
                  <a:lnTo>
                    <a:pt x="1355" y="501"/>
                  </a:lnTo>
                  <a:lnTo>
                    <a:pt x="1343" y="503"/>
                  </a:lnTo>
                  <a:lnTo>
                    <a:pt x="1336" y="505"/>
                  </a:lnTo>
                  <a:lnTo>
                    <a:pt x="1332" y="505"/>
                  </a:lnTo>
                  <a:lnTo>
                    <a:pt x="1331" y="507"/>
                  </a:lnTo>
                  <a:lnTo>
                    <a:pt x="1329" y="514"/>
                  </a:lnTo>
                  <a:lnTo>
                    <a:pt x="1322" y="521"/>
                  </a:lnTo>
                  <a:lnTo>
                    <a:pt x="1313" y="532"/>
                  </a:lnTo>
                  <a:lnTo>
                    <a:pt x="1299" y="540"/>
                  </a:lnTo>
                  <a:lnTo>
                    <a:pt x="1279" y="549"/>
                  </a:lnTo>
                  <a:lnTo>
                    <a:pt x="1254" y="555"/>
                  </a:lnTo>
                  <a:lnTo>
                    <a:pt x="1224" y="558"/>
                  </a:lnTo>
                  <a:lnTo>
                    <a:pt x="1199" y="556"/>
                  </a:lnTo>
                  <a:lnTo>
                    <a:pt x="1181" y="553"/>
                  </a:lnTo>
                  <a:lnTo>
                    <a:pt x="1165" y="546"/>
                  </a:lnTo>
                  <a:lnTo>
                    <a:pt x="1154" y="539"/>
                  </a:lnTo>
                  <a:lnTo>
                    <a:pt x="1147" y="532"/>
                  </a:lnTo>
                  <a:lnTo>
                    <a:pt x="1142" y="526"/>
                  </a:lnTo>
                  <a:lnTo>
                    <a:pt x="1138" y="521"/>
                  </a:lnTo>
                  <a:lnTo>
                    <a:pt x="1138" y="519"/>
                  </a:lnTo>
                  <a:lnTo>
                    <a:pt x="1046" y="542"/>
                  </a:lnTo>
                  <a:lnTo>
                    <a:pt x="1044" y="549"/>
                  </a:lnTo>
                  <a:lnTo>
                    <a:pt x="1041" y="567"/>
                  </a:lnTo>
                  <a:lnTo>
                    <a:pt x="1034" y="592"/>
                  </a:lnTo>
                  <a:lnTo>
                    <a:pt x="1021" y="621"/>
                  </a:lnTo>
                  <a:lnTo>
                    <a:pt x="1003" y="651"/>
                  </a:lnTo>
                  <a:lnTo>
                    <a:pt x="978" y="680"/>
                  </a:lnTo>
                  <a:lnTo>
                    <a:pt x="948" y="701"/>
                  </a:lnTo>
                  <a:lnTo>
                    <a:pt x="907" y="712"/>
                  </a:lnTo>
                  <a:lnTo>
                    <a:pt x="847" y="712"/>
                  </a:lnTo>
                  <a:lnTo>
                    <a:pt x="800" y="699"/>
                  </a:lnTo>
                  <a:lnTo>
                    <a:pt x="765" y="676"/>
                  </a:lnTo>
                  <a:lnTo>
                    <a:pt x="740" y="647"/>
                  </a:lnTo>
                  <a:lnTo>
                    <a:pt x="724" y="619"/>
                  </a:lnTo>
                  <a:lnTo>
                    <a:pt x="713" y="594"/>
                  </a:lnTo>
                  <a:lnTo>
                    <a:pt x="710" y="576"/>
                  </a:lnTo>
                  <a:lnTo>
                    <a:pt x="708" y="569"/>
                  </a:lnTo>
                  <a:lnTo>
                    <a:pt x="665" y="573"/>
                  </a:lnTo>
                  <a:lnTo>
                    <a:pt x="635" y="574"/>
                  </a:lnTo>
                  <a:lnTo>
                    <a:pt x="615" y="573"/>
                  </a:lnTo>
                  <a:lnTo>
                    <a:pt x="603" y="571"/>
                  </a:lnTo>
                  <a:lnTo>
                    <a:pt x="598" y="567"/>
                  </a:lnTo>
                  <a:lnTo>
                    <a:pt x="592" y="562"/>
                  </a:lnTo>
                  <a:lnTo>
                    <a:pt x="589" y="556"/>
                  </a:lnTo>
                  <a:lnTo>
                    <a:pt x="583" y="553"/>
                  </a:lnTo>
                  <a:lnTo>
                    <a:pt x="576" y="551"/>
                  </a:lnTo>
                  <a:lnTo>
                    <a:pt x="564" y="551"/>
                  </a:lnTo>
                  <a:lnTo>
                    <a:pt x="548" y="553"/>
                  </a:lnTo>
                  <a:lnTo>
                    <a:pt x="526" y="555"/>
                  </a:lnTo>
                  <a:lnTo>
                    <a:pt x="503" y="556"/>
                  </a:lnTo>
                  <a:lnTo>
                    <a:pt x="478" y="558"/>
                  </a:lnTo>
                  <a:lnTo>
                    <a:pt x="452" y="562"/>
                  </a:lnTo>
                  <a:lnTo>
                    <a:pt x="425" y="565"/>
                  </a:lnTo>
                  <a:lnTo>
                    <a:pt x="398" y="567"/>
                  </a:lnTo>
                  <a:lnTo>
                    <a:pt x="374" y="571"/>
                  </a:lnTo>
                  <a:lnTo>
                    <a:pt x="349" y="574"/>
                  </a:lnTo>
                  <a:lnTo>
                    <a:pt x="327" y="578"/>
                  </a:lnTo>
                  <a:lnTo>
                    <a:pt x="309" y="580"/>
                  </a:lnTo>
                  <a:lnTo>
                    <a:pt x="297" y="581"/>
                  </a:lnTo>
                  <a:lnTo>
                    <a:pt x="288" y="583"/>
                  </a:lnTo>
                  <a:lnTo>
                    <a:pt x="285" y="583"/>
                  </a:lnTo>
                  <a:lnTo>
                    <a:pt x="283" y="585"/>
                  </a:lnTo>
                  <a:lnTo>
                    <a:pt x="279" y="590"/>
                  </a:lnTo>
                  <a:lnTo>
                    <a:pt x="272" y="599"/>
                  </a:lnTo>
                  <a:lnTo>
                    <a:pt x="261" y="608"/>
                  </a:lnTo>
                  <a:lnTo>
                    <a:pt x="245" y="617"/>
                  </a:lnTo>
                  <a:lnTo>
                    <a:pt x="228" y="626"/>
                  </a:lnTo>
                  <a:lnTo>
                    <a:pt x="203" y="631"/>
                  </a:lnTo>
                  <a:lnTo>
                    <a:pt x="174" y="633"/>
                  </a:lnTo>
                  <a:lnTo>
                    <a:pt x="126" y="624"/>
                  </a:lnTo>
                  <a:lnTo>
                    <a:pt x="89" y="603"/>
                  </a:lnTo>
                  <a:lnTo>
                    <a:pt x="59" y="573"/>
                  </a:lnTo>
                  <a:lnTo>
                    <a:pt x="35" y="535"/>
                  </a:lnTo>
                  <a:lnTo>
                    <a:pt x="18" y="499"/>
                  </a:lnTo>
                  <a:lnTo>
                    <a:pt x="7" y="469"/>
                  </a:lnTo>
                  <a:lnTo>
                    <a:pt x="2" y="448"/>
                  </a:lnTo>
                  <a:lnTo>
                    <a:pt x="0" y="439"/>
                  </a:lnTo>
                  <a:lnTo>
                    <a:pt x="7" y="435"/>
                  </a:lnTo>
                  <a:lnTo>
                    <a:pt x="30" y="426"/>
                  </a:lnTo>
                  <a:lnTo>
                    <a:pt x="64" y="414"/>
                  </a:lnTo>
                  <a:lnTo>
                    <a:pt x="110" y="396"/>
                  </a:lnTo>
                  <a:lnTo>
                    <a:pt x="164" y="375"/>
                  </a:lnTo>
                  <a:lnTo>
                    <a:pt x="224" y="351"/>
                  </a:lnTo>
                  <a:lnTo>
                    <a:pt x="290" y="325"/>
                  </a:lnTo>
                  <a:lnTo>
                    <a:pt x="359" y="298"/>
                  </a:lnTo>
                  <a:lnTo>
                    <a:pt x="430" y="271"/>
                  </a:lnTo>
                  <a:lnTo>
                    <a:pt x="500" y="244"/>
                  </a:lnTo>
                  <a:lnTo>
                    <a:pt x="566" y="218"/>
                  </a:lnTo>
                  <a:lnTo>
                    <a:pt x="630" y="193"/>
                  </a:lnTo>
                  <a:lnTo>
                    <a:pt x="685" y="171"/>
                  </a:lnTo>
                  <a:lnTo>
                    <a:pt x="733" y="153"/>
                  </a:lnTo>
                  <a:lnTo>
                    <a:pt x="770" y="139"/>
                  </a:lnTo>
                  <a:lnTo>
                    <a:pt x="797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742" y="1797"/>
              <a:ext cx="2167" cy="861"/>
            </a:xfrm>
            <a:custGeom>
              <a:avLst/>
              <a:gdLst>
                <a:gd name="T0" fmla="*/ 223 w 2167"/>
                <a:gd name="T1" fmla="*/ 196 h 861"/>
                <a:gd name="T2" fmla="*/ 151 w 2167"/>
                <a:gd name="T3" fmla="*/ 285 h 861"/>
                <a:gd name="T4" fmla="*/ 102 w 2167"/>
                <a:gd name="T5" fmla="*/ 401 h 861"/>
                <a:gd name="T6" fmla="*/ 100 w 2167"/>
                <a:gd name="T7" fmla="*/ 462 h 861"/>
                <a:gd name="T8" fmla="*/ 86 w 2167"/>
                <a:gd name="T9" fmla="*/ 474 h 861"/>
                <a:gd name="T10" fmla="*/ 32 w 2167"/>
                <a:gd name="T11" fmla="*/ 548 h 861"/>
                <a:gd name="T12" fmla="*/ 0 w 2167"/>
                <a:gd name="T13" fmla="*/ 683 h 861"/>
                <a:gd name="T14" fmla="*/ 27 w 2167"/>
                <a:gd name="T15" fmla="*/ 788 h 861"/>
                <a:gd name="T16" fmla="*/ 77 w 2167"/>
                <a:gd name="T17" fmla="*/ 812 h 861"/>
                <a:gd name="T18" fmla="*/ 118 w 2167"/>
                <a:gd name="T19" fmla="*/ 813 h 861"/>
                <a:gd name="T20" fmla="*/ 182 w 2167"/>
                <a:gd name="T21" fmla="*/ 819 h 861"/>
                <a:gd name="T22" fmla="*/ 281 w 2167"/>
                <a:gd name="T23" fmla="*/ 826 h 861"/>
                <a:gd name="T24" fmla="*/ 392 w 2167"/>
                <a:gd name="T25" fmla="*/ 835 h 861"/>
                <a:gd name="T26" fmla="*/ 486 w 2167"/>
                <a:gd name="T27" fmla="*/ 845 h 861"/>
                <a:gd name="T28" fmla="*/ 541 w 2167"/>
                <a:gd name="T29" fmla="*/ 854 h 861"/>
                <a:gd name="T30" fmla="*/ 596 w 2167"/>
                <a:gd name="T31" fmla="*/ 861 h 861"/>
                <a:gd name="T32" fmla="*/ 651 w 2167"/>
                <a:gd name="T33" fmla="*/ 828 h 861"/>
                <a:gd name="T34" fmla="*/ 708 w 2167"/>
                <a:gd name="T35" fmla="*/ 721 h 861"/>
                <a:gd name="T36" fmla="*/ 788 w 2167"/>
                <a:gd name="T37" fmla="*/ 585 h 861"/>
                <a:gd name="T38" fmla="*/ 913 w 2167"/>
                <a:gd name="T39" fmla="*/ 499 h 861"/>
                <a:gd name="T40" fmla="*/ 1057 w 2167"/>
                <a:gd name="T41" fmla="*/ 540 h 861"/>
                <a:gd name="T42" fmla="*/ 1112 w 2167"/>
                <a:gd name="T43" fmla="*/ 692 h 861"/>
                <a:gd name="T44" fmla="*/ 1116 w 2167"/>
                <a:gd name="T45" fmla="*/ 806 h 861"/>
                <a:gd name="T46" fmla="*/ 1112 w 2167"/>
                <a:gd name="T47" fmla="*/ 849 h 861"/>
                <a:gd name="T48" fmla="*/ 1130 w 2167"/>
                <a:gd name="T49" fmla="*/ 854 h 861"/>
                <a:gd name="T50" fmla="*/ 1181 w 2167"/>
                <a:gd name="T51" fmla="*/ 803 h 861"/>
                <a:gd name="T52" fmla="*/ 1274 w 2167"/>
                <a:gd name="T53" fmla="*/ 769 h 861"/>
                <a:gd name="T54" fmla="*/ 1406 w 2167"/>
                <a:gd name="T55" fmla="*/ 742 h 861"/>
                <a:gd name="T56" fmla="*/ 1546 w 2167"/>
                <a:gd name="T57" fmla="*/ 722 h 861"/>
                <a:gd name="T58" fmla="*/ 1665 w 2167"/>
                <a:gd name="T59" fmla="*/ 703 h 861"/>
                <a:gd name="T60" fmla="*/ 1729 w 2167"/>
                <a:gd name="T61" fmla="*/ 680 h 861"/>
                <a:gd name="T62" fmla="*/ 1767 w 2167"/>
                <a:gd name="T63" fmla="*/ 660 h 861"/>
                <a:gd name="T64" fmla="*/ 1790 w 2167"/>
                <a:gd name="T65" fmla="*/ 660 h 861"/>
                <a:gd name="T66" fmla="*/ 1813 w 2167"/>
                <a:gd name="T67" fmla="*/ 624 h 861"/>
                <a:gd name="T68" fmla="*/ 1872 w 2167"/>
                <a:gd name="T69" fmla="*/ 510 h 861"/>
                <a:gd name="T70" fmla="*/ 1964 w 2167"/>
                <a:gd name="T71" fmla="*/ 412 h 861"/>
                <a:gd name="T72" fmla="*/ 2066 w 2167"/>
                <a:gd name="T73" fmla="*/ 430 h 861"/>
                <a:gd name="T74" fmla="*/ 2128 w 2167"/>
                <a:gd name="T75" fmla="*/ 510 h 861"/>
                <a:gd name="T76" fmla="*/ 2147 w 2167"/>
                <a:gd name="T77" fmla="*/ 571 h 861"/>
                <a:gd name="T78" fmla="*/ 2163 w 2167"/>
                <a:gd name="T79" fmla="*/ 560 h 861"/>
                <a:gd name="T80" fmla="*/ 2149 w 2167"/>
                <a:gd name="T81" fmla="*/ 473 h 861"/>
                <a:gd name="T82" fmla="*/ 2075 w 2167"/>
                <a:gd name="T83" fmla="*/ 364 h 861"/>
                <a:gd name="T84" fmla="*/ 2062 w 2167"/>
                <a:gd name="T85" fmla="*/ 301 h 861"/>
                <a:gd name="T86" fmla="*/ 1996 w 2167"/>
                <a:gd name="T87" fmla="*/ 298 h 861"/>
                <a:gd name="T88" fmla="*/ 1872 w 2167"/>
                <a:gd name="T89" fmla="*/ 366 h 861"/>
                <a:gd name="T90" fmla="*/ 1786 w 2167"/>
                <a:gd name="T91" fmla="*/ 480 h 861"/>
                <a:gd name="T92" fmla="*/ 1836 w 2167"/>
                <a:gd name="T93" fmla="*/ 335 h 861"/>
                <a:gd name="T94" fmla="*/ 1891 w 2167"/>
                <a:gd name="T95" fmla="*/ 69 h 861"/>
                <a:gd name="T96" fmla="*/ 1852 w 2167"/>
                <a:gd name="T97" fmla="*/ 7 h 861"/>
                <a:gd name="T98" fmla="*/ 1721 w 2167"/>
                <a:gd name="T99" fmla="*/ 34 h 861"/>
                <a:gd name="T100" fmla="*/ 1521 w 2167"/>
                <a:gd name="T101" fmla="*/ 77 h 861"/>
                <a:gd name="T102" fmla="*/ 1295 w 2167"/>
                <a:gd name="T103" fmla="*/ 121 h 861"/>
                <a:gd name="T104" fmla="*/ 1082 w 2167"/>
                <a:gd name="T105" fmla="*/ 160 h 861"/>
                <a:gd name="T106" fmla="*/ 920 w 2167"/>
                <a:gd name="T107" fmla="*/ 184 h 861"/>
                <a:gd name="T108" fmla="*/ 772 w 2167"/>
                <a:gd name="T109" fmla="*/ 198 h 861"/>
                <a:gd name="T110" fmla="*/ 626 w 2167"/>
                <a:gd name="T111" fmla="*/ 205 h 861"/>
                <a:gd name="T112" fmla="*/ 488 w 2167"/>
                <a:gd name="T113" fmla="*/ 205 h 861"/>
                <a:gd name="T114" fmla="*/ 360 w 2167"/>
                <a:gd name="T115" fmla="*/ 196 h 861"/>
                <a:gd name="T116" fmla="*/ 244 w 2167"/>
                <a:gd name="T117" fmla="*/ 175 h 8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67"/>
                <a:gd name="T178" fmla="*/ 0 h 861"/>
                <a:gd name="T179" fmla="*/ 2167 w 2167"/>
                <a:gd name="T180" fmla="*/ 861 h 8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67" h="861">
                  <a:moveTo>
                    <a:pt x="244" y="175"/>
                  </a:moveTo>
                  <a:lnTo>
                    <a:pt x="239" y="180"/>
                  </a:lnTo>
                  <a:lnTo>
                    <a:pt x="223" y="196"/>
                  </a:lnTo>
                  <a:lnTo>
                    <a:pt x="201" y="219"/>
                  </a:lnTo>
                  <a:lnTo>
                    <a:pt x="176" y="250"/>
                  </a:lnTo>
                  <a:lnTo>
                    <a:pt x="151" y="285"/>
                  </a:lnTo>
                  <a:lnTo>
                    <a:pt x="128" y="323"/>
                  </a:lnTo>
                  <a:lnTo>
                    <a:pt x="111" y="362"/>
                  </a:lnTo>
                  <a:lnTo>
                    <a:pt x="102" y="401"/>
                  </a:lnTo>
                  <a:lnTo>
                    <a:pt x="98" y="440"/>
                  </a:lnTo>
                  <a:lnTo>
                    <a:pt x="100" y="458"/>
                  </a:lnTo>
                  <a:lnTo>
                    <a:pt x="100" y="462"/>
                  </a:lnTo>
                  <a:lnTo>
                    <a:pt x="102" y="460"/>
                  </a:lnTo>
                  <a:lnTo>
                    <a:pt x="98" y="464"/>
                  </a:lnTo>
                  <a:lnTo>
                    <a:pt x="86" y="474"/>
                  </a:lnTo>
                  <a:lnTo>
                    <a:pt x="70" y="492"/>
                  </a:lnTo>
                  <a:lnTo>
                    <a:pt x="50" y="515"/>
                  </a:lnTo>
                  <a:lnTo>
                    <a:pt x="32" y="548"/>
                  </a:lnTo>
                  <a:lnTo>
                    <a:pt x="14" y="585"/>
                  </a:lnTo>
                  <a:lnTo>
                    <a:pt x="4" y="631"/>
                  </a:lnTo>
                  <a:lnTo>
                    <a:pt x="0" y="683"/>
                  </a:lnTo>
                  <a:lnTo>
                    <a:pt x="4" y="731"/>
                  </a:lnTo>
                  <a:lnTo>
                    <a:pt x="14" y="765"/>
                  </a:lnTo>
                  <a:lnTo>
                    <a:pt x="27" y="788"/>
                  </a:lnTo>
                  <a:lnTo>
                    <a:pt x="43" y="803"/>
                  </a:lnTo>
                  <a:lnTo>
                    <a:pt x="61" y="810"/>
                  </a:lnTo>
                  <a:lnTo>
                    <a:pt x="77" y="812"/>
                  </a:lnTo>
                  <a:lnTo>
                    <a:pt x="93" y="813"/>
                  </a:lnTo>
                  <a:lnTo>
                    <a:pt x="107" y="813"/>
                  </a:lnTo>
                  <a:lnTo>
                    <a:pt x="118" y="813"/>
                  </a:lnTo>
                  <a:lnTo>
                    <a:pt x="134" y="815"/>
                  </a:lnTo>
                  <a:lnTo>
                    <a:pt x="155" y="817"/>
                  </a:lnTo>
                  <a:lnTo>
                    <a:pt x="182" y="819"/>
                  </a:lnTo>
                  <a:lnTo>
                    <a:pt x="212" y="820"/>
                  </a:lnTo>
                  <a:lnTo>
                    <a:pt x="246" y="824"/>
                  </a:lnTo>
                  <a:lnTo>
                    <a:pt x="281" y="826"/>
                  </a:lnTo>
                  <a:lnTo>
                    <a:pt x="319" y="829"/>
                  </a:lnTo>
                  <a:lnTo>
                    <a:pt x="354" y="833"/>
                  </a:lnTo>
                  <a:lnTo>
                    <a:pt x="392" y="835"/>
                  </a:lnTo>
                  <a:lnTo>
                    <a:pt x="425" y="838"/>
                  </a:lnTo>
                  <a:lnTo>
                    <a:pt x="457" y="842"/>
                  </a:lnTo>
                  <a:lnTo>
                    <a:pt x="486" y="845"/>
                  </a:lnTo>
                  <a:lnTo>
                    <a:pt x="509" y="849"/>
                  </a:lnTo>
                  <a:lnTo>
                    <a:pt x="529" y="851"/>
                  </a:lnTo>
                  <a:lnTo>
                    <a:pt x="541" y="854"/>
                  </a:lnTo>
                  <a:lnTo>
                    <a:pt x="559" y="860"/>
                  </a:lnTo>
                  <a:lnTo>
                    <a:pt x="578" y="861"/>
                  </a:lnTo>
                  <a:lnTo>
                    <a:pt x="596" y="861"/>
                  </a:lnTo>
                  <a:lnTo>
                    <a:pt x="616" y="856"/>
                  </a:lnTo>
                  <a:lnTo>
                    <a:pt x="634" y="845"/>
                  </a:lnTo>
                  <a:lnTo>
                    <a:pt x="651" y="828"/>
                  </a:lnTo>
                  <a:lnTo>
                    <a:pt x="671" y="801"/>
                  </a:lnTo>
                  <a:lnTo>
                    <a:pt x="689" y="765"/>
                  </a:lnTo>
                  <a:lnTo>
                    <a:pt x="708" y="721"/>
                  </a:lnTo>
                  <a:lnTo>
                    <a:pt x="731" y="674"/>
                  </a:lnTo>
                  <a:lnTo>
                    <a:pt x="758" y="628"/>
                  </a:lnTo>
                  <a:lnTo>
                    <a:pt x="788" y="585"/>
                  </a:lnTo>
                  <a:lnTo>
                    <a:pt x="824" y="548"/>
                  </a:lnTo>
                  <a:lnTo>
                    <a:pt x="865" y="517"/>
                  </a:lnTo>
                  <a:lnTo>
                    <a:pt x="913" y="499"/>
                  </a:lnTo>
                  <a:lnTo>
                    <a:pt x="968" y="494"/>
                  </a:lnTo>
                  <a:lnTo>
                    <a:pt x="1020" y="508"/>
                  </a:lnTo>
                  <a:lnTo>
                    <a:pt x="1057" y="540"/>
                  </a:lnTo>
                  <a:lnTo>
                    <a:pt x="1084" y="585"/>
                  </a:lnTo>
                  <a:lnTo>
                    <a:pt x="1101" y="637"/>
                  </a:lnTo>
                  <a:lnTo>
                    <a:pt x="1112" y="692"/>
                  </a:lnTo>
                  <a:lnTo>
                    <a:pt x="1116" y="742"/>
                  </a:lnTo>
                  <a:lnTo>
                    <a:pt x="1117" y="781"/>
                  </a:lnTo>
                  <a:lnTo>
                    <a:pt x="1116" y="806"/>
                  </a:lnTo>
                  <a:lnTo>
                    <a:pt x="1114" y="822"/>
                  </a:lnTo>
                  <a:lnTo>
                    <a:pt x="1112" y="836"/>
                  </a:lnTo>
                  <a:lnTo>
                    <a:pt x="1112" y="849"/>
                  </a:lnTo>
                  <a:lnTo>
                    <a:pt x="1116" y="856"/>
                  </a:lnTo>
                  <a:lnTo>
                    <a:pt x="1121" y="860"/>
                  </a:lnTo>
                  <a:lnTo>
                    <a:pt x="1130" y="854"/>
                  </a:lnTo>
                  <a:lnTo>
                    <a:pt x="1144" y="840"/>
                  </a:lnTo>
                  <a:lnTo>
                    <a:pt x="1165" y="817"/>
                  </a:lnTo>
                  <a:lnTo>
                    <a:pt x="1181" y="803"/>
                  </a:lnTo>
                  <a:lnTo>
                    <a:pt x="1206" y="790"/>
                  </a:lnTo>
                  <a:lnTo>
                    <a:pt x="1237" y="779"/>
                  </a:lnTo>
                  <a:lnTo>
                    <a:pt x="1274" y="769"/>
                  </a:lnTo>
                  <a:lnTo>
                    <a:pt x="1315" y="760"/>
                  </a:lnTo>
                  <a:lnTo>
                    <a:pt x="1359" y="751"/>
                  </a:lnTo>
                  <a:lnTo>
                    <a:pt x="1406" y="742"/>
                  </a:lnTo>
                  <a:lnTo>
                    <a:pt x="1454" y="735"/>
                  </a:lnTo>
                  <a:lnTo>
                    <a:pt x="1500" y="728"/>
                  </a:lnTo>
                  <a:lnTo>
                    <a:pt x="1546" y="722"/>
                  </a:lnTo>
                  <a:lnTo>
                    <a:pt x="1591" y="715"/>
                  </a:lnTo>
                  <a:lnTo>
                    <a:pt x="1630" y="708"/>
                  </a:lnTo>
                  <a:lnTo>
                    <a:pt x="1665" y="703"/>
                  </a:lnTo>
                  <a:lnTo>
                    <a:pt x="1694" y="696"/>
                  </a:lnTo>
                  <a:lnTo>
                    <a:pt x="1715" y="688"/>
                  </a:lnTo>
                  <a:lnTo>
                    <a:pt x="1729" y="680"/>
                  </a:lnTo>
                  <a:lnTo>
                    <a:pt x="1745" y="667"/>
                  </a:lnTo>
                  <a:lnTo>
                    <a:pt x="1758" y="660"/>
                  </a:lnTo>
                  <a:lnTo>
                    <a:pt x="1767" y="660"/>
                  </a:lnTo>
                  <a:lnTo>
                    <a:pt x="1776" y="660"/>
                  </a:lnTo>
                  <a:lnTo>
                    <a:pt x="1783" y="662"/>
                  </a:lnTo>
                  <a:lnTo>
                    <a:pt x="1790" y="660"/>
                  </a:lnTo>
                  <a:lnTo>
                    <a:pt x="1795" y="656"/>
                  </a:lnTo>
                  <a:lnTo>
                    <a:pt x="1802" y="646"/>
                  </a:lnTo>
                  <a:lnTo>
                    <a:pt x="1813" y="624"/>
                  </a:lnTo>
                  <a:lnTo>
                    <a:pt x="1827" y="592"/>
                  </a:lnTo>
                  <a:lnTo>
                    <a:pt x="1847" y="553"/>
                  </a:lnTo>
                  <a:lnTo>
                    <a:pt x="1872" y="510"/>
                  </a:lnTo>
                  <a:lnTo>
                    <a:pt x="1898" y="469"/>
                  </a:lnTo>
                  <a:lnTo>
                    <a:pt x="1930" y="435"/>
                  </a:lnTo>
                  <a:lnTo>
                    <a:pt x="1964" y="412"/>
                  </a:lnTo>
                  <a:lnTo>
                    <a:pt x="2000" y="405"/>
                  </a:lnTo>
                  <a:lnTo>
                    <a:pt x="2035" y="412"/>
                  </a:lnTo>
                  <a:lnTo>
                    <a:pt x="2066" y="430"/>
                  </a:lnTo>
                  <a:lnTo>
                    <a:pt x="2091" y="453"/>
                  </a:lnTo>
                  <a:lnTo>
                    <a:pt x="2112" y="482"/>
                  </a:lnTo>
                  <a:lnTo>
                    <a:pt x="2128" y="510"/>
                  </a:lnTo>
                  <a:lnTo>
                    <a:pt x="2139" y="537"/>
                  </a:lnTo>
                  <a:lnTo>
                    <a:pt x="2146" y="558"/>
                  </a:lnTo>
                  <a:lnTo>
                    <a:pt x="2147" y="571"/>
                  </a:lnTo>
                  <a:lnTo>
                    <a:pt x="2151" y="576"/>
                  </a:lnTo>
                  <a:lnTo>
                    <a:pt x="2156" y="572"/>
                  </a:lnTo>
                  <a:lnTo>
                    <a:pt x="2163" y="560"/>
                  </a:lnTo>
                  <a:lnTo>
                    <a:pt x="2167" y="540"/>
                  </a:lnTo>
                  <a:lnTo>
                    <a:pt x="2163" y="512"/>
                  </a:lnTo>
                  <a:lnTo>
                    <a:pt x="2149" y="473"/>
                  </a:lnTo>
                  <a:lnTo>
                    <a:pt x="2121" y="426"/>
                  </a:lnTo>
                  <a:lnTo>
                    <a:pt x="2076" y="369"/>
                  </a:lnTo>
                  <a:lnTo>
                    <a:pt x="2075" y="364"/>
                  </a:lnTo>
                  <a:lnTo>
                    <a:pt x="2071" y="350"/>
                  </a:lnTo>
                  <a:lnTo>
                    <a:pt x="2066" y="328"/>
                  </a:lnTo>
                  <a:lnTo>
                    <a:pt x="2062" y="301"/>
                  </a:lnTo>
                  <a:lnTo>
                    <a:pt x="2053" y="292"/>
                  </a:lnTo>
                  <a:lnTo>
                    <a:pt x="2030" y="291"/>
                  </a:lnTo>
                  <a:lnTo>
                    <a:pt x="1996" y="298"/>
                  </a:lnTo>
                  <a:lnTo>
                    <a:pt x="1957" y="312"/>
                  </a:lnTo>
                  <a:lnTo>
                    <a:pt x="1914" y="335"/>
                  </a:lnTo>
                  <a:lnTo>
                    <a:pt x="1872" y="366"/>
                  </a:lnTo>
                  <a:lnTo>
                    <a:pt x="1834" y="405"/>
                  </a:lnTo>
                  <a:lnTo>
                    <a:pt x="1802" y="453"/>
                  </a:lnTo>
                  <a:lnTo>
                    <a:pt x="1786" y="480"/>
                  </a:lnTo>
                  <a:lnTo>
                    <a:pt x="1792" y="462"/>
                  </a:lnTo>
                  <a:lnTo>
                    <a:pt x="1809" y="410"/>
                  </a:lnTo>
                  <a:lnTo>
                    <a:pt x="1836" y="335"/>
                  </a:lnTo>
                  <a:lnTo>
                    <a:pt x="1861" y="248"/>
                  </a:lnTo>
                  <a:lnTo>
                    <a:pt x="1882" y="155"/>
                  </a:lnTo>
                  <a:lnTo>
                    <a:pt x="1891" y="69"/>
                  </a:lnTo>
                  <a:lnTo>
                    <a:pt x="1881" y="0"/>
                  </a:lnTo>
                  <a:lnTo>
                    <a:pt x="1873" y="2"/>
                  </a:lnTo>
                  <a:lnTo>
                    <a:pt x="1852" y="7"/>
                  </a:lnTo>
                  <a:lnTo>
                    <a:pt x="1818" y="14"/>
                  </a:lnTo>
                  <a:lnTo>
                    <a:pt x="1774" y="23"/>
                  </a:lnTo>
                  <a:lnTo>
                    <a:pt x="1721" y="34"/>
                  </a:lnTo>
                  <a:lnTo>
                    <a:pt x="1660" y="48"/>
                  </a:lnTo>
                  <a:lnTo>
                    <a:pt x="1594" y="62"/>
                  </a:lnTo>
                  <a:lnTo>
                    <a:pt x="1521" y="77"/>
                  </a:lnTo>
                  <a:lnTo>
                    <a:pt x="1447" y="91"/>
                  </a:lnTo>
                  <a:lnTo>
                    <a:pt x="1370" y="107"/>
                  </a:lnTo>
                  <a:lnTo>
                    <a:pt x="1295" y="121"/>
                  </a:lnTo>
                  <a:lnTo>
                    <a:pt x="1221" y="135"/>
                  </a:lnTo>
                  <a:lnTo>
                    <a:pt x="1149" y="150"/>
                  </a:lnTo>
                  <a:lnTo>
                    <a:pt x="1082" y="160"/>
                  </a:lnTo>
                  <a:lnTo>
                    <a:pt x="1021" y="171"/>
                  </a:lnTo>
                  <a:lnTo>
                    <a:pt x="968" y="178"/>
                  </a:lnTo>
                  <a:lnTo>
                    <a:pt x="920" y="184"/>
                  </a:lnTo>
                  <a:lnTo>
                    <a:pt x="870" y="189"/>
                  </a:lnTo>
                  <a:lnTo>
                    <a:pt x="820" y="194"/>
                  </a:lnTo>
                  <a:lnTo>
                    <a:pt x="772" y="198"/>
                  </a:lnTo>
                  <a:lnTo>
                    <a:pt x="722" y="201"/>
                  </a:lnTo>
                  <a:lnTo>
                    <a:pt x="674" y="203"/>
                  </a:lnTo>
                  <a:lnTo>
                    <a:pt x="626" y="205"/>
                  </a:lnTo>
                  <a:lnTo>
                    <a:pt x="580" y="207"/>
                  </a:lnTo>
                  <a:lnTo>
                    <a:pt x="534" y="207"/>
                  </a:lnTo>
                  <a:lnTo>
                    <a:pt x="488" y="205"/>
                  </a:lnTo>
                  <a:lnTo>
                    <a:pt x="443" y="203"/>
                  </a:lnTo>
                  <a:lnTo>
                    <a:pt x="401" y="200"/>
                  </a:lnTo>
                  <a:lnTo>
                    <a:pt x="360" y="196"/>
                  </a:lnTo>
                  <a:lnTo>
                    <a:pt x="319" y="191"/>
                  </a:lnTo>
                  <a:lnTo>
                    <a:pt x="281" y="184"/>
                  </a:lnTo>
                  <a:lnTo>
                    <a:pt x="244" y="175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972" y="1444"/>
              <a:ext cx="1852" cy="1170"/>
            </a:xfrm>
            <a:custGeom>
              <a:avLst/>
              <a:gdLst>
                <a:gd name="T0" fmla="*/ 10 w 1852"/>
                <a:gd name="T1" fmla="*/ 531 h 1170"/>
                <a:gd name="T2" fmla="*/ 48 w 1852"/>
                <a:gd name="T3" fmla="*/ 501 h 1170"/>
                <a:gd name="T4" fmla="*/ 87 w 1852"/>
                <a:gd name="T5" fmla="*/ 460 h 1170"/>
                <a:gd name="T6" fmla="*/ 101 w 1852"/>
                <a:gd name="T7" fmla="*/ 465 h 1170"/>
                <a:gd name="T8" fmla="*/ 151 w 1852"/>
                <a:gd name="T9" fmla="*/ 478 h 1170"/>
                <a:gd name="T10" fmla="*/ 247 w 1852"/>
                <a:gd name="T11" fmla="*/ 487 h 1170"/>
                <a:gd name="T12" fmla="*/ 402 w 1852"/>
                <a:gd name="T13" fmla="*/ 483 h 1170"/>
                <a:gd name="T14" fmla="*/ 624 w 1852"/>
                <a:gd name="T15" fmla="*/ 456 h 1170"/>
                <a:gd name="T16" fmla="*/ 729 w 1852"/>
                <a:gd name="T17" fmla="*/ 422 h 1170"/>
                <a:gd name="T18" fmla="*/ 809 w 1852"/>
                <a:gd name="T19" fmla="*/ 312 h 1170"/>
                <a:gd name="T20" fmla="*/ 966 w 1852"/>
                <a:gd name="T21" fmla="*/ 100 h 1170"/>
                <a:gd name="T22" fmla="*/ 1017 w 1852"/>
                <a:gd name="T23" fmla="*/ 51 h 1170"/>
                <a:gd name="T24" fmla="*/ 1080 w 1852"/>
                <a:gd name="T25" fmla="*/ 23 h 1170"/>
                <a:gd name="T26" fmla="*/ 1147 w 1852"/>
                <a:gd name="T27" fmla="*/ 7 h 1170"/>
                <a:gd name="T28" fmla="*/ 1211 w 1852"/>
                <a:gd name="T29" fmla="*/ 1 h 1170"/>
                <a:gd name="T30" fmla="*/ 1266 w 1852"/>
                <a:gd name="T31" fmla="*/ 0 h 1170"/>
                <a:gd name="T32" fmla="*/ 1309 w 1852"/>
                <a:gd name="T33" fmla="*/ 0 h 1170"/>
                <a:gd name="T34" fmla="*/ 1412 w 1852"/>
                <a:gd name="T35" fmla="*/ 7 h 1170"/>
                <a:gd name="T36" fmla="*/ 1526 w 1852"/>
                <a:gd name="T37" fmla="*/ 25 h 1170"/>
                <a:gd name="T38" fmla="*/ 1563 w 1852"/>
                <a:gd name="T39" fmla="*/ 76 h 1170"/>
                <a:gd name="T40" fmla="*/ 1643 w 1852"/>
                <a:gd name="T41" fmla="*/ 194 h 1170"/>
                <a:gd name="T42" fmla="*/ 1699 w 1852"/>
                <a:gd name="T43" fmla="*/ 289 h 1170"/>
                <a:gd name="T44" fmla="*/ 1729 w 1852"/>
                <a:gd name="T45" fmla="*/ 321 h 1170"/>
                <a:gd name="T46" fmla="*/ 1779 w 1852"/>
                <a:gd name="T47" fmla="*/ 358 h 1170"/>
                <a:gd name="T48" fmla="*/ 1829 w 1852"/>
                <a:gd name="T49" fmla="*/ 399 h 1170"/>
                <a:gd name="T50" fmla="*/ 1850 w 1852"/>
                <a:gd name="T51" fmla="*/ 524 h 1170"/>
                <a:gd name="T52" fmla="*/ 1841 w 1852"/>
                <a:gd name="T53" fmla="*/ 649 h 1170"/>
                <a:gd name="T54" fmla="*/ 1789 w 1852"/>
                <a:gd name="T55" fmla="*/ 690 h 1170"/>
                <a:gd name="T56" fmla="*/ 1693 w 1852"/>
                <a:gd name="T57" fmla="*/ 715 h 1170"/>
                <a:gd name="T58" fmla="*/ 1579 w 1852"/>
                <a:gd name="T59" fmla="*/ 843 h 1170"/>
                <a:gd name="T60" fmla="*/ 1540 w 1852"/>
                <a:gd name="T61" fmla="*/ 954 h 1170"/>
                <a:gd name="T62" fmla="*/ 1555 w 1852"/>
                <a:gd name="T63" fmla="*/ 1004 h 1170"/>
                <a:gd name="T64" fmla="*/ 1565 w 1852"/>
                <a:gd name="T65" fmla="*/ 1015 h 1170"/>
                <a:gd name="T66" fmla="*/ 1547 w 1852"/>
                <a:gd name="T67" fmla="*/ 1040 h 1170"/>
                <a:gd name="T68" fmla="*/ 1487 w 1852"/>
                <a:gd name="T69" fmla="*/ 1075 h 1170"/>
                <a:gd name="T70" fmla="*/ 1357 w 1852"/>
                <a:gd name="T71" fmla="*/ 1116 h 1170"/>
                <a:gd name="T72" fmla="*/ 1140 w 1852"/>
                <a:gd name="T73" fmla="*/ 1152 h 1170"/>
                <a:gd name="T74" fmla="*/ 934 w 1852"/>
                <a:gd name="T75" fmla="*/ 1168 h 1170"/>
                <a:gd name="T76" fmla="*/ 919 w 1852"/>
                <a:gd name="T77" fmla="*/ 1140 h 1170"/>
                <a:gd name="T78" fmla="*/ 927 w 1852"/>
                <a:gd name="T79" fmla="*/ 1102 h 1170"/>
                <a:gd name="T80" fmla="*/ 976 w 1852"/>
                <a:gd name="T81" fmla="*/ 1082 h 1170"/>
                <a:gd name="T82" fmla="*/ 1067 w 1852"/>
                <a:gd name="T83" fmla="*/ 1063 h 1170"/>
                <a:gd name="T84" fmla="*/ 1186 w 1852"/>
                <a:gd name="T85" fmla="*/ 1034 h 1170"/>
                <a:gd name="T86" fmla="*/ 1309 w 1852"/>
                <a:gd name="T87" fmla="*/ 991 h 1170"/>
                <a:gd name="T88" fmla="*/ 1414 w 1852"/>
                <a:gd name="T89" fmla="*/ 929 h 1170"/>
                <a:gd name="T90" fmla="*/ 1471 w 1852"/>
                <a:gd name="T91" fmla="*/ 861 h 1170"/>
                <a:gd name="T92" fmla="*/ 1556 w 1852"/>
                <a:gd name="T93" fmla="*/ 701 h 1170"/>
                <a:gd name="T94" fmla="*/ 1619 w 1852"/>
                <a:gd name="T95" fmla="*/ 462 h 1170"/>
                <a:gd name="T96" fmla="*/ 1590 w 1852"/>
                <a:gd name="T97" fmla="*/ 394 h 1170"/>
                <a:gd name="T98" fmla="*/ 1492 w 1852"/>
                <a:gd name="T99" fmla="*/ 415 h 1170"/>
                <a:gd name="T100" fmla="*/ 1323 w 1852"/>
                <a:gd name="T101" fmla="*/ 447 h 1170"/>
                <a:gd name="T102" fmla="*/ 1096 w 1852"/>
                <a:gd name="T103" fmla="*/ 485 h 1170"/>
                <a:gd name="T104" fmla="*/ 822 w 1852"/>
                <a:gd name="T105" fmla="*/ 522 h 1170"/>
                <a:gd name="T106" fmla="*/ 523 w 1852"/>
                <a:gd name="T107" fmla="*/ 549 h 1170"/>
                <a:gd name="T108" fmla="*/ 302 w 1852"/>
                <a:gd name="T109" fmla="*/ 563 h 1170"/>
                <a:gd name="T110" fmla="*/ 165 w 1852"/>
                <a:gd name="T111" fmla="*/ 567 h 1170"/>
                <a:gd name="T112" fmla="*/ 83 w 1852"/>
                <a:gd name="T113" fmla="*/ 560 h 1170"/>
                <a:gd name="T114" fmla="*/ 37 w 1852"/>
                <a:gd name="T115" fmla="*/ 549 h 1170"/>
                <a:gd name="T116" fmla="*/ 0 w 1852"/>
                <a:gd name="T117" fmla="*/ 538 h 11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2"/>
                <a:gd name="T178" fmla="*/ 0 h 1170"/>
                <a:gd name="T179" fmla="*/ 1852 w 1852"/>
                <a:gd name="T180" fmla="*/ 1170 h 117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2" h="1170">
                  <a:moveTo>
                    <a:pt x="0" y="538"/>
                  </a:moveTo>
                  <a:lnTo>
                    <a:pt x="1" y="537"/>
                  </a:lnTo>
                  <a:lnTo>
                    <a:pt x="10" y="531"/>
                  </a:lnTo>
                  <a:lnTo>
                    <a:pt x="21" y="524"/>
                  </a:lnTo>
                  <a:lnTo>
                    <a:pt x="34" y="513"/>
                  </a:lnTo>
                  <a:lnTo>
                    <a:pt x="48" y="501"/>
                  </a:lnTo>
                  <a:lnTo>
                    <a:pt x="62" y="488"/>
                  </a:lnTo>
                  <a:lnTo>
                    <a:pt x="76" y="474"/>
                  </a:lnTo>
                  <a:lnTo>
                    <a:pt x="87" y="460"/>
                  </a:lnTo>
                  <a:lnTo>
                    <a:pt x="89" y="460"/>
                  </a:lnTo>
                  <a:lnTo>
                    <a:pt x="92" y="463"/>
                  </a:lnTo>
                  <a:lnTo>
                    <a:pt x="101" y="465"/>
                  </a:lnTo>
                  <a:lnTo>
                    <a:pt x="114" y="469"/>
                  </a:lnTo>
                  <a:lnTo>
                    <a:pt x="130" y="474"/>
                  </a:lnTo>
                  <a:lnTo>
                    <a:pt x="151" y="478"/>
                  </a:lnTo>
                  <a:lnTo>
                    <a:pt x="178" y="481"/>
                  </a:lnTo>
                  <a:lnTo>
                    <a:pt x="210" y="485"/>
                  </a:lnTo>
                  <a:lnTo>
                    <a:pt x="247" y="487"/>
                  </a:lnTo>
                  <a:lnTo>
                    <a:pt x="291" y="487"/>
                  </a:lnTo>
                  <a:lnTo>
                    <a:pt x="343" y="485"/>
                  </a:lnTo>
                  <a:lnTo>
                    <a:pt x="402" y="483"/>
                  </a:lnTo>
                  <a:lnTo>
                    <a:pt x="468" y="476"/>
                  </a:lnTo>
                  <a:lnTo>
                    <a:pt x="541" y="469"/>
                  </a:lnTo>
                  <a:lnTo>
                    <a:pt x="624" y="456"/>
                  </a:lnTo>
                  <a:lnTo>
                    <a:pt x="715" y="442"/>
                  </a:lnTo>
                  <a:lnTo>
                    <a:pt x="718" y="437"/>
                  </a:lnTo>
                  <a:lnTo>
                    <a:pt x="729" y="422"/>
                  </a:lnTo>
                  <a:lnTo>
                    <a:pt x="749" y="396"/>
                  </a:lnTo>
                  <a:lnTo>
                    <a:pt x="774" y="360"/>
                  </a:lnTo>
                  <a:lnTo>
                    <a:pt x="809" y="312"/>
                  </a:lnTo>
                  <a:lnTo>
                    <a:pt x="852" y="253"/>
                  </a:lnTo>
                  <a:lnTo>
                    <a:pt x="905" y="182"/>
                  </a:lnTo>
                  <a:lnTo>
                    <a:pt x="966" y="100"/>
                  </a:lnTo>
                  <a:lnTo>
                    <a:pt x="982" y="82"/>
                  </a:lnTo>
                  <a:lnTo>
                    <a:pt x="998" y="66"/>
                  </a:lnTo>
                  <a:lnTo>
                    <a:pt x="1017" y="51"/>
                  </a:lnTo>
                  <a:lnTo>
                    <a:pt x="1037" y="41"/>
                  </a:lnTo>
                  <a:lnTo>
                    <a:pt x="1058" y="30"/>
                  </a:lnTo>
                  <a:lnTo>
                    <a:pt x="1080" y="23"/>
                  </a:lnTo>
                  <a:lnTo>
                    <a:pt x="1101" y="16"/>
                  </a:lnTo>
                  <a:lnTo>
                    <a:pt x="1124" y="10"/>
                  </a:lnTo>
                  <a:lnTo>
                    <a:pt x="1147" y="7"/>
                  </a:lnTo>
                  <a:lnTo>
                    <a:pt x="1169" y="3"/>
                  </a:lnTo>
                  <a:lnTo>
                    <a:pt x="1190" y="1"/>
                  </a:lnTo>
                  <a:lnTo>
                    <a:pt x="1211" y="1"/>
                  </a:lnTo>
                  <a:lnTo>
                    <a:pt x="1231" y="0"/>
                  </a:lnTo>
                  <a:lnTo>
                    <a:pt x="1250" y="0"/>
                  </a:lnTo>
                  <a:lnTo>
                    <a:pt x="1266" y="0"/>
                  </a:lnTo>
                  <a:lnTo>
                    <a:pt x="1282" y="0"/>
                  </a:lnTo>
                  <a:lnTo>
                    <a:pt x="1289" y="0"/>
                  </a:lnTo>
                  <a:lnTo>
                    <a:pt x="1309" y="0"/>
                  </a:lnTo>
                  <a:lnTo>
                    <a:pt x="1338" y="1"/>
                  </a:lnTo>
                  <a:lnTo>
                    <a:pt x="1373" y="3"/>
                  </a:lnTo>
                  <a:lnTo>
                    <a:pt x="1412" y="7"/>
                  </a:lnTo>
                  <a:lnTo>
                    <a:pt x="1453" y="12"/>
                  </a:lnTo>
                  <a:lnTo>
                    <a:pt x="1492" y="18"/>
                  </a:lnTo>
                  <a:lnTo>
                    <a:pt x="1526" y="25"/>
                  </a:lnTo>
                  <a:lnTo>
                    <a:pt x="1531" y="32"/>
                  </a:lnTo>
                  <a:lnTo>
                    <a:pt x="1544" y="48"/>
                  </a:lnTo>
                  <a:lnTo>
                    <a:pt x="1563" y="76"/>
                  </a:lnTo>
                  <a:lnTo>
                    <a:pt x="1588" y="110"/>
                  </a:lnTo>
                  <a:lnTo>
                    <a:pt x="1615" y="150"/>
                  </a:lnTo>
                  <a:lnTo>
                    <a:pt x="1643" y="194"/>
                  </a:lnTo>
                  <a:lnTo>
                    <a:pt x="1672" y="239"/>
                  </a:lnTo>
                  <a:lnTo>
                    <a:pt x="1697" y="285"/>
                  </a:lnTo>
                  <a:lnTo>
                    <a:pt x="1699" y="289"/>
                  </a:lnTo>
                  <a:lnTo>
                    <a:pt x="1706" y="296"/>
                  </a:lnTo>
                  <a:lnTo>
                    <a:pt x="1715" y="308"/>
                  </a:lnTo>
                  <a:lnTo>
                    <a:pt x="1729" y="321"/>
                  </a:lnTo>
                  <a:lnTo>
                    <a:pt x="1743" y="335"/>
                  </a:lnTo>
                  <a:lnTo>
                    <a:pt x="1759" y="348"/>
                  </a:lnTo>
                  <a:lnTo>
                    <a:pt x="1779" y="358"/>
                  </a:lnTo>
                  <a:lnTo>
                    <a:pt x="1796" y="364"/>
                  </a:lnTo>
                  <a:lnTo>
                    <a:pt x="1814" y="374"/>
                  </a:lnTo>
                  <a:lnTo>
                    <a:pt x="1829" y="399"/>
                  </a:lnTo>
                  <a:lnTo>
                    <a:pt x="1839" y="435"/>
                  </a:lnTo>
                  <a:lnTo>
                    <a:pt x="1846" y="478"/>
                  </a:lnTo>
                  <a:lnTo>
                    <a:pt x="1850" y="524"/>
                  </a:lnTo>
                  <a:lnTo>
                    <a:pt x="1852" y="571"/>
                  </a:lnTo>
                  <a:lnTo>
                    <a:pt x="1848" y="613"/>
                  </a:lnTo>
                  <a:lnTo>
                    <a:pt x="1841" y="649"/>
                  </a:lnTo>
                  <a:lnTo>
                    <a:pt x="1829" y="672"/>
                  </a:lnTo>
                  <a:lnTo>
                    <a:pt x="1813" y="685"/>
                  </a:lnTo>
                  <a:lnTo>
                    <a:pt x="1789" y="690"/>
                  </a:lnTo>
                  <a:lnTo>
                    <a:pt x="1761" y="694"/>
                  </a:lnTo>
                  <a:lnTo>
                    <a:pt x="1729" y="701"/>
                  </a:lnTo>
                  <a:lnTo>
                    <a:pt x="1693" y="715"/>
                  </a:lnTo>
                  <a:lnTo>
                    <a:pt x="1654" y="744"/>
                  </a:lnTo>
                  <a:lnTo>
                    <a:pt x="1613" y="790"/>
                  </a:lnTo>
                  <a:lnTo>
                    <a:pt x="1579" y="843"/>
                  </a:lnTo>
                  <a:lnTo>
                    <a:pt x="1556" y="888"/>
                  </a:lnTo>
                  <a:lnTo>
                    <a:pt x="1544" y="925"/>
                  </a:lnTo>
                  <a:lnTo>
                    <a:pt x="1540" y="954"/>
                  </a:lnTo>
                  <a:lnTo>
                    <a:pt x="1540" y="977"/>
                  </a:lnTo>
                  <a:lnTo>
                    <a:pt x="1547" y="993"/>
                  </a:lnTo>
                  <a:lnTo>
                    <a:pt x="1555" y="1004"/>
                  </a:lnTo>
                  <a:lnTo>
                    <a:pt x="1562" y="1008"/>
                  </a:lnTo>
                  <a:lnTo>
                    <a:pt x="1563" y="1009"/>
                  </a:lnTo>
                  <a:lnTo>
                    <a:pt x="1565" y="1015"/>
                  </a:lnTo>
                  <a:lnTo>
                    <a:pt x="1563" y="1020"/>
                  </a:lnTo>
                  <a:lnTo>
                    <a:pt x="1558" y="1029"/>
                  </a:lnTo>
                  <a:lnTo>
                    <a:pt x="1547" y="1040"/>
                  </a:lnTo>
                  <a:lnTo>
                    <a:pt x="1533" y="1050"/>
                  </a:lnTo>
                  <a:lnTo>
                    <a:pt x="1514" y="1063"/>
                  </a:lnTo>
                  <a:lnTo>
                    <a:pt x="1487" y="1075"/>
                  </a:lnTo>
                  <a:lnTo>
                    <a:pt x="1451" y="1090"/>
                  </a:lnTo>
                  <a:lnTo>
                    <a:pt x="1409" y="1104"/>
                  </a:lnTo>
                  <a:lnTo>
                    <a:pt x="1357" y="1116"/>
                  </a:lnTo>
                  <a:lnTo>
                    <a:pt x="1297" y="1129"/>
                  </a:lnTo>
                  <a:lnTo>
                    <a:pt x="1224" y="1141"/>
                  </a:lnTo>
                  <a:lnTo>
                    <a:pt x="1140" y="1152"/>
                  </a:lnTo>
                  <a:lnTo>
                    <a:pt x="1044" y="1163"/>
                  </a:lnTo>
                  <a:lnTo>
                    <a:pt x="935" y="1170"/>
                  </a:lnTo>
                  <a:lnTo>
                    <a:pt x="934" y="1168"/>
                  </a:lnTo>
                  <a:lnTo>
                    <a:pt x="928" y="1161"/>
                  </a:lnTo>
                  <a:lnTo>
                    <a:pt x="923" y="1152"/>
                  </a:lnTo>
                  <a:lnTo>
                    <a:pt x="919" y="1140"/>
                  </a:lnTo>
                  <a:lnTo>
                    <a:pt x="918" y="1127"/>
                  </a:lnTo>
                  <a:lnTo>
                    <a:pt x="919" y="1113"/>
                  </a:lnTo>
                  <a:lnTo>
                    <a:pt x="927" y="1102"/>
                  </a:lnTo>
                  <a:lnTo>
                    <a:pt x="943" y="1091"/>
                  </a:lnTo>
                  <a:lnTo>
                    <a:pt x="957" y="1088"/>
                  </a:lnTo>
                  <a:lnTo>
                    <a:pt x="976" y="1082"/>
                  </a:lnTo>
                  <a:lnTo>
                    <a:pt x="1001" y="1077"/>
                  </a:lnTo>
                  <a:lnTo>
                    <a:pt x="1033" y="1070"/>
                  </a:lnTo>
                  <a:lnTo>
                    <a:pt x="1067" y="1063"/>
                  </a:lnTo>
                  <a:lnTo>
                    <a:pt x="1104" y="1056"/>
                  </a:lnTo>
                  <a:lnTo>
                    <a:pt x="1145" y="1045"/>
                  </a:lnTo>
                  <a:lnTo>
                    <a:pt x="1186" y="1034"/>
                  </a:lnTo>
                  <a:lnTo>
                    <a:pt x="1227" y="1022"/>
                  </a:lnTo>
                  <a:lnTo>
                    <a:pt x="1270" y="1008"/>
                  </a:lnTo>
                  <a:lnTo>
                    <a:pt x="1309" y="991"/>
                  </a:lnTo>
                  <a:lnTo>
                    <a:pt x="1348" y="972"/>
                  </a:lnTo>
                  <a:lnTo>
                    <a:pt x="1384" y="952"/>
                  </a:lnTo>
                  <a:lnTo>
                    <a:pt x="1414" y="929"/>
                  </a:lnTo>
                  <a:lnTo>
                    <a:pt x="1441" y="904"/>
                  </a:lnTo>
                  <a:lnTo>
                    <a:pt x="1462" y="876"/>
                  </a:lnTo>
                  <a:lnTo>
                    <a:pt x="1471" y="861"/>
                  </a:lnTo>
                  <a:lnTo>
                    <a:pt x="1492" y="826"/>
                  </a:lnTo>
                  <a:lnTo>
                    <a:pt x="1523" y="770"/>
                  </a:lnTo>
                  <a:lnTo>
                    <a:pt x="1556" y="701"/>
                  </a:lnTo>
                  <a:lnTo>
                    <a:pt x="1587" y="624"/>
                  </a:lnTo>
                  <a:lnTo>
                    <a:pt x="1610" y="542"/>
                  </a:lnTo>
                  <a:lnTo>
                    <a:pt x="1619" y="462"/>
                  </a:lnTo>
                  <a:lnTo>
                    <a:pt x="1610" y="389"/>
                  </a:lnTo>
                  <a:lnTo>
                    <a:pt x="1604" y="390"/>
                  </a:lnTo>
                  <a:lnTo>
                    <a:pt x="1590" y="394"/>
                  </a:lnTo>
                  <a:lnTo>
                    <a:pt x="1565" y="399"/>
                  </a:lnTo>
                  <a:lnTo>
                    <a:pt x="1533" y="406"/>
                  </a:lnTo>
                  <a:lnTo>
                    <a:pt x="1492" y="415"/>
                  </a:lnTo>
                  <a:lnTo>
                    <a:pt x="1442" y="424"/>
                  </a:lnTo>
                  <a:lnTo>
                    <a:pt x="1387" y="435"/>
                  </a:lnTo>
                  <a:lnTo>
                    <a:pt x="1323" y="447"/>
                  </a:lnTo>
                  <a:lnTo>
                    <a:pt x="1254" y="460"/>
                  </a:lnTo>
                  <a:lnTo>
                    <a:pt x="1177" y="472"/>
                  </a:lnTo>
                  <a:lnTo>
                    <a:pt x="1096" y="485"/>
                  </a:lnTo>
                  <a:lnTo>
                    <a:pt x="1008" y="497"/>
                  </a:lnTo>
                  <a:lnTo>
                    <a:pt x="918" y="510"/>
                  </a:lnTo>
                  <a:lnTo>
                    <a:pt x="822" y="522"/>
                  </a:lnTo>
                  <a:lnTo>
                    <a:pt x="722" y="533"/>
                  </a:lnTo>
                  <a:lnTo>
                    <a:pt x="619" y="542"/>
                  </a:lnTo>
                  <a:lnTo>
                    <a:pt x="523" y="549"/>
                  </a:lnTo>
                  <a:lnTo>
                    <a:pt x="439" y="556"/>
                  </a:lnTo>
                  <a:lnTo>
                    <a:pt x="366" y="560"/>
                  </a:lnTo>
                  <a:lnTo>
                    <a:pt x="302" y="563"/>
                  </a:lnTo>
                  <a:lnTo>
                    <a:pt x="249" y="565"/>
                  </a:lnTo>
                  <a:lnTo>
                    <a:pt x="203" y="567"/>
                  </a:lnTo>
                  <a:lnTo>
                    <a:pt x="165" y="567"/>
                  </a:lnTo>
                  <a:lnTo>
                    <a:pt x="133" y="565"/>
                  </a:lnTo>
                  <a:lnTo>
                    <a:pt x="106" y="563"/>
                  </a:lnTo>
                  <a:lnTo>
                    <a:pt x="83" y="560"/>
                  </a:lnTo>
                  <a:lnTo>
                    <a:pt x="66" y="558"/>
                  </a:lnTo>
                  <a:lnTo>
                    <a:pt x="51" y="554"/>
                  </a:lnTo>
                  <a:lnTo>
                    <a:pt x="37" y="549"/>
                  </a:lnTo>
                  <a:lnTo>
                    <a:pt x="25" y="546"/>
                  </a:lnTo>
                  <a:lnTo>
                    <a:pt x="12" y="542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A8B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045" y="1437"/>
              <a:ext cx="1129" cy="497"/>
            </a:xfrm>
            <a:custGeom>
              <a:avLst/>
              <a:gdLst>
                <a:gd name="T0" fmla="*/ 0 w 1129"/>
                <a:gd name="T1" fmla="*/ 483 h 497"/>
                <a:gd name="T2" fmla="*/ 9 w 1129"/>
                <a:gd name="T3" fmla="*/ 470 h 497"/>
                <a:gd name="T4" fmla="*/ 26 w 1129"/>
                <a:gd name="T5" fmla="*/ 444 h 497"/>
                <a:gd name="T6" fmla="*/ 57 w 1129"/>
                <a:gd name="T7" fmla="*/ 404 h 497"/>
                <a:gd name="T8" fmla="*/ 101 w 1129"/>
                <a:gd name="T9" fmla="*/ 355 h 497"/>
                <a:gd name="T10" fmla="*/ 163 w 1129"/>
                <a:gd name="T11" fmla="*/ 294 h 497"/>
                <a:gd name="T12" fmla="*/ 247 w 1129"/>
                <a:gd name="T13" fmla="*/ 221 h 497"/>
                <a:gd name="T14" fmla="*/ 354 w 1129"/>
                <a:gd name="T15" fmla="*/ 137 h 497"/>
                <a:gd name="T16" fmla="*/ 418 w 1129"/>
                <a:gd name="T17" fmla="*/ 91 h 497"/>
                <a:gd name="T18" fmla="*/ 436 w 1129"/>
                <a:gd name="T19" fmla="*/ 82 h 497"/>
                <a:gd name="T20" fmla="*/ 471 w 1129"/>
                <a:gd name="T21" fmla="*/ 66 h 497"/>
                <a:gd name="T22" fmla="*/ 530 w 1129"/>
                <a:gd name="T23" fmla="*/ 46 h 497"/>
                <a:gd name="T24" fmla="*/ 613 w 1129"/>
                <a:gd name="T25" fmla="*/ 26 h 497"/>
                <a:gd name="T26" fmla="*/ 722 w 1129"/>
                <a:gd name="T27" fmla="*/ 10 h 497"/>
                <a:gd name="T28" fmla="*/ 861 w 1129"/>
                <a:gd name="T29" fmla="*/ 1 h 497"/>
                <a:gd name="T30" fmla="*/ 1031 w 1129"/>
                <a:gd name="T31" fmla="*/ 1 h 497"/>
                <a:gd name="T32" fmla="*/ 1122 w 1129"/>
                <a:gd name="T33" fmla="*/ 7 h 497"/>
                <a:gd name="T34" fmla="*/ 1081 w 1129"/>
                <a:gd name="T35" fmla="*/ 12 h 497"/>
                <a:gd name="T36" fmla="*/ 1017 w 1129"/>
                <a:gd name="T37" fmla="*/ 26 h 497"/>
                <a:gd name="T38" fmla="*/ 950 w 1129"/>
                <a:gd name="T39" fmla="*/ 58 h 497"/>
                <a:gd name="T40" fmla="*/ 889 w 1129"/>
                <a:gd name="T41" fmla="*/ 123 h 497"/>
                <a:gd name="T42" fmla="*/ 807 w 1129"/>
                <a:gd name="T43" fmla="*/ 226 h 497"/>
                <a:gd name="T44" fmla="*/ 727 w 1129"/>
                <a:gd name="T45" fmla="*/ 333 h 497"/>
                <a:gd name="T46" fmla="*/ 670 w 1129"/>
                <a:gd name="T47" fmla="*/ 408 h 497"/>
                <a:gd name="T48" fmla="*/ 654 w 1129"/>
                <a:gd name="T49" fmla="*/ 428 h 497"/>
                <a:gd name="T50" fmla="*/ 645 w 1129"/>
                <a:gd name="T51" fmla="*/ 444 h 497"/>
                <a:gd name="T52" fmla="*/ 619 w 1129"/>
                <a:gd name="T53" fmla="*/ 462 h 497"/>
                <a:gd name="T54" fmla="*/ 556 w 1129"/>
                <a:gd name="T55" fmla="*/ 478 h 497"/>
                <a:gd name="T56" fmla="*/ 503 w 1129"/>
                <a:gd name="T57" fmla="*/ 485 h 497"/>
                <a:gd name="T58" fmla="*/ 482 w 1129"/>
                <a:gd name="T59" fmla="*/ 487 h 497"/>
                <a:gd name="T60" fmla="*/ 444 w 1129"/>
                <a:gd name="T61" fmla="*/ 490 h 497"/>
                <a:gd name="T62" fmla="*/ 389 w 1129"/>
                <a:gd name="T63" fmla="*/ 494 h 497"/>
                <a:gd name="T64" fmla="*/ 322 w 1129"/>
                <a:gd name="T65" fmla="*/ 497 h 497"/>
                <a:gd name="T66" fmla="*/ 240 w 1129"/>
                <a:gd name="T67" fmla="*/ 497 h 497"/>
                <a:gd name="T68" fmla="*/ 151 w 1129"/>
                <a:gd name="T69" fmla="*/ 495 h 497"/>
                <a:gd name="T70" fmla="*/ 51 w 1129"/>
                <a:gd name="T71" fmla="*/ 490 h 4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497"/>
                <a:gd name="T110" fmla="*/ 1129 w 1129"/>
                <a:gd name="T111" fmla="*/ 497 h 4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497">
                  <a:moveTo>
                    <a:pt x="0" y="485"/>
                  </a:moveTo>
                  <a:lnTo>
                    <a:pt x="0" y="483"/>
                  </a:lnTo>
                  <a:lnTo>
                    <a:pt x="3" y="478"/>
                  </a:lnTo>
                  <a:lnTo>
                    <a:pt x="9" y="470"/>
                  </a:lnTo>
                  <a:lnTo>
                    <a:pt x="16" y="458"/>
                  </a:lnTo>
                  <a:lnTo>
                    <a:pt x="26" y="444"/>
                  </a:lnTo>
                  <a:lnTo>
                    <a:pt x="39" y="426"/>
                  </a:lnTo>
                  <a:lnTo>
                    <a:pt x="57" y="404"/>
                  </a:lnTo>
                  <a:lnTo>
                    <a:pt x="76" y="381"/>
                  </a:lnTo>
                  <a:lnTo>
                    <a:pt x="101" y="355"/>
                  </a:lnTo>
                  <a:lnTo>
                    <a:pt x="130" y="326"/>
                  </a:lnTo>
                  <a:lnTo>
                    <a:pt x="163" y="294"/>
                  </a:lnTo>
                  <a:lnTo>
                    <a:pt x="202" y="258"/>
                  </a:lnTo>
                  <a:lnTo>
                    <a:pt x="247" y="221"/>
                  </a:lnTo>
                  <a:lnTo>
                    <a:pt x="297" y="180"/>
                  </a:lnTo>
                  <a:lnTo>
                    <a:pt x="354" y="137"/>
                  </a:lnTo>
                  <a:lnTo>
                    <a:pt x="416" y="92"/>
                  </a:lnTo>
                  <a:lnTo>
                    <a:pt x="418" y="91"/>
                  </a:lnTo>
                  <a:lnTo>
                    <a:pt x="425" y="87"/>
                  </a:lnTo>
                  <a:lnTo>
                    <a:pt x="436" y="82"/>
                  </a:lnTo>
                  <a:lnTo>
                    <a:pt x="452" y="74"/>
                  </a:lnTo>
                  <a:lnTo>
                    <a:pt x="471" y="66"/>
                  </a:lnTo>
                  <a:lnTo>
                    <a:pt x="498" y="57"/>
                  </a:lnTo>
                  <a:lnTo>
                    <a:pt x="530" y="46"/>
                  </a:lnTo>
                  <a:lnTo>
                    <a:pt x="569" y="35"/>
                  </a:lnTo>
                  <a:lnTo>
                    <a:pt x="613" y="26"/>
                  </a:lnTo>
                  <a:lnTo>
                    <a:pt x="665" y="17"/>
                  </a:lnTo>
                  <a:lnTo>
                    <a:pt x="722" y="10"/>
                  </a:lnTo>
                  <a:lnTo>
                    <a:pt x="788" y="5"/>
                  </a:lnTo>
                  <a:lnTo>
                    <a:pt x="861" y="1"/>
                  </a:lnTo>
                  <a:lnTo>
                    <a:pt x="943" y="0"/>
                  </a:lnTo>
                  <a:lnTo>
                    <a:pt x="1031" y="1"/>
                  </a:lnTo>
                  <a:lnTo>
                    <a:pt x="1129" y="7"/>
                  </a:lnTo>
                  <a:lnTo>
                    <a:pt x="1122" y="7"/>
                  </a:lnTo>
                  <a:lnTo>
                    <a:pt x="1106" y="8"/>
                  </a:lnTo>
                  <a:lnTo>
                    <a:pt x="1081" y="12"/>
                  </a:lnTo>
                  <a:lnTo>
                    <a:pt x="1051" y="17"/>
                  </a:lnTo>
                  <a:lnTo>
                    <a:pt x="1017" y="26"/>
                  </a:lnTo>
                  <a:lnTo>
                    <a:pt x="982" y="41"/>
                  </a:lnTo>
                  <a:lnTo>
                    <a:pt x="950" y="58"/>
                  </a:lnTo>
                  <a:lnTo>
                    <a:pt x="923" y="83"/>
                  </a:lnTo>
                  <a:lnTo>
                    <a:pt x="889" y="123"/>
                  </a:lnTo>
                  <a:lnTo>
                    <a:pt x="850" y="173"/>
                  </a:lnTo>
                  <a:lnTo>
                    <a:pt x="807" y="226"/>
                  </a:lnTo>
                  <a:lnTo>
                    <a:pt x="766" y="281"/>
                  </a:lnTo>
                  <a:lnTo>
                    <a:pt x="727" y="333"/>
                  </a:lnTo>
                  <a:lnTo>
                    <a:pt x="693" y="376"/>
                  </a:lnTo>
                  <a:lnTo>
                    <a:pt x="670" y="408"/>
                  </a:lnTo>
                  <a:lnTo>
                    <a:pt x="658" y="422"/>
                  </a:lnTo>
                  <a:lnTo>
                    <a:pt x="654" y="428"/>
                  </a:lnTo>
                  <a:lnTo>
                    <a:pt x="651" y="435"/>
                  </a:lnTo>
                  <a:lnTo>
                    <a:pt x="645" y="444"/>
                  </a:lnTo>
                  <a:lnTo>
                    <a:pt x="635" y="453"/>
                  </a:lnTo>
                  <a:lnTo>
                    <a:pt x="619" y="462"/>
                  </a:lnTo>
                  <a:lnTo>
                    <a:pt x="594" y="469"/>
                  </a:lnTo>
                  <a:lnTo>
                    <a:pt x="556" y="478"/>
                  </a:lnTo>
                  <a:lnTo>
                    <a:pt x="505" y="485"/>
                  </a:lnTo>
                  <a:lnTo>
                    <a:pt x="503" y="485"/>
                  </a:lnTo>
                  <a:lnTo>
                    <a:pt x="494" y="487"/>
                  </a:lnTo>
                  <a:lnTo>
                    <a:pt x="482" y="487"/>
                  </a:lnTo>
                  <a:lnTo>
                    <a:pt x="466" y="488"/>
                  </a:lnTo>
                  <a:lnTo>
                    <a:pt x="444" y="490"/>
                  </a:lnTo>
                  <a:lnTo>
                    <a:pt x="419" y="492"/>
                  </a:lnTo>
                  <a:lnTo>
                    <a:pt x="389" y="494"/>
                  </a:lnTo>
                  <a:lnTo>
                    <a:pt x="357" y="495"/>
                  </a:lnTo>
                  <a:lnTo>
                    <a:pt x="322" y="497"/>
                  </a:lnTo>
                  <a:lnTo>
                    <a:pt x="283" y="497"/>
                  </a:lnTo>
                  <a:lnTo>
                    <a:pt x="240" y="497"/>
                  </a:lnTo>
                  <a:lnTo>
                    <a:pt x="197" y="497"/>
                  </a:lnTo>
                  <a:lnTo>
                    <a:pt x="151" y="495"/>
                  </a:lnTo>
                  <a:lnTo>
                    <a:pt x="101" y="494"/>
                  </a:lnTo>
                  <a:lnTo>
                    <a:pt x="51" y="49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842" y="1524"/>
              <a:ext cx="679" cy="360"/>
            </a:xfrm>
            <a:custGeom>
              <a:avLst/>
              <a:gdLst>
                <a:gd name="T0" fmla="*/ 0 w 679"/>
                <a:gd name="T1" fmla="*/ 360 h 360"/>
                <a:gd name="T2" fmla="*/ 633 w 679"/>
                <a:gd name="T3" fmla="*/ 259 h 360"/>
                <a:gd name="T4" fmla="*/ 635 w 679"/>
                <a:gd name="T5" fmla="*/ 253 h 360"/>
                <a:gd name="T6" fmla="*/ 640 w 679"/>
                <a:gd name="T7" fmla="*/ 237 h 360"/>
                <a:gd name="T8" fmla="*/ 654 w 679"/>
                <a:gd name="T9" fmla="*/ 221 h 360"/>
                <a:gd name="T10" fmla="*/ 679 w 679"/>
                <a:gd name="T11" fmla="*/ 207 h 360"/>
                <a:gd name="T12" fmla="*/ 676 w 679"/>
                <a:gd name="T13" fmla="*/ 200 h 360"/>
                <a:gd name="T14" fmla="*/ 669 w 679"/>
                <a:gd name="T15" fmla="*/ 178 h 360"/>
                <a:gd name="T16" fmla="*/ 654 w 679"/>
                <a:gd name="T17" fmla="*/ 148 h 360"/>
                <a:gd name="T18" fmla="*/ 637 w 679"/>
                <a:gd name="T19" fmla="*/ 114 h 360"/>
                <a:gd name="T20" fmla="*/ 613 w 679"/>
                <a:gd name="T21" fmla="*/ 78 h 360"/>
                <a:gd name="T22" fmla="*/ 588 w 679"/>
                <a:gd name="T23" fmla="*/ 46 h 360"/>
                <a:gd name="T24" fmla="*/ 558 w 679"/>
                <a:gd name="T25" fmla="*/ 21 h 360"/>
                <a:gd name="T26" fmla="*/ 526 w 679"/>
                <a:gd name="T27" fmla="*/ 9 h 360"/>
                <a:gd name="T28" fmla="*/ 508 w 679"/>
                <a:gd name="T29" fmla="*/ 5 h 360"/>
                <a:gd name="T30" fmla="*/ 491 w 679"/>
                <a:gd name="T31" fmla="*/ 4 h 360"/>
                <a:gd name="T32" fmla="*/ 471 w 679"/>
                <a:gd name="T33" fmla="*/ 2 h 360"/>
                <a:gd name="T34" fmla="*/ 450 w 679"/>
                <a:gd name="T35" fmla="*/ 0 h 360"/>
                <a:gd name="T36" fmla="*/ 428 w 679"/>
                <a:gd name="T37" fmla="*/ 0 h 360"/>
                <a:gd name="T38" fmla="*/ 407 w 679"/>
                <a:gd name="T39" fmla="*/ 0 h 360"/>
                <a:gd name="T40" fmla="*/ 386 w 679"/>
                <a:gd name="T41" fmla="*/ 0 h 360"/>
                <a:gd name="T42" fmla="*/ 364 w 679"/>
                <a:gd name="T43" fmla="*/ 2 h 360"/>
                <a:gd name="T44" fmla="*/ 343 w 679"/>
                <a:gd name="T45" fmla="*/ 5 h 360"/>
                <a:gd name="T46" fmla="*/ 322 w 679"/>
                <a:gd name="T47" fmla="*/ 9 h 360"/>
                <a:gd name="T48" fmla="*/ 302 w 679"/>
                <a:gd name="T49" fmla="*/ 14 h 360"/>
                <a:gd name="T50" fmla="*/ 282 w 679"/>
                <a:gd name="T51" fmla="*/ 20 h 360"/>
                <a:gd name="T52" fmla="*/ 265 w 679"/>
                <a:gd name="T53" fmla="*/ 29 h 360"/>
                <a:gd name="T54" fmla="*/ 249 w 679"/>
                <a:gd name="T55" fmla="*/ 37 h 360"/>
                <a:gd name="T56" fmla="*/ 234 w 679"/>
                <a:gd name="T57" fmla="*/ 46 h 360"/>
                <a:gd name="T58" fmla="*/ 222 w 679"/>
                <a:gd name="T59" fmla="*/ 59 h 360"/>
                <a:gd name="T60" fmla="*/ 194 w 679"/>
                <a:gd name="T61" fmla="*/ 91 h 360"/>
                <a:gd name="T62" fmla="*/ 165 w 679"/>
                <a:gd name="T63" fmla="*/ 123 h 360"/>
                <a:gd name="T64" fmla="*/ 135 w 679"/>
                <a:gd name="T65" fmla="*/ 157 h 360"/>
                <a:gd name="T66" fmla="*/ 106 w 679"/>
                <a:gd name="T67" fmla="*/ 193 h 360"/>
                <a:gd name="T68" fmla="*/ 78 w 679"/>
                <a:gd name="T69" fmla="*/ 230 h 360"/>
                <a:gd name="T70" fmla="*/ 51 w 679"/>
                <a:gd name="T71" fmla="*/ 269 h 360"/>
                <a:gd name="T72" fmla="*/ 25 w 679"/>
                <a:gd name="T73" fmla="*/ 314 h 360"/>
                <a:gd name="T74" fmla="*/ 0 w 679"/>
                <a:gd name="T75" fmla="*/ 360 h 3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9"/>
                <a:gd name="T115" fmla="*/ 0 h 360"/>
                <a:gd name="T116" fmla="*/ 679 w 679"/>
                <a:gd name="T117" fmla="*/ 360 h 36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9" h="360">
                  <a:moveTo>
                    <a:pt x="0" y="360"/>
                  </a:moveTo>
                  <a:lnTo>
                    <a:pt x="633" y="259"/>
                  </a:lnTo>
                  <a:lnTo>
                    <a:pt x="635" y="253"/>
                  </a:lnTo>
                  <a:lnTo>
                    <a:pt x="640" y="237"/>
                  </a:lnTo>
                  <a:lnTo>
                    <a:pt x="654" y="221"/>
                  </a:lnTo>
                  <a:lnTo>
                    <a:pt x="679" y="207"/>
                  </a:lnTo>
                  <a:lnTo>
                    <a:pt x="676" y="200"/>
                  </a:lnTo>
                  <a:lnTo>
                    <a:pt x="669" y="178"/>
                  </a:lnTo>
                  <a:lnTo>
                    <a:pt x="654" y="148"/>
                  </a:lnTo>
                  <a:lnTo>
                    <a:pt x="637" y="114"/>
                  </a:lnTo>
                  <a:lnTo>
                    <a:pt x="613" y="78"/>
                  </a:lnTo>
                  <a:lnTo>
                    <a:pt x="588" y="46"/>
                  </a:lnTo>
                  <a:lnTo>
                    <a:pt x="558" y="21"/>
                  </a:lnTo>
                  <a:lnTo>
                    <a:pt x="526" y="9"/>
                  </a:lnTo>
                  <a:lnTo>
                    <a:pt x="508" y="5"/>
                  </a:lnTo>
                  <a:lnTo>
                    <a:pt x="491" y="4"/>
                  </a:lnTo>
                  <a:lnTo>
                    <a:pt x="471" y="2"/>
                  </a:lnTo>
                  <a:lnTo>
                    <a:pt x="450" y="0"/>
                  </a:lnTo>
                  <a:lnTo>
                    <a:pt x="428" y="0"/>
                  </a:lnTo>
                  <a:lnTo>
                    <a:pt x="407" y="0"/>
                  </a:lnTo>
                  <a:lnTo>
                    <a:pt x="386" y="0"/>
                  </a:lnTo>
                  <a:lnTo>
                    <a:pt x="364" y="2"/>
                  </a:lnTo>
                  <a:lnTo>
                    <a:pt x="343" y="5"/>
                  </a:lnTo>
                  <a:lnTo>
                    <a:pt x="322" y="9"/>
                  </a:lnTo>
                  <a:lnTo>
                    <a:pt x="302" y="14"/>
                  </a:lnTo>
                  <a:lnTo>
                    <a:pt x="282" y="20"/>
                  </a:lnTo>
                  <a:lnTo>
                    <a:pt x="265" y="29"/>
                  </a:lnTo>
                  <a:lnTo>
                    <a:pt x="249" y="37"/>
                  </a:lnTo>
                  <a:lnTo>
                    <a:pt x="234" y="46"/>
                  </a:lnTo>
                  <a:lnTo>
                    <a:pt x="222" y="59"/>
                  </a:lnTo>
                  <a:lnTo>
                    <a:pt x="194" y="91"/>
                  </a:lnTo>
                  <a:lnTo>
                    <a:pt x="165" y="123"/>
                  </a:lnTo>
                  <a:lnTo>
                    <a:pt x="135" y="157"/>
                  </a:lnTo>
                  <a:lnTo>
                    <a:pt x="106" y="193"/>
                  </a:lnTo>
                  <a:lnTo>
                    <a:pt x="78" y="230"/>
                  </a:lnTo>
                  <a:lnTo>
                    <a:pt x="51" y="269"/>
                  </a:lnTo>
                  <a:lnTo>
                    <a:pt x="25" y="314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498" y="1469"/>
              <a:ext cx="272" cy="348"/>
            </a:xfrm>
            <a:custGeom>
              <a:avLst/>
              <a:gdLst>
                <a:gd name="T0" fmla="*/ 0 w 272"/>
                <a:gd name="T1" fmla="*/ 0 h 348"/>
                <a:gd name="T2" fmla="*/ 4 w 272"/>
                <a:gd name="T3" fmla="*/ 0 h 348"/>
                <a:gd name="T4" fmla="*/ 14 w 272"/>
                <a:gd name="T5" fmla="*/ 1 h 348"/>
                <a:gd name="T6" fmla="*/ 29 w 272"/>
                <a:gd name="T7" fmla="*/ 3 h 348"/>
                <a:gd name="T8" fmla="*/ 50 w 272"/>
                <a:gd name="T9" fmla="*/ 7 h 348"/>
                <a:gd name="T10" fmla="*/ 73 w 272"/>
                <a:gd name="T11" fmla="*/ 12 h 348"/>
                <a:gd name="T12" fmla="*/ 98 w 272"/>
                <a:gd name="T13" fmla="*/ 18 h 348"/>
                <a:gd name="T14" fmla="*/ 125 w 272"/>
                <a:gd name="T15" fmla="*/ 23 h 348"/>
                <a:gd name="T16" fmla="*/ 151 w 272"/>
                <a:gd name="T17" fmla="*/ 32 h 348"/>
                <a:gd name="T18" fmla="*/ 150 w 272"/>
                <a:gd name="T19" fmla="*/ 35 h 348"/>
                <a:gd name="T20" fmla="*/ 150 w 272"/>
                <a:gd name="T21" fmla="*/ 44 h 348"/>
                <a:gd name="T22" fmla="*/ 151 w 272"/>
                <a:gd name="T23" fmla="*/ 60 h 348"/>
                <a:gd name="T24" fmla="*/ 162 w 272"/>
                <a:gd name="T25" fmla="*/ 80 h 348"/>
                <a:gd name="T26" fmla="*/ 171 w 272"/>
                <a:gd name="T27" fmla="*/ 96 h 348"/>
                <a:gd name="T28" fmla="*/ 185 w 272"/>
                <a:gd name="T29" fmla="*/ 117 h 348"/>
                <a:gd name="T30" fmla="*/ 201 w 272"/>
                <a:gd name="T31" fmla="*/ 146 h 348"/>
                <a:gd name="T32" fmla="*/ 219 w 272"/>
                <a:gd name="T33" fmla="*/ 180 h 348"/>
                <a:gd name="T34" fmla="*/ 235 w 272"/>
                <a:gd name="T35" fmla="*/ 217 h 348"/>
                <a:gd name="T36" fmla="*/ 251 w 272"/>
                <a:gd name="T37" fmla="*/ 258 h 348"/>
                <a:gd name="T38" fmla="*/ 263 w 272"/>
                <a:gd name="T39" fmla="*/ 301 h 348"/>
                <a:gd name="T40" fmla="*/ 272 w 272"/>
                <a:gd name="T41" fmla="*/ 344 h 348"/>
                <a:gd name="T42" fmla="*/ 270 w 272"/>
                <a:gd name="T43" fmla="*/ 346 h 348"/>
                <a:gd name="T44" fmla="*/ 267 w 272"/>
                <a:gd name="T45" fmla="*/ 348 h 348"/>
                <a:gd name="T46" fmla="*/ 260 w 272"/>
                <a:gd name="T47" fmla="*/ 348 h 348"/>
                <a:gd name="T48" fmla="*/ 249 w 272"/>
                <a:gd name="T49" fmla="*/ 346 h 348"/>
                <a:gd name="T50" fmla="*/ 235 w 272"/>
                <a:gd name="T51" fmla="*/ 339 h 348"/>
                <a:gd name="T52" fmla="*/ 219 w 272"/>
                <a:gd name="T53" fmla="*/ 324 h 348"/>
                <a:gd name="T54" fmla="*/ 199 w 272"/>
                <a:gd name="T55" fmla="*/ 301 h 348"/>
                <a:gd name="T56" fmla="*/ 176 w 272"/>
                <a:gd name="T57" fmla="*/ 267 h 348"/>
                <a:gd name="T58" fmla="*/ 151 w 272"/>
                <a:gd name="T59" fmla="*/ 228 h 348"/>
                <a:gd name="T60" fmla="*/ 128 w 272"/>
                <a:gd name="T61" fmla="*/ 189 h 348"/>
                <a:gd name="T62" fmla="*/ 105 w 272"/>
                <a:gd name="T63" fmla="*/ 151 h 348"/>
                <a:gd name="T64" fmla="*/ 84 w 272"/>
                <a:gd name="T65" fmla="*/ 116 h 348"/>
                <a:gd name="T66" fmla="*/ 62 w 272"/>
                <a:gd name="T67" fmla="*/ 84 h 348"/>
                <a:gd name="T68" fmla="*/ 41 w 272"/>
                <a:gd name="T69" fmla="*/ 51 h 348"/>
                <a:gd name="T70" fmla="*/ 21 w 272"/>
                <a:gd name="T71" fmla="*/ 25 h 348"/>
                <a:gd name="T72" fmla="*/ 0 w 272"/>
                <a:gd name="T73" fmla="*/ 0 h 3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2"/>
                <a:gd name="T112" fmla="*/ 0 h 348"/>
                <a:gd name="T113" fmla="*/ 272 w 272"/>
                <a:gd name="T114" fmla="*/ 348 h 3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2" h="348">
                  <a:moveTo>
                    <a:pt x="0" y="0"/>
                  </a:moveTo>
                  <a:lnTo>
                    <a:pt x="4" y="0"/>
                  </a:lnTo>
                  <a:lnTo>
                    <a:pt x="14" y="1"/>
                  </a:lnTo>
                  <a:lnTo>
                    <a:pt x="29" y="3"/>
                  </a:lnTo>
                  <a:lnTo>
                    <a:pt x="50" y="7"/>
                  </a:lnTo>
                  <a:lnTo>
                    <a:pt x="73" y="12"/>
                  </a:lnTo>
                  <a:lnTo>
                    <a:pt x="98" y="18"/>
                  </a:lnTo>
                  <a:lnTo>
                    <a:pt x="125" y="23"/>
                  </a:lnTo>
                  <a:lnTo>
                    <a:pt x="151" y="32"/>
                  </a:lnTo>
                  <a:lnTo>
                    <a:pt x="150" y="35"/>
                  </a:lnTo>
                  <a:lnTo>
                    <a:pt x="150" y="44"/>
                  </a:lnTo>
                  <a:lnTo>
                    <a:pt x="151" y="60"/>
                  </a:lnTo>
                  <a:lnTo>
                    <a:pt x="162" y="80"/>
                  </a:lnTo>
                  <a:lnTo>
                    <a:pt x="171" y="96"/>
                  </a:lnTo>
                  <a:lnTo>
                    <a:pt x="185" y="117"/>
                  </a:lnTo>
                  <a:lnTo>
                    <a:pt x="201" y="146"/>
                  </a:lnTo>
                  <a:lnTo>
                    <a:pt x="219" y="180"/>
                  </a:lnTo>
                  <a:lnTo>
                    <a:pt x="235" y="217"/>
                  </a:lnTo>
                  <a:lnTo>
                    <a:pt x="251" y="258"/>
                  </a:lnTo>
                  <a:lnTo>
                    <a:pt x="263" y="301"/>
                  </a:lnTo>
                  <a:lnTo>
                    <a:pt x="272" y="344"/>
                  </a:lnTo>
                  <a:lnTo>
                    <a:pt x="270" y="346"/>
                  </a:lnTo>
                  <a:lnTo>
                    <a:pt x="267" y="348"/>
                  </a:lnTo>
                  <a:lnTo>
                    <a:pt x="260" y="348"/>
                  </a:lnTo>
                  <a:lnTo>
                    <a:pt x="249" y="346"/>
                  </a:lnTo>
                  <a:lnTo>
                    <a:pt x="235" y="339"/>
                  </a:lnTo>
                  <a:lnTo>
                    <a:pt x="219" y="324"/>
                  </a:lnTo>
                  <a:lnTo>
                    <a:pt x="199" y="301"/>
                  </a:lnTo>
                  <a:lnTo>
                    <a:pt x="176" y="267"/>
                  </a:lnTo>
                  <a:lnTo>
                    <a:pt x="151" y="228"/>
                  </a:lnTo>
                  <a:lnTo>
                    <a:pt x="128" y="189"/>
                  </a:lnTo>
                  <a:lnTo>
                    <a:pt x="105" y="151"/>
                  </a:lnTo>
                  <a:lnTo>
                    <a:pt x="84" y="116"/>
                  </a:lnTo>
                  <a:lnTo>
                    <a:pt x="62" y="84"/>
                  </a:lnTo>
                  <a:lnTo>
                    <a:pt x="41" y="51"/>
                  </a:lnTo>
                  <a:lnTo>
                    <a:pt x="2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023" y="1469"/>
              <a:ext cx="603" cy="462"/>
            </a:xfrm>
            <a:custGeom>
              <a:avLst/>
              <a:gdLst>
                <a:gd name="T0" fmla="*/ 0 w 603"/>
                <a:gd name="T1" fmla="*/ 458 h 462"/>
                <a:gd name="T2" fmla="*/ 2 w 603"/>
                <a:gd name="T3" fmla="*/ 456 h 462"/>
                <a:gd name="T4" fmla="*/ 6 w 603"/>
                <a:gd name="T5" fmla="*/ 449 h 462"/>
                <a:gd name="T6" fmla="*/ 13 w 603"/>
                <a:gd name="T7" fmla="*/ 440 h 462"/>
                <a:gd name="T8" fmla="*/ 22 w 603"/>
                <a:gd name="T9" fmla="*/ 430 h 462"/>
                <a:gd name="T10" fmla="*/ 32 w 603"/>
                <a:gd name="T11" fmla="*/ 417 h 462"/>
                <a:gd name="T12" fmla="*/ 41 w 603"/>
                <a:gd name="T13" fmla="*/ 403 h 462"/>
                <a:gd name="T14" fmla="*/ 52 w 603"/>
                <a:gd name="T15" fmla="*/ 390 h 462"/>
                <a:gd name="T16" fmla="*/ 61 w 603"/>
                <a:gd name="T17" fmla="*/ 378 h 462"/>
                <a:gd name="T18" fmla="*/ 71 w 603"/>
                <a:gd name="T19" fmla="*/ 364 h 462"/>
                <a:gd name="T20" fmla="*/ 89 w 603"/>
                <a:gd name="T21" fmla="*/ 342 h 462"/>
                <a:gd name="T22" fmla="*/ 111 w 603"/>
                <a:gd name="T23" fmla="*/ 317 h 462"/>
                <a:gd name="T24" fmla="*/ 134 w 603"/>
                <a:gd name="T25" fmla="*/ 290 h 462"/>
                <a:gd name="T26" fmla="*/ 159 w 603"/>
                <a:gd name="T27" fmla="*/ 262 h 462"/>
                <a:gd name="T28" fmla="*/ 182 w 603"/>
                <a:gd name="T29" fmla="*/ 233 h 462"/>
                <a:gd name="T30" fmla="*/ 205 w 603"/>
                <a:gd name="T31" fmla="*/ 208 h 462"/>
                <a:gd name="T32" fmla="*/ 224 w 603"/>
                <a:gd name="T33" fmla="*/ 187 h 462"/>
                <a:gd name="T34" fmla="*/ 244 w 603"/>
                <a:gd name="T35" fmla="*/ 167 h 462"/>
                <a:gd name="T36" fmla="*/ 271 w 603"/>
                <a:gd name="T37" fmla="*/ 148 h 462"/>
                <a:gd name="T38" fmla="*/ 297 w 603"/>
                <a:gd name="T39" fmla="*/ 130 h 462"/>
                <a:gd name="T40" fmla="*/ 328 w 603"/>
                <a:gd name="T41" fmla="*/ 110 h 462"/>
                <a:gd name="T42" fmla="*/ 356 w 603"/>
                <a:gd name="T43" fmla="*/ 92 h 462"/>
                <a:gd name="T44" fmla="*/ 383 w 603"/>
                <a:gd name="T45" fmla="*/ 76 h 462"/>
                <a:gd name="T46" fmla="*/ 406 w 603"/>
                <a:gd name="T47" fmla="*/ 62 h 462"/>
                <a:gd name="T48" fmla="*/ 422 w 603"/>
                <a:gd name="T49" fmla="*/ 51 h 462"/>
                <a:gd name="T50" fmla="*/ 438 w 603"/>
                <a:gd name="T51" fmla="*/ 41 h 462"/>
                <a:gd name="T52" fmla="*/ 461 w 603"/>
                <a:gd name="T53" fmla="*/ 32 h 462"/>
                <a:gd name="T54" fmla="*/ 486 w 603"/>
                <a:gd name="T55" fmla="*/ 23 h 462"/>
                <a:gd name="T56" fmla="*/ 514 w 603"/>
                <a:gd name="T57" fmla="*/ 16 h 462"/>
                <a:gd name="T58" fmla="*/ 541 w 603"/>
                <a:gd name="T59" fmla="*/ 10 h 462"/>
                <a:gd name="T60" fmla="*/ 566 w 603"/>
                <a:gd name="T61" fmla="*/ 5 h 462"/>
                <a:gd name="T62" fmla="*/ 586 w 603"/>
                <a:gd name="T63" fmla="*/ 1 h 462"/>
                <a:gd name="T64" fmla="*/ 600 w 603"/>
                <a:gd name="T65" fmla="*/ 0 h 462"/>
                <a:gd name="T66" fmla="*/ 603 w 603"/>
                <a:gd name="T67" fmla="*/ 0 h 462"/>
                <a:gd name="T68" fmla="*/ 598 w 603"/>
                <a:gd name="T69" fmla="*/ 3 h 462"/>
                <a:gd name="T70" fmla="*/ 586 w 603"/>
                <a:gd name="T71" fmla="*/ 9 h 462"/>
                <a:gd name="T72" fmla="*/ 566 w 603"/>
                <a:gd name="T73" fmla="*/ 18 h 462"/>
                <a:gd name="T74" fmla="*/ 545 w 603"/>
                <a:gd name="T75" fmla="*/ 26 h 462"/>
                <a:gd name="T76" fmla="*/ 522 w 603"/>
                <a:gd name="T77" fmla="*/ 35 h 462"/>
                <a:gd name="T78" fmla="*/ 498 w 603"/>
                <a:gd name="T79" fmla="*/ 44 h 462"/>
                <a:gd name="T80" fmla="*/ 481 w 603"/>
                <a:gd name="T81" fmla="*/ 53 h 462"/>
                <a:gd name="T82" fmla="*/ 459 w 603"/>
                <a:gd name="T83" fmla="*/ 64 h 462"/>
                <a:gd name="T84" fmla="*/ 433 w 603"/>
                <a:gd name="T85" fmla="*/ 80 h 462"/>
                <a:gd name="T86" fmla="*/ 399 w 603"/>
                <a:gd name="T87" fmla="*/ 101 h 462"/>
                <a:gd name="T88" fmla="*/ 365 w 603"/>
                <a:gd name="T89" fmla="*/ 125 h 462"/>
                <a:gd name="T90" fmla="*/ 329 w 603"/>
                <a:gd name="T91" fmla="*/ 148 h 462"/>
                <a:gd name="T92" fmla="*/ 299 w 603"/>
                <a:gd name="T93" fmla="*/ 171 h 462"/>
                <a:gd name="T94" fmla="*/ 274 w 603"/>
                <a:gd name="T95" fmla="*/ 191 h 462"/>
                <a:gd name="T96" fmla="*/ 258 w 603"/>
                <a:gd name="T97" fmla="*/ 207 h 462"/>
                <a:gd name="T98" fmla="*/ 242 w 603"/>
                <a:gd name="T99" fmla="*/ 224 h 462"/>
                <a:gd name="T100" fmla="*/ 216 w 603"/>
                <a:gd name="T101" fmla="*/ 253 h 462"/>
                <a:gd name="T102" fmla="*/ 182 w 603"/>
                <a:gd name="T103" fmla="*/ 285 h 462"/>
                <a:gd name="T104" fmla="*/ 148 w 603"/>
                <a:gd name="T105" fmla="*/ 319 h 462"/>
                <a:gd name="T106" fmla="*/ 112 w 603"/>
                <a:gd name="T107" fmla="*/ 353 h 462"/>
                <a:gd name="T108" fmla="*/ 82 w 603"/>
                <a:gd name="T109" fmla="*/ 383 h 462"/>
                <a:gd name="T110" fmla="*/ 59 w 603"/>
                <a:gd name="T111" fmla="*/ 405 h 462"/>
                <a:gd name="T112" fmla="*/ 47 w 603"/>
                <a:gd name="T113" fmla="*/ 417 h 462"/>
                <a:gd name="T114" fmla="*/ 36 w 603"/>
                <a:gd name="T115" fmla="*/ 433 h 462"/>
                <a:gd name="T116" fmla="*/ 25 w 603"/>
                <a:gd name="T117" fmla="*/ 451 h 462"/>
                <a:gd name="T118" fmla="*/ 13 w 603"/>
                <a:gd name="T119" fmla="*/ 462 h 462"/>
                <a:gd name="T120" fmla="*/ 0 w 603"/>
                <a:gd name="T121" fmla="*/ 458 h 4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3"/>
                <a:gd name="T184" fmla="*/ 0 h 462"/>
                <a:gd name="T185" fmla="*/ 603 w 603"/>
                <a:gd name="T186" fmla="*/ 462 h 4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3" h="462">
                  <a:moveTo>
                    <a:pt x="0" y="458"/>
                  </a:moveTo>
                  <a:lnTo>
                    <a:pt x="2" y="456"/>
                  </a:lnTo>
                  <a:lnTo>
                    <a:pt x="6" y="449"/>
                  </a:lnTo>
                  <a:lnTo>
                    <a:pt x="13" y="440"/>
                  </a:lnTo>
                  <a:lnTo>
                    <a:pt x="22" y="430"/>
                  </a:lnTo>
                  <a:lnTo>
                    <a:pt x="32" y="417"/>
                  </a:lnTo>
                  <a:lnTo>
                    <a:pt x="41" y="403"/>
                  </a:lnTo>
                  <a:lnTo>
                    <a:pt x="52" y="390"/>
                  </a:lnTo>
                  <a:lnTo>
                    <a:pt x="61" y="378"/>
                  </a:lnTo>
                  <a:lnTo>
                    <a:pt x="71" y="364"/>
                  </a:lnTo>
                  <a:lnTo>
                    <a:pt x="89" y="342"/>
                  </a:lnTo>
                  <a:lnTo>
                    <a:pt x="111" y="317"/>
                  </a:lnTo>
                  <a:lnTo>
                    <a:pt x="134" y="290"/>
                  </a:lnTo>
                  <a:lnTo>
                    <a:pt x="159" y="262"/>
                  </a:lnTo>
                  <a:lnTo>
                    <a:pt x="182" y="233"/>
                  </a:lnTo>
                  <a:lnTo>
                    <a:pt x="205" y="208"/>
                  </a:lnTo>
                  <a:lnTo>
                    <a:pt x="224" y="187"/>
                  </a:lnTo>
                  <a:lnTo>
                    <a:pt x="244" y="167"/>
                  </a:lnTo>
                  <a:lnTo>
                    <a:pt x="271" y="148"/>
                  </a:lnTo>
                  <a:lnTo>
                    <a:pt x="297" y="130"/>
                  </a:lnTo>
                  <a:lnTo>
                    <a:pt x="328" y="110"/>
                  </a:lnTo>
                  <a:lnTo>
                    <a:pt x="356" y="92"/>
                  </a:lnTo>
                  <a:lnTo>
                    <a:pt x="383" y="76"/>
                  </a:lnTo>
                  <a:lnTo>
                    <a:pt x="406" y="62"/>
                  </a:lnTo>
                  <a:lnTo>
                    <a:pt x="422" y="51"/>
                  </a:lnTo>
                  <a:lnTo>
                    <a:pt x="438" y="41"/>
                  </a:lnTo>
                  <a:lnTo>
                    <a:pt x="461" y="32"/>
                  </a:lnTo>
                  <a:lnTo>
                    <a:pt x="486" y="23"/>
                  </a:lnTo>
                  <a:lnTo>
                    <a:pt x="514" y="16"/>
                  </a:lnTo>
                  <a:lnTo>
                    <a:pt x="541" y="10"/>
                  </a:lnTo>
                  <a:lnTo>
                    <a:pt x="566" y="5"/>
                  </a:lnTo>
                  <a:lnTo>
                    <a:pt x="586" y="1"/>
                  </a:lnTo>
                  <a:lnTo>
                    <a:pt x="600" y="0"/>
                  </a:lnTo>
                  <a:lnTo>
                    <a:pt x="603" y="0"/>
                  </a:lnTo>
                  <a:lnTo>
                    <a:pt x="598" y="3"/>
                  </a:lnTo>
                  <a:lnTo>
                    <a:pt x="586" y="9"/>
                  </a:lnTo>
                  <a:lnTo>
                    <a:pt x="566" y="18"/>
                  </a:lnTo>
                  <a:lnTo>
                    <a:pt x="545" y="26"/>
                  </a:lnTo>
                  <a:lnTo>
                    <a:pt x="522" y="35"/>
                  </a:lnTo>
                  <a:lnTo>
                    <a:pt x="498" y="44"/>
                  </a:lnTo>
                  <a:lnTo>
                    <a:pt x="481" y="53"/>
                  </a:lnTo>
                  <a:lnTo>
                    <a:pt x="459" y="64"/>
                  </a:lnTo>
                  <a:lnTo>
                    <a:pt x="433" y="80"/>
                  </a:lnTo>
                  <a:lnTo>
                    <a:pt x="399" y="101"/>
                  </a:lnTo>
                  <a:lnTo>
                    <a:pt x="365" y="125"/>
                  </a:lnTo>
                  <a:lnTo>
                    <a:pt x="329" y="148"/>
                  </a:lnTo>
                  <a:lnTo>
                    <a:pt x="299" y="171"/>
                  </a:lnTo>
                  <a:lnTo>
                    <a:pt x="274" y="191"/>
                  </a:lnTo>
                  <a:lnTo>
                    <a:pt x="258" y="207"/>
                  </a:lnTo>
                  <a:lnTo>
                    <a:pt x="242" y="224"/>
                  </a:lnTo>
                  <a:lnTo>
                    <a:pt x="216" y="253"/>
                  </a:lnTo>
                  <a:lnTo>
                    <a:pt x="182" y="285"/>
                  </a:lnTo>
                  <a:lnTo>
                    <a:pt x="148" y="319"/>
                  </a:lnTo>
                  <a:lnTo>
                    <a:pt x="112" y="353"/>
                  </a:lnTo>
                  <a:lnTo>
                    <a:pt x="82" y="383"/>
                  </a:lnTo>
                  <a:lnTo>
                    <a:pt x="59" y="405"/>
                  </a:lnTo>
                  <a:lnTo>
                    <a:pt x="47" y="417"/>
                  </a:lnTo>
                  <a:lnTo>
                    <a:pt x="36" y="433"/>
                  </a:lnTo>
                  <a:lnTo>
                    <a:pt x="25" y="451"/>
                  </a:lnTo>
                  <a:lnTo>
                    <a:pt x="13" y="462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682" y="1422"/>
              <a:ext cx="638" cy="387"/>
            </a:xfrm>
            <a:custGeom>
              <a:avLst/>
              <a:gdLst>
                <a:gd name="T0" fmla="*/ 8 w 638"/>
                <a:gd name="T1" fmla="*/ 23 h 387"/>
                <a:gd name="T2" fmla="*/ 62 w 638"/>
                <a:gd name="T3" fmla="*/ 18 h 387"/>
                <a:gd name="T4" fmla="*/ 142 w 638"/>
                <a:gd name="T5" fmla="*/ 9 h 387"/>
                <a:gd name="T6" fmla="*/ 220 w 638"/>
                <a:gd name="T7" fmla="*/ 4 h 387"/>
                <a:gd name="T8" fmla="*/ 275 w 638"/>
                <a:gd name="T9" fmla="*/ 4 h 387"/>
                <a:gd name="T10" fmla="*/ 345 w 638"/>
                <a:gd name="T11" fmla="*/ 2 h 387"/>
                <a:gd name="T12" fmla="*/ 418 w 638"/>
                <a:gd name="T13" fmla="*/ 0 h 387"/>
                <a:gd name="T14" fmla="*/ 473 w 638"/>
                <a:gd name="T15" fmla="*/ 0 h 387"/>
                <a:gd name="T16" fmla="*/ 498 w 638"/>
                <a:gd name="T17" fmla="*/ 4 h 387"/>
                <a:gd name="T18" fmla="*/ 524 w 638"/>
                <a:gd name="T19" fmla="*/ 6 h 387"/>
                <a:gd name="T20" fmla="*/ 553 w 638"/>
                <a:gd name="T21" fmla="*/ 6 h 387"/>
                <a:gd name="T22" fmla="*/ 576 w 638"/>
                <a:gd name="T23" fmla="*/ 6 h 387"/>
                <a:gd name="T24" fmla="*/ 617 w 638"/>
                <a:gd name="T25" fmla="*/ 13 h 387"/>
                <a:gd name="T26" fmla="*/ 638 w 638"/>
                <a:gd name="T27" fmla="*/ 22 h 387"/>
                <a:gd name="T28" fmla="*/ 617 w 638"/>
                <a:gd name="T29" fmla="*/ 29 h 387"/>
                <a:gd name="T30" fmla="*/ 583 w 638"/>
                <a:gd name="T31" fmla="*/ 32 h 387"/>
                <a:gd name="T32" fmla="*/ 556 w 638"/>
                <a:gd name="T33" fmla="*/ 36 h 387"/>
                <a:gd name="T34" fmla="*/ 501 w 638"/>
                <a:gd name="T35" fmla="*/ 41 h 387"/>
                <a:gd name="T36" fmla="*/ 432 w 638"/>
                <a:gd name="T37" fmla="*/ 48 h 387"/>
                <a:gd name="T38" fmla="*/ 375 w 638"/>
                <a:gd name="T39" fmla="*/ 61 h 387"/>
                <a:gd name="T40" fmla="*/ 343 w 638"/>
                <a:gd name="T41" fmla="*/ 79 h 387"/>
                <a:gd name="T42" fmla="*/ 298 w 638"/>
                <a:gd name="T43" fmla="*/ 120 h 387"/>
                <a:gd name="T44" fmla="*/ 250 w 638"/>
                <a:gd name="T45" fmla="*/ 172 h 387"/>
                <a:gd name="T46" fmla="*/ 209 w 638"/>
                <a:gd name="T47" fmla="*/ 220 h 387"/>
                <a:gd name="T48" fmla="*/ 186 w 638"/>
                <a:gd name="T49" fmla="*/ 254 h 387"/>
                <a:gd name="T50" fmla="*/ 158 w 638"/>
                <a:gd name="T51" fmla="*/ 291 h 387"/>
                <a:gd name="T52" fmla="*/ 126 w 638"/>
                <a:gd name="T53" fmla="*/ 330 h 387"/>
                <a:gd name="T54" fmla="*/ 97 w 638"/>
                <a:gd name="T55" fmla="*/ 362 h 387"/>
                <a:gd name="T56" fmla="*/ 74 w 638"/>
                <a:gd name="T57" fmla="*/ 387 h 387"/>
                <a:gd name="T58" fmla="*/ 62 w 638"/>
                <a:gd name="T59" fmla="*/ 377 h 387"/>
                <a:gd name="T60" fmla="*/ 78 w 638"/>
                <a:gd name="T61" fmla="*/ 346 h 387"/>
                <a:gd name="T62" fmla="*/ 113 w 638"/>
                <a:gd name="T63" fmla="*/ 298 h 387"/>
                <a:gd name="T64" fmla="*/ 156 w 638"/>
                <a:gd name="T65" fmla="*/ 241 h 387"/>
                <a:gd name="T66" fmla="*/ 195 w 638"/>
                <a:gd name="T67" fmla="*/ 197 h 387"/>
                <a:gd name="T68" fmla="*/ 215 w 638"/>
                <a:gd name="T69" fmla="*/ 175 h 387"/>
                <a:gd name="T70" fmla="*/ 245 w 638"/>
                <a:gd name="T71" fmla="*/ 141 h 387"/>
                <a:gd name="T72" fmla="*/ 282 w 638"/>
                <a:gd name="T73" fmla="*/ 102 h 387"/>
                <a:gd name="T74" fmla="*/ 318 w 638"/>
                <a:gd name="T75" fmla="*/ 68 h 387"/>
                <a:gd name="T76" fmla="*/ 345 w 638"/>
                <a:gd name="T77" fmla="*/ 52 h 387"/>
                <a:gd name="T78" fmla="*/ 370 w 638"/>
                <a:gd name="T79" fmla="*/ 41 h 387"/>
                <a:gd name="T80" fmla="*/ 389 w 638"/>
                <a:gd name="T81" fmla="*/ 31 h 387"/>
                <a:gd name="T82" fmla="*/ 400 w 638"/>
                <a:gd name="T83" fmla="*/ 25 h 387"/>
                <a:gd name="T84" fmla="*/ 398 w 638"/>
                <a:gd name="T85" fmla="*/ 25 h 387"/>
                <a:gd name="T86" fmla="*/ 377 w 638"/>
                <a:gd name="T87" fmla="*/ 27 h 387"/>
                <a:gd name="T88" fmla="*/ 338 w 638"/>
                <a:gd name="T89" fmla="*/ 29 h 387"/>
                <a:gd name="T90" fmla="*/ 290 w 638"/>
                <a:gd name="T91" fmla="*/ 32 h 387"/>
                <a:gd name="T92" fmla="*/ 236 w 638"/>
                <a:gd name="T93" fmla="*/ 36 h 387"/>
                <a:gd name="T94" fmla="*/ 185 w 638"/>
                <a:gd name="T95" fmla="*/ 38 h 387"/>
                <a:gd name="T96" fmla="*/ 140 w 638"/>
                <a:gd name="T97" fmla="*/ 41 h 387"/>
                <a:gd name="T98" fmla="*/ 110 w 638"/>
                <a:gd name="T99" fmla="*/ 41 h 387"/>
                <a:gd name="T100" fmla="*/ 87 w 638"/>
                <a:gd name="T101" fmla="*/ 41 h 387"/>
                <a:gd name="T102" fmla="*/ 53 w 638"/>
                <a:gd name="T103" fmla="*/ 45 h 387"/>
                <a:gd name="T104" fmla="*/ 19 w 638"/>
                <a:gd name="T105" fmla="*/ 47 h 387"/>
                <a:gd name="T106" fmla="*/ 0 w 638"/>
                <a:gd name="T107" fmla="*/ 38 h 3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8"/>
                <a:gd name="T163" fmla="*/ 0 h 387"/>
                <a:gd name="T164" fmla="*/ 638 w 638"/>
                <a:gd name="T165" fmla="*/ 387 h 3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8" h="387">
                  <a:moveTo>
                    <a:pt x="0" y="25"/>
                  </a:moveTo>
                  <a:lnTo>
                    <a:pt x="8" y="23"/>
                  </a:lnTo>
                  <a:lnTo>
                    <a:pt x="30" y="22"/>
                  </a:lnTo>
                  <a:lnTo>
                    <a:pt x="62" y="18"/>
                  </a:lnTo>
                  <a:lnTo>
                    <a:pt x="101" y="15"/>
                  </a:lnTo>
                  <a:lnTo>
                    <a:pt x="142" y="9"/>
                  </a:lnTo>
                  <a:lnTo>
                    <a:pt x="183" y="6"/>
                  </a:lnTo>
                  <a:lnTo>
                    <a:pt x="220" y="4"/>
                  </a:lnTo>
                  <a:lnTo>
                    <a:pt x="249" y="4"/>
                  </a:lnTo>
                  <a:lnTo>
                    <a:pt x="275" y="4"/>
                  </a:lnTo>
                  <a:lnTo>
                    <a:pt x="309" y="4"/>
                  </a:lnTo>
                  <a:lnTo>
                    <a:pt x="345" y="2"/>
                  </a:lnTo>
                  <a:lnTo>
                    <a:pt x="382" y="2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73" y="0"/>
                  </a:lnTo>
                  <a:lnTo>
                    <a:pt x="487" y="2"/>
                  </a:lnTo>
                  <a:lnTo>
                    <a:pt x="498" y="4"/>
                  </a:lnTo>
                  <a:lnTo>
                    <a:pt x="510" y="4"/>
                  </a:lnTo>
                  <a:lnTo>
                    <a:pt x="524" y="6"/>
                  </a:lnTo>
                  <a:lnTo>
                    <a:pt x="539" y="6"/>
                  </a:lnTo>
                  <a:lnTo>
                    <a:pt x="553" y="6"/>
                  </a:lnTo>
                  <a:lnTo>
                    <a:pt x="565" y="6"/>
                  </a:lnTo>
                  <a:lnTo>
                    <a:pt x="576" y="6"/>
                  </a:lnTo>
                  <a:lnTo>
                    <a:pt x="581" y="6"/>
                  </a:lnTo>
                  <a:lnTo>
                    <a:pt x="617" y="13"/>
                  </a:lnTo>
                  <a:lnTo>
                    <a:pt x="635" y="18"/>
                  </a:lnTo>
                  <a:lnTo>
                    <a:pt x="638" y="22"/>
                  </a:lnTo>
                  <a:lnTo>
                    <a:pt x="631" y="25"/>
                  </a:lnTo>
                  <a:lnTo>
                    <a:pt x="617" y="29"/>
                  </a:lnTo>
                  <a:lnTo>
                    <a:pt x="599" y="31"/>
                  </a:lnTo>
                  <a:lnTo>
                    <a:pt x="583" y="32"/>
                  </a:lnTo>
                  <a:lnTo>
                    <a:pt x="571" y="34"/>
                  </a:lnTo>
                  <a:lnTo>
                    <a:pt x="556" y="36"/>
                  </a:lnTo>
                  <a:lnTo>
                    <a:pt x="531" y="38"/>
                  </a:lnTo>
                  <a:lnTo>
                    <a:pt x="501" y="41"/>
                  </a:lnTo>
                  <a:lnTo>
                    <a:pt x="467" y="45"/>
                  </a:lnTo>
                  <a:lnTo>
                    <a:pt x="432" y="48"/>
                  </a:lnTo>
                  <a:lnTo>
                    <a:pt x="400" y="56"/>
                  </a:lnTo>
                  <a:lnTo>
                    <a:pt x="375" y="61"/>
                  </a:lnTo>
                  <a:lnTo>
                    <a:pt x="357" y="68"/>
                  </a:lnTo>
                  <a:lnTo>
                    <a:pt x="343" y="79"/>
                  </a:lnTo>
                  <a:lnTo>
                    <a:pt x="323" y="97"/>
                  </a:lnTo>
                  <a:lnTo>
                    <a:pt x="298" y="120"/>
                  </a:lnTo>
                  <a:lnTo>
                    <a:pt x="275" y="145"/>
                  </a:lnTo>
                  <a:lnTo>
                    <a:pt x="250" y="172"/>
                  </a:lnTo>
                  <a:lnTo>
                    <a:pt x="227" y="197"/>
                  </a:lnTo>
                  <a:lnTo>
                    <a:pt x="209" y="220"/>
                  </a:lnTo>
                  <a:lnTo>
                    <a:pt x="197" y="238"/>
                  </a:lnTo>
                  <a:lnTo>
                    <a:pt x="186" y="254"/>
                  </a:lnTo>
                  <a:lnTo>
                    <a:pt x="174" y="271"/>
                  </a:lnTo>
                  <a:lnTo>
                    <a:pt x="158" y="291"/>
                  </a:lnTo>
                  <a:lnTo>
                    <a:pt x="142" y="311"/>
                  </a:lnTo>
                  <a:lnTo>
                    <a:pt x="126" y="330"/>
                  </a:lnTo>
                  <a:lnTo>
                    <a:pt x="110" y="348"/>
                  </a:lnTo>
                  <a:lnTo>
                    <a:pt x="97" y="362"/>
                  </a:lnTo>
                  <a:lnTo>
                    <a:pt x="88" y="375"/>
                  </a:lnTo>
                  <a:lnTo>
                    <a:pt x="74" y="387"/>
                  </a:lnTo>
                  <a:lnTo>
                    <a:pt x="65" y="387"/>
                  </a:lnTo>
                  <a:lnTo>
                    <a:pt x="62" y="377"/>
                  </a:lnTo>
                  <a:lnTo>
                    <a:pt x="69" y="361"/>
                  </a:lnTo>
                  <a:lnTo>
                    <a:pt x="78" y="346"/>
                  </a:lnTo>
                  <a:lnTo>
                    <a:pt x="94" y="325"/>
                  </a:lnTo>
                  <a:lnTo>
                    <a:pt x="113" y="298"/>
                  </a:lnTo>
                  <a:lnTo>
                    <a:pt x="135" y="270"/>
                  </a:lnTo>
                  <a:lnTo>
                    <a:pt x="156" y="241"/>
                  </a:lnTo>
                  <a:lnTo>
                    <a:pt x="177" y="216"/>
                  </a:lnTo>
                  <a:lnTo>
                    <a:pt x="195" y="197"/>
                  </a:lnTo>
                  <a:lnTo>
                    <a:pt x="206" y="184"/>
                  </a:lnTo>
                  <a:lnTo>
                    <a:pt x="215" y="175"/>
                  </a:lnTo>
                  <a:lnTo>
                    <a:pt x="229" y="161"/>
                  </a:lnTo>
                  <a:lnTo>
                    <a:pt x="245" y="141"/>
                  </a:lnTo>
                  <a:lnTo>
                    <a:pt x="263" y="122"/>
                  </a:lnTo>
                  <a:lnTo>
                    <a:pt x="282" y="102"/>
                  </a:lnTo>
                  <a:lnTo>
                    <a:pt x="300" y="82"/>
                  </a:lnTo>
                  <a:lnTo>
                    <a:pt x="318" y="68"/>
                  </a:lnTo>
                  <a:lnTo>
                    <a:pt x="332" y="59"/>
                  </a:lnTo>
                  <a:lnTo>
                    <a:pt x="345" y="52"/>
                  </a:lnTo>
                  <a:lnTo>
                    <a:pt x="359" y="47"/>
                  </a:lnTo>
                  <a:lnTo>
                    <a:pt x="370" y="41"/>
                  </a:lnTo>
                  <a:lnTo>
                    <a:pt x="380" y="36"/>
                  </a:lnTo>
                  <a:lnTo>
                    <a:pt x="389" y="31"/>
                  </a:lnTo>
                  <a:lnTo>
                    <a:pt x="396" y="29"/>
                  </a:lnTo>
                  <a:lnTo>
                    <a:pt x="400" y="25"/>
                  </a:lnTo>
                  <a:lnTo>
                    <a:pt x="402" y="25"/>
                  </a:lnTo>
                  <a:lnTo>
                    <a:pt x="398" y="25"/>
                  </a:lnTo>
                  <a:lnTo>
                    <a:pt x="389" y="25"/>
                  </a:lnTo>
                  <a:lnTo>
                    <a:pt x="377" y="27"/>
                  </a:lnTo>
                  <a:lnTo>
                    <a:pt x="359" y="29"/>
                  </a:lnTo>
                  <a:lnTo>
                    <a:pt x="338" y="29"/>
                  </a:lnTo>
                  <a:lnTo>
                    <a:pt x="314" y="31"/>
                  </a:lnTo>
                  <a:lnTo>
                    <a:pt x="290" y="32"/>
                  </a:lnTo>
                  <a:lnTo>
                    <a:pt x="263" y="34"/>
                  </a:lnTo>
                  <a:lnTo>
                    <a:pt x="236" y="36"/>
                  </a:lnTo>
                  <a:lnTo>
                    <a:pt x="209" y="38"/>
                  </a:lnTo>
                  <a:lnTo>
                    <a:pt x="185" y="38"/>
                  </a:lnTo>
                  <a:lnTo>
                    <a:pt x="161" y="40"/>
                  </a:lnTo>
                  <a:lnTo>
                    <a:pt x="140" y="41"/>
                  </a:lnTo>
                  <a:lnTo>
                    <a:pt x="122" y="41"/>
                  </a:lnTo>
                  <a:lnTo>
                    <a:pt x="110" y="41"/>
                  </a:lnTo>
                  <a:lnTo>
                    <a:pt x="101" y="41"/>
                  </a:lnTo>
                  <a:lnTo>
                    <a:pt x="87" y="41"/>
                  </a:lnTo>
                  <a:lnTo>
                    <a:pt x="71" y="43"/>
                  </a:lnTo>
                  <a:lnTo>
                    <a:pt x="53" y="45"/>
                  </a:lnTo>
                  <a:lnTo>
                    <a:pt x="35" y="47"/>
                  </a:lnTo>
                  <a:lnTo>
                    <a:pt x="19" y="47"/>
                  </a:lnTo>
                  <a:lnTo>
                    <a:pt x="7" y="45"/>
                  </a:lnTo>
                  <a:lnTo>
                    <a:pt x="0" y="3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087" y="1849"/>
              <a:ext cx="627" cy="96"/>
            </a:xfrm>
            <a:custGeom>
              <a:avLst/>
              <a:gdLst>
                <a:gd name="T0" fmla="*/ 605 w 627"/>
                <a:gd name="T1" fmla="*/ 10 h 96"/>
                <a:gd name="T2" fmla="*/ 593 w 627"/>
                <a:gd name="T3" fmla="*/ 21 h 96"/>
                <a:gd name="T4" fmla="*/ 566 w 627"/>
                <a:gd name="T5" fmla="*/ 35 h 96"/>
                <a:gd name="T6" fmla="*/ 525 w 627"/>
                <a:gd name="T7" fmla="*/ 50 h 96"/>
                <a:gd name="T8" fmla="*/ 482 w 627"/>
                <a:gd name="T9" fmla="*/ 57 h 96"/>
                <a:gd name="T10" fmla="*/ 443 w 627"/>
                <a:gd name="T11" fmla="*/ 60 h 96"/>
                <a:gd name="T12" fmla="*/ 397 w 627"/>
                <a:gd name="T13" fmla="*/ 64 h 96"/>
                <a:gd name="T14" fmla="*/ 347 w 627"/>
                <a:gd name="T15" fmla="*/ 67 h 96"/>
                <a:gd name="T16" fmla="*/ 294 w 627"/>
                <a:gd name="T17" fmla="*/ 71 h 96"/>
                <a:gd name="T18" fmla="*/ 244 w 627"/>
                <a:gd name="T19" fmla="*/ 71 h 96"/>
                <a:gd name="T20" fmla="*/ 200 w 627"/>
                <a:gd name="T21" fmla="*/ 71 h 96"/>
                <a:gd name="T22" fmla="*/ 164 w 627"/>
                <a:gd name="T23" fmla="*/ 69 h 96"/>
                <a:gd name="T24" fmla="*/ 127 w 627"/>
                <a:gd name="T25" fmla="*/ 64 h 96"/>
                <a:gd name="T26" fmla="*/ 77 w 627"/>
                <a:gd name="T27" fmla="*/ 62 h 96"/>
                <a:gd name="T28" fmla="*/ 32 w 627"/>
                <a:gd name="T29" fmla="*/ 64 h 96"/>
                <a:gd name="T30" fmla="*/ 4 w 627"/>
                <a:gd name="T31" fmla="*/ 67 h 96"/>
                <a:gd name="T32" fmla="*/ 0 w 627"/>
                <a:gd name="T33" fmla="*/ 67 h 96"/>
                <a:gd name="T34" fmla="*/ 4 w 627"/>
                <a:gd name="T35" fmla="*/ 75 h 96"/>
                <a:gd name="T36" fmla="*/ 20 w 627"/>
                <a:gd name="T37" fmla="*/ 82 h 96"/>
                <a:gd name="T38" fmla="*/ 56 w 627"/>
                <a:gd name="T39" fmla="*/ 91 h 96"/>
                <a:gd name="T40" fmla="*/ 112 w 627"/>
                <a:gd name="T41" fmla="*/ 96 h 96"/>
                <a:gd name="T42" fmla="*/ 166 w 627"/>
                <a:gd name="T43" fmla="*/ 96 h 96"/>
                <a:gd name="T44" fmla="*/ 210 w 627"/>
                <a:gd name="T45" fmla="*/ 92 h 96"/>
                <a:gd name="T46" fmla="*/ 244 w 627"/>
                <a:gd name="T47" fmla="*/ 92 h 96"/>
                <a:gd name="T48" fmla="*/ 273 w 627"/>
                <a:gd name="T49" fmla="*/ 92 h 96"/>
                <a:gd name="T50" fmla="*/ 321 w 627"/>
                <a:gd name="T51" fmla="*/ 94 h 96"/>
                <a:gd name="T52" fmla="*/ 385 w 627"/>
                <a:gd name="T53" fmla="*/ 92 h 96"/>
                <a:gd name="T54" fmla="*/ 447 w 627"/>
                <a:gd name="T55" fmla="*/ 89 h 96"/>
                <a:gd name="T56" fmla="*/ 498 w 627"/>
                <a:gd name="T57" fmla="*/ 83 h 96"/>
                <a:gd name="T58" fmla="*/ 547 w 627"/>
                <a:gd name="T59" fmla="*/ 75 h 96"/>
                <a:gd name="T60" fmla="*/ 586 w 627"/>
                <a:gd name="T61" fmla="*/ 60 h 96"/>
                <a:gd name="T62" fmla="*/ 614 w 627"/>
                <a:gd name="T63" fmla="*/ 41 h 96"/>
                <a:gd name="T64" fmla="*/ 627 w 627"/>
                <a:gd name="T65" fmla="*/ 9 h 96"/>
                <a:gd name="T66" fmla="*/ 618 w 627"/>
                <a:gd name="T67" fmla="*/ 1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7"/>
                <a:gd name="T103" fmla="*/ 0 h 96"/>
                <a:gd name="T104" fmla="*/ 627 w 627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7" h="96">
                  <a:moveTo>
                    <a:pt x="607" y="9"/>
                  </a:moveTo>
                  <a:lnTo>
                    <a:pt x="605" y="10"/>
                  </a:lnTo>
                  <a:lnTo>
                    <a:pt x="602" y="14"/>
                  </a:lnTo>
                  <a:lnTo>
                    <a:pt x="593" y="21"/>
                  </a:lnTo>
                  <a:lnTo>
                    <a:pt x="582" y="28"/>
                  </a:lnTo>
                  <a:lnTo>
                    <a:pt x="566" y="35"/>
                  </a:lnTo>
                  <a:lnTo>
                    <a:pt x="548" y="42"/>
                  </a:lnTo>
                  <a:lnTo>
                    <a:pt x="525" y="50"/>
                  </a:lnTo>
                  <a:lnTo>
                    <a:pt x="498" y="55"/>
                  </a:lnTo>
                  <a:lnTo>
                    <a:pt x="482" y="57"/>
                  </a:lnTo>
                  <a:lnTo>
                    <a:pt x="465" y="58"/>
                  </a:lnTo>
                  <a:lnTo>
                    <a:pt x="443" y="60"/>
                  </a:lnTo>
                  <a:lnTo>
                    <a:pt x="422" y="62"/>
                  </a:lnTo>
                  <a:lnTo>
                    <a:pt x="397" y="64"/>
                  </a:lnTo>
                  <a:lnTo>
                    <a:pt x="372" y="66"/>
                  </a:lnTo>
                  <a:lnTo>
                    <a:pt x="347" y="67"/>
                  </a:lnTo>
                  <a:lnTo>
                    <a:pt x="321" y="69"/>
                  </a:lnTo>
                  <a:lnTo>
                    <a:pt x="294" y="71"/>
                  </a:lnTo>
                  <a:lnTo>
                    <a:pt x="269" y="71"/>
                  </a:lnTo>
                  <a:lnTo>
                    <a:pt x="244" y="71"/>
                  </a:lnTo>
                  <a:lnTo>
                    <a:pt x="221" y="71"/>
                  </a:lnTo>
                  <a:lnTo>
                    <a:pt x="200" y="71"/>
                  </a:lnTo>
                  <a:lnTo>
                    <a:pt x="182" y="71"/>
                  </a:lnTo>
                  <a:lnTo>
                    <a:pt x="164" y="69"/>
                  </a:lnTo>
                  <a:lnTo>
                    <a:pt x="152" y="67"/>
                  </a:lnTo>
                  <a:lnTo>
                    <a:pt x="127" y="64"/>
                  </a:lnTo>
                  <a:lnTo>
                    <a:pt x="102" y="62"/>
                  </a:lnTo>
                  <a:lnTo>
                    <a:pt x="77" y="62"/>
                  </a:lnTo>
                  <a:lnTo>
                    <a:pt x="52" y="64"/>
                  </a:lnTo>
                  <a:lnTo>
                    <a:pt x="32" y="64"/>
                  </a:lnTo>
                  <a:lnTo>
                    <a:pt x="15" y="66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4" y="75"/>
                  </a:lnTo>
                  <a:lnTo>
                    <a:pt x="9" y="78"/>
                  </a:lnTo>
                  <a:lnTo>
                    <a:pt x="20" y="82"/>
                  </a:lnTo>
                  <a:lnTo>
                    <a:pt x="34" y="87"/>
                  </a:lnTo>
                  <a:lnTo>
                    <a:pt x="56" y="91"/>
                  </a:lnTo>
                  <a:lnTo>
                    <a:pt x="82" y="94"/>
                  </a:lnTo>
                  <a:lnTo>
                    <a:pt x="112" y="96"/>
                  </a:lnTo>
                  <a:lnTo>
                    <a:pt x="141" y="96"/>
                  </a:lnTo>
                  <a:lnTo>
                    <a:pt x="166" y="96"/>
                  </a:lnTo>
                  <a:lnTo>
                    <a:pt x="189" y="94"/>
                  </a:lnTo>
                  <a:lnTo>
                    <a:pt x="210" y="92"/>
                  </a:lnTo>
                  <a:lnTo>
                    <a:pt x="228" y="92"/>
                  </a:lnTo>
                  <a:lnTo>
                    <a:pt x="244" y="92"/>
                  </a:lnTo>
                  <a:lnTo>
                    <a:pt x="257" y="92"/>
                  </a:lnTo>
                  <a:lnTo>
                    <a:pt x="273" y="92"/>
                  </a:lnTo>
                  <a:lnTo>
                    <a:pt x="294" y="94"/>
                  </a:lnTo>
                  <a:lnTo>
                    <a:pt x="321" y="94"/>
                  </a:lnTo>
                  <a:lnTo>
                    <a:pt x="353" y="92"/>
                  </a:lnTo>
                  <a:lnTo>
                    <a:pt x="385" y="92"/>
                  </a:lnTo>
                  <a:lnTo>
                    <a:pt x="417" y="91"/>
                  </a:lnTo>
                  <a:lnTo>
                    <a:pt x="447" y="89"/>
                  </a:lnTo>
                  <a:lnTo>
                    <a:pt x="474" y="87"/>
                  </a:lnTo>
                  <a:lnTo>
                    <a:pt x="498" y="83"/>
                  </a:lnTo>
                  <a:lnTo>
                    <a:pt x="523" y="80"/>
                  </a:lnTo>
                  <a:lnTo>
                    <a:pt x="547" y="75"/>
                  </a:lnTo>
                  <a:lnTo>
                    <a:pt x="568" y="67"/>
                  </a:lnTo>
                  <a:lnTo>
                    <a:pt x="586" y="60"/>
                  </a:lnTo>
                  <a:lnTo>
                    <a:pt x="602" y="51"/>
                  </a:lnTo>
                  <a:lnTo>
                    <a:pt x="614" y="41"/>
                  </a:lnTo>
                  <a:lnTo>
                    <a:pt x="621" y="28"/>
                  </a:lnTo>
                  <a:lnTo>
                    <a:pt x="627" y="9"/>
                  </a:lnTo>
                  <a:lnTo>
                    <a:pt x="625" y="0"/>
                  </a:lnTo>
                  <a:lnTo>
                    <a:pt x="618" y="1"/>
                  </a:lnTo>
                  <a:lnTo>
                    <a:pt x="60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844" y="2254"/>
              <a:ext cx="512" cy="146"/>
            </a:xfrm>
            <a:custGeom>
              <a:avLst/>
              <a:gdLst>
                <a:gd name="T0" fmla="*/ 12 w 512"/>
                <a:gd name="T1" fmla="*/ 0 h 146"/>
                <a:gd name="T2" fmla="*/ 14 w 512"/>
                <a:gd name="T3" fmla="*/ 0 h 146"/>
                <a:gd name="T4" fmla="*/ 23 w 512"/>
                <a:gd name="T5" fmla="*/ 0 h 146"/>
                <a:gd name="T6" fmla="*/ 33 w 512"/>
                <a:gd name="T7" fmla="*/ 1 h 146"/>
                <a:gd name="T8" fmla="*/ 49 w 512"/>
                <a:gd name="T9" fmla="*/ 1 h 146"/>
                <a:gd name="T10" fmla="*/ 67 w 512"/>
                <a:gd name="T11" fmla="*/ 3 h 146"/>
                <a:gd name="T12" fmla="*/ 89 w 512"/>
                <a:gd name="T13" fmla="*/ 5 h 146"/>
                <a:gd name="T14" fmla="*/ 113 w 512"/>
                <a:gd name="T15" fmla="*/ 5 h 146"/>
                <a:gd name="T16" fmla="*/ 138 w 512"/>
                <a:gd name="T17" fmla="*/ 7 h 146"/>
                <a:gd name="T18" fmla="*/ 165 w 512"/>
                <a:gd name="T19" fmla="*/ 8 h 146"/>
                <a:gd name="T20" fmla="*/ 192 w 512"/>
                <a:gd name="T21" fmla="*/ 8 h 146"/>
                <a:gd name="T22" fmla="*/ 218 w 512"/>
                <a:gd name="T23" fmla="*/ 10 h 146"/>
                <a:gd name="T24" fmla="*/ 245 w 512"/>
                <a:gd name="T25" fmla="*/ 12 h 146"/>
                <a:gd name="T26" fmla="*/ 270 w 512"/>
                <a:gd name="T27" fmla="*/ 12 h 146"/>
                <a:gd name="T28" fmla="*/ 295 w 512"/>
                <a:gd name="T29" fmla="*/ 14 h 146"/>
                <a:gd name="T30" fmla="*/ 316 w 512"/>
                <a:gd name="T31" fmla="*/ 14 h 146"/>
                <a:gd name="T32" fmla="*/ 336 w 512"/>
                <a:gd name="T33" fmla="*/ 14 h 146"/>
                <a:gd name="T34" fmla="*/ 371 w 512"/>
                <a:gd name="T35" fmla="*/ 14 h 146"/>
                <a:gd name="T36" fmla="*/ 405 w 512"/>
                <a:gd name="T37" fmla="*/ 14 h 146"/>
                <a:gd name="T38" fmla="*/ 435 w 512"/>
                <a:gd name="T39" fmla="*/ 14 h 146"/>
                <a:gd name="T40" fmla="*/ 462 w 512"/>
                <a:gd name="T41" fmla="*/ 14 h 146"/>
                <a:gd name="T42" fmla="*/ 484 w 512"/>
                <a:gd name="T43" fmla="*/ 16 h 146"/>
                <a:gd name="T44" fmla="*/ 500 w 512"/>
                <a:gd name="T45" fmla="*/ 21 h 146"/>
                <a:gd name="T46" fmla="*/ 510 w 512"/>
                <a:gd name="T47" fmla="*/ 28 h 146"/>
                <a:gd name="T48" fmla="*/ 512 w 512"/>
                <a:gd name="T49" fmla="*/ 37 h 146"/>
                <a:gd name="T50" fmla="*/ 510 w 512"/>
                <a:gd name="T51" fmla="*/ 49 h 146"/>
                <a:gd name="T52" fmla="*/ 507 w 512"/>
                <a:gd name="T53" fmla="*/ 64 h 146"/>
                <a:gd name="T54" fmla="*/ 500 w 512"/>
                <a:gd name="T55" fmla="*/ 78 h 146"/>
                <a:gd name="T56" fmla="*/ 491 w 512"/>
                <a:gd name="T57" fmla="*/ 94 h 146"/>
                <a:gd name="T58" fmla="*/ 476 w 512"/>
                <a:gd name="T59" fmla="*/ 108 h 146"/>
                <a:gd name="T60" fmla="*/ 459 w 512"/>
                <a:gd name="T61" fmla="*/ 123 h 146"/>
                <a:gd name="T62" fmla="*/ 435 w 512"/>
                <a:gd name="T63" fmla="*/ 133 h 146"/>
                <a:gd name="T64" fmla="*/ 409 w 512"/>
                <a:gd name="T65" fmla="*/ 140 h 146"/>
                <a:gd name="T66" fmla="*/ 391 w 512"/>
                <a:gd name="T67" fmla="*/ 142 h 146"/>
                <a:gd name="T68" fmla="*/ 370 w 512"/>
                <a:gd name="T69" fmla="*/ 144 h 146"/>
                <a:gd name="T70" fmla="*/ 347 w 512"/>
                <a:gd name="T71" fmla="*/ 146 h 146"/>
                <a:gd name="T72" fmla="*/ 318 w 512"/>
                <a:gd name="T73" fmla="*/ 146 h 146"/>
                <a:gd name="T74" fmla="*/ 290 w 512"/>
                <a:gd name="T75" fmla="*/ 146 h 146"/>
                <a:gd name="T76" fmla="*/ 258 w 512"/>
                <a:gd name="T77" fmla="*/ 146 h 146"/>
                <a:gd name="T78" fmla="*/ 227 w 512"/>
                <a:gd name="T79" fmla="*/ 144 h 146"/>
                <a:gd name="T80" fmla="*/ 195 w 512"/>
                <a:gd name="T81" fmla="*/ 142 h 146"/>
                <a:gd name="T82" fmla="*/ 165 w 512"/>
                <a:gd name="T83" fmla="*/ 140 h 146"/>
                <a:gd name="T84" fmla="*/ 135 w 512"/>
                <a:gd name="T85" fmla="*/ 137 h 146"/>
                <a:gd name="T86" fmla="*/ 106 w 512"/>
                <a:gd name="T87" fmla="*/ 133 h 146"/>
                <a:gd name="T88" fmla="*/ 81 w 512"/>
                <a:gd name="T89" fmla="*/ 128 h 146"/>
                <a:gd name="T90" fmla="*/ 60 w 512"/>
                <a:gd name="T91" fmla="*/ 123 h 146"/>
                <a:gd name="T92" fmla="*/ 41 w 512"/>
                <a:gd name="T93" fmla="*/ 117 h 146"/>
                <a:gd name="T94" fmla="*/ 28 w 512"/>
                <a:gd name="T95" fmla="*/ 110 h 146"/>
                <a:gd name="T96" fmla="*/ 19 w 512"/>
                <a:gd name="T97" fmla="*/ 103 h 146"/>
                <a:gd name="T98" fmla="*/ 3 w 512"/>
                <a:gd name="T99" fmla="*/ 73 h 146"/>
                <a:gd name="T100" fmla="*/ 0 w 512"/>
                <a:gd name="T101" fmla="*/ 44 h 146"/>
                <a:gd name="T102" fmla="*/ 3 w 512"/>
                <a:gd name="T103" fmla="*/ 19 h 146"/>
                <a:gd name="T104" fmla="*/ 12 w 512"/>
                <a:gd name="T105" fmla="*/ 0 h 1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2"/>
                <a:gd name="T160" fmla="*/ 0 h 146"/>
                <a:gd name="T161" fmla="*/ 512 w 512"/>
                <a:gd name="T162" fmla="*/ 146 h 1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2" h="146">
                  <a:moveTo>
                    <a:pt x="12" y="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33" y="1"/>
                  </a:lnTo>
                  <a:lnTo>
                    <a:pt x="49" y="1"/>
                  </a:lnTo>
                  <a:lnTo>
                    <a:pt x="67" y="3"/>
                  </a:lnTo>
                  <a:lnTo>
                    <a:pt x="89" y="5"/>
                  </a:lnTo>
                  <a:lnTo>
                    <a:pt x="113" y="5"/>
                  </a:lnTo>
                  <a:lnTo>
                    <a:pt x="138" y="7"/>
                  </a:lnTo>
                  <a:lnTo>
                    <a:pt x="165" y="8"/>
                  </a:lnTo>
                  <a:lnTo>
                    <a:pt x="192" y="8"/>
                  </a:lnTo>
                  <a:lnTo>
                    <a:pt x="218" y="10"/>
                  </a:lnTo>
                  <a:lnTo>
                    <a:pt x="245" y="12"/>
                  </a:lnTo>
                  <a:lnTo>
                    <a:pt x="270" y="12"/>
                  </a:lnTo>
                  <a:lnTo>
                    <a:pt x="295" y="14"/>
                  </a:lnTo>
                  <a:lnTo>
                    <a:pt x="316" y="14"/>
                  </a:lnTo>
                  <a:lnTo>
                    <a:pt x="336" y="14"/>
                  </a:lnTo>
                  <a:lnTo>
                    <a:pt x="371" y="14"/>
                  </a:lnTo>
                  <a:lnTo>
                    <a:pt x="405" y="14"/>
                  </a:lnTo>
                  <a:lnTo>
                    <a:pt x="435" y="14"/>
                  </a:lnTo>
                  <a:lnTo>
                    <a:pt x="462" y="14"/>
                  </a:lnTo>
                  <a:lnTo>
                    <a:pt x="484" y="16"/>
                  </a:lnTo>
                  <a:lnTo>
                    <a:pt x="500" y="21"/>
                  </a:lnTo>
                  <a:lnTo>
                    <a:pt x="510" y="28"/>
                  </a:lnTo>
                  <a:lnTo>
                    <a:pt x="512" y="37"/>
                  </a:lnTo>
                  <a:lnTo>
                    <a:pt x="510" y="49"/>
                  </a:lnTo>
                  <a:lnTo>
                    <a:pt x="507" y="64"/>
                  </a:lnTo>
                  <a:lnTo>
                    <a:pt x="500" y="78"/>
                  </a:lnTo>
                  <a:lnTo>
                    <a:pt x="491" y="94"/>
                  </a:lnTo>
                  <a:lnTo>
                    <a:pt x="476" y="108"/>
                  </a:lnTo>
                  <a:lnTo>
                    <a:pt x="459" y="123"/>
                  </a:lnTo>
                  <a:lnTo>
                    <a:pt x="435" y="133"/>
                  </a:lnTo>
                  <a:lnTo>
                    <a:pt x="409" y="140"/>
                  </a:lnTo>
                  <a:lnTo>
                    <a:pt x="391" y="142"/>
                  </a:lnTo>
                  <a:lnTo>
                    <a:pt x="370" y="144"/>
                  </a:lnTo>
                  <a:lnTo>
                    <a:pt x="347" y="146"/>
                  </a:lnTo>
                  <a:lnTo>
                    <a:pt x="318" y="146"/>
                  </a:lnTo>
                  <a:lnTo>
                    <a:pt x="290" y="146"/>
                  </a:lnTo>
                  <a:lnTo>
                    <a:pt x="258" y="146"/>
                  </a:lnTo>
                  <a:lnTo>
                    <a:pt x="227" y="144"/>
                  </a:lnTo>
                  <a:lnTo>
                    <a:pt x="195" y="142"/>
                  </a:lnTo>
                  <a:lnTo>
                    <a:pt x="165" y="140"/>
                  </a:lnTo>
                  <a:lnTo>
                    <a:pt x="135" y="137"/>
                  </a:lnTo>
                  <a:lnTo>
                    <a:pt x="106" y="133"/>
                  </a:lnTo>
                  <a:lnTo>
                    <a:pt x="81" y="128"/>
                  </a:lnTo>
                  <a:lnTo>
                    <a:pt x="60" y="123"/>
                  </a:lnTo>
                  <a:lnTo>
                    <a:pt x="41" y="117"/>
                  </a:lnTo>
                  <a:lnTo>
                    <a:pt x="28" y="110"/>
                  </a:lnTo>
                  <a:lnTo>
                    <a:pt x="19" y="103"/>
                  </a:lnTo>
                  <a:lnTo>
                    <a:pt x="3" y="73"/>
                  </a:lnTo>
                  <a:lnTo>
                    <a:pt x="0" y="44"/>
                  </a:lnTo>
                  <a:lnTo>
                    <a:pt x="3" y="1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8B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863" y="2015"/>
              <a:ext cx="91" cy="162"/>
            </a:xfrm>
            <a:custGeom>
              <a:avLst/>
              <a:gdLst>
                <a:gd name="T0" fmla="*/ 39 w 91"/>
                <a:gd name="T1" fmla="*/ 160 h 162"/>
                <a:gd name="T2" fmla="*/ 48 w 91"/>
                <a:gd name="T3" fmla="*/ 149 h 162"/>
                <a:gd name="T4" fmla="*/ 66 w 91"/>
                <a:gd name="T5" fmla="*/ 123 h 162"/>
                <a:gd name="T6" fmla="*/ 82 w 91"/>
                <a:gd name="T7" fmla="*/ 82 h 162"/>
                <a:gd name="T8" fmla="*/ 91 w 91"/>
                <a:gd name="T9" fmla="*/ 33 h 162"/>
                <a:gd name="T10" fmla="*/ 89 w 91"/>
                <a:gd name="T11" fmla="*/ 14 h 162"/>
                <a:gd name="T12" fmla="*/ 86 w 91"/>
                <a:gd name="T13" fmla="*/ 3 h 162"/>
                <a:gd name="T14" fmla="*/ 78 w 91"/>
                <a:gd name="T15" fmla="*/ 0 h 162"/>
                <a:gd name="T16" fmla="*/ 70 w 91"/>
                <a:gd name="T17" fmla="*/ 1 h 162"/>
                <a:gd name="T18" fmla="*/ 61 w 91"/>
                <a:gd name="T19" fmla="*/ 7 h 162"/>
                <a:gd name="T20" fmla="*/ 52 w 91"/>
                <a:gd name="T21" fmla="*/ 16 h 162"/>
                <a:gd name="T22" fmla="*/ 45 w 91"/>
                <a:gd name="T23" fmla="*/ 24 h 162"/>
                <a:gd name="T24" fmla="*/ 38 w 91"/>
                <a:gd name="T25" fmla="*/ 33 h 162"/>
                <a:gd name="T26" fmla="*/ 29 w 91"/>
                <a:gd name="T27" fmla="*/ 46 h 162"/>
                <a:gd name="T28" fmla="*/ 20 w 91"/>
                <a:gd name="T29" fmla="*/ 66 h 162"/>
                <a:gd name="T30" fmla="*/ 11 w 91"/>
                <a:gd name="T31" fmla="*/ 89 h 162"/>
                <a:gd name="T32" fmla="*/ 4 w 91"/>
                <a:gd name="T33" fmla="*/ 112 h 162"/>
                <a:gd name="T34" fmla="*/ 0 w 91"/>
                <a:gd name="T35" fmla="*/ 135 h 162"/>
                <a:gd name="T36" fmla="*/ 4 w 91"/>
                <a:gd name="T37" fmla="*/ 151 h 162"/>
                <a:gd name="T38" fmla="*/ 16 w 91"/>
                <a:gd name="T39" fmla="*/ 162 h 162"/>
                <a:gd name="T40" fmla="*/ 39 w 91"/>
                <a:gd name="T41" fmla="*/ 16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"/>
                <a:gd name="T64" fmla="*/ 0 h 162"/>
                <a:gd name="T65" fmla="*/ 91 w 9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" h="162">
                  <a:moveTo>
                    <a:pt x="39" y="160"/>
                  </a:moveTo>
                  <a:lnTo>
                    <a:pt x="48" y="149"/>
                  </a:lnTo>
                  <a:lnTo>
                    <a:pt x="66" y="123"/>
                  </a:lnTo>
                  <a:lnTo>
                    <a:pt x="82" y="82"/>
                  </a:lnTo>
                  <a:lnTo>
                    <a:pt x="91" y="33"/>
                  </a:lnTo>
                  <a:lnTo>
                    <a:pt x="89" y="14"/>
                  </a:lnTo>
                  <a:lnTo>
                    <a:pt x="86" y="3"/>
                  </a:lnTo>
                  <a:lnTo>
                    <a:pt x="78" y="0"/>
                  </a:lnTo>
                  <a:lnTo>
                    <a:pt x="70" y="1"/>
                  </a:lnTo>
                  <a:lnTo>
                    <a:pt x="61" y="7"/>
                  </a:lnTo>
                  <a:lnTo>
                    <a:pt x="52" y="16"/>
                  </a:lnTo>
                  <a:lnTo>
                    <a:pt x="45" y="24"/>
                  </a:lnTo>
                  <a:lnTo>
                    <a:pt x="38" y="33"/>
                  </a:lnTo>
                  <a:lnTo>
                    <a:pt x="29" y="46"/>
                  </a:lnTo>
                  <a:lnTo>
                    <a:pt x="20" y="66"/>
                  </a:lnTo>
                  <a:lnTo>
                    <a:pt x="11" y="89"/>
                  </a:lnTo>
                  <a:lnTo>
                    <a:pt x="4" y="112"/>
                  </a:lnTo>
                  <a:lnTo>
                    <a:pt x="0" y="135"/>
                  </a:lnTo>
                  <a:lnTo>
                    <a:pt x="4" y="151"/>
                  </a:lnTo>
                  <a:lnTo>
                    <a:pt x="16" y="162"/>
                  </a:lnTo>
                  <a:lnTo>
                    <a:pt x="39" y="160"/>
                  </a:lnTo>
                  <a:close/>
                </a:path>
              </a:pathLst>
            </a:custGeom>
            <a:solidFill>
              <a:srgbClr val="A8B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287" y="2020"/>
              <a:ext cx="339" cy="171"/>
            </a:xfrm>
            <a:custGeom>
              <a:avLst/>
              <a:gdLst>
                <a:gd name="T0" fmla="*/ 0 w 339"/>
                <a:gd name="T1" fmla="*/ 169 h 171"/>
                <a:gd name="T2" fmla="*/ 3 w 339"/>
                <a:gd name="T3" fmla="*/ 162 h 171"/>
                <a:gd name="T4" fmla="*/ 12 w 339"/>
                <a:gd name="T5" fmla="*/ 144 h 171"/>
                <a:gd name="T6" fmla="*/ 30 w 339"/>
                <a:gd name="T7" fmla="*/ 119 h 171"/>
                <a:gd name="T8" fmla="*/ 57 w 339"/>
                <a:gd name="T9" fmla="*/ 91 h 171"/>
                <a:gd name="T10" fmla="*/ 90 w 339"/>
                <a:gd name="T11" fmla="*/ 61 h 171"/>
                <a:gd name="T12" fmla="*/ 135 w 339"/>
                <a:gd name="T13" fmla="*/ 34 h 171"/>
                <a:gd name="T14" fmla="*/ 190 w 339"/>
                <a:gd name="T15" fmla="*/ 12 h 171"/>
                <a:gd name="T16" fmla="*/ 256 w 339"/>
                <a:gd name="T17" fmla="*/ 0 h 171"/>
                <a:gd name="T18" fmla="*/ 306 w 339"/>
                <a:gd name="T19" fmla="*/ 2 h 171"/>
                <a:gd name="T20" fmla="*/ 332 w 339"/>
                <a:gd name="T21" fmla="*/ 16 h 171"/>
                <a:gd name="T22" fmla="*/ 339 w 339"/>
                <a:gd name="T23" fmla="*/ 37 h 171"/>
                <a:gd name="T24" fmla="*/ 330 w 339"/>
                <a:gd name="T25" fmla="*/ 66 h 171"/>
                <a:gd name="T26" fmla="*/ 306 w 339"/>
                <a:gd name="T27" fmla="*/ 94 h 171"/>
                <a:gd name="T28" fmla="*/ 270 w 339"/>
                <a:gd name="T29" fmla="*/ 121 h 171"/>
                <a:gd name="T30" fmla="*/ 226 w 339"/>
                <a:gd name="T31" fmla="*/ 141 h 171"/>
                <a:gd name="T32" fmla="*/ 176 w 339"/>
                <a:gd name="T33" fmla="*/ 151 h 171"/>
                <a:gd name="T34" fmla="*/ 140 w 339"/>
                <a:gd name="T35" fmla="*/ 155 h 171"/>
                <a:gd name="T36" fmla="*/ 110 w 339"/>
                <a:gd name="T37" fmla="*/ 159 h 171"/>
                <a:gd name="T38" fmla="*/ 85 w 339"/>
                <a:gd name="T39" fmla="*/ 162 h 171"/>
                <a:gd name="T40" fmla="*/ 64 w 339"/>
                <a:gd name="T41" fmla="*/ 166 h 171"/>
                <a:gd name="T42" fmla="*/ 44 w 339"/>
                <a:gd name="T43" fmla="*/ 168 h 171"/>
                <a:gd name="T44" fmla="*/ 28 w 339"/>
                <a:gd name="T45" fmla="*/ 169 h 171"/>
                <a:gd name="T46" fmla="*/ 14 w 339"/>
                <a:gd name="T47" fmla="*/ 171 h 171"/>
                <a:gd name="T48" fmla="*/ 0 w 339"/>
                <a:gd name="T49" fmla="*/ 169 h 1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9"/>
                <a:gd name="T76" fmla="*/ 0 h 171"/>
                <a:gd name="T77" fmla="*/ 339 w 339"/>
                <a:gd name="T78" fmla="*/ 171 h 1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9" h="171">
                  <a:moveTo>
                    <a:pt x="0" y="169"/>
                  </a:moveTo>
                  <a:lnTo>
                    <a:pt x="3" y="162"/>
                  </a:lnTo>
                  <a:lnTo>
                    <a:pt x="12" y="144"/>
                  </a:lnTo>
                  <a:lnTo>
                    <a:pt x="30" y="119"/>
                  </a:lnTo>
                  <a:lnTo>
                    <a:pt x="57" y="91"/>
                  </a:lnTo>
                  <a:lnTo>
                    <a:pt x="90" y="61"/>
                  </a:lnTo>
                  <a:lnTo>
                    <a:pt x="135" y="34"/>
                  </a:lnTo>
                  <a:lnTo>
                    <a:pt x="190" y="12"/>
                  </a:lnTo>
                  <a:lnTo>
                    <a:pt x="256" y="0"/>
                  </a:lnTo>
                  <a:lnTo>
                    <a:pt x="306" y="2"/>
                  </a:lnTo>
                  <a:lnTo>
                    <a:pt x="332" y="16"/>
                  </a:lnTo>
                  <a:lnTo>
                    <a:pt x="339" y="37"/>
                  </a:lnTo>
                  <a:lnTo>
                    <a:pt x="330" y="66"/>
                  </a:lnTo>
                  <a:lnTo>
                    <a:pt x="306" y="94"/>
                  </a:lnTo>
                  <a:lnTo>
                    <a:pt x="270" y="121"/>
                  </a:lnTo>
                  <a:lnTo>
                    <a:pt x="226" y="141"/>
                  </a:lnTo>
                  <a:lnTo>
                    <a:pt x="176" y="151"/>
                  </a:lnTo>
                  <a:lnTo>
                    <a:pt x="140" y="155"/>
                  </a:lnTo>
                  <a:lnTo>
                    <a:pt x="110" y="159"/>
                  </a:lnTo>
                  <a:lnTo>
                    <a:pt x="85" y="162"/>
                  </a:lnTo>
                  <a:lnTo>
                    <a:pt x="64" y="166"/>
                  </a:lnTo>
                  <a:lnTo>
                    <a:pt x="44" y="168"/>
                  </a:lnTo>
                  <a:lnTo>
                    <a:pt x="28" y="169"/>
                  </a:lnTo>
                  <a:lnTo>
                    <a:pt x="14" y="171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A8B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911" y="2409"/>
              <a:ext cx="276" cy="114"/>
            </a:xfrm>
            <a:custGeom>
              <a:avLst/>
              <a:gdLst>
                <a:gd name="T0" fmla="*/ 0 w 276"/>
                <a:gd name="T1" fmla="*/ 0 h 114"/>
                <a:gd name="T2" fmla="*/ 0 w 276"/>
                <a:gd name="T3" fmla="*/ 94 h 114"/>
                <a:gd name="T4" fmla="*/ 276 w 276"/>
                <a:gd name="T5" fmla="*/ 114 h 114"/>
                <a:gd name="T6" fmla="*/ 272 w 276"/>
                <a:gd name="T7" fmla="*/ 10 h 114"/>
                <a:gd name="T8" fmla="*/ 0 w 276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114"/>
                <a:gd name="T17" fmla="*/ 276 w 276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114">
                  <a:moveTo>
                    <a:pt x="0" y="0"/>
                  </a:moveTo>
                  <a:lnTo>
                    <a:pt x="0" y="94"/>
                  </a:lnTo>
                  <a:lnTo>
                    <a:pt x="276" y="114"/>
                  </a:lnTo>
                  <a:lnTo>
                    <a:pt x="27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56" y="2081"/>
              <a:ext cx="98" cy="107"/>
            </a:xfrm>
            <a:custGeom>
              <a:avLst/>
              <a:gdLst>
                <a:gd name="T0" fmla="*/ 11 w 98"/>
                <a:gd name="T1" fmla="*/ 41 h 107"/>
                <a:gd name="T2" fmla="*/ 11 w 98"/>
                <a:gd name="T3" fmla="*/ 44 h 107"/>
                <a:gd name="T4" fmla="*/ 11 w 98"/>
                <a:gd name="T5" fmla="*/ 55 h 107"/>
                <a:gd name="T6" fmla="*/ 14 w 98"/>
                <a:gd name="T7" fmla="*/ 67 h 107"/>
                <a:gd name="T8" fmla="*/ 23 w 98"/>
                <a:gd name="T9" fmla="*/ 78 h 107"/>
                <a:gd name="T10" fmla="*/ 34 w 98"/>
                <a:gd name="T11" fmla="*/ 82 h 107"/>
                <a:gd name="T12" fmla="*/ 43 w 98"/>
                <a:gd name="T13" fmla="*/ 80 h 107"/>
                <a:gd name="T14" fmla="*/ 52 w 98"/>
                <a:gd name="T15" fmla="*/ 71 h 107"/>
                <a:gd name="T16" fmla="*/ 61 w 98"/>
                <a:gd name="T17" fmla="*/ 60 h 107"/>
                <a:gd name="T18" fmla="*/ 68 w 98"/>
                <a:gd name="T19" fmla="*/ 48 h 107"/>
                <a:gd name="T20" fmla="*/ 77 w 98"/>
                <a:gd name="T21" fmla="*/ 35 h 107"/>
                <a:gd name="T22" fmla="*/ 82 w 98"/>
                <a:gd name="T23" fmla="*/ 21 h 107"/>
                <a:gd name="T24" fmla="*/ 87 w 98"/>
                <a:gd name="T25" fmla="*/ 8 h 107"/>
                <a:gd name="T26" fmla="*/ 91 w 98"/>
                <a:gd name="T27" fmla="*/ 0 h 107"/>
                <a:gd name="T28" fmla="*/ 96 w 98"/>
                <a:gd name="T29" fmla="*/ 0 h 107"/>
                <a:gd name="T30" fmla="*/ 98 w 98"/>
                <a:gd name="T31" fmla="*/ 8 h 107"/>
                <a:gd name="T32" fmla="*/ 94 w 98"/>
                <a:gd name="T33" fmla="*/ 23 h 107"/>
                <a:gd name="T34" fmla="*/ 87 w 98"/>
                <a:gd name="T35" fmla="*/ 44 h 107"/>
                <a:gd name="T36" fmla="*/ 78 w 98"/>
                <a:gd name="T37" fmla="*/ 67 h 107"/>
                <a:gd name="T38" fmla="*/ 64 w 98"/>
                <a:gd name="T39" fmla="*/ 90 h 107"/>
                <a:gd name="T40" fmla="*/ 48 w 98"/>
                <a:gd name="T41" fmla="*/ 103 h 107"/>
                <a:gd name="T42" fmla="*/ 30 w 98"/>
                <a:gd name="T43" fmla="*/ 107 h 107"/>
                <a:gd name="T44" fmla="*/ 16 w 98"/>
                <a:gd name="T45" fmla="*/ 103 h 107"/>
                <a:gd name="T46" fmla="*/ 5 w 98"/>
                <a:gd name="T47" fmla="*/ 92 h 107"/>
                <a:gd name="T48" fmla="*/ 0 w 98"/>
                <a:gd name="T49" fmla="*/ 73 h 107"/>
                <a:gd name="T50" fmla="*/ 2 w 98"/>
                <a:gd name="T51" fmla="*/ 55 h 107"/>
                <a:gd name="T52" fmla="*/ 5 w 98"/>
                <a:gd name="T53" fmla="*/ 44 h 107"/>
                <a:gd name="T54" fmla="*/ 9 w 98"/>
                <a:gd name="T55" fmla="*/ 41 h 107"/>
                <a:gd name="T56" fmla="*/ 11 w 98"/>
                <a:gd name="T57" fmla="*/ 41 h 1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8"/>
                <a:gd name="T88" fmla="*/ 0 h 107"/>
                <a:gd name="T89" fmla="*/ 98 w 98"/>
                <a:gd name="T90" fmla="*/ 107 h 1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8" h="107">
                  <a:moveTo>
                    <a:pt x="11" y="41"/>
                  </a:moveTo>
                  <a:lnTo>
                    <a:pt x="11" y="44"/>
                  </a:lnTo>
                  <a:lnTo>
                    <a:pt x="11" y="55"/>
                  </a:lnTo>
                  <a:lnTo>
                    <a:pt x="14" y="67"/>
                  </a:lnTo>
                  <a:lnTo>
                    <a:pt x="23" y="78"/>
                  </a:lnTo>
                  <a:lnTo>
                    <a:pt x="34" y="82"/>
                  </a:lnTo>
                  <a:lnTo>
                    <a:pt x="43" y="80"/>
                  </a:lnTo>
                  <a:lnTo>
                    <a:pt x="52" y="71"/>
                  </a:lnTo>
                  <a:lnTo>
                    <a:pt x="61" y="60"/>
                  </a:lnTo>
                  <a:lnTo>
                    <a:pt x="68" y="48"/>
                  </a:lnTo>
                  <a:lnTo>
                    <a:pt x="77" y="35"/>
                  </a:lnTo>
                  <a:lnTo>
                    <a:pt x="82" y="21"/>
                  </a:lnTo>
                  <a:lnTo>
                    <a:pt x="87" y="8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98" y="8"/>
                  </a:lnTo>
                  <a:lnTo>
                    <a:pt x="94" y="23"/>
                  </a:lnTo>
                  <a:lnTo>
                    <a:pt x="87" y="44"/>
                  </a:lnTo>
                  <a:lnTo>
                    <a:pt x="78" y="67"/>
                  </a:lnTo>
                  <a:lnTo>
                    <a:pt x="64" y="90"/>
                  </a:lnTo>
                  <a:lnTo>
                    <a:pt x="48" y="103"/>
                  </a:lnTo>
                  <a:lnTo>
                    <a:pt x="30" y="107"/>
                  </a:lnTo>
                  <a:lnTo>
                    <a:pt x="16" y="103"/>
                  </a:lnTo>
                  <a:lnTo>
                    <a:pt x="5" y="92"/>
                  </a:lnTo>
                  <a:lnTo>
                    <a:pt x="0" y="73"/>
                  </a:lnTo>
                  <a:lnTo>
                    <a:pt x="2" y="55"/>
                  </a:lnTo>
                  <a:lnTo>
                    <a:pt x="5" y="44"/>
                  </a:lnTo>
                  <a:lnTo>
                    <a:pt x="9" y="41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30" y="1947"/>
              <a:ext cx="548" cy="620"/>
            </a:xfrm>
            <a:custGeom>
              <a:avLst/>
              <a:gdLst>
                <a:gd name="T0" fmla="*/ 163 w 548"/>
                <a:gd name="T1" fmla="*/ 317 h 620"/>
                <a:gd name="T2" fmla="*/ 208 w 548"/>
                <a:gd name="T3" fmla="*/ 321 h 620"/>
                <a:gd name="T4" fmla="*/ 268 w 548"/>
                <a:gd name="T5" fmla="*/ 323 h 620"/>
                <a:gd name="T6" fmla="*/ 357 w 548"/>
                <a:gd name="T7" fmla="*/ 324 h 620"/>
                <a:gd name="T8" fmla="*/ 405 w 548"/>
                <a:gd name="T9" fmla="*/ 326 h 620"/>
                <a:gd name="T10" fmla="*/ 485 w 548"/>
                <a:gd name="T11" fmla="*/ 326 h 620"/>
                <a:gd name="T12" fmla="*/ 548 w 548"/>
                <a:gd name="T13" fmla="*/ 314 h 620"/>
                <a:gd name="T14" fmla="*/ 510 w 548"/>
                <a:gd name="T15" fmla="*/ 308 h 620"/>
                <a:gd name="T16" fmla="*/ 441 w 548"/>
                <a:gd name="T17" fmla="*/ 308 h 620"/>
                <a:gd name="T18" fmla="*/ 380 w 548"/>
                <a:gd name="T19" fmla="*/ 308 h 620"/>
                <a:gd name="T20" fmla="*/ 304 w 548"/>
                <a:gd name="T21" fmla="*/ 305 h 620"/>
                <a:gd name="T22" fmla="*/ 251 w 548"/>
                <a:gd name="T23" fmla="*/ 301 h 620"/>
                <a:gd name="T24" fmla="*/ 195 w 548"/>
                <a:gd name="T25" fmla="*/ 296 h 620"/>
                <a:gd name="T26" fmla="*/ 165 w 548"/>
                <a:gd name="T27" fmla="*/ 294 h 620"/>
                <a:gd name="T28" fmla="*/ 131 w 548"/>
                <a:gd name="T29" fmla="*/ 294 h 620"/>
                <a:gd name="T30" fmla="*/ 123 w 548"/>
                <a:gd name="T31" fmla="*/ 237 h 620"/>
                <a:gd name="T32" fmla="*/ 146 w 548"/>
                <a:gd name="T33" fmla="*/ 155 h 620"/>
                <a:gd name="T34" fmla="*/ 172 w 548"/>
                <a:gd name="T35" fmla="*/ 105 h 620"/>
                <a:gd name="T36" fmla="*/ 204 w 548"/>
                <a:gd name="T37" fmla="*/ 76 h 620"/>
                <a:gd name="T38" fmla="*/ 235 w 548"/>
                <a:gd name="T39" fmla="*/ 46 h 620"/>
                <a:gd name="T40" fmla="*/ 297 w 548"/>
                <a:gd name="T41" fmla="*/ 64 h 620"/>
                <a:gd name="T42" fmla="*/ 382 w 548"/>
                <a:gd name="T43" fmla="*/ 82 h 620"/>
                <a:gd name="T44" fmla="*/ 464 w 548"/>
                <a:gd name="T45" fmla="*/ 82 h 620"/>
                <a:gd name="T46" fmla="*/ 528 w 548"/>
                <a:gd name="T47" fmla="*/ 75 h 620"/>
                <a:gd name="T48" fmla="*/ 523 w 548"/>
                <a:gd name="T49" fmla="*/ 68 h 620"/>
                <a:gd name="T50" fmla="*/ 448 w 548"/>
                <a:gd name="T51" fmla="*/ 59 h 620"/>
                <a:gd name="T52" fmla="*/ 375 w 548"/>
                <a:gd name="T53" fmla="*/ 57 h 620"/>
                <a:gd name="T54" fmla="*/ 315 w 548"/>
                <a:gd name="T55" fmla="*/ 44 h 620"/>
                <a:gd name="T56" fmla="*/ 281 w 548"/>
                <a:gd name="T57" fmla="*/ 10 h 620"/>
                <a:gd name="T58" fmla="*/ 240 w 548"/>
                <a:gd name="T59" fmla="*/ 26 h 620"/>
                <a:gd name="T60" fmla="*/ 217 w 548"/>
                <a:gd name="T61" fmla="*/ 41 h 620"/>
                <a:gd name="T62" fmla="*/ 185 w 548"/>
                <a:gd name="T63" fmla="*/ 64 h 620"/>
                <a:gd name="T64" fmla="*/ 126 w 548"/>
                <a:gd name="T65" fmla="*/ 164 h 620"/>
                <a:gd name="T66" fmla="*/ 107 w 548"/>
                <a:gd name="T67" fmla="*/ 217 h 620"/>
                <a:gd name="T68" fmla="*/ 89 w 548"/>
                <a:gd name="T69" fmla="*/ 314 h 620"/>
                <a:gd name="T70" fmla="*/ 42 w 548"/>
                <a:gd name="T71" fmla="*/ 367 h 620"/>
                <a:gd name="T72" fmla="*/ 3 w 548"/>
                <a:gd name="T73" fmla="*/ 465 h 620"/>
                <a:gd name="T74" fmla="*/ 9 w 548"/>
                <a:gd name="T75" fmla="*/ 606 h 620"/>
                <a:gd name="T76" fmla="*/ 26 w 548"/>
                <a:gd name="T77" fmla="*/ 599 h 620"/>
                <a:gd name="T78" fmla="*/ 34 w 548"/>
                <a:gd name="T79" fmla="*/ 458 h 620"/>
                <a:gd name="T80" fmla="*/ 51 w 548"/>
                <a:gd name="T81" fmla="*/ 405 h 620"/>
                <a:gd name="T82" fmla="*/ 85 w 548"/>
                <a:gd name="T83" fmla="*/ 353 h 620"/>
                <a:gd name="T84" fmla="*/ 103 w 548"/>
                <a:gd name="T85" fmla="*/ 337 h 620"/>
                <a:gd name="T86" fmla="*/ 112 w 548"/>
                <a:gd name="T87" fmla="*/ 387 h 620"/>
                <a:gd name="T88" fmla="*/ 146 w 548"/>
                <a:gd name="T89" fmla="*/ 433 h 620"/>
                <a:gd name="T90" fmla="*/ 206 w 548"/>
                <a:gd name="T91" fmla="*/ 449 h 620"/>
                <a:gd name="T92" fmla="*/ 268 w 548"/>
                <a:gd name="T93" fmla="*/ 453 h 620"/>
                <a:gd name="T94" fmla="*/ 380 w 548"/>
                <a:gd name="T95" fmla="*/ 458 h 620"/>
                <a:gd name="T96" fmla="*/ 464 w 548"/>
                <a:gd name="T97" fmla="*/ 458 h 620"/>
                <a:gd name="T98" fmla="*/ 507 w 548"/>
                <a:gd name="T99" fmla="*/ 455 h 620"/>
                <a:gd name="T100" fmla="*/ 469 w 548"/>
                <a:gd name="T101" fmla="*/ 447 h 620"/>
                <a:gd name="T102" fmla="*/ 418 w 548"/>
                <a:gd name="T103" fmla="*/ 446 h 620"/>
                <a:gd name="T104" fmla="*/ 366 w 548"/>
                <a:gd name="T105" fmla="*/ 444 h 620"/>
                <a:gd name="T106" fmla="*/ 297 w 548"/>
                <a:gd name="T107" fmla="*/ 440 h 620"/>
                <a:gd name="T108" fmla="*/ 251 w 548"/>
                <a:gd name="T109" fmla="*/ 437 h 620"/>
                <a:gd name="T110" fmla="*/ 185 w 548"/>
                <a:gd name="T111" fmla="*/ 426 h 620"/>
                <a:gd name="T112" fmla="*/ 121 w 548"/>
                <a:gd name="T113" fmla="*/ 362 h 620"/>
                <a:gd name="T114" fmla="*/ 128 w 548"/>
                <a:gd name="T115" fmla="*/ 319 h 6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8"/>
                <a:gd name="T175" fmla="*/ 0 h 620"/>
                <a:gd name="T176" fmla="*/ 548 w 548"/>
                <a:gd name="T177" fmla="*/ 620 h 6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8" h="620">
                  <a:moveTo>
                    <a:pt x="131" y="314"/>
                  </a:moveTo>
                  <a:lnTo>
                    <a:pt x="140" y="315"/>
                  </a:lnTo>
                  <a:lnTo>
                    <a:pt x="153" y="317"/>
                  </a:lnTo>
                  <a:lnTo>
                    <a:pt x="163" y="317"/>
                  </a:lnTo>
                  <a:lnTo>
                    <a:pt x="176" y="319"/>
                  </a:lnTo>
                  <a:lnTo>
                    <a:pt x="188" y="321"/>
                  </a:lnTo>
                  <a:lnTo>
                    <a:pt x="199" y="321"/>
                  </a:lnTo>
                  <a:lnTo>
                    <a:pt x="208" y="321"/>
                  </a:lnTo>
                  <a:lnTo>
                    <a:pt x="215" y="321"/>
                  </a:lnTo>
                  <a:lnTo>
                    <a:pt x="227" y="321"/>
                  </a:lnTo>
                  <a:lnTo>
                    <a:pt x="245" y="321"/>
                  </a:lnTo>
                  <a:lnTo>
                    <a:pt x="268" y="323"/>
                  </a:lnTo>
                  <a:lnTo>
                    <a:pt x="293" y="323"/>
                  </a:lnTo>
                  <a:lnTo>
                    <a:pt x="318" y="323"/>
                  </a:lnTo>
                  <a:lnTo>
                    <a:pt x="340" y="324"/>
                  </a:lnTo>
                  <a:lnTo>
                    <a:pt x="357" y="324"/>
                  </a:lnTo>
                  <a:lnTo>
                    <a:pt x="366" y="324"/>
                  </a:lnTo>
                  <a:lnTo>
                    <a:pt x="375" y="324"/>
                  </a:lnTo>
                  <a:lnTo>
                    <a:pt x="388" y="326"/>
                  </a:lnTo>
                  <a:lnTo>
                    <a:pt x="405" y="326"/>
                  </a:lnTo>
                  <a:lnTo>
                    <a:pt x="425" y="326"/>
                  </a:lnTo>
                  <a:lnTo>
                    <a:pt x="446" y="326"/>
                  </a:lnTo>
                  <a:lnTo>
                    <a:pt x="466" y="326"/>
                  </a:lnTo>
                  <a:lnTo>
                    <a:pt x="485" y="326"/>
                  </a:lnTo>
                  <a:lnTo>
                    <a:pt x="503" y="324"/>
                  </a:lnTo>
                  <a:lnTo>
                    <a:pt x="528" y="323"/>
                  </a:lnTo>
                  <a:lnTo>
                    <a:pt x="542" y="317"/>
                  </a:lnTo>
                  <a:lnTo>
                    <a:pt x="548" y="314"/>
                  </a:lnTo>
                  <a:lnTo>
                    <a:pt x="544" y="312"/>
                  </a:lnTo>
                  <a:lnTo>
                    <a:pt x="537" y="310"/>
                  </a:lnTo>
                  <a:lnTo>
                    <a:pt x="525" y="310"/>
                  </a:lnTo>
                  <a:lnTo>
                    <a:pt x="510" y="308"/>
                  </a:lnTo>
                  <a:lnTo>
                    <a:pt x="493" y="308"/>
                  </a:lnTo>
                  <a:lnTo>
                    <a:pt x="475" y="308"/>
                  </a:lnTo>
                  <a:lnTo>
                    <a:pt x="457" y="308"/>
                  </a:lnTo>
                  <a:lnTo>
                    <a:pt x="441" y="308"/>
                  </a:lnTo>
                  <a:lnTo>
                    <a:pt x="429" y="308"/>
                  </a:lnTo>
                  <a:lnTo>
                    <a:pt x="416" y="308"/>
                  </a:lnTo>
                  <a:lnTo>
                    <a:pt x="398" y="308"/>
                  </a:lnTo>
                  <a:lnTo>
                    <a:pt x="380" y="308"/>
                  </a:lnTo>
                  <a:lnTo>
                    <a:pt x="359" y="307"/>
                  </a:lnTo>
                  <a:lnTo>
                    <a:pt x="340" y="307"/>
                  </a:lnTo>
                  <a:lnTo>
                    <a:pt x="320" y="305"/>
                  </a:lnTo>
                  <a:lnTo>
                    <a:pt x="304" y="305"/>
                  </a:lnTo>
                  <a:lnTo>
                    <a:pt x="292" y="303"/>
                  </a:lnTo>
                  <a:lnTo>
                    <a:pt x="281" y="303"/>
                  </a:lnTo>
                  <a:lnTo>
                    <a:pt x="267" y="301"/>
                  </a:lnTo>
                  <a:lnTo>
                    <a:pt x="251" y="301"/>
                  </a:lnTo>
                  <a:lnTo>
                    <a:pt x="236" y="299"/>
                  </a:lnTo>
                  <a:lnTo>
                    <a:pt x="220" y="298"/>
                  </a:lnTo>
                  <a:lnTo>
                    <a:pt x="206" y="298"/>
                  </a:lnTo>
                  <a:lnTo>
                    <a:pt x="195" y="296"/>
                  </a:lnTo>
                  <a:lnTo>
                    <a:pt x="187" y="296"/>
                  </a:lnTo>
                  <a:lnTo>
                    <a:pt x="181" y="296"/>
                  </a:lnTo>
                  <a:lnTo>
                    <a:pt x="172" y="294"/>
                  </a:lnTo>
                  <a:lnTo>
                    <a:pt x="165" y="294"/>
                  </a:lnTo>
                  <a:lnTo>
                    <a:pt x="156" y="294"/>
                  </a:lnTo>
                  <a:lnTo>
                    <a:pt x="147" y="294"/>
                  </a:lnTo>
                  <a:lnTo>
                    <a:pt x="140" y="294"/>
                  </a:lnTo>
                  <a:lnTo>
                    <a:pt x="131" y="294"/>
                  </a:lnTo>
                  <a:lnTo>
                    <a:pt x="126" y="294"/>
                  </a:lnTo>
                  <a:lnTo>
                    <a:pt x="124" y="274"/>
                  </a:lnTo>
                  <a:lnTo>
                    <a:pt x="123" y="255"/>
                  </a:lnTo>
                  <a:lnTo>
                    <a:pt x="123" y="237"/>
                  </a:lnTo>
                  <a:lnTo>
                    <a:pt x="128" y="217"/>
                  </a:lnTo>
                  <a:lnTo>
                    <a:pt x="135" y="198"/>
                  </a:lnTo>
                  <a:lnTo>
                    <a:pt x="140" y="176"/>
                  </a:lnTo>
                  <a:lnTo>
                    <a:pt x="146" y="155"/>
                  </a:lnTo>
                  <a:lnTo>
                    <a:pt x="153" y="135"/>
                  </a:lnTo>
                  <a:lnTo>
                    <a:pt x="158" y="125"/>
                  </a:lnTo>
                  <a:lnTo>
                    <a:pt x="163" y="116"/>
                  </a:lnTo>
                  <a:lnTo>
                    <a:pt x="172" y="105"/>
                  </a:lnTo>
                  <a:lnTo>
                    <a:pt x="179" y="96"/>
                  </a:lnTo>
                  <a:lnTo>
                    <a:pt x="188" y="89"/>
                  </a:lnTo>
                  <a:lnTo>
                    <a:pt x="197" y="82"/>
                  </a:lnTo>
                  <a:lnTo>
                    <a:pt x="204" y="76"/>
                  </a:lnTo>
                  <a:lnTo>
                    <a:pt x="211" y="73"/>
                  </a:lnTo>
                  <a:lnTo>
                    <a:pt x="220" y="64"/>
                  </a:lnTo>
                  <a:lnTo>
                    <a:pt x="226" y="53"/>
                  </a:lnTo>
                  <a:lnTo>
                    <a:pt x="235" y="46"/>
                  </a:lnTo>
                  <a:lnTo>
                    <a:pt x="251" y="48"/>
                  </a:lnTo>
                  <a:lnTo>
                    <a:pt x="263" y="53"/>
                  </a:lnTo>
                  <a:lnTo>
                    <a:pt x="279" y="59"/>
                  </a:lnTo>
                  <a:lnTo>
                    <a:pt x="297" y="64"/>
                  </a:lnTo>
                  <a:lnTo>
                    <a:pt x="318" y="71"/>
                  </a:lnTo>
                  <a:lnTo>
                    <a:pt x="340" y="76"/>
                  </a:lnTo>
                  <a:lnTo>
                    <a:pt x="361" y="80"/>
                  </a:lnTo>
                  <a:lnTo>
                    <a:pt x="382" y="82"/>
                  </a:lnTo>
                  <a:lnTo>
                    <a:pt x="404" y="84"/>
                  </a:lnTo>
                  <a:lnTo>
                    <a:pt x="423" y="84"/>
                  </a:lnTo>
                  <a:lnTo>
                    <a:pt x="445" y="82"/>
                  </a:lnTo>
                  <a:lnTo>
                    <a:pt x="464" y="82"/>
                  </a:lnTo>
                  <a:lnTo>
                    <a:pt x="484" y="80"/>
                  </a:lnTo>
                  <a:lnTo>
                    <a:pt x="501" y="78"/>
                  </a:lnTo>
                  <a:lnTo>
                    <a:pt x="516" y="76"/>
                  </a:lnTo>
                  <a:lnTo>
                    <a:pt x="528" y="75"/>
                  </a:lnTo>
                  <a:lnTo>
                    <a:pt x="537" y="73"/>
                  </a:lnTo>
                  <a:lnTo>
                    <a:pt x="539" y="71"/>
                  </a:lnTo>
                  <a:lnTo>
                    <a:pt x="535" y="69"/>
                  </a:lnTo>
                  <a:lnTo>
                    <a:pt x="523" y="68"/>
                  </a:lnTo>
                  <a:lnTo>
                    <a:pt x="509" y="64"/>
                  </a:lnTo>
                  <a:lnTo>
                    <a:pt x="489" y="62"/>
                  </a:lnTo>
                  <a:lnTo>
                    <a:pt x="469" y="60"/>
                  </a:lnTo>
                  <a:lnTo>
                    <a:pt x="448" y="59"/>
                  </a:lnTo>
                  <a:lnTo>
                    <a:pt x="429" y="59"/>
                  </a:lnTo>
                  <a:lnTo>
                    <a:pt x="411" y="59"/>
                  </a:lnTo>
                  <a:lnTo>
                    <a:pt x="393" y="59"/>
                  </a:lnTo>
                  <a:lnTo>
                    <a:pt x="375" y="57"/>
                  </a:lnTo>
                  <a:lnTo>
                    <a:pt x="357" y="55"/>
                  </a:lnTo>
                  <a:lnTo>
                    <a:pt x="341" y="51"/>
                  </a:lnTo>
                  <a:lnTo>
                    <a:pt x="327" y="48"/>
                  </a:lnTo>
                  <a:lnTo>
                    <a:pt x="315" y="44"/>
                  </a:lnTo>
                  <a:lnTo>
                    <a:pt x="304" y="41"/>
                  </a:lnTo>
                  <a:lnTo>
                    <a:pt x="292" y="32"/>
                  </a:lnTo>
                  <a:lnTo>
                    <a:pt x="286" y="23"/>
                  </a:lnTo>
                  <a:lnTo>
                    <a:pt x="281" y="10"/>
                  </a:lnTo>
                  <a:lnTo>
                    <a:pt x="270" y="0"/>
                  </a:lnTo>
                  <a:lnTo>
                    <a:pt x="265" y="5"/>
                  </a:lnTo>
                  <a:lnTo>
                    <a:pt x="254" y="14"/>
                  </a:lnTo>
                  <a:lnTo>
                    <a:pt x="240" y="26"/>
                  </a:lnTo>
                  <a:lnTo>
                    <a:pt x="229" y="35"/>
                  </a:lnTo>
                  <a:lnTo>
                    <a:pt x="226" y="37"/>
                  </a:lnTo>
                  <a:lnTo>
                    <a:pt x="220" y="39"/>
                  </a:lnTo>
                  <a:lnTo>
                    <a:pt x="217" y="41"/>
                  </a:lnTo>
                  <a:lnTo>
                    <a:pt x="211" y="43"/>
                  </a:lnTo>
                  <a:lnTo>
                    <a:pt x="204" y="48"/>
                  </a:lnTo>
                  <a:lnTo>
                    <a:pt x="195" y="53"/>
                  </a:lnTo>
                  <a:lnTo>
                    <a:pt x="185" y="64"/>
                  </a:lnTo>
                  <a:lnTo>
                    <a:pt x="171" y="80"/>
                  </a:lnTo>
                  <a:lnTo>
                    <a:pt x="147" y="114"/>
                  </a:lnTo>
                  <a:lnTo>
                    <a:pt x="133" y="142"/>
                  </a:lnTo>
                  <a:lnTo>
                    <a:pt x="126" y="164"/>
                  </a:lnTo>
                  <a:lnTo>
                    <a:pt x="124" y="175"/>
                  </a:lnTo>
                  <a:lnTo>
                    <a:pt x="121" y="183"/>
                  </a:lnTo>
                  <a:lnTo>
                    <a:pt x="114" y="198"/>
                  </a:lnTo>
                  <a:lnTo>
                    <a:pt x="107" y="217"/>
                  </a:lnTo>
                  <a:lnTo>
                    <a:pt x="101" y="249"/>
                  </a:lnTo>
                  <a:lnTo>
                    <a:pt x="99" y="280"/>
                  </a:lnTo>
                  <a:lnTo>
                    <a:pt x="96" y="299"/>
                  </a:lnTo>
                  <a:lnTo>
                    <a:pt x="89" y="314"/>
                  </a:lnTo>
                  <a:lnTo>
                    <a:pt x="74" y="326"/>
                  </a:lnTo>
                  <a:lnTo>
                    <a:pt x="66" y="335"/>
                  </a:lnTo>
                  <a:lnTo>
                    <a:pt x="55" y="349"/>
                  </a:lnTo>
                  <a:lnTo>
                    <a:pt x="42" y="367"/>
                  </a:lnTo>
                  <a:lnTo>
                    <a:pt x="30" y="387"/>
                  </a:lnTo>
                  <a:lnTo>
                    <a:pt x="19" y="412"/>
                  </a:lnTo>
                  <a:lnTo>
                    <a:pt x="9" y="437"/>
                  </a:lnTo>
                  <a:lnTo>
                    <a:pt x="3" y="465"/>
                  </a:lnTo>
                  <a:lnTo>
                    <a:pt x="0" y="494"/>
                  </a:lnTo>
                  <a:lnTo>
                    <a:pt x="0" y="546"/>
                  </a:lnTo>
                  <a:lnTo>
                    <a:pt x="3" y="583"/>
                  </a:lnTo>
                  <a:lnTo>
                    <a:pt x="9" y="606"/>
                  </a:lnTo>
                  <a:lnTo>
                    <a:pt x="12" y="619"/>
                  </a:lnTo>
                  <a:lnTo>
                    <a:pt x="18" y="620"/>
                  </a:lnTo>
                  <a:lnTo>
                    <a:pt x="23" y="615"/>
                  </a:lnTo>
                  <a:lnTo>
                    <a:pt x="26" y="599"/>
                  </a:lnTo>
                  <a:lnTo>
                    <a:pt x="26" y="576"/>
                  </a:lnTo>
                  <a:lnTo>
                    <a:pt x="26" y="540"/>
                  </a:lnTo>
                  <a:lnTo>
                    <a:pt x="30" y="497"/>
                  </a:lnTo>
                  <a:lnTo>
                    <a:pt x="34" y="458"/>
                  </a:lnTo>
                  <a:lnTo>
                    <a:pt x="37" y="435"/>
                  </a:lnTo>
                  <a:lnTo>
                    <a:pt x="39" y="428"/>
                  </a:lnTo>
                  <a:lnTo>
                    <a:pt x="44" y="417"/>
                  </a:lnTo>
                  <a:lnTo>
                    <a:pt x="51" y="405"/>
                  </a:lnTo>
                  <a:lnTo>
                    <a:pt x="60" y="390"/>
                  </a:lnTo>
                  <a:lnTo>
                    <a:pt x="69" y="376"/>
                  </a:lnTo>
                  <a:lnTo>
                    <a:pt x="78" y="364"/>
                  </a:lnTo>
                  <a:lnTo>
                    <a:pt x="85" y="353"/>
                  </a:lnTo>
                  <a:lnTo>
                    <a:pt x="91" y="346"/>
                  </a:lnTo>
                  <a:lnTo>
                    <a:pt x="94" y="342"/>
                  </a:lnTo>
                  <a:lnTo>
                    <a:pt x="99" y="340"/>
                  </a:lnTo>
                  <a:lnTo>
                    <a:pt x="103" y="337"/>
                  </a:lnTo>
                  <a:lnTo>
                    <a:pt x="107" y="335"/>
                  </a:lnTo>
                  <a:lnTo>
                    <a:pt x="105" y="353"/>
                  </a:lnTo>
                  <a:lnTo>
                    <a:pt x="108" y="369"/>
                  </a:lnTo>
                  <a:lnTo>
                    <a:pt x="112" y="387"/>
                  </a:lnTo>
                  <a:lnTo>
                    <a:pt x="117" y="405"/>
                  </a:lnTo>
                  <a:lnTo>
                    <a:pt x="123" y="415"/>
                  </a:lnTo>
                  <a:lnTo>
                    <a:pt x="133" y="424"/>
                  </a:lnTo>
                  <a:lnTo>
                    <a:pt x="146" y="433"/>
                  </a:lnTo>
                  <a:lnTo>
                    <a:pt x="162" y="439"/>
                  </a:lnTo>
                  <a:lnTo>
                    <a:pt x="178" y="444"/>
                  </a:lnTo>
                  <a:lnTo>
                    <a:pt x="192" y="447"/>
                  </a:lnTo>
                  <a:lnTo>
                    <a:pt x="206" y="449"/>
                  </a:lnTo>
                  <a:lnTo>
                    <a:pt x="215" y="449"/>
                  </a:lnTo>
                  <a:lnTo>
                    <a:pt x="226" y="449"/>
                  </a:lnTo>
                  <a:lnTo>
                    <a:pt x="245" y="451"/>
                  </a:lnTo>
                  <a:lnTo>
                    <a:pt x="268" y="453"/>
                  </a:lnTo>
                  <a:lnTo>
                    <a:pt x="295" y="455"/>
                  </a:lnTo>
                  <a:lnTo>
                    <a:pt x="325" y="456"/>
                  </a:lnTo>
                  <a:lnTo>
                    <a:pt x="354" y="458"/>
                  </a:lnTo>
                  <a:lnTo>
                    <a:pt x="380" y="458"/>
                  </a:lnTo>
                  <a:lnTo>
                    <a:pt x="402" y="458"/>
                  </a:lnTo>
                  <a:lnTo>
                    <a:pt x="423" y="458"/>
                  </a:lnTo>
                  <a:lnTo>
                    <a:pt x="445" y="458"/>
                  </a:lnTo>
                  <a:lnTo>
                    <a:pt x="464" y="458"/>
                  </a:lnTo>
                  <a:lnTo>
                    <a:pt x="482" y="458"/>
                  </a:lnTo>
                  <a:lnTo>
                    <a:pt x="496" y="458"/>
                  </a:lnTo>
                  <a:lnTo>
                    <a:pt x="505" y="456"/>
                  </a:lnTo>
                  <a:lnTo>
                    <a:pt x="507" y="455"/>
                  </a:lnTo>
                  <a:lnTo>
                    <a:pt x="501" y="451"/>
                  </a:lnTo>
                  <a:lnTo>
                    <a:pt x="493" y="449"/>
                  </a:lnTo>
                  <a:lnTo>
                    <a:pt x="482" y="447"/>
                  </a:lnTo>
                  <a:lnTo>
                    <a:pt x="469" y="447"/>
                  </a:lnTo>
                  <a:lnTo>
                    <a:pt x="455" y="446"/>
                  </a:lnTo>
                  <a:lnTo>
                    <a:pt x="443" y="446"/>
                  </a:lnTo>
                  <a:lnTo>
                    <a:pt x="430" y="446"/>
                  </a:lnTo>
                  <a:lnTo>
                    <a:pt x="418" y="446"/>
                  </a:lnTo>
                  <a:lnTo>
                    <a:pt x="409" y="446"/>
                  </a:lnTo>
                  <a:lnTo>
                    <a:pt x="398" y="446"/>
                  </a:lnTo>
                  <a:lnTo>
                    <a:pt x="384" y="446"/>
                  </a:lnTo>
                  <a:lnTo>
                    <a:pt x="366" y="444"/>
                  </a:lnTo>
                  <a:lnTo>
                    <a:pt x="348" y="444"/>
                  </a:lnTo>
                  <a:lnTo>
                    <a:pt x="329" y="442"/>
                  </a:lnTo>
                  <a:lnTo>
                    <a:pt x="313" y="442"/>
                  </a:lnTo>
                  <a:lnTo>
                    <a:pt x="297" y="440"/>
                  </a:lnTo>
                  <a:lnTo>
                    <a:pt x="286" y="440"/>
                  </a:lnTo>
                  <a:lnTo>
                    <a:pt x="276" y="440"/>
                  </a:lnTo>
                  <a:lnTo>
                    <a:pt x="263" y="439"/>
                  </a:lnTo>
                  <a:lnTo>
                    <a:pt x="251" y="437"/>
                  </a:lnTo>
                  <a:lnTo>
                    <a:pt x="235" y="435"/>
                  </a:lnTo>
                  <a:lnTo>
                    <a:pt x="219" y="433"/>
                  </a:lnTo>
                  <a:lnTo>
                    <a:pt x="201" y="430"/>
                  </a:lnTo>
                  <a:lnTo>
                    <a:pt x="185" y="426"/>
                  </a:lnTo>
                  <a:lnTo>
                    <a:pt x="167" y="421"/>
                  </a:lnTo>
                  <a:lnTo>
                    <a:pt x="140" y="405"/>
                  </a:lnTo>
                  <a:lnTo>
                    <a:pt x="126" y="383"/>
                  </a:lnTo>
                  <a:lnTo>
                    <a:pt x="121" y="362"/>
                  </a:lnTo>
                  <a:lnTo>
                    <a:pt x="121" y="344"/>
                  </a:lnTo>
                  <a:lnTo>
                    <a:pt x="123" y="335"/>
                  </a:lnTo>
                  <a:lnTo>
                    <a:pt x="124" y="328"/>
                  </a:lnTo>
                  <a:lnTo>
                    <a:pt x="128" y="319"/>
                  </a:lnTo>
                  <a:lnTo>
                    <a:pt x="131" y="3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881" y="2300"/>
              <a:ext cx="416" cy="37"/>
            </a:xfrm>
            <a:custGeom>
              <a:avLst/>
              <a:gdLst>
                <a:gd name="T0" fmla="*/ 2 w 416"/>
                <a:gd name="T1" fmla="*/ 0 h 37"/>
                <a:gd name="T2" fmla="*/ 5 w 416"/>
                <a:gd name="T3" fmla="*/ 0 h 37"/>
                <a:gd name="T4" fmla="*/ 18 w 416"/>
                <a:gd name="T5" fmla="*/ 2 h 37"/>
                <a:gd name="T6" fmla="*/ 36 w 416"/>
                <a:gd name="T7" fmla="*/ 3 h 37"/>
                <a:gd name="T8" fmla="*/ 57 w 416"/>
                <a:gd name="T9" fmla="*/ 7 h 37"/>
                <a:gd name="T10" fmla="*/ 84 w 416"/>
                <a:gd name="T11" fmla="*/ 9 h 37"/>
                <a:gd name="T12" fmla="*/ 110 w 416"/>
                <a:gd name="T13" fmla="*/ 12 h 37"/>
                <a:gd name="T14" fmla="*/ 139 w 416"/>
                <a:gd name="T15" fmla="*/ 14 h 37"/>
                <a:gd name="T16" fmla="*/ 167 w 416"/>
                <a:gd name="T17" fmla="*/ 16 h 37"/>
                <a:gd name="T18" fmla="*/ 196 w 416"/>
                <a:gd name="T19" fmla="*/ 18 h 37"/>
                <a:gd name="T20" fmla="*/ 224 w 416"/>
                <a:gd name="T21" fmla="*/ 18 h 37"/>
                <a:gd name="T22" fmla="*/ 253 w 416"/>
                <a:gd name="T23" fmla="*/ 18 h 37"/>
                <a:gd name="T24" fmla="*/ 279 w 416"/>
                <a:gd name="T25" fmla="*/ 18 h 37"/>
                <a:gd name="T26" fmla="*/ 304 w 416"/>
                <a:gd name="T27" fmla="*/ 16 h 37"/>
                <a:gd name="T28" fmla="*/ 326 w 416"/>
                <a:gd name="T29" fmla="*/ 16 h 37"/>
                <a:gd name="T30" fmla="*/ 345 w 416"/>
                <a:gd name="T31" fmla="*/ 14 h 37"/>
                <a:gd name="T32" fmla="*/ 359 w 416"/>
                <a:gd name="T33" fmla="*/ 14 h 37"/>
                <a:gd name="T34" fmla="*/ 372 w 416"/>
                <a:gd name="T35" fmla="*/ 14 h 37"/>
                <a:gd name="T36" fmla="*/ 382 w 416"/>
                <a:gd name="T37" fmla="*/ 14 h 37"/>
                <a:gd name="T38" fmla="*/ 391 w 416"/>
                <a:gd name="T39" fmla="*/ 14 h 37"/>
                <a:gd name="T40" fmla="*/ 400 w 416"/>
                <a:gd name="T41" fmla="*/ 14 h 37"/>
                <a:gd name="T42" fmla="*/ 407 w 416"/>
                <a:gd name="T43" fmla="*/ 14 h 37"/>
                <a:gd name="T44" fmla="*/ 413 w 416"/>
                <a:gd name="T45" fmla="*/ 14 h 37"/>
                <a:gd name="T46" fmla="*/ 414 w 416"/>
                <a:gd name="T47" fmla="*/ 14 h 37"/>
                <a:gd name="T48" fmla="*/ 416 w 416"/>
                <a:gd name="T49" fmla="*/ 14 h 37"/>
                <a:gd name="T50" fmla="*/ 411 w 416"/>
                <a:gd name="T51" fmla="*/ 16 h 37"/>
                <a:gd name="T52" fmla="*/ 398 w 416"/>
                <a:gd name="T53" fmla="*/ 18 h 37"/>
                <a:gd name="T54" fmla="*/ 377 w 416"/>
                <a:gd name="T55" fmla="*/ 23 h 37"/>
                <a:gd name="T56" fmla="*/ 350 w 416"/>
                <a:gd name="T57" fmla="*/ 27 h 37"/>
                <a:gd name="T58" fmla="*/ 320 w 416"/>
                <a:gd name="T59" fmla="*/ 32 h 37"/>
                <a:gd name="T60" fmla="*/ 285 w 416"/>
                <a:gd name="T61" fmla="*/ 36 h 37"/>
                <a:gd name="T62" fmla="*/ 249 w 416"/>
                <a:gd name="T63" fmla="*/ 37 h 37"/>
                <a:gd name="T64" fmla="*/ 212 w 416"/>
                <a:gd name="T65" fmla="*/ 36 h 37"/>
                <a:gd name="T66" fmla="*/ 174 w 416"/>
                <a:gd name="T67" fmla="*/ 34 h 37"/>
                <a:gd name="T68" fmla="*/ 135 w 416"/>
                <a:gd name="T69" fmla="*/ 32 h 37"/>
                <a:gd name="T70" fmla="*/ 96 w 416"/>
                <a:gd name="T71" fmla="*/ 30 h 37"/>
                <a:gd name="T72" fmla="*/ 62 w 416"/>
                <a:gd name="T73" fmla="*/ 28 h 37"/>
                <a:gd name="T74" fmla="*/ 32 w 416"/>
                <a:gd name="T75" fmla="*/ 23 h 37"/>
                <a:gd name="T76" fmla="*/ 11 w 416"/>
                <a:gd name="T77" fmla="*/ 18 h 37"/>
                <a:gd name="T78" fmla="*/ 0 w 416"/>
                <a:gd name="T79" fmla="*/ 11 h 37"/>
                <a:gd name="T80" fmla="*/ 2 w 416"/>
                <a:gd name="T81" fmla="*/ 0 h 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6"/>
                <a:gd name="T124" fmla="*/ 0 h 37"/>
                <a:gd name="T125" fmla="*/ 416 w 416"/>
                <a:gd name="T126" fmla="*/ 37 h 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6" h="37">
                  <a:moveTo>
                    <a:pt x="2" y="0"/>
                  </a:moveTo>
                  <a:lnTo>
                    <a:pt x="5" y="0"/>
                  </a:lnTo>
                  <a:lnTo>
                    <a:pt x="18" y="2"/>
                  </a:lnTo>
                  <a:lnTo>
                    <a:pt x="36" y="3"/>
                  </a:lnTo>
                  <a:lnTo>
                    <a:pt x="57" y="7"/>
                  </a:lnTo>
                  <a:lnTo>
                    <a:pt x="84" y="9"/>
                  </a:lnTo>
                  <a:lnTo>
                    <a:pt x="110" y="12"/>
                  </a:lnTo>
                  <a:lnTo>
                    <a:pt x="139" y="14"/>
                  </a:lnTo>
                  <a:lnTo>
                    <a:pt x="167" y="16"/>
                  </a:lnTo>
                  <a:lnTo>
                    <a:pt x="196" y="18"/>
                  </a:lnTo>
                  <a:lnTo>
                    <a:pt x="224" y="18"/>
                  </a:lnTo>
                  <a:lnTo>
                    <a:pt x="253" y="18"/>
                  </a:lnTo>
                  <a:lnTo>
                    <a:pt x="279" y="18"/>
                  </a:lnTo>
                  <a:lnTo>
                    <a:pt x="304" y="16"/>
                  </a:lnTo>
                  <a:lnTo>
                    <a:pt x="326" y="16"/>
                  </a:lnTo>
                  <a:lnTo>
                    <a:pt x="345" y="14"/>
                  </a:lnTo>
                  <a:lnTo>
                    <a:pt x="359" y="14"/>
                  </a:lnTo>
                  <a:lnTo>
                    <a:pt x="372" y="14"/>
                  </a:lnTo>
                  <a:lnTo>
                    <a:pt x="382" y="14"/>
                  </a:lnTo>
                  <a:lnTo>
                    <a:pt x="391" y="14"/>
                  </a:lnTo>
                  <a:lnTo>
                    <a:pt x="400" y="14"/>
                  </a:lnTo>
                  <a:lnTo>
                    <a:pt x="407" y="14"/>
                  </a:lnTo>
                  <a:lnTo>
                    <a:pt x="413" y="14"/>
                  </a:lnTo>
                  <a:lnTo>
                    <a:pt x="414" y="14"/>
                  </a:lnTo>
                  <a:lnTo>
                    <a:pt x="416" y="14"/>
                  </a:lnTo>
                  <a:lnTo>
                    <a:pt x="411" y="16"/>
                  </a:lnTo>
                  <a:lnTo>
                    <a:pt x="398" y="18"/>
                  </a:lnTo>
                  <a:lnTo>
                    <a:pt x="377" y="23"/>
                  </a:lnTo>
                  <a:lnTo>
                    <a:pt x="350" y="27"/>
                  </a:lnTo>
                  <a:lnTo>
                    <a:pt x="320" y="32"/>
                  </a:lnTo>
                  <a:lnTo>
                    <a:pt x="285" y="36"/>
                  </a:lnTo>
                  <a:lnTo>
                    <a:pt x="249" y="37"/>
                  </a:lnTo>
                  <a:lnTo>
                    <a:pt x="212" y="36"/>
                  </a:lnTo>
                  <a:lnTo>
                    <a:pt x="174" y="34"/>
                  </a:lnTo>
                  <a:lnTo>
                    <a:pt x="135" y="32"/>
                  </a:lnTo>
                  <a:lnTo>
                    <a:pt x="96" y="30"/>
                  </a:lnTo>
                  <a:lnTo>
                    <a:pt x="62" y="28"/>
                  </a:lnTo>
                  <a:lnTo>
                    <a:pt x="32" y="23"/>
                  </a:lnTo>
                  <a:lnTo>
                    <a:pt x="11" y="18"/>
                  </a:lnTo>
                  <a:lnTo>
                    <a:pt x="0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263" y="2259"/>
              <a:ext cx="102" cy="137"/>
            </a:xfrm>
            <a:custGeom>
              <a:avLst/>
              <a:gdLst>
                <a:gd name="T0" fmla="*/ 56 w 102"/>
                <a:gd name="T1" fmla="*/ 0 h 137"/>
                <a:gd name="T2" fmla="*/ 63 w 102"/>
                <a:gd name="T3" fmla="*/ 0 h 137"/>
                <a:gd name="T4" fmla="*/ 81 w 102"/>
                <a:gd name="T5" fmla="*/ 3 h 137"/>
                <a:gd name="T6" fmla="*/ 97 w 102"/>
                <a:gd name="T7" fmla="*/ 14 h 137"/>
                <a:gd name="T8" fmla="*/ 102 w 102"/>
                <a:gd name="T9" fmla="*/ 32 h 137"/>
                <a:gd name="T10" fmla="*/ 97 w 102"/>
                <a:gd name="T11" fmla="*/ 57 h 137"/>
                <a:gd name="T12" fmla="*/ 86 w 102"/>
                <a:gd name="T13" fmla="*/ 80 h 137"/>
                <a:gd name="T14" fmla="*/ 73 w 102"/>
                <a:gd name="T15" fmla="*/ 100 h 137"/>
                <a:gd name="T16" fmla="*/ 61 w 102"/>
                <a:gd name="T17" fmla="*/ 112 h 137"/>
                <a:gd name="T18" fmla="*/ 56 w 102"/>
                <a:gd name="T19" fmla="*/ 116 h 137"/>
                <a:gd name="T20" fmla="*/ 49 w 102"/>
                <a:gd name="T21" fmla="*/ 119 h 137"/>
                <a:gd name="T22" fmla="*/ 41 w 102"/>
                <a:gd name="T23" fmla="*/ 123 h 137"/>
                <a:gd name="T24" fmla="*/ 34 w 102"/>
                <a:gd name="T25" fmla="*/ 127 h 137"/>
                <a:gd name="T26" fmla="*/ 27 w 102"/>
                <a:gd name="T27" fmla="*/ 130 h 137"/>
                <a:gd name="T28" fmla="*/ 20 w 102"/>
                <a:gd name="T29" fmla="*/ 134 h 137"/>
                <a:gd name="T30" fmla="*/ 13 w 102"/>
                <a:gd name="T31" fmla="*/ 135 h 137"/>
                <a:gd name="T32" fmla="*/ 8 w 102"/>
                <a:gd name="T33" fmla="*/ 137 h 137"/>
                <a:gd name="T34" fmla="*/ 0 w 102"/>
                <a:gd name="T35" fmla="*/ 135 h 137"/>
                <a:gd name="T36" fmla="*/ 2 w 102"/>
                <a:gd name="T37" fmla="*/ 130 h 137"/>
                <a:gd name="T38" fmla="*/ 8 w 102"/>
                <a:gd name="T39" fmla="*/ 123 h 137"/>
                <a:gd name="T40" fmla="*/ 22 w 102"/>
                <a:gd name="T41" fmla="*/ 114 h 137"/>
                <a:gd name="T42" fmla="*/ 31 w 102"/>
                <a:gd name="T43" fmla="*/ 110 h 137"/>
                <a:gd name="T44" fmla="*/ 40 w 102"/>
                <a:gd name="T45" fmla="*/ 105 h 137"/>
                <a:gd name="T46" fmla="*/ 50 w 102"/>
                <a:gd name="T47" fmla="*/ 98 h 137"/>
                <a:gd name="T48" fmla="*/ 59 w 102"/>
                <a:gd name="T49" fmla="*/ 91 h 137"/>
                <a:gd name="T50" fmla="*/ 68 w 102"/>
                <a:gd name="T51" fmla="*/ 82 h 137"/>
                <a:gd name="T52" fmla="*/ 75 w 102"/>
                <a:gd name="T53" fmla="*/ 73 h 137"/>
                <a:gd name="T54" fmla="*/ 81 w 102"/>
                <a:gd name="T55" fmla="*/ 62 h 137"/>
                <a:gd name="T56" fmla="*/ 84 w 102"/>
                <a:gd name="T57" fmla="*/ 50 h 137"/>
                <a:gd name="T58" fmla="*/ 84 w 102"/>
                <a:gd name="T59" fmla="*/ 30 h 137"/>
                <a:gd name="T60" fmla="*/ 79 w 102"/>
                <a:gd name="T61" fmla="*/ 20 h 137"/>
                <a:gd name="T62" fmla="*/ 68 w 102"/>
                <a:gd name="T63" fmla="*/ 16 h 137"/>
                <a:gd name="T64" fmla="*/ 54 w 102"/>
                <a:gd name="T65" fmla="*/ 14 h 137"/>
                <a:gd name="T66" fmla="*/ 45 w 102"/>
                <a:gd name="T67" fmla="*/ 11 h 137"/>
                <a:gd name="T68" fmla="*/ 47 w 102"/>
                <a:gd name="T69" fmla="*/ 7 h 137"/>
                <a:gd name="T70" fmla="*/ 52 w 102"/>
                <a:gd name="T71" fmla="*/ 2 h 137"/>
                <a:gd name="T72" fmla="*/ 56 w 102"/>
                <a:gd name="T73" fmla="*/ 0 h 1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2"/>
                <a:gd name="T112" fmla="*/ 0 h 137"/>
                <a:gd name="T113" fmla="*/ 102 w 102"/>
                <a:gd name="T114" fmla="*/ 137 h 1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2" h="137">
                  <a:moveTo>
                    <a:pt x="56" y="0"/>
                  </a:moveTo>
                  <a:lnTo>
                    <a:pt x="63" y="0"/>
                  </a:lnTo>
                  <a:lnTo>
                    <a:pt x="81" y="3"/>
                  </a:lnTo>
                  <a:lnTo>
                    <a:pt x="97" y="14"/>
                  </a:lnTo>
                  <a:lnTo>
                    <a:pt x="102" y="32"/>
                  </a:lnTo>
                  <a:lnTo>
                    <a:pt x="97" y="57"/>
                  </a:lnTo>
                  <a:lnTo>
                    <a:pt x="86" y="80"/>
                  </a:lnTo>
                  <a:lnTo>
                    <a:pt x="73" y="100"/>
                  </a:lnTo>
                  <a:lnTo>
                    <a:pt x="61" y="112"/>
                  </a:lnTo>
                  <a:lnTo>
                    <a:pt x="56" y="116"/>
                  </a:lnTo>
                  <a:lnTo>
                    <a:pt x="49" y="119"/>
                  </a:lnTo>
                  <a:lnTo>
                    <a:pt x="41" y="123"/>
                  </a:lnTo>
                  <a:lnTo>
                    <a:pt x="34" y="127"/>
                  </a:lnTo>
                  <a:lnTo>
                    <a:pt x="27" y="130"/>
                  </a:lnTo>
                  <a:lnTo>
                    <a:pt x="20" y="134"/>
                  </a:lnTo>
                  <a:lnTo>
                    <a:pt x="13" y="135"/>
                  </a:lnTo>
                  <a:lnTo>
                    <a:pt x="8" y="137"/>
                  </a:lnTo>
                  <a:lnTo>
                    <a:pt x="0" y="135"/>
                  </a:lnTo>
                  <a:lnTo>
                    <a:pt x="2" y="130"/>
                  </a:lnTo>
                  <a:lnTo>
                    <a:pt x="8" y="123"/>
                  </a:lnTo>
                  <a:lnTo>
                    <a:pt x="22" y="114"/>
                  </a:lnTo>
                  <a:lnTo>
                    <a:pt x="31" y="110"/>
                  </a:lnTo>
                  <a:lnTo>
                    <a:pt x="40" y="105"/>
                  </a:lnTo>
                  <a:lnTo>
                    <a:pt x="50" y="98"/>
                  </a:lnTo>
                  <a:lnTo>
                    <a:pt x="59" y="91"/>
                  </a:lnTo>
                  <a:lnTo>
                    <a:pt x="68" y="82"/>
                  </a:lnTo>
                  <a:lnTo>
                    <a:pt x="75" y="73"/>
                  </a:lnTo>
                  <a:lnTo>
                    <a:pt x="81" y="62"/>
                  </a:lnTo>
                  <a:lnTo>
                    <a:pt x="84" y="50"/>
                  </a:lnTo>
                  <a:lnTo>
                    <a:pt x="84" y="30"/>
                  </a:lnTo>
                  <a:lnTo>
                    <a:pt x="79" y="20"/>
                  </a:lnTo>
                  <a:lnTo>
                    <a:pt x="68" y="16"/>
                  </a:lnTo>
                  <a:lnTo>
                    <a:pt x="54" y="14"/>
                  </a:lnTo>
                  <a:lnTo>
                    <a:pt x="45" y="11"/>
                  </a:lnTo>
                  <a:lnTo>
                    <a:pt x="47" y="7"/>
                  </a:lnTo>
                  <a:lnTo>
                    <a:pt x="52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274" y="1950"/>
              <a:ext cx="566" cy="259"/>
            </a:xfrm>
            <a:custGeom>
              <a:avLst/>
              <a:gdLst>
                <a:gd name="T0" fmla="*/ 66 w 566"/>
                <a:gd name="T1" fmla="*/ 47 h 259"/>
                <a:gd name="T2" fmla="*/ 146 w 566"/>
                <a:gd name="T3" fmla="*/ 40 h 259"/>
                <a:gd name="T4" fmla="*/ 223 w 566"/>
                <a:gd name="T5" fmla="*/ 36 h 259"/>
                <a:gd name="T6" fmla="*/ 285 w 566"/>
                <a:gd name="T7" fmla="*/ 32 h 259"/>
                <a:gd name="T8" fmla="*/ 352 w 566"/>
                <a:gd name="T9" fmla="*/ 27 h 259"/>
                <a:gd name="T10" fmla="*/ 406 w 566"/>
                <a:gd name="T11" fmla="*/ 18 h 259"/>
                <a:gd name="T12" fmla="*/ 480 w 566"/>
                <a:gd name="T13" fmla="*/ 7 h 259"/>
                <a:gd name="T14" fmla="*/ 548 w 566"/>
                <a:gd name="T15" fmla="*/ 0 h 259"/>
                <a:gd name="T16" fmla="*/ 566 w 566"/>
                <a:gd name="T17" fmla="*/ 2 h 259"/>
                <a:gd name="T18" fmla="*/ 555 w 566"/>
                <a:gd name="T19" fmla="*/ 13 h 259"/>
                <a:gd name="T20" fmla="*/ 521 w 566"/>
                <a:gd name="T21" fmla="*/ 25 h 259"/>
                <a:gd name="T22" fmla="*/ 472 w 566"/>
                <a:gd name="T23" fmla="*/ 32 h 259"/>
                <a:gd name="T24" fmla="*/ 425 w 566"/>
                <a:gd name="T25" fmla="*/ 40 h 259"/>
                <a:gd name="T26" fmla="*/ 390 w 566"/>
                <a:gd name="T27" fmla="*/ 45 h 259"/>
                <a:gd name="T28" fmla="*/ 360 w 566"/>
                <a:gd name="T29" fmla="*/ 48 h 259"/>
                <a:gd name="T30" fmla="*/ 338 w 566"/>
                <a:gd name="T31" fmla="*/ 54 h 259"/>
                <a:gd name="T32" fmla="*/ 347 w 566"/>
                <a:gd name="T33" fmla="*/ 65 h 259"/>
                <a:gd name="T34" fmla="*/ 365 w 566"/>
                <a:gd name="T35" fmla="*/ 111 h 259"/>
                <a:gd name="T36" fmla="*/ 352 w 566"/>
                <a:gd name="T37" fmla="*/ 147 h 259"/>
                <a:gd name="T38" fmla="*/ 324 w 566"/>
                <a:gd name="T39" fmla="*/ 182 h 259"/>
                <a:gd name="T40" fmla="*/ 281 w 566"/>
                <a:gd name="T41" fmla="*/ 213 h 259"/>
                <a:gd name="T42" fmla="*/ 233 w 566"/>
                <a:gd name="T43" fmla="*/ 230 h 259"/>
                <a:gd name="T44" fmla="*/ 150 w 566"/>
                <a:gd name="T45" fmla="*/ 245 h 259"/>
                <a:gd name="T46" fmla="*/ 78 w 566"/>
                <a:gd name="T47" fmla="*/ 250 h 259"/>
                <a:gd name="T48" fmla="*/ 62 w 566"/>
                <a:gd name="T49" fmla="*/ 250 h 259"/>
                <a:gd name="T50" fmla="*/ 55 w 566"/>
                <a:gd name="T51" fmla="*/ 248 h 259"/>
                <a:gd name="T52" fmla="*/ 29 w 566"/>
                <a:gd name="T53" fmla="*/ 254 h 259"/>
                <a:gd name="T54" fmla="*/ 4 w 566"/>
                <a:gd name="T55" fmla="*/ 259 h 259"/>
                <a:gd name="T56" fmla="*/ 0 w 566"/>
                <a:gd name="T57" fmla="*/ 246 h 259"/>
                <a:gd name="T58" fmla="*/ 18 w 566"/>
                <a:gd name="T59" fmla="*/ 200 h 259"/>
                <a:gd name="T60" fmla="*/ 64 w 566"/>
                <a:gd name="T61" fmla="*/ 145 h 259"/>
                <a:gd name="T62" fmla="*/ 103 w 566"/>
                <a:gd name="T63" fmla="*/ 122 h 259"/>
                <a:gd name="T64" fmla="*/ 114 w 566"/>
                <a:gd name="T65" fmla="*/ 122 h 259"/>
                <a:gd name="T66" fmla="*/ 94 w 566"/>
                <a:gd name="T67" fmla="*/ 143 h 259"/>
                <a:gd name="T68" fmla="*/ 71 w 566"/>
                <a:gd name="T69" fmla="*/ 164 h 259"/>
                <a:gd name="T70" fmla="*/ 30 w 566"/>
                <a:gd name="T71" fmla="*/ 214 h 259"/>
                <a:gd name="T72" fmla="*/ 46 w 566"/>
                <a:gd name="T73" fmla="*/ 227 h 259"/>
                <a:gd name="T74" fmla="*/ 119 w 566"/>
                <a:gd name="T75" fmla="*/ 221 h 259"/>
                <a:gd name="T76" fmla="*/ 176 w 566"/>
                <a:gd name="T77" fmla="*/ 216 h 259"/>
                <a:gd name="T78" fmla="*/ 231 w 566"/>
                <a:gd name="T79" fmla="*/ 202 h 259"/>
                <a:gd name="T80" fmla="*/ 310 w 566"/>
                <a:gd name="T81" fmla="*/ 163 h 259"/>
                <a:gd name="T82" fmla="*/ 342 w 566"/>
                <a:gd name="T83" fmla="*/ 109 h 259"/>
                <a:gd name="T84" fmla="*/ 331 w 566"/>
                <a:gd name="T85" fmla="*/ 75 h 259"/>
                <a:gd name="T86" fmla="*/ 301 w 566"/>
                <a:gd name="T87" fmla="*/ 65 h 259"/>
                <a:gd name="T88" fmla="*/ 258 w 566"/>
                <a:gd name="T89" fmla="*/ 63 h 259"/>
                <a:gd name="T90" fmla="*/ 189 w 566"/>
                <a:gd name="T91" fmla="*/ 59 h 259"/>
                <a:gd name="T92" fmla="*/ 134 w 566"/>
                <a:gd name="T93" fmla="*/ 59 h 259"/>
                <a:gd name="T94" fmla="*/ 80 w 566"/>
                <a:gd name="T95" fmla="*/ 68 h 259"/>
                <a:gd name="T96" fmla="*/ 36 w 566"/>
                <a:gd name="T97" fmla="*/ 68 h 2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6"/>
                <a:gd name="T148" fmla="*/ 0 h 259"/>
                <a:gd name="T149" fmla="*/ 566 w 566"/>
                <a:gd name="T150" fmla="*/ 259 h 2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6" h="259">
                  <a:moveTo>
                    <a:pt x="45" y="48"/>
                  </a:moveTo>
                  <a:lnTo>
                    <a:pt x="50" y="48"/>
                  </a:lnTo>
                  <a:lnTo>
                    <a:pt x="66" y="47"/>
                  </a:lnTo>
                  <a:lnTo>
                    <a:pt x="89" y="45"/>
                  </a:lnTo>
                  <a:lnTo>
                    <a:pt x="116" y="41"/>
                  </a:lnTo>
                  <a:lnTo>
                    <a:pt x="146" y="40"/>
                  </a:lnTo>
                  <a:lnTo>
                    <a:pt x="174" y="38"/>
                  </a:lnTo>
                  <a:lnTo>
                    <a:pt x="201" y="36"/>
                  </a:lnTo>
                  <a:lnTo>
                    <a:pt x="223" y="36"/>
                  </a:lnTo>
                  <a:lnTo>
                    <a:pt x="242" y="36"/>
                  </a:lnTo>
                  <a:lnTo>
                    <a:pt x="263" y="34"/>
                  </a:lnTo>
                  <a:lnTo>
                    <a:pt x="285" y="32"/>
                  </a:lnTo>
                  <a:lnTo>
                    <a:pt x="308" y="31"/>
                  </a:lnTo>
                  <a:lnTo>
                    <a:pt x="331" y="29"/>
                  </a:lnTo>
                  <a:lnTo>
                    <a:pt x="352" y="27"/>
                  </a:lnTo>
                  <a:lnTo>
                    <a:pt x="372" y="23"/>
                  </a:lnTo>
                  <a:lnTo>
                    <a:pt x="388" y="22"/>
                  </a:lnTo>
                  <a:lnTo>
                    <a:pt x="406" y="18"/>
                  </a:lnTo>
                  <a:lnTo>
                    <a:pt x="427" y="15"/>
                  </a:lnTo>
                  <a:lnTo>
                    <a:pt x="454" y="11"/>
                  </a:lnTo>
                  <a:lnTo>
                    <a:pt x="480" y="7"/>
                  </a:lnTo>
                  <a:lnTo>
                    <a:pt x="505" y="6"/>
                  </a:lnTo>
                  <a:lnTo>
                    <a:pt x="529" y="2"/>
                  </a:lnTo>
                  <a:lnTo>
                    <a:pt x="548" y="0"/>
                  </a:lnTo>
                  <a:lnTo>
                    <a:pt x="559" y="0"/>
                  </a:lnTo>
                  <a:lnTo>
                    <a:pt x="564" y="0"/>
                  </a:lnTo>
                  <a:lnTo>
                    <a:pt x="566" y="2"/>
                  </a:lnTo>
                  <a:lnTo>
                    <a:pt x="566" y="6"/>
                  </a:lnTo>
                  <a:lnTo>
                    <a:pt x="562" y="9"/>
                  </a:lnTo>
                  <a:lnTo>
                    <a:pt x="555" y="13"/>
                  </a:lnTo>
                  <a:lnTo>
                    <a:pt x="546" y="18"/>
                  </a:lnTo>
                  <a:lnTo>
                    <a:pt x="536" y="22"/>
                  </a:lnTo>
                  <a:lnTo>
                    <a:pt x="521" y="25"/>
                  </a:lnTo>
                  <a:lnTo>
                    <a:pt x="505" y="27"/>
                  </a:lnTo>
                  <a:lnTo>
                    <a:pt x="489" y="31"/>
                  </a:lnTo>
                  <a:lnTo>
                    <a:pt x="472" y="32"/>
                  </a:lnTo>
                  <a:lnTo>
                    <a:pt x="456" y="36"/>
                  </a:lnTo>
                  <a:lnTo>
                    <a:pt x="440" y="38"/>
                  </a:lnTo>
                  <a:lnTo>
                    <a:pt x="425" y="40"/>
                  </a:lnTo>
                  <a:lnTo>
                    <a:pt x="411" y="41"/>
                  </a:lnTo>
                  <a:lnTo>
                    <a:pt x="400" y="43"/>
                  </a:lnTo>
                  <a:lnTo>
                    <a:pt x="390" y="45"/>
                  </a:lnTo>
                  <a:lnTo>
                    <a:pt x="379" y="47"/>
                  </a:lnTo>
                  <a:lnTo>
                    <a:pt x="370" y="48"/>
                  </a:lnTo>
                  <a:lnTo>
                    <a:pt x="360" y="48"/>
                  </a:lnTo>
                  <a:lnTo>
                    <a:pt x="352" y="50"/>
                  </a:lnTo>
                  <a:lnTo>
                    <a:pt x="343" y="52"/>
                  </a:lnTo>
                  <a:lnTo>
                    <a:pt x="338" y="54"/>
                  </a:lnTo>
                  <a:lnTo>
                    <a:pt x="335" y="54"/>
                  </a:lnTo>
                  <a:lnTo>
                    <a:pt x="336" y="57"/>
                  </a:lnTo>
                  <a:lnTo>
                    <a:pt x="347" y="65"/>
                  </a:lnTo>
                  <a:lnTo>
                    <a:pt x="360" y="79"/>
                  </a:lnTo>
                  <a:lnTo>
                    <a:pt x="365" y="98"/>
                  </a:lnTo>
                  <a:lnTo>
                    <a:pt x="365" y="111"/>
                  </a:lnTo>
                  <a:lnTo>
                    <a:pt x="363" y="123"/>
                  </a:lnTo>
                  <a:lnTo>
                    <a:pt x="358" y="136"/>
                  </a:lnTo>
                  <a:lnTo>
                    <a:pt x="352" y="147"/>
                  </a:lnTo>
                  <a:lnTo>
                    <a:pt x="345" y="159"/>
                  </a:lnTo>
                  <a:lnTo>
                    <a:pt x="336" y="172"/>
                  </a:lnTo>
                  <a:lnTo>
                    <a:pt x="324" y="182"/>
                  </a:lnTo>
                  <a:lnTo>
                    <a:pt x="308" y="195"/>
                  </a:lnTo>
                  <a:lnTo>
                    <a:pt x="295" y="204"/>
                  </a:lnTo>
                  <a:lnTo>
                    <a:pt x="281" y="213"/>
                  </a:lnTo>
                  <a:lnTo>
                    <a:pt x="267" y="220"/>
                  </a:lnTo>
                  <a:lnTo>
                    <a:pt x="251" y="225"/>
                  </a:lnTo>
                  <a:lnTo>
                    <a:pt x="233" y="230"/>
                  </a:lnTo>
                  <a:lnTo>
                    <a:pt x="210" y="236"/>
                  </a:lnTo>
                  <a:lnTo>
                    <a:pt x="183" y="239"/>
                  </a:lnTo>
                  <a:lnTo>
                    <a:pt x="150" y="245"/>
                  </a:lnTo>
                  <a:lnTo>
                    <a:pt x="116" y="248"/>
                  </a:lnTo>
                  <a:lnTo>
                    <a:pt x="93" y="250"/>
                  </a:lnTo>
                  <a:lnTo>
                    <a:pt x="78" y="250"/>
                  </a:lnTo>
                  <a:lnTo>
                    <a:pt x="70" y="250"/>
                  </a:lnTo>
                  <a:lnTo>
                    <a:pt x="64" y="250"/>
                  </a:lnTo>
                  <a:lnTo>
                    <a:pt x="62" y="250"/>
                  </a:lnTo>
                  <a:lnTo>
                    <a:pt x="62" y="248"/>
                  </a:lnTo>
                  <a:lnTo>
                    <a:pt x="61" y="248"/>
                  </a:lnTo>
                  <a:lnTo>
                    <a:pt x="55" y="248"/>
                  </a:lnTo>
                  <a:lnTo>
                    <a:pt x="48" y="250"/>
                  </a:lnTo>
                  <a:lnTo>
                    <a:pt x="39" y="252"/>
                  </a:lnTo>
                  <a:lnTo>
                    <a:pt x="29" y="254"/>
                  </a:lnTo>
                  <a:lnTo>
                    <a:pt x="18" y="255"/>
                  </a:lnTo>
                  <a:lnTo>
                    <a:pt x="9" y="257"/>
                  </a:lnTo>
                  <a:lnTo>
                    <a:pt x="4" y="259"/>
                  </a:lnTo>
                  <a:lnTo>
                    <a:pt x="0" y="259"/>
                  </a:lnTo>
                  <a:lnTo>
                    <a:pt x="0" y="255"/>
                  </a:lnTo>
                  <a:lnTo>
                    <a:pt x="0" y="246"/>
                  </a:lnTo>
                  <a:lnTo>
                    <a:pt x="4" y="234"/>
                  </a:lnTo>
                  <a:lnTo>
                    <a:pt x="9" y="218"/>
                  </a:lnTo>
                  <a:lnTo>
                    <a:pt x="18" y="200"/>
                  </a:lnTo>
                  <a:lnTo>
                    <a:pt x="30" y="180"/>
                  </a:lnTo>
                  <a:lnTo>
                    <a:pt x="45" y="163"/>
                  </a:lnTo>
                  <a:lnTo>
                    <a:pt x="64" y="145"/>
                  </a:lnTo>
                  <a:lnTo>
                    <a:pt x="71" y="141"/>
                  </a:lnTo>
                  <a:lnTo>
                    <a:pt x="86" y="131"/>
                  </a:lnTo>
                  <a:lnTo>
                    <a:pt x="103" y="122"/>
                  </a:lnTo>
                  <a:lnTo>
                    <a:pt x="114" y="116"/>
                  </a:lnTo>
                  <a:lnTo>
                    <a:pt x="116" y="118"/>
                  </a:lnTo>
                  <a:lnTo>
                    <a:pt x="114" y="122"/>
                  </a:lnTo>
                  <a:lnTo>
                    <a:pt x="109" y="127"/>
                  </a:lnTo>
                  <a:lnTo>
                    <a:pt x="102" y="134"/>
                  </a:lnTo>
                  <a:lnTo>
                    <a:pt x="94" y="143"/>
                  </a:lnTo>
                  <a:lnTo>
                    <a:pt x="86" y="150"/>
                  </a:lnTo>
                  <a:lnTo>
                    <a:pt x="78" y="159"/>
                  </a:lnTo>
                  <a:lnTo>
                    <a:pt x="71" y="164"/>
                  </a:lnTo>
                  <a:lnTo>
                    <a:pt x="57" y="179"/>
                  </a:lnTo>
                  <a:lnTo>
                    <a:pt x="43" y="197"/>
                  </a:lnTo>
                  <a:lnTo>
                    <a:pt x="30" y="214"/>
                  </a:lnTo>
                  <a:lnTo>
                    <a:pt x="25" y="225"/>
                  </a:lnTo>
                  <a:lnTo>
                    <a:pt x="30" y="227"/>
                  </a:lnTo>
                  <a:lnTo>
                    <a:pt x="46" y="227"/>
                  </a:lnTo>
                  <a:lnTo>
                    <a:pt x="68" y="225"/>
                  </a:lnTo>
                  <a:lnTo>
                    <a:pt x="93" y="223"/>
                  </a:lnTo>
                  <a:lnTo>
                    <a:pt x="119" y="221"/>
                  </a:lnTo>
                  <a:lnTo>
                    <a:pt x="144" y="218"/>
                  </a:lnTo>
                  <a:lnTo>
                    <a:pt x="164" y="216"/>
                  </a:lnTo>
                  <a:lnTo>
                    <a:pt x="176" y="216"/>
                  </a:lnTo>
                  <a:lnTo>
                    <a:pt x="189" y="214"/>
                  </a:lnTo>
                  <a:lnTo>
                    <a:pt x="208" y="209"/>
                  </a:lnTo>
                  <a:lnTo>
                    <a:pt x="231" y="202"/>
                  </a:lnTo>
                  <a:lnTo>
                    <a:pt x="258" y="191"/>
                  </a:lnTo>
                  <a:lnTo>
                    <a:pt x="285" y="179"/>
                  </a:lnTo>
                  <a:lnTo>
                    <a:pt x="310" y="163"/>
                  </a:lnTo>
                  <a:lnTo>
                    <a:pt x="327" y="147"/>
                  </a:lnTo>
                  <a:lnTo>
                    <a:pt x="338" y="127"/>
                  </a:lnTo>
                  <a:lnTo>
                    <a:pt x="342" y="109"/>
                  </a:lnTo>
                  <a:lnTo>
                    <a:pt x="340" y="95"/>
                  </a:lnTo>
                  <a:lnTo>
                    <a:pt x="336" y="84"/>
                  </a:lnTo>
                  <a:lnTo>
                    <a:pt x="331" y="75"/>
                  </a:lnTo>
                  <a:lnTo>
                    <a:pt x="322" y="70"/>
                  </a:lnTo>
                  <a:lnTo>
                    <a:pt x="311" y="66"/>
                  </a:lnTo>
                  <a:lnTo>
                    <a:pt x="301" y="65"/>
                  </a:lnTo>
                  <a:lnTo>
                    <a:pt x="290" y="65"/>
                  </a:lnTo>
                  <a:lnTo>
                    <a:pt x="276" y="65"/>
                  </a:lnTo>
                  <a:lnTo>
                    <a:pt x="258" y="63"/>
                  </a:lnTo>
                  <a:lnTo>
                    <a:pt x="235" y="63"/>
                  </a:lnTo>
                  <a:lnTo>
                    <a:pt x="212" y="61"/>
                  </a:lnTo>
                  <a:lnTo>
                    <a:pt x="189" y="59"/>
                  </a:lnTo>
                  <a:lnTo>
                    <a:pt x="166" y="59"/>
                  </a:lnTo>
                  <a:lnTo>
                    <a:pt x="148" y="59"/>
                  </a:lnTo>
                  <a:lnTo>
                    <a:pt x="134" y="59"/>
                  </a:lnTo>
                  <a:lnTo>
                    <a:pt x="119" y="63"/>
                  </a:lnTo>
                  <a:lnTo>
                    <a:pt x="102" y="66"/>
                  </a:lnTo>
                  <a:lnTo>
                    <a:pt x="80" y="68"/>
                  </a:lnTo>
                  <a:lnTo>
                    <a:pt x="61" y="72"/>
                  </a:lnTo>
                  <a:lnTo>
                    <a:pt x="45" y="72"/>
                  </a:lnTo>
                  <a:lnTo>
                    <a:pt x="36" y="68"/>
                  </a:lnTo>
                  <a:lnTo>
                    <a:pt x="34" y="61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897" y="2386"/>
              <a:ext cx="224" cy="142"/>
            </a:xfrm>
            <a:custGeom>
              <a:avLst/>
              <a:gdLst>
                <a:gd name="T0" fmla="*/ 12 w 224"/>
                <a:gd name="T1" fmla="*/ 0 h 142"/>
                <a:gd name="T2" fmla="*/ 11 w 224"/>
                <a:gd name="T3" fmla="*/ 1 h 142"/>
                <a:gd name="T4" fmla="*/ 7 w 224"/>
                <a:gd name="T5" fmla="*/ 5 h 142"/>
                <a:gd name="T6" fmla="*/ 2 w 224"/>
                <a:gd name="T7" fmla="*/ 14 h 142"/>
                <a:gd name="T8" fmla="*/ 0 w 224"/>
                <a:gd name="T9" fmla="*/ 30 h 142"/>
                <a:gd name="T10" fmla="*/ 0 w 224"/>
                <a:gd name="T11" fmla="*/ 51 h 142"/>
                <a:gd name="T12" fmla="*/ 0 w 224"/>
                <a:gd name="T13" fmla="*/ 76 h 142"/>
                <a:gd name="T14" fmla="*/ 0 w 224"/>
                <a:gd name="T15" fmla="*/ 101 h 142"/>
                <a:gd name="T16" fmla="*/ 4 w 224"/>
                <a:gd name="T17" fmla="*/ 119 h 142"/>
                <a:gd name="T18" fmla="*/ 9 w 224"/>
                <a:gd name="T19" fmla="*/ 124 h 142"/>
                <a:gd name="T20" fmla="*/ 18 w 224"/>
                <a:gd name="T21" fmla="*/ 128 h 142"/>
                <a:gd name="T22" fmla="*/ 28 w 224"/>
                <a:gd name="T23" fmla="*/ 130 h 142"/>
                <a:gd name="T24" fmla="*/ 41 w 224"/>
                <a:gd name="T25" fmla="*/ 132 h 142"/>
                <a:gd name="T26" fmla="*/ 57 w 224"/>
                <a:gd name="T27" fmla="*/ 132 h 142"/>
                <a:gd name="T28" fmla="*/ 73 w 224"/>
                <a:gd name="T29" fmla="*/ 133 h 142"/>
                <a:gd name="T30" fmla="*/ 89 w 224"/>
                <a:gd name="T31" fmla="*/ 133 h 142"/>
                <a:gd name="T32" fmla="*/ 107 w 224"/>
                <a:gd name="T33" fmla="*/ 133 h 142"/>
                <a:gd name="T34" fmla="*/ 123 w 224"/>
                <a:gd name="T35" fmla="*/ 133 h 142"/>
                <a:gd name="T36" fmla="*/ 141 w 224"/>
                <a:gd name="T37" fmla="*/ 135 h 142"/>
                <a:gd name="T38" fmla="*/ 157 w 224"/>
                <a:gd name="T39" fmla="*/ 135 h 142"/>
                <a:gd name="T40" fmla="*/ 171 w 224"/>
                <a:gd name="T41" fmla="*/ 137 h 142"/>
                <a:gd name="T42" fmla="*/ 185 w 224"/>
                <a:gd name="T43" fmla="*/ 139 h 142"/>
                <a:gd name="T44" fmla="*/ 197 w 224"/>
                <a:gd name="T45" fmla="*/ 140 h 142"/>
                <a:gd name="T46" fmla="*/ 208 w 224"/>
                <a:gd name="T47" fmla="*/ 140 h 142"/>
                <a:gd name="T48" fmla="*/ 217 w 224"/>
                <a:gd name="T49" fmla="*/ 142 h 142"/>
                <a:gd name="T50" fmla="*/ 222 w 224"/>
                <a:gd name="T51" fmla="*/ 142 h 142"/>
                <a:gd name="T52" fmla="*/ 224 w 224"/>
                <a:gd name="T53" fmla="*/ 140 h 142"/>
                <a:gd name="T54" fmla="*/ 219 w 224"/>
                <a:gd name="T55" fmla="*/ 137 h 142"/>
                <a:gd name="T56" fmla="*/ 210 w 224"/>
                <a:gd name="T57" fmla="*/ 133 h 142"/>
                <a:gd name="T58" fmla="*/ 197 w 224"/>
                <a:gd name="T59" fmla="*/ 130 h 142"/>
                <a:gd name="T60" fmla="*/ 178 w 224"/>
                <a:gd name="T61" fmla="*/ 126 h 142"/>
                <a:gd name="T62" fmla="*/ 155 w 224"/>
                <a:gd name="T63" fmla="*/ 123 h 142"/>
                <a:gd name="T64" fmla="*/ 126 w 224"/>
                <a:gd name="T65" fmla="*/ 121 h 142"/>
                <a:gd name="T66" fmla="*/ 98 w 224"/>
                <a:gd name="T67" fmla="*/ 121 h 142"/>
                <a:gd name="T68" fmla="*/ 75 w 224"/>
                <a:gd name="T69" fmla="*/ 119 h 142"/>
                <a:gd name="T70" fmla="*/ 55 w 224"/>
                <a:gd name="T71" fmla="*/ 119 h 142"/>
                <a:gd name="T72" fmla="*/ 39 w 224"/>
                <a:gd name="T73" fmla="*/ 117 h 142"/>
                <a:gd name="T74" fmla="*/ 28 w 224"/>
                <a:gd name="T75" fmla="*/ 115 h 142"/>
                <a:gd name="T76" fmla="*/ 21 w 224"/>
                <a:gd name="T77" fmla="*/ 112 h 142"/>
                <a:gd name="T78" fmla="*/ 16 w 224"/>
                <a:gd name="T79" fmla="*/ 108 h 142"/>
                <a:gd name="T80" fmla="*/ 16 w 224"/>
                <a:gd name="T81" fmla="*/ 103 h 142"/>
                <a:gd name="T82" fmla="*/ 16 w 224"/>
                <a:gd name="T83" fmla="*/ 85 h 142"/>
                <a:gd name="T84" fmla="*/ 18 w 224"/>
                <a:gd name="T85" fmla="*/ 60 h 142"/>
                <a:gd name="T86" fmla="*/ 18 w 224"/>
                <a:gd name="T87" fmla="*/ 37 h 142"/>
                <a:gd name="T88" fmla="*/ 18 w 224"/>
                <a:gd name="T89" fmla="*/ 26 h 142"/>
                <a:gd name="T90" fmla="*/ 21 w 224"/>
                <a:gd name="T91" fmla="*/ 21 h 142"/>
                <a:gd name="T92" fmla="*/ 28 w 224"/>
                <a:gd name="T93" fmla="*/ 14 h 142"/>
                <a:gd name="T94" fmla="*/ 36 w 224"/>
                <a:gd name="T95" fmla="*/ 5 h 142"/>
                <a:gd name="T96" fmla="*/ 39 w 224"/>
                <a:gd name="T97" fmla="*/ 1 h 142"/>
                <a:gd name="T98" fmla="*/ 12 w 224"/>
                <a:gd name="T99" fmla="*/ 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42"/>
                <a:gd name="T152" fmla="*/ 224 w 224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42">
                  <a:moveTo>
                    <a:pt x="12" y="0"/>
                  </a:moveTo>
                  <a:lnTo>
                    <a:pt x="11" y="1"/>
                  </a:lnTo>
                  <a:lnTo>
                    <a:pt x="7" y="5"/>
                  </a:lnTo>
                  <a:lnTo>
                    <a:pt x="2" y="14"/>
                  </a:lnTo>
                  <a:lnTo>
                    <a:pt x="0" y="30"/>
                  </a:lnTo>
                  <a:lnTo>
                    <a:pt x="0" y="51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4" y="119"/>
                  </a:lnTo>
                  <a:lnTo>
                    <a:pt x="9" y="124"/>
                  </a:lnTo>
                  <a:lnTo>
                    <a:pt x="18" y="128"/>
                  </a:lnTo>
                  <a:lnTo>
                    <a:pt x="28" y="130"/>
                  </a:lnTo>
                  <a:lnTo>
                    <a:pt x="41" y="132"/>
                  </a:lnTo>
                  <a:lnTo>
                    <a:pt x="57" y="132"/>
                  </a:lnTo>
                  <a:lnTo>
                    <a:pt x="73" y="133"/>
                  </a:lnTo>
                  <a:lnTo>
                    <a:pt x="89" y="133"/>
                  </a:lnTo>
                  <a:lnTo>
                    <a:pt x="107" y="133"/>
                  </a:lnTo>
                  <a:lnTo>
                    <a:pt x="123" y="133"/>
                  </a:lnTo>
                  <a:lnTo>
                    <a:pt x="141" y="135"/>
                  </a:lnTo>
                  <a:lnTo>
                    <a:pt x="157" y="135"/>
                  </a:lnTo>
                  <a:lnTo>
                    <a:pt x="171" y="137"/>
                  </a:lnTo>
                  <a:lnTo>
                    <a:pt x="185" y="139"/>
                  </a:lnTo>
                  <a:lnTo>
                    <a:pt x="197" y="140"/>
                  </a:lnTo>
                  <a:lnTo>
                    <a:pt x="208" y="140"/>
                  </a:lnTo>
                  <a:lnTo>
                    <a:pt x="217" y="142"/>
                  </a:lnTo>
                  <a:lnTo>
                    <a:pt x="222" y="142"/>
                  </a:lnTo>
                  <a:lnTo>
                    <a:pt x="224" y="140"/>
                  </a:lnTo>
                  <a:lnTo>
                    <a:pt x="219" y="137"/>
                  </a:lnTo>
                  <a:lnTo>
                    <a:pt x="210" y="133"/>
                  </a:lnTo>
                  <a:lnTo>
                    <a:pt x="197" y="130"/>
                  </a:lnTo>
                  <a:lnTo>
                    <a:pt x="178" y="126"/>
                  </a:lnTo>
                  <a:lnTo>
                    <a:pt x="155" y="123"/>
                  </a:lnTo>
                  <a:lnTo>
                    <a:pt x="126" y="121"/>
                  </a:lnTo>
                  <a:lnTo>
                    <a:pt x="98" y="121"/>
                  </a:lnTo>
                  <a:lnTo>
                    <a:pt x="75" y="119"/>
                  </a:lnTo>
                  <a:lnTo>
                    <a:pt x="55" y="119"/>
                  </a:lnTo>
                  <a:lnTo>
                    <a:pt x="39" y="117"/>
                  </a:lnTo>
                  <a:lnTo>
                    <a:pt x="28" y="115"/>
                  </a:lnTo>
                  <a:lnTo>
                    <a:pt x="21" y="112"/>
                  </a:lnTo>
                  <a:lnTo>
                    <a:pt x="16" y="108"/>
                  </a:lnTo>
                  <a:lnTo>
                    <a:pt x="16" y="103"/>
                  </a:lnTo>
                  <a:lnTo>
                    <a:pt x="16" y="85"/>
                  </a:lnTo>
                  <a:lnTo>
                    <a:pt x="18" y="60"/>
                  </a:lnTo>
                  <a:lnTo>
                    <a:pt x="18" y="37"/>
                  </a:lnTo>
                  <a:lnTo>
                    <a:pt x="18" y="26"/>
                  </a:lnTo>
                  <a:lnTo>
                    <a:pt x="21" y="21"/>
                  </a:lnTo>
                  <a:lnTo>
                    <a:pt x="28" y="14"/>
                  </a:lnTo>
                  <a:lnTo>
                    <a:pt x="36" y="5"/>
                  </a:lnTo>
                  <a:lnTo>
                    <a:pt x="39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157" y="2398"/>
              <a:ext cx="42" cy="132"/>
            </a:xfrm>
            <a:custGeom>
              <a:avLst/>
              <a:gdLst>
                <a:gd name="T0" fmla="*/ 37 w 42"/>
                <a:gd name="T1" fmla="*/ 0 h 132"/>
                <a:gd name="T2" fmla="*/ 39 w 42"/>
                <a:gd name="T3" fmla="*/ 13 h 132"/>
                <a:gd name="T4" fmla="*/ 41 w 42"/>
                <a:gd name="T5" fmla="*/ 39 h 132"/>
                <a:gd name="T6" fmla="*/ 42 w 42"/>
                <a:gd name="T7" fmla="*/ 68 h 132"/>
                <a:gd name="T8" fmla="*/ 42 w 42"/>
                <a:gd name="T9" fmla="*/ 87 h 132"/>
                <a:gd name="T10" fmla="*/ 42 w 42"/>
                <a:gd name="T11" fmla="*/ 98 h 132"/>
                <a:gd name="T12" fmla="*/ 42 w 42"/>
                <a:gd name="T13" fmla="*/ 111 h 132"/>
                <a:gd name="T14" fmla="*/ 39 w 42"/>
                <a:gd name="T15" fmla="*/ 123 h 132"/>
                <a:gd name="T16" fmla="*/ 32 w 42"/>
                <a:gd name="T17" fmla="*/ 130 h 132"/>
                <a:gd name="T18" fmla="*/ 19 w 42"/>
                <a:gd name="T19" fmla="*/ 132 h 132"/>
                <a:gd name="T20" fmla="*/ 10 w 42"/>
                <a:gd name="T21" fmla="*/ 130 h 132"/>
                <a:gd name="T22" fmla="*/ 3 w 42"/>
                <a:gd name="T23" fmla="*/ 128 h 132"/>
                <a:gd name="T24" fmla="*/ 0 w 42"/>
                <a:gd name="T25" fmla="*/ 127 h 132"/>
                <a:gd name="T26" fmla="*/ 2 w 42"/>
                <a:gd name="T27" fmla="*/ 127 h 132"/>
                <a:gd name="T28" fmla="*/ 7 w 42"/>
                <a:gd name="T29" fmla="*/ 127 h 132"/>
                <a:gd name="T30" fmla="*/ 14 w 42"/>
                <a:gd name="T31" fmla="*/ 121 h 132"/>
                <a:gd name="T32" fmla="*/ 21 w 42"/>
                <a:gd name="T33" fmla="*/ 107 h 132"/>
                <a:gd name="T34" fmla="*/ 25 w 42"/>
                <a:gd name="T35" fmla="*/ 79 h 132"/>
                <a:gd name="T36" fmla="*/ 23 w 42"/>
                <a:gd name="T37" fmla="*/ 43 h 132"/>
                <a:gd name="T38" fmla="*/ 18 w 42"/>
                <a:gd name="T39" fmla="*/ 14 h 132"/>
                <a:gd name="T40" fmla="*/ 16 w 42"/>
                <a:gd name="T41" fmla="*/ 2 h 132"/>
                <a:gd name="T42" fmla="*/ 37 w 42"/>
                <a:gd name="T43" fmla="*/ 0 h 1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132"/>
                <a:gd name="T68" fmla="*/ 42 w 42"/>
                <a:gd name="T69" fmla="*/ 132 h 1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132">
                  <a:moveTo>
                    <a:pt x="37" y="0"/>
                  </a:moveTo>
                  <a:lnTo>
                    <a:pt x="39" y="13"/>
                  </a:lnTo>
                  <a:lnTo>
                    <a:pt x="41" y="39"/>
                  </a:lnTo>
                  <a:lnTo>
                    <a:pt x="42" y="68"/>
                  </a:lnTo>
                  <a:lnTo>
                    <a:pt x="42" y="87"/>
                  </a:lnTo>
                  <a:lnTo>
                    <a:pt x="42" y="98"/>
                  </a:lnTo>
                  <a:lnTo>
                    <a:pt x="42" y="111"/>
                  </a:lnTo>
                  <a:lnTo>
                    <a:pt x="39" y="123"/>
                  </a:lnTo>
                  <a:lnTo>
                    <a:pt x="32" y="130"/>
                  </a:lnTo>
                  <a:lnTo>
                    <a:pt x="19" y="132"/>
                  </a:lnTo>
                  <a:lnTo>
                    <a:pt x="10" y="130"/>
                  </a:lnTo>
                  <a:lnTo>
                    <a:pt x="3" y="128"/>
                  </a:lnTo>
                  <a:lnTo>
                    <a:pt x="0" y="127"/>
                  </a:lnTo>
                  <a:lnTo>
                    <a:pt x="2" y="127"/>
                  </a:lnTo>
                  <a:lnTo>
                    <a:pt x="7" y="127"/>
                  </a:lnTo>
                  <a:lnTo>
                    <a:pt x="14" y="121"/>
                  </a:lnTo>
                  <a:lnTo>
                    <a:pt x="21" y="107"/>
                  </a:lnTo>
                  <a:lnTo>
                    <a:pt x="25" y="79"/>
                  </a:lnTo>
                  <a:lnTo>
                    <a:pt x="23" y="43"/>
                  </a:lnTo>
                  <a:lnTo>
                    <a:pt x="18" y="14"/>
                  </a:lnTo>
                  <a:lnTo>
                    <a:pt x="16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425" y="2204"/>
              <a:ext cx="468" cy="262"/>
            </a:xfrm>
            <a:custGeom>
              <a:avLst/>
              <a:gdLst>
                <a:gd name="T0" fmla="*/ 84 w 468"/>
                <a:gd name="T1" fmla="*/ 28 h 262"/>
                <a:gd name="T2" fmla="*/ 91 w 468"/>
                <a:gd name="T3" fmla="*/ 26 h 262"/>
                <a:gd name="T4" fmla="*/ 111 w 468"/>
                <a:gd name="T5" fmla="*/ 19 h 262"/>
                <a:gd name="T6" fmla="*/ 141 w 468"/>
                <a:gd name="T7" fmla="*/ 12 h 262"/>
                <a:gd name="T8" fmla="*/ 180 w 468"/>
                <a:gd name="T9" fmla="*/ 3 h 262"/>
                <a:gd name="T10" fmla="*/ 223 w 468"/>
                <a:gd name="T11" fmla="*/ 0 h 262"/>
                <a:gd name="T12" fmla="*/ 267 w 468"/>
                <a:gd name="T13" fmla="*/ 1 h 262"/>
                <a:gd name="T14" fmla="*/ 312 w 468"/>
                <a:gd name="T15" fmla="*/ 10 h 262"/>
                <a:gd name="T16" fmla="*/ 353 w 468"/>
                <a:gd name="T17" fmla="*/ 28 h 262"/>
                <a:gd name="T18" fmla="*/ 386 w 468"/>
                <a:gd name="T19" fmla="*/ 55 h 262"/>
                <a:gd name="T20" fmla="*/ 413 w 468"/>
                <a:gd name="T21" fmla="*/ 87 h 262"/>
                <a:gd name="T22" fmla="*/ 433 w 468"/>
                <a:gd name="T23" fmla="*/ 121 h 262"/>
                <a:gd name="T24" fmla="*/ 447 w 468"/>
                <a:gd name="T25" fmla="*/ 155 h 262"/>
                <a:gd name="T26" fmla="*/ 456 w 468"/>
                <a:gd name="T27" fmla="*/ 189 h 262"/>
                <a:gd name="T28" fmla="*/ 463 w 468"/>
                <a:gd name="T29" fmla="*/ 217 h 262"/>
                <a:gd name="T30" fmla="*/ 466 w 468"/>
                <a:gd name="T31" fmla="*/ 242 h 262"/>
                <a:gd name="T32" fmla="*/ 468 w 468"/>
                <a:gd name="T33" fmla="*/ 258 h 262"/>
                <a:gd name="T34" fmla="*/ 468 w 468"/>
                <a:gd name="T35" fmla="*/ 262 h 262"/>
                <a:gd name="T36" fmla="*/ 463 w 468"/>
                <a:gd name="T37" fmla="*/ 251 h 262"/>
                <a:gd name="T38" fmla="*/ 456 w 468"/>
                <a:gd name="T39" fmla="*/ 228 h 262"/>
                <a:gd name="T40" fmla="*/ 445 w 468"/>
                <a:gd name="T41" fmla="*/ 199 h 262"/>
                <a:gd name="T42" fmla="*/ 433 w 468"/>
                <a:gd name="T43" fmla="*/ 169 h 262"/>
                <a:gd name="T44" fmla="*/ 420 w 468"/>
                <a:gd name="T45" fmla="*/ 139 h 262"/>
                <a:gd name="T46" fmla="*/ 410 w 468"/>
                <a:gd name="T47" fmla="*/ 116 h 262"/>
                <a:gd name="T48" fmla="*/ 399 w 468"/>
                <a:gd name="T49" fmla="*/ 99 h 262"/>
                <a:gd name="T50" fmla="*/ 390 w 468"/>
                <a:gd name="T51" fmla="*/ 91 h 262"/>
                <a:gd name="T52" fmla="*/ 381 w 468"/>
                <a:gd name="T53" fmla="*/ 82 h 262"/>
                <a:gd name="T54" fmla="*/ 370 w 468"/>
                <a:gd name="T55" fmla="*/ 73 h 262"/>
                <a:gd name="T56" fmla="*/ 360 w 468"/>
                <a:gd name="T57" fmla="*/ 66 h 262"/>
                <a:gd name="T58" fmla="*/ 345 w 468"/>
                <a:gd name="T59" fmla="*/ 58 h 262"/>
                <a:gd name="T60" fmla="*/ 328 w 468"/>
                <a:gd name="T61" fmla="*/ 51 h 262"/>
                <a:gd name="T62" fmla="*/ 306 w 468"/>
                <a:gd name="T63" fmla="*/ 46 h 262"/>
                <a:gd name="T64" fmla="*/ 281 w 468"/>
                <a:gd name="T65" fmla="*/ 42 h 262"/>
                <a:gd name="T66" fmla="*/ 253 w 468"/>
                <a:gd name="T67" fmla="*/ 41 h 262"/>
                <a:gd name="T68" fmla="*/ 225 w 468"/>
                <a:gd name="T69" fmla="*/ 41 h 262"/>
                <a:gd name="T70" fmla="*/ 196 w 468"/>
                <a:gd name="T71" fmla="*/ 41 h 262"/>
                <a:gd name="T72" fmla="*/ 168 w 468"/>
                <a:gd name="T73" fmla="*/ 44 h 262"/>
                <a:gd name="T74" fmla="*/ 144 w 468"/>
                <a:gd name="T75" fmla="*/ 46 h 262"/>
                <a:gd name="T76" fmla="*/ 125 w 468"/>
                <a:gd name="T77" fmla="*/ 50 h 262"/>
                <a:gd name="T78" fmla="*/ 109 w 468"/>
                <a:gd name="T79" fmla="*/ 53 h 262"/>
                <a:gd name="T80" fmla="*/ 102 w 468"/>
                <a:gd name="T81" fmla="*/ 57 h 262"/>
                <a:gd name="T82" fmla="*/ 91 w 468"/>
                <a:gd name="T83" fmla="*/ 66 h 262"/>
                <a:gd name="T84" fmla="*/ 79 w 468"/>
                <a:gd name="T85" fmla="*/ 78 h 262"/>
                <a:gd name="T86" fmla="*/ 64 w 468"/>
                <a:gd name="T87" fmla="*/ 94 h 262"/>
                <a:gd name="T88" fmla="*/ 54 w 468"/>
                <a:gd name="T89" fmla="*/ 110 h 262"/>
                <a:gd name="T90" fmla="*/ 45 w 468"/>
                <a:gd name="T91" fmla="*/ 121 h 262"/>
                <a:gd name="T92" fmla="*/ 36 w 468"/>
                <a:gd name="T93" fmla="*/ 121 h 262"/>
                <a:gd name="T94" fmla="*/ 29 w 468"/>
                <a:gd name="T95" fmla="*/ 110 h 262"/>
                <a:gd name="T96" fmla="*/ 23 w 468"/>
                <a:gd name="T97" fmla="*/ 91 h 262"/>
                <a:gd name="T98" fmla="*/ 20 w 468"/>
                <a:gd name="T99" fmla="*/ 73 h 262"/>
                <a:gd name="T100" fmla="*/ 16 w 468"/>
                <a:gd name="T101" fmla="*/ 62 h 262"/>
                <a:gd name="T102" fmla="*/ 11 w 468"/>
                <a:gd name="T103" fmla="*/ 58 h 262"/>
                <a:gd name="T104" fmla="*/ 4 w 468"/>
                <a:gd name="T105" fmla="*/ 57 h 262"/>
                <a:gd name="T106" fmla="*/ 0 w 468"/>
                <a:gd name="T107" fmla="*/ 55 h 262"/>
                <a:gd name="T108" fmla="*/ 2 w 468"/>
                <a:gd name="T109" fmla="*/ 51 h 262"/>
                <a:gd name="T110" fmla="*/ 6 w 468"/>
                <a:gd name="T111" fmla="*/ 48 h 262"/>
                <a:gd name="T112" fmla="*/ 13 w 468"/>
                <a:gd name="T113" fmla="*/ 44 h 262"/>
                <a:gd name="T114" fmla="*/ 25 w 468"/>
                <a:gd name="T115" fmla="*/ 39 h 262"/>
                <a:gd name="T116" fmla="*/ 41 w 468"/>
                <a:gd name="T117" fmla="*/ 35 h 262"/>
                <a:gd name="T118" fmla="*/ 61 w 468"/>
                <a:gd name="T119" fmla="*/ 32 h 262"/>
                <a:gd name="T120" fmla="*/ 84 w 468"/>
                <a:gd name="T121" fmla="*/ 28 h 2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68"/>
                <a:gd name="T184" fmla="*/ 0 h 262"/>
                <a:gd name="T185" fmla="*/ 468 w 468"/>
                <a:gd name="T186" fmla="*/ 262 h 2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68" h="262">
                  <a:moveTo>
                    <a:pt x="84" y="28"/>
                  </a:moveTo>
                  <a:lnTo>
                    <a:pt x="91" y="26"/>
                  </a:lnTo>
                  <a:lnTo>
                    <a:pt x="111" y="19"/>
                  </a:lnTo>
                  <a:lnTo>
                    <a:pt x="141" y="12"/>
                  </a:lnTo>
                  <a:lnTo>
                    <a:pt x="180" y="3"/>
                  </a:lnTo>
                  <a:lnTo>
                    <a:pt x="223" y="0"/>
                  </a:lnTo>
                  <a:lnTo>
                    <a:pt x="267" y="1"/>
                  </a:lnTo>
                  <a:lnTo>
                    <a:pt x="312" y="10"/>
                  </a:lnTo>
                  <a:lnTo>
                    <a:pt x="353" y="28"/>
                  </a:lnTo>
                  <a:lnTo>
                    <a:pt x="386" y="55"/>
                  </a:lnTo>
                  <a:lnTo>
                    <a:pt x="413" y="87"/>
                  </a:lnTo>
                  <a:lnTo>
                    <a:pt x="433" y="121"/>
                  </a:lnTo>
                  <a:lnTo>
                    <a:pt x="447" y="155"/>
                  </a:lnTo>
                  <a:lnTo>
                    <a:pt x="456" y="189"/>
                  </a:lnTo>
                  <a:lnTo>
                    <a:pt x="463" y="217"/>
                  </a:lnTo>
                  <a:lnTo>
                    <a:pt x="466" y="242"/>
                  </a:lnTo>
                  <a:lnTo>
                    <a:pt x="468" y="258"/>
                  </a:lnTo>
                  <a:lnTo>
                    <a:pt x="468" y="262"/>
                  </a:lnTo>
                  <a:lnTo>
                    <a:pt x="463" y="251"/>
                  </a:lnTo>
                  <a:lnTo>
                    <a:pt x="456" y="228"/>
                  </a:lnTo>
                  <a:lnTo>
                    <a:pt x="445" y="199"/>
                  </a:lnTo>
                  <a:lnTo>
                    <a:pt x="433" y="169"/>
                  </a:lnTo>
                  <a:lnTo>
                    <a:pt x="420" y="139"/>
                  </a:lnTo>
                  <a:lnTo>
                    <a:pt x="410" y="116"/>
                  </a:lnTo>
                  <a:lnTo>
                    <a:pt x="399" y="99"/>
                  </a:lnTo>
                  <a:lnTo>
                    <a:pt x="390" y="91"/>
                  </a:lnTo>
                  <a:lnTo>
                    <a:pt x="381" y="82"/>
                  </a:lnTo>
                  <a:lnTo>
                    <a:pt x="370" y="73"/>
                  </a:lnTo>
                  <a:lnTo>
                    <a:pt x="360" y="66"/>
                  </a:lnTo>
                  <a:lnTo>
                    <a:pt x="345" y="58"/>
                  </a:lnTo>
                  <a:lnTo>
                    <a:pt x="328" y="51"/>
                  </a:lnTo>
                  <a:lnTo>
                    <a:pt x="306" y="46"/>
                  </a:lnTo>
                  <a:lnTo>
                    <a:pt x="281" y="42"/>
                  </a:lnTo>
                  <a:lnTo>
                    <a:pt x="253" y="41"/>
                  </a:lnTo>
                  <a:lnTo>
                    <a:pt x="225" y="41"/>
                  </a:lnTo>
                  <a:lnTo>
                    <a:pt x="196" y="41"/>
                  </a:lnTo>
                  <a:lnTo>
                    <a:pt x="168" y="44"/>
                  </a:lnTo>
                  <a:lnTo>
                    <a:pt x="144" y="46"/>
                  </a:lnTo>
                  <a:lnTo>
                    <a:pt x="125" y="50"/>
                  </a:lnTo>
                  <a:lnTo>
                    <a:pt x="109" y="53"/>
                  </a:lnTo>
                  <a:lnTo>
                    <a:pt x="102" y="57"/>
                  </a:lnTo>
                  <a:lnTo>
                    <a:pt x="91" y="66"/>
                  </a:lnTo>
                  <a:lnTo>
                    <a:pt x="79" y="78"/>
                  </a:lnTo>
                  <a:lnTo>
                    <a:pt x="64" y="94"/>
                  </a:lnTo>
                  <a:lnTo>
                    <a:pt x="54" y="110"/>
                  </a:lnTo>
                  <a:lnTo>
                    <a:pt x="45" y="121"/>
                  </a:lnTo>
                  <a:lnTo>
                    <a:pt x="36" y="121"/>
                  </a:lnTo>
                  <a:lnTo>
                    <a:pt x="29" y="110"/>
                  </a:lnTo>
                  <a:lnTo>
                    <a:pt x="23" y="91"/>
                  </a:lnTo>
                  <a:lnTo>
                    <a:pt x="20" y="73"/>
                  </a:lnTo>
                  <a:lnTo>
                    <a:pt x="16" y="62"/>
                  </a:lnTo>
                  <a:lnTo>
                    <a:pt x="11" y="58"/>
                  </a:lnTo>
                  <a:lnTo>
                    <a:pt x="4" y="57"/>
                  </a:lnTo>
                  <a:lnTo>
                    <a:pt x="0" y="55"/>
                  </a:lnTo>
                  <a:lnTo>
                    <a:pt x="2" y="51"/>
                  </a:lnTo>
                  <a:lnTo>
                    <a:pt x="6" y="48"/>
                  </a:lnTo>
                  <a:lnTo>
                    <a:pt x="13" y="44"/>
                  </a:lnTo>
                  <a:lnTo>
                    <a:pt x="25" y="39"/>
                  </a:lnTo>
                  <a:lnTo>
                    <a:pt x="41" y="35"/>
                  </a:lnTo>
                  <a:lnTo>
                    <a:pt x="61" y="32"/>
                  </a:lnTo>
                  <a:lnTo>
                    <a:pt x="8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968" y="1508"/>
              <a:ext cx="551" cy="207"/>
            </a:xfrm>
            <a:custGeom>
              <a:avLst/>
              <a:gdLst>
                <a:gd name="T0" fmla="*/ 2 w 551"/>
                <a:gd name="T1" fmla="*/ 173 h 207"/>
                <a:gd name="T2" fmla="*/ 20 w 551"/>
                <a:gd name="T3" fmla="*/ 152 h 207"/>
                <a:gd name="T4" fmla="*/ 44 w 551"/>
                <a:gd name="T5" fmla="*/ 121 h 207"/>
                <a:gd name="T6" fmla="*/ 71 w 551"/>
                <a:gd name="T7" fmla="*/ 91 h 207"/>
                <a:gd name="T8" fmla="*/ 92 w 551"/>
                <a:gd name="T9" fmla="*/ 73 h 207"/>
                <a:gd name="T10" fmla="*/ 124 w 551"/>
                <a:gd name="T11" fmla="*/ 48 h 207"/>
                <a:gd name="T12" fmla="*/ 165 w 551"/>
                <a:gd name="T13" fmla="*/ 21 h 207"/>
                <a:gd name="T14" fmla="*/ 215 w 551"/>
                <a:gd name="T15" fmla="*/ 3 h 207"/>
                <a:gd name="T16" fmla="*/ 272 w 551"/>
                <a:gd name="T17" fmla="*/ 0 h 207"/>
                <a:gd name="T18" fmla="*/ 318 w 551"/>
                <a:gd name="T19" fmla="*/ 0 h 207"/>
                <a:gd name="T20" fmla="*/ 356 w 551"/>
                <a:gd name="T21" fmla="*/ 2 h 207"/>
                <a:gd name="T22" fmla="*/ 390 w 551"/>
                <a:gd name="T23" fmla="*/ 11 h 207"/>
                <a:gd name="T24" fmla="*/ 418 w 551"/>
                <a:gd name="T25" fmla="*/ 21 h 207"/>
                <a:gd name="T26" fmla="*/ 443 w 551"/>
                <a:gd name="T27" fmla="*/ 32 h 207"/>
                <a:gd name="T28" fmla="*/ 464 w 551"/>
                <a:gd name="T29" fmla="*/ 48 h 207"/>
                <a:gd name="T30" fmla="*/ 489 w 551"/>
                <a:gd name="T31" fmla="*/ 77 h 207"/>
                <a:gd name="T32" fmla="*/ 527 w 551"/>
                <a:gd name="T33" fmla="*/ 139 h 207"/>
                <a:gd name="T34" fmla="*/ 548 w 551"/>
                <a:gd name="T35" fmla="*/ 189 h 207"/>
                <a:gd name="T36" fmla="*/ 551 w 551"/>
                <a:gd name="T37" fmla="*/ 207 h 207"/>
                <a:gd name="T38" fmla="*/ 543 w 551"/>
                <a:gd name="T39" fmla="*/ 189 h 207"/>
                <a:gd name="T40" fmla="*/ 507 w 551"/>
                <a:gd name="T41" fmla="*/ 141 h 207"/>
                <a:gd name="T42" fmla="*/ 480 w 551"/>
                <a:gd name="T43" fmla="*/ 109 h 207"/>
                <a:gd name="T44" fmla="*/ 455 w 551"/>
                <a:gd name="T45" fmla="*/ 86 h 207"/>
                <a:gd name="T46" fmla="*/ 432 w 551"/>
                <a:gd name="T47" fmla="*/ 66 h 207"/>
                <a:gd name="T48" fmla="*/ 409 w 551"/>
                <a:gd name="T49" fmla="*/ 48 h 207"/>
                <a:gd name="T50" fmla="*/ 375 w 551"/>
                <a:gd name="T51" fmla="*/ 36 h 207"/>
                <a:gd name="T52" fmla="*/ 338 w 551"/>
                <a:gd name="T53" fmla="*/ 27 h 207"/>
                <a:gd name="T54" fmla="*/ 299 w 551"/>
                <a:gd name="T55" fmla="*/ 23 h 207"/>
                <a:gd name="T56" fmla="*/ 263 w 551"/>
                <a:gd name="T57" fmla="*/ 25 h 207"/>
                <a:gd name="T58" fmla="*/ 224 w 551"/>
                <a:gd name="T59" fmla="*/ 32 h 207"/>
                <a:gd name="T60" fmla="*/ 185 w 551"/>
                <a:gd name="T61" fmla="*/ 43 h 207"/>
                <a:gd name="T62" fmla="*/ 151 w 551"/>
                <a:gd name="T63" fmla="*/ 55 h 207"/>
                <a:gd name="T64" fmla="*/ 123 w 551"/>
                <a:gd name="T65" fmla="*/ 77 h 207"/>
                <a:gd name="T66" fmla="*/ 85 w 551"/>
                <a:gd name="T67" fmla="*/ 116 h 207"/>
                <a:gd name="T68" fmla="*/ 43 w 551"/>
                <a:gd name="T69" fmla="*/ 157 h 207"/>
                <a:gd name="T70" fmla="*/ 11 w 551"/>
                <a:gd name="T71" fmla="*/ 180 h 2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1"/>
                <a:gd name="T109" fmla="*/ 0 h 207"/>
                <a:gd name="T110" fmla="*/ 551 w 551"/>
                <a:gd name="T111" fmla="*/ 207 h 2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1" h="207">
                  <a:moveTo>
                    <a:pt x="0" y="177"/>
                  </a:moveTo>
                  <a:lnTo>
                    <a:pt x="2" y="173"/>
                  </a:lnTo>
                  <a:lnTo>
                    <a:pt x="9" y="164"/>
                  </a:lnTo>
                  <a:lnTo>
                    <a:pt x="20" y="152"/>
                  </a:lnTo>
                  <a:lnTo>
                    <a:pt x="30" y="137"/>
                  </a:lnTo>
                  <a:lnTo>
                    <a:pt x="44" y="121"/>
                  </a:lnTo>
                  <a:lnTo>
                    <a:pt x="57" y="105"/>
                  </a:lnTo>
                  <a:lnTo>
                    <a:pt x="71" y="91"/>
                  </a:lnTo>
                  <a:lnTo>
                    <a:pt x="82" y="82"/>
                  </a:lnTo>
                  <a:lnTo>
                    <a:pt x="92" y="73"/>
                  </a:lnTo>
                  <a:lnTo>
                    <a:pt x="107" y="61"/>
                  </a:lnTo>
                  <a:lnTo>
                    <a:pt x="124" y="48"/>
                  </a:lnTo>
                  <a:lnTo>
                    <a:pt x="144" y="34"/>
                  </a:lnTo>
                  <a:lnTo>
                    <a:pt x="165" y="21"/>
                  </a:lnTo>
                  <a:lnTo>
                    <a:pt x="189" y="11"/>
                  </a:lnTo>
                  <a:lnTo>
                    <a:pt x="215" y="3"/>
                  </a:lnTo>
                  <a:lnTo>
                    <a:pt x="244" y="0"/>
                  </a:lnTo>
                  <a:lnTo>
                    <a:pt x="272" y="0"/>
                  </a:lnTo>
                  <a:lnTo>
                    <a:pt x="297" y="0"/>
                  </a:lnTo>
                  <a:lnTo>
                    <a:pt x="318" y="0"/>
                  </a:lnTo>
                  <a:lnTo>
                    <a:pt x="338" y="0"/>
                  </a:lnTo>
                  <a:lnTo>
                    <a:pt x="356" y="2"/>
                  </a:lnTo>
                  <a:lnTo>
                    <a:pt x="374" y="5"/>
                  </a:lnTo>
                  <a:lnTo>
                    <a:pt x="390" y="11"/>
                  </a:lnTo>
                  <a:lnTo>
                    <a:pt x="404" y="16"/>
                  </a:lnTo>
                  <a:lnTo>
                    <a:pt x="418" y="21"/>
                  </a:lnTo>
                  <a:lnTo>
                    <a:pt x="430" y="27"/>
                  </a:lnTo>
                  <a:lnTo>
                    <a:pt x="443" y="32"/>
                  </a:lnTo>
                  <a:lnTo>
                    <a:pt x="454" y="39"/>
                  </a:lnTo>
                  <a:lnTo>
                    <a:pt x="464" y="48"/>
                  </a:lnTo>
                  <a:lnTo>
                    <a:pt x="477" y="61"/>
                  </a:lnTo>
                  <a:lnTo>
                    <a:pt x="489" y="77"/>
                  </a:lnTo>
                  <a:lnTo>
                    <a:pt x="503" y="98"/>
                  </a:lnTo>
                  <a:lnTo>
                    <a:pt x="527" y="139"/>
                  </a:lnTo>
                  <a:lnTo>
                    <a:pt x="541" y="169"/>
                  </a:lnTo>
                  <a:lnTo>
                    <a:pt x="548" y="189"/>
                  </a:lnTo>
                  <a:lnTo>
                    <a:pt x="550" y="201"/>
                  </a:lnTo>
                  <a:lnTo>
                    <a:pt x="551" y="207"/>
                  </a:lnTo>
                  <a:lnTo>
                    <a:pt x="550" y="203"/>
                  </a:lnTo>
                  <a:lnTo>
                    <a:pt x="543" y="189"/>
                  </a:lnTo>
                  <a:lnTo>
                    <a:pt x="521" y="159"/>
                  </a:lnTo>
                  <a:lnTo>
                    <a:pt x="507" y="141"/>
                  </a:lnTo>
                  <a:lnTo>
                    <a:pt x="493" y="123"/>
                  </a:lnTo>
                  <a:lnTo>
                    <a:pt x="480" y="109"/>
                  </a:lnTo>
                  <a:lnTo>
                    <a:pt x="468" y="96"/>
                  </a:lnTo>
                  <a:lnTo>
                    <a:pt x="455" y="86"/>
                  </a:lnTo>
                  <a:lnTo>
                    <a:pt x="445" y="77"/>
                  </a:lnTo>
                  <a:lnTo>
                    <a:pt x="432" y="66"/>
                  </a:lnTo>
                  <a:lnTo>
                    <a:pt x="422" y="57"/>
                  </a:lnTo>
                  <a:lnTo>
                    <a:pt x="409" y="48"/>
                  </a:lnTo>
                  <a:lnTo>
                    <a:pt x="393" y="41"/>
                  </a:lnTo>
                  <a:lnTo>
                    <a:pt x="375" y="36"/>
                  </a:lnTo>
                  <a:lnTo>
                    <a:pt x="358" y="30"/>
                  </a:lnTo>
                  <a:lnTo>
                    <a:pt x="338" y="27"/>
                  </a:lnTo>
                  <a:lnTo>
                    <a:pt x="318" y="23"/>
                  </a:lnTo>
                  <a:lnTo>
                    <a:pt x="299" y="23"/>
                  </a:lnTo>
                  <a:lnTo>
                    <a:pt x="281" y="23"/>
                  </a:lnTo>
                  <a:lnTo>
                    <a:pt x="263" y="25"/>
                  </a:lnTo>
                  <a:lnTo>
                    <a:pt x="244" y="28"/>
                  </a:lnTo>
                  <a:lnTo>
                    <a:pt x="224" y="32"/>
                  </a:lnTo>
                  <a:lnTo>
                    <a:pt x="205" y="36"/>
                  </a:lnTo>
                  <a:lnTo>
                    <a:pt x="185" y="43"/>
                  </a:lnTo>
                  <a:lnTo>
                    <a:pt x="167" y="48"/>
                  </a:lnTo>
                  <a:lnTo>
                    <a:pt x="151" y="55"/>
                  </a:lnTo>
                  <a:lnTo>
                    <a:pt x="137" y="64"/>
                  </a:lnTo>
                  <a:lnTo>
                    <a:pt x="123" y="77"/>
                  </a:lnTo>
                  <a:lnTo>
                    <a:pt x="105" y="94"/>
                  </a:lnTo>
                  <a:lnTo>
                    <a:pt x="85" y="116"/>
                  </a:lnTo>
                  <a:lnTo>
                    <a:pt x="64" y="137"/>
                  </a:lnTo>
                  <a:lnTo>
                    <a:pt x="43" y="157"/>
                  </a:lnTo>
                  <a:lnTo>
                    <a:pt x="25" y="171"/>
                  </a:lnTo>
                  <a:lnTo>
                    <a:pt x="11" y="180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829" y="1679"/>
              <a:ext cx="203" cy="211"/>
            </a:xfrm>
            <a:custGeom>
              <a:avLst/>
              <a:gdLst>
                <a:gd name="T0" fmla="*/ 144 w 203"/>
                <a:gd name="T1" fmla="*/ 0 h 211"/>
                <a:gd name="T2" fmla="*/ 150 w 203"/>
                <a:gd name="T3" fmla="*/ 6 h 211"/>
                <a:gd name="T4" fmla="*/ 146 w 203"/>
                <a:gd name="T5" fmla="*/ 18 h 211"/>
                <a:gd name="T6" fmla="*/ 134 w 203"/>
                <a:gd name="T7" fmla="*/ 38 h 211"/>
                <a:gd name="T8" fmla="*/ 119 w 203"/>
                <a:gd name="T9" fmla="*/ 61 h 211"/>
                <a:gd name="T10" fmla="*/ 100 w 203"/>
                <a:gd name="T11" fmla="*/ 84 h 211"/>
                <a:gd name="T12" fmla="*/ 80 w 203"/>
                <a:gd name="T13" fmla="*/ 109 h 211"/>
                <a:gd name="T14" fmla="*/ 62 w 203"/>
                <a:gd name="T15" fmla="*/ 129 h 211"/>
                <a:gd name="T16" fmla="*/ 46 w 203"/>
                <a:gd name="T17" fmla="*/ 145 h 211"/>
                <a:gd name="T18" fmla="*/ 39 w 203"/>
                <a:gd name="T19" fmla="*/ 155 h 211"/>
                <a:gd name="T20" fmla="*/ 39 w 203"/>
                <a:gd name="T21" fmla="*/ 164 h 211"/>
                <a:gd name="T22" fmla="*/ 50 w 203"/>
                <a:gd name="T23" fmla="*/ 171 h 211"/>
                <a:gd name="T24" fmla="*/ 64 w 203"/>
                <a:gd name="T25" fmla="*/ 175 h 211"/>
                <a:gd name="T26" fmla="*/ 82 w 203"/>
                <a:gd name="T27" fmla="*/ 177 h 211"/>
                <a:gd name="T28" fmla="*/ 102 w 203"/>
                <a:gd name="T29" fmla="*/ 177 h 211"/>
                <a:gd name="T30" fmla="*/ 121 w 203"/>
                <a:gd name="T31" fmla="*/ 175 h 211"/>
                <a:gd name="T32" fmla="*/ 139 w 203"/>
                <a:gd name="T33" fmla="*/ 171 h 211"/>
                <a:gd name="T34" fmla="*/ 153 w 203"/>
                <a:gd name="T35" fmla="*/ 168 h 211"/>
                <a:gd name="T36" fmla="*/ 167 w 203"/>
                <a:gd name="T37" fmla="*/ 168 h 211"/>
                <a:gd name="T38" fmla="*/ 180 w 203"/>
                <a:gd name="T39" fmla="*/ 168 h 211"/>
                <a:gd name="T40" fmla="*/ 191 w 203"/>
                <a:gd name="T41" fmla="*/ 170 h 211"/>
                <a:gd name="T42" fmla="*/ 198 w 203"/>
                <a:gd name="T43" fmla="*/ 173 h 211"/>
                <a:gd name="T44" fmla="*/ 203 w 203"/>
                <a:gd name="T45" fmla="*/ 177 h 211"/>
                <a:gd name="T46" fmla="*/ 203 w 203"/>
                <a:gd name="T47" fmla="*/ 179 h 211"/>
                <a:gd name="T48" fmla="*/ 198 w 203"/>
                <a:gd name="T49" fmla="*/ 180 h 211"/>
                <a:gd name="T50" fmla="*/ 189 w 203"/>
                <a:gd name="T51" fmla="*/ 182 h 211"/>
                <a:gd name="T52" fmla="*/ 175 w 203"/>
                <a:gd name="T53" fmla="*/ 184 h 211"/>
                <a:gd name="T54" fmla="*/ 159 w 203"/>
                <a:gd name="T55" fmla="*/ 186 h 211"/>
                <a:gd name="T56" fmla="*/ 137 w 203"/>
                <a:gd name="T57" fmla="*/ 189 h 211"/>
                <a:gd name="T58" fmla="*/ 114 w 203"/>
                <a:gd name="T59" fmla="*/ 193 h 211"/>
                <a:gd name="T60" fmla="*/ 89 w 203"/>
                <a:gd name="T61" fmla="*/ 198 h 211"/>
                <a:gd name="T62" fmla="*/ 62 w 203"/>
                <a:gd name="T63" fmla="*/ 204 h 211"/>
                <a:gd name="T64" fmla="*/ 34 w 203"/>
                <a:gd name="T65" fmla="*/ 209 h 211"/>
                <a:gd name="T66" fmla="*/ 13 w 203"/>
                <a:gd name="T67" fmla="*/ 211 h 211"/>
                <a:gd name="T68" fmla="*/ 2 w 203"/>
                <a:gd name="T69" fmla="*/ 205 h 211"/>
                <a:gd name="T70" fmla="*/ 0 w 203"/>
                <a:gd name="T71" fmla="*/ 195 h 211"/>
                <a:gd name="T72" fmla="*/ 6 w 203"/>
                <a:gd name="T73" fmla="*/ 179 h 211"/>
                <a:gd name="T74" fmla="*/ 14 w 203"/>
                <a:gd name="T75" fmla="*/ 162 h 211"/>
                <a:gd name="T76" fmla="*/ 25 w 203"/>
                <a:gd name="T77" fmla="*/ 146 h 211"/>
                <a:gd name="T78" fmla="*/ 36 w 203"/>
                <a:gd name="T79" fmla="*/ 130 h 211"/>
                <a:gd name="T80" fmla="*/ 45 w 203"/>
                <a:gd name="T81" fmla="*/ 118 h 211"/>
                <a:gd name="T82" fmla="*/ 52 w 203"/>
                <a:gd name="T83" fmla="*/ 105 h 211"/>
                <a:gd name="T84" fmla="*/ 62 w 203"/>
                <a:gd name="T85" fmla="*/ 91 h 211"/>
                <a:gd name="T86" fmla="*/ 75 w 203"/>
                <a:gd name="T87" fmla="*/ 77 h 211"/>
                <a:gd name="T88" fmla="*/ 87 w 203"/>
                <a:gd name="T89" fmla="*/ 63 h 211"/>
                <a:gd name="T90" fmla="*/ 100 w 203"/>
                <a:gd name="T91" fmla="*/ 50 h 211"/>
                <a:gd name="T92" fmla="*/ 110 w 203"/>
                <a:gd name="T93" fmla="*/ 39 h 211"/>
                <a:gd name="T94" fmla="*/ 118 w 203"/>
                <a:gd name="T95" fmla="*/ 30 h 211"/>
                <a:gd name="T96" fmla="*/ 119 w 203"/>
                <a:gd name="T97" fmla="*/ 29 h 211"/>
                <a:gd name="T98" fmla="*/ 144 w 203"/>
                <a:gd name="T99" fmla="*/ 0 h 2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3"/>
                <a:gd name="T151" fmla="*/ 0 h 211"/>
                <a:gd name="T152" fmla="*/ 203 w 203"/>
                <a:gd name="T153" fmla="*/ 211 h 2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3" h="211">
                  <a:moveTo>
                    <a:pt x="144" y="0"/>
                  </a:moveTo>
                  <a:lnTo>
                    <a:pt x="150" y="6"/>
                  </a:lnTo>
                  <a:lnTo>
                    <a:pt x="146" y="18"/>
                  </a:lnTo>
                  <a:lnTo>
                    <a:pt x="134" y="38"/>
                  </a:lnTo>
                  <a:lnTo>
                    <a:pt x="119" y="61"/>
                  </a:lnTo>
                  <a:lnTo>
                    <a:pt x="100" y="84"/>
                  </a:lnTo>
                  <a:lnTo>
                    <a:pt x="80" y="109"/>
                  </a:lnTo>
                  <a:lnTo>
                    <a:pt x="62" y="129"/>
                  </a:lnTo>
                  <a:lnTo>
                    <a:pt x="46" y="145"/>
                  </a:lnTo>
                  <a:lnTo>
                    <a:pt x="39" y="155"/>
                  </a:lnTo>
                  <a:lnTo>
                    <a:pt x="39" y="164"/>
                  </a:lnTo>
                  <a:lnTo>
                    <a:pt x="50" y="171"/>
                  </a:lnTo>
                  <a:lnTo>
                    <a:pt x="64" y="175"/>
                  </a:lnTo>
                  <a:lnTo>
                    <a:pt x="82" y="177"/>
                  </a:lnTo>
                  <a:lnTo>
                    <a:pt x="102" y="177"/>
                  </a:lnTo>
                  <a:lnTo>
                    <a:pt x="121" y="175"/>
                  </a:lnTo>
                  <a:lnTo>
                    <a:pt x="139" y="171"/>
                  </a:lnTo>
                  <a:lnTo>
                    <a:pt x="153" y="168"/>
                  </a:lnTo>
                  <a:lnTo>
                    <a:pt x="167" y="168"/>
                  </a:lnTo>
                  <a:lnTo>
                    <a:pt x="180" y="168"/>
                  </a:lnTo>
                  <a:lnTo>
                    <a:pt x="191" y="170"/>
                  </a:lnTo>
                  <a:lnTo>
                    <a:pt x="198" y="173"/>
                  </a:lnTo>
                  <a:lnTo>
                    <a:pt x="203" y="177"/>
                  </a:lnTo>
                  <a:lnTo>
                    <a:pt x="203" y="179"/>
                  </a:lnTo>
                  <a:lnTo>
                    <a:pt x="198" y="180"/>
                  </a:lnTo>
                  <a:lnTo>
                    <a:pt x="189" y="182"/>
                  </a:lnTo>
                  <a:lnTo>
                    <a:pt x="175" y="184"/>
                  </a:lnTo>
                  <a:lnTo>
                    <a:pt x="159" y="186"/>
                  </a:lnTo>
                  <a:lnTo>
                    <a:pt x="137" y="189"/>
                  </a:lnTo>
                  <a:lnTo>
                    <a:pt x="114" y="193"/>
                  </a:lnTo>
                  <a:lnTo>
                    <a:pt x="89" y="198"/>
                  </a:lnTo>
                  <a:lnTo>
                    <a:pt x="62" y="204"/>
                  </a:lnTo>
                  <a:lnTo>
                    <a:pt x="34" y="209"/>
                  </a:lnTo>
                  <a:lnTo>
                    <a:pt x="13" y="211"/>
                  </a:lnTo>
                  <a:lnTo>
                    <a:pt x="2" y="205"/>
                  </a:lnTo>
                  <a:lnTo>
                    <a:pt x="0" y="195"/>
                  </a:lnTo>
                  <a:lnTo>
                    <a:pt x="6" y="179"/>
                  </a:lnTo>
                  <a:lnTo>
                    <a:pt x="14" y="162"/>
                  </a:lnTo>
                  <a:lnTo>
                    <a:pt x="25" y="146"/>
                  </a:lnTo>
                  <a:lnTo>
                    <a:pt x="36" y="130"/>
                  </a:lnTo>
                  <a:lnTo>
                    <a:pt x="45" y="118"/>
                  </a:lnTo>
                  <a:lnTo>
                    <a:pt x="52" y="105"/>
                  </a:lnTo>
                  <a:lnTo>
                    <a:pt x="62" y="91"/>
                  </a:lnTo>
                  <a:lnTo>
                    <a:pt x="75" y="77"/>
                  </a:lnTo>
                  <a:lnTo>
                    <a:pt x="87" y="63"/>
                  </a:lnTo>
                  <a:lnTo>
                    <a:pt x="100" y="50"/>
                  </a:lnTo>
                  <a:lnTo>
                    <a:pt x="110" y="39"/>
                  </a:lnTo>
                  <a:lnTo>
                    <a:pt x="118" y="30"/>
                  </a:lnTo>
                  <a:lnTo>
                    <a:pt x="119" y="2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132" y="1733"/>
              <a:ext cx="380" cy="114"/>
            </a:xfrm>
            <a:custGeom>
              <a:avLst/>
              <a:gdLst>
                <a:gd name="T0" fmla="*/ 30 w 380"/>
                <a:gd name="T1" fmla="*/ 91 h 114"/>
                <a:gd name="T2" fmla="*/ 33 w 380"/>
                <a:gd name="T3" fmla="*/ 91 h 114"/>
                <a:gd name="T4" fmla="*/ 41 w 380"/>
                <a:gd name="T5" fmla="*/ 89 h 114"/>
                <a:gd name="T6" fmla="*/ 53 w 380"/>
                <a:gd name="T7" fmla="*/ 85 h 114"/>
                <a:gd name="T8" fmla="*/ 67 w 380"/>
                <a:gd name="T9" fmla="*/ 82 h 114"/>
                <a:gd name="T10" fmla="*/ 83 w 380"/>
                <a:gd name="T11" fmla="*/ 80 h 114"/>
                <a:gd name="T12" fmla="*/ 101 w 380"/>
                <a:gd name="T13" fmla="*/ 76 h 114"/>
                <a:gd name="T14" fmla="*/ 119 w 380"/>
                <a:gd name="T15" fmla="*/ 75 h 114"/>
                <a:gd name="T16" fmla="*/ 135 w 380"/>
                <a:gd name="T17" fmla="*/ 75 h 114"/>
                <a:gd name="T18" fmla="*/ 153 w 380"/>
                <a:gd name="T19" fmla="*/ 73 h 114"/>
                <a:gd name="T20" fmla="*/ 172 w 380"/>
                <a:gd name="T21" fmla="*/ 71 h 114"/>
                <a:gd name="T22" fmla="*/ 192 w 380"/>
                <a:gd name="T23" fmla="*/ 67 h 114"/>
                <a:gd name="T24" fmla="*/ 213 w 380"/>
                <a:gd name="T25" fmla="*/ 62 h 114"/>
                <a:gd name="T26" fmla="*/ 233 w 380"/>
                <a:gd name="T27" fmla="*/ 57 h 114"/>
                <a:gd name="T28" fmla="*/ 250 w 380"/>
                <a:gd name="T29" fmla="*/ 53 h 114"/>
                <a:gd name="T30" fmla="*/ 265 w 380"/>
                <a:gd name="T31" fmla="*/ 50 h 114"/>
                <a:gd name="T32" fmla="*/ 275 w 380"/>
                <a:gd name="T33" fmla="*/ 48 h 114"/>
                <a:gd name="T34" fmla="*/ 284 w 380"/>
                <a:gd name="T35" fmla="*/ 48 h 114"/>
                <a:gd name="T36" fmla="*/ 293 w 380"/>
                <a:gd name="T37" fmla="*/ 46 h 114"/>
                <a:gd name="T38" fmla="*/ 302 w 380"/>
                <a:gd name="T39" fmla="*/ 46 h 114"/>
                <a:gd name="T40" fmla="*/ 311 w 380"/>
                <a:gd name="T41" fmla="*/ 44 h 114"/>
                <a:gd name="T42" fmla="*/ 320 w 380"/>
                <a:gd name="T43" fmla="*/ 42 h 114"/>
                <a:gd name="T44" fmla="*/ 327 w 380"/>
                <a:gd name="T45" fmla="*/ 39 h 114"/>
                <a:gd name="T46" fmla="*/ 334 w 380"/>
                <a:gd name="T47" fmla="*/ 35 h 114"/>
                <a:gd name="T48" fmla="*/ 339 w 380"/>
                <a:gd name="T49" fmla="*/ 30 h 114"/>
                <a:gd name="T50" fmla="*/ 348 w 380"/>
                <a:gd name="T51" fmla="*/ 19 h 114"/>
                <a:gd name="T52" fmla="*/ 357 w 380"/>
                <a:gd name="T53" fmla="*/ 9 h 114"/>
                <a:gd name="T54" fmla="*/ 364 w 380"/>
                <a:gd name="T55" fmla="*/ 1 h 114"/>
                <a:gd name="T56" fmla="*/ 373 w 380"/>
                <a:gd name="T57" fmla="*/ 0 h 114"/>
                <a:gd name="T58" fmla="*/ 379 w 380"/>
                <a:gd name="T59" fmla="*/ 1 h 114"/>
                <a:gd name="T60" fmla="*/ 380 w 380"/>
                <a:gd name="T61" fmla="*/ 5 h 114"/>
                <a:gd name="T62" fmla="*/ 377 w 380"/>
                <a:gd name="T63" fmla="*/ 12 h 114"/>
                <a:gd name="T64" fmla="*/ 370 w 380"/>
                <a:gd name="T65" fmla="*/ 23 h 114"/>
                <a:gd name="T66" fmla="*/ 361 w 380"/>
                <a:gd name="T67" fmla="*/ 34 h 114"/>
                <a:gd name="T68" fmla="*/ 355 w 380"/>
                <a:gd name="T69" fmla="*/ 42 h 114"/>
                <a:gd name="T70" fmla="*/ 350 w 380"/>
                <a:gd name="T71" fmla="*/ 50 h 114"/>
                <a:gd name="T72" fmla="*/ 347 w 380"/>
                <a:gd name="T73" fmla="*/ 59 h 114"/>
                <a:gd name="T74" fmla="*/ 345 w 380"/>
                <a:gd name="T75" fmla="*/ 62 h 114"/>
                <a:gd name="T76" fmla="*/ 338 w 380"/>
                <a:gd name="T77" fmla="*/ 64 h 114"/>
                <a:gd name="T78" fmla="*/ 329 w 380"/>
                <a:gd name="T79" fmla="*/ 64 h 114"/>
                <a:gd name="T80" fmla="*/ 316 w 380"/>
                <a:gd name="T81" fmla="*/ 66 h 114"/>
                <a:gd name="T82" fmla="*/ 298 w 380"/>
                <a:gd name="T83" fmla="*/ 67 h 114"/>
                <a:gd name="T84" fmla="*/ 275 w 380"/>
                <a:gd name="T85" fmla="*/ 69 h 114"/>
                <a:gd name="T86" fmla="*/ 247 w 380"/>
                <a:gd name="T87" fmla="*/ 73 h 114"/>
                <a:gd name="T88" fmla="*/ 213 w 380"/>
                <a:gd name="T89" fmla="*/ 78 h 114"/>
                <a:gd name="T90" fmla="*/ 178 w 380"/>
                <a:gd name="T91" fmla="*/ 84 h 114"/>
                <a:gd name="T92" fmla="*/ 145 w 380"/>
                <a:gd name="T93" fmla="*/ 89 h 114"/>
                <a:gd name="T94" fmla="*/ 117 w 380"/>
                <a:gd name="T95" fmla="*/ 94 h 114"/>
                <a:gd name="T96" fmla="*/ 92 w 380"/>
                <a:gd name="T97" fmla="*/ 98 h 114"/>
                <a:gd name="T98" fmla="*/ 71 w 380"/>
                <a:gd name="T99" fmla="*/ 101 h 114"/>
                <a:gd name="T100" fmla="*/ 55 w 380"/>
                <a:gd name="T101" fmla="*/ 103 h 114"/>
                <a:gd name="T102" fmla="*/ 42 w 380"/>
                <a:gd name="T103" fmla="*/ 107 h 114"/>
                <a:gd name="T104" fmla="*/ 33 w 380"/>
                <a:gd name="T105" fmla="*/ 108 h 114"/>
                <a:gd name="T106" fmla="*/ 26 w 380"/>
                <a:gd name="T107" fmla="*/ 110 h 114"/>
                <a:gd name="T108" fmla="*/ 17 w 380"/>
                <a:gd name="T109" fmla="*/ 112 h 114"/>
                <a:gd name="T110" fmla="*/ 9 w 380"/>
                <a:gd name="T111" fmla="*/ 114 h 114"/>
                <a:gd name="T112" fmla="*/ 3 w 380"/>
                <a:gd name="T113" fmla="*/ 112 h 114"/>
                <a:gd name="T114" fmla="*/ 0 w 380"/>
                <a:gd name="T115" fmla="*/ 110 h 114"/>
                <a:gd name="T116" fmla="*/ 3 w 380"/>
                <a:gd name="T117" fmla="*/ 107 h 114"/>
                <a:gd name="T118" fmla="*/ 12 w 380"/>
                <a:gd name="T119" fmla="*/ 100 h 114"/>
                <a:gd name="T120" fmla="*/ 30 w 380"/>
                <a:gd name="T121" fmla="*/ 91 h 1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0"/>
                <a:gd name="T184" fmla="*/ 0 h 114"/>
                <a:gd name="T185" fmla="*/ 380 w 380"/>
                <a:gd name="T186" fmla="*/ 114 h 1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0" h="114">
                  <a:moveTo>
                    <a:pt x="30" y="91"/>
                  </a:moveTo>
                  <a:lnTo>
                    <a:pt x="33" y="91"/>
                  </a:lnTo>
                  <a:lnTo>
                    <a:pt x="41" y="89"/>
                  </a:lnTo>
                  <a:lnTo>
                    <a:pt x="53" y="85"/>
                  </a:lnTo>
                  <a:lnTo>
                    <a:pt x="67" y="82"/>
                  </a:lnTo>
                  <a:lnTo>
                    <a:pt x="83" y="80"/>
                  </a:lnTo>
                  <a:lnTo>
                    <a:pt x="101" y="76"/>
                  </a:lnTo>
                  <a:lnTo>
                    <a:pt x="119" y="75"/>
                  </a:lnTo>
                  <a:lnTo>
                    <a:pt x="135" y="75"/>
                  </a:lnTo>
                  <a:lnTo>
                    <a:pt x="153" y="73"/>
                  </a:lnTo>
                  <a:lnTo>
                    <a:pt x="172" y="71"/>
                  </a:lnTo>
                  <a:lnTo>
                    <a:pt x="192" y="67"/>
                  </a:lnTo>
                  <a:lnTo>
                    <a:pt x="213" y="62"/>
                  </a:lnTo>
                  <a:lnTo>
                    <a:pt x="233" y="57"/>
                  </a:lnTo>
                  <a:lnTo>
                    <a:pt x="250" y="53"/>
                  </a:lnTo>
                  <a:lnTo>
                    <a:pt x="265" y="50"/>
                  </a:lnTo>
                  <a:lnTo>
                    <a:pt x="275" y="48"/>
                  </a:lnTo>
                  <a:lnTo>
                    <a:pt x="284" y="48"/>
                  </a:lnTo>
                  <a:lnTo>
                    <a:pt x="293" y="46"/>
                  </a:lnTo>
                  <a:lnTo>
                    <a:pt x="302" y="46"/>
                  </a:lnTo>
                  <a:lnTo>
                    <a:pt x="311" y="44"/>
                  </a:lnTo>
                  <a:lnTo>
                    <a:pt x="320" y="42"/>
                  </a:lnTo>
                  <a:lnTo>
                    <a:pt x="327" y="39"/>
                  </a:lnTo>
                  <a:lnTo>
                    <a:pt x="334" y="35"/>
                  </a:lnTo>
                  <a:lnTo>
                    <a:pt x="339" y="30"/>
                  </a:lnTo>
                  <a:lnTo>
                    <a:pt x="348" y="19"/>
                  </a:lnTo>
                  <a:lnTo>
                    <a:pt x="357" y="9"/>
                  </a:lnTo>
                  <a:lnTo>
                    <a:pt x="364" y="1"/>
                  </a:lnTo>
                  <a:lnTo>
                    <a:pt x="373" y="0"/>
                  </a:lnTo>
                  <a:lnTo>
                    <a:pt x="379" y="1"/>
                  </a:lnTo>
                  <a:lnTo>
                    <a:pt x="380" y="5"/>
                  </a:lnTo>
                  <a:lnTo>
                    <a:pt x="377" y="12"/>
                  </a:lnTo>
                  <a:lnTo>
                    <a:pt x="370" y="23"/>
                  </a:lnTo>
                  <a:lnTo>
                    <a:pt x="361" y="34"/>
                  </a:lnTo>
                  <a:lnTo>
                    <a:pt x="355" y="42"/>
                  </a:lnTo>
                  <a:lnTo>
                    <a:pt x="350" y="50"/>
                  </a:lnTo>
                  <a:lnTo>
                    <a:pt x="347" y="59"/>
                  </a:lnTo>
                  <a:lnTo>
                    <a:pt x="345" y="62"/>
                  </a:lnTo>
                  <a:lnTo>
                    <a:pt x="338" y="64"/>
                  </a:lnTo>
                  <a:lnTo>
                    <a:pt x="329" y="64"/>
                  </a:lnTo>
                  <a:lnTo>
                    <a:pt x="316" y="66"/>
                  </a:lnTo>
                  <a:lnTo>
                    <a:pt x="298" y="67"/>
                  </a:lnTo>
                  <a:lnTo>
                    <a:pt x="275" y="69"/>
                  </a:lnTo>
                  <a:lnTo>
                    <a:pt x="247" y="73"/>
                  </a:lnTo>
                  <a:lnTo>
                    <a:pt x="213" y="78"/>
                  </a:lnTo>
                  <a:lnTo>
                    <a:pt x="178" y="84"/>
                  </a:lnTo>
                  <a:lnTo>
                    <a:pt x="145" y="89"/>
                  </a:lnTo>
                  <a:lnTo>
                    <a:pt x="117" y="94"/>
                  </a:lnTo>
                  <a:lnTo>
                    <a:pt x="92" y="98"/>
                  </a:lnTo>
                  <a:lnTo>
                    <a:pt x="71" y="101"/>
                  </a:lnTo>
                  <a:lnTo>
                    <a:pt x="55" y="103"/>
                  </a:lnTo>
                  <a:lnTo>
                    <a:pt x="42" y="107"/>
                  </a:lnTo>
                  <a:lnTo>
                    <a:pt x="33" y="108"/>
                  </a:lnTo>
                  <a:lnTo>
                    <a:pt x="26" y="110"/>
                  </a:lnTo>
                  <a:lnTo>
                    <a:pt x="17" y="112"/>
                  </a:lnTo>
                  <a:lnTo>
                    <a:pt x="9" y="114"/>
                  </a:lnTo>
                  <a:lnTo>
                    <a:pt x="3" y="112"/>
                  </a:lnTo>
                  <a:lnTo>
                    <a:pt x="0" y="110"/>
                  </a:lnTo>
                  <a:lnTo>
                    <a:pt x="3" y="107"/>
                  </a:lnTo>
                  <a:lnTo>
                    <a:pt x="12" y="100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80" y="2582"/>
              <a:ext cx="345" cy="55"/>
            </a:xfrm>
            <a:custGeom>
              <a:avLst/>
              <a:gdLst>
                <a:gd name="T0" fmla="*/ 16 w 345"/>
                <a:gd name="T1" fmla="*/ 0 h 55"/>
                <a:gd name="T2" fmla="*/ 21 w 345"/>
                <a:gd name="T3" fmla="*/ 2 h 55"/>
                <a:gd name="T4" fmla="*/ 33 w 345"/>
                <a:gd name="T5" fmla="*/ 3 h 55"/>
                <a:gd name="T6" fmla="*/ 55 w 345"/>
                <a:gd name="T7" fmla="*/ 7 h 55"/>
                <a:gd name="T8" fmla="*/ 80 w 345"/>
                <a:gd name="T9" fmla="*/ 10 h 55"/>
                <a:gd name="T10" fmla="*/ 108 w 345"/>
                <a:gd name="T11" fmla="*/ 16 h 55"/>
                <a:gd name="T12" fmla="*/ 140 w 345"/>
                <a:gd name="T13" fmla="*/ 19 h 55"/>
                <a:gd name="T14" fmla="*/ 170 w 345"/>
                <a:gd name="T15" fmla="*/ 23 h 55"/>
                <a:gd name="T16" fmla="*/ 199 w 345"/>
                <a:gd name="T17" fmla="*/ 27 h 55"/>
                <a:gd name="T18" fmla="*/ 224 w 345"/>
                <a:gd name="T19" fmla="*/ 28 h 55"/>
                <a:gd name="T20" fmla="*/ 247 w 345"/>
                <a:gd name="T21" fmla="*/ 28 h 55"/>
                <a:gd name="T22" fmla="*/ 266 w 345"/>
                <a:gd name="T23" fmla="*/ 30 h 55"/>
                <a:gd name="T24" fmla="*/ 282 w 345"/>
                <a:gd name="T25" fmla="*/ 30 h 55"/>
                <a:gd name="T26" fmla="*/ 297 w 345"/>
                <a:gd name="T27" fmla="*/ 30 h 55"/>
                <a:gd name="T28" fmla="*/ 311 w 345"/>
                <a:gd name="T29" fmla="*/ 32 h 55"/>
                <a:gd name="T30" fmla="*/ 322 w 345"/>
                <a:gd name="T31" fmla="*/ 35 h 55"/>
                <a:gd name="T32" fmla="*/ 330 w 345"/>
                <a:gd name="T33" fmla="*/ 39 h 55"/>
                <a:gd name="T34" fmla="*/ 343 w 345"/>
                <a:gd name="T35" fmla="*/ 48 h 55"/>
                <a:gd name="T36" fmla="*/ 345 w 345"/>
                <a:gd name="T37" fmla="*/ 53 h 55"/>
                <a:gd name="T38" fmla="*/ 332 w 345"/>
                <a:gd name="T39" fmla="*/ 55 h 55"/>
                <a:gd name="T40" fmla="*/ 304 w 345"/>
                <a:gd name="T41" fmla="*/ 53 h 55"/>
                <a:gd name="T42" fmla="*/ 279 w 345"/>
                <a:gd name="T43" fmla="*/ 51 h 55"/>
                <a:gd name="T44" fmla="*/ 245 w 345"/>
                <a:gd name="T45" fmla="*/ 48 h 55"/>
                <a:gd name="T46" fmla="*/ 204 w 345"/>
                <a:gd name="T47" fmla="*/ 44 h 55"/>
                <a:gd name="T48" fmla="*/ 163 w 345"/>
                <a:gd name="T49" fmla="*/ 41 h 55"/>
                <a:gd name="T50" fmla="*/ 122 w 345"/>
                <a:gd name="T51" fmla="*/ 39 h 55"/>
                <a:gd name="T52" fmla="*/ 87 w 345"/>
                <a:gd name="T53" fmla="*/ 35 h 55"/>
                <a:gd name="T54" fmla="*/ 60 w 345"/>
                <a:gd name="T55" fmla="*/ 34 h 55"/>
                <a:gd name="T56" fmla="*/ 46 w 345"/>
                <a:gd name="T57" fmla="*/ 34 h 55"/>
                <a:gd name="T58" fmla="*/ 37 w 345"/>
                <a:gd name="T59" fmla="*/ 34 h 55"/>
                <a:gd name="T60" fmla="*/ 28 w 345"/>
                <a:gd name="T61" fmla="*/ 30 h 55"/>
                <a:gd name="T62" fmla="*/ 17 w 345"/>
                <a:gd name="T63" fmla="*/ 27 h 55"/>
                <a:gd name="T64" fmla="*/ 8 w 345"/>
                <a:gd name="T65" fmla="*/ 21 h 55"/>
                <a:gd name="T66" fmla="*/ 1 w 345"/>
                <a:gd name="T67" fmla="*/ 18 h 55"/>
                <a:gd name="T68" fmla="*/ 0 w 345"/>
                <a:gd name="T69" fmla="*/ 10 h 55"/>
                <a:gd name="T70" fmla="*/ 3 w 345"/>
                <a:gd name="T71" fmla="*/ 5 h 55"/>
                <a:gd name="T72" fmla="*/ 16 w 345"/>
                <a:gd name="T73" fmla="*/ 0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5"/>
                <a:gd name="T112" fmla="*/ 0 h 55"/>
                <a:gd name="T113" fmla="*/ 345 w 345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5" h="55">
                  <a:moveTo>
                    <a:pt x="16" y="0"/>
                  </a:moveTo>
                  <a:lnTo>
                    <a:pt x="21" y="2"/>
                  </a:lnTo>
                  <a:lnTo>
                    <a:pt x="33" y="3"/>
                  </a:lnTo>
                  <a:lnTo>
                    <a:pt x="55" y="7"/>
                  </a:lnTo>
                  <a:lnTo>
                    <a:pt x="80" y="10"/>
                  </a:lnTo>
                  <a:lnTo>
                    <a:pt x="108" y="16"/>
                  </a:lnTo>
                  <a:lnTo>
                    <a:pt x="140" y="19"/>
                  </a:lnTo>
                  <a:lnTo>
                    <a:pt x="170" y="23"/>
                  </a:lnTo>
                  <a:lnTo>
                    <a:pt x="199" y="27"/>
                  </a:lnTo>
                  <a:lnTo>
                    <a:pt x="224" y="28"/>
                  </a:lnTo>
                  <a:lnTo>
                    <a:pt x="247" y="28"/>
                  </a:lnTo>
                  <a:lnTo>
                    <a:pt x="266" y="30"/>
                  </a:lnTo>
                  <a:lnTo>
                    <a:pt x="282" y="30"/>
                  </a:lnTo>
                  <a:lnTo>
                    <a:pt x="297" y="30"/>
                  </a:lnTo>
                  <a:lnTo>
                    <a:pt x="311" y="32"/>
                  </a:lnTo>
                  <a:lnTo>
                    <a:pt x="322" y="35"/>
                  </a:lnTo>
                  <a:lnTo>
                    <a:pt x="330" y="39"/>
                  </a:lnTo>
                  <a:lnTo>
                    <a:pt x="343" y="48"/>
                  </a:lnTo>
                  <a:lnTo>
                    <a:pt x="345" y="53"/>
                  </a:lnTo>
                  <a:lnTo>
                    <a:pt x="332" y="55"/>
                  </a:lnTo>
                  <a:lnTo>
                    <a:pt x="304" y="53"/>
                  </a:lnTo>
                  <a:lnTo>
                    <a:pt x="279" y="51"/>
                  </a:lnTo>
                  <a:lnTo>
                    <a:pt x="245" y="48"/>
                  </a:lnTo>
                  <a:lnTo>
                    <a:pt x="204" y="44"/>
                  </a:lnTo>
                  <a:lnTo>
                    <a:pt x="163" y="41"/>
                  </a:lnTo>
                  <a:lnTo>
                    <a:pt x="122" y="39"/>
                  </a:lnTo>
                  <a:lnTo>
                    <a:pt x="87" y="35"/>
                  </a:lnTo>
                  <a:lnTo>
                    <a:pt x="60" y="34"/>
                  </a:lnTo>
                  <a:lnTo>
                    <a:pt x="46" y="34"/>
                  </a:lnTo>
                  <a:lnTo>
                    <a:pt x="37" y="34"/>
                  </a:lnTo>
                  <a:lnTo>
                    <a:pt x="28" y="30"/>
                  </a:lnTo>
                  <a:lnTo>
                    <a:pt x="17" y="27"/>
                  </a:lnTo>
                  <a:lnTo>
                    <a:pt x="8" y="21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155" y="2626"/>
              <a:ext cx="242" cy="43"/>
            </a:xfrm>
            <a:custGeom>
              <a:avLst/>
              <a:gdLst>
                <a:gd name="T0" fmla="*/ 5 w 242"/>
                <a:gd name="T1" fmla="*/ 2 h 43"/>
                <a:gd name="T2" fmla="*/ 7 w 242"/>
                <a:gd name="T3" fmla="*/ 2 h 43"/>
                <a:gd name="T4" fmla="*/ 16 w 242"/>
                <a:gd name="T5" fmla="*/ 2 h 43"/>
                <a:gd name="T6" fmla="*/ 27 w 242"/>
                <a:gd name="T7" fmla="*/ 2 h 43"/>
                <a:gd name="T8" fmla="*/ 39 w 242"/>
                <a:gd name="T9" fmla="*/ 2 h 43"/>
                <a:gd name="T10" fmla="*/ 53 w 242"/>
                <a:gd name="T11" fmla="*/ 2 h 43"/>
                <a:gd name="T12" fmla="*/ 68 w 242"/>
                <a:gd name="T13" fmla="*/ 4 h 43"/>
                <a:gd name="T14" fmla="*/ 82 w 242"/>
                <a:gd name="T15" fmla="*/ 4 h 43"/>
                <a:gd name="T16" fmla="*/ 92 w 242"/>
                <a:gd name="T17" fmla="*/ 6 h 43"/>
                <a:gd name="T18" fmla="*/ 103 w 242"/>
                <a:gd name="T19" fmla="*/ 7 h 43"/>
                <a:gd name="T20" fmla="*/ 114 w 242"/>
                <a:gd name="T21" fmla="*/ 11 h 43"/>
                <a:gd name="T22" fmla="*/ 126 w 242"/>
                <a:gd name="T23" fmla="*/ 15 h 43"/>
                <a:gd name="T24" fmla="*/ 139 w 242"/>
                <a:gd name="T25" fmla="*/ 18 h 43"/>
                <a:gd name="T26" fmla="*/ 151 w 242"/>
                <a:gd name="T27" fmla="*/ 22 h 43"/>
                <a:gd name="T28" fmla="*/ 164 w 242"/>
                <a:gd name="T29" fmla="*/ 25 h 43"/>
                <a:gd name="T30" fmla="*/ 174 w 242"/>
                <a:gd name="T31" fmla="*/ 25 h 43"/>
                <a:gd name="T32" fmla="*/ 183 w 242"/>
                <a:gd name="T33" fmla="*/ 25 h 43"/>
                <a:gd name="T34" fmla="*/ 192 w 242"/>
                <a:gd name="T35" fmla="*/ 22 h 43"/>
                <a:gd name="T36" fmla="*/ 199 w 242"/>
                <a:gd name="T37" fmla="*/ 18 h 43"/>
                <a:gd name="T38" fmla="*/ 208 w 242"/>
                <a:gd name="T39" fmla="*/ 15 h 43"/>
                <a:gd name="T40" fmla="*/ 215 w 242"/>
                <a:gd name="T41" fmla="*/ 9 h 43"/>
                <a:gd name="T42" fmla="*/ 222 w 242"/>
                <a:gd name="T43" fmla="*/ 6 h 43"/>
                <a:gd name="T44" fmla="*/ 228 w 242"/>
                <a:gd name="T45" fmla="*/ 2 h 43"/>
                <a:gd name="T46" fmla="*/ 233 w 242"/>
                <a:gd name="T47" fmla="*/ 0 h 43"/>
                <a:gd name="T48" fmla="*/ 238 w 242"/>
                <a:gd name="T49" fmla="*/ 0 h 43"/>
                <a:gd name="T50" fmla="*/ 242 w 242"/>
                <a:gd name="T51" fmla="*/ 2 h 43"/>
                <a:gd name="T52" fmla="*/ 240 w 242"/>
                <a:gd name="T53" fmla="*/ 7 h 43"/>
                <a:gd name="T54" fmla="*/ 237 w 242"/>
                <a:gd name="T55" fmla="*/ 15 h 43"/>
                <a:gd name="T56" fmla="*/ 231 w 242"/>
                <a:gd name="T57" fmla="*/ 22 h 43"/>
                <a:gd name="T58" fmla="*/ 224 w 242"/>
                <a:gd name="T59" fmla="*/ 29 h 43"/>
                <a:gd name="T60" fmla="*/ 215 w 242"/>
                <a:gd name="T61" fmla="*/ 36 h 43"/>
                <a:gd name="T62" fmla="*/ 206 w 242"/>
                <a:gd name="T63" fmla="*/ 40 h 43"/>
                <a:gd name="T64" fmla="*/ 196 w 242"/>
                <a:gd name="T65" fmla="*/ 43 h 43"/>
                <a:gd name="T66" fmla="*/ 185 w 242"/>
                <a:gd name="T67" fmla="*/ 43 h 43"/>
                <a:gd name="T68" fmla="*/ 174 w 242"/>
                <a:gd name="T69" fmla="*/ 43 h 43"/>
                <a:gd name="T70" fmla="*/ 164 w 242"/>
                <a:gd name="T71" fmla="*/ 41 h 43"/>
                <a:gd name="T72" fmla="*/ 153 w 242"/>
                <a:gd name="T73" fmla="*/ 40 h 43"/>
                <a:gd name="T74" fmla="*/ 140 w 242"/>
                <a:gd name="T75" fmla="*/ 38 h 43"/>
                <a:gd name="T76" fmla="*/ 126 w 242"/>
                <a:gd name="T77" fmla="*/ 36 h 43"/>
                <a:gd name="T78" fmla="*/ 112 w 242"/>
                <a:gd name="T79" fmla="*/ 32 h 43"/>
                <a:gd name="T80" fmla="*/ 96 w 242"/>
                <a:gd name="T81" fmla="*/ 31 h 43"/>
                <a:gd name="T82" fmla="*/ 78 w 242"/>
                <a:gd name="T83" fmla="*/ 29 h 43"/>
                <a:gd name="T84" fmla="*/ 60 w 242"/>
                <a:gd name="T85" fmla="*/ 29 h 43"/>
                <a:gd name="T86" fmla="*/ 43 w 242"/>
                <a:gd name="T87" fmla="*/ 27 h 43"/>
                <a:gd name="T88" fmla="*/ 27 w 242"/>
                <a:gd name="T89" fmla="*/ 27 h 43"/>
                <a:gd name="T90" fmla="*/ 12 w 242"/>
                <a:gd name="T91" fmla="*/ 24 h 43"/>
                <a:gd name="T92" fmla="*/ 4 w 242"/>
                <a:gd name="T93" fmla="*/ 20 h 43"/>
                <a:gd name="T94" fmla="*/ 0 w 242"/>
                <a:gd name="T95" fmla="*/ 13 h 43"/>
                <a:gd name="T96" fmla="*/ 5 w 242"/>
                <a:gd name="T97" fmla="*/ 2 h 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2"/>
                <a:gd name="T148" fmla="*/ 0 h 43"/>
                <a:gd name="T149" fmla="*/ 242 w 242"/>
                <a:gd name="T150" fmla="*/ 43 h 4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2" h="43">
                  <a:moveTo>
                    <a:pt x="5" y="2"/>
                  </a:moveTo>
                  <a:lnTo>
                    <a:pt x="7" y="2"/>
                  </a:lnTo>
                  <a:lnTo>
                    <a:pt x="16" y="2"/>
                  </a:lnTo>
                  <a:lnTo>
                    <a:pt x="27" y="2"/>
                  </a:lnTo>
                  <a:lnTo>
                    <a:pt x="39" y="2"/>
                  </a:lnTo>
                  <a:lnTo>
                    <a:pt x="53" y="2"/>
                  </a:lnTo>
                  <a:lnTo>
                    <a:pt x="68" y="4"/>
                  </a:lnTo>
                  <a:lnTo>
                    <a:pt x="82" y="4"/>
                  </a:lnTo>
                  <a:lnTo>
                    <a:pt x="92" y="6"/>
                  </a:lnTo>
                  <a:lnTo>
                    <a:pt x="103" y="7"/>
                  </a:lnTo>
                  <a:lnTo>
                    <a:pt x="114" y="11"/>
                  </a:lnTo>
                  <a:lnTo>
                    <a:pt x="126" y="15"/>
                  </a:lnTo>
                  <a:lnTo>
                    <a:pt x="139" y="18"/>
                  </a:lnTo>
                  <a:lnTo>
                    <a:pt x="151" y="22"/>
                  </a:lnTo>
                  <a:lnTo>
                    <a:pt x="164" y="25"/>
                  </a:lnTo>
                  <a:lnTo>
                    <a:pt x="174" y="25"/>
                  </a:lnTo>
                  <a:lnTo>
                    <a:pt x="183" y="25"/>
                  </a:lnTo>
                  <a:lnTo>
                    <a:pt x="192" y="22"/>
                  </a:lnTo>
                  <a:lnTo>
                    <a:pt x="199" y="18"/>
                  </a:lnTo>
                  <a:lnTo>
                    <a:pt x="208" y="15"/>
                  </a:lnTo>
                  <a:lnTo>
                    <a:pt x="215" y="9"/>
                  </a:lnTo>
                  <a:lnTo>
                    <a:pt x="222" y="6"/>
                  </a:lnTo>
                  <a:lnTo>
                    <a:pt x="228" y="2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2" y="2"/>
                  </a:lnTo>
                  <a:lnTo>
                    <a:pt x="240" y="7"/>
                  </a:lnTo>
                  <a:lnTo>
                    <a:pt x="237" y="15"/>
                  </a:lnTo>
                  <a:lnTo>
                    <a:pt x="231" y="22"/>
                  </a:lnTo>
                  <a:lnTo>
                    <a:pt x="224" y="29"/>
                  </a:lnTo>
                  <a:lnTo>
                    <a:pt x="215" y="36"/>
                  </a:lnTo>
                  <a:lnTo>
                    <a:pt x="206" y="40"/>
                  </a:lnTo>
                  <a:lnTo>
                    <a:pt x="196" y="43"/>
                  </a:lnTo>
                  <a:lnTo>
                    <a:pt x="185" y="43"/>
                  </a:lnTo>
                  <a:lnTo>
                    <a:pt x="174" y="43"/>
                  </a:lnTo>
                  <a:lnTo>
                    <a:pt x="164" y="41"/>
                  </a:lnTo>
                  <a:lnTo>
                    <a:pt x="153" y="40"/>
                  </a:lnTo>
                  <a:lnTo>
                    <a:pt x="140" y="38"/>
                  </a:lnTo>
                  <a:lnTo>
                    <a:pt x="126" y="36"/>
                  </a:lnTo>
                  <a:lnTo>
                    <a:pt x="112" y="32"/>
                  </a:lnTo>
                  <a:lnTo>
                    <a:pt x="96" y="31"/>
                  </a:lnTo>
                  <a:lnTo>
                    <a:pt x="78" y="29"/>
                  </a:lnTo>
                  <a:lnTo>
                    <a:pt x="60" y="29"/>
                  </a:lnTo>
                  <a:lnTo>
                    <a:pt x="43" y="27"/>
                  </a:lnTo>
                  <a:lnTo>
                    <a:pt x="27" y="27"/>
                  </a:lnTo>
                  <a:lnTo>
                    <a:pt x="12" y="24"/>
                  </a:lnTo>
                  <a:lnTo>
                    <a:pt x="4" y="20"/>
                  </a:lnTo>
                  <a:lnTo>
                    <a:pt x="0" y="1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883" y="1845"/>
              <a:ext cx="615" cy="118"/>
            </a:xfrm>
            <a:custGeom>
              <a:avLst/>
              <a:gdLst>
                <a:gd name="T0" fmla="*/ 7 w 615"/>
                <a:gd name="T1" fmla="*/ 96 h 118"/>
                <a:gd name="T2" fmla="*/ 12 w 615"/>
                <a:gd name="T3" fmla="*/ 96 h 118"/>
                <a:gd name="T4" fmla="*/ 24 w 615"/>
                <a:gd name="T5" fmla="*/ 93 h 118"/>
                <a:gd name="T6" fmla="*/ 44 w 615"/>
                <a:gd name="T7" fmla="*/ 89 h 118"/>
                <a:gd name="T8" fmla="*/ 71 w 615"/>
                <a:gd name="T9" fmla="*/ 86 h 118"/>
                <a:gd name="T10" fmla="*/ 101 w 615"/>
                <a:gd name="T11" fmla="*/ 82 h 118"/>
                <a:gd name="T12" fmla="*/ 133 w 615"/>
                <a:gd name="T13" fmla="*/ 79 h 118"/>
                <a:gd name="T14" fmla="*/ 167 w 615"/>
                <a:gd name="T15" fmla="*/ 75 h 118"/>
                <a:gd name="T16" fmla="*/ 201 w 615"/>
                <a:gd name="T17" fmla="*/ 73 h 118"/>
                <a:gd name="T18" fmla="*/ 233 w 615"/>
                <a:gd name="T19" fmla="*/ 71 h 118"/>
                <a:gd name="T20" fmla="*/ 263 w 615"/>
                <a:gd name="T21" fmla="*/ 68 h 118"/>
                <a:gd name="T22" fmla="*/ 290 w 615"/>
                <a:gd name="T23" fmla="*/ 62 h 118"/>
                <a:gd name="T24" fmla="*/ 313 w 615"/>
                <a:gd name="T25" fmla="*/ 57 h 118"/>
                <a:gd name="T26" fmla="*/ 336 w 615"/>
                <a:gd name="T27" fmla="*/ 52 h 118"/>
                <a:gd name="T28" fmla="*/ 355 w 615"/>
                <a:gd name="T29" fmla="*/ 46 h 118"/>
                <a:gd name="T30" fmla="*/ 375 w 615"/>
                <a:gd name="T31" fmla="*/ 41 h 118"/>
                <a:gd name="T32" fmla="*/ 394 w 615"/>
                <a:gd name="T33" fmla="*/ 38 h 118"/>
                <a:gd name="T34" fmla="*/ 416 w 615"/>
                <a:gd name="T35" fmla="*/ 34 h 118"/>
                <a:gd name="T36" fmla="*/ 439 w 615"/>
                <a:gd name="T37" fmla="*/ 29 h 118"/>
                <a:gd name="T38" fmla="*/ 464 w 615"/>
                <a:gd name="T39" fmla="*/ 23 h 118"/>
                <a:gd name="T40" fmla="*/ 491 w 615"/>
                <a:gd name="T41" fmla="*/ 16 h 118"/>
                <a:gd name="T42" fmla="*/ 517 w 615"/>
                <a:gd name="T43" fmla="*/ 11 h 118"/>
                <a:gd name="T44" fmla="*/ 540 w 615"/>
                <a:gd name="T45" fmla="*/ 5 h 118"/>
                <a:gd name="T46" fmla="*/ 562 w 615"/>
                <a:gd name="T47" fmla="*/ 2 h 118"/>
                <a:gd name="T48" fmla="*/ 578 w 615"/>
                <a:gd name="T49" fmla="*/ 0 h 118"/>
                <a:gd name="T50" fmla="*/ 590 w 615"/>
                <a:gd name="T51" fmla="*/ 0 h 118"/>
                <a:gd name="T52" fmla="*/ 603 w 615"/>
                <a:gd name="T53" fmla="*/ 0 h 118"/>
                <a:gd name="T54" fmla="*/ 610 w 615"/>
                <a:gd name="T55" fmla="*/ 0 h 118"/>
                <a:gd name="T56" fmla="*/ 615 w 615"/>
                <a:gd name="T57" fmla="*/ 4 h 118"/>
                <a:gd name="T58" fmla="*/ 615 w 615"/>
                <a:gd name="T59" fmla="*/ 7 h 118"/>
                <a:gd name="T60" fmla="*/ 612 w 615"/>
                <a:gd name="T61" fmla="*/ 11 h 118"/>
                <a:gd name="T62" fmla="*/ 601 w 615"/>
                <a:gd name="T63" fmla="*/ 18 h 118"/>
                <a:gd name="T64" fmla="*/ 585 w 615"/>
                <a:gd name="T65" fmla="*/ 25 h 118"/>
                <a:gd name="T66" fmla="*/ 560 w 615"/>
                <a:gd name="T67" fmla="*/ 34 h 118"/>
                <a:gd name="T68" fmla="*/ 528 w 615"/>
                <a:gd name="T69" fmla="*/ 41 h 118"/>
                <a:gd name="T70" fmla="*/ 492 w 615"/>
                <a:gd name="T71" fmla="*/ 48 h 118"/>
                <a:gd name="T72" fmla="*/ 453 w 615"/>
                <a:gd name="T73" fmla="*/ 55 h 118"/>
                <a:gd name="T74" fmla="*/ 414 w 615"/>
                <a:gd name="T75" fmla="*/ 61 h 118"/>
                <a:gd name="T76" fmla="*/ 380 w 615"/>
                <a:gd name="T77" fmla="*/ 66 h 118"/>
                <a:gd name="T78" fmla="*/ 352 w 615"/>
                <a:gd name="T79" fmla="*/ 70 h 118"/>
                <a:gd name="T80" fmla="*/ 330 w 615"/>
                <a:gd name="T81" fmla="*/ 73 h 118"/>
                <a:gd name="T82" fmla="*/ 313 w 615"/>
                <a:gd name="T83" fmla="*/ 77 h 118"/>
                <a:gd name="T84" fmla="*/ 291 w 615"/>
                <a:gd name="T85" fmla="*/ 80 h 118"/>
                <a:gd name="T86" fmla="*/ 265 w 615"/>
                <a:gd name="T87" fmla="*/ 86 h 118"/>
                <a:gd name="T88" fmla="*/ 236 w 615"/>
                <a:gd name="T89" fmla="*/ 89 h 118"/>
                <a:gd name="T90" fmla="*/ 208 w 615"/>
                <a:gd name="T91" fmla="*/ 93 h 118"/>
                <a:gd name="T92" fmla="*/ 177 w 615"/>
                <a:gd name="T93" fmla="*/ 96 h 118"/>
                <a:gd name="T94" fmla="*/ 149 w 615"/>
                <a:gd name="T95" fmla="*/ 100 h 118"/>
                <a:gd name="T96" fmla="*/ 124 w 615"/>
                <a:gd name="T97" fmla="*/ 104 h 118"/>
                <a:gd name="T98" fmla="*/ 99 w 615"/>
                <a:gd name="T99" fmla="*/ 107 h 118"/>
                <a:gd name="T100" fmla="*/ 74 w 615"/>
                <a:gd name="T101" fmla="*/ 111 h 118"/>
                <a:gd name="T102" fmla="*/ 49 w 615"/>
                <a:gd name="T103" fmla="*/ 116 h 118"/>
                <a:gd name="T104" fmla="*/ 28 w 615"/>
                <a:gd name="T105" fmla="*/ 118 h 118"/>
                <a:gd name="T106" fmla="*/ 12 w 615"/>
                <a:gd name="T107" fmla="*/ 118 h 118"/>
                <a:gd name="T108" fmla="*/ 1 w 615"/>
                <a:gd name="T109" fmla="*/ 116 h 118"/>
                <a:gd name="T110" fmla="*/ 0 w 615"/>
                <a:gd name="T111" fmla="*/ 109 h 118"/>
                <a:gd name="T112" fmla="*/ 7 w 615"/>
                <a:gd name="T113" fmla="*/ 96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5"/>
                <a:gd name="T172" fmla="*/ 0 h 118"/>
                <a:gd name="T173" fmla="*/ 615 w 615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5" h="118">
                  <a:moveTo>
                    <a:pt x="7" y="96"/>
                  </a:moveTo>
                  <a:lnTo>
                    <a:pt x="12" y="96"/>
                  </a:lnTo>
                  <a:lnTo>
                    <a:pt x="24" y="93"/>
                  </a:lnTo>
                  <a:lnTo>
                    <a:pt x="44" y="89"/>
                  </a:lnTo>
                  <a:lnTo>
                    <a:pt x="71" y="86"/>
                  </a:lnTo>
                  <a:lnTo>
                    <a:pt x="101" y="82"/>
                  </a:lnTo>
                  <a:lnTo>
                    <a:pt x="133" y="79"/>
                  </a:lnTo>
                  <a:lnTo>
                    <a:pt x="167" y="75"/>
                  </a:lnTo>
                  <a:lnTo>
                    <a:pt x="201" y="73"/>
                  </a:lnTo>
                  <a:lnTo>
                    <a:pt x="233" y="71"/>
                  </a:lnTo>
                  <a:lnTo>
                    <a:pt x="263" y="68"/>
                  </a:lnTo>
                  <a:lnTo>
                    <a:pt x="290" y="62"/>
                  </a:lnTo>
                  <a:lnTo>
                    <a:pt x="313" y="57"/>
                  </a:lnTo>
                  <a:lnTo>
                    <a:pt x="336" y="52"/>
                  </a:lnTo>
                  <a:lnTo>
                    <a:pt x="355" y="46"/>
                  </a:lnTo>
                  <a:lnTo>
                    <a:pt x="375" y="41"/>
                  </a:lnTo>
                  <a:lnTo>
                    <a:pt x="394" y="38"/>
                  </a:lnTo>
                  <a:lnTo>
                    <a:pt x="416" y="34"/>
                  </a:lnTo>
                  <a:lnTo>
                    <a:pt x="439" y="29"/>
                  </a:lnTo>
                  <a:lnTo>
                    <a:pt x="464" y="23"/>
                  </a:lnTo>
                  <a:lnTo>
                    <a:pt x="491" y="16"/>
                  </a:lnTo>
                  <a:lnTo>
                    <a:pt x="517" y="11"/>
                  </a:lnTo>
                  <a:lnTo>
                    <a:pt x="540" y="5"/>
                  </a:lnTo>
                  <a:lnTo>
                    <a:pt x="562" y="2"/>
                  </a:lnTo>
                  <a:lnTo>
                    <a:pt x="578" y="0"/>
                  </a:lnTo>
                  <a:lnTo>
                    <a:pt x="590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5" y="4"/>
                  </a:lnTo>
                  <a:lnTo>
                    <a:pt x="615" y="7"/>
                  </a:lnTo>
                  <a:lnTo>
                    <a:pt x="612" y="11"/>
                  </a:lnTo>
                  <a:lnTo>
                    <a:pt x="601" y="18"/>
                  </a:lnTo>
                  <a:lnTo>
                    <a:pt x="585" y="25"/>
                  </a:lnTo>
                  <a:lnTo>
                    <a:pt x="560" y="34"/>
                  </a:lnTo>
                  <a:lnTo>
                    <a:pt x="528" y="41"/>
                  </a:lnTo>
                  <a:lnTo>
                    <a:pt x="492" y="48"/>
                  </a:lnTo>
                  <a:lnTo>
                    <a:pt x="453" y="55"/>
                  </a:lnTo>
                  <a:lnTo>
                    <a:pt x="414" y="61"/>
                  </a:lnTo>
                  <a:lnTo>
                    <a:pt x="380" y="66"/>
                  </a:lnTo>
                  <a:lnTo>
                    <a:pt x="352" y="70"/>
                  </a:lnTo>
                  <a:lnTo>
                    <a:pt x="330" y="73"/>
                  </a:lnTo>
                  <a:lnTo>
                    <a:pt x="313" y="77"/>
                  </a:lnTo>
                  <a:lnTo>
                    <a:pt x="291" y="80"/>
                  </a:lnTo>
                  <a:lnTo>
                    <a:pt x="265" y="86"/>
                  </a:lnTo>
                  <a:lnTo>
                    <a:pt x="236" y="89"/>
                  </a:lnTo>
                  <a:lnTo>
                    <a:pt x="208" y="93"/>
                  </a:lnTo>
                  <a:lnTo>
                    <a:pt x="177" y="96"/>
                  </a:lnTo>
                  <a:lnTo>
                    <a:pt x="149" y="100"/>
                  </a:lnTo>
                  <a:lnTo>
                    <a:pt x="124" y="104"/>
                  </a:lnTo>
                  <a:lnTo>
                    <a:pt x="99" y="107"/>
                  </a:lnTo>
                  <a:lnTo>
                    <a:pt x="74" y="111"/>
                  </a:lnTo>
                  <a:lnTo>
                    <a:pt x="49" y="116"/>
                  </a:lnTo>
                  <a:lnTo>
                    <a:pt x="28" y="118"/>
                  </a:lnTo>
                  <a:lnTo>
                    <a:pt x="12" y="118"/>
                  </a:lnTo>
                  <a:lnTo>
                    <a:pt x="1" y="116"/>
                  </a:lnTo>
                  <a:lnTo>
                    <a:pt x="0" y="109"/>
                  </a:lnTo>
                  <a:lnTo>
                    <a:pt x="7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260" y="1817"/>
              <a:ext cx="347" cy="633"/>
            </a:xfrm>
            <a:custGeom>
              <a:avLst/>
              <a:gdLst>
                <a:gd name="T0" fmla="*/ 297 w 347"/>
                <a:gd name="T1" fmla="*/ 5 h 633"/>
                <a:gd name="T2" fmla="*/ 327 w 347"/>
                <a:gd name="T3" fmla="*/ 0 h 633"/>
                <a:gd name="T4" fmla="*/ 345 w 347"/>
                <a:gd name="T5" fmla="*/ 37 h 633"/>
                <a:gd name="T6" fmla="*/ 343 w 347"/>
                <a:gd name="T7" fmla="*/ 135 h 633"/>
                <a:gd name="T8" fmla="*/ 325 w 347"/>
                <a:gd name="T9" fmla="*/ 206 h 633"/>
                <a:gd name="T10" fmla="*/ 307 w 347"/>
                <a:gd name="T11" fmla="*/ 260 h 633"/>
                <a:gd name="T12" fmla="*/ 286 w 347"/>
                <a:gd name="T13" fmla="*/ 319 h 633"/>
                <a:gd name="T14" fmla="*/ 258 w 347"/>
                <a:gd name="T15" fmla="*/ 381 h 633"/>
                <a:gd name="T16" fmla="*/ 226 w 347"/>
                <a:gd name="T17" fmla="*/ 444 h 633"/>
                <a:gd name="T18" fmla="*/ 197 w 347"/>
                <a:gd name="T19" fmla="*/ 494 h 633"/>
                <a:gd name="T20" fmla="*/ 172 w 347"/>
                <a:gd name="T21" fmla="*/ 533 h 633"/>
                <a:gd name="T22" fmla="*/ 144 w 347"/>
                <a:gd name="T23" fmla="*/ 561 h 633"/>
                <a:gd name="T24" fmla="*/ 110 w 347"/>
                <a:gd name="T25" fmla="*/ 585 h 633"/>
                <a:gd name="T26" fmla="*/ 71 w 347"/>
                <a:gd name="T27" fmla="*/ 606 h 633"/>
                <a:gd name="T28" fmla="*/ 35 w 347"/>
                <a:gd name="T29" fmla="*/ 622 h 633"/>
                <a:gd name="T30" fmla="*/ 9 w 347"/>
                <a:gd name="T31" fmla="*/ 631 h 633"/>
                <a:gd name="T32" fmla="*/ 0 w 347"/>
                <a:gd name="T33" fmla="*/ 631 h 633"/>
                <a:gd name="T34" fmla="*/ 14 w 347"/>
                <a:gd name="T35" fmla="*/ 613 h 633"/>
                <a:gd name="T36" fmla="*/ 46 w 347"/>
                <a:gd name="T37" fmla="*/ 586 h 633"/>
                <a:gd name="T38" fmla="*/ 83 w 347"/>
                <a:gd name="T39" fmla="*/ 558 h 633"/>
                <a:gd name="T40" fmla="*/ 117 w 347"/>
                <a:gd name="T41" fmla="*/ 538 h 633"/>
                <a:gd name="T42" fmla="*/ 137 w 347"/>
                <a:gd name="T43" fmla="*/ 522 h 633"/>
                <a:gd name="T44" fmla="*/ 149 w 347"/>
                <a:gd name="T45" fmla="*/ 508 h 633"/>
                <a:gd name="T46" fmla="*/ 163 w 347"/>
                <a:gd name="T47" fmla="*/ 486 h 633"/>
                <a:gd name="T48" fmla="*/ 188 w 347"/>
                <a:gd name="T49" fmla="*/ 453 h 633"/>
                <a:gd name="T50" fmla="*/ 227 w 347"/>
                <a:gd name="T51" fmla="*/ 381 h 633"/>
                <a:gd name="T52" fmla="*/ 270 w 347"/>
                <a:gd name="T53" fmla="*/ 290 h 633"/>
                <a:gd name="T54" fmla="*/ 302 w 347"/>
                <a:gd name="T55" fmla="*/ 210 h 633"/>
                <a:gd name="T56" fmla="*/ 316 w 347"/>
                <a:gd name="T57" fmla="*/ 130 h 633"/>
                <a:gd name="T58" fmla="*/ 318 w 347"/>
                <a:gd name="T59" fmla="*/ 46 h 633"/>
                <a:gd name="T60" fmla="*/ 295 w 347"/>
                <a:gd name="T61" fmla="*/ 33 h 633"/>
                <a:gd name="T62" fmla="*/ 277 w 347"/>
                <a:gd name="T63" fmla="*/ 28 h 6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7"/>
                <a:gd name="T97" fmla="*/ 0 h 633"/>
                <a:gd name="T98" fmla="*/ 347 w 347"/>
                <a:gd name="T99" fmla="*/ 633 h 6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7" h="633">
                  <a:moveTo>
                    <a:pt x="291" y="8"/>
                  </a:moveTo>
                  <a:lnTo>
                    <a:pt x="297" y="5"/>
                  </a:lnTo>
                  <a:lnTo>
                    <a:pt x="311" y="0"/>
                  </a:lnTo>
                  <a:lnTo>
                    <a:pt x="327" y="0"/>
                  </a:lnTo>
                  <a:lnTo>
                    <a:pt x="339" y="8"/>
                  </a:lnTo>
                  <a:lnTo>
                    <a:pt x="345" y="37"/>
                  </a:lnTo>
                  <a:lnTo>
                    <a:pt x="347" y="82"/>
                  </a:lnTo>
                  <a:lnTo>
                    <a:pt x="343" y="135"/>
                  </a:lnTo>
                  <a:lnTo>
                    <a:pt x="332" y="183"/>
                  </a:lnTo>
                  <a:lnTo>
                    <a:pt x="325" y="206"/>
                  </a:lnTo>
                  <a:lnTo>
                    <a:pt x="316" y="233"/>
                  </a:lnTo>
                  <a:lnTo>
                    <a:pt x="307" y="260"/>
                  </a:lnTo>
                  <a:lnTo>
                    <a:pt x="297" y="288"/>
                  </a:lnTo>
                  <a:lnTo>
                    <a:pt x="286" y="319"/>
                  </a:lnTo>
                  <a:lnTo>
                    <a:pt x="272" y="349"/>
                  </a:lnTo>
                  <a:lnTo>
                    <a:pt x="258" y="381"/>
                  </a:lnTo>
                  <a:lnTo>
                    <a:pt x="242" y="413"/>
                  </a:lnTo>
                  <a:lnTo>
                    <a:pt x="226" y="444"/>
                  </a:lnTo>
                  <a:lnTo>
                    <a:pt x="210" y="470"/>
                  </a:lnTo>
                  <a:lnTo>
                    <a:pt x="197" y="494"/>
                  </a:lnTo>
                  <a:lnTo>
                    <a:pt x="185" y="515"/>
                  </a:lnTo>
                  <a:lnTo>
                    <a:pt x="172" y="533"/>
                  </a:lnTo>
                  <a:lnTo>
                    <a:pt x="158" y="549"/>
                  </a:lnTo>
                  <a:lnTo>
                    <a:pt x="144" y="561"/>
                  </a:lnTo>
                  <a:lnTo>
                    <a:pt x="128" y="574"/>
                  </a:lnTo>
                  <a:lnTo>
                    <a:pt x="110" y="585"/>
                  </a:lnTo>
                  <a:lnTo>
                    <a:pt x="90" y="595"/>
                  </a:lnTo>
                  <a:lnTo>
                    <a:pt x="71" y="606"/>
                  </a:lnTo>
                  <a:lnTo>
                    <a:pt x="51" y="615"/>
                  </a:lnTo>
                  <a:lnTo>
                    <a:pt x="35" y="622"/>
                  </a:lnTo>
                  <a:lnTo>
                    <a:pt x="19" y="627"/>
                  </a:lnTo>
                  <a:lnTo>
                    <a:pt x="9" y="631"/>
                  </a:lnTo>
                  <a:lnTo>
                    <a:pt x="1" y="633"/>
                  </a:lnTo>
                  <a:lnTo>
                    <a:pt x="0" y="631"/>
                  </a:lnTo>
                  <a:lnTo>
                    <a:pt x="5" y="624"/>
                  </a:lnTo>
                  <a:lnTo>
                    <a:pt x="14" y="613"/>
                  </a:lnTo>
                  <a:lnTo>
                    <a:pt x="28" y="601"/>
                  </a:lnTo>
                  <a:lnTo>
                    <a:pt x="46" y="586"/>
                  </a:lnTo>
                  <a:lnTo>
                    <a:pt x="64" y="572"/>
                  </a:lnTo>
                  <a:lnTo>
                    <a:pt x="83" y="558"/>
                  </a:lnTo>
                  <a:lnTo>
                    <a:pt x="101" y="547"/>
                  </a:lnTo>
                  <a:lnTo>
                    <a:pt x="117" y="538"/>
                  </a:lnTo>
                  <a:lnTo>
                    <a:pt x="128" y="531"/>
                  </a:lnTo>
                  <a:lnTo>
                    <a:pt x="137" y="522"/>
                  </a:lnTo>
                  <a:lnTo>
                    <a:pt x="144" y="515"/>
                  </a:lnTo>
                  <a:lnTo>
                    <a:pt x="149" y="508"/>
                  </a:lnTo>
                  <a:lnTo>
                    <a:pt x="156" y="497"/>
                  </a:lnTo>
                  <a:lnTo>
                    <a:pt x="163" y="486"/>
                  </a:lnTo>
                  <a:lnTo>
                    <a:pt x="174" y="474"/>
                  </a:lnTo>
                  <a:lnTo>
                    <a:pt x="188" y="453"/>
                  </a:lnTo>
                  <a:lnTo>
                    <a:pt x="206" y="420"/>
                  </a:lnTo>
                  <a:lnTo>
                    <a:pt x="227" y="381"/>
                  </a:lnTo>
                  <a:lnTo>
                    <a:pt x="251" y="337"/>
                  </a:lnTo>
                  <a:lnTo>
                    <a:pt x="270" y="290"/>
                  </a:lnTo>
                  <a:lnTo>
                    <a:pt x="288" y="247"/>
                  </a:lnTo>
                  <a:lnTo>
                    <a:pt x="302" y="210"/>
                  </a:lnTo>
                  <a:lnTo>
                    <a:pt x="309" y="180"/>
                  </a:lnTo>
                  <a:lnTo>
                    <a:pt x="316" y="130"/>
                  </a:lnTo>
                  <a:lnTo>
                    <a:pt x="320" y="82"/>
                  </a:lnTo>
                  <a:lnTo>
                    <a:pt x="318" y="46"/>
                  </a:lnTo>
                  <a:lnTo>
                    <a:pt x="309" y="32"/>
                  </a:lnTo>
                  <a:lnTo>
                    <a:pt x="295" y="33"/>
                  </a:lnTo>
                  <a:lnTo>
                    <a:pt x="281" y="33"/>
                  </a:lnTo>
                  <a:lnTo>
                    <a:pt x="277" y="28"/>
                  </a:lnTo>
                  <a:lnTo>
                    <a:pt x="29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884" y="2450"/>
              <a:ext cx="337" cy="171"/>
            </a:xfrm>
            <a:custGeom>
              <a:avLst/>
              <a:gdLst>
                <a:gd name="T0" fmla="*/ 317 w 337"/>
                <a:gd name="T1" fmla="*/ 0 h 171"/>
                <a:gd name="T2" fmla="*/ 312 w 337"/>
                <a:gd name="T3" fmla="*/ 2 h 171"/>
                <a:gd name="T4" fmla="*/ 296 w 337"/>
                <a:gd name="T5" fmla="*/ 5 h 171"/>
                <a:gd name="T6" fmla="*/ 273 w 337"/>
                <a:gd name="T7" fmla="*/ 10 h 171"/>
                <a:gd name="T8" fmla="*/ 246 w 337"/>
                <a:gd name="T9" fmla="*/ 16 h 171"/>
                <a:gd name="T10" fmla="*/ 216 w 337"/>
                <a:gd name="T11" fmla="*/ 23 h 171"/>
                <a:gd name="T12" fmla="*/ 187 w 337"/>
                <a:gd name="T13" fmla="*/ 30 h 171"/>
                <a:gd name="T14" fmla="*/ 159 w 337"/>
                <a:gd name="T15" fmla="*/ 35 h 171"/>
                <a:gd name="T16" fmla="*/ 137 w 337"/>
                <a:gd name="T17" fmla="*/ 41 h 171"/>
                <a:gd name="T18" fmla="*/ 116 w 337"/>
                <a:gd name="T19" fmla="*/ 44 h 171"/>
                <a:gd name="T20" fmla="*/ 95 w 337"/>
                <a:gd name="T21" fmla="*/ 50 h 171"/>
                <a:gd name="T22" fmla="*/ 71 w 337"/>
                <a:gd name="T23" fmla="*/ 57 h 171"/>
                <a:gd name="T24" fmla="*/ 50 w 337"/>
                <a:gd name="T25" fmla="*/ 64 h 171"/>
                <a:gd name="T26" fmla="*/ 32 w 337"/>
                <a:gd name="T27" fmla="*/ 73 h 171"/>
                <a:gd name="T28" fmla="*/ 16 w 337"/>
                <a:gd name="T29" fmla="*/ 82 h 171"/>
                <a:gd name="T30" fmla="*/ 6 w 337"/>
                <a:gd name="T31" fmla="*/ 93 h 171"/>
                <a:gd name="T32" fmla="*/ 0 w 337"/>
                <a:gd name="T33" fmla="*/ 105 h 171"/>
                <a:gd name="T34" fmla="*/ 0 w 337"/>
                <a:gd name="T35" fmla="*/ 126 h 171"/>
                <a:gd name="T36" fmla="*/ 4 w 337"/>
                <a:gd name="T37" fmla="*/ 141 h 171"/>
                <a:gd name="T38" fmla="*/ 15 w 337"/>
                <a:gd name="T39" fmla="*/ 155 h 171"/>
                <a:gd name="T40" fmla="*/ 31 w 337"/>
                <a:gd name="T41" fmla="*/ 167 h 171"/>
                <a:gd name="T42" fmla="*/ 45 w 337"/>
                <a:gd name="T43" fmla="*/ 171 h 171"/>
                <a:gd name="T44" fmla="*/ 48 w 337"/>
                <a:gd name="T45" fmla="*/ 162 h 171"/>
                <a:gd name="T46" fmla="*/ 45 w 337"/>
                <a:gd name="T47" fmla="*/ 144 h 171"/>
                <a:gd name="T48" fmla="*/ 36 w 337"/>
                <a:gd name="T49" fmla="*/ 126 h 171"/>
                <a:gd name="T50" fmla="*/ 32 w 337"/>
                <a:gd name="T51" fmla="*/ 117 h 171"/>
                <a:gd name="T52" fmla="*/ 32 w 337"/>
                <a:gd name="T53" fmla="*/ 110 h 171"/>
                <a:gd name="T54" fmla="*/ 34 w 337"/>
                <a:gd name="T55" fmla="*/ 103 h 171"/>
                <a:gd name="T56" fmla="*/ 39 w 337"/>
                <a:gd name="T57" fmla="*/ 94 h 171"/>
                <a:gd name="T58" fmla="*/ 47 w 337"/>
                <a:gd name="T59" fmla="*/ 89 h 171"/>
                <a:gd name="T60" fmla="*/ 54 w 337"/>
                <a:gd name="T61" fmla="*/ 84 h 171"/>
                <a:gd name="T62" fmla="*/ 64 w 337"/>
                <a:gd name="T63" fmla="*/ 78 h 171"/>
                <a:gd name="T64" fmla="*/ 77 w 337"/>
                <a:gd name="T65" fmla="*/ 75 h 171"/>
                <a:gd name="T66" fmla="*/ 93 w 337"/>
                <a:gd name="T67" fmla="*/ 71 h 171"/>
                <a:gd name="T68" fmla="*/ 114 w 337"/>
                <a:gd name="T69" fmla="*/ 68 h 171"/>
                <a:gd name="T70" fmla="*/ 139 w 337"/>
                <a:gd name="T71" fmla="*/ 62 h 171"/>
                <a:gd name="T72" fmla="*/ 166 w 337"/>
                <a:gd name="T73" fmla="*/ 57 h 171"/>
                <a:gd name="T74" fmla="*/ 194 w 337"/>
                <a:gd name="T75" fmla="*/ 51 h 171"/>
                <a:gd name="T76" fmla="*/ 221 w 337"/>
                <a:gd name="T77" fmla="*/ 46 h 171"/>
                <a:gd name="T78" fmla="*/ 244 w 337"/>
                <a:gd name="T79" fmla="*/ 41 h 171"/>
                <a:gd name="T80" fmla="*/ 264 w 337"/>
                <a:gd name="T81" fmla="*/ 37 h 171"/>
                <a:gd name="T82" fmla="*/ 280 w 337"/>
                <a:gd name="T83" fmla="*/ 34 h 171"/>
                <a:gd name="T84" fmla="*/ 297 w 337"/>
                <a:gd name="T85" fmla="*/ 30 h 171"/>
                <a:gd name="T86" fmla="*/ 312 w 337"/>
                <a:gd name="T87" fmla="*/ 27 h 171"/>
                <a:gd name="T88" fmla="*/ 326 w 337"/>
                <a:gd name="T89" fmla="*/ 21 h 171"/>
                <a:gd name="T90" fmla="*/ 333 w 337"/>
                <a:gd name="T91" fmla="*/ 18 h 171"/>
                <a:gd name="T92" fmla="*/ 337 w 337"/>
                <a:gd name="T93" fmla="*/ 12 h 171"/>
                <a:gd name="T94" fmla="*/ 331 w 337"/>
                <a:gd name="T95" fmla="*/ 7 h 171"/>
                <a:gd name="T96" fmla="*/ 317 w 337"/>
                <a:gd name="T97" fmla="*/ 0 h 1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171"/>
                <a:gd name="T149" fmla="*/ 337 w 337"/>
                <a:gd name="T150" fmla="*/ 171 h 1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171">
                  <a:moveTo>
                    <a:pt x="317" y="0"/>
                  </a:moveTo>
                  <a:lnTo>
                    <a:pt x="312" y="2"/>
                  </a:lnTo>
                  <a:lnTo>
                    <a:pt x="296" y="5"/>
                  </a:lnTo>
                  <a:lnTo>
                    <a:pt x="273" y="10"/>
                  </a:lnTo>
                  <a:lnTo>
                    <a:pt x="246" y="16"/>
                  </a:lnTo>
                  <a:lnTo>
                    <a:pt x="216" y="23"/>
                  </a:lnTo>
                  <a:lnTo>
                    <a:pt x="187" y="30"/>
                  </a:lnTo>
                  <a:lnTo>
                    <a:pt x="159" y="35"/>
                  </a:lnTo>
                  <a:lnTo>
                    <a:pt x="137" y="41"/>
                  </a:lnTo>
                  <a:lnTo>
                    <a:pt x="116" y="44"/>
                  </a:lnTo>
                  <a:lnTo>
                    <a:pt x="95" y="50"/>
                  </a:lnTo>
                  <a:lnTo>
                    <a:pt x="71" y="57"/>
                  </a:lnTo>
                  <a:lnTo>
                    <a:pt x="50" y="64"/>
                  </a:lnTo>
                  <a:lnTo>
                    <a:pt x="32" y="73"/>
                  </a:lnTo>
                  <a:lnTo>
                    <a:pt x="16" y="82"/>
                  </a:lnTo>
                  <a:lnTo>
                    <a:pt x="6" y="93"/>
                  </a:lnTo>
                  <a:lnTo>
                    <a:pt x="0" y="105"/>
                  </a:lnTo>
                  <a:lnTo>
                    <a:pt x="0" y="126"/>
                  </a:lnTo>
                  <a:lnTo>
                    <a:pt x="4" y="141"/>
                  </a:lnTo>
                  <a:lnTo>
                    <a:pt x="15" y="155"/>
                  </a:lnTo>
                  <a:lnTo>
                    <a:pt x="31" y="167"/>
                  </a:lnTo>
                  <a:lnTo>
                    <a:pt x="45" y="171"/>
                  </a:lnTo>
                  <a:lnTo>
                    <a:pt x="48" y="162"/>
                  </a:lnTo>
                  <a:lnTo>
                    <a:pt x="45" y="144"/>
                  </a:lnTo>
                  <a:lnTo>
                    <a:pt x="36" y="126"/>
                  </a:lnTo>
                  <a:lnTo>
                    <a:pt x="32" y="117"/>
                  </a:lnTo>
                  <a:lnTo>
                    <a:pt x="32" y="110"/>
                  </a:lnTo>
                  <a:lnTo>
                    <a:pt x="34" y="103"/>
                  </a:lnTo>
                  <a:lnTo>
                    <a:pt x="39" y="94"/>
                  </a:lnTo>
                  <a:lnTo>
                    <a:pt x="47" y="89"/>
                  </a:lnTo>
                  <a:lnTo>
                    <a:pt x="54" y="84"/>
                  </a:lnTo>
                  <a:lnTo>
                    <a:pt x="64" y="78"/>
                  </a:lnTo>
                  <a:lnTo>
                    <a:pt x="77" y="75"/>
                  </a:lnTo>
                  <a:lnTo>
                    <a:pt x="93" y="71"/>
                  </a:lnTo>
                  <a:lnTo>
                    <a:pt x="114" y="68"/>
                  </a:lnTo>
                  <a:lnTo>
                    <a:pt x="139" y="62"/>
                  </a:lnTo>
                  <a:lnTo>
                    <a:pt x="166" y="57"/>
                  </a:lnTo>
                  <a:lnTo>
                    <a:pt x="194" y="51"/>
                  </a:lnTo>
                  <a:lnTo>
                    <a:pt x="221" y="46"/>
                  </a:lnTo>
                  <a:lnTo>
                    <a:pt x="244" y="41"/>
                  </a:lnTo>
                  <a:lnTo>
                    <a:pt x="264" y="37"/>
                  </a:lnTo>
                  <a:lnTo>
                    <a:pt x="280" y="34"/>
                  </a:lnTo>
                  <a:lnTo>
                    <a:pt x="297" y="30"/>
                  </a:lnTo>
                  <a:lnTo>
                    <a:pt x="312" y="27"/>
                  </a:lnTo>
                  <a:lnTo>
                    <a:pt x="326" y="21"/>
                  </a:lnTo>
                  <a:lnTo>
                    <a:pt x="333" y="18"/>
                  </a:lnTo>
                  <a:lnTo>
                    <a:pt x="337" y="12"/>
                  </a:lnTo>
                  <a:lnTo>
                    <a:pt x="331" y="7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27" y="2362"/>
              <a:ext cx="628" cy="270"/>
            </a:xfrm>
            <a:custGeom>
              <a:avLst/>
              <a:gdLst>
                <a:gd name="T0" fmla="*/ 57 w 628"/>
                <a:gd name="T1" fmla="*/ 234 h 270"/>
                <a:gd name="T2" fmla="*/ 105 w 628"/>
                <a:gd name="T3" fmla="*/ 229 h 270"/>
                <a:gd name="T4" fmla="*/ 181 w 628"/>
                <a:gd name="T5" fmla="*/ 220 h 270"/>
                <a:gd name="T6" fmla="*/ 260 w 628"/>
                <a:gd name="T7" fmla="*/ 209 h 270"/>
                <a:gd name="T8" fmla="*/ 310 w 628"/>
                <a:gd name="T9" fmla="*/ 200 h 270"/>
                <a:gd name="T10" fmla="*/ 345 w 628"/>
                <a:gd name="T11" fmla="*/ 193 h 270"/>
                <a:gd name="T12" fmla="*/ 383 w 628"/>
                <a:gd name="T13" fmla="*/ 182 h 270"/>
                <a:gd name="T14" fmla="*/ 423 w 628"/>
                <a:gd name="T15" fmla="*/ 172 h 270"/>
                <a:gd name="T16" fmla="*/ 464 w 628"/>
                <a:gd name="T17" fmla="*/ 159 h 270"/>
                <a:gd name="T18" fmla="*/ 503 w 628"/>
                <a:gd name="T19" fmla="*/ 145 h 270"/>
                <a:gd name="T20" fmla="*/ 539 w 628"/>
                <a:gd name="T21" fmla="*/ 132 h 270"/>
                <a:gd name="T22" fmla="*/ 571 w 628"/>
                <a:gd name="T23" fmla="*/ 118 h 270"/>
                <a:gd name="T24" fmla="*/ 587 w 628"/>
                <a:gd name="T25" fmla="*/ 107 h 270"/>
                <a:gd name="T26" fmla="*/ 580 w 628"/>
                <a:gd name="T27" fmla="*/ 104 h 270"/>
                <a:gd name="T28" fmla="*/ 568 w 628"/>
                <a:gd name="T29" fmla="*/ 93 h 270"/>
                <a:gd name="T30" fmla="*/ 564 w 628"/>
                <a:gd name="T31" fmla="*/ 63 h 270"/>
                <a:gd name="T32" fmla="*/ 587 w 628"/>
                <a:gd name="T33" fmla="*/ 0 h 270"/>
                <a:gd name="T34" fmla="*/ 594 w 628"/>
                <a:gd name="T35" fmla="*/ 22 h 270"/>
                <a:gd name="T36" fmla="*/ 605 w 628"/>
                <a:gd name="T37" fmla="*/ 59 h 270"/>
                <a:gd name="T38" fmla="*/ 624 w 628"/>
                <a:gd name="T39" fmla="*/ 86 h 270"/>
                <a:gd name="T40" fmla="*/ 628 w 628"/>
                <a:gd name="T41" fmla="*/ 104 h 270"/>
                <a:gd name="T42" fmla="*/ 623 w 628"/>
                <a:gd name="T43" fmla="*/ 116 h 270"/>
                <a:gd name="T44" fmla="*/ 610 w 628"/>
                <a:gd name="T45" fmla="*/ 132 h 270"/>
                <a:gd name="T46" fmla="*/ 585 w 628"/>
                <a:gd name="T47" fmla="*/ 150 h 270"/>
                <a:gd name="T48" fmla="*/ 546 w 628"/>
                <a:gd name="T49" fmla="*/ 170 h 270"/>
                <a:gd name="T50" fmla="*/ 487 w 628"/>
                <a:gd name="T51" fmla="*/ 191 h 270"/>
                <a:gd name="T52" fmla="*/ 409 w 628"/>
                <a:gd name="T53" fmla="*/ 211 h 270"/>
                <a:gd name="T54" fmla="*/ 306 w 628"/>
                <a:gd name="T55" fmla="*/ 229 h 270"/>
                <a:gd name="T56" fmla="*/ 183 w 628"/>
                <a:gd name="T57" fmla="*/ 245 h 270"/>
                <a:gd name="T58" fmla="*/ 93 w 628"/>
                <a:gd name="T59" fmla="*/ 257 h 270"/>
                <a:gd name="T60" fmla="*/ 36 w 628"/>
                <a:gd name="T61" fmla="*/ 266 h 270"/>
                <a:gd name="T62" fmla="*/ 7 w 628"/>
                <a:gd name="T63" fmla="*/ 270 h 270"/>
                <a:gd name="T64" fmla="*/ 0 w 628"/>
                <a:gd name="T65" fmla="*/ 270 h 270"/>
                <a:gd name="T66" fmla="*/ 9 w 628"/>
                <a:gd name="T67" fmla="*/ 266 h 270"/>
                <a:gd name="T68" fmla="*/ 25 w 628"/>
                <a:gd name="T69" fmla="*/ 257 h 270"/>
                <a:gd name="T70" fmla="*/ 43 w 628"/>
                <a:gd name="T71" fmla="*/ 243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8"/>
                <a:gd name="T109" fmla="*/ 0 h 270"/>
                <a:gd name="T110" fmla="*/ 628 w 628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8" h="270">
                  <a:moveTo>
                    <a:pt x="50" y="234"/>
                  </a:moveTo>
                  <a:lnTo>
                    <a:pt x="57" y="234"/>
                  </a:lnTo>
                  <a:lnTo>
                    <a:pt x="77" y="230"/>
                  </a:lnTo>
                  <a:lnTo>
                    <a:pt x="105" y="229"/>
                  </a:lnTo>
                  <a:lnTo>
                    <a:pt x="142" y="223"/>
                  </a:lnTo>
                  <a:lnTo>
                    <a:pt x="181" y="220"/>
                  </a:lnTo>
                  <a:lnTo>
                    <a:pt x="222" y="214"/>
                  </a:lnTo>
                  <a:lnTo>
                    <a:pt x="260" y="209"/>
                  </a:lnTo>
                  <a:lnTo>
                    <a:pt x="294" y="204"/>
                  </a:lnTo>
                  <a:lnTo>
                    <a:pt x="310" y="200"/>
                  </a:lnTo>
                  <a:lnTo>
                    <a:pt x="326" y="197"/>
                  </a:lnTo>
                  <a:lnTo>
                    <a:pt x="345" y="193"/>
                  </a:lnTo>
                  <a:lnTo>
                    <a:pt x="363" y="188"/>
                  </a:lnTo>
                  <a:lnTo>
                    <a:pt x="383" y="182"/>
                  </a:lnTo>
                  <a:lnTo>
                    <a:pt x="404" y="177"/>
                  </a:lnTo>
                  <a:lnTo>
                    <a:pt x="423" y="172"/>
                  </a:lnTo>
                  <a:lnTo>
                    <a:pt x="445" y="164"/>
                  </a:lnTo>
                  <a:lnTo>
                    <a:pt x="464" y="159"/>
                  </a:lnTo>
                  <a:lnTo>
                    <a:pt x="484" y="152"/>
                  </a:lnTo>
                  <a:lnTo>
                    <a:pt x="503" y="145"/>
                  </a:lnTo>
                  <a:lnTo>
                    <a:pt x="523" y="138"/>
                  </a:lnTo>
                  <a:lnTo>
                    <a:pt x="539" y="132"/>
                  </a:lnTo>
                  <a:lnTo>
                    <a:pt x="557" y="125"/>
                  </a:lnTo>
                  <a:lnTo>
                    <a:pt x="571" y="118"/>
                  </a:lnTo>
                  <a:lnTo>
                    <a:pt x="584" y="111"/>
                  </a:lnTo>
                  <a:lnTo>
                    <a:pt x="587" y="107"/>
                  </a:lnTo>
                  <a:lnTo>
                    <a:pt x="585" y="106"/>
                  </a:lnTo>
                  <a:lnTo>
                    <a:pt x="580" y="104"/>
                  </a:lnTo>
                  <a:lnTo>
                    <a:pt x="573" y="100"/>
                  </a:lnTo>
                  <a:lnTo>
                    <a:pt x="568" y="93"/>
                  </a:lnTo>
                  <a:lnTo>
                    <a:pt x="562" y="81"/>
                  </a:lnTo>
                  <a:lnTo>
                    <a:pt x="564" y="63"/>
                  </a:lnTo>
                  <a:lnTo>
                    <a:pt x="571" y="36"/>
                  </a:lnTo>
                  <a:lnTo>
                    <a:pt x="587" y="0"/>
                  </a:lnTo>
                  <a:lnTo>
                    <a:pt x="592" y="0"/>
                  </a:lnTo>
                  <a:lnTo>
                    <a:pt x="594" y="22"/>
                  </a:lnTo>
                  <a:lnTo>
                    <a:pt x="598" y="43"/>
                  </a:lnTo>
                  <a:lnTo>
                    <a:pt x="605" y="59"/>
                  </a:lnTo>
                  <a:lnTo>
                    <a:pt x="616" y="73"/>
                  </a:lnTo>
                  <a:lnTo>
                    <a:pt x="624" y="86"/>
                  </a:lnTo>
                  <a:lnTo>
                    <a:pt x="628" y="100"/>
                  </a:lnTo>
                  <a:lnTo>
                    <a:pt x="628" y="104"/>
                  </a:lnTo>
                  <a:lnTo>
                    <a:pt x="626" y="109"/>
                  </a:lnTo>
                  <a:lnTo>
                    <a:pt x="623" y="116"/>
                  </a:lnTo>
                  <a:lnTo>
                    <a:pt x="617" y="123"/>
                  </a:lnTo>
                  <a:lnTo>
                    <a:pt x="610" y="132"/>
                  </a:lnTo>
                  <a:lnTo>
                    <a:pt x="600" y="141"/>
                  </a:lnTo>
                  <a:lnTo>
                    <a:pt x="585" y="150"/>
                  </a:lnTo>
                  <a:lnTo>
                    <a:pt x="568" y="161"/>
                  </a:lnTo>
                  <a:lnTo>
                    <a:pt x="546" y="170"/>
                  </a:lnTo>
                  <a:lnTo>
                    <a:pt x="519" y="181"/>
                  </a:lnTo>
                  <a:lnTo>
                    <a:pt x="487" y="191"/>
                  </a:lnTo>
                  <a:lnTo>
                    <a:pt x="452" y="202"/>
                  </a:lnTo>
                  <a:lnTo>
                    <a:pt x="409" y="211"/>
                  </a:lnTo>
                  <a:lnTo>
                    <a:pt x="361" y="220"/>
                  </a:lnTo>
                  <a:lnTo>
                    <a:pt x="306" y="229"/>
                  </a:lnTo>
                  <a:lnTo>
                    <a:pt x="244" y="238"/>
                  </a:lnTo>
                  <a:lnTo>
                    <a:pt x="183" y="245"/>
                  </a:lnTo>
                  <a:lnTo>
                    <a:pt x="133" y="252"/>
                  </a:lnTo>
                  <a:lnTo>
                    <a:pt x="93" y="257"/>
                  </a:lnTo>
                  <a:lnTo>
                    <a:pt x="61" y="261"/>
                  </a:lnTo>
                  <a:lnTo>
                    <a:pt x="36" y="266"/>
                  </a:lnTo>
                  <a:lnTo>
                    <a:pt x="20" y="268"/>
                  </a:lnTo>
                  <a:lnTo>
                    <a:pt x="7" y="270"/>
                  </a:lnTo>
                  <a:lnTo>
                    <a:pt x="2" y="270"/>
                  </a:lnTo>
                  <a:lnTo>
                    <a:pt x="0" y="270"/>
                  </a:lnTo>
                  <a:lnTo>
                    <a:pt x="4" y="268"/>
                  </a:lnTo>
                  <a:lnTo>
                    <a:pt x="9" y="266"/>
                  </a:lnTo>
                  <a:lnTo>
                    <a:pt x="16" y="263"/>
                  </a:lnTo>
                  <a:lnTo>
                    <a:pt x="25" y="257"/>
                  </a:lnTo>
                  <a:lnTo>
                    <a:pt x="34" y="250"/>
                  </a:lnTo>
                  <a:lnTo>
                    <a:pt x="43" y="243"/>
                  </a:lnTo>
                  <a:lnTo>
                    <a:pt x="50" y="2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532" y="1881"/>
              <a:ext cx="361" cy="437"/>
            </a:xfrm>
            <a:custGeom>
              <a:avLst/>
              <a:gdLst>
                <a:gd name="T0" fmla="*/ 9 w 361"/>
                <a:gd name="T1" fmla="*/ 401 h 437"/>
                <a:gd name="T2" fmla="*/ 30 w 361"/>
                <a:gd name="T3" fmla="*/ 365 h 437"/>
                <a:gd name="T4" fmla="*/ 69 w 361"/>
                <a:gd name="T5" fmla="*/ 315 h 437"/>
                <a:gd name="T6" fmla="*/ 119 w 361"/>
                <a:gd name="T7" fmla="*/ 273 h 437"/>
                <a:gd name="T8" fmla="*/ 174 w 361"/>
                <a:gd name="T9" fmla="*/ 255 h 437"/>
                <a:gd name="T10" fmla="*/ 219 w 361"/>
                <a:gd name="T11" fmla="*/ 249 h 437"/>
                <a:gd name="T12" fmla="*/ 251 w 361"/>
                <a:gd name="T13" fmla="*/ 241 h 437"/>
                <a:gd name="T14" fmla="*/ 270 w 361"/>
                <a:gd name="T15" fmla="*/ 214 h 437"/>
                <a:gd name="T16" fmla="*/ 279 w 361"/>
                <a:gd name="T17" fmla="*/ 142 h 437"/>
                <a:gd name="T18" fmla="*/ 277 w 361"/>
                <a:gd name="T19" fmla="*/ 69 h 437"/>
                <a:gd name="T20" fmla="*/ 270 w 361"/>
                <a:gd name="T21" fmla="*/ 0 h 437"/>
                <a:gd name="T22" fmla="*/ 293 w 361"/>
                <a:gd name="T23" fmla="*/ 44 h 437"/>
                <a:gd name="T24" fmla="*/ 297 w 361"/>
                <a:gd name="T25" fmla="*/ 137 h 437"/>
                <a:gd name="T26" fmla="*/ 288 w 361"/>
                <a:gd name="T27" fmla="*/ 219 h 437"/>
                <a:gd name="T28" fmla="*/ 302 w 361"/>
                <a:gd name="T29" fmla="*/ 269 h 437"/>
                <a:gd name="T30" fmla="*/ 322 w 361"/>
                <a:gd name="T31" fmla="*/ 301 h 437"/>
                <a:gd name="T32" fmla="*/ 345 w 361"/>
                <a:gd name="T33" fmla="*/ 332 h 437"/>
                <a:gd name="T34" fmla="*/ 359 w 361"/>
                <a:gd name="T35" fmla="*/ 356 h 437"/>
                <a:gd name="T36" fmla="*/ 359 w 361"/>
                <a:gd name="T37" fmla="*/ 374 h 437"/>
                <a:gd name="T38" fmla="*/ 336 w 361"/>
                <a:gd name="T39" fmla="*/ 360 h 437"/>
                <a:gd name="T40" fmla="*/ 297 w 361"/>
                <a:gd name="T41" fmla="*/ 315 h 437"/>
                <a:gd name="T42" fmla="*/ 269 w 361"/>
                <a:gd name="T43" fmla="*/ 289 h 437"/>
                <a:gd name="T44" fmla="*/ 244 w 361"/>
                <a:gd name="T45" fmla="*/ 274 h 437"/>
                <a:gd name="T46" fmla="*/ 220 w 361"/>
                <a:gd name="T47" fmla="*/ 269 h 437"/>
                <a:gd name="T48" fmla="*/ 197 w 361"/>
                <a:gd name="T49" fmla="*/ 271 h 437"/>
                <a:gd name="T50" fmla="*/ 164 w 361"/>
                <a:gd name="T51" fmla="*/ 283 h 437"/>
                <a:gd name="T52" fmla="*/ 121 w 361"/>
                <a:gd name="T53" fmla="*/ 305 h 437"/>
                <a:gd name="T54" fmla="*/ 78 w 361"/>
                <a:gd name="T55" fmla="*/ 344 h 437"/>
                <a:gd name="T56" fmla="*/ 39 w 361"/>
                <a:gd name="T57" fmla="*/ 394 h 437"/>
                <a:gd name="T58" fmla="*/ 14 w 361"/>
                <a:gd name="T59" fmla="*/ 426 h 437"/>
                <a:gd name="T60" fmla="*/ 2 w 361"/>
                <a:gd name="T61" fmla="*/ 437 h 437"/>
                <a:gd name="T62" fmla="*/ 0 w 361"/>
                <a:gd name="T63" fmla="*/ 422 h 4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1"/>
                <a:gd name="T97" fmla="*/ 0 h 437"/>
                <a:gd name="T98" fmla="*/ 361 w 361"/>
                <a:gd name="T99" fmla="*/ 437 h 4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1" h="437">
                  <a:moveTo>
                    <a:pt x="5" y="406"/>
                  </a:moveTo>
                  <a:lnTo>
                    <a:pt x="9" y="401"/>
                  </a:lnTo>
                  <a:lnTo>
                    <a:pt x="16" y="387"/>
                  </a:lnTo>
                  <a:lnTo>
                    <a:pt x="30" y="365"/>
                  </a:lnTo>
                  <a:lnTo>
                    <a:pt x="48" y="340"/>
                  </a:lnTo>
                  <a:lnTo>
                    <a:pt x="69" y="315"/>
                  </a:lnTo>
                  <a:lnTo>
                    <a:pt x="92" y="290"/>
                  </a:lnTo>
                  <a:lnTo>
                    <a:pt x="119" y="273"/>
                  </a:lnTo>
                  <a:lnTo>
                    <a:pt x="148" y="260"/>
                  </a:lnTo>
                  <a:lnTo>
                    <a:pt x="174" y="255"/>
                  </a:lnTo>
                  <a:lnTo>
                    <a:pt x="199" y="251"/>
                  </a:lnTo>
                  <a:lnTo>
                    <a:pt x="219" y="249"/>
                  </a:lnTo>
                  <a:lnTo>
                    <a:pt x="236" y="246"/>
                  </a:lnTo>
                  <a:lnTo>
                    <a:pt x="251" y="241"/>
                  </a:lnTo>
                  <a:lnTo>
                    <a:pt x="261" y="230"/>
                  </a:lnTo>
                  <a:lnTo>
                    <a:pt x="270" y="214"/>
                  </a:lnTo>
                  <a:lnTo>
                    <a:pt x="274" y="191"/>
                  </a:lnTo>
                  <a:lnTo>
                    <a:pt x="279" y="142"/>
                  </a:lnTo>
                  <a:lnTo>
                    <a:pt x="281" y="105"/>
                  </a:lnTo>
                  <a:lnTo>
                    <a:pt x="277" y="69"/>
                  </a:lnTo>
                  <a:lnTo>
                    <a:pt x="270" y="26"/>
                  </a:lnTo>
                  <a:lnTo>
                    <a:pt x="270" y="0"/>
                  </a:lnTo>
                  <a:lnTo>
                    <a:pt x="281" y="10"/>
                  </a:lnTo>
                  <a:lnTo>
                    <a:pt x="293" y="44"/>
                  </a:lnTo>
                  <a:lnTo>
                    <a:pt x="301" y="91"/>
                  </a:lnTo>
                  <a:lnTo>
                    <a:pt x="297" y="137"/>
                  </a:lnTo>
                  <a:lnTo>
                    <a:pt x="292" y="180"/>
                  </a:lnTo>
                  <a:lnTo>
                    <a:pt x="288" y="219"/>
                  </a:lnTo>
                  <a:lnTo>
                    <a:pt x="293" y="253"/>
                  </a:lnTo>
                  <a:lnTo>
                    <a:pt x="302" y="269"/>
                  </a:lnTo>
                  <a:lnTo>
                    <a:pt x="311" y="285"/>
                  </a:lnTo>
                  <a:lnTo>
                    <a:pt x="322" y="301"/>
                  </a:lnTo>
                  <a:lnTo>
                    <a:pt x="334" y="317"/>
                  </a:lnTo>
                  <a:lnTo>
                    <a:pt x="345" y="332"/>
                  </a:lnTo>
                  <a:lnTo>
                    <a:pt x="352" y="346"/>
                  </a:lnTo>
                  <a:lnTo>
                    <a:pt x="359" y="356"/>
                  </a:lnTo>
                  <a:lnTo>
                    <a:pt x="361" y="365"/>
                  </a:lnTo>
                  <a:lnTo>
                    <a:pt x="359" y="374"/>
                  </a:lnTo>
                  <a:lnTo>
                    <a:pt x="350" y="373"/>
                  </a:lnTo>
                  <a:lnTo>
                    <a:pt x="336" y="360"/>
                  </a:lnTo>
                  <a:lnTo>
                    <a:pt x="311" y="332"/>
                  </a:lnTo>
                  <a:lnTo>
                    <a:pt x="297" y="315"/>
                  </a:lnTo>
                  <a:lnTo>
                    <a:pt x="283" y="301"/>
                  </a:lnTo>
                  <a:lnTo>
                    <a:pt x="269" y="289"/>
                  </a:lnTo>
                  <a:lnTo>
                    <a:pt x="256" y="280"/>
                  </a:lnTo>
                  <a:lnTo>
                    <a:pt x="244" y="274"/>
                  </a:lnTo>
                  <a:lnTo>
                    <a:pt x="233" y="269"/>
                  </a:lnTo>
                  <a:lnTo>
                    <a:pt x="220" y="269"/>
                  </a:lnTo>
                  <a:lnTo>
                    <a:pt x="210" y="269"/>
                  </a:lnTo>
                  <a:lnTo>
                    <a:pt x="197" y="271"/>
                  </a:lnTo>
                  <a:lnTo>
                    <a:pt x="181" y="276"/>
                  </a:lnTo>
                  <a:lnTo>
                    <a:pt x="164" y="283"/>
                  </a:lnTo>
                  <a:lnTo>
                    <a:pt x="142" y="292"/>
                  </a:lnTo>
                  <a:lnTo>
                    <a:pt x="121" y="305"/>
                  </a:lnTo>
                  <a:lnTo>
                    <a:pt x="100" y="323"/>
                  </a:lnTo>
                  <a:lnTo>
                    <a:pt x="78" y="344"/>
                  </a:lnTo>
                  <a:lnTo>
                    <a:pt x="57" y="369"/>
                  </a:lnTo>
                  <a:lnTo>
                    <a:pt x="39" y="394"/>
                  </a:lnTo>
                  <a:lnTo>
                    <a:pt x="25" y="414"/>
                  </a:lnTo>
                  <a:lnTo>
                    <a:pt x="14" y="426"/>
                  </a:lnTo>
                  <a:lnTo>
                    <a:pt x="5" y="435"/>
                  </a:lnTo>
                  <a:lnTo>
                    <a:pt x="2" y="437"/>
                  </a:lnTo>
                  <a:lnTo>
                    <a:pt x="0" y="433"/>
                  </a:lnTo>
                  <a:lnTo>
                    <a:pt x="0" y="422"/>
                  </a:lnTo>
                  <a:lnTo>
                    <a:pt x="5" y="4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68" y="1440"/>
              <a:ext cx="349" cy="198"/>
            </a:xfrm>
            <a:custGeom>
              <a:avLst/>
              <a:gdLst>
                <a:gd name="T0" fmla="*/ 0 w 349"/>
                <a:gd name="T1" fmla="*/ 0 h 198"/>
                <a:gd name="T2" fmla="*/ 4 w 349"/>
                <a:gd name="T3" fmla="*/ 0 h 198"/>
                <a:gd name="T4" fmla="*/ 14 w 349"/>
                <a:gd name="T5" fmla="*/ 0 h 198"/>
                <a:gd name="T6" fmla="*/ 30 w 349"/>
                <a:gd name="T7" fmla="*/ 2 h 198"/>
                <a:gd name="T8" fmla="*/ 50 w 349"/>
                <a:gd name="T9" fmla="*/ 4 h 198"/>
                <a:gd name="T10" fmla="*/ 75 w 349"/>
                <a:gd name="T11" fmla="*/ 5 h 198"/>
                <a:gd name="T12" fmla="*/ 102 w 349"/>
                <a:gd name="T13" fmla="*/ 9 h 198"/>
                <a:gd name="T14" fmla="*/ 130 w 349"/>
                <a:gd name="T15" fmla="*/ 13 h 198"/>
                <a:gd name="T16" fmla="*/ 160 w 349"/>
                <a:gd name="T17" fmla="*/ 18 h 198"/>
                <a:gd name="T18" fmla="*/ 189 w 349"/>
                <a:gd name="T19" fmla="*/ 23 h 198"/>
                <a:gd name="T20" fmla="*/ 215 w 349"/>
                <a:gd name="T21" fmla="*/ 27 h 198"/>
                <a:gd name="T22" fmla="*/ 239 w 349"/>
                <a:gd name="T23" fmla="*/ 30 h 198"/>
                <a:gd name="T24" fmla="*/ 258 w 349"/>
                <a:gd name="T25" fmla="*/ 34 h 198"/>
                <a:gd name="T26" fmla="*/ 274 w 349"/>
                <a:gd name="T27" fmla="*/ 39 h 198"/>
                <a:gd name="T28" fmla="*/ 287 w 349"/>
                <a:gd name="T29" fmla="*/ 48 h 198"/>
                <a:gd name="T30" fmla="*/ 294 w 349"/>
                <a:gd name="T31" fmla="*/ 59 h 198"/>
                <a:gd name="T32" fmla="*/ 297 w 349"/>
                <a:gd name="T33" fmla="*/ 73 h 198"/>
                <a:gd name="T34" fmla="*/ 303 w 349"/>
                <a:gd name="T35" fmla="*/ 102 h 198"/>
                <a:gd name="T36" fmla="*/ 315 w 349"/>
                <a:gd name="T37" fmla="*/ 123 h 198"/>
                <a:gd name="T38" fmla="*/ 331 w 349"/>
                <a:gd name="T39" fmla="*/ 146 h 198"/>
                <a:gd name="T40" fmla="*/ 345 w 349"/>
                <a:gd name="T41" fmla="*/ 179 h 198"/>
                <a:gd name="T42" fmla="*/ 349 w 349"/>
                <a:gd name="T43" fmla="*/ 193 h 198"/>
                <a:gd name="T44" fmla="*/ 347 w 349"/>
                <a:gd name="T45" fmla="*/ 198 h 198"/>
                <a:gd name="T46" fmla="*/ 342 w 349"/>
                <a:gd name="T47" fmla="*/ 196 h 198"/>
                <a:gd name="T48" fmla="*/ 333 w 349"/>
                <a:gd name="T49" fmla="*/ 187 h 198"/>
                <a:gd name="T50" fmla="*/ 322 w 349"/>
                <a:gd name="T51" fmla="*/ 175 h 198"/>
                <a:gd name="T52" fmla="*/ 312 w 349"/>
                <a:gd name="T53" fmla="*/ 159 h 198"/>
                <a:gd name="T54" fmla="*/ 299 w 349"/>
                <a:gd name="T55" fmla="*/ 143 h 198"/>
                <a:gd name="T56" fmla="*/ 288 w 349"/>
                <a:gd name="T57" fmla="*/ 125 h 198"/>
                <a:gd name="T58" fmla="*/ 281 w 349"/>
                <a:gd name="T59" fmla="*/ 111 h 198"/>
                <a:gd name="T60" fmla="*/ 276 w 349"/>
                <a:gd name="T61" fmla="*/ 98 h 198"/>
                <a:gd name="T62" fmla="*/ 272 w 349"/>
                <a:gd name="T63" fmla="*/ 89 h 198"/>
                <a:gd name="T64" fmla="*/ 271 w 349"/>
                <a:gd name="T65" fmla="*/ 82 h 198"/>
                <a:gd name="T66" fmla="*/ 265 w 349"/>
                <a:gd name="T67" fmla="*/ 75 h 198"/>
                <a:gd name="T68" fmla="*/ 256 w 349"/>
                <a:gd name="T69" fmla="*/ 70 h 198"/>
                <a:gd name="T70" fmla="*/ 242 w 349"/>
                <a:gd name="T71" fmla="*/ 63 h 198"/>
                <a:gd name="T72" fmla="*/ 221 w 349"/>
                <a:gd name="T73" fmla="*/ 55 h 198"/>
                <a:gd name="T74" fmla="*/ 194 w 349"/>
                <a:gd name="T75" fmla="*/ 48 h 198"/>
                <a:gd name="T76" fmla="*/ 160 w 349"/>
                <a:gd name="T77" fmla="*/ 41 h 198"/>
                <a:gd name="T78" fmla="*/ 125 w 349"/>
                <a:gd name="T79" fmla="*/ 36 h 198"/>
                <a:gd name="T80" fmla="*/ 89 w 349"/>
                <a:gd name="T81" fmla="*/ 30 h 198"/>
                <a:gd name="T82" fmla="*/ 57 w 349"/>
                <a:gd name="T83" fmla="*/ 25 h 198"/>
                <a:gd name="T84" fmla="*/ 29 w 349"/>
                <a:gd name="T85" fmla="*/ 20 h 198"/>
                <a:gd name="T86" fmla="*/ 9 w 349"/>
                <a:gd name="T87" fmla="*/ 11 h 198"/>
                <a:gd name="T88" fmla="*/ 0 w 349"/>
                <a:gd name="T89" fmla="*/ 0 h 1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49"/>
                <a:gd name="T136" fmla="*/ 0 h 198"/>
                <a:gd name="T137" fmla="*/ 349 w 349"/>
                <a:gd name="T138" fmla="*/ 198 h 1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49" h="198">
                  <a:moveTo>
                    <a:pt x="0" y="0"/>
                  </a:moveTo>
                  <a:lnTo>
                    <a:pt x="4" y="0"/>
                  </a:lnTo>
                  <a:lnTo>
                    <a:pt x="14" y="0"/>
                  </a:lnTo>
                  <a:lnTo>
                    <a:pt x="30" y="2"/>
                  </a:lnTo>
                  <a:lnTo>
                    <a:pt x="50" y="4"/>
                  </a:lnTo>
                  <a:lnTo>
                    <a:pt x="75" y="5"/>
                  </a:lnTo>
                  <a:lnTo>
                    <a:pt x="102" y="9"/>
                  </a:lnTo>
                  <a:lnTo>
                    <a:pt x="130" y="13"/>
                  </a:lnTo>
                  <a:lnTo>
                    <a:pt x="160" y="18"/>
                  </a:lnTo>
                  <a:lnTo>
                    <a:pt x="189" y="23"/>
                  </a:lnTo>
                  <a:lnTo>
                    <a:pt x="215" y="27"/>
                  </a:lnTo>
                  <a:lnTo>
                    <a:pt x="239" y="30"/>
                  </a:lnTo>
                  <a:lnTo>
                    <a:pt x="258" y="34"/>
                  </a:lnTo>
                  <a:lnTo>
                    <a:pt x="274" y="39"/>
                  </a:lnTo>
                  <a:lnTo>
                    <a:pt x="287" y="48"/>
                  </a:lnTo>
                  <a:lnTo>
                    <a:pt x="294" y="59"/>
                  </a:lnTo>
                  <a:lnTo>
                    <a:pt x="297" y="73"/>
                  </a:lnTo>
                  <a:lnTo>
                    <a:pt x="303" y="102"/>
                  </a:lnTo>
                  <a:lnTo>
                    <a:pt x="315" y="123"/>
                  </a:lnTo>
                  <a:lnTo>
                    <a:pt x="331" y="146"/>
                  </a:lnTo>
                  <a:lnTo>
                    <a:pt x="345" y="179"/>
                  </a:lnTo>
                  <a:lnTo>
                    <a:pt x="349" y="193"/>
                  </a:lnTo>
                  <a:lnTo>
                    <a:pt x="347" y="198"/>
                  </a:lnTo>
                  <a:lnTo>
                    <a:pt x="342" y="196"/>
                  </a:lnTo>
                  <a:lnTo>
                    <a:pt x="333" y="187"/>
                  </a:lnTo>
                  <a:lnTo>
                    <a:pt x="322" y="175"/>
                  </a:lnTo>
                  <a:lnTo>
                    <a:pt x="312" y="159"/>
                  </a:lnTo>
                  <a:lnTo>
                    <a:pt x="299" y="143"/>
                  </a:lnTo>
                  <a:lnTo>
                    <a:pt x="288" y="125"/>
                  </a:lnTo>
                  <a:lnTo>
                    <a:pt x="281" y="111"/>
                  </a:lnTo>
                  <a:lnTo>
                    <a:pt x="276" y="98"/>
                  </a:lnTo>
                  <a:lnTo>
                    <a:pt x="272" y="89"/>
                  </a:lnTo>
                  <a:lnTo>
                    <a:pt x="271" y="82"/>
                  </a:lnTo>
                  <a:lnTo>
                    <a:pt x="265" y="75"/>
                  </a:lnTo>
                  <a:lnTo>
                    <a:pt x="256" y="70"/>
                  </a:lnTo>
                  <a:lnTo>
                    <a:pt x="242" y="63"/>
                  </a:lnTo>
                  <a:lnTo>
                    <a:pt x="221" y="55"/>
                  </a:lnTo>
                  <a:lnTo>
                    <a:pt x="194" y="48"/>
                  </a:lnTo>
                  <a:lnTo>
                    <a:pt x="160" y="41"/>
                  </a:lnTo>
                  <a:lnTo>
                    <a:pt x="125" y="36"/>
                  </a:lnTo>
                  <a:lnTo>
                    <a:pt x="89" y="30"/>
                  </a:lnTo>
                  <a:lnTo>
                    <a:pt x="57" y="25"/>
                  </a:lnTo>
                  <a:lnTo>
                    <a:pt x="29" y="20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482" y="1465"/>
              <a:ext cx="324" cy="378"/>
            </a:xfrm>
            <a:custGeom>
              <a:avLst/>
              <a:gdLst>
                <a:gd name="T0" fmla="*/ 0 w 324"/>
                <a:gd name="T1" fmla="*/ 0 h 378"/>
                <a:gd name="T2" fmla="*/ 4 w 324"/>
                <a:gd name="T3" fmla="*/ 4 h 378"/>
                <a:gd name="T4" fmla="*/ 11 w 324"/>
                <a:gd name="T5" fmla="*/ 14 h 378"/>
                <a:gd name="T6" fmla="*/ 21 w 324"/>
                <a:gd name="T7" fmla="*/ 30 h 378"/>
                <a:gd name="T8" fmla="*/ 34 w 324"/>
                <a:gd name="T9" fmla="*/ 50 h 378"/>
                <a:gd name="T10" fmla="*/ 48 w 324"/>
                <a:gd name="T11" fmla="*/ 71 h 378"/>
                <a:gd name="T12" fmla="*/ 62 w 324"/>
                <a:gd name="T13" fmla="*/ 95 h 378"/>
                <a:gd name="T14" fmla="*/ 77 w 324"/>
                <a:gd name="T15" fmla="*/ 116 h 378"/>
                <a:gd name="T16" fmla="*/ 87 w 324"/>
                <a:gd name="T17" fmla="*/ 134 h 378"/>
                <a:gd name="T18" fmla="*/ 100 w 324"/>
                <a:gd name="T19" fmla="*/ 154 h 378"/>
                <a:gd name="T20" fmla="*/ 114 w 324"/>
                <a:gd name="T21" fmla="*/ 177 h 378"/>
                <a:gd name="T22" fmla="*/ 128 w 324"/>
                <a:gd name="T23" fmla="*/ 203 h 378"/>
                <a:gd name="T24" fmla="*/ 146 w 324"/>
                <a:gd name="T25" fmla="*/ 232 h 378"/>
                <a:gd name="T26" fmla="*/ 162 w 324"/>
                <a:gd name="T27" fmla="*/ 259 h 378"/>
                <a:gd name="T28" fmla="*/ 178 w 324"/>
                <a:gd name="T29" fmla="*/ 284 h 378"/>
                <a:gd name="T30" fmla="*/ 190 w 324"/>
                <a:gd name="T31" fmla="*/ 305 h 378"/>
                <a:gd name="T32" fmla="*/ 201 w 324"/>
                <a:gd name="T33" fmla="*/ 319 h 378"/>
                <a:gd name="T34" fmla="*/ 210 w 324"/>
                <a:gd name="T35" fmla="*/ 330 h 378"/>
                <a:gd name="T36" fmla="*/ 221 w 324"/>
                <a:gd name="T37" fmla="*/ 343 h 378"/>
                <a:gd name="T38" fmla="*/ 231 w 324"/>
                <a:gd name="T39" fmla="*/ 353 h 378"/>
                <a:gd name="T40" fmla="*/ 244 w 324"/>
                <a:gd name="T41" fmla="*/ 362 h 378"/>
                <a:gd name="T42" fmla="*/ 256 w 324"/>
                <a:gd name="T43" fmla="*/ 371 h 378"/>
                <a:gd name="T44" fmla="*/ 269 w 324"/>
                <a:gd name="T45" fmla="*/ 376 h 378"/>
                <a:gd name="T46" fmla="*/ 279 w 324"/>
                <a:gd name="T47" fmla="*/ 378 h 378"/>
                <a:gd name="T48" fmla="*/ 292 w 324"/>
                <a:gd name="T49" fmla="*/ 378 h 378"/>
                <a:gd name="T50" fmla="*/ 311 w 324"/>
                <a:gd name="T51" fmla="*/ 373 h 378"/>
                <a:gd name="T52" fmla="*/ 322 w 324"/>
                <a:gd name="T53" fmla="*/ 366 h 378"/>
                <a:gd name="T54" fmla="*/ 324 w 324"/>
                <a:gd name="T55" fmla="*/ 357 h 378"/>
                <a:gd name="T56" fmla="*/ 319 w 324"/>
                <a:gd name="T57" fmla="*/ 350 h 378"/>
                <a:gd name="T58" fmla="*/ 310 w 324"/>
                <a:gd name="T59" fmla="*/ 344 h 378"/>
                <a:gd name="T60" fmla="*/ 304 w 324"/>
                <a:gd name="T61" fmla="*/ 343 h 378"/>
                <a:gd name="T62" fmla="*/ 294 w 324"/>
                <a:gd name="T63" fmla="*/ 343 h 378"/>
                <a:gd name="T64" fmla="*/ 274 w 324"/>
                <a:gd name="T65" fmla="*/ 341 h 378"/>
                <a:gd name="T66" fmla="*/ 262 w 324"/>
                <a:gd name="T67" fmla="*/ 337 h 378"/>
                <a:gd name="T68" fmla="*/ 247 w 324"/>
                <a:gd name="T69" fmla="*/ 328 h 378"/>
                <a:gd name="T70" fmla="*/ 235 w 324"/>
                <a:gd name="T71" fmla="*/ 318 h 378"/>
                <a:gd name="T72" fmla="*/ 221 w 324"/>
                <a:gd name="T73" fmla="*/ 303 h 378"/>
                <a:gd name="T74" fmla="*/ 206 w 324"/>
                <a:gd name="T75" fmla="*/ 287 h 378"/>
                <a:gd name="T76" fmla="*/ 194 w 324"/>
                <a:gd name="T77" fmla="*/ 271 h 378"/>
                <a:gd name="T78" fmla="*/ 182 w 324"/>
                <a:gd name="T79" fmla="*/ 255 h 378"/>
                <a:gd name="T80" fmla="*/ 171 w 324"/>
                <a:gd name="T81" fmla="*/ 239 h 378"/>
                <a:gd name="T82" fmla="*/ 158 w 324"/>
                <a:gd name="T83" fmla="*/ 218 h 378"/>
                <a:gd name="T84" fmla="*/ 142 w 324"/>
                <a:gd name="T85" fmla="*/ 186 h 378"/>
                <a:gd name="T86" fmla="*/ 123 w 324"/>
                <a:gd name="T87" fmla="*/ 148 h 378"/>
                <a:gd name="T88" fmla="*/ 103 w 324"/>
                <a:gd name="T89" fmla="*/ 109 h 378"/>
                <a:gd name="T90" fmla="*/ 85 w 324"/>
                <a:gd name="T91" fmla="*/ 71 h 378"/>
                <a:gd name="T92" fmla="*/ 69 w 324"/>
                <a:gd name="T93" fmla="*/ 41 h 378"/>
                <a:gd name="T94" fmla="*/ 59 w 324"/>
                <a:gd name="T95" fmla="*/ 20 h 378"/>
                <a:gd name="T96" fmla="*/ 55 w 324"/>
                <a:gd name="T97" fmla="*/ 11 h 378"/>
                <a:gd name="T98" fmla="*/ 0 w 324"/>
                <a:gd name="T99" fmla="*/ 0 h 3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4"/>
                <a:gd name="T151" fmla="*/ 0 h 378"/>
                <a:gd name="T152" fmla="*/ 324 w 324"/>
                <a:gd name="T153" fmla="*/ 378 h 3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4" h="378">
                  <a:moveTo>
                    <a:pt x="0" y="0"/>
                  </a:moveTo>
                  <a:lnTo>
                    <a:pt x="4" y="4"/>
                  </a:lnTo>
                  <a:lnTo>
                    <a:pt x="11" y="14"/>
                  </a:lnTo>
                  <a:lnTo>
                    <a:pt x="21" y="30"/>
                  </a:lnTo>
                  <a:lnTo>
                    <a:pt x="34" y="50"/>
                  </a:lnTo>
                  <a:lnTo>
                    <a:pt x="48" y="71"/>
                  </a:lnTo>
                  <a:lnTo>
                    <a:pt x="62" y="95"/>
                  </a:lnTo>
                  <a:lnTo>
                    <a:pt x="77" y="116"/>
                  </a:lnTo>
                  <a:lnTo>
                    <a:pt x="87" y="134"/>
                  </a:lnTo>
                  <a:lnTo>
                    <a:pt x="100" y="154"/>
                  </a:lnTo>
                  <a:lnTo>
                    <a:pt x="114" y="177"/>
                  </a:lnTo>
                  <a:lnTo>
                    <a:pt x="128" y="203"/>
                  </a:lnTo>
                  <a:lnTo>
                    <a:pt x="146" y="232"/>
                  </a:lnTo>
                  <a:lnTo>
                    <a:pt x="162" y="259"/>
                  </a:lnTo>
                  <a:lnTo>
                    <a:pt x="178" y="284"/>
                  </a:lnTo>
                  <a:lnTo>
                    <a:pt x="190" y="305"/>
                  </a:lnTo>
                  <a:lnTo>
                    <a:pt x="201" y="319"/>
                  </a:lnTo>
                  <a:lnTo>
                    <a:pt x="210" y="330"/>
                  </a:lnTo>
                  <a:lnTo>
                    <a:pt x="221" y="343"/>
                  </a:lnTo>
                  <a:lnTo>
                    <a:pt x="231" y="353"/>
                  </a:lnTo>
                  <a:lnTo>
                    <a:pt x="244" y="362"/>
                  </a:lnTo>
                  <a:lnTo>
                    <a:pt x="256" y="371"/>
                  </a:lnTo>
                  <a:lnTo>
                    <a:pt x="269" y="376"/>
                  </a:lnTo>
                  <a:lnTo>
                    <a:pt x="279" y="378"/>
                  </a:lnTo>
                  <a:lnTo>
                    <a:pt x="292" y="378"/>
                  </a:lnTo>
                  <a:lnTo>
                    <a:pt x="311" y="373"/>
                  </a:lnTo>
                  <a:lnTo>
                    <a:pt x="322" y="366"/>
                  </a:lnTo>
                  <a:lnTo>
                    <a:pt x="324" y="357"/>
                  </a:lnTo>
                  <a:lnTo>
                    <a:pt x="319" y="350"/>
                  </a:lnTo>
                  <a:lnTo>
                    <a:pt x="310" y="344"/>
                  </a:lnTo>
                  <a:lnTo>
                    <a:pt x="304" y="343"/>
                  </a:lnTo>
                  <a:lnTo>
                    <a:pt x="294" y="343"/>
                  </a:lnTo>
                  <a:lnTo>
                    <a:pt x="274" y="341"/>
                  </a:lnTo>
                  <a:lnTo>
                    <a:pt x="262" y="337"/>
                  </a:lnTo>
                  <a:lnTo>
                    <a:pt x="247" y="328"/>
                  </a:lnTo>
                  <a:lnTo>
                    <a:pt x="235" y="318"/>
                  </a:lnTo>
                  <a:lnTo>
                    <a:pt x="221" y="303"/>
                  </a:lnTo>
                  <a:lnTo>
                    <a:pt x="206" y="287"/>
                  </a:lnTo>
                  <a:lnTo>
                    <a:pt x="194" y="271"/>
                  </a:lnTo>
                  <a:lnTo>
                    <a:pt x="182" y="255"/>
                  </a:lnTo>
                  <a:lnTo>
                    <a:pt x="171" y="239"/>
                  </a:lnTo>
                  <a:lnTo>
                    <a:pt x="158" y="218"/>
                  </a:lnTo>
                  <a:lnTo>
                    <a:pt x="142" y="186"/>
                  </a:lnTo>
                  <a:lnTo>
                    <a:pt x="123" y="148"/>
                  </a:lnTo>
                  <a:lnTo>
                    <a:pt x="103" y="109"/>
                  </a:lnTo>
                  <a:lnTo>
                    <a:pt x="85" y="71"/>
                  </a:lnTo>
                  <a:lnTo>
                    <a:pt x="69" y="41"/>
                  </a:lnTo>
                  <a:lnTo>
                    <a:pt x="59" y="20"/>
                  </a:lnTo>
                  <a:lnTo>
                    <a:pt x="5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740" y="1715"/>
              <a:ext cx="45" cy="118"/>
            </a:xfrm>
            <a:custGeom>
              <a:avLst/>
              <a:gdLst>
                <a:gd name="T0" fmla="*/ 0 w 45"/>
                <a:gd name="T1" fmla="*/ 18 h 118"/>
                <a:gd name="T2" fmla="*/ 4 w 45"/>
                <a:gd name="T3" fmla="*/ 27 h 118"/>
                <a:gd name="T4" fmla="*/ 12 w 45"/>
                <a:gd name="T5" fmla="*/ 48 h 118"/>
                <a:gd name="T6" fmla="*/ 20 w 45"/>
                <a:gd name="T7" fmla="*/ 75 h 118"/>
                <a:gd name="T8" fmla="*/ 20 w 45"/>
                <a:gd name="T9" fmla="*/ 100 h 118"/>
                <a:gd name="T10" fmla="*/ 25 w 45"/>
                <a:gd name="T11" fmla="*/ 105 h 118"/>
                <a:gd name="T12" fmla="*/ 36 w 45"/>
                <a:gd name="T13" fmla="*/ 116 h 118"/>
                <a:gd name="T14" fmla="*/ 45 w 45"/>
                <a:gd name="T15" fmla="*/ 118 h 118"/>
                <a:gd name="T16" fmla="*/ 43 w 45"/>
                <a:gd name="T17" fmla="*/ 100 h 118"/>
                <a:gd name="T18" fmla="*/ 34 w 45"/>
                <a:gd name="T19" fmla="*/ 68 h 118"/>
                <a:gd name="T20" fmla="*/ 25 w 45"/>
                <a:gd name="T21" fmla="*/ 39 h 118"/>
                <a:gd name="T22" fmla="*/ 20 w 45"/>
                <a:gd name="T23" fmla="*/ 19 h 118"/>
                <a:gd name="T24" fmla="*/ 16 w 45"/>
                <a:gd name="T25" fmla="*/ 11 h 118"/>
                <a:gd name="T26" fmla="*/ 14 w 45"/>
                <a:gd name="T27" fmla="*/ 7 h 118"/>
                <a:gd name="T28" fmla="*/ 9 w 45"/>
                <a:gd name="T29" fmla="*/ 0 h 118"/>
                <a:gd name="T30" fmla="*/ 2 w 45"/>
                <a:gd name="T31" fmla="*/ 2 h 118"/>
                <a:gd name="T32" fmla="*/ 0 w 45"/>
                <a:gd name="T33" fmla="*/ 18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18"/>
                <a:gd name="T53" fmla="*/ 45 w 45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18">
                  <a:moveTo>
                    <a:pt x="0" y="18"/>
                  </a:moveTo>
                  <a:lnTo>
                    <a:pt x="4" y="27"/>
                  </a:lnTo>
                  <a:lnTo>
                    <a:pt x="12" y="48"/>
                  </a:lnTo>
                  <a:lnTo>
                    <a:pt x="20" y="75"/>
                  </a:lnTo>
                  <a:lnTo>
                    <a:pt x="20" y="100"/>
                  </a:lnTo>
                  <a:lnTo>
                    <a:pt x="25" y="105"/>
                  </a:lnTo>
                  <a:lnTo>
                    <a:pt x="36" y="116"/>
                  </a:lnTo>
                  <a:lnTo>
                    <a:pt x="45" y="118"/>
                  </a:lnTo>
                  <a:lnTo>
                    <a:pt x="43" y="100"/>
                  </a:lnTo>
                  <a:lnTo>
                    <a:pt x="34" y="68"/>
                  </a:lnTo>
                  <a:lnTo>
                    <a:pt x="25" y="39"/>
                  </a:lnTo>
                  <a:lnTo>
                    <a:pt x="20" y="19"/>
                  </a:lnTo>
                  <a:lnTo>
                    <a:pt x="16" y="11"/>
                  </a:lnTo>
                  <a:lnTo>
                    <a:pt x="14" y="7"/>
                  </a:lnTo>
                  <a:lnTo>
                    <a:pt x="9" y="0"/>
                  </a:lnTo>
                  <a:lnTo>
                    <a:pt x="2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8" y="1977"/>
              <a:ext cx="21" cy="319"/>
            </a:xfrm>
            <a:custGeom>
              <a:avLst/>
              <a:gdLst>
                <a:gd name="T0" fmla="*/ 0 w 21"/>
                <a:gd name="T1" fmla="*/ 23 h 319"/>
                <a:gd name="T2" fmla="*/ 1 w 21"/>
                <a:gd name="T3" fmla="*/ 62 h 319"/>
                <a:gd name="T4" fmla="*/ 5 w 21"/>
                <a:gd name="T5" fmla="*/ 152 h 319"/>
                <a:gd name="T6" fmla="*/ 7 w 21"/>
                <a:gd name="T7" fmla="*/ 244 h 319"/>
                <a:gd name="T8" fmla="*/ 9 w 21"/>
                <a:gd name="T9" fmla="*/ 298 h 319"/>
                <a:gd name="T10" fmla="*/ 10 w 21"/>
                <a:gd name="T11" fmla="*/ 314 h 319"/>
                <a:gd name="T12" fmla="*/ 14 w 21"/>
                <a:gd name="T13" fmla="*/ 319 h 319"/>
                <a:gd name="T14" fmla="*/ 17 w 21"/>
                <a:gd name="T15" fmla="*/ 305 h 319"/>
                <a:gd name="T16" fmla="*/ 21 w 21"/>
                <a:gd name="T17" fmla="*/ 266 h 319"/>
                <a:gd name="T18" fmla="*/ 21 w 21"/>
                <a:gd name="T19" fmla="*/ 203 h 319"/>
                <a:gd name="T20" fmla="*/ 21 w 21"/>
                <a:gd name="T21" fmla="*/ 134 h 319"/>
                <a:gd name="T22" fmla="*/ 21 w 21"/>
                <a:gd name="T23" fmla="*/ 77 h 319"/>
                <a:gd name="T24" fmla="*/ 19 w 21"/>
                <a:gd name="T25" fmla="*/ 46 h 319"/>
                <a:gd name="T26" fmla="*/ 16 w 21"/>
                <a:gd name="T27" fmla="*/ 27 h 319"/>
                <a:gd name="T28" fmla="*/ 10 w 21"/>
                <a:gd name="T29" fmla="*/ 5 h 319"/>
                <a:gd name="T30" fmla="*/ 5 w 21"/>
                <a:gd name="T31" fmla="*/ 0 h 319"/>
                <a:gd name="T32" fmla="*/ 0 w 21"/>
                <a:gd name="T33" fmla="*/ 23 h 3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319"/>
                <a:gd name="T53" fmla="*/ 21 w 21"/>
                <a:gd name="T54" fmla="*/ 319 h 3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319">
                  <a:moveTo>
                    <a:pt x="0" y="23"/>
                  </a:moveTo>
                  <a:lnTo>
                    <a:pt x="1" y="62"/>
                  </a:lnTo>
                  <a:lnTo>
                    <a:pt x="5" y="152"/>
                  </a:lnTo>
                  <a:lnTo>
                    <a:pt x="7" y="244"/>
                  </a:lnTo>
                  <a:lnTo>
                    <a:pt x="9" y="298"/>
                  </a:lnTo>
                  <a:lnTo>
                    <a:pt x="10" y="314"/>
                  </a:lnTo>
                  <a:lnTo>
                    <a:pt x="14" y="319"/>
                  </a:lnTo>
                  <a:lnTo>
                    <a:pt x="17" y="305"/>
                  </a:lnTo>
                  <a:lnTo>
                    <a:pt x="21" y="266"/>
                  </a:lnTo>
                  <a:lnTo>
                    <a:pt x="21" y="203"/>
                  </a:lnTo>
                  <a:lnTo>
                    <a:pt x="21" y="134"/>
                  </a:lnTo>
                  <a:lnTo>
                    <a:pt x="21" y="77"/>
                  </a:lnTo>
                  <a:lnTo>
                    <a:pt x="19" y="46"/>
                  </a:lnTo>
                  <a:lnTo>
                    <a:pt x="16" y="27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61" y="2120"/>
              <a:ext cx="512" cy="116"/>
            </a:xfrm>
            <a:custGeom>
              <a:avLst/>
              <a:gdLst>
                <a:gd name="T0" fmla="*/ 0 w 512"/>
                <a:gd name="T1" fmla="*/ 103 h 116"/>
                <a:gd name="T2" fmla="*/ 3 w 512"/>
                <a:gd name="T3" fmla="*/ 103 h 116"/>
                <a:gd name="T4" fmla="*/ 12 w 512"/>
                <a:gd name="T5" fmla="*/ 101 h 116"/>
                <a:gd name="T6" fmla="*/ 28 w 512"/>
                <a:gd name="T7" fmla="*/ 98 h 116"/>
                <a:gd name="T8" fmla="*/ 48 w 512"/>
                <a:gd name="T9" fmla="*/ 94 h 116"/>
                <a:gd name="T10" fmla="*/ 71 w 512"/>
                <a:gd name="T11" fmla="*/ 89 h 116"/>
                <a:gd name="T12" fmla="*/ 96 w 512"/>
                <a:gd name="T13" fmla="*/ 84 h 116"/>
                <a:gd name="T14" fmla="*/ 124 w 512"/>
                <a:gd name="T15" fmla="*/ 78 h 116"/>
                <a:gd name="T16" fmla="*/ 155 w 512"/>
                <a:gd name="T17" fmla="*/ 73 h 116"/>
                <a:gd name="T18" fmla="*/ 185 w 512"/>
                <a:gd name="T19" fmla="*/ 68 h 116"/>
                <a:gd name="T20" fmla="*/ 215 w 512"/>
                <a:gd name="T21" fmla="*/ 60 h 116"/>
                <a:gd name="T22" fmla="*/ 244 w 512"/>
                <a:gd name="T23" fmla="*/ 55 h 116"/>
                <a:gd name="T24" fmla="*/ 270 w 512"/>
                <a:gd name="T25" fmla="*/ 50 h 116"/>
                <a:gd name="T26" fmla="*/ 295 w 512"/>
                <a:gd name="T27" fmla="*/ 46 h 116"/>
                <a:gd name="T28" fmla="*/ 316 w 512"/>
                <a:gd name="T29" fmla="*/ 43 h 116"/>
                <a:gd name="T30" fmla="*/ 333 w 512"/>
                <a:gd name="T31" fmla="*/ 39 h 116"/>
                <a:gd name="T32" fmla="*/ 343 w 512"/>
                <a:gd name="T33" fmla="*/ 37 h 116"/>
                <a:gd name="T34" fmla="*/ 363 w 512"/>
                <a:gd name="T35" fmla="*/ 34 h 116"/>
                <a:gd name="T36" fmla="*/ 386 w 512"/>
                <a:gd name="T37" fmla="*/ 28 h 116"/>
                <a:gd name="T38" fmla="*/ 413 w 512"/>
                <a:gd name="T39" fmla="*/ 23 h 116"/>
                <a:gd name="T40" fmla="*/ 439 w 512"/>
                <a:gd name="T41" fmla="*/ 18 h 116"/>
                <a:gd name="T42" fmla="*/ 462 w 512"/>
                <a:gd name="T43" fmla="*/ 12 h 116"/>
                <a:gd name="T44" fmla="*/ 484 w 512"/>
                <a:gd name="T45" fmla="*/ 7 h 116"/>
                <a:gd name="T46" fmla="*/ 500 w 512"/>
                <a:gd name="T47" fmla="*/ 3 h 116"/>
                <a:gd name="T48" fmla="*/ 507 w 512"/>
                <a:gd name="T49" fmla="*/ 0 h 116"/>
                <a:gd name="T50" fmla="*/ 510 w 512"/>
                <a:gd name="T51" fmla="*/ 0 h 116"/>
                <a:gd name="T52" fmla="*/ 512 w 512"/>
                <a:gd name="T53" fmla="*/ 2 h 116"/>
                <a:gd name="T54" fmla="*/ 509 w 512"/>
                <a:gd name="T55" fmla="*/ 7 h 116"/>
                <a:gd name="T56" fmla="*/ 496 w 512"/>
                <a:gd name="T57" fmla="*/ 14 h 116"/>
                <a:gd name="T58" fmla="*/ 471 w 512"/>
                <a:gd name="T59" fmla="*/ 25 h 116"/>
                <a:gd name="T60" fmla="*/ 432 w 512"/>
                <a:gd name="T61" fmla="*/ 37 h 116"/>
                <a:gd name="T62" fmla="*/ 373 w 512"/>
                <a:gd name="T63" fmla="*/ 53 h 116"/>
                <a:gd name="T64" fmla="*/ 293 w 512"/>
                <a:gd name="T65" fmla="*/ 71 h 116"/>
                <a:gd name="T66" fmla="*/ 251 w 512"/>
                <a:gd name="T67" fmla="*/ 80 h 116"/>
                <a:gd name="T68" fmla="*/ 212 w 512"/>
                <a:gd name="T69" fmla="*/ 89 h 116"/>
                <a:gd name="T70" fmla="*/ 180 w 512"/>
                <a:gd name="T71" fmla="*/ 94 h 116"/>
                <a:gd name="T72" fmla="*/ 151 w 512"/>
                <a:gd name="T73" fmla="*/ 101 h 116"/>
                <a:gd name="T74" fmla="*/ 124 w 512"/>
                <a:gd name="T75" fmla="*/ 105 h 116"/>
                <a:gd name="T76" fmla="*/ 103 w 512"/>
                <a:gd name="T77" fmla="*/ 109 h 116"/>
                <a:gd name="T78" fmla="*/ 85 w 512"/>
                <a:gd name="T79" fmla="*/ 112 h 116"/>
                <a:gd name="T80" fmla="*/ 69 w 512"/>
                <a:gd name="T81" fmla="*/ 114 h 116"/>
                <a:gd name="T82" fmla="*/ 57 w 512"/>
                <a:gd name="T83" fmla="*/ 116 h 116"/>
                <a:gd name="T84" fmla="*/ 46 w 512"/>
                <a:gd name="T85" fmla="*/ 116 h 116"/>
                <a:gd name="T86" fmla="*/ 35 w 512"/>
                <a:gd name="T87" fmla="*/ 116 h 116"/>
                <a:gd name="T88" fmla="*/ 28 w 512"/>
                <a:gd name="T89" fmla="*/ 114 h 116"/>
                <a:gd name="T90" fmla="*/ 21 w 512"/>
                <a:gd name="T91" fmla="*/ 112 h 116"/>
                <a:gd name="T92" fmla="*/ 14 w 512"/>
                <a:gd name="T93" fmla="*/ 110 h 116"/>
                <a:gd name="T94" fmla="*/ 7 w 512"/>
                <a:gd name="T95" fmla="*/ 107 h 116"/>
                <a:gd name="T96" fmla="*/ 0 w 512"/>
                <a:gd name="T97" fmla="*/ 103 h 1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2"/>
                <a:gd name="T148" fmla="*/ 0 h 116"/>
                <a:gd name="T149" fmla="*/ 512 w 512"/>
                <a:gd name="T150" fmla="*/ 116 h 1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2" h="116">
                  <a:moveTo>
                    <a:pt x="0" y="103"/>
                  </a:moveTo>
                  <a:lnTo>
                    <a:pt x="3" y="103"/>
                  </a:lnTo>
                  <a:lnTo>
                    <a:pt x="12" y="101"/>
                  </a:lnTo>
                  <a:lnTo>
                    <a:pt x="28" y="98"/>
                  </a:lnTo>
                  <a:lnTo>
                    <a:pt x="48" y="94"/>
                  </a:lnTo>
                  <a:lnTo>
                    <a:pt x="71" y="89"/>
                  </a:lnTo>
                  <a:lnTo>
                    <a:pt x="96" y="84"/>
                  </a:lnTo>
                  <a:lnTo>
                    <a:pt x="124" y="78"/>
                  </a:lnTo>
                  <a:lnTo>
                    <a:pt x="155" y="73"/>
                  </a:lnTo>
                  <a:lnTo>
                    <a:pt x="185" y="68"/>
                  </a:lnTo>
                  <a:lnTo>
                    <a:pt x="215" y="60"/>
                  </a:lnTo>
                  <a:lnTo>
                    <a:pt x="244" y="55"/>
                  </a:lnTo>
                  <a:lnTo>
                    <a:pt x="270" y="50"/>
                  </a:lnTo>
                  <a:lnTo>
                    <a:pt x="295" y="46"/>
                  </a:lnTo>
                  <a:lnTo>
                    <a:pt x="316" y="43"/>
                  </a:lnTo>
                  <a:lnTo>
                    <a:pt x="333" y="39"/>
                  </a:lnTo>
                  <a:lnTo>
                    <a:pt x="343" y="37"/>
                  </a:lnTo>
                  <a:lnTo>
                    <a:pt x="363" y="34"/>
                  </a:lnTo>
                  <a:lnTo>
                    <a:pt x="386" y="28"/>
                  </a:lnTo>
                  <a:lnTo>
                    <a:pt x="413" y="23"/>
                  </a:lnTo>
                  <a:lnTo>
                    <a:pt x="439" y="18"/>
                  </a:lnTo>
                  <a:lnTo>
                    <a:pt x="462" y="12"/>
                  </a:lnTo>
                  <a:lnTo>
                    <a:pt x="484" y="7"/>
                  </a:lnTo>
                  <a:lnTo>
                    <a:pt x="500" y="3"/>
                  </a:lnTo>
                  <a:lnTo>
                    <a:pt x="507" y="0"/>
                  </a:lnTo>
                  <a:lnTo>
                    <a:pt x="510" y="0"/>
                  </a:lnTo>
                  <a:lnTo>
                    <a:pt x="512" y="2"/>
                  </a:lnTo>
                  <a:lnTo>
                    <a:pt x="509" y="7"/>
                  </a:lnTo>
                  <a:lnTo>
                    <a:pt x="496" y="14"/>
                  </a:lnTo>
                  <a:lnTo>
                    <a:pt x="471" y="25"/>
                  </a:lnTo>
                  <a:lnTo>
                    <a:pt x="432" y="37"/>
                  </a:lnTo>
                  <a:lnTo>
                    <a:pt x="373" y="53"/>
                  </a:lnTo>
                  <a:lnTo>
                    <a:pt x="293" y="71"/>
                  </a:lnTo>
                  <a:lnTo>
                    <a:pt x="251" y="80"/>
                  </a:lnTo>
                  <a:lnTo>
                    <a:pt x="212" y="89"/>
                  </a:lnTo>
                  <a:lnTo>
                    <a:pt x="180" y="94"/>
                  </a:lnTo>
                  <a:lnTo>
                    <a:pt x="151" y="101"/>
                  </a:lnTo>
                  <a:lnTo>
                    <a:pt x="124" y="105"/>
                  </a:lnTo>
                  <a:lnTo>
                    <a:pt x="103" y="109"/>
                  </a:lnTo>
                  <a:lnTo>
                    <a:pt x="85" y="112"/>
                  </a:lnTo>
                  <a:lnTo>
                    <a:pt x="69" y="114"/>
                  </a:lnTo>
                  <a:lnTo>
                    <a:pt x="57" y="116"/>
                  </a:lnTo>
                  <a:lnTo>
                    <a:pt x="46" y="116"/>
                  </a:lnTo>
                  <a:lnTo>
                    <a:pt x="35" y="116"/>
                  </a:lnTo>
                  <a:lnTo>
                    <a:pt x="28" y="114"/>
                  </a:lnTo>
                  <a:lnTo>
                    <a:pt x="21" y="112"/>
                  </a:lnTo>
                  <a:lnTo>
                    <a:pt x="14" y="110"/>
                  </a:lnTo>
                  <a:lnTo>
                    <a:pt x="7" y="107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594" y="2439"/>
              <a:ext cx="166" cy="319"/>
            </a:xfrm>
            <a:custGeom>
              <a:avLst/>
              <a:gdLst>
                <a:gd name="T0" fmla="*/ 100 w 166"/>
                <a:gd name="T1" fmla="*/ 0 h 319"/>
                <a:gd name="T2" fmla="*/ 104 w 166"/>
                <a:gd name="T3" fmla="*/ 0 h 319"/>
                <a:gd name="T4" fmla="*/ 112 w 166"/>
                <a:gd name="T5" fmla="*/ 4 h 319"/>
                <a:gd name="T6" fmla="*/ 125 w 166"/>
                <a:gd name="T7" fmla="*/ 13 h 319"/>
                <a:gd name="T8" fmla="*/ 137 w 166"/>
                <a:gd name="T9" fmla="*/ 25 h 319"/>
                <a:gd name="T10" fmla="*/ 150 w 166"/>
                <a:gd name="T11" fmla="*/ 46 h 319"/>
                <a:gd name="T12" fmla="*/ 160 w 166"/>
                <a:gd name="T13" fmla="*/ 77 h 319"/>
                <a:gd name="T14" fmla="*/ 166 w 166"/>
                <a:gd name="T15" fmla="*/ 118 h 319"/>
                <a:gd name="T16" fmla="*/ 164 w 166"/>
                <a:gd name="T17" fmla="*/ 170 h 319"/>
                <a:gd name="T18" fmla="*/ 157 w 166"/>
                <a:gd name="T19" fmla="*/ 216 h 319"/>
                <a:gd name="T20" fmla="*/ 148 w 166"/>
                <a:gd name="T21" fmla="*/ 252 h 319"/>
                <a:gd name="T22" fmla="*/ 136 w 166"/>
                <a:gd name="T23" fmla="*/ 278 h 319"/>
                <a:gd name="T24" fmla="*/ 121 w 166"/>
                <a:gd name="T25" fmla="*/ 298 h 319"/>
                <a:gd name="T26" fmla="*/ 105 w 166"/>
                <a:gd name="T27" fmla="*/ 310 h 319"/>
                <a:gd name="T28" fmla="*/ 91 w 166"/>
                <a:gd name="T29" fmla="*/ 318 h 319"/>
                <a:gd name="T30" fmla="*/ 75 w 166"/>
                <a:gd name="T31" fmla="*/ 319 h 319"/>
                <a:gd name="T32" fmla="*/ 63 w 166"/>
                <a:gd name="T33" fmla="*/ 318 h 319"/>
                <a:gd name="T34" fmla="*/ 50 w 166"/>
                <a:gd name="T35" fmla="*/ 312 h 319"/>
                <a:gd name="T36" fmla="*/ 38 w 166"/>
                <a:gd name="T37" fmla="*/ 305 h 319"/>
                <a:gd name="T38" fmla="*/ 25 w 166"/>
                <a:gd name="T39" fmla="*/ 293 h 319"/>
                <a:gd name="T40" fmla="*/ 15 w 166"/>
                <a:gd name="T41" fmla="*/ 275 h 319"/>
                <a:gd name="T42" fmla="*/ 7 w 166"/>
                <a:gd name="T43" fmla="*/ 250 h 319"/>
                <a:gd name="T44" fmla="*/ 2 w 166"/>
                <a:gd name="T45" fmla="*/ 218 h 319"/>
                <a:gd name="T46" fmla="*/ 0 w 166"/>
                <a:gd name="T47" fmla="*/ 178 h 319"/>
                <a:gd name="T48" fmla="*/ 4 w 166"/>
                <a:gd name="T49" fmla="*/ 128 h 319"/>
                <a:gd name="T50" fmla="*/ 13 w 166"/>
                <a:gd name="T51" fmla="*/ 84 h 319"/>
                <a:gd name="T52" fmla="*/ 25 w 166"/>
                <a:gd name="T53" fmla="*/ 52 h 319"/>
                <a:gd name="T54" fmla="*/ 41 w 166"/>
                <a:gd name="T55" fmla="*/ 29 h 319"/>
                <a:gd name="T56" fmla="*/ 57 w 166"/>
                <a:gd name="T57" fmla="*/ 13 h 319"/>
                <a:gd name="T58" fmla="*/ 73 w 166"/>
                <a:gd name="T59" fmla="*/ 5 h 319"/>
                <a:gd name="T60" fmla="*/ 88 w 166"/>
                <a:gd name="T61" fmla="*/ 2 h 319"/>
                <a:gd name="T62" fmla="*/ 96 w 166"/>
                <a:gd name="T63" fmla="*/ 0 h 319"/>
                <a:gd name="T64" fmla="*/ 100 w 166"/>
                <a:gd name="T65" fmla="*/ 0 h 3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"/>
                <a:gd name="T100" fmla="*/ 0 h 319"/>
                <a:gd name="T101" fmla="*/ 166 w 166"/>
                <a:gd name="T102" fmla="*/ 319 h 3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" h="319">
                  <a:moveTo>
                    <a:pt x="100" y="0"/>
                  </a:moveTo>
                  <a:lnTo>
                    <a:pt x="104" y="0"/>
                  </a:lnTo>
                  <a:lnTo>
                    <a:pt x="112" y="4"/>
                  </a:lnTo>
                  <a:lnTo>
                    <a:pt x="125" y="13"/>
                  </a:lnTo>
                  <a:lnTo>
                    <a:pt x="137" y="25"/>
                  </a:lnTo>
                  <a:lnTo>
                    <a:pt x="150" y="46"/>
                  </a:lnTo>
                  <a:lnTo>
                    <a:pt x="160" y="77"/>
                  </a:lnTo>
                  <a:lnTo>
                    <a:pt x="166" y="118"/>
                  </a:lnTo>
                  <a:lnTo>
                    <a:pt x="164" y="170"/>
                  </a:lnTo>
                  <a:lnTo>
                    <a:pt x="157" y="216"/>
                  </a:lnTo>
                  <a:lnTo>
                    <a:pt x="148" y="252"/>
                  </a:lnTo>
                  <a:lnTo>
                    <a:pt x="136" y="278"/>
                  </a:lnTo>
                  <a:lnTo>
                    <a:pt x="121" y="298"/>
                  </a:lnTo>
                  <a:lnTo>
                    <a:pt x="105" y="310"/>
                  </a:lnTo>
                  <a:lnTo>
                    <a:pt x="91" y="318"/>
                  </a:lnTo>
                  <a:lnTo>
                    <a:pt x="75" y="319"/>
                  </a:lnTo>
                  <a:lnTo>
                    <a:pt x="63" y="318"/>
                  </a:lnTo>
                  <a:lnTo>
                    <a:pt x="50" y="312"/>
                  </a:lnTo>
                  <a:lnTo>
                    <a:pt x="38" y="305"/>
                  </a:lnTo>
                  <a:lnTo>
                    <a:pt x="25" y="293"/>
                  </a:lnTo>
                  <a:lnTo>
                    <a:pt x="15" y="275"/>
                  </a:lnTo>
                  <a:lnTo>
                    <a:pt x="7" y="250"/>
                  </a:lnTo>
                  <a:lnTo>
                    <a:pt x="2" y="218"/>
                  </a:lnTo>
                  <a:lnTo>
                    <a:pt x="0" y="178"/>
                  </a:lnTo>
                  <a:lnTo>
                    <a:pt x="4" y="128"/>
                  </a:lnTo>
                  <a:lnTo>
                    <a:pt x="13" y="84"/>
                  </a:lnTo>
                  <a:lnTo>
                    <a:pt x="25" y="52"/>
                  </a:lnTo>
                  <a:lnTo>
                    <a:pt x="41" y="29"/>
                  </a:lnTo>
                  <a:lnTo>
                    <a:pt x="57" y="13"/>
                  </a:lnTo>
                  <a:lnTo>
                    <a:pt x="73" y="5"/>
                  </a:lnTo>
                  <a:lnTo>
                    <a:pt x="88" y="2"/>
                  </a:lnTo>
                  <a:lnTo>
                    <a:pt x="96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A8B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658" y="2371"/>
              <a:ext cx="171" cy="289"/>
            </a:xfrm>
            <a:custGeom>
              <a:avLst/>
              <a:gdLst>
                <a:gd name="T0" fmla="*/ 82 w 171"/>
                <a:gd name="T1" fmla="*/ 0 h 289"/>
                <a:gd name="T2" fmla="*/ 86 w 171"/>
                <a:gd name="T3" fmla="*/ 0 h 289"/>
                <a:gd name="T4" fmla="*/ 98 w 171"/>
                <a:gd name="T5" fmla="*/ 4 h 289"/>
                <a:gd name="T6" fmla="*/ 112 w 171"/>
                <a:gd name="T7" fmla="*/ 9 h 289"/>
                <a:gd name="T8" fmla="*/ 130 w 171"/>
                <a:gd name="T9" fmla="*/ 20 h 289"/>
                <a:gd name="T10" fmla="*/ 146 w 171"/>
                <a:gd name="T11" fmla="*/ 40 h 289"/>
                <a:gd name="T12" fmla="*/ 160 w 171"/>
                <a:gd name="T13" fmla="*/ 68 h 289"/>
                <a:gd name="T14" fmla="*/ 169 w 171"/>
                <a:gd name="T15" fmla="*/ 106 h 289"/>
                <a:gd name="T16" fmla="*/ 171 w 171"/>
                <a:gd name="T17" fmla="*/ 157 h 289"/>
                <a:gd name="T18" fmla="*/ 164 w 171"/>
                <a:gd name="T19" fmla="*/ 204 h 289"/>
                <a:gd name="T20" fmla="*/ 151 w 171"/>
                <a:gd name="T21" fmla="*/ 238 h 289"/>
                <a:gd name="T22" fmla="*/ 137 w 171"/>
                <a:gd name="T23" fmla="*/ 261 h 289"/>
                <a:gd name="T24" fmla="*/ 121 w 171"/>
                <a:gd name="T25" fmla="*/ 277 h 289"/>
                <a:gd name="T26" fmla="*/ 105 w 171"/>
                <a:gd name="T27" fmla="*/ 284 h 289"/>
                <a:gd name="T28" fmla="*/ 91 w 171"/>
                <a:gd name="T29" fmla="*/ 289 h 289"/>
                <a:gd name="T30" fmla="*/ 80 w 171"/>
                <a:gd name="T31" fmla="*/ 289 h 289"/>
                <a:gd name="T32" fmla="*/ 75 w 171"/>
                <a:gd name="T33" fmla="*/ 289 h 289"/>
                <a:gd name="T34" fmla="*/ 70 w 171"/>
                <a:gd name="T35" fmla="*/ 287 h 289"/>
                <a:gd name="T36" fmla="*/ 61 w 171"/>
                <a:gd name="T37" fmla="*/ 282 h 289"/>
                <a:gd name="T38" fmla="*/ 46 w 171"/>
                <a:gd name="T39" fmla="*/ 273 h 289"/>
                <a:gd name="T40" fmla="*/ 32 w 171"/>
                <a:gd name="T41" fmla="*/ 259 h 289"/>
                <a:gd name="T42" fmla="*/ 18 w 171"/>
                <a:gd name="T43" fmla="*/ 238 h 289"/>
                <a:gd name="T44" fmla="*/ 6 w 171"/>
                <a:gd name="T45" fmla="*/ 209 h 289"/>
                <a:gd name="T46" fmla="*/ 0 w 171"/>
                <a:gd name="T47" fmla="*/ 172 h 289"/>
                <a:gd name="T48" fmla="*/ 0 w 171"/>
                <a:gd name="T49" fmla="*/ 125 h 289"/>
                <a:gd name="T50" fmla="*/ 7 w 171"/>
                <a:gd name="T51" fmla="*/ 82 h 289"/>
                <a:gd name="T52" fmla="*/ 18 w 171"/>
                <a:gd name="T53" fmla="*/ 50 h 289"/>
                <a:gd name="T54" fmla="*/ 32 w 171"/>
                <a:gd name="T55" fmla="*/ 29 h 289"/>
                <a:gd name="T56" fmla="*/ 46 w 171"/>
                <a:gd name="T57" fmla="*/ 15 h 289"/>
                <a:gd name="T58" fmla="*/ 59 w 171"/>
                <a:gd name="T59" fmla="*/ 6 h 289"/>
                <a:gd name="T60" fmla="*/ 71 w 171"/>
                <a:gd name="T61" fmla="*/ 2 h 289"/>
                <a:gd name="T62" fmla="*/ 78 w 171"/>
                <a:gd name="T63" fmla="*/ 0 h 289"/>
                <a:gd name="T64" fmla="*/ 82 w 171"/>
                <a:gd name="T65" fmla="*/ 0 h 2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289"/>
                <a:gd name="T101" fmla="*/ 171 w 171"/>
                <a:gd name="T102" fmla="*/ 289 h 2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289">
                  <a:moveTo>
                    <a:pt x="82" y="0"/>
                  </a:moveTo>
                  <a:lnTo>
                    <a:pt x="86" y="0"/>
                  </a:lnTo>
                  <a:lnTo>
                    <a:pt x="98" y="4"/>
                  </a:lnTo>
                  <a:lnTo>
                    <a:pt x="112" y="9"/>
                  </a:lnTo>
                  <a:lnTo>
                    <a:pt x="130" y="20"/>
                  </a:lnTo>
                  <a:lnTo>
                    <a:pt x="146" y="40"/>
                  </a:lnTo>
                  <a:lnTo>
                    <a:pt x="160" y="68"/>
                  </a:lnTo>
                  <a:lnTo>
                    <a:pt x="169" y="106"/>
                  </a:lnTo>
                  <a:lnTo>
                    <a:pt x="171" y="157"/>
                  </a:lnTo>
                  <a:lnTo>
                    <a:pt x="164" y="204"/>
                  </a:lnTo>
                  <a:lnTo>
                    <a:pt x="151" y="238"/>
                  </a:lnTo>
                  <a:lnTo>
                    <a:pt x="137" y="261"/>
                  </a:lnTo>
                  <a:lnTo>
                    <a:pt x="121" y="277"/>
                  </a:lnTo>
                  <a:lnTo>
                    <a:pt x="105" y="284"/>
                  </a:lnTo>
                  <a:lnTo>
                    <a:pt x="91" y="289"/>
                  </a:lnTo>
                  <a:lnTo>
                    <a:pt x="80" y="289"/>
                  </a:lnTo>
                  <a:lnTo>
                    <a:pt x="75" y="289"/>
                  </a:lnTo>
                  <a:lnTo>
                    <a:pt x="70" y="287"/>
                  </a:lnTo>
                  <a:lnTo>
                    <a:pt x="61" y="282"/>
                  </a:lnTo>
                  <a:lnTo>
                    <a:pt x="46" y="273"/>
                  </a:lnTo>
                  <a:lnTo>
                    <a:pt x="32" y="259"/>
                  </a:lnTo>
                  <a:lnTo>
                    <a:pt x="18" y="238"/>
                  </a:lnTo>
                  <a:lnTo>
                    <a:pt x="6" y="209"/>
                  </a:lnTo>
                  <a:lnTo>
                    <a:pt x="0" y="172"/>
                  </a:lnTo>
                  <a:lnTo>
                    <a:pt x="0" y="125"/>
                  </a:lnTo>
                  <a:lnTo>
                    <a:pt x="7" y="82"/>
                  </a:lnTo>
                  <a:lnTo>
                    <a:pt x="18" y="50"/>
                  </a:lnTo>
                  <a:lnTo>
                    <a:pt x="32" y="29"/>
                  </a:lnTo>
                  <a:lnTo>
                    <a:pt x="46" y="15"/>
                  </a:lnTo>
                  <a:lnTo>
                    <a:pt x="59" y="6"/>
                  </a:lnTo>
                  <a:lnTo>
                    <a:pt x="71" y="2"/>
                  </a:lnTo>
                  <a:lnTo>
                    <a:pt x="78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A8B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60" y="2154"/>
              <a:ext cx="73" cy="39"/>
            </a:xfrm>
            <a:custGeom>
              <a:avLst/>
              <a:gdLst>
                <a:gd name="T0" fmla="*/ 21 w 73"/>
                <a:gd name="T1" fmla="*/ 5 h 39"/>
                <a:gd name="T2" fmla="*/ 28 w 73"/>
                <a:gd name="T3" fmla="*/ 3 h 39"/>
                <a:gd name="T4" fmla="*/ 44 w 73"/>
                <a:gd name="T5" fmla="*/ 0 h 39"/>
                <a:gd name="T6" fmla="*/ 60 w 73"/>
                <a:gd name="T7" fmla="*/ 3 h 39"/>
                <a:gd name="T8" fmla="*/ 73 w 73"/>
                <a:gd name="T9" fmla="*/ 17 h 39"/>
                <a:gd name="T10" fmla="*/ 73 w 73"/>
                <a:gd name="T11" fmla="*/ 26 h 39"/>
                <a:gd name="T12" fmla="*/ 69 w 73"/>
                <a:gd name="T13" fmla="*/ 34 h 39"/>
                <a:gd name="T14" fmla="*/ 62 w 73"/>
                <a:gd name="T15" fmla="*/ 37 h 39"/>
                <a:gd name="T16" fmla="*/ 51 w 73"/>
                <a:gd name="T17" fmla="*/ 39 h 39"/>
                <a:gd name="T18" fmla="*/ 41 w 73"/>
                <a:gd name="T19" fmla="*/ 39 h 39"/>
                <a:gd name="T20" fmla="*/ 28 w 73"/>
                <a:gd name="T21" fmla="*/ 37 h 39"/>
                <a:gd name="T22" fmla="*/ 18 w 73"/>
                <a:gd name="T23" fmla="*/ 35 h 39"/>
                <a:gd name="T24" fmla="*/ 9 w 73"/>
                <a:gd name="T25" fmla="*/ 32 h 39"/>
                <a:gd name="T26" fmla="*/ 0 w 73"/>
                <a:gd name="T27" fmla="*/ 25 h 39"/>
                <a:gd name="T28" fmla="*/ 3 w 73"/>
                <a:gd name="T29" fmla="*/ 17 h 39"/>
                <a:gd name="T30" fmla="*/ 12 w 73"/>
                <a:gd name="T31" fmla="*/ 10 h 39"/>
                <a:gd name="T32" fmla="*/ 21 w 73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39"/>
                <a:gd name="T53" fmla="*/ 73 w 73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39">
                  <a:moveTo>
                    <a:pt x="21" y="5"/>
                  </a:moveTo>
                  <a:lnTo>
                    <a:pt x="28" y="3"/>
                  </a:lnTo>
                  <a:lnTo>
                    <a:pt x="44" y="0"/>
                  </a:lnTo>
                  <a:lnTo>
                    <a:pt x="60" y="3"/>
                  </a:lnTo>
                  <a:lnTo>
                    <a:pt x="73" y="17"/>
                  </a:lnTo>
                  <a:lnTo>
                    <a:pt x="73" y="26"/>
                  </a:lnTo>
                  <a:lnTo>
                    <a:pt x="69" y="34"/>
                  </a:lnTo>
                  <a:lnTo>
                    <a:pt x="62" y="37"/>
                  </a:lnTo>
                  <a:lnTo>
                    <a:pt x="51" y="39"/>
                  </a:lnTo>
                  <a:lnTo>
                    <a:pt x="41" y="39"/>
                  </a:lnTo>
                  <a:lnTo>
                    <a:pt x="28" y="37"/>
                  </a:lnTo>
                  <a:lnTo>
                    <a:pt x="18" y="35"/>
                  </a:lnTo>
                  <a:lnTo>
                    <a:pt x="9" y="32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12" y="1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628" y="2491"/>
              <a:ext cx="84" cy="216"/>
            </a:xfrm>
            <a:custGeom>
              <a:avLst/>
              <a:gdLst>
                <a:gd name="T0" fmla="*/ 45 w 84"/>
                <a:gd name="T1" fmla="*/ 0 h 216"/>
                <a:gd name="T2" fmla="*/ 38 w 84"/>
                <a:gd name="T3" fmla="*/ 5 h 216"/>
                <a:gd name="T4" fmla="*/ 22 w 84"/>
                <a:gd name="T5" fmla="*/ 25 h 216"/>
                <a:gd name="T6" fmla="*/ 6 w 84"/>
                <a:gd name="T7" fmla="*/ 66 h 216"/>
                <a:gd name="T8" fmla="*/ 0 w 84"/>
                <a:gd name="T9" fmla="*/ 132 h 216"/>
                <a:gd name="T10" fmla="*/ 4 w 84"/>
                <a:gd name="T11" fmla="*/ 166 h 216"/>
                <a:gd name="T12" fmla="*/ 11 w 84"/>
                <a:gd name="T13" fmla="*/ 191 h 216"/>
                <a:gd name="T14" fmla="*/ 22 w 84"/>
                <a:gd name="T15" fmla="*/ 207 h 216"/>
                <a:gd name="T16" fmla="*/ 34 w 84"/>
                <a:gd name="T17" fmla="*/ 214 h 216"/>
                <a:gd name="T18" fmla="*/ 48 w 84"/>
                <a:gd name="T19" fmla="*/ 216 h 216"/>
                <a:gd name="T20" fmla="*/ 61 w 84"/>
                <a:gd name="T21" fmla="*/ 210 h 216"/>
                <a:gd name="T22" fmla="*/ 71 w 84"/>
                <a:gd name="T23" fmla="*/ 200 h 216"/>
                <a:gd name="T24" fmla="*/ 80 w 84"/>
                <a:gd name="T25" fmla="*/ 185 h 216"/>
                <a:gd name="T26" fmla="*/ 84 w 84"/>
                <a:gd name="T27" fmla="*/ 175 h 216"/>
                <a:gd name="T28" fmla="*/ 84 w 84"/>
                <a:gd name="T29" fmla="*/ 171 h 216"/>
                <a:gd name="T30" fmla="*/ 78 w 84"/>
                <a:gd name="T31" fmla="*/ 171 h 216"/>
                <a:gd name="T32" fmla="*/ 71 w 84"/>
                <a:gd name="T33" fmla="*/ 176 h 216"/>
                <a:gd name="T34" fmla="*/ 62 w 84"/>
                <a:gd name="T35" fmla="*/ 182 h 216"/>
                <a:gd name="T36" fmla="*/ 54 w 84"/>
                <a:gd name="T37" fmla="*/ 187 h 216"/>
                <a:gd name="T38" fmla="*/ 45 w 84"/>
                <a:gd name="T39" fmla="*/ 187 h 216"/>
                <a:gd name="T40" fmla="*/ 36 w 84"/>
                <a:gd name="T41" fmla="*/ 184 h 216"/>
                <a:gd name="T42" fmla="*/ 25 w 84"/>
                <a:gd name="T43" fmla="*/ 153 h 216"/>
                <a:gd name="T44" fmla="*/ 23 w 84"/>
                <a:gd name="T45" fmla="*/ 101 h 216"/>
                <a:gd name="T46" fmla="*/ 29 w 84"/>
                <a:gd name="T47" fmla="*/ 44 h 216"/>
                <a:gd name="T48" fmla="*/ 45 w 84"/>
                <a:gd name="T49" fmla="*/ 0 h 2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4"/>
                <a:gd name="T76" fmla="*/ 0 h 216"/>
                <a:gd name="T77" fmla="*/ 84 w 84"/>
                <a:gd name="T78" fmla="*/ 216 h 2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4" h="216">
                  <a:moveTo>
                    <a:pt x="45" y="0"/>
                  </a:moveTo>
                  <a:lnTo>
                    <a:pt x="38" y="5"/>
                  </a:lnTo>
                  <a:lnTo>
                    <a:pt x="22" y="25"/>
                  </a:lnTo>
                  <a:lnTo>
                    <a:pt x="6" y="66"/>
                  </a:lnTo>
                  <a:lnTo>
                    <a:pt x="0" y="132"/>
                  </a:lnTo>
                  <a:lnTo>
                    <a:pt x="4" y="166"/>
                  </a:lnTo>
                  <a:lnTo>
                    <a:pt x="11" y="191"/>
                  </a:lnTo>
                  <a:lnTo>
                    <a:pt x="22" y="207"/>
                  </a:lnTo>
                  <a:lnTo>
                    <a:pt x="34" y="214"/>
                  </a:lnTo>
                  <a:lnTo>
                    <a:pt x="48" y="216"/>
                  </a:lnTo>
                  <a:lnTo>
                    <a:pt x="61" y="210"/>
                  </a:lnTo>
                  <a:lnTo>
                    <a:pt x="71" y="200"/>
                  </a:lnTo>
                  <a:lnTo>
                    <a:pt x="80" y="185"/>
                  </a:lnTo>
                  <a:lnTo>
                    <a:pt x="84" y="175"/>
                  </a:lnTo>
                  <a:lnTo>
                    <a:pt x="84" y="171"/>
                  </a:lnTo>
                  <a:lnTo>
                    <a:pt x="78" y="171"/>
                  </a:lnTo>
                  <a:lnTo>
                    <a:pt x="71" y="176"/>
                  </a:lnTo>
                  <a:lnTo>
                    <a:pt x="62" y="182"/>
                  </a:lnTo>
                  <a:lnTo>
                    <a:pt x="54" y="187"/>
                  </a:lnTo>
                  <a:lnTo>
                    <a:pt x="45" y="187"/>
                  </a:lnTo>
                  <a:lnTo>
                    <a:pt x="36" y="184"/>
                  </a:lnTo>
                  <a:lnTo>
                    <a:pt x="25" y="153"/>
                  </a:lnTo>
                  <a:lnTo>
                    <a:pt x="23" y="101"/>
                  </a:lnTo>
                  <a:lnTo>
                    <a:pt x="29" y="4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687" y="2425"/>
              <a:ext cx="103" cy="191"/>
            </a:xfrm>
            <a:custGeom>
              <a:avLst/>
              <a:gdLst>
                <a:gd name="T0" fmla="*/ 44 w 103"/>
                <a:gd name="T1" fmla="*/ 2 h 191"/>
                <a:gd name="T2" fmla="*/ 41 w 103"/>
                <a:gd name="T3" fmla="*/ 5 h 191"/>
                <a:gd name="T4" fmla="*/ 32 w 103"/>
                <a:gd name="T5" fmla="*/ 12 h 191"/>
                <a:gd name="T6" fmla="*/ 21 w 103"/>
                <a:gd name="T7" fmla="*/ 27 h 191"/>
                <a:gd name="T8" fmla="*/ 10 w 103"/>
                <a:gd name="T9" fmla="*/ 46 h 191"/>
                <a:gd name="T10" fmla="*/ 1 w 103"/>
                <a:gd name="T11" fmla="*/ 69 h 191"/>
                <a:gd name="T12" fmla="*/ 0 w 103"/>
                <a:gd name="T13" fmla="*/ 98 h 191"/>
                <a:gd name="T14" fmla="*/ 5 w 103"/>
                <a:gd name="T15" fmla="*/ 132 h 191"/>
                <a:gd name="T16" fmla="*/ 23 w 103"/>
                <a:gd name="T17" fmla="*/ 171 h 191"/>
                <a:gd name="T18" fmla="*/ 35 w 103"/>
                <a:gd name="T19" fmla="*/ 185 h 191"/>
                <a:gd name="T20" fmla="*/ 49 w 103"/>
                <a:gd name="T21" fmla="*/ 191 h 191"/>
                <a:gd name="T22" fmla="*/ 64 w 103"/>
                <a:gd name="T23" fmla="*/ 187 h 191"/>
                <a:gd name="T24" fmla="*/ 76 w 103"/>
                <a:gd name="T25" fmla="*/ 180 h 191"/>
                <a:gd name="T26" fmla="*/ 87 w 103"/>
                <a:gd name="T27" fmla="*/ 167 h 191"/>
                <a:gd name="T28" fmla="*/ 96 w 103"/>
                <a:gd name="T29" fmla="*/ 155 h 191"/>
                <a:gd name="T30" fmla="*/ 101 w 103"/>
                <a:gd name="T31" fmla="*/ 142 h 191"/>
                <a:gd name="T32" fmla="*/ 103 w 103"/>
                <a:gd name="T33" fmla="*/ 135 h 191"/>
                <a:gd name="T34" fmla="*/ 99 w 103"/>
                <a:gd name="T35" fmla="*/ 134 h 191"/>
                <a:gd name="T36" fmla="*/ 92 w 103"/>
                <a:gd name="T37" fmla="*/ 139 h 191"/>
                <a:gd name="T38" fmla="*/ 85 w 103"/>
                <a:gd name="T39" fmla="*/ 146 h 191"/>
                <a:gd name="T40" fmla="*/ 74 w 103"/>
                <a:gd name="T41" fmla="*/ 155 h 191"/>
                <a:gd name="T42" fmla="*/ 65 w 103"/>
                <a:gd name="T43" fmla="*/ 164 h 191"/>
                <a:gd name="T44" fmla="*/ 55 w 103"/>
                <a:gd name="T45" fmla="*/ 166 h 191"/>
                <a:gd name="T46" fmla="*/ 44 w 103"/>
                <a:gd name="T47" fmla="*/ 162 h 191"/>
                <a:gd name="T48" fmla="*/ 35 w 103"/>
                <a:gd name="T49" fmla="*/ 150 h 191"/>
                <a:gd name="T50" fmla="*/ 25 w 103"/>
                <a:gd name="T51" fmla="*/ 112 h 191"/>
                <a:gd name="T52" fmla="*/ 23 w 103"/>
                <a:gd name="T53" fmla="*/ 80 h 191"/>
                <a:gd name="T54" fmla="*/ 28 w 103"/>
                <a:gd name="T55" fmla="*/ 53 h 191"/>
                <a:gd name="T56" fmla="*/ 37 w 103"/>
                <a:gd name="T57" fmla="*/ 30 h 191"/>
                <a:gd name="T58" fmla="*/ 48 w 103"/>
                <a:gd name="T59" fmla="*/ 14 h 191"/>
                <a:gd name="T60" fmla="*/ 53 w 103"/>
                <a:gd name="T61" fmla="*/ 3 h 191"/>
                <a:gd name="T62" fmla="*/ 53 w 103"/>
                <a:gd name="T63" fmla="*/ 0 h 191"/>
                <a:gd name="T64" fmla="*/ 44 w 103"/>
                <a:gd name="T65" fmla="*/ 2 h 1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3"/>
                <a:gd name="T100" fmla="*/ 0 h 191"/>
                <a:gd name="T101" fmla="*/ 103 w 103"/>
                <a:gd name="T102" fmla="*/ 191 h 1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3" h="191">
                  <a:moveTo>
                    <a:pt x="44" y="2"/>
                  </a:moveTo>
                  <a:lnTo>
                    <a:pt x="41" y="5"/>
                  </a:lnTo>
                  <a:lnTo>
                    <a:pt x="32" y="12"/>
                  </a:lnTo>
                  <a:lnTo>
                    <a:pt x="21" y="27"/>
                  </a:lnTo>
                  <a:lnTo>
                    <a:pt x="10" y="46"/>
                  </a:lnTo>
                  <a:lnTo>
                    <a:pt x="1" y="69"/>
                  </a:lnTo>
                  <a:lnTo>
                    <a:pt x="0" y="98"/>
                  </a:lnTo>
                  <a:lnTo>
                    <a:pt x="5" y="132"/>
                  </a:lnTo>
                  <a:lnTo>
                    <a:pt x="23" y="171"/>
                  </a:lnTo>
                  <a:lnTo>
                    <a:pt x="35" y="185"/>
                  </a:lnTo>
                  <a:lnTo>
                    <a:pt x="49" y="191"/>
                  </a:lnTo>
                  <a:lnTo>
                    <a:pt x="64" y="187"/>
                  </a:lnTo>
                  <a:lnTo>
                    <a:pt x="76" y="180"/>
                  </a:lnTo>
                  <a:lnTo>
                    <a:pt x="87" y="167"/>
                  </a:lnTo>
                  <a:lnTo>
                    <a:pt x="96" y="155"/>
                  </a:lnTo>
                  <a:lnTo>
                    <a:pt x="101" y="142"/>
                  </a:lnTo>
                  <a:lnTo>
                    <a:pt x="103" y="135"/>
                  </a:lnTo>
                  <a:lnTo>
                    <a:pt x="99" y="134"/>
                  </a:lnTo>
                  <a:lnTo>
                    <a:pt x="92" y="139"/>
                  </a:lnTo>
                  <a:lnTo>
                    <a:pt x="85" y="146"/>
                  </a:lnTo>
                  <a:lnTo>
                    <a:pt x="74" y="155"/>
                  </a:lnTo>
                  <a:lnTo>
                    <a:pt x="65" y="164"/>
                  </a:lnTo>
                  <a:lnTo>
                    <a:pt x="55" y="166"/>
                  </a:lnTo>
                  <a:lnTo>
                    <a:pt x="44" y="162"/>
                  </a:lnTo>
                  <a:lnTo>
                    <a:pt x="35" y="150"/>
                  </a:lnTo>
                  <a:lnTo>
                    <a:pt x="25" y="112"/>
                  </a:lnTo>
                  <a:lnTo>
                    <a:pt x="23" y="80"/>
                  </a:lnTo>
                  <a:lnTo>
                    <a:pt x="28" y="53"/>
                  </a:lnTo>
                  <a:lnTo>
                    <a:pt x="37" y="30"/>
                  </a:lnTo>
                  <a:lnTo>
                    <a:pt x="48" y="14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294" y="1599"/>
              <a:ext cx="489" cy="235"/>
            </a:xfrm>
            <a:custGeom>
              <a:avLst/>
              <a:gdLst>
                <a:gd name="T0" fmla="*/ 9 w 489"/>
                <a:gd name="T1" fmla="*/ 203 h 235"/>
                <a:gd name="T2" fmla="*/ 37 w 489"/>
                <a:gd name="T3" fmla="*/ 178 h 235"/>
                <a:gd name="T4" fmla="*/ 78 w 489"/>
                <a:gd name="T5" fmla="*/ 150 h 235"/>
                <a:gd name="T6" fmla="*/ 119 w 489"/>
                <a:gd name="T7" fmla="*/ 134 h 235"/>
                <a:gd name="T8" fmla="*/ 149 w 489"/>
                <a:gd name="T9" fmla="*/ 141 h 235"/>
                <a:gd name="T10" fmla="*/ 174 w 489"/>
                <a:gd name="T11" fmla="*/ 139 h 235"/>
                <a:gd name="T12" fmla="*/ 199 w 489"/>
                <a:gd name="T13" fmla="*/ 127 h 235"/>
                <a:gd name="T14" fmla="*/ 229 w 489"/>
                <a:gd name="T15" fmla="*/ 107 h 235"/>
                <a:gd name="T16" fmla="*/ 263 w 489"/>
                <a:gd name="T17" fmla="*/ 87 h 235"/>
                <a:gd name="T18" fmla="*/ 284 w 489"/>
                <a:gd name="T19" fmla="*/ 68 h 235"/>
                <a:gd name="T20" fmla="*/ 304 w 489"/>
                <a:gd name="T21" fmla="*/ 53 h 235"/>
                <a:gd name="T22" fmla="*/ 332 w 489"/>
                <a:gd name="T23" fmla="*/ 48 h 235"/>
                <a:gd name="T24" fmla="*/ 377 w 489"/>
                <a:gd name="T25" fmla="*/ 53 h 235"/>
                <a:gd name="T26" fmla="*/ 414 w 489"/>
                <a:gd name="T27" fmla="*/ 43 h 235"/>
                <a:gd name="T28" fmla="*/ 443 w 489"/>
                <a:gd name="T29" fmla="*/ 23 h 235"/>
                <a:gd name="T30" fmla="*/ 466 w 489"/>
                <a:gd name="T31" fmla="*/ 5 h 235"/>
                <a:gd name="T32" fmla="*/ 487 w 489"/>
                <a:gd name="T33" fmla="*/ 2 h 235"/>
                <a:gd name="T34" fmla="*/ 482 w 489"/>
                <a:gd name="T35" fmla="*/ 30 h 235"/>
                <a:gd name="T36" fmla="*/ 452 w 489"/>
                <a:gd name="T37" fmla="*/ 57 h 235"/>
                <a:gd name="T38" fmla="*/ 420 w 489"/>
                <a:gd name="T39" fmla="*/ 66 h 235"/>
                <a:gd name="T40" fmla="*/ 382 w 489"/>
                <a:gd name="T41" fmla="*/ 71 h 235"/>
                <a:gd name="T42" fmla="*/ 338 w 489"/>
                <a:gd name="T43" fmla="*/ 84 h 235"/>
                <a:gd name="T44" fmla="*/ 291 w 489"/>
                <a:gd name="T45" fmla="*/ 109 h 235"/>
                <a:gd name="T46" fmla="*/ 256 w 489"/>
                <a:gd name="T47" fmla="*/ 135 h 235"/>
                <a:gd name="T48" fmla="*/ 226 w 489"/>
                <a:gd name="T49" fmla="*/ 160 h 235"/>
                <a:gd name="T50" fmla="*/ 194 w 489"/>
                <a:gd name="T51" fmla="*/ 178 h 235"/>
                <a:gd name="T52" fmla="*/ 154 w 489"/>
                <a:gd name="T53" fmla="*/ 185 h 235"/>
                <a:gd name="T54" fmla="*/ 119 w 489"/>
                <a:gd name="T55" fmla="*/ 189 h 235"/>
                <a:gd name="T56" fmla="*/ 92 w 489"/>
                <a:gd name="T57" fmla="*/ 191 h 235"/>
                <a:gd name="T58" fmla="*/ 71 w 489"/>
                <a:gd name="T59" fmla="*/ 198 h 235"/>
                <a:gd name="T60" fmla="*/ 53 w 489"/>
                <a:gd name="T61" fmla="*/ 214 h 235"/>
                <a:gd name="T62" fmla="*/ 30 w 489"/>
                <a:gd name="T63" fmla="*/ 230 h 235"/>
                <a:gd name="T64" fmla="*/ 9 w 489"/>
                <a:gd name="T65" fmla="*/ 235 h 235"/>
                <a:gd name="T66" fmla="*/ 0 w 489"/>
                <a:gd name="T67" fmla="*/ 223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9"/>
                <a:gd name="T103" fmla="*/ 0 h 235"/>
                <a:gd name="T104" fmla="*/ 489 w 489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9" h="235">
                  <a:moveTo>
                    <a:pt x="5" y="207"/>
                  </a:moveTo>
                  <a:lnTo>
                    <a:pt x="9" y="203"/>
                  </a:lnTo>
                  <a:lnTo>
                    <a:pt x="19" y="193"/>
                  </a:lnTo>
                  <a:lnTo>
                    <a:pt x="37" y="178"/>
                  </a:lnTo>
                  <a:lnTo>
                    <a:pt x="57" y="164"/>
                  </a:lnTo>
                  <a:lnTo>
                    <a:pt x="78" y="150"/>
                  </a:lnTo>
                  <a:lnTo>
                    <a:pt x="99" y="139"/>
                  </a:lnTo>
                  <a:lnTo>
                    <a:pt x="119" y="134"/>
                  </a:lnTo>
                  <a:lnTo>
                    <a:pt x="135" y="135"/>
                  </a:lnTo>
                  <a:lnTo>
                    <a:pt x="149" y="141"/>
                  </a:lnTo>
                  <a:lnTo>
                    <a:pt x="162" y="143"/>
                  </a:lnTo>
                  <a:lnTo>
                    <a:pt x="174" y="139"/>
                  </a:lnTo>
                  <a:lnTo>
                    <a:pt x="187" y="134"/>
                  </a:lnTo>
                  <a:lnTo>
                    <a:pt x="199" y="127"/>
                  </a:lnTo>
                  <a:lnTo>
                    <a:pt x="213" y="118"/>
                  </a:lnTo>
                  <a:lnTo>
                    <a:pt x="229" y="107"/>
                  </a:lnTo>
                  <a:lnTo>
                    <a:pt x="247" y="98"/>
                  </a:lnTo>
                  <a:lnTo>
                    <a:pt x="263" y="87"/>
                  </a:lnTo>
                  <a:lnTo>
                    <a:pt x="275" y="78"/>
                  </a:lnTo>
                  <a:lnTo>
                    <a:pt x="284" y="68"/>
                  </a:lnTo>
                  <a:lnTo>
                    <a:pt x="293" y="59"/>
                  </a:lnTo>
                  <a:lnTo>
                    <a:pt x="304" y="53"/>
                  </a:lnTo>
                  <a:lnTo>
                    <a:pt x="316" y="48"/>
                  </a:lnTo>
                  <a:lnTo>
                    <a:pt x="332" y="48"/>
                  </a:lnTo>
                  <a:lnTo>
                    <a:pt x="354" y="52"/>
                  </a:lnTo>
                  <a:lnTo>
                    <a:pt x="377" y="53"/>
                  </a:lnTo>
                  <a:lnTo>
                    <a:pt x="396" y="50"/>
                  </a:lnTo>
                  <a:lnTo>
                    <a:pt x="414" y="43"/>
                  </a:lnTo>
                  <a:lnTo>
                    <a:pt x="430" y="34"/>
                  </a:lnTo>
                  <a:lnTo>
                    <a:pt x="443" y="23"/>
                  </a:lnTo>
                  <a:lnTo>
                    <a:pt x="455" y="12"/>
                  </a:lnTo>
                  <a:lnTo>
                    <a:pt x="466" y="5"/>
                  </a:lnTo>
                  <a:lnTo>
                    <a:pt x="475" y="0"/>
                  </a:lnTo>
                  <a:lnTo>
                    <a:pt x="487" y="2"/>
                  </a:lnTo>
                  <a:lnTo>
                    <a:pt x="489" y="12"/>
                  </a:lnTo>
                  <a:lnTo>
                    <a:pt x="482" y="30"/>
                  </a:lnTo>
                  <a:lnTo>
                    <a:pt x="464" y="50"/>
                  </a:lnTo>
                  <a:lnTo>
                    <a:pt x="452" y="57"/>
                  </a:lnTo>
                  <a:lnTo>
                    <a:pt x="437" y="62"/>
                  </a:lnTo>
                  <a:lnTo>
                    <a:pt x="420" y="66"/>
                  </a:lnTo>
                  <a:lnTo>
                    <a:pt x="402" y="69"/>
                  </a:lnTo>
                  <a:lnTo>
                    <a:pt x="382" y="71"/>
                  </a:lnTo>
                  <a:lnTo>
                    <a:pt x="361" y="77"/>
                  </a:lnTo>
                  <a:lnTo>
                    <a:pt x="338" y="84"/>
                  </a:lnTo>
                  <a:lnTo>
                    <a:pt x="315" y="94"/>
                  </a:lnTo>
                  <a:lnTo>
                    <a:pt x="291" y="109"/>
                  </a:lnTo>
                  <a:lnTo>
                    <a:pt x="274" y="121"/>
                  </a:lnTo>
                  <a:lnTo>
                    <a:pt x="256" y="135"/>
                  </a:lnTo>
                  <a:lnTo>
                    <a:pt x="242" y="148"/>
                  </a:lnTo>
                  <a:lnTo>
                    <a:pt x="226" y="160"/>
                  </a:lnTo>
                  <a:lnTo>
                    <a:pt x="211" y="169"/>
                  </a:lnTo>
                  <a:lnTo>
                    <a:pt x="194" y="178"/>
                  </a:lnTo>
                  <a:lnTo>
                    <a:pt x="174" y="184"/>
                  </a:lnTo>
                  <a:lnTo>
                    <a:pt x="154" y="185"/>
                  </a:lnTo>
                  <a:lnTo>
                    <a:pt x="137" y="187"/>
                  </a:lnTo>
                  <a:lnTo>
                    <a:pt x="119" y="189"/>
                  </a:lnTo>
                  <a:lnTo>
                    <a:pt x="105" y="189"/>
                  </a:lnTo>
                  <a:lnTo>
                    <a:pt x="92" y="191"/>
                  </a:lnTo>
                  <a:lnTo>
                    <a:pt x="80" y="193"/>
                  </a:lnTo>
                  <a:lnTo>
                    <a:pt x="71" y="198"/>
                  </a:lnTo>
                  <a:lnTo>
                    <a:pt x="62" y="205"/>
                  </a:lnTo>
                  <a:lnTo>
                    <a:pt x="53" y="214"/>
                  </a:lnTo>
                  <a:lnTo>
                    <a:pt x="42" y="223"/>
                  </a:lnTo>
                  <a:lnTo>
                    <a:pt x="30" y="230"/>
                  </a:lnTo>
                  <a:lnTo>
                    <a:pt x="18" y="235"/>
                  </a:lnTo>
                  <a:lnTo>
                    <a:pt x="9" y="235"/>
                  </a:lnTo>
                  <a:lnTo>
                    <a:pt x="1" y="232"/>
                  </a:lnTo>
                  <a:lnTo>
                    <a:pt x="0" y="223"/>
                  </a:lnTo>
                  <a:lnTo>
                    <a:pt x="5" y="207"/>
                  </a:lnTo>
                  <a:close/>
                </a:path>
              </a:pathLst>
            </a:custGeom>
            <a:solidFill>
              <a:srgbClr val="AF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3157" y="1642"/>
              <a:ext cx="261" cy="78"/>
            </a:xfrm>
            <a:custGeom>
              <a:avLst/>
              <a:gdLst>
                <a:gd name="T0" fmla="*/ 0 w 261"/>
                <a:gd name="T1" fmla="*/ 50 h 78"/>
                <a:gd name="T2" fmla="*/ 1 w 261"/>
                <a:gd name="T3" fmla="*/ 48 h 78"/>
                <a:gd name="T4" fmla="*/ 7 w 261"/>
                <a:gd name="T5" fmla="*/ 41 h 78"/>
                <a:gd name="T6" fmla="*/ 14 w 261"/>
                <a:gd name="T7" fmla="*/ 34 h 78"/>
                <a:gd name="T8" fmla="*/ 24 w 261"/>
                <a:gd name="T9" fmla="*/ 26 h 78"/>
                <a:gd name="T10" fmla="*/ 39 w 261"/>
                <a:gd name="T11" fmla="*/ 19 h 78"/>
                <a:gd name="T12" fmla="*/ 56 w 261"/>
                <a:gd name="T13" fmla="*/ 16 h 78"/>
                <a:gd name="T14" fmla="*/ 76 w 261"/>
                <a:gd name="T15" fmla="*/ 18 h 78"/>
                <a:gd name="T16" fmla="*/ 97 w 261"/>
                <a:gd name="T17" fmla="*/ 25 h 78"/>
                <a:gd name="T18" fmla="*/ 119 w 261"/>
                <a:gd name="T19" fmla="*/ 32 h 78"/>
                <a:gd name="T20" fmla="*/ 138 w 261"/>
                <a:gd name="T21" fmla="*/ 32 h 78"/>
                <a:gd name="T22" fmla="*/ 156 w 261"/>
                <a:gd name="T23" fmla="*/ 28 h 78"/>
                <a:gd name="T24" fmla="*/ 170 w 261"/>
                <a:gd name="T25" fmla="*/ 21 h 78"/>
                <a:gd name="T26" fmla="*/ 186 w 261"/>
                <a:gd name="T27" fmla="*/ 12 h 78"/>
                <a:gd name="T28" fmla="*/ 201 w 261"/>
                <a:gd name="T29" fmla="*/ 5 h 78"/>
                <a:gd name="T30" fmla="*/ 215 w 261"/>
                <a:gd name="T31" fmla="*/ 0 h 78"/>
                <a:gd name="T32" fmla="*/ 231 w 261"/>
                <a:gd name="T33" fmla="*/ 0 h 78"/>
                <a:gd name="T34" fmla="*/ 254 w 261"/>
                <a:gd name="T35" fmla="*/ 7 h 78"/>
                <a:gd name="T36" fmla="*/ 261 w 261"/>
                <a:gd name="T37" fmla="*/ 16 h 78"/>
                <a:gd name="T38" fmla="*/ 250 w 261"/>
                <a:gd name="T39" fmla="*/ 30 h 78"/>
                <a:gd name="T40" fmla="*/ 227 w 261"/>
                <a:gd name="T41" fmla="*/ 44 h 78"/>
                <a:gd name="T42" fmla="*/ 211 w 261"/>
                <a:gd name="T43" fmla="*/ 51 h 78"/>
                <a:gd name="T44" fmla="*/ 193 w 261"/>
                <a:gd name="T45" fmla="*/ 55 h 78"/>
                <a:gd name="T46" fmla="*/ 174 w 261"/>
                <a:gd name="T47" fmla="*/ 59 h 78"/>
                <a:gd name="T48" fmla="*/ 156 w 261"/>
                <a:gd name="T49" fmla="*/ 62 h 78"/>
                <a:gd name="T50" fmla="*/ 137 w 261"/>
                <a:gd name="T51" fmla="*/ 62 h 78"/>
                <a:gd name="T52" fmla="*/ 119 w 261"/>
                <a:gd name="T53" fmla="*/ 64 h 78"/>
                <a:gd name="T54" fmla="*/ 101 w 261"/>
                <a:gd name="T55" fmla="*/ 64 h 78"/>
                <a:gd name="T56" fmla="*/ 85 w 261"/>
                <a:gd name="T57" fmla="*/ 64 h 78"/>
                <a:gd name="T58" fmla="*/ 69 w 261"/>
                <a:gd name="T59" fmla="*/ 66 h 78"/>
                <a:gd name="T60" fmla="*/ 55 w 261"/>
                <a:gd name="T61" fmla="*/ 69 h 78"/>
                <a:gd name="T62" fmla="*/ 39 w 261"/>
                <a:gd name="T63" fmla="*/ 73 h 78"/>
                <a:gd name="T64" fmla="*/ 26 w 261"/>
                <a:gd name="T65" fmla="*/ 76 h 78"/>
                <a:gd name="T66" fmla="*/ 14 w 261"/>
                <a:gd name="T67" fmla="*/ 78 h 78"/>
                <a:gd name="T68" fmla="*/ 5 w 261"/>
                <a:gd name="T69" fmla="*/ 75 h 78"/>
                <a:gd name="T70" fmla="*/ 1 w 261"/>
                <a:gd name="T71" fmla="*/ 66 h 78"/>
                <a:gd name="T72" fmla="*/ 0 w 261"/>
                <a:gd name="T73" fmla="*/ 50 h 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78"/>
                <a:gd name="T113" fmla="*/ 261 w 261"/>
                <a:gd name="T114" fmla="*/ 78 h 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78">
                  <a:moveTo>
                    <a:pt x="0" y="50"/>
                  </a:moveTo>
                  <a:lnTo>
                    <a:pt x="1" y="48"/>
                  </a:lnTo>
                  <a:lnTo>
                    <a:pt x="7" y="41"/>
                  </a:lnTo>
                  <a:lnTo>
                    <a:pt x="14" y="34"/>
                  </a:lnTo>
                  <a:lnTo>
                    <a:pt x="24" y="26"/>
                  </a:lnTo>
                  <a:lnTo>
                    <a:pt x="39" y="19"/>
                  </a:lnTo>
                  <a:lnTo>
                    <a:pt x="56" y="16"/>
                  </a:lnTo>
                  <a:lnTo>
                    <a:pt x="76" y="18"/>
                  </a:lnTo>
                  <a:lnTo>
                    <a:pt x="97" y="25"/>
                  </a:lnTo>
                  <a:lnTo>
                    <a:pt x="119" y="32"/>
                  </a:lnTo>
                  <a:lnTo>
                    <a:pt x="138" y="32"/>
                  </a:lnTo>
                  <a:lnTo>
                    <a:pt x="156" y="28"/>
                  </a:lnTo>
                  <a:lnTo>
                    <a:pt x="170" y="21"/>
                  </a:lnTo>
                  <a:lnTo>
                    <a:pt x="186" y="12"/>
                  </a:lnTo>
                  <a:lnTo>
                    <a:pt x="201" y="5"/>
                  </a:lnTo>
                  <a:lnTo>
                    <a:pt x="215" y="0"/>
                  </a:lnTo>
                  <a:lnTo>
                    <a:pt x="231" y="0"/>
                  </a:lnTo>
                  <a:lnTo>
                    <a:pt x="254" y="7"/>
                  </a:lnTo>
                  <a:lnTo>
                    <a:pt x="261" y="16"/>
                  </a:lnTo>
                  <a:lnTo>
                    <a:pt x="250" y="30"/>
                  </a:lnTo>
                  <a:lnTo>
                    <a:pt x="227" y="44"/>
                  </a:lnTo>
                  <a:lnTo>
                    <a:pt x="211" y="51"/>
                  </a:lnTo>
                  <a:lnTo>
                    <a:pt x="193" y="55"/>
                  </a:lnTo>
                  <a:lnTo>
                    <a:pt x="174" y="59"/>
                  </a:lnTo>
                  <a:lnTo>
                    <a:pt x="156" y="62"/>
                  </a:lnTo>
                  <a:lnTo>
                    <a:pt x="137" y="62"/>
                  </a:lnTo>
                  <a:lnTo>
                    <a:pt x="119" y="64"/>
                  </a:lnTo>
                  <a:lnTo>
                    <a:pt x="101" y="64"/>
                  </a:lnTo>
                  <a:lnTo>
                    <a:pt x="85" y="64"/>
                  </a:lnTo>
                  <a:lnTo>
                    <a:pt x="69" y="66"/>
                  </a:lnTo>
                  <a:lnTo>
                    <a:pt x="55" y="69"/>
                  </a:lnTo>
                  <a:lnTo>
                    <a:pt x="39" y="73"/>
                  </a:lnTo>
                  <a:lnTo>
                    <a:pt x="26" y="76"/>
                  </a:lnTo>
                  <a:lnTo>
                    <a:pt x="14" y="78"/>
                  </a:lnTo>
                  <a:lnTo>
                    <a:pt x="5" y="75"/>
                  </a:lnTo>
                  <a:lnTo>
                    <a:pt x="1" y="6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AF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840" y="1679"/>
              <a:ext cx="295" cy="205"/>
            </a:xfrm>
            <a:custGeom>
              <a:avLst/>
              <a:gdLst>
                <a:gd name="T0" fmla="*/ 140 w 295"/>
                <a:gd name="T1" fmla="*/ 0 h 205"/>
                <a:gd name="T2" fmla="*/ 137 w 295"/>
                <a:gd name="T3" fmla="*/ 6 h 205"/>
                <a:gd name="T4" fmla="*/ 124 w 295"/>
                <a:gd name="T5" fmla="*/ 18 h 205"/>
                <a:gd name="T6" fmla="*/ 108 w 295"/>
                <a:gd name="T7" fmla="*/ 38 h 205"/>
                <a:gd name="T8" fmla="*/ 89 w 295"/>
                <a:gd name="T9" fmla="*/ 64 h 205"/>
                <a:gd name="T10" fmla="*/ 66 w 295"/>
                <a:gd name="T11" fmla="*/ 95 h 205"/>
                <a:gd name="T12" fmla="*/ 43 w 295"/>
                <a:gd name="T13" fmla="*/ 130 h 205"/>
                <a:gd name="T14" fmla="*/ 19 w 295"/>
                <a:gd name="T15" fmla="*/ 166 h 205"/>
                <a:gd name="T16" fmla="*/ 0 w 295"/>
                <a:gd name="T17" fmla="*/ 205 h 205"/>
                <a:gd name="T18" fmla="*/ 156 w 295"/>
                <a:gd name="T19" fmla="*/ 179 h 205"/>
                <a:gd name="T20" fmla="*/ 156 w 295"/>
                <a:gd name="T21" fmla="*/ 171 h 205"/>
                <a:gd name="T22" fmla="*/ 158 w 295"/>
                <a:gd name="T23" fmla="*/ 155 h 205"/>
                <a:gd name="T24" fmla="*/ 162 w 295"/>
                <a:gd name="T25" fmla="*/ 143 h 205"/>
                <a:gd name="T26" fmla="*/ 174 w 295"/>
                <a:gd name="T27" fmla="*/ 139 h 205"/>
                <a:gd name="T28" fmla="*/ 185 w 295"/>
                <a:gd name="T29" fmla="*/ 143 h 205"/>
                <a:gd name="T30" fmla="*/ 203 w 295"/>
                <a:gd name="T31" fmla="*/ 148 h 205"/>
                <a:gd name="T32" fmla="*/ 222 w 295"/>
                <a:gd name="T33" fmla="*/ 154 h 205"/>
                <a:gd name="T34" fmla="*/ 244 w 295"/>
                <a:gd name="T35" fmla="*/ 157 h 205"/>
                <a:gd name="T36" fmla="*/ 265 w 295"/>
                <a:gd name="T37" fmla="*/ 157 h 205"/>
                <a:gd name="T38" fmla="*/ 281 w 295"/>
                <a:gd name="T39" fmla="*/ 150 h 205"/>
                <a:gd name="T40" fmla="*/ 292 w 295"/>
                <a:gd name="T41" fmla="*/ 139 h 205"/>
                <a:gd name="T42" fmla="*/ 295 w 295"/>
                <a:gd name="T43" fmla="*/ 118 h 205"/>
                <a:gd name="T44" fmla="*/ 290 w 295"/>
                <a:gd name="T45" fmla="*/ 93 h 205"/>
                <a:gd name="T46" fmla="*/ 277 w 295"/>
                <a:gd name="T47" fmla="*/ 77 h 205"/>
                <a:gd name="T48" fmla="*/ 260 w 295"/>
                <a:gd name="T49" fmla="*/ 68 h 205"/>
                <a:gd name="T50" fmla="*/ 238 w 295"/>
                <a:gd name="T51" fmla="*/ 64 h 205"/>
                <a:gd name="T52" fmla="*/ 217 w 295"/>
                <a:gd name="T53" fmla="*/ 66 h 205"/>
                <a:gd name="T54" fmla="*/ 196 w 295"/>
                <a:gd name="T55" fmla="*/ 72 h 205"/>
                <a:gd name="T56" fmla="*/ 176 w 295"/>
                <a:gd name="T57" fmla="*/ 80 h 205"/>
                <a:gd name="T58" fmla="*/ 162 w 295"/>
                <a:gd name="T59" fmla="*/ 93 h 205"/>
                <a:gd name="T60" fmla="*/ 140 w 295"/>
                <a:gd name="T61" fmla="*/ 0 h 20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95"/>
                <a:gd name="T94" fmla="*/ 0 h 205"/>
                <a:gd name="T95" fmla="*/ 295 w 295"/>
                <a:gd name="T96" fmla="*/ 205 h 20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95" h="205">
                  <a:moveTo>
                    <a:pt x="140" y="0"/>
                  </a:moveTo>
                  <a:lnTo>
                    <a:pt x="137" y="6"/>
                  </a:lnTo>
                  <a:lnTo>
                    <a:pt x="124" y="18"/>
                  </a:lnTo>
                  <a:lnTo>
                    <a:pt x="108" y="38"/>
                  </a:lnTo>
                  <a:lnTo>
                    <a:pt x="89" y="64"/>
                  </a:lnTo>
                  <a:lnTo>
                    <a:pt x="66" y="95"/>
                  </a:lnTo>
                  <a:lnTo>
                    <a:pt x="43" y="130"/>
                  </a:lnTo>
                  <a:lnTo>
                    <a:pt x="19" y="166"/>
                  </a:lnTo>
                  <a:lnTo>
                    <a:pt x="0" y="205"/>
                  </a:lnTo>
                  <a:lnTo>
                    <a:pt x="156" y="179"/>
                  </a:lnTo>
                  <a:lnTo>
                    <a:pt x="156" y="171"/>
                  </a:lnTo>
                  <a:lnTo>
                    <a:pt x="158" y="155"/>
                  </a:lnTo>
                  <a:lnTo>
                    <a:pt x="162" y="143"/>
                  </a:lnTo>
                  <a:lnTo>
                    <a:pt x="174" y="139"/>
                  </a:lnTo>
                  <a:lnTo>
                    <a:pt x="185" y="143"/>
                  </a:lnTo>
                  <a:lnTo>
                    <a:pt x="203" y="148"/>
                  </a:lnTo>
                  <a:lnTo>
                    <a:pt x="222" y="154"/>
                  </a:lnTo>
                  <a:lnTo>
                    <a:pt x="244" y="157"/>
                  </a:lnTo>
                  <a:lnTo>
                    <a:pt x="265" y="157"/>
                  </a:lnTo>
                  <a:lnTo>
                    <a:pt x="281" y="150"/>
                  </a:lnTo>
                  <a:lnTo>
                    <a:pt x="292" y="139"/>
                  </a:lnTo>
                  <a:lnTo>
                    <a:pt x="295" y="118"/>
                  </a:lnTo>
                  <a:lnTo>
                    <a:pt x="290" y="93"/>
                  </a:lnTo>
                  <a:lnTo>
                    <a:pt x="277" y="77"/>
                  </a:lnTo>
                  <a:lnTo>
                    <a:pt x="260" y="68"/>
                  </a:lnTo>
                  <a:lnTo>
                    <a:pt x="238" y="64"/>
                  </a:lnTo>
                  <a:lnTo>
                    <a:pt x="217" y="66"/>
                  </a:lnTo>
                  <a:lnTo>
                    <a:pt x="196" y="72"/>
                  </a:lnTo>
                  <a:lnTo>
                    <a:pt x="176" y="80"/>
                  </a:lnTo>
                  <a:lnTo>
                    <a:pt x="162" y="9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1676400" y="1524000"/>
            <a:ext cx="3657600" cy="1917700"/>
            <a:chOff x="1700" y="1558"/>
            <a:chExt cx="2304" cy="1208"/>
          </a:xfrm>
        </p:grpSpPr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746" y="2160"/>
              <a:ext cx="2258" cy="606"/>
            </a:xfrm>
            <a:custGeom>
              <a:avLst/>
              <a:gdLst>
                <a:gd name="T0" fmla="*/ 1204 w 2258"/>
                <a:gd name="T1" fmla="*/ 179 h 606"/>
                <a:gd name="T2" fmla="*/ 1200 w 2258"/>
                <a:gd name="T3" fmla="*/ 165 h 606"/>
                <a:gd name="T4" fmla="*/ 1180 w 2258"/>
                <a:gd name="T5" fmla="*/ 130 h 606"/>
                <a:gd name="T6" fmla="*/ 1144 w 2258"/>
                <a:gd name="T7" fmla="*/ 92 h 606"/>
                <a:gd name="T8" fmla="*/ 1082 w 2258"/>
                <a:gd name="T9" fmla="*/ 66 h 606"/>
                <a:gd name="T10" fmla="*/ 1014 w 2258"/>
                <a:gd name="T11" fmla="*/ 86 h 606"/>
                <a:gd name="T12" fmla="*/ 966 w 2258"/>
                <a:gd name="T13" fmla="*/ 148 h 606"/>
                <a:gd name="T14" fmla="*/ 938 w 2258"/>
                <a:gd name="T15" fmla="*/ 217 h 606"/>
                <a:gd name="T16" fmla="*/ 928 w 2258"/>
                <a:gd name="T17" fmla="*/ 247 h 606"/>
                <a:gd name="T18" fmla="*/ 898 w 2258"/>
                <a:gd name="T19" fmla="*/ 237 h 606"/>
                <a:gd name="T20" fmla="*/ 815 w 2258"/>
                <a:gd name="T21" fmla="*/ 209 h 606"/>
                <a:gd name="T22" fmla="*/ 697 w 2258"/>
                <a:gd name="T23" fmla="*/ 169 h 606"/>
                <a:gd name="T24" fmla="*/ 563 w 2258"/>
                <a:gd name="T25" fmla="*/ 122 h 606"/>
                <a:gd name="T26" fmla="*/ 425 w 2258"/>
                <a:gd name="T27" fmla="*/ 78 h 606"/>
                <a:gd name="T28" fmla="*/ 301 w 2258"/>
                <a:gd name="T29" fmla="*/ 38 h 606"/>
                <a:gd name="T30" fmla="*/ 206 w 2258"/>
                <a:gd name="T31" fmla="*/ 10 h 606"/>
                <a:gd name="T32" fmla="*/ 160 w 2258"/>
                <a:gd name="T33" fmla="*/ 0 h 606"/>
                <a:gd name="T34" fmla="*/ 106 w 2258"/>
                <a:gd name="T35" fmla="*/ 0 h 606"/>
                <a:gd name="T36" fmla="*/ 40 w 2258"/>
                <a:gd name="T37" fmla="*/ 18 h 606"/>
                <a:gd name="T38" fmla="*/ 0 w 2258"/>
                <a:gd name="T39" fmla="*/ 80 h 606"/>
                <a:gd name="T40" fmla="*/ 24 w 2258"/>
                <a:gd name="T41" fmla="*/ 217 h 606"/>
                <a:gd name="T42" fmla="*/ 108 w 2258"/>
                <a:gd name="T43" fmla="*/ 311 h 606"/>
                <a:gd name="T44" fmla="*/ 120 w 2258"/>
                <a:gd name="T45" fmla="*/ 371 h 606"/>
                <a:gd name="T46" fmla="*/ 154 w 2258"/>
                <a:gd name="T47" fmla="*/ 453 h 606"/>
                <a:gd name="T48" fmla="*/ 224 w 2258"/>
                <a:gd name="T49" fmla="*/ 512 h 606"/>
                <a:gd name="T50" fmla="*/ 309 w 2258"/>
                <a:gd name="T51" fmla="*/ 510 h 606"/>
                <a:gd name="T52" fmla="*/ 357 w 2258"/>
                <a:gd name="T53" fmla="*/ 469 h 606"/>
                <a:gd name="T54" fmla="*/ 387 w 2258"/>
                <a:gd name="T55" fmla="*/ 415 h 606"/>
                <a:gd name="T56" fmla="*/ 403 w 2258"/>
                <a:gd name="T57" fmla="*/ 363 h 606"/>
                <a:gd name="T58" fmla="*/ 970 w 2258"/>
                <a:gd name="T59" fmla="*/ 425 h 606"/>
                <a:gd name="T60" fmla="*/ 980 w 2258"/>
                <a:gd name="T61" fmla="*/ 451 h 606"/>
                <a:gd name="T62" fmla="*/ 1008 w 2258"/>
                <a:gd name="T63" fmla="*/ 510 h 606"/>
                <a:gd name="T64" fmla="*/ 1054 w 2258"/>
                <a:gd name="T65" fmla="*/ 572 h 606"/>
                <a:gd name="T66" fmla="*/ 1120 w 2258"/>
                <a:gd name="T67" fmla="*/ 602 h 606"/>
                <a:gd name="T68" fmla="*/ 1192 w 2258"/>
                <a:gd name="T69" fmla="*/ 600 h 606"/>
                <a:gd name="T70" fmla="*/ 1238 w 2258"/>
                <a:gd name="T71" fmla="*/ 582 h 606"/>
                <a:gd name="T72" fmla="*/ 1266 w 2258"/>
                <a:gd name="T73" fmla="*/ 550 h 606"/>
                <a:gd name="T74" fmla="*/ 1290 w 2258"/>
                <a:gd name="T75" fmla="*/ 502 h 606"/>
                <a:gd name="T76" fmla="*/ 1823 w 2258"/>
                <a:gd name="T77" fmla="*/ 481 h 606"/>
                <a:gd name="T78" fmla="*/ 1835 w 2258"/>
                <a:gd name="T79" fmla="*/ 516 h 606"/>
                <a:gd name="T80" fmla="*/ 1865 w 2258"/>
                <a:gd name="T81" fmla="*/ 562 h 606"/>
                <a:gd name="T82" fmla="*/ 1927 w 2258"/>
                <a:gd name="T83" fmla="*/ 598 h 606"/>
                <a:gd name="T84" fmla="*/ 2013 w 2258"/>
                <a:gd name="T85" fmla="*/ 602 h 606"/>
                <a:gd name="T86" fmla="*/ 2068 w 2258"/>
                <a:gd name="T87" fmla="*/ 568 h 606"/>
                <a:gd name="T88" fmla="*/ 2094 w 2258"/>
                <a:gd name="T89" fmla="*/ 520 h 606"/>
                <a:gd name="T90" fmla="*/ 2102 w 2258"/>
                <a:gd name="T91" fmla="*/ 485 h 606"/>
                <a:gd name="T92" fmla="*/ 2106 w 2258"/>
                <a:gd name="T93" fmla="*/ 477 h 606"/>
                <a:gd name="T94" fmla="*/ 2130 w 2258"/>
                <a:gd name="T95" fmla="*/ 463 h 606"/>
                <a:gd name="T96" fmla="*/ 2164 w 2258"/>
                <a:gd name="T97" fmla="*/ 435 h 606"/>
                <a:gd name="T98" fmla="*/ 2190 w 2258"/>
                <a:gd name="T99" fmla="*/ 393 h 606"/>
                <a:gd name="T100" fmla="*/ 2258 w 2258"/>
                <a:gd name="T101" fmla="*/ 219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58"/>
                <a:gd name="T154" fmla="*/ 0 h 606"/>
                <a:gd name="T155" fmla="*/ 2258 w 2258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58" h="606">
                  <a:moveTo>
                    <a:pt x="2178" y="183"/>
                  </a:moveTo>
                  <a:lnTo>
                    <a:pt x="1204" y="179"/>
                  </a:lnTo>
                  <a:lnTo>
                    <a:pt x="1202" y="175"/>
                  </a:lnTo>
                  <a:lnTo>
                    <a:pt x="1200" y="165"/>
                  </a:lnTo>
                  <a:lnTo>
                    <a:pt x="1192" y="148"/>
                  </a:lnTo>
                  <a:lnTo>
                    <a:pt x="1180" y="130"/>
                  </a:lnTo>
                  <a:lnTo>
                    <a:pt x="1164" y="112"/>
                  </a:lnTo>
                  <a:lnTo>
                    <a:pt x="1144" y="92"/>
                  </a:lnTo>
                  <a:lnTo>
                    <a:pt x="1116" y="78"/>
                  </a:lnTo>
                  <a:lnTo>
                    <a:pt x="1082" y="66"/>
                  </a:lnTo>
                  <a:lnTo>
                    <a:pt x="1046" y="68"/>
                  </a:lnTo>
                  <a:lnTo>
                    <a:pt x="1014" y="86"/>
                  </a:lnTo>
                  <a:lnTo>
                    <a:pt x="988" y="114"/>
                  </a:lnTo>
                  <a:lnTo>
                    <a:pt x="966" y="148"/>
                  </a:lnTo>
                  <a:lnTo>
                    <a:pt x="950" y="185"/>
                  </a:lnTo>
                  <a:lnTo>
                    <a:pt x="938" y="217"/>
                  </a:lnTo>
                  <a:lnTo>
                    <a:pt x="930" y="239"/>
                  </a:lnTo>
                  <a:lnTo>
                    <a:pt x="928" y="247"/>
                  </a:lnTo>
                  <a:lnTo>
                    <a:pt x="920" y="245"/>
                  </a:lnTo>
                  <a:lnTo>
                    <a:pt x="898" y="237"/>
                  </a:lnTo>
                  <a:lnTo>
                    <a:pt x="862" y="225"/>
                  </a:lnTo>
                  <a:lnTo>
                    <a:pt x="815" y="209"/>
                  </a:lnTo>
                  <a:lnTo>
                    <a:pt x="759" y="189"/>
                  </a:lnTo>
                  <a:lnTo>
                    <a:pt x="697" y="169"/>
                  </a:lnTo>
                  <a:lnTo>
                    <a:pt x="631" y="146"/>
                  </a:lnTo>
                  <a:lnTo>
                    <a:pt x="563" y="122"/>
                  </a:lnTo>
                  <a:lnTo>
                    <a:pt x="493" y="100"/>
                  </a:lnTo>
                  <a:lnTo>
                    <a:pt x="425" y="78"/>
                  </a:lnTo>
                  <a:lnTo>
                    <a:pt x="359" y="58"/>
                  </a:lnTo>
                  <a:lnTo>
                    <a:pt x="301" y="38"/>
                  </a:lnTo>
                  <a:lnTo>
                    <a:pt x="249" y="22"/>
                  </a:lnTo>
                  <a:lnTo>
                    <a:pt x="206" y="10"/>
                  </a:lnTo>
                  <a:lnTo>
                    <a:pt x="176" y="2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06" y="0"/>
                  </a:lnTo>
                  <a:lnTo>
                    <a:pt x="72" y="4"/>
                  </a:lnTo>
                  <a:lnTo>
                    <a:pt x="40" y="18"/>
                  </a:lnTo>
                  <a:lnTo>
                    <a:pt x="14" y="42"/>
                  </a:lnTo>
                  <a:lnTo>
                    <a:pt x="0" y="80"/>
                  </a:lnTo>
                  <a:lnTo>
                    <a:pt x="2" y="138"/>
                  </a:lnTo>
                  <a:lnTo>
                    <a:pt x="24" y="217"/>
                  </a:lnTo>
                  <a:lnTo>
                    <a:pt x="108" y="301"/>
                  </a:lnTo>
                  <a:lnTo>
                    <a:pt x="108" y="311"/>
                  </a:lnTo>
                  <a:lnTo>
                    <a:pt x="112" y="335"/>
                  </a:lnTo>
                  <a:lnTo>
                    <a:pt x="120" y="371"/>
                  </a:lnTo>
                  <a:lnTo>
                    <a:pt x="132" y="411"/>
                  </a:lnTo>
                  <a:lnTo>
                    <a:pt x="154" y="453"/>
                  </a:lnTo>
                  <a:lnTo>
                    <a:pt x="184" y="487"/>
                  </a:lnTo>
                  <a:lnTo>
                    <a:pt x="224" y="512"/>
                  </a:lnTo>
                  <a:lnTo>
                    <a:pt x="277" y="518"/>
                  </a:lnTo>
                  <a:lnTo>
                    <a:pt x="309" y="510"/>
                  </a:lnTo>
                  <a:lnTo>
                    <a:pt x="335" y="492"/>
                  </a:lnTo>
                  <a:lnTo>
                    <a:pt x="357" y="469"/>
                  </a:lnTo>
                  <a:lnTo>
                    <a:pt x="375" y="443"/>
                  </a:lnTo>
                  <a:lnTo>
                    <a:pt x="387" y="415"/>
                  </a:lnTo>
                  <a:lnTo>
                    <a:pt x="397" y="387"/>
                  </a:lnTo>
                  <a:lnTo>
                    <a:pt x="403" y="363"/>
                  </a:lnTo>
                  <a:lnTo>
                    <a:pt x="407" y="341"/>
                  </a:lnTo>
                  <a:lnTo>
                    <a:pt x="970" y="425"/>
                  </a:lnTo>
                  <a:lnTo>
                    <a:pt x="972" y="433"/>
                  </a:lnTo>
                  <a:lnTo>
                    <a:pt x="980" y="451"/>
                  </a:lnTo>
                  <a:lnTo>
                    <a:pt x="992" y="479"/>
                  </a:lnTo>
                  <a:lnTo>
                    <a:pt x="1008" y="510"/>
                  </a:lnTo>
                  <a:lnTo>
                    <a:pt x="1028" y="542"/>
                  </a:lnTo>
                  <a:lnTo>
                    <a:pt x="1054" y="572"/>
                  </a:lnTo>
                  <a:lnTo>
                    <a:pt x="1084" y="592"/>
                  </a:lnTo>
                  <a:lnTo>
                    <a:pt x="1120" y="602"/>
                  </a:lnTo>
                  <a:lnTo>
                    <a:pt x="1160" y="604"/>
                  </a:lnTo>
                  <a:lnTo>
                    <a:pt x="1192" y="600"/>
                  </a:lnTo>
                  <a:lnTo>
                    <a:pt x="1218" y="594"/>
                  </a:lnTo>
                  <a:lnTo>
                    <a:pt x="1238" y="582"/>
                  </a:lnTo>
                  <a:lnTo>
                    <a:pt x="1254" y="568"/>
                  </a:lnTo>
                  <a:lnTo>
                    <a:pt x="1266" y="550"/>
                  </a:lnTo>
                  <a:lnTo>
                    <a:pt x="1278" y="528"/>
                  </a:lnTo>
                  <a:lnTo>
                    <a:pt x="1290" y="502"/>
                  </a:lnTo>
                  <a:lnTo>
                    <a:pt x="1823" y="475"/>
                  </a:lnTo>
                  <a:lnTo>
                    <a:pt x="1823" y="481"/>
                  </a:lnTo>
                  <a:lnTo>
                    <a:pt x="1827" y="496"/>
                  </a:lnTo>
                  <a:lnTo>
                    <a:pt x="1835" y="516"/>
                  </a:lnTo>
                  <a:lnTo>
                    <a:pt x="1847" y="538"/>
                  </a:lnTo>
                  <a:lnTo>
                    <a:pt x="1865" y="562"/>
                  </a:lnTo>
                  <a:lnTo>
                    <a:pt x="1893" y="584"/>
                  </a:lnTo>
                  <a:lnTo>
                    <a:pt x="1927" y="598"/>
                  </a:lnTo>
                  <a:lnTo>
                    <a:pt x="1973" y="606"/>
                  </a:lnTo>
                  <a:lnTo>
                    <a:pt x="2013" y="602"/>
                  </a:lnTo>
                  <a:lnTo>
                    <a:pt x="2046" y="588"/>
                  </a:lnTo>
                  <a:lnTo>
                    <a:pt x="2068" y="568"/>
                  </a:lnTo>
                  <a:lnTo>
                    <a:pt x="2084" y="544"/>
                  </a:lnTo>
                  <a:lnTo>
                    <a:pt x="2094" y="520"/>
                  </a:lnTo>
                  <a:lnTo>
                    <a:pt x="2100" y="500"/>
                  </a:lnTo>
                  <a:lnTo>
                    <a:pt x="2102" y="485"/>
                  </a:lnTo>
                  <a:lnTo>
                    <a:pt x="2102" y="479"/>
                  </a:lnTo>
                  <a:lnTo>
                    <a:pt x="2106" y="477"/>
                  </a:lnTo>
                  <a:lnTo>
                    <a:pt x="2116" y="473"/>
                  </a:lnTo>
                  <a:lnTo>
                    <a:pt x="2130" y="463"/>
                  </a:lnTo>
                  <a:lnTo>
                    <a:pt x="2148" y="451"/>
                  </a:lnTo>
                  <a:lnTo>
                    <a:pt x="2164" y="435"/>
                  </a:lnTo>
                  <a:lnTo>
                    <a:pt x="2180" y="417"/>
                  </a:lnTo>
                  <a:lnTo>
                    <a:pt x="2190" y="393"/>
                  </a:lnTo>
                  <a:lnTo>
                    <a:pt x="2196" y="367"/>
                  </a:lnTo>
                  <a:lnTo>
                    <a:pt x="2258" y="219"/>
                  </a:lnTo>
                  <a:lnTo>
                    <a:pt x="2178" y="1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714" y="1654"/>
              <a:ext cx="2232" cy="849"/>
            </a:xfrm>
            <a:custGeom>
              <a:avLst/>
              <a:gdLst>
                <a:gd name="T0" fmla="*/ 44 w 2232"/>
                <a:gd name="T1" fmla="*/ 438 h 849"/>
                <a:gd name="T2" fmla="*/ 92 w 2232"/>
                <a:gd name="T3" fmla="*/ 311 h 849"/>
                <a:gd name="T4" fmla="*/ 162 w 2232"/>
                <a:gd name="T5" fmla="*/ 297 h 849"/>
                <a:gd name="T6" fmla="*/ 220 w 2232"/>
                <a:gd name="T7" fmla="*/ 285 h 849"/>
                <a:gd name="T8" fmla="*/ 262 w 2232"/>
                <a:gd name="T9" fmla="*/ 247 h 849"/>
                <a:gd name="T10" fmla="*/ 397 w 2232"/>
                <a:gd name="T11" fmla="*/ 121 h 849"/>
                <a:gd name="T12" fmla="*/ 525 w 2232"/>
                <a:gd name="T13" fmla="*/ 29 h 849"/>
                <a:gd name="T14" fmla="*/ 583 w 2232"/>
                <a:gd name="T15" fmla="*/ 15 h 849"/>
                <a:gd name="T16" fmla="*/ 681 w 2232"/>
                <a:gd name="T17" fmla="*/ 4 h 849"/>
                <a:gd name="T18" fmla="*/ 835 w 2232"/>
                <a:gd name="T19" fmla="*/ 2 h 849"/>
                <a:gd name="T20" fmla="*/ 1056 w 2232"/>
                <a:gd name="T21" fmla="*/ 10 h 849"/>
                <a:gd name="T22" fmla="*/ 1362 w 2232"/>
                <a:gd name="T23" fmla="*/ 35 h 849"/>
                <a:gd name="T24" fmla="*/ 1497 w 2232"/>
                <a:gd name="T25" fmla="*/ 51 h 849"/>
                <a:gd name="T26" fmla="*/ 1539 w 2232"/>
                <a:gd name="T27" fmla="*/ 73 h 849"/>
                <a:gd name="T28" fmla="*/ 1601 w 2232"/>
                <a:gd name="T29" fmla="*/ 121 h 849"/>
                <a:gd name="T30" fmla="*/ 1703 w 2232"/>
                <a:gd name="T31" fmla="*/ 231 h 849"/>
                <a:gd name="T32" fmla="*/ 1813 w 2232"/>
                <a:gd name="T33" fmla="*/ 354 h 849"/>
                <a:gd name="T34" fmla="*/ 1847 w 2232"/>
                <a:gd name="T35" fmla="*/ 390 h 849"/>
                <a:gd name="T36" fmla="*/ 1885 w 2232"/>
                <a:gd name="T37" fmla="*/ 402 h 849"/>
                <a:gd name="T38" fmla="*/ 1957 w 2232"/>
                <a:gd name="T39" fmla="*/ 428 h 849"/>
                <a:gd name="T40" fmla="*/ 2039 w 2232"/>
                <a:gd name="T41" fmla="*/ 460 h 849"/>
                <a:gd name="T42" fmla="*/ 2118 w 2232"/>
                <a:gd name="T43" fmla="*/ 492 h 849"/>
                <a:gd name="T44" fmla="*/ 2170 w 2232"/>
                <a:gd name="T45" fmla="*/ 518 h 849"/>
                <a:gd name="T46" fmla="*/ 2216 w 2232"/>
                <a:gd name="T47" fmla="*/ 556 h 849"/>
                <a:gd name="T48" fmla="*/ 2230 w 2232"/>
                <a:gd name="T49" fmla="*/ 582 h 849"/>
                <a:gd name="T50" fmla="*/ 2226 w 2232"/>
                <a:gd name="T51" fmla="*/ 588 h 849"/>
                <a:gd name="T52" fmla="*/ 2168 w 2232"/>
                <a:gd name="T53" fmla="*/ 590 h 849"/>
                <a:gd name="T54" fmla="*/ 2106 w 2232"/>
                <a:gd name="T55" fmla="*/ 602 h 849"/>
                <a:gd name="T56" fmla="*/ 2092 w 2232"/>
                <a:gd name="T57" fmla="*/ 658 h 849"/>
                <a:gd name="T58" fmla="*/ 1683 w 2232"/>
                <a:gd name="T59" fmla="*/ 695 h 849"/>
                <a:gd name="T60" fmla="*/ 1647 w 2232"/>
                <a:gd name="T61" fmla="*/ 616 h 849"/>
                <a:gd name="T62" fmla="*/ 1579 w 2232"/>
                <a:gd name="T63" fmla="*/ 588 h 849"/>
                <a:gd name="T64" fmla="*/ 1448 w 2232"/>
                <a:gd name="T65" fmla="*/ 582 h 849"/>
                <a:gd name="T66" fmla="*/ 1374 w 2232"/>
                <a:gd name="T67" fmla="*/ 614 h 849"/>
                <a:gd name="T68" fmla="*/ 1378 w 2232"/>
                <a:gd name="T69" fmla="*/ 693 h 849"/>
                <a:gd name="T70" fmla="*/ 1220 w 2232"/>
                <a:gd name="T71" fmla="*/ 687 h 849"/>
                <a:gd name="T72" fmla="*/ 1178 w 2232"/>
                <a:gd name="T73" fmla="*/ 618 h 849"/>
                <a:gd name="T74" fmla="*/ 1090 w 2232"/>
                <a:gd name="T75" fmla="*/ 600 h 849"/>
                <a:gd name="T76" fmla="*/ 1018 w 2232"/>
                <a:gd name="T77" fmla="*/ 699 h 849"/>
                <a:gd name="T78" fmla="*/ 1002 w 2232"/>
                <a:gd name="T79" fmla="*/ 801 h 849"/>
                <a:gd name="T80" fmla="*/ 1002 w 2232"/>
                <a:gd name="T81" fmla="*/ 849 h 849"/>
                <a:gd name="T82" fmla="*/ 355 w 2232"/>
                <a:gd name="T83" fmla="*/ 731 h 849"/>
                <a:gd name="T84" fmla="*/ 317 w 2232"/>
                <a:gd name="T85" fmla="*/ 618 h 849"/>
                <a:gd name="T86" fmla="*/ 220 w 2232"/>
                <a:gd name="T87" fmla="*/ 552 h 849"/>
                <a:gd name="T88" fmla="*/ 162 w 2232"/>
                <a:gd name="T89" fmla="*/ 610 h 849"/>
                <a:gd name="T90" fmla="*/ 140 w 2232"/>
                <a:gd name="T91" fmla="*/ 709 h 849"/>
                <a:gd name="T92" fmla="*/ 4 w 2232"/>
                <a:gd name="T93" fmla="*/ 668 h 8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32"/>
                <a:gd name="T142" fmla="*/ 0 h 849"/>
                <a:gd name="T143" fmla="*/ 2232 w 2232"/>
                <a:gd name="T144" fmla="*/ 849 h 84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32" h="849">
                  <a:moveTo>
                    <a:pt x="24" y="560"/>
                  </a:moveTo>
                  <a:lnTo>
                    <a:pt x="30" y="522"/>
                  </a:lnTo>
                  <a:lnTo>
                    <a:pt x="44" y="438"/>
                  </a:lnTo>
                  <a:lnTo>
                    <a:pt x="62" y="354"/>
                  </a:lnTo>
                  <a:lnTo>
                    <a:pt x="80" y="313"/>
                  </a:lnTo>
                  <a:lnTo>
                    <a:pt x="92" y="311"/>
                  </a:lnTo>
                  <a:lnTo>
                    <a:pt x="112" y="307"/>
                  </a:lnTo>
                  <a:lnTo>
                    <a:pt x="136" y="301"/>
                  </a:lnTo>
                  <a:lnTo>
                    <a:pt x="162" y="297"/>
                  </a:lnTo>
                  <a:lnTo>
                    <a:pt x="186" y="291"/>
                  </a:lnTo>
                  <a:lnTo>
                    <a:pt x="206" y="287"/>
                  </a:lnTo>
                  <a:lnTo>
                    <a:pt x="220" y="285"/>
                  </a:lnTo>
                  <a:lnTo>
                    <a:pt x="226" y="283"/>
                  </a:lnTo>
                  <a:lnTo>
                    <a:pt x="236" y="273"/>
                  </a:lnTo>
                  <a:lnTo>
                    <a:pt x="262" y="247"/>
                  </a:lnTo>
                  <a:lnTo>
                    <a:pt x="301" y="209"/>
                  </a:lnTo>
                  <a:lnTo>
                    <a:pt x="347" y="165"/>
                  </a:lnTo>
                  <a:lnTo>
                    <a:pt x="397" y="121"/>
                  </a:lnTo>
                  <a:lnTo>
                    <a:pt x="447" y="79"/>
                  </a:lnTo>
                  <a:lnTo>
                    <a:pt x="491" y="47"/>
                  </a:lnTo>
                  <a:lnTo>
                    <a:pt x="525" y="29"/>
                  </a:lnTo>
                  <a:lnTo>
                    <a:pt x="541" y="25"/>
                  </a:lnTo>
                  <a:lnTo>
                    <a:pt x="561" y="19"/>
                  </a:lnTo>
                  <a:lnTo>
                    <a:pt x="583" y="15"/>
                  </a:lnTo>
                  <a:lnTo>
                    <a:pt x="611" y="10"/>
                  </a:lnTo>
                  <a:lnTo>
                    <a:pt x="643" y="8"/>
                  </a:lnTo>
                  <a:lnTo>
                    <a:pt x="681" y="4"/>
                  </a:lnTo>
                  <a:lnTo>
                    <a:pt x="725" y="2"/>
                  </a:lnTo>
                  <a:lnTo>
                    <a:pt x="777" y="0"/>
                  </a:lnTo>
                  <a:lnTo>
                    <a:pt x="835" y="2"/>
                  </a:lnTo>
                  <a:lnTo>
                    <a:pt x="900" y="2"/>
                  </a:lnTo>
                  <a:lnTo>
                    <a:pt x="974" y="6"/>
                  </a:lnTo>
                  <a:lnTo>
                    <a:pt x="1056" y="10"/>
                  </a:lnTo>
                  <a:lnTo>
                    <a:pt x="1148" y="17"/>
                  </a:lnTo>
                  <a:lnTo>
                    <a:pt x="1250" y="25"/>
                  </a:lnTo>
                  <a:lnTo>
                    <a:pt x="1362" y="35"/>
                  </a:lnTo>
                  <a:lnTo>
                    <a:pt x="1487" y="47"/>
                  </a:lnTo>
                  <a:lnTo>
                    <a:pt x="1489" y="47"/>
                  </a:lnTo>
                  <a:lnTo>
                    <a:pt x="1497" y="51"/>
                  </a:lnTo>
                  <a:lnTo>
                    <a:pt x="1507" y="55"/>
                  </a:lnTo>
                  <a:lnTo>
                    <a:pt x="1521" y="63"/>
                  </a:lnTo>
                  <a:lnTo>
                    <a:pt x="1539" y="73"/>
                  </a:lnTo>
                  <a:lnTo>
                    <a:pt x="1557" y="85"/>
                  </a:lnTo>
                  <a:lnTo>
                    <a:pt x="1579" y="101"/>
                  </a:lnTo>
                  <a:lnTo>
                    <a:pt x="1601" y="121"/>
                  </a:lnTo>
                  <a:lnTo>
                    <a:pt x="1629" y="149"/>
                  </a:lnTo>
                  <a:lnTo>
                    <a:pt x="1663" y="187"/>
                  </a:lnTo>
                  <a:lnTo>
                    <a:pt x="1703" y="231"/>
                  </a:lnTo>
                  <a:lnTo>
                    <a:pt x="1743" y="275"/>
                  </a:lnTo>
                  <a:lnTo>
                    <a:pt x="1781" y="319"/>
                  </a:lnTo>
                  <a:lnTo>
                    <a:pt x="1813" y="354"/>
                  </a:lnTo>
                  <a:lnTo>
                    <a:pt x="1835" y="378"/>
                  </a:lnTo>
                  <a:lnTo>
                    <a:pt x="1843" y="388"/>
                  </a:lnTo>
                  <a:lnTo>
                    <a:pt x="1847" y="390"/>
                  </a:lnTo>
                  <a:lnTo>
                    <a:pt x="1855" y="392"/>
                  </a:lnTo>
                  <a:lnTo>
                    <a:pt x="1867" y="396"/>
                  </a:lnTo>
                  <a:lnTo>
                    <a:pt x="1885" y="402"/>
                  </a:lnTo>
                  <a:lnTo>
                    <a:pt x="1907" y="410"/>
                  </a:lnTo>
                  <a:lnTo>
                    <a:pt x="1931" y="420"/>
                  </a:lnTo>
                  <a:lnTo>
                    <a:pt x="1957" y="428"/>
                  </a:lnTo>
                  <a:lnTo>
                    <a:pt x="1983" y="438"/>
                  </a:lnTo>
                  <a:lnTo>
                    <a:pt x="2011" y="450"/>
                  </a:lnTo>
                  <a:lnTo>
                    <a:pt x="2039" y="460"/>
                  </a:lnTo>
                  <a:lnTo>
                    <a:pt x="2068" y="472"/>
                  </a:lnTo>
                  <a:lnTo>
                    <a:pt x="2094" y="482"/>
                  </a:lnTo>
                  <a:lnTo>
                    <a:pt x="2118" y="492"/>
                  </a:lnTo>
                  <a:lnTo>
                    <a:pt x="2138" y="502"/>
                  </a:lnTo>
                  <a:lnTo>
                    <a:pt x="2156" y="510"/>
                  </a:lnTo>
                  <a:lnTo>
                    <a:pt x="2170" y="518"/>
                  </a:lnTo>
                  <a:lnTo>
                    <a:pt x="2190" y="532"/>
                  </a:lnTo>
                  <a:lnTo>
                    <a:pt x="2204" y="544"/>
                  </a:lnTo>
                  <a:lnTo>
                    <a:pt x="2216" y="556"/>
                  </a:lnTo>
                  <a:lnTo>
                    <a:pt x="2222" y="568"/>
                  </a:lnTo>
                  <a:lnTo>
                    <a:pt x="2228" y="576"/>
                  </a:lnTo>
                  <a:lnTo>
                    <a:pt x="2230" y="582"/>
                  </a:lnTo>
                  <a:lnTo>
                    <a:pt x="2232" y="586"/>
                  </a:lnTo>
                  <a:lnTo>
                    <a:pt x="2232" y="588"/>
                  </a:lnTo>
                  <a:lnTo>
                    <a:pt x="2226" y="588"/>
                  </a:lnTo>
                  <a:lnTo>
                    <a:pt x="2212" y="588"/>
                  </a:lnTo>
                  <a:lnTo>
                    <a:pt x="2192" y="588"/>
                  </a:lnTo>
                  <a:lnTo>
                    <a:pt x="2168" y="590"/>
                  </a:lnTo>
                  <a:lnTo>
                    <a:pt x="2144" y="592"/>
                  </a:lnTo>
                  <a:lnTo>
                    <a:pt x="2122" y="596"/>
                  </a:lnTo>
                  <a:lnTo>
                    <a:pt x="2106" y="602"/>
                  </a:lnTo>
                  <a:lnTo>
                    <a:pt x="2100" y="610"/>
                  </a:lnTo>
                  <a:lnTo>
                    <a:pt x="2096" y="632"/>
                  </a:lnTo>
                  <a:lnTo>
                    <a:pt x="2092" y="658"/>
                  </a:lnTo>
                  <a:lnTo>
                    <a:pt x="2088" y="681"/>
                  </a:lnTo>
                  <a:lnTo>
                    <a:pt x="2086" y="689"/>
                  </a:lnTo>
                  <a:lnTo>
                    <a:pt x="1683" y="695"/>
                  </a:lnTo>
                  <a:lnTo>
                    <a:pt x="1677" y="681"/>
                  </a:lnTo>
                  <a:lnTo>
                    <a:pt x="1665" y="648"/>
                  </a:lnTo>
                  <a:lnTo>
                    <a:pt x="1647" y="616"/>
                  </a:lnTo>
                  <a:lnTo>
                    <a:pt x="1629" y="598"/>
                  </a:lnTo>
                  <a:lnTo>
                    <a:pt x="1611" y="594"/>
                  </a:lnTo>
                  <a:lnTo>
                    <a:pt x="1579" y="588"/>
                  </a:lnTo>
                  <a:lnTo>
                    <a:pt x="1539" y="584"/>
                  </a:lnTo>
                  <a:lnTo>
                    <a:pt x="1493" y="582"/>
                  </a:lnTo>
                  <a:lnTo>
                    <a:pt x="1448" y="582"/>
                  </a:lnTo>
                  <a:lnTo>
                    <a:pt x="1410" y="588"/>
                  </a:lnTo>
                  <a:lnTo>
                    <a:pt x="1384" y="598"/>
                  </a:lnTo>
                  <a:lnTo>
                    <a:pt x="1374" y="614"/>
                  </a:lnTo>
                  <a:lnTo>
                    <a:pt x="1374" y="650"/>
                  </a:lnTo>
                  <a:lnTo>
                    <a:pt x="1376" y="677"/>
                  </a:lnTo>
                  <a:lnTo>
                    <a:pt x="1378" y="693"/>
                  </a:lnTo>
                  <a:lnTo>
                    <a:pt x="1378" y="699"/>
                  </a:lnTo>
                  <a:lnTo>
                    <a:pt x="1224" y="695"/>
                  </a:lnTo>
                  <a:lnTo>
                    <a:pt x="1220" y="687"/>
                  </a:lnTo>
                  <a:lnTo>
                    <a:pt x="1212" y="668"/>
                  </a:lnTo>
                  <a:lnTo>
                    <a:pt x="1198" y="642"/>
                  </a:lnTo>
                  <a:lnTo>
                    <a:pt x="1178" y="618"/>
                  </a:lnTo>
                  <a:lnTo>
                    <a:pt x="1152" y="598"/>
                  </a:lnTo>
                  <a:lnTo>
                    <a:pt x="1122" y="592"/>
                  </a:lnTo>
                  <a:lnTo>
                    <a:pt x="1090" y="600"/>
                  </a:lnTo>
                  <a:lnTo>
                    <a:pt x="1052" y="634"/>
                  </a:lnTo>
                  <a:lnTo>
                    <a:pt x="1032" y="664"/>
                  </a:lnTo>
                  <a:lnTo>
                    <a:pt x="1018" y="699"/>
                  </a:lnTo>
                  <a:lnTo>
                    <a:pt x="1010" y="735"/>
                  </a:lnTo>
                  <a:lnTo>
                    <a:pt x="1004" y="769"/>
                  </a:lnTo>
                  <a:lnTo>
                    <a:pt x="1002" y="801"/>
                  </a:lnTo>
                  <a:lnTo>
                    <a:pt x="1002" y="825"/>
                  </a:lnTo>
                  <a:lnTo>
                    <a:pt x="1002" y="843"/>
                  </a:lnTo>
                  <a:lnTo>
                    <a:pt x="1002" y="849"/>
                  </a:lnTo>
                  <a:lnTo>
                    <a:pt x="359" y="765"/>
                  </a:lnTo>
                  <a:lnTo>
                    <a:pt x="357" y="755"/>
                  </a:lnTo>
                  <a:lnTo>
                    <a:pt x="355" y="731"/>
                  </a:lnTo>
                  <a:lnTo>
                    <a:pt x="347" y="697"/>
                  </a:lnTo>
                  <a:lnTo>
                    <a:pt x="335" y="658"/>
                  </a:lnTo>
                  <a:lnTo>
                    <a:pt x="317" y="618"/>
                  </a:lnTo>
                  <a:lnTo>
                    <a:pt x="293" y="584"/>
                  </a:lnTo>
                  <a:lnTo>
                    <a:pt x="260" y="560"/>
                  </a:lnTo>
                  <a:lnTo>
                    <a:pt x="220" y="552"/>
                  </a:lnTo>
                  <a:lnTo>
                    <a:pt x="196" y="560"/>
                  </a:lnTo>
                  <a:lnTo>
                    <a:pt x="178" y="582"/>
                  </a:lnTo>
                  <a:lnTo>
                    <a:pt x="162" y="610"/>
                  </a:lnTo>
                  <a:lnTo>
                    <a:pt x="152" y="644"/>
                  </a:lnTo>
                  <a:lnTo>
                    <a:pt x="144" y="681"/>
                  </a:lnTo>
                  <a:lnTo>
                    <a:pt x="140" y="709"/>
                  </a:lnTo>
                  <a:lnTo>
                    <a:pt x="136" y="731"/>
                  </a:lnTo>
                  <a:lnTo>
                    <a:pt x="136" y="739"/>
                  </a:lnTo>
                  <a:lnTo>
                    <a:pt x="4" y="668"/>
                  </a:lnTo>
                  <a:lnTo>
                    <a:pt x="0" y="568"/>
                  </a:lnTo>
                  <a:lnTo>
                    <a:pt x="24" y="5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068" y="2220"/>
              <a:ext cx="335" cy="145"/>
            </a:xfrm>
            <a:custGeom>
              <a:avLst/>
              <a:gdLst>
                <a:gd name="T0" fmla="*/ 6 w 335"/>
                <a:gd name="T1" fmla="*/ 137 h 145"/>
                <a:gd name="T2" fmla="*/ 2 w 335"/>
                <a:gd name="T3" fmla="*/ 119 h 145"/>
                <a:gd name="T4" fmla="*/ 0 w 335"/>
                <a:gd name="T5" fmla="*/ 76 h 145"/>
                <a:gd name="T6" fmla="*/ 8 w 335"/>
                <a:gd name="T7" fmla="*/ 32 h 145"/>
                <a:gd name="T8" fmla="*/ 38 w 335"/>
                <a:gd name="T9" fmla="*/ 8 h 145"/>
                <a:gd name="T10" fmla="*/ 44 w 335"/>
                <a:gd name="T11" fmla="*/ 8 h 145"/>
                <a:gd name="T12" fmla="*/ 62 w 335"/>
                <a:gd name="T13" fmla="*/ 4 h 145"/>
                <a:gd name="T14" fmla="*/ 88 w 335"/>
                <a:gd name="T15" fmla="*/ 2 h 145"/>
                <a:gd name="T16" fmla="*/ 123 w 335"/>
                <a:gd name="T17" fmla="*/ 0 h 145"/>
                <a:gd name="T18" fmla="*/ 159 w 335"/>
                <a:gd name="T19" fmla="*/ 0 h 145"/>
                <a:gd name="T20" fmla="*/ 197 w 335"/>
                <a:gd name="T21" fmla="*/ 2 h 145"/>
                <a:gd name="T22" fmla="*/ 233 w 335"/>
                <a:gd name="T23" fmla="*/ 10 h 145"/>
                <a:gd name="T24" fmla="*/ 265 w 335"/>
                <a:gd name="T25" fmla="*/ 20 h 145"/>
                <a:gd name="T26" fmla="*/ 291 w 335"/>
                <a:gd name="T27" fmla="*/ 34 h 145"/>
                <a:gd name="T28" fmla="*/ 309 w 335"/>
                <a:gd name="T29" fmla="*/ 50 h 145"/>
                <a:gd name="T30" fmla="*/ 321 w 335"/>
                <a:gd name="T31" fmla="*/ 68 h 145"/>
                <a:gd name="T32" fmla="*/ 329 w 335"/>
                <a:gd name="T33" fmla="*/ 84 h 145"/>
                <a:gd name="T34" fmla="*/ 333 w 335"/>
                <a:gd name="T35" fmla="*/ 100 h 145"/>
                <a:gd name="T36" fmla="*/ 335 w 335"/>
                <a:gd name="T37" fmla="*/ 113 h 145"/>
                <a:gd name="T38" fmla="*/ 335 w 335"/>
                <a:gd name="T39" fmla="*/ 123 h 145"/>
                <a:gd name="T40" fmla="*/ 335 w 335"/>
                <a:gd name="T41" fmla="*/ 129 h 145"/>
                <a:gd name="T42" fmla="*/ 333 w 335"/>
                <a:gd name="T43" fmla="*/ 135 h 145"/>
                <a:gd name="T44" fmla="*/ 329 w 335"/>
                <a:gd name="T45" fmla="*/ 139 h 145"/>
                <a:gd name="T46" fmla="*/ 321 w 335"/>
                <a:gd name="T47" fmla="*/ 141 h 145"/>
                <a:gd name="T48" fmla="*/ 307 w 335"/>
                <a:gd name="T49" fmla="*/ 143 h 145"/>
                <a:gd name="T50" fmla="*/ 285 w 335"/>
                <a:gd name="T51" fmla="*/ 145 h 145"/>
                <a:gd name="T52" fmla="*/ 255 w 335"/>
                <a:gd name="T53" fmla="*/ 145 h 145"/>
                <a:gd name="T54" fmla="*/ 217 w 335"/>
                <a:gd name="T55" fmla="*/ 145 h 145"/>
                <a:gd name="T56" fmla="*/ 169 w 335"/>
                <a:gd name="T57" fmla="*/ 145 h 145"/>
                <a:gd name="T58" fmla="*/ 121 w 335"/>
                <a:gd name="T59" fmla="*/ 145 h 145"/>
                <a:gd name="T60" fmla="*/ 84 w 335"/>
                <a:gd name="T61" fmla="*/ 145 h 145"/>
                <a:gd name="T62" fmla="*/ 56 w 335"/>
                <a:gd name="T63" fmla="*/ 145 h 145"/>
                <a:gd name="T64" fmla="*/ 36 w 335"/>
                <a:gd name="T65" fmla="*/ 143 h 145"/>
                <a:gd name="T66" fmla="*/ 22 w 335"/>
                <a:gd name="T67" fmla="*/ 143 h 145"/>
                <a:gd name="T68" fmla="*/ 14 w 335"/>
                <a:gd name="T69" fmla="*/ 141 h 145"/>
                <a:gd name="T70" fmla="*/ 8 w 335"/>
                <a:gd name="T71" fmla="*/ 139 h 145"/>
                <a:gd name="T72" fmla="*/ 6 w 335"/>
                <a:gd name="T73" fmla="*/ 137 h 1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5"/>
                <a:gd name="T112" fmla="*/ 0 h 145"/>
                <a:gd name="T113" fmla="*/ 335 w 335"/>
                <a:gd name="T114" fmla="*/ 145 h 14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5" h="145">
                  <a:moveTo>
                    <a:pt x="6" y="137"/>
                  </a:moveTo>
                  <a:lnTo>
                    <a:pt x="2" y="119"/>
                  </a:lnTo>
                  <a:lnTo>
                    <a:pt x="0" y="76"/>
                  </a:lnTo>
                  <a:lnTo>
                    <a:pt x="8" y="32"/>
                  </a:lnTo>
                  <a:lnTo>
                    <a:pt x="38" y="8"/>
                  </a:lnTo>
                  <a:lnTo>
                    <a:pt x="44" y="8"/>
                  </a:lnTo>
                  <a:lnTo>
                    <a:pt x="62" y="4"/>
                  </a:lnTo>
                  <a:lnTo>
                    <a:pt x="88" y="2"/>
                  </a:lnTo>
                  <a:lnTo>
                    <a:pt x="123" y="0"/>
                  </a:lnTo>
                  <a:lnTo>
                    <a:pt x="159" y="0"/>
                  </a:lnTo>
                  <a:lnTo>
                    <a:pt x="197" y="2"/>
                  </a:lnTo>
                  <a:lnTo>
                    <a:pt x="233" y="10"/>
                  </a:lnTo>
                  <a:lnTo>
                    <a:pt x="265" y="20"/>
                  </a:lnTo>
                  <a:lnTo>
                    <a:pt x="291" y="34"/>
                  </a:lnTo>
                  <a:lnTo>
                    <a:pt x="309" y="50"/>
                  </a:lnTo>
                  <a:lnTo>
                    <a:pt x="321" y="68"/>
                  </a:lnTo>
                  <a:lnTo>
                    <a:pt x="329" y="84"/>
                  </a:lnTo>
                  <a:lnTo>
                    <a:pt x="333" y="100"/>
                  </a:lnTo>
                  <a:lnTo>
                    <a:pt x="335" y="113"/>
                  </a:lnTo>
                  <a:lnTo>
                    <a:pt x="335" y="123"/>
                  </a:lnTo>
                  <a:lnTo>
                    <a:pt x="335" y="129"/>
                  </a:lnTo>
                  <a:lnTo>
                    <a:pt x="333" y="135"/>
                  </a:lnTo>
                  <a:lnTo>
                    <a:pt x="329" y="139"/>
                  </a:lnTo>
                  <a:lnTo>
                    <a:pt x="321" y="141"/>
                  </a:lnTo>
                  <a:lnTo>
                    <a:pt x="307" y="143"/>
                  </a:lnTo>
                  <a:lnTo>
                    <a:pt x="285" y="145"/>
                  </a:lnTo>
                  <a:lnTo>
                    <a:pt x="255" y="145"/>
                  </a:lnTo>
                  <a:lnTo>
                    <a:pt x="217" y="145"/>
                  </a:lnTo>
                  <a:lnTo>
                    <a:pt x="169" y="145"/>
                  </a:lnTo>
                  <a:lnTo>
                    <a:pt x="121" y="145"/>
                  </a:lnTo>
                  <a:lnTo>
                    <a:pt x="84" y="145"/>
                  </a:lnTo>
                  <a:lnTo>
                    <a:pt x="56" y="145"/>
                  </a:lnTo>
                  <a:lnTo>
                    <a:pt x="36" y="143"/>
                  </a:lnTo>
                  <a:lnTo>
                    <a:pt x="22" y="143"/>
                  </a:lnTo>
                  <a:lnTo>
                    <a:pt x="14" y="141"/>
                  </a:lnTo>
                  <a:lnTo>
                    <a:pt x="8" y="139"/>
                  </a:lnTo>
                  <a:lnTo>
                    <a:pt x="6" y="137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3794" y="2242"/>
              <a:ext cx="188" cy="125"/>
            </a:xfrm>
            <a:custGeom>
              <a:avLst/>
              <a:gdLst>
                <a:gd name="T0" fmla="*/ 0 w 188"/>
                <a:gd name="T1" fmla="*/ 103 h 125"/>
                <a:gd name="T2" fmla="*/ 0 w 188"/>
                <a:gd name="T3" fmla="*/ 89 h 125"/>
                <a:gd name="T4" fmla="*/ 6 w 188"/>
                <a:gd name="T5" fmla="*/ 56 h 125"/>
                <a:gd name="T6" fmla="*/ 20 w 188"/>
                <a:gd name="T7" fmla="*/ 24 h 125"/>
                <a:gd name="T8" fmla="*/ 44 w 188"/>
                <a:gd name="T9" fmla="*/ 6 h 125"/>
                <a:gd name="T10" fmla="*/ 60 w 188"/>
                <a:gd name="T11" fmla="*/ 2 h 125"/>
                <a:gd name="T12" fmla="*/ 80 w 188"/>
                <a:gd name="T13" fmla="*/ 0 h 125"/>
                <a:gd name="T14" fmla="*/ 98 w 188"/>
                <a:gd name="T15" fmla="*/ 0 h 125"/>
                <a:gd name="T16" fmla="*/ 116 w 188"/>
                <a:gd name="T17" fmla="*/ 0 h 125"/>
                <a:gd name="T18" fmla="*/ 134 w 188"/>
                <a:gd name="T19" fmla="*/ 0 h 125"/>
                <a:gd name="T20" fmla="*/ 146 w 188"/>
                <a:gd name="T21" fmla="*/ 0 h 125"/>
                <a:gd name="T22" fmla="*/ 154 w 188"/>
                <a:gd name="T23" fmla="*/ 0 h 125"/>
                <a:gd name="T24" fmla="*/ 158 w 188"/>
                <a:gd name="T25" fmla="*/ 0 h 125"/>
                <a:gd name="T26" fmla="*/ 164 w 188"/>
                <a:gd name="T27" fmla="*/ 16 h 125"/>
                <a:gd name="T28" fmla="*/ 174 w 188"/>
                <a:gd name="T29" fmla="*/ 54 h 125"/>
                <a:gd name="T30" fmla="*/ 186 w 188"/>
                <a:gd name="T31" fmla="*/ 95 h 125"/>
                <a:gd name="T32" fmla="*/ 188 w 188"/>
                <a:gd name="T33" fmla="*/ 117 h 125"/>
                <a:gd name="T34" fmla="*/ 180 w 188"/>
                <a:gd name="T35" fmla="*/ 121 h 125"/>
                <a:gd name="T36" fmla="*/ 160 w 188"/>
                <a:gd name="T37" fmla="*/ 123 h 125"/>
                <a:gd name="T38" fmla="*/ 134 w 188"/>
                <a:gd name="T39" fmla="*/ 125 h 125"/>
                <a:gd name="T40" fmla="*/ 104 w 188"/>
                <a:gd name="T41" fmla="*/ 125 h 125"/>
                <a:gd name="T42" fmla="*/ 72 w 188"/>
                <a:gd name="T43" fmla="*/ 123 h 125"/>
                <a:gd name="T44" fmla="*/ 42 w 188"/>
                <a:gd name="T45" fmla="*/ 119 h 125"/>
                <a:gd name="T46" fmla="*/ 16 w 188"/>
                <a:gd name="T47" fmla="*/ 113 h 125"/>
                <a:gd name="T48" fmla="*/ 0 w 188"/>
                <a:gd name="T49" fmla="*/ 103 h 1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8"/>
                <a:gd name="T76" fmla="*/ 0 h 125"/>
                <a:gd name="T77" fmla="*/ 188 w 188"/>
                <a:gd name="T78" fmla="*/ 125 h 1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8" h="125">
                  <a:moveTo>
                    <a:pt x="0" y="103"/>
                  </a:moveTo>
                  <a:lnTo>
                    <a:pt x="0" y="89"/>
                  </a:lnTo>
                  <a:lnTo>
                    <a:pt x="6" y="56"/>
                  </a:lnTo>
                  <a:lnTo>
                    <a:pt x="20" y="24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80" y="0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4" y="16"/>
                  </a:lnTo>
                  <a:lnTo>
                    <a:pt x="174" y="54"/>
                  </a:lnTo>
                  <a:lnTo>
                    <a:pt x="186" y="95"/>
                  </a:lnTo>
                  <a:lnTo>
                    <a:pt x="188" y="117"/>
                  </a:lnTo>
                  <a:lnTo>
                    <a:pt x="180" y="121"/>
                  </a:lnTo>
                  <a:lnTo>
                    <a:pt x="160" y="123"/>
                  </a:lnTo>
                  <a:lnTo>
                    <a:pt x="134" y="125"/>
                  </a:lnTo>
                  <a:lnTo>
                    <a:pt x="104" y="125"/>
                  </a:lnTo>
                  <a:lnTo>
                    <a:pt x="72" y="123"/>
                  </a:lnTo>
                  <a:lnTo>
                    <a:pt x="42" y="119"/>
                  </a:lnTo>
                  <a:lnTo>
                    <a:pt x="16" y="11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363" y="1721"/>
              <a:ext cx="271" cy="343"/>
            </a:xfrm>
            <a:custGeom>
              <a:avLst/>
              <a:gdLst>
                <a:gd name="T0" fmla="*/ 206 w 271"/>
                <a:gd name="T1" fmla="*/ 40 h 343"/>
                <a:gd name="T2" fmla="*/ 212 w 271"/>
                <a:gd name="T3" fmla="*/ 62 h 343"/>
                <a:gd name="T4" fmla="*/ 221 w 271"/>
                <a:gd name="T5" fmla="*/ 98 h 343"/>
                <a:gd name="T6" fmla="*/ 231 w 271"/>
                <a:gd name="T7" fmla="*/ 140 h 343"/>
                <a:gd name="T8" fmla="*/ 241 w 271"/>
                <a:gd name="T9" fmla="*/ 188 h 343"/>
                <a:gd name="T10" fmla="*/ 253 w 271"/>
                <a:gd name="T11" fmla="*/ 232 h 343"/>
                <a:gd name="T12" fmla="*/ 261 w 271"/>
                <a:gd name="T13" fmla="*/ 270 h 343"/>
                <a:gd name="T14" fmla="*/ 267 w 271"/>
                <a:gd name="T15" fmla="*/ 297 h 343"/>
                <a:gd name="T16" fmla="*/ 269 w 271"/>
                <a:gd name="T17" fmla="*/ 307 h 343"/>
                <a:gd name="T18" fmla="*/ 269 w 271"/>
                <a:gd name="T19" fmla="*/ 309 h 343"/>
                <a:gd name="T20" fmla="*/ 271 w 271"/>
                <a:gd name="T21" fmla="*/ 313 h 343"/>
                <a:gd name="T22" fmla="*/ 271 w 271"/>
                <a:gd name="T23" fmla="*/ 321 h 343"/>
                <a:gd name="T24" fmla="*/ 271 w 271"/>
                <a:gd name="T25" fmla="*/ 327 h 343"/>
                <a:gd name="T26" fmla="*/ 267 w 271"/>
                <a:gd name="T27" fmla="*/ 335 h 343"/>
                <a:gd name="T28" fmla="*/ 259 w 271"/>
                <a:gd name="T29" fmla="*/ 339 h 343"/>
                <a:gd name="T30" fmla="*/ 245 w 271"/>
                <a:gd name="T31" fmla="*/ 343 h 343"/>
                <a:gd name="T32" fmla="*/ 225 w 271"/>
                <a:gd name="T33" fmla="*/ 341 h 343"/>
                <a:gd name="T34" fmla="*/ 196 w 271"/>
                <a:gd name="T35" fmla="*/ 337 h 343"/>
                <a:gd name="T36" fmla="*/ 162 w 271"/>
                <a:gd name="T37" fmla="*/ 333 h 343"/>
                <a:gd name="T38" fmla="*/ 126 w 271"/>
                <a:gd name="T39" fmla="*/ 327 h 343"/>
                <a:gd name="T40" fmla="*/ 88 w 271"/>
                <a:gd name="T41" fmla="*/ 323 h 343"/>
                <a:gd name="T42" fmla="*/ 54 w 271"/>
                <a:gd name="T43" fmla="*/ 317 h 343"/>
                <a:gd name="T44" fmla="*/ 26 w 271"/>
                <a:gd name="T45" fmla="*/ 315 h 343"/>
                <a:gd name="T46" fmla="*/ 8 w 271"/>
                <a:gd name="T47" fmla="*/ 311 h 343"/>
                <a:gd name="T48" fmla="*/ 0 w 271"/>
                <a:gd name="T49" fmla="*/ 311 h 343"/>
                <a:gd name="T50" fmla="*/ 72 w 271"/>
                <a:gd name="T51" fmla="*/ 0 h 343"/>
                <a:gd name="T52" fmla="*/ 78 w 271"/>
                <a:gd name="T53" fmla="*/ 0 h 343"/>
                <a:gd name="T54" fmla="*/ 92 w 271"/>
                <a:gd name="T55" fmla="*/ 0 h 343"/>
                <a:gd name="T56" fmla="*/ 112 w 271"/>
                <a:gd name="T57" fmla="*/ 0 h 343"/>
                <a:gd name="T58" fmla="*/ 134 w 271"/>
                <a:gd name="T59" fmla="*/ 2 h 343"/>
                <a:gd name="T60" fmla="*/ 158 w 271"/>
                <a:gd name="T61" fmla="*/ 6 h 343"/>
                <a:gd name="T62" fmla="*/ 180 w 271"/>
                <a:gd name="T63" fmla="*/ 12 h 343"/>
                <a:gd name="T64" fmla="*/ 196 w 271"/>
                <a:gd name="T65" fmla="*/ 24 h 343"/>
                <a:gd name="T66" fmla="*/ 206 w 271"/>
                <a:gd name="T67" fmla="*/ 40 h 3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343"/>
                <a:gd name="T104" fmla="*/ 271 w 271"/>
                <a:gd name="T105" fmla="*/ 343 h 3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343">
                  <a:moveTo>
                    <a:pt x="206" y="40"/>
                  </a:moveTo>
                  <a:lnTo>
                    <a:pt x="212" y="62"/>
                  </a:lnTo>
                  <a:lnTo>
                    <a:pt x="221" y="98"/>
                  </a:lnTo>
                  <a:lnTo>
                    <a:pt x="231" y="140"/>
                  </a:lnTo>
                  <a:lnTo>
                    <a:pt x="241" y="188"/>
                  </a:lnTo>
                  <a:lnTo>
                    <a:pt x="253" y="232"/>
                  </a:lnTo>
                  <a:lnTo>
                    <a:pt x="261" y="270"/>
                  </a:lnTo>
                  <a:lnTo>
                    <a:pt x="267" y="297"/>
                  </a:lnTo>
                  <a:lnTo>
                    <a:pt x="269" y="307"/>
                  </a:lnTo>
                  <a:lnTo>
                    <a:pt x="269" y="309"/>
                  </a:lnTo>
                  <a:lnTo>
                    <a:pt x="271" y="313"/>
                  </a:lnTo>
                  <a:lnTo>
                    <a:pt x="271" y="321"/>
                  </a:lnTo>
                  <a:lnTo>
                    <a:pt x="271" y="327"/>
                  </a:lnTo>
                  <a:lnTo>
                    <a:pt x="267" y="335"/>
                  </a:lnTo>
                  <a:lnTo>
                    <a:pt x="259" y="339"/>
                  </a:lnTo>
                  <a:lnTo>
                    <a:pt x="245" y="343"/>
                  </a:lnTo>
                  <a:lnTo>
                    <a:pt x="225" y="341"/>
                  </a:lnTo>
                  <a:lnTo>
                    <a:pt x="196" y="337"/>
                  </a:lnTo>
                  <a:lnTo>
                    <a:pt x="162" y="333"/>
                  </a:lnTo>
                  <a:lnTo>
                    <a:pt x="126" y="327"/>
                  </a:lnTo>
                  <a:lnTo>
                    <a:pt x="88" y="323"/>
                  </a:lnTo>
                  <a:lnTo>
                    <a:pt x="54" y="317"/>
                  </a:lnTo>
                  <a:lnTo>
                    <a:pt x="26" y="315"/>
                  </a:lnTo>
                  <a:lnTo>
                    <a:pt x="8" y="311"/>
                  </a:lnTo>
                  <a:lnTo>
                    <a:pt x="0" y="311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9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8" y="6"/>
                  </a:lnTo>
                  <a:lnTo>
                    <a:pt x="180" y="12"/>
                  </a:lnTo>
                  <a:lnTo>
                    <a:pt x="196" y="24"/>
                  </a:lnTo>
                  <a:lnTo>
                    <a:pt x="206" y="40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065" y="1719"/>
              <a:ext cx="316" cy="305"/>
            </a:xfrm>
            <a:custGeom>
              <a:avLst/>
              <a:gdLst>
                <a:gd name="T0" fmla="*/ 316 w 316"/>
                <a:gd name="T1" fmla="*/ 2 h 305"/>
                <a:gd name="T2" fmla="*/ 312 w 316"/>
                <a:gd name="T3" fmla="*/ 2 h 305"/>
                <a:gd name="T4" fmla="*/ 304 w 316"/>
                <a:gd name="T5" fmla="*/ 0 h 305"/>
                <a:gd name="T6" fmla="*/ 290 w 316"/>
                <a:gd name="T7" fmla="*/ 0 h 305"/>
                <a:gd name="T8" fmla="*/ 274 w 316"/>
                <a:gd name="T9" fmla="*/ 0 h 305"/>
                <a:gd name="T10" fmla="*/ 256 w 316"/>
                <a:gd name="T11" fmla="*/ 0 h 305"/>
                <a:gd name="T12" fmla="*/ 240 w 316"/>
                <a:gd name="T13" fmla="*/ 2 h 305"/>
                <a:gd name="T14" fmla="*/ 226 w 316"/>
                <a:gd name="T15" fmla="*/ 4 h 305"/>
                <a:gd name="T16" fmla="*/ 216 w 316"/>
                <a:gd name="T17" fmla="*/ 8 h 305"/>
                <a:gd name="T18" fmla="*/ 202 w 316"/>
                <a:gd name="T19" fmla="*/ 20 h 305"/>
                <a:gd name="T20" fmla="*/ 178 w 316"/>
                <a:gd name="T21" fmla="*/ 42 h 305"/>
                <a:gd name="T22" fmla="*/ 146 w 316"/>
                <a:gd name="T23" fmla="*/ 72 h 305"/>
                <a:gd name="T24" fmla="*/ 110 w 316"/>
                <a:gd name="T25" fmla="*/ 106 h 305"/>
                <a:gd name="T26" fmla="*/ 74 w 316"/>
                <a:gd name="T27" fmla="*/ 144 h 305"/>
                <a:gd name="T28" fmla="*/ 42 w 316"/>
                <a:gd name="T29" fmla="*/ 182 h 305"/>
                <a:gd name="T30" fmla="*/ 16 w 316"/>
                <a:gd name="T31" fmla="*/ 214 h 305"/>
                <a:gd name="T32" fmla="*/ 2 w 316"/>
                <a:gd name="T33" fmla="*/ 242 h 305"/>
                <a:gd name="T34" fmla="*/ 2 w 316"/>
                <a:gd name="T35" fmla="*/ 244 h 305"/>
                <a:gd name="T36" fmla="*/ 0 w 316"/>
                <a:gd name="T37" fmla="*/ 248 h 305"/>
                <a:gd name="T38" fmla="*/ 0 w 316"/>
                <a:gd name="T39" fmla="*/ 254 h 305"/>
                <a:gd name="T40" fmla="*/ 2 w 316"/>
                <a:gd name="T41" fmla="*/ 260 h 305"/>
                <a:gd name="T42" fmla="*/ 6 w 316"/>
                <a:gd name="T43" fmla="*/ 268 h 305"/>
                <a:gd name="T44" fmla="*/ 16 w 316"/>
                <a:gd name="T45" fmla="*/ 274 h 305"/>
                <a:gd name="T46" fmla="*/ 32 w 316"/>
                <a:gd name="T47" fmla="*/ 281 h 305"/>
                <a:gd name="T48" fmla="*/ 54 w 316"/>
                <a:gd name="T49" fmla="*/ 285 h 305"/>
                <a:gd name="T50" fmla="*/ 82 w 316"/>
                <a:gd name="T51" fmla="*/ 287 h 305"/>
                <a:gd name="T52" fmla="*/ 110 w 316"/>
                <a:gd name="T53" fmla="*/ 291 h 305"/>
                <a:gd name="T54" fmla="*/ 138 w 316"/>
                <a:gd name="T55" fmla="*/ 293 h 305"/>
                <a:gd name="T56" fmla="*/ 166 w 316"/>
                <a:gd name="T57" fmla="*/ 297 h 305"/>
                <a:gd name="T58" fmla="*/ 190 w 316"/>
                <a:gd name="T59" fmla="*/ 301 h 305"/>
                <a:gd name="T60" fmla="*/ 210 w 316"/>
                <a:gd name="T61" fmla="*/ 303 h 305"/>
                <a:gd name="T62" fmla="*/ 224 w 316"/>
                <a:gd name="T63" fmla="*/ 305 h 305"/>
                <a:gd name="T64" fmla="*/ 228 w 316"/>
                <a:gd name="T65" fmla="*/ 305 h 305"/>
                <a:gd name="T66" fmla="*/ 316 w 316"/>
                <a:gd name="T67" fmla="*/ 2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6"/>
                <a:gd name="T103" fmla="*/ 0 h 305"/>
                <a:gd name="T104" fmla="*/ 316 w 316"/>
                <a:gd name="T105" fmla="*/ 305 h 3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6" h="305">
                  <a:moveTo>
                    <a:pt x="316" y="2"/>
                  </a:moveTo>
                  <a:lnTo>
                    <a:pt x="312" y="2"/>
                  </a:lnTo>
                  <a:lnTo>
                    <a:pt x="304" y="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56" y="0"/>
                  </a:lnTo>
                  <a:lnTo>
                    <a:pt x="240" y="2"/>
                  </a:lnTo>
                  <a:lnTo>
                    <a:pt x="226" y="4"/>
                  </a:lnTo>
                  <a:lnTo>
                    <a:pt x="216" y="8"/>
                  </a:lnTo>
                  <a:lnTo>
                    <a:pt x="202" y="20"/>
                  </a:lnTo>
                  <a:lnTo>
                    <a:pt x="178" y="42"/>
                  </a:lnTo>
                  <a:lnTo>
                    <a:pt x="146" y="72"/>
                  </a:lnTo>
                  <a:lnTo>
                    <a:pt x="110" y="106"/>
                  </a:lnTo>
                  <a:lnTo>
                    <a:pt x="74" y="144"/>
                  </a:lnTo>
                  <a:lnTo>
                    <a:pt x="42" y="182"/>
                  </a:lnTo>
                  <a:lnTo>
                    <a:pt x="16" y="214"/>
                  </a:lnTo>
                  <a:lnTo>
                    <a:pt x="2" y="242"/>
                  </a:lnTo>
                  <a:lnTo>
                    <a:pt x="2" y="244"/>
                  </a:lnTo>
                  <a:lnTo>
                    <a:pt x="0" y="248"/>
                  </a:lnTo>
                  <a:lnTo>
                    <a:pt x="0" y="254"/>
                  </a:lnTo>
                  <a:lnTo>
                    <a:pt x="2" y="260"/>
                  </a:lnTo>
                  <a:lnTo>
                    <a:pt x="6" y="268"/>
                  </a:lnTo>
                  <a:lnTo>
                    <a:pt x="16" y="274"/>
                  </a:lnTo>
                  <a:lnTo>
                    <a:pt x="32" y="281"/>
                  </a:lnTo>
                  <a:lnTo>
                    <a:pt x="54" y="285"/>
                  </a:lnTo>
                  <a:lnTo>
                    <a:pt x="82" y="287"/>
                  </a:lnTo>
                  <a:lnTo>
                    <a:pt x="110" y="291"/>
                  </a:lnTo>
                  <a:lnTo>
                    <a:pt x="138" y="293"/>
                  </a:lnTo>
                  <a:lnTo>
                    <a:pt x="166" y="297"/>
                  </a:lnTo>
                  <a:lnTo>
                    <a:pt x="190" y="301"/>
                  </a:lnTo>
                  <a:lnTo>
                    <a:pt x="210" y="303"/>
                  </a:lnTo>
                  <a:lnTo>
                    <a:pt x="224" y="305"/>
                  </a:lnTo>
                  <a:lnTo>
                    <a:pt x="228" y="305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644" y="1737"/>
              <a:ext cx="807" cy="285"/>
            </a:xfrm>
            <a:custGeom>
              <a:avLst/>
              <a:gdLst>
                <a:gd name="T0" fmla="*/ 118 w 807"/>
                <a:gd name="T1" fmla="*/ 285 h 285"/>
                <a:gd name="T2" fmla="*/ 116 w 807"/>
                <a:gd name="T3" fmla="*/ 285 h 285"/>
                <a:gd name="T4" fmla="*/ 110 w 807"/>
                <a:gd name="T5" fmla="*/ 285 h 285"/>
                <a:gd name="T6" fmla="*/ 100 w 807"/>
                <a:gd name="T7" fmla="*/ 285 h 285"/>
                <a:gd name="T8" fmla="*/ 90 w 807"/>
                <a:gd name="T9" fmla="*/ 283 h 285"/>
                <a:gd name="T10" fmla="*/ 78 w 807"/>
                <a:gd name="T11" fmla="*/ 277 h 285"/>
                <a:gd name="T12" fmla="*/ 66 w 807"/>
                <a:gd name="T13" fmla="*/ 267 h 285"/>
                <a:gd name="T14" fmla="*/ 54 w 807"/>
                <a:gd name="T15" fmla="*/ 250 h 285"/>
                <a:gd name="T16" fmla="*/ 46 w 807"/>
                <a:gd name="T17" fmla="*/ 228 h 285"/>
                <a:gd name="T18" fmla="*/ 28 w 807"/>
                <a:gd name="T19" fmla="*/ 158 h 285"/>
                <a:gd name="T20" fmla="*/ 14 w 807"/>
                <a:gd name="T21" fmla="*/ 88 h 285"/>
                <a:gd name="T22" fmla="*/ 4 w 807"/>
                <a:gd name="T23" fmla="*/ 36 h 285"/>
                <a:gd name="T24" fmla="*/ 0 w 807"/>
                <a:gd name="T25" fmla="*/ 16 h 285"/>
                <a:gd name="T26" fmla="*/ 4 w 807"/>
                <a:gd name="T27" fmla="*/ 16 h 285"/>
                <a:gd name="T28" fmla="*/ 16 w 807"/>
                <a:gd name="T29" fmla="*/ 14 h 285"/>
                <a:gd name="T30" fmla="*/ 32 w 807"/>
                <a:gd name="T31" fmla="*/ 12 h 285"/>
                <a:gd name="T32" fmla="*/ 56 w 807"/>
                <a:gd name="T33" fmla="*/ 10 h 285"/>
                <a:gd name="T34" fmla="*/ 86 w 807"/>
                <a:gd name="T35" fmla="*/ 8 h 285"/>
                <a:gd name="T36" fmla="*/ 120 w 807"/>
                <a:gd name="T37" fmla="*/ 6 h 285"/>
                <a:gd name="T38" fmla="*/ 156 w 807"/>
                <a:gd name="T39" fmla="*/ 4 h 285"/>
                <a:gd name="T40" fmla="*/ 198 w 807"/>
                <a:gd name="T41" fmla="*/ 2 h 285"/>
                <a:gd name="T42" fmla="*/ 240 w 807"/>
                <a:gd name="T43" fmla="*/ 0 h 285"/>
                <a:gd name="T44" fmla="*/ 286 w 807"/>
                <a:gd name="T45" fmla="*/ 0 h 285"/>
                <a:gd name="T46" fmla="*/ 332 w 807"/>
                <a:gd name="T47" fmla="*/ 0 h 285"/>
                <a:gd name="T48" fmla="*/ 380 w 807"/>
                <a:gd name="T49" fmla="*/ 2 h 285"/>
                <a:gd name="T50" fmla="*/ 426 w 807"/>
                <a:gd name="T51" fmla="*/ 4 h 285"/>
                <a:gd name="T52" fmla="*/ 472 w 807"/>
                <a:gd name="T53" fmla="*/ 8 h 285"/>
                <a:gd name="T54" fmla="*/ 518 w 807"/>
                <a:gd name="T55" fmla="*/ 14 h 285"/>
                <a:gd name="T56" fmla="*/ 561 w 807"/>
                <a:gd name="T57" fmla="*/ 22 h 285"/>
                <a:gd name="T58" fmla="*/ 569 w 807"/>
                <a:gd name="T59" fmla="*/ 30 h 285"/>
                <a:gd name="T60" fmla="*/ 593 w 807"/>
                <a:gd name="T61" fmla="*/ 50 h 285"/>
                <a:gd name="T62" fmla="*/ 625 w 807"/>
                <a:gd name="T63" fmla="*/ 82 h 285"/>
                <a:gd name="T64" fmla="*/ 665 w 807"/>
                <a:gd name="T65" fmla="*/ 120 h 285"/>
                <a:gd name="T66" fmla="*/ 707 w 807"/>
                <a:gd name="T67" fmla="*/ 162 h 285"/>
                <a:gd name="T68" fmla="*/ 747 w 807"/>
                <a:gd name="T69" fmla="*/ 206 h 285"/>
                <a:gd name="T70" fmla="*/ 781 w 807"/>
                <a:gd name="T71" fmla="*/ 246 h 285"/>
                <a:gd name="T72" fmla="*/ 807 w 807"/>
                <a:gd name="T73" fmla="*/ 285 h 285"/>
                <a:gd name="T74" fmla="*/ 118 w 807"/>
                <a:gd name="T75" fmla="*/ 285 h 2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07"/>
                <a:gd name="T115" fmla="*/ 0 h 285"/>
                <a:gd name="T116" fmla="*/ 807 w 807"/>
                <a:gd name="T117" fmla="*/ 285 h 28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07" h="285">
                  <a:moveTo>
                    <a:pt x="118" y="285"/>
                  </a:moveTo>
                  <a:lnTo>
                    <a:pt x="116" y="285"/>
                  </a:lnTo>
                  <a:lnTo>
                    <a:pt x="110" y="285"/>
                  </a:lnTo>
                  <a:lnTo>
                    <a:pt x="100" y="285"/>
                  </a:lnTo>
                  <a:lnTo>
                    <a:pt x="90" y="283"/>
                  </a:lnTo>
                  <a:lnTo>
                    <a:pt x="78" y="277"/>
                  </a:lnTo>
                  <a:lnTo>
                    <a:pt x="66" y="267"/>
                  </a:lnTo>
                  <a:lnTo>
                    <a:pt x="54" y="250"/>
                  </a:lnTo>
                  <a:lnTo>
                    <a:pt x="46" y="228"/>
                  </a:lnTo>
                  <a:lnTo>
                    <a:pt x="28" y="158"/>
                  </a:lnTo>
                  <a:lnTo>
                    <a:pt x="14" y="88"/>
                  </a:lnTo>
                  <a:lnTo>
                    <a:pt x="4" y="3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16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86" y="8"/>
                  </a:lnTo>
                  <a:lnTo>
                    <a:pt x="120" y="6"/>
                  </a:lnTo>
                  <a:lnTo>
                    <a:pt x="156" y="4"/>
                  </a:lnTo>
                  <a:lnTo>
                    <a:pt x="198" y="2"/>
                  </a:lnTo>
                  <a:lnTo>
                    <a:pt x="240" y="0"/>
                  </a:lnTo>
                  <a:lnTo>
                    <a:pt x="286" y="0"/>
                  </a:lnTo>
                  <a:lnTo>
                    <a:pt x="332" y="0"/>
                  </a:lnTo>
                  <a:lnTo>
                    <a:pt x="380" y="2"/>
                  </a:lnTo>
                  <a:lnTo>
                    <a:pt x="426" y="4"/>
                  </a:lnTo>
                  <a:lnTo>
                    <a:pt x="472" y="8"/>
                  </a:lnTo>
                  <a:lnTo>
                    <a:pt x="518" y="14"/>
                  </a:lnTo>
                  <a:lnTo>
                    <a:pt x="561" y="22"/>
                  </a:lnTo>
                  <a:lnTo>
                    <a:pt x="569" y="30"/>
                  </a:lnTo>
                  <a:lnTo>
                    <a:pt x="593" y="50"/>
                  </a:lnTo>
                  <a:lnTo>
                    <a:pt x="625" y="82"/>
                  </a:lnTo>
                  <a:lnTo>
                    <a:pt x="665" y="120"/>
                  </a:lnTo>
                  <a:lnTo>
                    <a:pt x="707" y="162"/>
                  </a:lnTo>
                  <a:lnTo>
                    <a:pt x="747" y="206"/>
                  </a:lnTo>
                  <a:lnTo>
                    <a:pt x="781" y="246"/>
                  </a:lnTo>
                  <a:lnTo>
                    <a:pt x="807" y="285"/>
                  </a:lnTo>
                  <a:lnTo>
                    <a:pt x="118" y="285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2481" y="1578"/>
              <a:ext cx="485" cy="93"/>
            </a:xfrm>
            <a:custGeom>
              <a:avLst/>
              <a:gdLst>
                <a:gd name="T0" fmla="*/ 0 w 485"/>
                <a:gd name="T1" fmla="*/ 2 h 93"/>
                <a:gd name="T2" fmla="*/ 0 w 485"/>
                <a:gd name="T3" fmla="*/ 93 h 93"/>
                <a:gd name="T4" fmla="*/ 6 w 485"/>
                <a:gd name="T5" fmla="*/ 93 h 93"/>
                <a:gd name="T6" fmla="*/ 20 w 485"/>
                <a:gd name="T7" fmla="*/ 93 h 93"/>
                <a:gd name="T8" fmla="*/ 44 w 485"/>
                <a:gd name="T9" fmla="*/ 93 h 93"/>
                <a:gd name="T10" fmla="*/ 74 w 485"/>
                <a:gd name="T11" fmla="*/ 93 h 93"/>
                <a:gd name="T12" fmla="*/ 109 w 485"/>
                <a:gd name="T13" fmla="*/ 93 h 93"/>
                <a:gd name="T14" fmla="*/ 149 w 485"/>
                <a:gd name="T15" fmla="*/ 91 h 93"/>
                <a:gd name="T16" fmla="*/ 191 w 485"/>
                <a:gd name="T17" fmla="*/ 91 h 93"/>
                <a:gd name="T18" fmla="*/ 235 w 485"/>
                <a:gd name="T19" fmla="*/ 91 h 93"/>
                <a:gd name="T20" fmla="*/ 279 w 485"/>
                <a:gd name="T21" fmla="*/ 91 h 93"/>
                <a:gd name="T22" fmla="*/ 323 w 485"/>
                <a:gd name="T23" fmla="*/ 88 h 93"/>
                <a:gd name="T24" fmla="*/ 363 w 485"/>
                <a:gd name="T25" fmla="*/ 88 h 93"/>
                <a:gd name="T26" fmla="*/ 399 w 485"/>
                <a:gd name="T27" fmla="*/ 88 h 93"/>
                <a:gd name="T28" fmla="*/ 431 w 485"/>
                <a:gd name="T29" fmla="*/ 88 h 93"/>
                <a:gd name="T30" fmla="*/ 455 w 485"/>
                <a:gd name="T31" fmla="*/ 86 h 93"/>
                <a:gd name="T32" fmla="*/ 471 w 485"/>
                <a:gd name="T33" fmla="*/ 86 h 93"/>
                <a:gd name="T34" fmla="*/ 479 w 485"/>
                <a:gd name="T35" fmla="*/ 86 h 93"/>
                <a:gd name="T36" fmla="*/ 481 w 485"/>
                <a:gd name="T37" fmla="*/ 78 h 93"/>
                <a:gd name="T38" fmla="*/ 483 w 485"/>
                <a:gd name="T39" fmla="*/ 60 h 93"/>
                <a:gd name="T40" fmla="*/ 485 w 485"/>
                <a:gd name="T41" fmla="*/ 36 h 93"/>
                <a:gd name="T42" fmla="*/ 479 w 485"/>
                <a:gd name="T43" fmla="*/ 16 h 93"/>
                <a:gd name="T44" fmla="*/ 471 w 485"/>
                <a:gd name="T45" fmla="*/ 12 h 93"/>
                <a:gd name="T46" fmla="*/ 455 w 485"/>
                <a:gd name="T47" fmla="*/ 10 h 93"/>
                <a:gd name="T48" fmla="*/ 433 w 485"/>
                <a:gd name="T49" fmla="*/ 6 h 93"/>
                <a:gd name="T50" fmla="*/ 403 w 485"/>
                <a:gd name="T51" fmla="*/ 4 h 93"/>
                <a:gd name="T52" fmla="*/ 367 w 485"/>
                <a:gd name="T53" fmla="*/ 4 h 93"/>
                <a:gd name="T54" fmla="*/ 329 w 485"/>
                <a:gd name="T55" fmla="*/ 2 h 93"/>
                <a:gd name="T56" fmla="*/ 289 w 485"/>
                <a:gd name="T57" fmla="*/ 2 h 93"/>
                <a:gd name="T58" fmla="*/ 247 w 485"/>
                <a:gd name="T59" fmla="*/ 0 h 93"/>
                <a:gd name="T60" fmla="*/ 203 w 485"/>
                <a:gd name="T61" fmla="*/ 0 h 93"/>
                <a:gd name="T62" fmla="*/ 161 w 485"/>
                <a:gd name="T63" fmla="*/ 0 h 93"/>
                <a:gd name="T64" fmla="*/ 123 w 485"/>
                <a:gd name="T65" fmla="*/ 0 h 93"/>
                <a:gd name="T66" fmla="*/ 86 w 485"/>
                <a:gd name="T67" fmla="*/ 2 h 93"/>
                <a:gd name="T68" fmla="*/ 54 w 485"/>
                <a:gd name="T69" fmla="*/ 2 h 93"/>
                <a:gd name="T70" fmla="*/ 28 w 485"/>
                <a:gd name="T71" fmla="*/ 2 h 93"/>
                <a:gd name="T72" fmla="*/ 10 w 485"/>
                <a:gd name="T73" fmla="*/ 2 h 93"/>
                <a:gd name="T74" fmla="*/ 0 w 485"/>
                <a:gd name="T75" fmla="*/ 2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5"/>
                <a:gd name="T115" fmla="*/ 0 h 93"/>
                <a:gd name="T116" fmla="*/ 485 w 485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5" h="93">
                  <a:moveTo>
                    <a:pt x="0" y="2"/>
                  </a:moveTo>
                  <a:lnTo>
                    <a:pt x="0" y="93"/>
                  </a:lnTo>
                  <a:lnTo>
                    <a:pt x="6" y="93"/>
                  </a:lnTo>
                  <a:lnTo>
                    <a:pt x="20" y="93"/>
                  </a:lnTo>
                  <a:lnTo>
                    <a:pt x="44" y="93"/>
                  </a:lnTo>
                  <a:lnTo>
                    <a:pt x="74" y="93"/>
                  </a:lnTo>
                  <a:lnTo>
                    <a:pt x="109" y="93"/>
                  </a:lnTo>
                  <a:lnTo>
                    <a:pt x="149" y="91"/>
                  </a:lnTo>
                  <a:lnTo>
                    <a:pt x="191" y="91"/>
                  </a:lnTo>
                  <a:lnTo>
                    <a:pt x="235" y="91"/>
                  </a:lnTo>
                  <a:lnTo>
                    <a:pt x="279" y="91"/>
                  </a:lnTo>
                  <a:lnTo>
                    <a:pt x="323" y="88"/>
                  </a:lnTo>
                  <a:lnTo>
                    <a:pt x="363" y="88"/>
                  </a:lnTo>
                  <a:lnTo>
                    <a:pt x="399" y="88"/>
                  </a:lnTo>
                  <a:lnTo>
                    <a:pt x="431" y="88"/>
                  </a:lnTo>
                  <a:lnTo>
                    <a:pt x="455" y="86"/>
                  </a:lnTo>
                  <a:lnTo>
                    <a:pt x="471" y="86"/>
                  </a:lnTo>
                  <a:lnTo>
                    <a:pt x="479" y="86"/>
                  </a:lnTo>
                  <a:lnTo>
                    <a:pt x="481" y="78"/>
                  </a:lnTo>
                  <a:lnTo>
                    <a:pt x="483" y="60"/>
                  </a:lnTo>
                  <a:lnTo>
                    <a:pt x="485" y="36"/>
                  </a:lnTo>
                  <a:lnTo>
                    <a:pt x="479" y="16"/>
                  </a:lnTo>
                  <a:lnTo>
                    <a:pt x="471" y="12"/>
                  </a:lnTo>
                  <a:lnTo>
                    <a:pt x="455" y="10"/>
                  </a:lnTo>
                  <a:lnTo>
                    <a:pt x="433" y="6"/>
                  </a:lnTo>
                  <a:lnTo>
                    <a:pt x="403" y="4"/>
                  </a:lnTo>
                  <a:lnTo>
                    <a:pt x="367" y="4"/>
                  </a:lnTo>
                  <a:lnTo>
                    <a:pt x="329" y="2"/>
                  </a:lnTo>
                  <a:lnTo>
                    <a:pt x="289" y="2"/>
                  </a:lnTo>
                  <a:lnTo>
                    <a:pt x="247" y="0"/>
                  </a:lnTo>
                  <a:lnTo>
                    <a:pt x="203" y="0"/>
                  </a:lnTo>
                  <a:lnTo>
                    <a:pt x="161" y="0"/>
                  </a:lnTo>
                  <a:lnTo>
                    <a:pt x="123" y="0"/>
                  </a:lnTo>
                  <a:lnTo>
                    <a:pt x="86" y="2"/>
                  </a:lnTo>
                  <a:lnTo>
                    <a:pt x="54" y="2"/>
                  </a:lnTo>
                  <a:lnTo>
                    <a:pt x="28" y="2"/>
                  </a:lnTo>
                  <a:lnTo>
                    <a:pt x="1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690" y="1574"/>
              <a:ext cx="92" cy="88"/>
            </a:xfrm>
            <a:custGeom>
              <a:avLst/>
              <a:gdLst>
                <a:gd name="T0" fmla="*/ 26 w 92"/>
                <a:gd name="T1" fmla="*/ 0 h 88"/>
                <a:gd name="T2" fmla="*/ 86 w 92"/>
                <a:gd name="T3" fmla="*/ 0 h 88"/>
                <a:gd name="T4" fmla="*/ 88 w 92"/>
                <a:gd name="T5" fmla="*/ 14 h 88"/>
                <a:gd name="T6" fmla="*/ 92 w 92"/>
                <a:gd name="T7" fmla="*/ 44 h 88"/>
                <a:gd name="T8" fmla="*/ 92 w 92"/>
                <a:gd name="T9" fmla="*/ 74 h 88"/>
                <a:gd name="T10" fmla="*/ 82 w 92"/>
                <a:gd name="T11" fmla="*/ 88 h 88"/>
                <a:gd name="T12" fmla="*/ 74 w 92"/>
                <a:gd name="T13" fmla="*/ 88 h 88"/>
                <a:gd name="T14" fmla="*/ 64 w 92"/>
                <a:gd name="T15" fmla="*/ 88 h 88"/>
                <a:gd name="T16" fmla="*/ 52 w 92"/>
                <a:gd name="T17" fmla="*/ 86 h 88"/>
                <a:gd name="T18" fmla="*/ 40 w 92"/>
                <a:gd name="T19" fmla="*/ 86 h 88"/>
                <a:gd name="T20" fmla="*/ 28 w 92"/>
                <a:gd name="T21" fmla="*/ 86 h 88"/>
                <a:gd name="T22" fmla="*/ 18 w 92"/>
                <a:gd name="T23" fmla="*/ 84 h 88"/>
                <a:gd name="T24" fmla="*/ 12 w 92"/>
                <a:gd name="T25" fmla="*/ 84 h 88"/>
                <a:gd name="T26" fmla="*/ 10 w 92"/>
                <a:gd name="T27" fmla="*/ 84 h 88"/>
                <a:gd name="T28" fmla="*/ 6 w 92"/>
                <a:gd name="T29" fmla="*/ 70 h 88"/>
                <a:gd name="T30" fmla="*/ 0 w 92"/>
                <a:gd name="T31" fmla="*/ 42 h 88"/>
                <a:gd name="T32" fmla="*/ 4 w 92"/>
                <a:gd name="T33" fmla="*/ 12 h 88"/>
                <a:gd name="T34" fmla="*/ 26 w 92"/>
                <a:gd name="T35" fmla="*/ 0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"/>
                <a:gd name="T55" fmla="*/ 0 h 88"/>
                <a:gd name="T56" fmla="*/ 92 w 92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" h="88">
                  <a:moveTo>
                    <a:pt x="26" y="0"/>
                  </a:moveTo>
                  <a:lnTo>
                    <a:pt x="86" y="0"/>
                  </a:lnTo>
                  <a:lnTo>
                    <a:pt x="88" y="14"/>
                  </a:lnTo>
                  <a:lnTo>
                    <a:pt x="92" y="44"/>
                  </a:lnTo>
                  <a:lnTo>
                    <a:pt x="92" y="74"/>
                  </a:lnTo>
                  <a:lnTo>
                    <a:pt x="82" y="88"/>
                  </a:lnTo>
                  <a:lnTo>
                    <a:pt x="74" y="88"/>
                  </a:lnTo>
                  <a:lnTo>
                    <a:pt x="64" y="88"/>
                  </a:lnTo>
                  <a:lnTo>
                    <a:pt x="52" y="86"/>
                  </a:lnTo>
                  <a:lnTo>
                    <a:pt x="40" y="86"/>
                  </a:lnTo>
                  <a:lnTo>
                    <a:pt x="28" y="86"/>
                  </a:lnTo>
                  <a:lnTo>
                    <a:pt x="18" y="84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6" y="70"/>
                  </a:lnTo>
                  <a:lnTo>
                    <a:pt x="0" y="42"/>
                  </a:lnTo>
                  <a:lnTo>
                    <a:pt x="4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596" y="1558"/>
              <a:ext cx="723" cy="213"/>
            </a:xfrm>
            <a:custGeom>
              <a:avLst/>
              <a:gdLst>
                <a:gd name="T0" fmla="*/ 54 w 723"/>
                <a:gd name="T1" fmla="*/ 96 h 213"/>
                <a:gd name="T2" fmla="*/ 98 w 723"/>
                <a:gd name="T3" fmla="*/ 94 h 213"/>
                <a:gd name="T4" fmla="*/ 160 w 723"/>
                <a:gd name="T5" fmla="*/ 92 h 213"/>
                <a:gd name="T6" fmla="*/ 212 w 723"/>
                <a:gd name="T7" fmla="*/ 90 h 213"/>
                <a:gd name="T8" fmla="*/ 238 w 723"/>
                <a:gd name="T9" fmla="*/ 92 h 213"/>
                <a:gd name="T10" fmla="*/ 278 w 723"/>
                <a:gd name="T11" fmla="*/ 96 h 213"/>
                <a:gd name="T12" fmla="*/ 324 w 723"/>
                <a:gd name="T13" fmla="*/ 98 h 213"/>
                <a:gd name="T14" fmla="*/ 358 w 723"/>
                <a:gd name="T15" fmla="*/ 96 h 213"/>
                <a:gd name="T16" fmla="*/ 368 w 723"/>
                <a:gd name="T17" fmla="*/ 76 h 213"/>
                <a:gd name="T18" fmla="*/ 358 w 723"/>
                <a:gd name="T19" fmla="*/ 36 h 213"/>
                <a:gd name="T20" fmla="*/ 312 w 723"/>
                <a:gd name="T21" fmla="*/ 28 h 213"/>
                <a:gd name="T22" fmla="*/ 258 w 723"/>
                <a:gd name="T23" fmla="*/ 26 h 213"/>
                <a:gd name="T24" fmla="*/ 200 w 723"/>
                <a:gd name="T25" fmla="*/ 24 h 213"/>
                <a:gd name="T26" fmla="*/ 154 w 723"/>
                <a:gd name="T27" fmla="*/ 24 h 213"/>
                <a:gd name="T28" fmla="*/ 128 w 723"/>
                <a:gd name="T29" fmla="*/ 24 h 213"/>
                <a:gd name="T30" fmla="*/ 104 w 723"/>
                <a:gd name="T31" fmla="*/ 26 h 213"/>
                <a:gd name="T32" fmla="*/ 80 w 723"/>
                <a:gd name="T33" fmla="*/ 26 h 213"/>
                <a:gd name="T34" fmla="*/ 60 w 723"/>
                <a:gd name="T35" fmla="*/ 26 h 213"/>
                <a:gd name="T36" fmla="*/ 48 w 723"/>
                <a:gd name="T37" fmla="*/ 24 h 213"/>
                <a:gd name="T38" fmla="*/ 36 w 723"/>
                <a:gd name="T39" fmla="*/ 18 h 213"/>
                <a:gd name="T40" fmla="*/ 48 w 723"/>
                <a:gd name="T41" fmla="*/ 8 h 213"/>
                <a:gd name="T42" fmla="*/ 112 w 723"/>
                <a:gd name="T43" fmla="*/ 0 h 213"/>
                <a:gd name="T44" fmla="*/ 184 w 723"/>
                <a:gd name="T45" fmla="*/ 0 h 213"/>
                <a:gd name="T46" fmla="*/ 216 w 723"/>
                <a:gd name="T47" fmla="*/ 2 h 213"/>
                <a:gd name="T48" fmla="*/ 252 w 723"/>
                <a:gd name="T49" fmla="*/ 4 h 213"/>
                <a:gd name="T50" fmla="*/ 282 w 723"/>
                <a:gd name="T51" fmla="*/ 6 h 213"/>
                <a:gd name="T52" fmla="*/ 302 w 723"/>
                <a:gd name="T53" fmla="*/ 6 h 213"/>
                <a:gd name="T54" fmla="*/ 328 w 723"/>
                <a:gd name="T55" fmla="*/ 8 h 213"/>
                <a:gd name="T56" fmla="*/ 356 w 723"/>
                <a:gd name="T57" fmla="*/ 16 h 213"/>
                <a:gd name="T58" fmla="*/ 374 w 723"/>
                <a:gd name="T59" fmla="*/ 34 h 213"/>
                <a:gd name="T60" fmla="*/ 378 w 723"/>
                <a:gd name="T61" fmla="*/ 76 h 213"/>
                <a:gd name="T62" fmla="*/ 376 w 723"/>
                <a:gd name="T63" fmla="*/ 106 h 213"/>
                <a:gd name="T64" fmla="*/ 384 w 723"/>
                <a:gd name="T65" fmla="*/ 111 h 213"/>
                <a:gd name="T66" fmla="*/ 430 w 723"/>
                <a:gd name="T67" fmla="*/ 111 h 213"/>
                <a:gd name="T68" fmla="*/ 498 w 723"/>
                <a:gd name="T69" fmla="*/ 113 h 213"/>
                <a:gd name="T70" fmla="*/ 558 w 723"/>
                <a:gd name="T71" fmla="*/ 117 h 213"/>
                <a:gd name="T72" fmla="*/ 591 w 723"/>
                <a:gd name="T73" fmla="*/ 125 h 213"/>
                <a:gd name="T74" fmla="*/ 627 w 723"/>
                <a:gd name="T75" fmla="*/ 137 h 213"/>
                <a:gd name="T76" fmla="*/ 667 w 723"/>
                <a:gd name="T77" fmla="*/ 155 h 213"/>
                <a:gd name="T78" fmla="*/ 701 w 723"/>
                <a:gd name="T79" fmla="*/ 177 h 213"/>
                <a:gd name="T80" fmla="*/ 723 w 723"/>
                <a:gd name="T81" fmla="*/ 207 h 213"/>
                <a:gd name="T82" fmla="*/ 717 w 723"/>
                <a:gd name="T83" fmla="*/ 213 h 213"/>
                <a:gd name="T84" fmla="*/ 695 w 723"/>
                <a:gd name="T85" fmla="*/ 201 h 213"/>
                <a:gd name="T86" fmla="*/ 669 w 723"/>
                <a:gd name="T87" fmla="*/ 185 h 213"/>
                <a:gd name="T88" fmla="*/ 643 w 723"/>
                <a:gd name="T89" fmla="*/ 171 h 213"/>
                <a:gd name="T90" fmla="*/ 601 w 723"/>
                <a:gd name="T91" fmla="*/ 155 h 213"/>
                <a:gd name="T92" fmla="*/ 554 w 723"/>
                <a:gd name="T93" fmla="*/ 141 h 213"/>
                <a:gd name="T94" fmla="*/ 518 w 723"/>
                <a:gd name="T95" fmla="*/ 135 h 213"/>
                <a:gd name="T96" fmla="*/ 496 w 723"/>
                <a:gd name="T97" fmla="*/ 137 h 213"/>
                <a:gd name="T98" fmla="*/ 444 w 723"/>
                <a:gd name="T99" fmla="*/ 133 h 213"/>
                <a:gd name="T100" fmla="*/ 370 w 723"/>
                <a:gd name="T101" fmla="*/ 127 h 213"/>
                <a:gd name="T102" fmla="*/ 302 w 723"/>
                <a:gd name="T103" fmla="*/ 123 h 213"/>
                <a:gd name="T104" fmla="*/ 242 w 723"/>
                <a:gd name="T105" fmla="*/ 121 h 213"/>
                <a:gd name="T106" fmla="*/ 162 w 723"/>
                <a:gd name="T107" fmla="*/ 119 h 213"/>
                <a:gd name="T108" fmla="*/ 84 w 723"/>
                <a:gd name="T109" fmla="*/ 117 h 213"/>
                <a:gd name="T110" fmla="*/ 26 w 723"/>
                <a:gd name="T111" fmla="*/ 115 h 213"/>
                <a:gd name="T112" fmla="*/ 2 w 723"/>
                <a:gd name="T113" fmla="*/ 111 h 213"/>
                <a:gd name="T114" fmla="*/ 2 w 723"/>
                <a:gd name="T115" fmla="*/ 106 h 213"/>
                <a:gd name="T116" fmla="*/ 16 w 723"/>
                <a:gd name="T117" fmla="*/ 102 h 213"/>
                <a:gd name="T118" fmla="*/ 36 w 723"/>
                <a:gd name="T119" fmla="*/ 98 h 2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23"/>
                <a:gd name="T181" fmla="*/ 0 h 213"/>
                <a:gd name="T182" fmla="*/ 723 w 723"/>
                <a:gd name="T183" fmla="*/ 213 h 2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23" h="213">
                  <a:moveTo>
                    <a:pt x="48" y="96"/>
                  </a:moveTo>
                  <a:lnTo>
                    <a:pt x="54" y="96"/>
                  </a:lnTo>
                  <a:lnTo>
                    <a:pt x="72" y="94"/>
                  </a:lnTo>
                  <a:lnTo>
                    <a:pt x="98" y="94"/>
                  </a:lnTo>
                  <a:lnTo>
                    <a:pt x="128" y="92"/>
                  </a:lnTo>
                  <a:lnTo>
                    <a:pt x="160" y="92"/>
                  </a:lnTo>
                  <a:lnTo>
                    <a:pt x="188" y="90"/>
                  </a:lnTo>
                  <a:lnTo>
                    <a:pt x="212" y="90"/>
                  </a:lnTo>
                  <a:lnTo>
                    <a:pt x="226" y="90"/>
                  </a:lnTo>
                  <a:lnTo>
                    <a:pt x="238" y="92"/>
                  </a:lnTo>
                  <a:lnTo>
                    <a:pt x="256" y="94"/>
                  </a:lnTo>
                  <a:lnTo>
                    <a:pt x="278" y="96"/>
                  </a:lnTo>
                  <a:lnTo>
                    <a:pt x="302" y="96"/>
                  </a:lnTo>
                  <a:lnTo>
                    <a:pt x="324" y="98"/>
                  </a:lnTo>
                  <a:lnTo>
                    <a:pt x="344" y="98"/>
                  </a:lnTo>
                  <a:lnTo>
                    <a:pt x="358" y="96"/>
                  </a:lnTo>
                  <a:lnTo>
                    <a:pt x="364" y="92"/>
                  </a:lnTo>
                  <a:lnTo>
                    <a:pt x="368" y="76"/>
                  </a:lnTo>
                  <a:lnTo>
                    <a:pt x="368" y="54"/>
                  </a:lnTo>
                  <a:lnTo>
                    <a:pt x="358" y="36"/>
                  </a:lnTo>
                  <a:lnTo>
                    <a:pt x="332" y="28"/>
                  </a:lnTo>
                  <a:lnTo>
                    <a:pt x="312" y="28"/>
                  </a:lnTo>
                  <a:lnTo>
                    <a:pt x="286" y="26"/>
                  </a:lnTo>
                  <a:lnTo>
                    <a:pt x="258" y="26"/>
                  </a:lnTo>
                  <a:lnTo>
                    <a:pt x="230" y="24"/>
                  </a:lnTo>
                  <a:lnTo>
                    <a:pt x="200" y="24"/>
                  </a:lnTo>
                  <a:lnTo>
                    <a:pt x="176" y="22"/>
                  </a:lnTo>
                  <a:lnTo>
                    <a:pt x="154" y="24"/>
                  </a:lnTo>
                  <a:lnTo>
                    <a:pt x="140" y="24"/>
                  </a:lnTo>
                  <a:lnTo>
                    <a:pt x="128" y="24"/>
                  </a:lnTo>
                  <a:lnTo>
                    <a:pt x="116" y="26"/>
                  </a:lnTo>
                  <a:lnTo>
                    <a:pt x="104" y="26"/>
                  </a:lnTo>
                  <a:lnTo>
                    <a:pt x="92" y="26"/>
                  </a:lnTo>
                  <a:lnTo>
                    <a:pt x="80" y="26"/>
                  </a:lnTo>
                  <a:lnTo>
                    <a:pt x="70" y="26"/>
                  </a:lnTo>
                  <a:lnTo>
                    <a:pt x="60" y="26"/>
                  </a:lnTo>
                  <a:lnTo>
                    <a:pt x="54" y="26"/>
                  </a:lnTo>
                  <a:lnTo>
                    <a:pt x="48" y="24"/>
                  </a:lnTo>
                  <a:lnTo>
                    <a:pt x="40" y="22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8" y="8"/>
                  </a:lnTo>
                  <a:lnTo>
                    <a:pt x="72" y="4"/>
                  </a:lnTo>
                  <a:lnTo>
                    <a:pt x="112" y="0"/>
                  </a:lnTo>
                  <a:lnTo>
                    <a:pt x="172" y="0"/>
                  </a:lnTo>
                  <a:lnTo>
                    <a:pt x="184" y="0"/>
                  </a:lnTo>
                  <a:lnTo>
                    <a:pt x="200" y="2"/>
                  </a:lnTo>
                  <a:lnTo>
                    <a:pt x="216" y="2"/>
                  </a:lnTo>
                  <a:lnTo>
                    <a:pt x="236" y="4"/>
                  </a:lnTo>
                  <a:lnTo>
                    <a:pt x="252" y="4"/>
                  </a:lnTo>
                  <a:lnTo>
                    <a:pt x="270" y="6"/>
                  </a:lnTo>
                  <a:lnTo>
                    <a:pt x="282" y="6"/>
                  </a:lnTo>
                  <a:lnTo>
                    <a:pt x="292" y="6"/>
                  </a:lnTo>
                  <a:lnTo>
                    <a:pt x="302" y="6"/>
                  </a:lnTo>
                  <a:lnTo>
                    <a:pt x="314" y="6"/>
                  </a:lnTo>
                  <a:lnTo>
                    <a:pt x="328" y="8"/>
                  </a:lnTo>
                  <a:lnTo>
                    <a:pt x="342" y="10"/>
                  </a:lnTo>
                  <a:lnTo>
                    <a:pt x="356" y="16"/>
                  </a:lnTo>
                  <a:lnTo>
                    <a:pt x="366" y="22"/>
                  </a:lnTo>
                  <a:lnTo>
                    <a:pt x="374" y="34"/>
                  </a:lnTo>
                  <a:lnTo>
                    <a:pt x="378" y="48"/>
                  </a:lnTo>
                  <a:lnTo>
                    <a:pt x="378" y="76"/>
                  </a:lnTo>
                  <a:lnTo>
                    <a:pt x="378" y="96"/>
                  </a:lnTo>
                  <a:lnTo>
                    <a:pt x="376" y="106"/>
                  </a:lnTo>
                  <a:lnTo>
                    <a:pt x="376" y="111"/>
                  </a:lnTo>
                  <a:lnTo>
                    <a:pt x="384" y="111"/>
                  </a:lnTo>
                  <a:lnTo>
                    <a:pt x="402" y="111"/>
                  </a:lnTo>
                  <a:lnTo>
                    <a:pt x="430" y="111"/>
                  </a:lnTo>
                  <a:lnTo>
                    <a:pt x="464" y="113"/>
                  </a:lnTo>
                  <a:lnTo>
                    <a:pt x="498" y="113"/>
                  </a:lnTo>
                  <a:lnTo>
                    <a:pt x="530" y="115"/>
                  </a:lnTo>
                  <a:lnTo>
                    <a:pt x="558" y="117"/>
                  </a:lnTo>
                  <a:lnTo>
                    <a:pt x="576" y="121"/>
                  </a:lnTo>
                  <a:lnTo>
                    <a:pt x="591" y="125"/>
                  </a:lnTo>
                  <a:lnTo>
                    <a:pt x="607" y="131"/>
                  </a:lnTo>
                  <a:lnTo>
                    <a:pt x="627" y="137"/>
                  </a:lnTo>
                  <a:lnTo>
                    <a:pt x="647" y="145"/>
                  </a:lnTo>
                  <a:lnTo>
                    <a:pt x="667" y="155"/>
                  </a:lnTo>
                  <a:lnTo>
                    <a:pt x="685" y="165"/>
                  </a:lnTo>
                  <a:lnTo>
                    <a:pt x="701" y="177"/>
                  </a:lnTo>
                  <a:lnTo>
                    <a:pt x="715" y="193"/>
                  </a:lnTo>
                  <a:lnTo>
                    <a:pt x="723" y="207"/>
                  </a:lnTo>
                  <a:lnTo>
                    <a:pt x="723" y="213"/>
                  </a:lnTo>
                  <a:lnTo>
                    <a:pt x="717" y="213"/>
                  </a:lnTo>
                  <a:lnTo>
                    <a:pt x="707" y="209"/>
                  </a:lnTo>
                  <a:lnTo>
                    <a:pt x="695" y="201"/>
                  </a:lnTo>
                  <a:lnTo>
                    <a:pt x="683" y="193"/>
                  </a:lnTo>
                  <a:lnTo>
                    <a:pt x="669" y="185"/>
                  </a:lnTo>
                  <a:lnTo>
                    <a:pt x="657" y="177"/>
                  </a:lnTo>
                  <a:lnTo>
                    <a:pt x="643" y="171"/>
                  </a:lnTo>
                  <a:lnTo>
                    <a:pt x="625" y="163"/>
                  </a:lnTo>
                  <a:lnTo>
                    <a:pt x="601" y="155"/>
                  </a:lnTo>
                  <a:lnTo>
                    <a:pt x="576" y="147"/>
                  </a:lnTo>
                  <a:lnTo>
                    <a:pt x="554" y="141"/>
                  </a:lnTo>
                  <a:lnTo>
                    <a:pt x="534" y="137"/>
                  </a:lnTo>
                  <a:lnTo>
                    <a:pt x="518" y="135"/>
                  </a:lnTo>
                  <a:lnTo>
                    <a:pt x="508" y="135"/>
                  </a:lnTo>
                  <a:lnTo>
                    <a:pt x="496" y="137"/>
                  </a:lnTo>
                  <a:lnTo>
                    <a:pt x="474" y="135"/>
                  </a:lnTo>
                  <a:lnTo>
                    <a:pt x="444" y="133"/>
                  </a:lnTo>
                  <a:lnTo>
                    <a:pt x="408" y="131"/>
                  </a:lnTo>
                  <a:lnTo>
                    <a:pt x="370" y="127"/>
                  </a:lnTo>
                  <a:lnTo>
                    <a:pt x="334" y="125"/>
                  </a:lnTo>
                  <a:lnTo>
                    <a:pt x="302" y="123"/>
                  </a:lnTo>
                  <a:lnTo>
                    <a:pt x="276" y="121"/>
                  </a:lnTo>
                  <a:lnTo>
                    <a:pt x="242" y="121"/>
                  </a:lnTo>
                  <a:lnTo>
                    <a:pt x="204" y="119"/>
                  </a:lnTo>
                  <a:lnTo>
                    <a:pt x="162" y="119"/>
                  </a:lnTo>
                  <a:lnTo>
                    <a:pt x="122" y="119"/>
                  </a:lnTo>
                  <a:lnTo>
                    <a:pt x="84" y="117"/>
                  </a:lnTo>
                  <a:lnTo>
                    <a:pt x="52" y="117"/>
                  </a:lnTo>
                  <a:lnTo>
                    <a:pt x="26" y="115"/>
                  </a:lnTo>
                  <a:lnTo>
                    <a:pt x="10" y="113"/>
                  </a:lnTo>
                  <a:lnTo>
                    <a:pt x="2" y="111"/>
                  </a:lnTo>
                  <a:lnTo>
                    <a:pt x="0" y="108"/>
                  </a:lnTo>
                  <a:lnTo>
                    <a:pt x="2" y="106"/>
                  </a:lnTo>
                  <a:lnTo>
                    <a:pt x="8" y="104"/>
                  </a:lnTo>
                  <a:lnTo>
                    <a:pt x="16" y="102"/>
                  </a:lnTo>
                  <a:lnTo>
                    <a:pt x="26" y="100"/>
                  </a:lnTo>
                  <a:lnTo>
                    <a:pt x="36" y="98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3146" y="2272"/>
              <a:ext cx="143" cy="71"/>
            </a:xfrm>
            <a:custGeom>
              <a:avLst/>
              <a:gdLst>
                <a:gd name="T0" fmla="*/ 0 w 143"/>
                <a:gd name="T1" fmla="*/ 59 h 71"/>
                <a:gd name="T2" fmla="*/ 2 w 143"/>
                <a:gd name="T3" fmla="*/ 57 h 71"/>
                <a:gd name="T4" fmla="*/ 8 w 143"/>
                <a:gd name="T5" fmla="*/ 48 h 71"/>
                <a:gd name="T6" fmla="*/ 16 w 143"/>
                <a:gd name="T7" fmla="*/ 38 h 71"/>
                <a:gd name="T8" fmla="*/ 26 w 143"/>
                <a:gd name="T9" fmla="*/ 26 h 71"/>
                <a:gd name="T10" fmla="*/ 41 w 143"/>
                <a:gd name="T11" fmla="*/ 14 h 71"/>
                <a:gd name="T12" fmla="*/ 55 w 143"/>
                <a:gd name="T13" fmla="*/ 6 h 71"/>
                <a:gd name="T14" fmla="*/ 71 w 143"/>
                <a:gd name="T15" fmla="*/ 0 h 71"/>
                <a:gd name="T16" fmla="*/ 89 w 143"/>
                <a:gd name="T17" fmla="*/ 0 h 71"/>
                <a:gd name="T18" fmla="*/ 105 w 143"/>
                <a:gd name="T19" fmla="*/ 4 h 71"/>
                <a:gd name="T20" fmla="*/ 121 w 143"/>
                <a:gd name="T21" fmla="*/ 10 h 71"/>
                <a:gd name="T22" fmla="*/ 131 w 143"/>
                <a:gd name="T23" fmla="*/ 16 h 71"/>
                <a:gd name="T24" fmla="*/ 139 w 143"/>
                <a:gd name="T25" fmla="*/ 22 h 71"/>
                <a:gd name="T26" fmla="*/ 143 w 143"/>
                <a:gd name="T27" fmla="*/ 30 h 71"/>
                <a:gd name="T28" fmla="*/ 143 w 143"/>
                <a:gd name="T29" fmla="*/ 34 h 71"/>
                <a:gd name="T30" fmla="*/ 139 w 143"/>
                <a:gd name="T31" fmla="*/ 40 h 71"/>
                <a:gd name="T32" fmla="*/ 131 w 143"/>
                <a:gd name="T33" fmla="*/ 42 h 71"/>
                <a:gd name="T34" fmla="*/ 117 w 143"/>
                <a:gd name="T35" fmla="*/ 46 h 71"/>
                <a:gd name="T36" fmla="*/ 103 w 143"/>
                <a:gd name="T37" fmla="*/ 50 h 71"/>
                <a:gd name="T38" fmla="*/ 85 w 143"/>
                <a:gd name="T39" fmla="*/ 59 h 71"/>
                <a:gd name="T40" fmla="*/ 67 w 143"/>
                <a:gd name="T41" fmla="*/ 65 h 71"/>
                <a:gd name="T42" fmla="*/ 49 w 143"/>
                <a:gd name="T43" fmla="*/ 69 h 71"/>
                <a:gd name="T44" fmla="*/ 32 w 143"/>
                <a:gd name="T45" fmla="*/ 71 h 71"/>
                <a:gd name="T46" fmla="*/ 14 w 143"/>
                <a:gd name="T47" fmla="*/ 69 h 71"/>
                <a:gd name="T48" fmla="*/ 0 w 143"/>
                <a:gd name="T49" fmla="*/ 59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3"/>
                <a:gd name="T76" fmla="*/ 0 h 71"/>
                <a:gd name="T77" fmla="*/ 143 w 143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3" h="71">
                  <a:moveTo>
                    <a:pt x="0" y="59"/>
                  </a:moveTo>
                  <a:lnTo>
                    <a:pt x="2" y="57"/>
                  </a:lnTo>
                  <a:lnTo>
                    <a:pt x="8" y="48"/>
                  </a:lnTo>
                  <a:lnTo>
                    <a:pt x="16" y="38"/>
                  </a:lnTo>
                  <a:lnTo>
                    <a:pt x="26" y="26"/>
                  </a:lnTo>
                  <a:lnTo>
                    <a:pt x="41" y="14"/>
                  </a:lnTo>
                  <a:lnTo>
                    <a:pt x="55" y="6"/>
                  </a:lnTo>
                  <a:lnTo>
                    <a:pt x="71" y="0"/>
                  </a:lnTo>
                  <a:lnTo>
                    <a:pt x="89" y="0"/>
                  </a:lnTo>
                  <a:lnTo>
                    <a:pt x="105" y="4"/>
                  </a:lnTo>
                  <a:lnTo>
                    <a:pt x="121" y="10"/>
                  </a:lnTo>
                  <a:lnTo>
                    <a:pt x="131" y="16"/>
                  </a:lnTo>
                  <a:lnTo>
                    <a:pt x="139" y="22"/>
                  </a:lnTo>
                  <a:lnTo>
                    <a:pt x="143" y="30"/>
                  </a:lnTo>
                  <a:lnTo>
                    <a:pt x="143" y="34"/>
                  </a:lnTo>
                  <a:lnTo>
                    <a:pt x="139" y="40"/>
                  </a:lnTo>
                  <a:lnTo>
                    <a:pt x="131" y="42"/>
                  </a:lnTo>
                  <a:lnTo>
                    <a:pt x="117" y="46"/>
                  </a:lnTo>
                  <a:lnTo>
                    <a:pt x="103" y="50"/>
                  </a:lnTo>
                  <a:lnTo>
                    <a:pt x="85" y="59"/>
                  </a:lnTo>
                  <a:lnTo>
                    <a:pt x="67" y="65"/>
                  </a:lnTo>
                  <a:lnTo>
                    <a:pt x="49" y="69"/>
                  </a:lnTo>
                  <a:lnTo>
                    <a:pt x="32" y="71"/>
                  </a:lnTo>
                  <a:lnTo>
                    <a:pt x="14" y="6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5B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866" y="2264"/>
              <a:ext cx="100" cy="75"/>
            </a:xfrm>
            <a:custGeom>
              <a:avLst/>
              <a:gdLst>
                <a:gd name="T0" fmla="*/ 80 w 100"/>
                <a:gd name="T1" fmla="*/ 0 h 75"/>
                <a:gd name="T2" fmla="*/ 78 w 100"/>
                <a:gd name="T3" fmla="*/ 0 h 75"/>
                <a:gd name="T4" fmla="*/ 70 w 100"/>
                <a:gd name="T5" fmla="*/ 2 h 75"/>
                <a:gd name="T6" fmla="*/ 60 w 100"/>
                <a:gd name="T7" fmla="*/ 4 h 75"/>
                <a:gd name="T8" fmla="*/ 48 w 100"/>
                <a:gd name="T9" fmla="*/ 8 h 75"/>
                <a:gd name="T10" fmla="*/ 36 w 100"/>
                <a:gd name="T11" fmla="*/ 12 h 75"/>
                <a:gd name="T12" fmla="*/ 22 w 100"/>
                <a:gd name="T13" fmla="*/ 20 h 75"/>
                <a:gd name="T14" fmla="*/ 12 w 100"/>
                <a:gd name="T15" fmla="*/ 28 h 75"/>
                <a:gd name="T16" fmla="*/ 4 w 100"/>
                <a:gd name="T17" fmla="*/ 38 h 75"/>
                <a:gd name="T18" fmla="*/ 0 w 100"/>
                <a:gd name="T19" fmla="*/ 48 h 75"/>
                <a:gd name="T20" fmla="*/ 2 w 100"/>
                <a:gd name="T21" fmla="*/ 56 h 75"/>
                <a:gd name="T22" fmla="*/ 8 w 100"/>
                <a:gd name="T23" fmla="*/ 63 h 75"/>
                <a:gd name="T24" fmla="*/ 16 w 100"/>
                <a:gd name="T25" fmla="*/ 67 h 75"/>
                <a:gd name="T26" fmla="*/ 26 w 100"/>
                <a:gd name="T27" fmla="*/ 71 h 75"/>
                <a:gd name="T28" fmla="*/ 38 w 100"/>
                <a:gd name="T29" fmla="*/ 73 h 75"/>
                <a:gd name="T30" fmla="*/ 50 w 100"/>
                <a:gd name="T31" fmla="*/ 75 h 75"/>
                <a:gd name="T32" fmla="*/ 62 w 100"/>
                <a:gd name="T33" fmla="*/ 75 h 75"/>
                <a:gd name="T34" fmla="*/ 72 w 100"/>
                <a:gd name="T35" fmla="*/ 73 h 75"/>
                <a:gd name="T36" fmla="*/ 82 w 100"/>
                <a:gd name="T37" fmla="*/ 69 h 75"/>
                <a:gd name="T38" fmla="*/ 92 w 100"/>
                <a:gd name="T39" fmla="*/ 63 h 75"/>
                <a:gd name="T40" fmla="*/ 98 w 100"/>
                <a:gd name="T41" fmla="*/ 54 h 75"/>
                <a:gd name="T42" fmla="*/ 100 w 100"/>
                <a:gd name="T43" fmla="*/ 44 h 75"/>
                <a:gd name="T44" fmla="*/ 98 w 100"/>
                <a:gd name="T45" fmla="*/ 30 h 75"/>
                <a:gd name="T46" fmla="*/ 92 w 100"/>
                <a:gd name="T47" fmla="*/ 16 h 75"/>
                <a:gd name="T48" fmla="*/ 80 w 100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0"/>
                <a:gd name="T76" fmla="*/ 0 h 75"/>
                <a:gd name="T77" fmla="*/ 100 w 100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0" h="75">
                  <a:moveTo>
                    <a:pt x="80" y="0"/>
                  </a:moveTo>
                  <a:lnTo>
                    <a:pt x="78" y="0"/>
                  </a:lnTo>
                  <a:lnTo>
                    <a:pt x="70" y="2"/>
                  </a:lnTo>
                  <a:lnTo>
                    <a:pt x="60" y="4"/>
                  </a:lnTo>
                  <a:lnTo>
                    <a:pt x="48" y="8"/>
                  </a:lnTo>
                  <a:lnTo>
                    <a:pt x="36" y="12"/>
                  </a:lnTo>
                  <a:lnTo>
                    <a:pt x="22" y="20"/>
                  </a:lnTo>
                  <a:lnTo>
                    <a:pt x="12" y="28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8" y="63"/>
                  </a:lnTo>
                  <a:lnTo>
                    <a:pt x="16" y="67"/>
                  </a:lnTo>
                  <a:lnTo>
                    <a:pt x="26" y="71"/>
                  </a:lnTo>
                  <a:lnTo>
                    <a:pt x="38" y="73"/>
                  </a:lnTo>
                  <a:lnTo>
                    <a:pt x="50" y="75"/>
                  </a:lnTo>
                  <a:lnTo>
                    <a:pt x="62" y="75"/>
                  </a:lnTo>
                  <a:lnTo>
                    <a:pt x="72" y="73"/>
                  </a:lnTo>
                  <a:lnTo>
                    <a:pt x="82" y="69"/>
                  </a:lnTo>
                  <a:lnTo>
                    <a:pt x="92" y="63"/>
                  </a:lnTo>
                  <a:lnTo>
                    <a:pt x="98" y="54"/>
                  </a:lnTo>
                  <a:lnTo>
                    <a:pt x="100" y="44"/>
                  </a:lnTo>
                  <a:lnTo>
                    <a:pt x="98" y="30"/>
                  </a:lnTo>
                  <a:lnTo>
                    <a:pt x="92" y="1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5B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3425" y="2292"/>
              <a:ext cx="350" cy="22"/>
            </a:xfrm>
            <a:custGeom>
              <a:avLst/>
              <a:gdLst>
                <a:gd name="T0" fmla="*/ 4 w 350"/>
                <a:gd name="T1" fmla="*/ 2 h 22"/>
                <a:gd name="T2" fmla="*/ 12 w 350"/>
                <a:gd name="T3" fmla="*/ 2 h 22"/>
                <a:gd name="T4" fmla="*/ 32 w 350"/>
                <a:gd name="T5" fmla="*/ 2 h 22"/>
                <a:gd name="T6" fmla="*/ 62 w 350"/>
                <a:gd name="T7" fmla="*/ 2 h 22"/>
                <a:gd name="T8" fmla="*/ 96 w 350"/>
                <a:gd name="T9" fmla="*/ 0 h 22"/>
                <a:gd name="T10" fmla="*/ 132 w 350"/>
                <a:gd name="T11" fmla="*/ 0 h 22"/>
                <a:gd name="T12" fmla="*/ 164 w 350"/>
                <a:gd name="T13" fmla="*/ 0 h 22"/>
                <a:gd name="T14" fmla="*/ 192 w 350"/>
                <a:gd name="T15" fmla="*/ 0 h 22"/>
                <a:gd name="T16" fmla="*/ 208 w 350"/>
                <a:gd name="T17" fmla="*/ 0 h 22"/>
                <a:gd name="T18" fmla="*/ 220 w 350"/>
                <a:gd name="T19" fmla="*/ 0 h 22"/>
                <a:gd name="T20" fmla="*/ 240 w 350"/>
                <a:gd name="T21" fmla="*/ 2 h 22"/>
                <a:gd name="T22" fmla="*/ 260 w 350"/>
                <a:gd name="T23" fmla="*/ 4 h 22"/>
                <a:gd name="T24" fmla="*/ 284 w 350"/>
                <a:gd name="T25" fmla="*/ 4 h 22"/>
                <a:gd name="T26" fmla="*/ 306 w 350"/>
                <a:gd name="T27" fmla="*/ 6 h 22"/>
                <a:gd name="T28" fmla="*/ 324 w 350"/>
                <a:gd name="T29" fmla="*/ 8 h 22"/>
                <a:gd name="T30" fmla="*/ 340 w 350"/>
                <a:gd name="T31" fmla="*/ 10 h 22"/>
                <a:gd name="T32" fmla="*/ 348 w 350"/>
                <a:gd name="T33" fmla="*/ 10 h 22"/>
                <a:gd name="T34" fmla="*/ 350 w 350"/>
                <a:gd name="T35" fmla="*/ 10 h 22"/>
                <a:gd name="T36" fmla="*/ 348 w 350"/>
                <a:gd name="T37" fmla="*/ 12 h 22"/>
                <a:gd name="T38" fmla="*/ 340 w 350"/>
                <a:gd name="T39" fmla="*/ 14 h 22"/>
                <a:gd name="T40" fmla="*/ 326 w 350"/>
                <a:gd name="T41" fmla="*/ 16 h 22"/>
                <a:gd name="T42" fmla="*/ 304 w 350"/>
                <a:gd name="T43" fmla="*/ 20 h 22"/>
                <a:gd name="T44" fmla="*/ 270 w 350"/>
                <a:gd name="T45" fmla="*/ 20 h 22"/>
                <a:gd name="T46" fmla="*/ 226 w 350"/>
                <a:gd name="T47" fmla="*/ 22 h 22"/>
                <a:gd name="T48" fmla="*/ 168 w 350"/>
                <a:gd name="T49" fmla="*/ 22 h 22"/>
                <a:gd name="T50" fmla="*/ 110 w 350"/>
                <a:gd name="T51" fmla="*/ 22 h 22"/>
                <a:gd name="T52" fmla="*/ 68 w 350"/>
                <a:gd name="T53" fmla="*/ 22 h 22"/>
                <a:gd name="T54" fmla="*/ 36 w 350"/>
                <a:gd name="T55" fmla="*/ 22 h 22"/>
                <a:gd name="T56" fmla="*/ 16 w 350"/>
                <a:gd name="T57" fmla="*/ 20 h 22"/>
                <a:gd name="T58" fmla="*/ 4 w 350"/>
                <a:gd name="T59" fmla="*/ 20 h 22"/>
                <a:gd name="T60" fmla="*/ 0 w 350"/>
                <a:gd name="T61" fmla="*/ 16 h 22"/>
                <a:gd name="T62" fmla="*/ 0 w 350"/>
                <a:gd name="T63" fmla="*/ 10 h 22"/>
                <a:gd name="T64" fmla="*/ 4 w 350"/>
                <a:gd name="T65" fmla="*/ 2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0"/>
                <a:gd name="T100" fmla="*/ 0 h 22"/>
                <a:gd name="T101" fmla="*/ 350 w 350"/>
                <a:gd name="T102" fmla="*/ 22 h 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0" h="22">
                  <a:moveTo>
                    <a:pt x="4" y="2"/>
                  </a:moveTo>
                  <a:lnTo>
                    <a:pt x="12" y="2"/>
                  </a:lnTo>
                  <a:lnTo>
                    <a:pt x="32" y="2"/>
                  </a:lnTo>
                  <a:lnTo>
                    <a:pt x="62" y="2"/>
                  </a:lnTo>
                  <a:lnTo>
                    <a:pt x="96" y="0"/>
                  </a:lnTo>
                  <a:lnTo>
                    <a:pt x="132" y="0"/>
                  </a:lnTo>
                  <a:lnTo>
                    <a:pt x="164" y="0"/>
                  </a:lnTo>
                  <a:lnTo>
                    <a:pt x="192" y="0"/>
                  </a:lnTo>
                  <a:lnTo>
                    <a:pt x="208" y="0"/>
                  </a:lnTo>
                  <a:lnTo>
                    <a:pt x="220" y="0"/>
                  </a:lnTo>
                  <a:lnTo>
                    <a:pt x="240" y="2"/>
                  </a:lnTo>
                  <a:lnTo>
                    <a:pt x="260" y="4"/>
                  </a:lnTo>
                  <a:lnTo>
                    <a:pt x="284" y="4"/>
                  </a:lnTo>
                  <a:lnTo>
                    <a:pt x="306" y="6"/>
                  </a:lnTo>
                  <a:lnTo>
                    <a:pt x="324" y="8"/>
                  </a:lnTo>
                  <a:lnTo>
                    <a:pt x="340" y="10"/>
                  </a:lnTo>
                  <a:lnTo>
                    <a:pt x="348" y="10"/>
                  </a:lnTo>
                  <a:lnTo>
                    <a:pt x="350" y="10"/>
                  </a:lnTo>
                  <a:lnTo>
                    <a:pt x="348" y="12"/>
                  </a:lnTo>
                  <a:lnTo>
                    <a:pt x="340" y="14"/>
                  </a:lnTo>
                  <a:lnTo>
                    <a:pt x="326" y="16"/>
                  </a:lnTo>
                  <a:lnTo>
                    <a:pt x="304" y="20"/>
                  </a:lnTo>
                  <a:lnTo>
                    <a:pt x="270" y="20"/>
                  </a:lnTo>
                  <a:lnTo>
                    <a:pt x="226" y="22"/>
                  </a:lnTo>
                  <a:lnTo>
                    <a:pt x="168" y="22"/>
                  </a:lnTo>
                  <a:lnTo>
                    <a:pt x="110" y="22"/>
                  </a:lnTo>
                  <a:lnTo>
                    <a:pt x="68" y="22"/>
                  </a:lnTo>
                  <a:lnTo>
                    <a:pt x="36" y="22"/>
                  </a:lnTo>
                  <a:lnTo>
                    <a:pt x="16" y="20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345" y="1803"/>
              <a:ext cx="611" cy="483"/>
            </a:xfrm>
            <a:custGeom>
              <a:avLst/>
              <a:gdLst>
                <a:gd name="T0" fmla="*/ 20 w 611"/>
                <a:gd name="T1" fmla="*/ 4 h 483"/>
                <a:gd name="T2" fmla="*/ 40 w 611"/>
                <a:gd name="T3" fmla="*/ 22 h 483"/>
                <a:gd name="T4" fmla="*/ 70 w 611"/>
                <a:gd name="T5" fmla="*/ 50 h 483"/>
                <a:gd name="T6" fmla="*/ 98 w 611"/>
                <a:gd name="T7" fmla="*/ 76 h 483"/>
                <a:gd name="T8" fmla="*/ 118 w 611"/>
                <a:gd name="T9" fmla="*/ 100 h 483"/>
                <a:gd name="T10" fmla="*/ 146 w 611"/>
                <a:gd name="T11" fmla="*/ 138 h 483"/>
                <a:gd name="T12" fmla="*/ 180 w 611"/>
                <a:gd name="T13" fmla="*/ 180 h 483"/>
                <a:gd name="T14" fmla="*/ 204 w 611"/>
                <a:gd name="T15" fmla="*/ 213 h 483"/>
                <a:gd name="T16" fmla="*/ 216 w 611"/>
                <a:gd name="T17" fmla="*/ 223 h 483"/>
                <a:gd name="T18" fmla="*/ 244 w 611"/>
                <a:gd name="T19" fmla="*/ 235 h 483"/>
                <a:gd name="T20" fmla="*/ 282 w 611"/>
                <a:gd name="T21" fmla="*/ 251 h 483"/>
                <a:gd name="T22" fmla="*/ 322 w 611"/>
                <a:gd name="T23" fmla="*/ 263 h 483"/>
                <a:gd name="T24" fmla="*/ 354 w 611"/>
                <a:gd name="T25" fmla="*/ 275 h 483"/>
                <a:gd name="T26" fmla="*/ 400 w 611"/>
                <a:gd name="T27" fmla="*/ 289 h 483"/>
                <a:gd name="T28" fmla="*/ 451 w 611"/>
                <a:gd name="T29" fmla="*/ 307 h 483"/>
                <a:gd name="T30" fmla="*/ 491 w 611"/>
                <a:gd name="T31" fmla="*/ 323 h 483"/>
                <a:gd name="T32" fmla="*/ 515 w 611"/>
                <a:gd name="T33" fmla="*/ 337 h 483"/>
                <a:gd name="T34" fmla="*/ 533 w 611"/>
                <a:gd name="T35" fmla="*/ 347 h 483"/>
                <a:gd name="T36" fmla="*/ 551 w 611"/>
                <a:gd name="T37" fmla="*/ 357 h 483"/>
                <a:gd name="T38" fmla="*/ 569 w 611"/>
                <a:gd name="T39" fmla="*/ 373 h 483"/>
                <a:gd name="T40" fmla="*/ 595 w 611"/>
                <a:gd name="T41" fmla="*/ 399 h 483"/>
                <a:gd name="T42" fmla="*/ 607 w 611"/>
                <a:gd name="T43" fmla="*/ 433 h 483"/>
                <a:gd name="T44" fmla="*/ 609 w 611"/>
                <a:gd name="T45" fmla="*/ 449 h 483"/>
                <a:gd name="T46" fmla="*/ 593 w 611"/>
                <a:gd name="T47" fmla="*/ 453 h 483"/>
                <a:gd name="T48" fmla="*/ 565 w 611"/>
                <a:gd name="T49" fmla="*/ 455 h 483"/>
                <a:gd name="T50" fmla="*/ 535 w 611"/>
                <a:gd name="T51" fmla="*/ 457 h 483"/>
                <a:gd name="T52" fmla="*/ 505 w 611"/>
                <a:gd name="T53" fmla="*/ 459 h 483"/>
                <a:gd name="T54" fmla="*/ 477 w 611"/>
                <a:gd name="T55" fmla="*/ 463 h 483"/>
                <a:gd name="T56" fmla="*/ 463 w 611"/>
                <a:gd name="T57" fmla="*/ 483 h 483"/>
                <a:gd name="T58" fmla="*/ 457 w 611"/>
                <a:gd name="T59" fmla="*/ 463 h 483"/>
                <a:gd name="T60" fmla="*/ 473 w 611"/>
                <a:gd name="T61" fmla="*/ 437 h 483"/>
                <a:gd name="T62" fmla="*/ 491 w 611"/>
                <a:gd name="T63" fmla="*/ 425 h 483"/>
                <a:gd name="T64" fmla="*/ 509 w 611"/>
                <a:gd name="T65" fmla="*/ 419 h 483"/>
                <a:gd name="T66" fmla="*/ 527 w 611"/>
                <a:gd name="T67" fmla="*/ 417 h 483"/>
                <a:gd name="T68" fmla="*/ 549 w 611"/>
                <a:gd name="T69" fmla="*/ 423 h 483"/>
                <a:gd name="T70" fmla="*/ 573 w 611"/>
                <a:gd name="T71" fmla="*/ 419 h 483"/>
                <a:gd name="T72" fmla="*/ 567 w 611"/>
                <a:gd name="T73" fmla="*/ 403 h 483"/>
                <a:gd name="T74" fmla="*/ 541 w 611"/>
                <a:gd name="T75" fmla="*/ 383 h 483"/>
                <a:gd name="T76" fmla="*/ 497 w 611"/>
                <a:gd name="T77" fmla="*/ 359 h 483"/>
                <a:gd name="T78" fmla="*/ 443 w 611"/>
                <a:gd name="T79" fmla="*/ 333 h 483"/>
                <a:gd name="T80" fmla="*/ 382 w 611"/>
                <a:gd name="T81" fmla="*/ 309 h 483"/>
                <a:gd name="T82" fmla="*/ 318 w 611"/>
                <a:gd name="T83" fmla="*/ 287 h 483"/>
                <a:gd name="T84" fmla="*/ 260 w 611"/>
                <a:gd name="T85" fmla="*/ 265 h 483"/>
                <a:gd name="T86" fmla="*/ 218 w 611"/>
                <a:gd name="T87" fmla="*/ 247 h 483"/>
                <a:gd name="T88" fmla="*/ 194 w 611"/>
                <a:gd name="T89" fmla="*/ 229 h 483"/>
                <a:gd name="T90" fmla="*/ 142 w 611"/>
                <a:gd name="T91" fmla="*/ 174 h 483"/>
                <a:gd name="T92" fmla="*/ 78 w 611"/>
                <a:gd name="T93" fmla="*/ 104 h 483"/>
                <a:gd name="T94" fmla="*/ 28 w 611"/>
                <a:gd name="T95" fmla="*/ 50 h 483"/>
                <a:gd name="T96" fmla="*/ 8 w 611"/>
                <a:gd name="T97" fmla="*/ 24 h 483"/>
                <a:gd name="T98" fmla="*/ 0 w 611"/>
                <a:gd name="T99" fmla="*/ 0 h 4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11"/>
                <a:gd name="T151" fmla="*/ 0 h 483"/>
                <a:gd name="T152" fmla="*/ 611 w 611"/>
                <a:gd name="T153" fmla="*/ 483 h 48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11" h="483">
                  <a:moveTo>
                    <a:pt x="18" y="2"/>
                  </a:moveTo>
                  <a:lnTo>
                    <a:pt x="20" y="4"/>
                  </a:lnTo>
                  <a:lnTo>
                    <a:pt x="28" y="12"/>
                  </a:lnTo>
                  <a:lnTo>
                    <a:pt x="40" y="22"/>
                  </a:lnTo>
                  <a:lnTo>
                    <a:pt x="54" y="36"/>
                  </a:lnTo>
                  <a:lnTo>
                    <a:pt x="70" y="50"/>
                  </a:lnTo>
                  <a:lnTo>
                    <a:pt x="84" y="64"/>
                  </a:lnTo>
                  <a:lnTo>
                    <a:pt x="98" y="76"/>
                  </a:lnTo>
                  <a:lnTo>
                    <a:pt x="108" y="88"/>
                  </a:lnTo>
                  <a:lnTo>
                    <a:pt x="118" y="100"/>
                  </a:lnTo>
                  <a:lnTo>
                    <a:pt x="132" y="118"/>
                  </a:lnTo>
                  <a:lnTo>
                    <a:pt x="146" y="138"/>
                  </a:lnTo>
                  <a:lnTo>
                    <a:pt x="164" y="158"/>
                  </a:lnTo>
                  <a:lnTo>
                    <a:pt x="180" y="180"/>
                  </a:lnTo>
                  <a:lnTo>
                    <a:pt x="194" y="199"/>
                  </a:lnTo>
                  <a:lnTo>
                    <a:pt x="204" y="213"/>
                  </a:lnTo>
                  <a:lnTo>
                    <a:pt x="210" y="219"/>
                  </a:lnTo>
                  <a:lnTo>
                    <a:pt x="216" y="223"/>
                  </a:lnTo>
                  <a:lnTo>
                    <a:pt x="228" y="229"/>
                  </a:lnTo>
                  <a:lnTo>
                    <a:pt x="244" y="235"/>
                  </a:lnTo>
                  <a:lnTo>
                    <a:pt x="262" y="243"/>
                  </a:lnTo>
                  <a:lnTo>
                    <a:pt x="282" y="251"/>
                  </a:lnTo>
                  <a:lnTo>
                    <a:pt x="302" y="257"/>
                  </a:lnTo>
                  <a:lnTo>
                    <a:pt x="322" y="263"/>
                  </a:lnTo>
                  <a:lnTo>
                    <a:pt x="336" y="269"/>
                  </a:lnTo>
                  <a:lnTo>
                    <a:pt x="354" y="275"/>
                  </a:lnTo>
                  <a:lnTo>
                    <a:pt x="374" y="281"/>
                  </a:lnTo>
                  <a:lnTo>
                    <a:pt x="400" y="289"/>
                  </a:lnTo>
                  <a:lnTo>
                    <a:pt x="424" y="297"/>
                  </a:lnTo>
                  <a:lnTo>
                    <a:pt x="451" y="307"/>
                  </a:lnTo>
                  <a:lnTo>
                    <a:pt x="473" y="315"/>
                  </a:lnTo>
                  <a:lnTo>
                    <a:pt x="491" y="323"/>
                  </a:lnTo>
                  <a:lnTo>
                    <a:pt x="505" y="331"/>
                  </a:lnTo>
                  <a:lnTo>
                    <a:pt x="515" y="337"/>
                  </a:lnTo>
                  <a:lnTo>
                    <a:pt x="523" y="341"/>
                  </a:lnTo>
                  <a:lnTo>
                    <a:pt x="533" y="347"/>
                  </a:lnTo>
                  <a:lnTo>
                    <a:pt x="541" y="353"/>
                  </a:lnTo>
                  <a:lnTo>
                    <a:pt x="551" y="357"/>
                  </a:lnTo>
                  <a:lnTo>
                    <a:pt x="559" y="365"/>
                  </a:lnTo>
                  <a:lnTo>
                    <a:pt x="569" y="373"/>
                  </a:lnTo>
                  <a:lnTo>
                    <a:pt x="579" y="381"/>
                  </a:lnTo>
                  <a:lnTo>
                    <a:pt x="595" y="399"/>
                  </a:lnTo>
                  <a:lnTo>
                    <a:pt x="603" y="417"/>
                  </a:lnTo>
                  <a:lnTo>
                    <a:pt x="607" y="433"/>
                  </a:lnTo>
                  <a:lnTo>
                    <a:pt x="611" y="445"/>
                  </a:lnTo>
                  <a:lnTo>
                    <a:pt x="609" y="449"/>
                  </a:lnTo>
                  <a:lnTo>
                    <a:pt x="603" y="451"/>
                  </a:lnTo>
                  <a:lnTo>
                    <a:pt x="593" y="453"/>
                  </a:lnTo>
                  <a:lnTo>
                    <a:pt x="579" y="453"/>
                  </a:lnTo>
                  <a:lnTo>
                    <a:pt x="565" y="455"/>
                  </a:lnTo>
                  <a:lnTo>
                    <a:pt x="549" y="455"/>
                  </a:lnTo>
                  <a:lnTo>
                    <a:pt x="535" y="457"/>
                  </a:lnTo>
                  <a:lnTo>
                    <a:pt x="523" y="457"/>
                  </a:lnTo>
                  <a:lnTo>
                    <a:pt x="505" y="459"/>
                  </a:lnTo>
                  <a:lnTo>
                    <a:pt x="489" y="459"/>
                  </a:lnTo>
                  <a:lnTo>
                    <a:pt x="477" y="463"/>
                  </a:lnTo>
                  <a:lnTo>
                    <a:pt x="469" y="475"/>
                  </a:lnTo>
                  <a:lnTo>
                    <a:pt x="463" y="483"/>
                  </a:lnTo>
                  <a:lnTo>
                    <a:pt x="457" y="477"/>
                  </a:lnTo>
                  <a:lnTo>
                    <a:pt x="457" y="463"/>
                  </a:lnTo>
                  <a:lnTo>
                    <a:pt x="465" y="445"/>
                  </a:lnTo>
                  <a:lnTo>
                    <a:pt x="473" y="437"/>
                  </a:lnTo>
                  <a:lnTo>
                    <a:pt x="481" y="429"/>
                  </a:lnTo>
                  <a:lnTo>
                    <a:pt x="491" y="425"/>
                  </a:lnTo>
                  <a:lnTo>
                    <a:pt x="501" y="421"/>
                  </a:lnTo>
                  <a:lnTo>
                    <a:pt x="509" y="419"/>
                  </a:lnTo>
                  <a:lnTo>
                    <a:pt x="519" y="417"/>
                  </a:lnTo>
                  <a:lnTo>
                    <a:pt x="527" y="417"/>
                  </a:lnTo>
                  <a:lnTo>
                    <a:pt x="535" y="419"/>
                  </a:lnTo>
                  <a:lnTo>
                    <a:pt x="549" y="423"/>
                  </a:lnTo>
                  <a:lnTo>
                    <a:pt x="563" y="423"/>
                  </a:lnTo>
                  <a:lnTo>
                    <a:pt x="573" y="419"/>
                  </a:lnTo>
                  <a:lnTo>
                    <a:pt x="573" y="411"/>
                  </a:lnTo>
                  <a:lnTo>
                    <a:pt x="567" y="403"/>
                  </a:lnTo>
                  <a:lnTo>
                    <a:pt x="557" y="395"/>
                  </a:lnTo>
                  <a:lnTo>
                    <a:pt x="541" y="383"/>
                  </a:lnTo>
                  <a:lnTo>
                    <a:pt x="521" y="371"/>
                  </a:lnTo>
                  <a:lnTo>
                    <a:pt x="497" y="359"/>
                  </a:lnTo>
                  <a:lnTo>
                    <a:pt x="471" y="347"/>
                  </a:lnTo>
                  <a:lnTo>
                    <a:pt x="443" y="333"/>
                  </a:lnTo>
                  <a:lnTo>
                    <a:pt x="414" y="321"/>
                  </a:lnTo>
                  <a:lnTo>
                    <a:pt x="382" y="309"/>
                  </a:lnTo>
                  <a:lnTo>
                    <a:pt x="350" y="297"/>
                  </a:lnTo>
                  <a:lnTo>
                    <a:pt x="318" y="287"/>
                  </a:lnTo>
                  <a:lnTo>
                    <a:pt x="288" y="275"/>
                  </a:lnTo>
                  <a:lnTo>
                    <a:pt x="260" y="265"/>
                  </a:lnTo>
                  <a:lnTo>
                    <a:pt x="236" y="255"/>
                  </a:lnTo>
                  <a:lnTo>
                    <a:pt x="218" y="247"/>
                  </a:lnTo>
                  <a:lnTo>
                    <a:pt x="206" y="241"/>
                  </a:lnTo>
                  <a:lnTo>
                    <a:pt x="194" y="229"/>
                  </a:lnTo>
                  <a:lnTo>
                    <a:pt x="170" y="205"/>
                  </a:lnTo>
                  <a:lnTo>
                    <a:pt x="142" y="174"/>
                  </a:lnTo>
                  <a:lnTo>
                    <a:pt x="110" y="138"/>
                  </a:lnTo>
                  <a:lnTo>
                    <a:pt x="78" y="104"/>
                  </a:lnTo>
                  <a:lnTo>
                    <a:pt x="50" y="74"/>
                  </a:lnTo>
                  <a:lnTo>
                    <a:pt x="28" y="50"/>
                  </a:lnTo>
                  <a:lnTo>
                    <a:pt x="18" y="38"/>
                  </a:lnTo>
                  <a:lnTo>
                    <a:pt x="8" y="2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914" y="2224"/>
              <a:ext cx="70" cy="151"/>
            </a:xfrm>
            <a:custGeom>
              <a:avLst/>
              <a:gdLst>
                <a:gd name="T0" fmla="*/ 0 w 70"/>
                <a:gd name="T1" fmla="*/ 24 h 151"/>
                <a:gd name="T2" fmla="*/ 4 w 70"/>
                <a:gd name="T3" fmla="*/ 24 h 151"/>
                <a:gd name="T4" fmla="*/ 10 w 70"/>
                <a:gd name="T5" fmla="*/ 28 h 151"/>
                <a:gd name="T6" fmla="*/ 20 w 70"/>
                <a:gd name="T7" fmla="*/ 38 h 151"/>
                <a:gd name="T8" fmla="*/ 30 w 70"/>
                <a:gd name="T9" fmla="*/ 56 h 151"/>
                <a:gd name="T10" fmla="*/ 38 w 70"/>
                <a:gd name="T11" fmla="*/ 84 h 151"/>
                <a:gd name="T12" fmla="*/ 48 w 70"/>
                <a:gd name="T13" fmla="*/ 115 h 151"/>
                <a:gd name="T14" fmla="*/ 54 w 70"/>
                <a:gd name="T15" fmla="*/ 141 h 151"/>
                <a:gd name="T16" fmla="*/ 60 w 70"/>
                <a:gd name="T17" fmla="*/ 151 h 151"/>
                <a:gd name="T18" fmla="*/ 66 w 70"/>
                <a:gd name="T19" fmla="*/ 151 h 151"/>
                <a:gd name="T20" fmla="*/ 70 w 70"/>
                <a:gd name="T21" fmla="*/ 143 h 151"/>
                <a:gd name="T22" fmla="*/ 70 w 70"/>
                <a:gd name="T23" fmla="*/ 125 h 151"/>
                <a:gd name="T24" fmla="*/ 66 w 70"/>
                <a:gd name="T25" fmla="*/ 92 h 151"/>
                <a:gd name="T26" fmla="*/ 56 w 70"/>
                <a:gd name="T27" fmla="*/ 56 h 151"/>
                <a:gd name="T28" fmla="*/ 48 w 70"/>
                <a:gd name="T29" fmla="*/ 26 h 151"/>
                <a:gd name="T30" fmla="*/ 38 w 70"/>
                <a:gd name="T31" fmla="*/ 6 h 151"/>
                <a:gd name="T32" fmla="*/ 28 w 70"/>
                <a:gd name="T33" fmla="*/ 0 h 151"/>
                <a:gd name="T34" fmla="*/ 20 w 70"/>
                <a:gd name="T35" fmla="*/ 4 h 151"/>
                <a:gd name="T36" fmla="*/ 12 w 70"/>
                <a:gd name="T37" fmla="*/ 10 h 151"/>
                <a:gd name="T38" fmla="*/ 4 w 70"/>
                <a:gd name="T39" fmla="*/ 16 h 151"/>
                <a:gd name="T40" fmla="*/ 0 w 70"/>
                <a:gd name="T41" fmla="*/ 24 h 1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51"/>
                <a:gd name="T65" fmla="*/ 70 w 70"/>
                <a:gd name="T66" fmla="*/ 151 h 1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51">
                  <a:moveTo>
                    <a:pt x="0" y="24"/>
                  </a:moveTo>
                  <a:lnTo>
                    <a:pt x="4" y="24"/>
                  </a:lnTo>
                  <a:lnTo>
                    <a:pt x="10" y="28"/>
                  </a:lnTo>
                  <a:lnTo>
                    <a:pt x="20" y="38"/>
                  </a:lnTo>
                  <a:lnTo>
                    <a:pt x="30" y="56"/>
                  </a:lnTo>
                  <a:lnTo>
                    <a:pt x="38" y="84"/>
                  </a:lnTo>
                  <a:lnTo>
                    <a:pt x="48" y="115"/>
                  </a:lnTo>
                  <a:lnTo>
                    <a:pt x="54" y="141"/>
                  </a:lnTo>
                  <a:lnTo>
                    <a:pt x="60" y="151"/>
                  </a:lnTo>
                  <a:lnTo>
                    <a:pt x="66" y="151"/>
                  </a:lnTo>
                  <a:lnTo>
                    <a:pt x="70" y="143"/>
                  </a:lnTo>
                  <a:lnTo>
                    <a:pt x="70" y="125"/>
                  </a:lnTo>
                  <a:lnTo>
                    <a:pt x="66" y="92"/>
                  </a:lnTo>
                  <a:lnTo>
                    <a:pt x="56" y="56"/>
                  </a:lnTo>
                  <a:lnTo>
                    <a:pt x="48" y="26"/>
                  </a:lnTo>
                  <a:lnTo>
                    <a:pt x="38" y="6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2" y="10"/>
                  </a:lnTo>
                  <a:lnTo>
                    <a:pt x="4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2634" y="1727"/>
              <a:ext cx="422" cy="453"/>
            </a:xfrm>
            <a:custGeom>
              <a:avLst/>
              <a:gdLst>
                <a:gd name="T0" fmla="*/ 252 w 422"/>
                <a:gd name="T1" fmla="*/ 0 h 453"/>
                <a:gd name="T2" fmla="*/ 184 w 422"/>
                <a:gd name="T3" fmla="*/ 4 h 453"/>
                <a:gd name="T4" fmla="*/ 92 w 422"/>
                <a:gd name="T5" fmla="*/ 10 h 453"/>
                <a:gd name="T6" fmla="*/ 22 w 422"/>
                <a:gd name="T7" fmla="*/ 16 h 453"/>
                <a:gd name="T8" fmla="*/ 2 w 422"/>
                <a:gd name="T9" fmla="*/ 24 h 453"/>
                <a:gd name="T10" fmla="*/ 0 w 422"/>
                <a:gd name="T11" fmla="*/ 48 h 453"/>
                <a:gd name="T12" fmla="*/ 14 w 422"/>
                <a:gd name="T13" fmla="*/ 106 h 453"/>
                <a:gd name="T14" fmla="*/ 38 w 422"/>
                <a:gd name="T15" fmla="*/ 224 h 453"/>
                <a:gd name="T16" fmla="*/ 50 w 422"/>
                <a:gd name="T17" fmla="*/ 271 h 453"/>
                <a:gd name="T18" fmla="*/ 64 w 422"/>
                <a:gd name="T19" fmla="*/ 295 h 453"/>
                <a:gd name="T20" fmla="*/ 88 w 422"/>
                <a:gd name="T21" fmla="*/ 317 h 453"/>
                <a:gd name="T22" fmla="*/ 112 w 422"/>
                <a:gd name="T23" fmla="*/ 335 h 453"/>
                <a:gd name="T24" fmla="*/ 140 w 422"/>
                <a:gd name="T25" fmla="*/ 347 h 453"/>
                <a:gd name="T26" fmla="*/ 210 w 422"/>
                <a:gd name="T27" fmla="*/ 375 h 453"/>
                <a:gd name="T28" fmla="*/ 298 w 422"/>
                <a:gd name="T29" fmla="*/ 409 h 453"/>
                <a:gd name="T30" fmla="*/ 372 w 422"/>
                <a:gd name="T31" fmla="*/ 439 h 453"/>
                <a:gd name="T32" fmla="*/ 412 w 422"/>
                <a:gd name="T33" fmla="*/ 453 h 453"/>
                <a:gd name="T34" fmla="*/ 420 w 422"/>
                <a:gd name="T35" fmla="*/ 443 h 453"/>
                <a:gd name="T36" fmla="*/ 390 w 422"/>
                <a:gd name="T37" fmla="*/ 419 h 453"/>
                <a:gd name="T38" fmla="*/ 340 w 422"/>
                <a:gd name="T39" fmla="*/ 397 h 453"/>
                <a:gd name="T40" fmla="*/ 280 w 422"/>
                <a:gd name="T41" fmla="*/ 375 h 453"/>
                <a:gd name="T42" fmla="*/ 232 w 422"/>
                <a:gd name="T43" fmla="*/ 357 h 453"/>
                <a:gd name="T44" fmla="*/ 208 w 422"/>
                <a:gd name="T45" fmla="*/ 349 h 453"/>
                <a:gd name="T46" fmla="*/ 176 w 422"/>
                <a:gd name="T47" fmla="*/ 339 h 453"/>
                <a:gd name="T48" fmla="*/ 142 w 422"/>
                <a:gd name="T49" fmla="*/ 325 h 453"/>
                <a:gd name="T50" fmla="*/ 108 w 422"/>
                <a:gd name="T51" fmla="*/ 303 h 453"/>
                <a:gd name="T52" fmla="*/ 84 w 422"/>
                <a:gd name="T53" fmla="*/ 271 h 453"/>
                <a:gd name="T54" fmla="*/ 62 w 422"/>
                <a:gd name="T55" fmla="*/ 224 h 453"/>
                <a:gd name="T56" fmla="*/ 44 w 422"/>
                <a:gd name="T57" fmla="*/ 178 h 453"/>
                <a:gd name="T58" fmla="*/ 32 w 422"/>
                <a:gd name="T59" fmla="*/ 142 h 453"/>
                <a:gd name="T60" fmla="*/ 28 w 422"/>
                <a:gd name="T61" fmla="*/ 116 h 453"/>
                <a:gd name="T62" fmla="*/ 22 w 422"/>
                <a:gd name="T63" fmla="*/ 56 h 453"/>
                <a:gd name="T64" fmla="*/ 36 w 422"/>
                <a:gd name="T65" fmla="*/ 36 h 453"/>
                <a:gd name="T66" fmla="*/ 70 w 422"/>
                <a:gd name="T67" fmla="*/ 30 h 453"/>
                <a:gd name="T68" fmla="*/ 116 w 422"/>
                <a:gd name="T69" fmla="*/ 26 h 453"/>
                <a:gd name="T70" fmla="*/ 156 w 422"/>
                <a:gd name="T71" fmla="*/ 24 h 453"/>
                <a:gd name="T72" fmla="*/ 182 w 422"/>
                <a:gd name="T73" fmla="*/ 24 h 453"/>
                <a:gd name="T74" fmla="*/ 214 w 422"/>
                <a:gd name="T75" fmla="*/ 26 h 453"/>
                <a:gd name="T76" fmla="*/ 246 w 422"/>
                <a:gd name="T77" fmla="*/ 26 h 453"/>
                <a:gd name="T78" fmla="*/ 274 w 422"/>
                <a:gd name="T79" fmla="*/ 26 h 453"/>
                <a:gd name="T80" fmla="*/ 292 w 422"/>
                <a:gd name="T81" fmla="*/ 24 h 453"/>
                <a:gd name="T82" fmla="*/ 310 w 422"/>
                <a:gd name="T83" fmla="*/ 20 h 453"/>
                <a:gd name="T84" fmla="*/ 312 w 422"/>
                <a:gd name="T85" fmla="*/ 12 h 453"/>
                <a:gd name="T86" fmla="*/ 288 w 422"/>
                <a:gd name="T87" fmla="*/ 4 h 4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2"/>
                <a:gd name="T133" fmla="*/ 0 h 453"/>
                <a:gd name="T134" fmla="*/ 422 w 422"/>
                <a:gd name="T135" fmla="*/ 453 h 4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2" h="453">
                  <a:moveTo>
                    <a:pt x="262" y="0"/>
                  </a:moveTo>
                  <a:lnTo>
                    <a:pt x="252" y="0"/>
                  </a:lnTo>
                  <a:lnTo>
                    <a:pt x="224" y="2"/>
                  </a:lnTo>
                  <a:lnTo>
                    <a:pt x="184" y="4"/>
                  </a:lnTo>
                  <a:lnTo>
                    <a:pt x="138" y="6"/>
                  </a:lnTo>
                  <a:lnTo>
                    <a:pt x="92" y="10"/>
                  </a:lnTo>
                  <a:lnTo>
                    <a:pt x="52" y="12"/>
                  </a:lnTo>
                  <a:lnTo>
                    <a:pt x="22" y="16"/>
                  </a:lnTo>
                  <a:lnTo>
                    <a:pt x="8" y="18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4" y="66"/>
                  </a:lnTo>
                  <a:lnTo>
                    <a:pt x="14" y="106"/>
                  </a:lnTo>
                  <a:lnTo>
                    <a:pt x="26" y="166"/>
                  </a:lnTo>
                  <a:lnTo>
                    <a:pt x="38" y="224"/>
                  </a:lnTo>
                  <a:lnTo>
                    <a:pt x="46" y="260"/>
                  </a:lnTo>
                  <a:lnTo>
                    <a:pt x="50" y="271"/>
                  </a:lnTo>
                  <a:lnTo>
                    <a:pt x="56" y="283"/>
                  </a:lnTo>
                  <a:lnTo>
                    <a:pt x="64" y="295"/>
                  </a:lnTo>
                  <a:lnTo>
                    <a:pt x="76" y="307"/>
                  </a:lnTo>
                  <a:lnTo>
                    <a:pt x="88" y="317"/>
                  </a:lnTo>
                  <a:lnTo>
                    <a:pt x="100" y="327"/>
                  </a:lnTo>
                  <a:lnTo>
                    <a:pt x="112" y="335"/>
                  </a:lnTo>
                  <a:lnTo>
                    <a:pt x="122" y="341"/>
                  </a:lnTo>
                  <a:lnTo>
                    <a:pt x="140" y="347"/>
                  </a:lnTo>
                  <a:lnTo>
                    <a:pt x="170" y="359"/>
                  </a:lnTo>
                  <a:lnTo>
                    <a:pt x="210" y="375"/>
                  </a:lnTo>
                  <a:lnTo>
                    <a:pt x="254" y="391"/>
                  </a:lnTo>
                  <a:lnTo>
                    <a:pt x="298" y="409"/>
                  </a:lnTo>
                  <a:lnTo>
                    <a:pt x="340" y="425"/>
                  </a:lnTo>
                  <a:lnTo>
                    <a:pt x="372" y="439"/>
                  </a:lnTo>
                  <a:lnTo>
                    <a:pt x="392" y="447"/>
                  </a:lnTo>
                  <a:lnTo>
                    <a:pt x="412" y="453"/>
                  </a:lnTo>
                  <a:lnTo>
                    <a:pt x="422" y="451"/>
                  </a:lnTo>
                  <a:lnTo>
                    <a:pt x="420" y="443"/>
                  </a:lnTo>
                  <a:lnTo>
                    <a:pt x="406" y="429"/>
                  </a:lnTo>
                  <a:lnTo>
                    <a:pt x="390" y="419"/>
                  </a:lnTo>
                  <a:lnTo>
                    <a:pt x="368" y="409"/>
                  </a:lnTo>
                  <a:lnTo>
                    <a:pt x="340" y="397"/>
                  </a:lnTo>
                  <a:lnTo>
                    <a:pt x="310" y="385"/>
                  </a:lnTo>
                  <a:lnTo>
                    <a:pt x="280" y="375"/>
                  </a:lnTo>
                  <a:lnTo>
                    <a:pt x="254" y="365"/>
                  </a:lnTo>
                  <a:lnTo>
                    <a:pt x="232" y="357"/>
                  </a:lnTo>
                  <a:lnTo>
                    <a:pt x="218" y="353"/>
                  </a:lnTo>
                  <a:lnTo>
                    <a:pt x="208" y="349"/>
                  </a:lnTo>
                  <a:lnTo>
                    <a:pt x="194" y="345"/>
                  </a:lnTo>
                  <a:lnTo>
                    <a:pt x="176" y="339"/>
                  </a:lnTo>
                  <a:lnTo>
                    <a:pt x="160" y="333"/>
                  </a:lnTo>
                  <a:lnTo>
                    <a:pt x="142" y="325"/>
                  </a:lnTo>
                  <a:lnTo>
                    <a:pt x="124" y="315"/>
                  </a:lnTo>
                  <a:lnTo>
                    <a:pt x="108" y="303"/>
                  </a:lnTo>
                  <a:lnTo>
                    <a:pt x="96" y="289"/>
                  </a:lnTo>
                  <a:lnTo>
                    <a:pt x="84" y="271"/>
                  </a:lnTo>
                  <a:lnTo>
                    <a:pt x="74" y="248"/>
                  </a:lnTo>
                  <a:lnTo>
                    <a:pt x="62" y="224"/>
                  </a:lnTo>
                  <a:lnTo>
                    <a:pt x="52" y="200"/>
                  </a:lnTo>
                  <a:lnTo>
                    <a:pt x="44" y="178"/>
                  </a:lnTo>
                  <a:lnTo>
                    <a:pt x="36" y="158"/>
                  </a:lnTo>
                  <a:lnTo>
                    <a:pt x="32" y="142"/>
                  </a:lnTo>
                  <a:lnTo>
                    <a:pt x="30" y="134"/>
                  </a:lnTo>
                  <a:lnTo>
                    <a:pt x="28" y="116"/>
                  </a:lnTo>
                  <a:lnTo>
                    <a:pt x="24" y="86"/>
                  </a:lnTo>
                  <a:lnTo>
                    <a:pt x="22" y="56"/>
                  </a:lnTo>
                  <a:lnTo>
                    <a:pt x="28" y="40"/>
                  </a:lnTo>
                  <a:lnTo>
                    <a:pt x="36" y="36"/>
                  </a:lnTo>
                  <a:lnTo>
                    <a:pt x="52" y="34"/>
                  </a:lnTo>
                  <a:lnTo>
                    <a:pt x="70" y="30"/>
                  </a:lnTo>
                  <a:lnTo>
                    <a:pt x="94" y="28"/>
                  </a:lnTo>
                  <a:lnTo>
                    <a:pt x="116" y="26"/>
                  </a:lnTo>
                  <a:lnTo>
                    <a:pt x="138" y="24"/>
                  </a:lnTo>
                  <a:lnTo>
                    <a:pt x="156" y="24"/>
                  </a:lnTo>
                  <a:lnTo>
                    <a:pt x="170" y="24"/>
                  </a:lnTo>
                  <a:lnTo>
                    <a:pt x="182" y="24"/>
                  </a:lnTo>
                  <a:lnTo>
                    <a:pt x="198" y="26"/>
                  </a:lnTo>
                  <a:lnTo>
                    <a:pt x="214" y="26"/>
                  </a:lnTo>
                  <a:lnTo>
                    <a:pt x="230" y="26"/>
                  </a:lnTo>
                  <a:lnTo>
                    <a:pt x="246" y="26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84" y="26"/>
                  </a:lnTo>
                  <a:lnTo>
                    <a:pt x="292" y="24"/>
                  </a:lnTo>
                  <a:lnTo>
                    <a:pt x="302" y="22"/>
                  </a:lnTo>
                  <a:lnTo>
                    <a:pt x="310" y="20"/>
                  </a:lnTo>
                  <a:lnTo>
                    <a:pt x="314" y="16"/>
                  </a:lnTo>
                  <a:lnTo>
                    <a:pt x="312" y="12"/>
                  </a:lnTo>
                  <a:lnTo>
                    <a:pt x="304" y="8"/>
                  </a:lnTo>
                  <a:lnTo>
                    <a:pt x="288" y="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2722" y="2016"/>
              <a:ext cx="495" cy="26"/>
            </a:xfrm>
            <a:custGeom>
              <a:avLst/>
              <a:gdLst>
                <a:gd name="T0" fmla="*/ 4 w 495"/>
                <a:gd name="T1" fmla="*/ 4 h 26"/>
                <a:gd name="T2" fmla="*/ 34 w 495"/>
                <a:gd name="T3" fmla="*/ 2 h 26"/>
                <a:gd name="T4" fmla="*/ 74 w 495"/>
                <a:gd name="T5" fmla="*/ 2 h 26"/>
                <a:gd name="T6" fmla="*/ 114 w 495"/>
                <a:gd name="T7" fmla="*/ 0 h 26"/>
                <a:gd name="T8" fmla="*/ 138 w 495"/>
                <a:gd name="T9" fmla="*/ 0 h 26"/>
                <a:gd name="T10" fmla="*/ 174 w 495"/>
                <a:gd name="T11" fmla="*/ 0 h 26"/>
                <a:gd name="T12" fmla="*/ 216 w 495"/>
                <a:gd name="T13" fmla="*/ 0 h 26"/>
                <a:gd name="T14" fmla="*/ 252 w 495"/>
                <a:gd name="T15" fmla="*/ 2 h 26"/>
                <a:gd name="T16" fmla="*/ 276 w 495"/>
                <a:gd name="T17" fmla="*/ 2 h 26"/>
                <a:gd name="T18" fmla="*/ 310 w 495"/>
                <a:gd name="T19" fmla="*/ 2 h 26"/>
                <a:gd name="T20" fmla="*/ 352 w 495"/>
                <a:gd name="T21" fmla="*/ 2 h 26"/>
                <a:gd name="T22" fmla="*/ 384 w 495"/>
                <a:gd name="T23" fmla="*/ 0 h 26"/>
                <a:gd name="T24" fmla="*/ 402 w 495"/>
                <a:gd name="T25" fmla="*/ 0 h 26"/>
                <a:gd name="T26" fmla="*/ 428 w 495"/>
                <a:gd name="T27" fmla="*/ 0 h 26"/>
                <a:gd name="T28" fmla="*/ 456 w 495"/>
                <a:gd name="T29" fmla="*/ 0 h 26"/>
                <a:gd name="T30" fmla="*/ 481 w 495"/>
                <a:gd name="T31" fmla="*/ 0 h 26"/>
                <a:gd name="T32" fmla="*/ 495 w 495"/>
                <a:gd name="T33" fmla="*/ 4 h 26"/>
                <a:gd name="T34" fmla="*/ 483 w 495"/>
                <a:gd name="T35" fmla="*/ 12 h 26"/>
                <a:gd name="T36" fmla="*/ 454 w 495"/>
                <a:gd name="T37" fmla="*/ 20 h 26"/>
                <a:gd name="T38" fmla="*/ 420 w 495"/>
                <a:gd name="T39" fmla="*/ 26 h 26"/>
                <a:gd name="T40" fmla="*/ 384 w 495"/>
                <a:gd name="T41" fmla="*/ 26 h 26"/>
                <a:gd name="T42" fmla="*/ 340 w 495"/>
                <a:gd name="T43" fmla="*/ 26 h 26"/>
                <a:gd name="T44" fmla="*/ 296 w 495"/>
                <a:gd name="T45" fmla="*/ 26 h 26"/>
                <a:gd name="T46" fmla="*/ 264 w 495"/>
                <a:gd name="T47" fmla="*/ 26 h 26"/>
                <a:gd name="T48" fmla="*/ 244 w 495"/>
                <a:gd name="T49" fmla="*/ 26 h 26"/>
                <a:gd name="T50" fmla="*/ 204 w 495"/>
                <a:gd name="T51" fmla="*/ 26 h 26"/>
                <a:gd name="T52" fmla="*/ 154 w 495"/>
                <a:gd name="T53" fmla="*/ 24 h 26"/>
                <a:gd name="T54" fmla="*/ 112 w 495"/>
                <a:gd name="T55" fmla="*/ 22 h 26"/>
                <a:gd name="T56" fmla="*/ 92 w 495"/>
                <a:gd name="T57" fmla="*/ 22 h 26"/>
                <a:gd name="T58" fmla="*/ 68 w 495"/>
                <a:gd name="T59" fmla="*/ 22 h 26"/>
                <a:gd name="T60" fmla="*/ 42 w 495"/>
                <a:gd name="T61" fmla="*/ 24 h 26"/>
                <a:gd name="T62" fmla="*/ 24 w 495"/>
                <a:gd name="T63" fmla="*/ 24 h 26"/>
                <a:gd name="T64" fmla="*/ 12 w 495"/>
                <a:gd name="T65" fmla="*/ 20 h 26"/>
                <a:gd name="T66" fmla="*/ 2 w 495"/>
                <a:gd name="T67" fmla="*/ 6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5"/>
                <a:gd name="T103" fmla="*/ 0 h 26"/>
                <a:gd name="T104" fmla="*/ 495 w 495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5" h="26">
                  <a:moveTo>
                    <a:pt x="0" y="4"/>
                  </a:moveTo>
                  <a:lnTo>
                    <a:pt x="4" y="4"/>
                  </a:lnTo>
                  <a:lnTo>
                    <a:pt x="16" y="4"/>
                  </a:lnTo>
                  <a:lnTo>
                    <a:pt x="34" y="2"/>
                  </a:lnTo>
                  <a:lnTo>
                    <a:pt x="54" y="2"/>
                  </a:lnTo>
                  <a:lnTo>
                    <a:pt x="74" y="2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26" y="0"/>
                  </a:lnTo>
                  <a:lnTo>
                    <a:pt x="138" y="0"/>
                  </a:lnTo>
                  <a:lnTo>
                    <a:pt x="156" y="0"/>
                  </a:lnTo>
                  <a:lnTo>
                    <a:pt x="174" y="0"/>
                  </a:lnTo>
                  <a:lnTo>
                    <a:pt x="196" y="0"/>
                  </a:lnTo>
                  <a:lnTo>
                    <a:pt x="216" y="0"/>
                  </a:lnTo>
                  <a:lnTo>
                    <a:pt x="236" y="0"/>
                  </a:lnTo>
                  <a:lnTo>
                    <a:pt x="252" y="2"/>
                  </a:lnTo>
                  <a:lnTo>
                    <a:pt x="264" y="2"/>
                  </a:lnTo>
                  <a:lnTo>
                    <a:pt x="276" y="2"/>
                  </a:lnTo>
                  <a:lnTo>
                    <a:pt x="292" y="2"/>
                  </a:lnTo>
                  <a:lnTo>
                    <a:pt x="310" y="2"/>
                  </a:lnTo>
                  <a:lnTo>
                    <a:pt x="332" y="2"/>
                  </a:lnTo>
                  <a:lnTo>
                    <a:pt x="352" y="2"/>
                  </a:lnTo>
                  <a:lnTo>
                    <a:pt x="370" y="0"/>
                  </a:lnTo>
                  <a:lnTo>
                    <a:pt x="384" y="0"/>
                  </a:lnTo>
                  <a:lnTo>
                    <a:pt x="394" y="0"/>
                  </a:lnTo>
                  <a:lnTo>
                    <a:pt x="402" y="0"/>
                  </a:lnTo>
                  <a:lnTo>
                    <a:pt x="414" y="0"/>
                  </a:lnTo>
                  <a:lnTo>
                    <a:pt x="428" y="0"/>
                  </a:lnTo>
                  <a:lnTo>
                    <a:pt x="442" y="0"/>
                  </a:lnTo>
                  <a:lnTo>
                    <a:pt x="456" y="0"/>
                  </a:lnTo>
                  <a:lnTo>
                    <a:pt x="471" y="0"/>
                  </a:lnTo>
                  <a:lnTo>
                    <a:pt x="481" y="0"/>
                  </a:lnTo>
                  <a:lnTo>
                    <a:pt x="491" y="2"/>
                  </a:lnTo>
                  <a:lnTo>
                    <a:pt x="495" y="4"/>
                  </a:lnTo>
                  <a:lnTo>
                    <a:pt x="491" y="8"/>
                  </a:lnTo>
                  <a:lnTo>
                    <a:pt x="483" y="12"/>
                  </a:lnTo>
                  <a:lnTo>
                    <a:pt x="471" y="16"/>
                  </a:lnTo>
                  <a:lnTo>
                    <a:pt x="454" y="20"/>
                  </a:lnTo>
                  <a:lnTo>
                    <a:pt x="438" y="24"/>
                  </a:lnTo>
                  <a:lnTo>
                    <a:pt x="420" y="26"/>
                  </a:lnTo>
                  <a:lnTo>
                    <a:pt x="402" y="26"/>
                  </a:lnTo>
                  <a:lnTo>
                    <a:pt x="384" y="26"/>
                  </a:lnTo>
                  <a:lnTo>
                    <a:pt x="362" y="26"/>
                  </a:lnTo>
                  <a:lnTo>
                    <a:pt x="340" y="26"/>
                  </a:lnTo>
                  <a:lnTo>
                    <a:pt x="318" y="26"/>
                  </a:lnTo>
                  <a:lnTo>
                    <a:pt x="296" y="26"/>
                  </a:lnTo>
                  <a:lnTo>
                    <a:pt x="278" y="26"/>
                  </a:lnTo>
                  <a:lnTo>
                    <a:pt x="264" y="26"/>
                  </a:lnTo>
                  <a:lnTo>
                    <a:pt x="254" y="26"/>
                  </a:lnTo>
                  <a:lnTo>
                    <a:pt x="244" y="26"/>
                  </a:lnTo>
                  <a:lnTo>
                    <a:pt x="228" y="26"/>
                  </a:lnTo>
                  <a:lnTo>
                    <a:pt x="204" y="26"/>
                  </a:lnTo>
                  <a:lnTo>
                    <a:pt x="180" y="24"/>
                  </a:lnTo>
                  <a:lnTo>
                    <a:pt x="154" y="24"/>
                  </a:lnTo>
                  <a:lnTo>
                    <a:pt x="132" y="24"/>
                  </a:lnTo>
                  <a:lnTo>
                    <a:pt x="112" y="22"/>
                  </a:lnTo>
                  <a:lnTo>
                    <a:pt x="100" y="22"/>
                  </a:lnTo>
                  <a:lnTo>
                    <a:pt x="92" y="22"/>
                  </a:lnTo>
                  <a:lnTo>
                    <a:pt x="80" y="22"/>
                  </a:lnTo>
                  <a:lnTo>
                    <a:pt x="68" y="22"/>
                  </a:lnTo>
                  <a:lnTo>
                    <a:pt x="54" y="24"/>
                  </a:lnTo>
                  <a:lnTo>
                    <a:pt x="42" y="24"/>
                  </a:lnTo>
                  <a:lnTo>
                    <a:pt x="32" y="26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0"/>
                  </a:lnTo>
                  <a:lnTo>
                    <a:pt x="6" y="12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247" y="2002"/>
              <a:ext cx="176" cy="36"/>
            </a:xfrm>
            <a:custGeom>
              <a:avLst/>
              <a:gdLst>
                <a:gd name="T0" fmla="*/ 14 w 176"/>
                <a:gd name="T1" fmla="*/ 6 h 36"/>
                <a:gd name="T2" fmla="*/ 16 w 176"/>
                <a:gd name="T3" fmla="*/ 6 h 36"/>
                <a:gd name="T4" fmla="*/ 24 w 176"/>
                <a:gd name="T5" fmla="*/ 6 h 36"/>
                <a:gd name="T6" fmla="*/ 34 w 176"/>
                <a:gd name="T7" fmla="*/ 4 h 36"/>
                <a:gd name="T8" fmla="*/ 46 w 176"/>
                <a:gd name="T9" fmla="*/ 2 h 36"/>
                <a:gd name="T10" fmla="*/ 60 w 176"/>
                <a:gd name="T11" fmla="*/ 2 h 36"/>
                <a:gd name="T12" fmla="*/ 74 w 176"/>
                <a:gd name="T13" fmla="*/ 0 h 36"/>
                <a:gd name="T14" fmla="*/ 86 w 176"/>
                <a:gd name="T15" fmla="*/ 0 h 36"/>
                <a:gd name="T16" fmla="*/ 98 w 176"/>
                <a:gd name="T17" fmla="*/ 0 h 36"/>
                <a:gd name="T18" fmla="*/ 108 w 176"/>
                <a:gd name="T19" fmla="*/ 0 h 36"/>
                <a:gd name="T20" fmla="*/ 120 w 176"/>
                <a:gd name="T21" fmla="*/ 0 h 36"/>
                <a:gd name="T22" fmla="*/ 132 w 176"/>
                <a:gd name="T23" fmla="*/ 2 h 36"/>
                <a:gd name="T24" fmla="*/ 142 w 176"/>
                <a:gd name="T25" fmla="*/ 2 h 36"/>
                <a:gd name="T26" fmla="*/ 152 w 176"/>
                <a:gd name="T27" fmla="*/ 4 h 36"/>
                <a:gd name="T28" fmla="*/ 160 w 176"/>
                <a:gd name="T29" fmla="*/ 6 h 36"/>
                <a:gd name="T30" fmla="*/ 168 w 176"/>
                <a:gd name="T31" fmla="*/ 10 h 36"/>
                <a:gd name="T32" fmla="*/ 172 w 176"/>
                <a:gd name="T33" fmla="*/ 12 h 36"/>
                <a:gd name="T34" fmla="*/ 176 w 176"/>
                <a:gd name="T35" fmla="*/ 18 h 36"/>
                <a:gd name="T36" fmla="*/ 172 w 176"/>
                <a:gd name="T37" fmla="*/ 24 h 36"/>
                <a:gd name="T38" fmla="*/ 156 w 176"/>
                <a:gd name="T39" fmla="*/ 28 h 36"/>
                <a:gd name="T40" fmla="*/ 134 w 176"/>
                <a:gd name="T41" fmla="*/ 28 h 36"/>
                <a:gd name="T42" fmla="*/ 120 w 176"/>
                <a:gd name="T43" fmla="*/ 28 h 36"/>
                <a:gd name="T44" fmla="*/ 104 w 176"/>
                <a:gd name="T45" fmla="*/ 28 h 36"/>
                <a:gd name="T46" fmla="*/ 86 w 176"/>
                <a:gd name="T47" fmla="*/ 30 h 36"/>
                <a:gd name="T48" fmla="*/ 70 w 176"/>
                <a:gd name="T49" fmla="*/ 32 h 36"/>
                <a:gd name="T50" fmla="*/ 56 w 176"/>
                <a:gd name="T51" fmla="*/ 34 h 36"/>
                <a:gd name="T52" fmla="*/ 42 w 176"/>
                <a:gd name="T53" fmla="*/ 36 h 36"/>
                <a:gd name="T54" fmla="*/ 30 w 176"/>
                <a:gd name="T55" fmla="*/ 36 h 36"/>
                <a:gd name="T56" fmla="*/ 22 w 176"/>
                <a:gd name="T57" fmla="*/ 36 h 36"/>
                <a:gd name="T58" fmla="*/ 8 w 176"/>
                <a:gd name="T59" fmla="*/ 32 h 36"/>
                <a:gd name="T60" fmla="*/ 0 w 176"/>
                <a:gd name="T61" fmla="*/ 24 h 36"/>
                <a:gd name="T62" fmla="*/ 0 w 176"/>
                <a:gd name="T63" fmla="*/ 16 h 36"/>
                <a:gd name="T64" fmla="*/ 14 w 176"/>
                <a:gd name="T65" fmla="*/ 6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6"/>
                <a:gd name="T100" fmla="*/ 0 h 36"/>
                <a:gd name="T101" fmla="*/ 176 w 176"/>
                <a:gd name="T102" fmla="*/ 36 h 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6" h="36">
                  <a:moveTo>
                    <a:pt x="14" y="6"/>
                  </a:moveTo>
                  <a:lnTo>
                    <a:pt x="16" y="6"/>
                  </a:lnTo>
                  <a:lnTo>
                    <a:pt x="24" y="6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60" y="2"/>
                  </a:lnTo>
                  <a:lnTo>
                    <a:pt x="74" y="0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2" y="2"/>
                  </a:lnTo>
                  <a:lnTo>
                    <a:pt x="142" y="2"/>
                  </a:lnTo>
                  <a:lnTo>
                    <a:pt x="152" y="4"/>
                  </a:lnTo>
                  <a:lnTo>
                    <a:pt x="160" y="6"/>
                  </a:lnTo>
                  <a:lnTo>
                    <a:pt x="168" y="10"/>
                  </a:lnTo>
                  <a:lnTo>
                    <a:pt x="172" y="12"/>
                  </a:lnTo>
                  <a:lnTo>
                    <a:pt x="176" y="18"/>
                  </a:lnTo>
                  <a:lnTo>
                    <a:pt x="172" y="24"/>
                  </a:lnTo>
                  <a:lnTo>
                    <a:pt x="156" y="28"/>
                  </a:lnTo>
                  <a:lnTo>
                    <a:pt x="134" y="28"/>
                  </a:lnTo>
                  <a:lnTo>
                    <a:pt x="120" y="28"/>
                  </a:lnTo>
                  <a:lnTo>
                    <a:pt x="104" y="28"/>
                  </a:lnTo>
                  <a:lnTo>
                    <a:pt x="86" y="30"/>
                  </a:lnTo>
                  <a:lnTo>
                    <a:pt x="70" y="32"/>
                  </a:lnTo>
                  <a:lnTo>
                    <a:pt x="56" y="34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2" y="36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054" y="2202"/>
              <a:ext cx="675" cy="179"/>
            </a:xfrm>
            <a:custGeom>
              <a:avLst/>
              <a:gdLst>
                <a:gd name="T0" fmla="*/ 24 w 675"/>
                <a:gd name="T1" fmla="*/ 8 h 179"/>
                <a:gd name="T2" fmla="*/ 54 w 675"/>
                <a:gd name="T3" fmla="*/ 6 h 179"/>
                <a:gd name="T4" fmla="*/ 100 w 675"/>
                <a:gd name="T5" fmla="*/ 2 h 179"/>
                <a:gd name="T6" fmla="*/ 145 w 675"/>
                <a:gd name="T7" fmla="*/ 0 h 179"/>
                <a:gd name="T8" fmla="*/ 177 w 675"/>
                <a:gd name="T9" fmla="*/ 0 h 179"/>
                <a:gd name="T10" fmla="*/ 211 w 675"/>
                <a:gd name="T11" fmla="*/ 2 h 179"/>
                <a:gd name="T12" fmla="*/ 243 w 675"/>
                <a:gd name="T13" fmla="*/ 6 h 179"/>
                <a:gd name="T14" fmla="*/ 275 w 675"/>
                <a:gd name="T15" fmla="*/ 14 h 179"/>
                <a:gd name="T16" fmla="*/ 305 w 675"/>
                <a:gd name="T17" fmla="*/ 26 h 179"/>
                <a:gd name="T18" fmla="*/ 351 w 675"/>
                <a:gd name="T19" fmla="*/ 30 h 179"/>
                <a:gd name="T20" fmla="*/ 409 w 675"/>
                <a:gd name="T21" fmla="*/ 32 h 179"/>
                <a:gd name="T22" fmla="*/ 465 w 675"/>
                <a:gd name="T23" fmla="*/ 32 h 179"/>
                <a:gd name="T24" fmla="*/ 513 w 675"/>
                <a:gd name="T25" fmla="*/ 32 h 179"/>
                <a:gd name="T26" fmla="*/ 565 w 675"/>
                <a:gd name="T27" fmla="*/ 30 h 179"/>
                <a:gd name="T28" fmla="*/ 617 w 675"/>
                <a:gd name="T29" fmla="*/ 28 h 179"/>
                <a:gd name="T30" fmla="*/ 657 w 675"/>
                <a:gd name="T31" fmla="*/ 30 h 179"/>
                <a:gd name="T32" fmla="*/ 675 w 675"/>
                <a:gd name="T33" fmla="*/ 36 h 179"/>
                <a:gd name="T34" fmla="*/ 647 w 675"/>
                <a:gd name="T35" fmla="*/ 44 h 179"/>
                <a:gd name="T36" fmla="*/ 589 w 675"/>
                <a:gd name="T37" fmla="*/ 52 h 179"/>
                <a:gd name="T38" fmla="*/ 527 w 675"/>
                <a:gd name="T39" fmla="*/ 58 h 179"/>
                <a:gd name="T40" fmla="*/ 481 w 675"/>
                <a:gd name="T41" fmla="*/ 58 h 179"/>
                <a:gd name="T42" fmla="*/ 425 w 675"/>
                <a:gd name="T43" fmla="*/ 62 h 179"/>
                <a:gd name="T44" fmla="*/ 371 w 675"/>
                <a:gd name="T45" fmla="*/ 64 h 179"/>
                <a:gd name="T46" fmla="*/ 329 w 675"/>
                <a:gd name="T47" fmla="*/ 64 h 179"/>
                <a:gd name="T48" fmla="*/ 309 w 675"/>
                <a:gd name="T49" fmla="*/ 58 h 179"/>
                <a:gd name="T50" fmla="*/ 267 w 675"/>
                <a:gd name="T51" fmla="*/ 46 h 179"/>
                <a:gd name="T52" fmla="*/ 215 w 675"/>
                <a:gd name="T53" fmla="*/ 32 h 179"/>
                <a:gd name="T54" fmla="*/ 171 w 675"/>
                <a:gd name="T55" fmla="*/ 22 h 179"/>
                <a:gd name="T56" fmla="*/ 149 w 675"/>
                <a:gd name="T57" fmla="*/ 20 h 179"/>
                <a:gd name="T58" fmla="*/ 120 w 675"/>
                <a:gd name="T59" fmla="*/ 24 h 179"/>
                <a:gd name="T60" fmla="*/ 88 w 675"/>
                <a:gd name="T61" fmla="*/ 30 h 179"/>
                <a:gd name="T62" fmla="*/ 60 w 675"/>
                <a:gd name="T63" fmla="*/ 42 h 179"/>
                <a:gd name="T64" fmla="*/ 40 w 675"/>
                <a:gd name="T65" fmla="*/ 70 h 179"/>
                <a:gd name="T66" fmla="*/ 30 w 675"/>
                <a:gd name="T67" fmla="*/ 123 h 179"/>
                <a:gd name="T68" fmla="*/ 36 w 675"/>
                <a:gd name="T69" fmla="*/ 163 h 179"/>
                <a:gd name="T70" fmla="*/ 18 w 675"/>
                <a:gd name="T71" fmla="*/ 179 h 179"/>
                <a:gd name="T72" fmla="*/ 4 w 675"/>
                <a:gd name="T73" fmla="*/ 139 h 179"/>
                <a:gd name="T74" fmla="*/ 2 w 675"/>
                <a:gd name="T75" fmla="*/ 38 h 1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5"/>
                <a:gd name="T115" fmla="*/ 0 h 179"/>
                <a:gd name="T116" fmla="*/ 675 w 675"/>
                <a:gd name="T117" fmla="*/ 179 h 1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5" h="179">
                  <a:moveTo>
                    <a:pt x="20" y="8"/>
                  </a:moveTo>
                  <a:lnTo>
                    <a:pt x="24" y="8"/>
                  </a:lnTo>
                  <a:lnTo>
                    <a:pt x="36" y="6"/>
                  </a:lnTo>
                  <a:lnTo>
                    <a:pt x="54" y="6"/>
                  </a:lnTo>
                  <a:lnTo>
                    <a:pt x="76" y="4"/>
                  </a:lnTo>
                  <a:lnTo>
                    <a:pt x="100" y="2"/>
                  </a:lnTo>
                  <a:lnTo>
                    <a:pt x="124" y="2"/>
                  </a:lnTo>
                  <a:lnTo>
                    <a:pt x="145" y="0"/>
                  </a:lnTo>
                  <a:lnTo>
                    <a:pt x="163" y="0"/>
                  </a:lnTo>
                  <a:lnTo>
                    <a:pt x="177" y="0"/>
                  </a:lnTo>
                  <a:lnTo>
                    <a:pt x="193" y="0"/>
                  </a:lnTo>
                  <a:lnTo>
                    <a:pt x="211" y="2"/>
                  </a:lnTo>
                  <a:lnTo>
                    <a:pt x="227" y="4"/>
                  </a:lnTo>
                  <a:lnTo>
                    <a:pt x="243" y="6"/>
                  </a:lnTo>
                  <a:lnTo>
                    <a:pt x="259" y="10"/>
                  </a:lnTo>
                  <a:lnTo>
                    <a:pt x="275" y="14"/>
                  </a:lnTo>
                  <a:lnTo>
                    <a:pt x="289" y="20"/>
                  </a:lnTo>
                  <a:lnTo>
                    <a:pt x="305" y="26"/>
                  </a:lnTo>
                  <a:lnTo>
                    <a:pt x="327" y="28"/>
                  </a:lnTo>
                  <a:lnTo>
                    <a:pt x="351" y="30"/>
                  </a:lnTo>
                  <a:lnTo>
                    <a:pt x="381" y="32"/>
                  </a:lnTo>
                  <a:lnTo>
                    <a:pt x="409" y="32"/>
                  </a:lnTo>
                  <a:lnTo>
                    <a:pt x="439" y="32"/>
                  </a:lnTo>
                  <a:lnTo>
                    <a:pt x="465" y="32"/>
                  </a:lnTo>
                  <a:lnTo>
                    <a:pt x="489" y="32"/>
                  </a:lnTo>
                  <a:lnTo>
                    <a:pt x="513" y="32"/>
                  </a:lnTo>
                  <a:lnTo>
                    <a:pt x="539" y="30"/>
                  </a:lnTo>
                  <a:lnTo>
                    <a:pt x="565" y="30"/>
                  </a:lnTo>
                  <a:lnTo>
                    <a:pt x="591" y="28"/>
                  </a:lnTo>
                  <a:lnTo>
                    <a:pt x="617" y="28"/>
                  </a:lnTo>
                  <a:lnTo>
                    <a:pt x="639" y="28"/>
                  </a:lnTo>
                  <a:lnTo>
                    <a:pt x="657" y="30"/>
                  </a:lnTo>
                  <a:lnTo>
                    <a:pt x="671" y="32"/>
                  </a:lnTo>
                  <a:lnTo>
                    <a:pt x="675" y="36"/>
                  </a:lnTo>
                  <a:lnTo>
                    <a:pt x="667" y="40"/>
                  </a:lnTo>
                  <a:lnTo>
                    <a:pt x="647" y="44"/>
                  </a:lnTo>
                  <a:lnTo>
                    <a:pt x="621" y="48"/>
                  </a:lnTo>
                  <a:lnTo>
                    <a:pt x="589" y="52"/>
                  </a:lnTo>
                  <a:lnTo>
                    <a:pt x="557" y="56"/>
                  </a:lnTo>
                  <a:lnTo>
                    <a:pt x="527" y="58"/>
                  </a:lnTo>
                  <a:lnTo>
                    <a:pt x="503" y="58"/>
                  </a:lnTo>
                  <a:lnTo>
                    <a:pt x="481" y="58"/>
                  </a:lnTo>
                  <a:lnTo>
                    <a:pt x="455" y="60"/>
                  </a:lnTo>
                  <a:lnTo>
                    <a:pt x="425" y="62"/>
                  </a:lnTo>
                  <a:lnTo>
                    <a:pt x="397" y="62"/>
                  </a:lnTo>
                  <a:lnTo>
                    <a:pt x="371" y="64"/>
                  </a:lnTo>
                  <a:lnTo>
                    <a:pt x="347" y="64"/>
                  </a:lnTo>
                  <a:lnTo>
                    <a:pt x="329" y="64"/>
                  </a:lnTo>
                  <a:lnTo>
                    <a:pt x="319" y="62"/>
                  </a:lnTo>
                  <a:lnTo>
                    <a:pt x="309" y="58"/>
                  </a:lnTo>
                  <a:lnTo>
                    <a:pt x="291" y="52"/>
                  </a:lnTo>
                  <a:lnTo>
                    <a:pt x="267" y="46"/>
                  </a:lnTo>
                  <a:lnTo>
                    <a:pt x="241" y="38"/>
                  </a:lnTo>
                  <a:lnTo>
                    <a:pt x="215" y="32"/>
                  </a:lnTo>
                  <a:lnTo>
                    <a:pt x="191" y="26"/>
                  </a:lnTo>
                  <a:lnTo>
                    <a:pt x="171" y="22"/>
                  </a:lnTo>
                  <a:lnTo>
                    <a:pt x="159" y="20"/>
                  </a:lnTo>
                  <a:lnTo>
                    <a:pt x="149" y="20"/>
                  </a:lnTo>
                  <a:lnTo>
                    <a:pt x="137" y="22"/>
                  </a:lnTo>
                  <a:lnTo>
                    <a:pt x="120" y="24"/>
                  </a:lnTo>
                  <a:lnTo>
                    <a:pt x="104" y="26"/>
                  </a:lnTo>
                  <a:lnTo>
                    <a:pt x="88" y="30"/>
                  </a:lnTo>
                  <a:lnTo>
                    <a:pt x="72" y="36"/>
                  </a:lnTo>
                  <a:lnTo>
                    <a:pt x="60" y="42"/>
                  </a:lnTo>
                  <a:lnTo>
                    <a:pt x="52" y="50"/>
                  </a:lnTo>
                  <a:lnTo>
                    <a:pt x="40" y="70"/>
                  </a:lnTo>
                  <a:lnTo>
                    <a:pt x="32" y="96"/>
                  </a:lnTo>
                  <a:lnTo>
                    <a:pt x="30" y="123"/>
                  </a:lnTo>
                  <a:lnTo>
                    <a:pt x="34" y="147"/>
                  </a:lnTo>
                  <a:lnTo>
                    <a:pt x="36" y="163"/>
                  </a:lnTo>
                  <a:lnTo>
                    <a:pt x="28" y="175"/>
                  </a:lnTo>
                  <a:lnTo>
                    <a:pt x="18" y="179"/>
                  </a:lnTo>
                  <a:lnTo>
                    <a:pt x="10" y="171"/>
                  </a:lnTo>
                  <a:lnTo>
                    <a:pt x="4" y="139"/>
                  </a:lnTo>
                  <a:lnTo>
                    <a:pt x="0" y="88"/>
                  </a:lnTo>
                  <a:lnTo>
                    <a:pt x="2" y="38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00" y="1937"/>
              <a:ext cx="232" cy="438"/>
            </a:xfrm>
            <a:custGeom>
              <a:avLst/>
              <a:gdLst>
                <a:gd name="T0" fmla="*/ 212 w 232"/>
                <a:gd name="T1" fmla="*/ 0 h 438"/>
                <a:gd name="T2" fmla="*/ 184 w 232"/>
                <a:gd name="T3" fmla="*/ 4 h 438"/>
                <a:gd name="T4" fmla="*/ 146 w 232"/>
                <a:gd name="T5" fmla="*/ 8 h 438"/>
                <a:gd name="T6" fmla="*/ 112 w 232"/>
                <a:gd name="T7" fmla="*/ 14 h 438"/>
                <a:gd name="T8" fmla="*/ 90 w 232"/>
                <a:gd name="T9" fmla="*/ 28 h 438"/>
                <a:gd name="T10" fmla="*/ 66 w 232"/>
                <a:gd name="T11" fmla="*/ 67 h 438"/>
                <a:gd name="T12" fmla="*/ 56 w 232"/>
                <a:gd name="T13" fmla="*/ 111 h 438"/>
                <a:gd name="T14" fmla="*/ 46 w 232"/>
                <a:gd name="T15" fmla="*/ 211 h 438"/>
                <a:gd name="T16" fmla="*/ 32 w 232"/>
                <a:gd name="T17" fmla="*/ 261 h 438"/>
                <a:gd name="T18" fmla="*/ 8 w 232"/>
                <a:gd name="T19" fmla="*/ 267 h 438"/>
                <a:gd name="T20" fmla="*/ 0 w 232"/>
                <a:gd name="T21" fmla="*/ 283 h 438"/>
                <a:gd name="T22" fmla="*/ 2 w 232"/>
                <a:gd name="T23" fmla="*/ 319 h 438"/>
                <a:gd name="T24" fmla="*/ 2 w 232"/>
                <a:gd name="T25" fmla="*/ 327 h 438"/>
                <a:gd name="T26" fmla="*/ 8 w 232"/>
                <a:gd name="T27" fmla="*/ 331 h 438"/>
                <a:gd name="T28" fmla="*/ 12 w 232"/>
                <a:gd name="T29" fmla="*/ 347 h 438"/>
                <a:gd name="T30" fmla="*/ 12 w 232"/>
                <a:gd name="T31" fmla="*/ 383 h 438"/>
                <a:gd name="T32" fmla="*/ 26 w 232"/>
                <a:gd name="T33" fmla="*/ 400 h 438"/>
                <a:gd name="T34" fmla="*/ 42 w 232"/>
                <a:gd name="T35" fmla="*/ 412 h 438"/>
                <a:gd name="T36" fmla="*/ 60 w 232"/>
                <a:gd name="T37" fmla="*/ 424 h 438"/>
                <a:gd name="T38" fmla="*/ 76 w 232"/>
                <a:gd name="T39" fmla="*/ 434 h 438"/>
                <a:gd name="T40" fmla="*/ 88 w 232"/>
                <a:gd name="T41" fmla="*/ 438 h 438"/>
                <a:gd name="T42" fmla="*/ 78 w 232"/>
                <a:gd name="T43" fmla="*/ 416 h 438"/>
                <a:gd name="T44" fmla="*/ 52 w 232"/>
                <a:gd name="T45" fmla="*/ 394 h 438"/>
                <a:gd name="T46" fmla="*/ 32 w 232"/>
                <a:gd name="T47" fmla="*/ 371 h 438"/>
                <a:gd name="T48" fmla="*/ 30 w 232"/>
                <a:gd name="T49" fmla="*/ 357 h 438"/>
                <a:gd name="T50" fmla="*/ 30 w 232"/>
                <a:gd name="T51" fmla="*/ 345 h 438"/>
                <a:gd name="T52" fmla="*/ 48 w 232"/>
                <a:gd name="T53" fmla="*/ 351 h 438"/>
                <a:gd name="T54" fmla="*/ 94 w 232"/>
                <a:gd name="T55" fmla="*/ 371 h 438"/>
                <a:gd name="T56" fmla="*/ 136 w 232"/>
                <a:gd name="T57" fmla="*/ 392 h 438"/>
                <a:gd name="T58" fmla="*/ 166 w 232"/>
                <a:gd name="T59" fmla="*/ 406 h 438"/>
                <a:gd name="T60" fmla="*/ 178 w 232"/>
                <a:gd name="T61" fmla="*/ 402 h 438"/>
                <a:gd name="T62" fmla="*/ 166 w 232"/>
                <a:gd name="T63" fmla="*/ 367 h 438"/>
                <a:gd name="T64" fmla="*/ 132 w 232"/>
                <a:gd name="T65" fmla="*/ 351 h 438"/>
                <a:gd name="T66" fmla="*/ 96 w 232"/>
                <a:gd name="T67" fmla="*/ 339 h 438"/>
                <a:gd name="T68" fmla="*/ 60 w 232"/>
                <a:gd name="T69" fmla="*/ 325 h 438"/>
                <a:gd name="T70" fmla="*/ 36 w 232"/>
                <a:gd name="T71" fmla="*/ 311 h 438"/>
                <a:gd name="T72" fmla="*/ 32 w 232"/>
                <a:gd name="T73" fmla="*/ 301 h 438"/>
                <a:gd name="T74" fmla="*/ 52 w 232"/>
                <a:gd name="T75" fmla="*/ 291 h 438"/>
                <a:gd name="T76" fmla="*/ 62 w 232"/>
                <a:gd name="T77" fmla="*/ 245 h 438"/>
                <a:gd name="T78" fmla="*/ 74 w 232"/>
                <a:gd name="T79" fmla="*/ 165 h 438"/>
                <a:gd name="T80" fmla="*/ 78 w 232"/>
                <a:gd name="T81" fmla="*/ 111 h 438"/>
                <a:gd name="T82" fmla="*/ 96 w 232"/>
                <a:gd name="T83" fmla="*/ 61 h 438"/>
                <a:gd name="T84" fmla="*/ 128 w 232"/>
                <a:gd name="T85" fmla="*/ 42 h 438"/>
                <a:gd name="T86" fmla="*/ 154 w 232"/>
                <a:gd name="T87" fmla="*/ 34 h 438"/>
                <a:gd name="T88" fmla="*/ 178 w 232"/>
                <a:gd name="T89" fmla="*/ 26 h 438"/>
                <a:gd name="T90" fmla="*/ 200 w 232"/>
                <a:gd name="T91" fmla="*/ 24 h 438"/>
                <a:gd name="T92" fmla="*/ 222 w 232"/>
                <a:gd name="T93" fmla="*/ 22 h 438"/>
                <a:gd name="T94" fmla="*/ 232 w 232"/>
                <a:gd name="T95" fmla="*/ 4 h 4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2"/>
                <a:gd name="T145" fmla="*/ 0 h 438"/>
                <a:gd name="T146" fmla="*/ 232 w 232"/>
                <a:gd name="T147" fmla="*/ 438 h 4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2" h="438">
                  <a:moveTo>
                    <a:pt x="216" y="0"/>
                  </a:moveTo>
                  <a:lnTo>
                    <a:pt x="212" y="0"/>
                  </a:lnTo>
                  <a:lnTo>
                    <a:pt x="200" y="2"/>
                  </a:lnTo>
                  <a:lnTo>
                    <a:pt x="184" y="4"/>
                  </a:lnTo>
                  <a:lnTo>
                    <a:pt x="166" y="6"/>
                  </a:lnTo>
                  <a:lnTo>
                    <a:pt x="146" y="8"/>
                  </a:lnTo>
                  <a:lnTo>
                    <a:pt x="128" y="12"/>
                  </a:lnTo>
                  <a:lnTo>
                    <a:pt x="112" y="14"/>
                  </a:lnTo>
                  <a:lnTo>
                    <a:pt x="102" y="18"/>
                  </a:lnTo>
                  <a:lnTo>
                    <a:pt x="90" y="28"/>
                  </a:lnTo>
                  <a:lnTo>
                    <a:pt x="76" y="44"/>
                  </a:lnTo>
                  <a:lnTo>
                    <a:pt x="66" y="67"/>
                  </a:lnTo>
                  <a:lnTo>
                    <a:pt x="58" y="93"/>
                  </a:lnTo>
                  <a:lnTo>
                    <a:pt x="56" y="111"/>
                  </a:lnTo>
                  <a:lnTo>
                    <a:pt x="50" y="155"/>
                  </a:lnTo>
                  <a:lnTo>
                    <a:pt x="46" y="211"/>
                  </a:lnTo>
                  <a:lnTo>
                    <a:pt x="42" y="261"/>
                  </a:lnTo>
                  <a:lnTo>
                    <a:pt x="32" y="261"/>
                  </a:lnTo>
                  <a:lnTo>
                    <a:pt x="20" y="263"/>
                  </a:lnTo>
                  <a:lnTo>
                    <a:pt x="8" y="267"/>
                  </a:lnTo>
                  <a:lnTo>
                    <a:pt x="2" y="271"/>
                  </a:lnTo>
                  <a:lnTo>
                    <a:pt x="0" y="283"/>
                  </a:lnTo>
                  <a:lnTo>
                    <a:pt x="0" y="303"/>
                  </a:lnTo>
                  <a:lnTo>
                    <a:pt x="2" y="319"/>
                  </a:lnTo>
                  <a:lnTo>
                    <a:pt x="2" y="327"/>
                  </a:lnTo>
                  <a:lnTo>
                    <a:pt x="6" y="329"/>
                  </a:lnTo>
                  <a:lnTo>
                    <a:pt x="8" y="331"/>
                  </a:lnTo>
                  <a:lnTo>
                    <a:pt x="14" y="333"/>
                  </a:lnTo>
                  <a:lnTo>
                    <a:pt x="12" y="347"/>
                  </a:lnTo>
                  <a:lnTo>
                    <a:pt x="10" y="365"/>
                  </a:lnTo>
                  <a:lnTo>
                    <a:pt x="12" y="383"/>
                  </a:lnTo>
                  <a:lnTo>
                    <a:pt x="18" y="396"/>
                  </a:lnTo>
                  <a:lnTo>
                    <a:pt x="26" y="400"/>
                  </a:lnTo>
                  <a:lnTo>
                    <a:pt x="34" y="406"/>
                  </a:lnTo>
                  <a:lnTo>
                    <a:pt x="42" y="412"/>
                  </a:lnTo>
                  <a:lnTo>
                    <a:pt x="52" y="418"/>
                  </a:lnTo>
                  <a:lnTo>
                    <a:pt x="60" y="424"/>
                  </a:lnTo>
                  <a:lnTo>
                    <a:pt x="68" y="430"/>
                  </a:lnTo>
                  <a:lnTo>
                    <a:pt x="76" y="434"/>
                  </a:lnTo>
                  <a:lnTo>
                    <a:pt x="82" y="438"/>
                  </a:lnTo>
                  <a:lnTo>
                    <a:pt x="88" y="438"/>
                  </a:lnTo>
                  <a:lnTo>
                    <a:pt x="86" y="430"/>
                  </a:lnTo>
                  <a:lnTo>
                    <a:pt x="78" y="416"/>
                  </a:lnTo>
                  <a:lnTo>
                    <a:pt x="64" y="404"/>
                  </a:lnTo>
                  <a:lnTo>
                    <a:pt x="52" y="394"/>
                  </a:lnTo>
                  <a:lnTo>
                    <a:pt x="40" y="383"/>
                  </a:lnTo>
                  <a:lnTo>
                    <a:pt x="32" y="371"/>
                  </a:lnTo>
                  <a:lnTo>
                    <a:pt x="30" y="361"/>
                  </a:lnTo>
                  <a:lnTo>
                    <a:pt x="30" y="357"/>
                  </a:lnTo>
                  <a:lnTo>
                    <a:pt x="30" y="351"/>
                  </a:lnTo>
                  <a:lnTo>
                    <a:pt x="30" y="345"/>
                  </a:lnTo>
                  <a:lnTo>
                    <a:pt x="30" y="341"/>
                  </a:lnTo>
                  <a:lnTo>
                    <a:pt x="48" y="351"/>
                  </a:lnTo>
                  <a:lnTo>
                    <a:pt x="70" y="361"/>
                  </a:lnTo>
                  <a:lnTo>
                    <a:pt x="94" y="371"/>
                  </a:lnTo>
                  <a:lnTo>
                    <a:pt x="116" y="383"/>
                  </a:lnTo>
                  <a:lnTo>
                    <a:pt x="136" y="392"/>
                  </a:lnTo>
                  <a:lnTo>
                    <a:pt x="152" y="400"/>
                  </a:lnTo>
                  <a:lnTo>
                    <a:pt x="166" y="406"/>
                  </a:lnTo>
                  <a:lnTo>
                    <a:pt x="172" y="408"/>
                  </a:lnTo>
                  <a:lnTo>
                    <a:pt x="178" y="402"/>
                  </a:lnTo>
                  <a:lnTo>
                    <a:pt x="176" y="388"/>
                  </a:lnTo>
                  <a:lnTo>
                    <a:pt x="166" y="367"/>
                  </a:lnTo>
                  <a:lnTo>
                    <a:pt x="146" y="355"/>
                  </a:lnTo>
                  <a:lnTo>
                    <a:pt x="132" y="351"/>
                  </a:lnTo>
                  <a:lnTo>
                    <a:pt x="116" y="345"/>
                  </a:lnTo>
                  <a:lnTo>
                    <a:pt x="96" y="339"/>
                  </a:lnTo>
                  <a:lnTo>
                    <a:pt x="78" y="333"/>
                  </a:lnTo>
                  <a:lnTo>
                    <a:pt x="60" y="325"/>
                  </a:lnTo>
                  <a:lnTo>
                    <a:pt x="46" y="317"/>
                  </a:lnTo>
                  <a:lnTo>
                    <a:pt x="36" y="311"/>
                  </a:lnTo>
                  <a:lnTo>
                    <a:pt x="30" y="305"/>
                  </a:lnTo>
                  <a:lnTo>
                    <a:pt x="32" y="301"/>
                  </a:lnTo>
                  <a:lnTo>
                    <a:pt x="42" y="297"/>
                  </a:lnTo>
                  <a:lnTo>
                    <a:pt x="52" y="291"/>
                  </a:lnTo>
                  <a:lnTo>
                    <a:pt x="54" y="277"/>
                  </a:lnTo>
                  <a:lnTo>
                    <a:pt x="62" y="245"/>
                  </a:lnTo>
                  <a:lnTo>
                    <a:pt x="70" y="203"/>
                  </a:lnTo>
                  <a:lnTo>
                    <a:pt x="74" y="165"/>
                  </a:lnTo>
                  <a:lnTo>
                    <a:pt x="76" y="137"/>
                  </a:lnTo>
                  <a:lnTo>
                    <a:pt x="78" y="111"/>
                  </a:lnTo>
                  <a:lnTo>
                    <a:pt x="84" y="85"/>
                  </a:lnTo>
                  <a:lnTo>
                    <a:pt x="96" y="61"/>
                  </a:lnTo>
                  <a:lnTo>
                    <a:pt x="116" y="46"/>
                  </a:lnTo>
                  <a:lnTo>
                    <a:pt x="128" y="42"/>
                  </a:lnTo>
                  <a:lnTo>
                    <a:pt x="142" y="38"/>
                  </a:lnTo>
                  <a:lnTo>
                    <a:pt x="154" y="34"/>
                  </a:lnTo>
                  <a:lnTo>
                    <a:pt x="166" y="30"/>
                  </a:lnTo>
                  <a:lnTo>
                    <a:pt x="178" y="26"/>
                  </a:lnTo>
                  <a:lnTo>
                    <a:pt x="190" y="24"/>
                  </a:lnTo>
                  <a:lnTo>
                    <a:pt x="200" y="24"/>
                  </a:lnTo>
                  <a:lnTo>
                    <a:pt x="208" y="24"/>
                  </a:lnTo>
                  <a:lnTo>
                    <a:pt x="222" y="22"/>
                  </a:lnTo>
                  <a:lnTo>
                    <a:pt x="232" y="14"/>
                  </a:lnTo>
                  <a:lnTo>
                    <a:pt x="232" y="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958" y="1566"/>
              <a:ext cx="642" cy="353"/>
            </a:xfrm>
            <a:custGeom>
              <a:avLst/>
              <a:gdLst>
                <a:gd name="T0" fmla="*/ 565 w 642"/>
                <a:gd name="T1" fmla="*/ 20 h 353"/>
                <a:gd name="T2" fmla="*/ 603 w 642"/>
                <a:gd name="T3" fmla="*/ 20 h 353"/>
                <a:gd name="T4" fmla="*/ 636 w 642"/>
                <a:gd name="T5" fmla="*/ 16 h 353"/>
                <a:gd name="T6" fmla="*/ 634 w 642"/>
                <a:gd name="T7" fmla="*/ 8 h 353"/>
                <a:gd name="T8" fmla="*/ 603 w 642"/>
                <a:gd name="T9" fmla="*/ 0 h 353"/>
                <a:gd name="T10" fmla="*/ 583 w 642"/>
                <a:gd name="T11" fmla="*/ 0 h 353"/>
                <a:gd name="T12" fmla="*/ 553 w 642"/>
                <a:gd name="T13" fmla="*/ 2 h 353"/>
                <a:gd name="T14" fmla="*/ 527 w 642"/>
                <a:gd name="T15" fmla="*/ 8 h 353"/>
                <a:gd name="T16" fmla="*/ 513 w 642"/>
                <a:gd name="T17" fmla="*/ 26 h 353"/>
                <a:gd name="T18" fmla="*/ 505 w 642"/>
                <a:gd name="T19" fmla="*/ 68 h 353"/>
                <a:gd name="T20" fmla="*/ 497 w 642"/>
                <a:gd name="T21" fmla="*/ 84 h 353"/>
                <a:gd name="T22" fmla="*/ 449 w 642"/>
                <a:gd name="T23" fmla="*/ 84 h 353"/>
                <a:gd name="T24" fmla="*/ 385 w 642"/>
                <a:gd name="T25" fmla="*/ 84 h 353"/>
                <a:gd name="T26" fmla="*/ 331 w 642"/>
                <a:gd name="T27" fmla="*/ 84 h 353"/>
                <a:gd name="T28" fmla="*/ 307 w 642"/>
                <a:gd name="T29" fmla="*/ 92 h 353"/>
                <a:gd name="T30" fmla="*/ 269 w 642"/>
                <a:gd name="T31" fmla="*/ 115 h 353"/>
                <a:gd name="T32" fmla="*/ 217 w 642"/>
                <a:gd name="T33" fmla="*/ 149 h 353"/>
                <a:gd name="T34" fmla="*/ 161 w 642"/>
                <a:gd name="T35" fmla="*/ 189 h 353"/>
                <a:gd name="T36" fmla="*/ 111 w 642"/>
                <a:gd name="T37" fmla="*/ 233 h 353"/>
                <a:gd name="T38" fmla="*/ 67 w 642"/>
                <a:gd name="T39" fmla="*/ 271 h 353"/>
                <a:gd name="T40" fmla="*/ 33 w 642"/>
                <a:gd name="T41" fmla="*/ 305 h 353"/>
                <a:gd name="T42" fmla="*/ 8 w 642"/>
                <a:gd name="T43" fmla="*/ 331 h 353"/>
                <a:gd name="T44" fmla="*/ 0 w 642"/>
                <a:gd name="T45" fmla="*/ 349 h 353"/>
                <a:gd name="T46" fmla="*/ 23 w 642"/>
                <a:gd name="T47" fmla="*/ 351 h 353"/>
                <a:gd name="T48" fmla="*/ 47 w 642"/>
                <a:gd name="T49" fmla="*/ 327 h 353"/>
                <a:gd name="T50" fmla="*/ 85 w 642"/>
                <a:gd name="T51" fmla="*/ 291 h 353"/>
                <a:gd name="T52" fmla="*/ 127 w 642"/>
                <a:gd name="T53" fmla="*/ 251 h 353"/>
                <a:gd name="T54" fmla="*/ 161 w 642"/>
                <a:gd name="T55" fmla="*/ 219 h 353"/>
                <a:gd name="T56" fmla="*/ 177 w 642"/>
                <a:gd name="T57" fmla="*/ 203 h 353"/>
                <a:gd name="T58" fmla="*/ 217 w 642"/>
                <a:gd name="T59" fmla="*/ 175 h 353"/>
                <a:gd name="T60" fmla="*/ 269 w 642"/>
                <a:gd name="T61" fmla="*/ 139 h 353"/>
                <a:gd name="T62" fmla="*/ 309 w 642"/>
                <a:gd name="T63" fmla="*/ 113 h 353"/>
                <a:gd name="T64" fmla="*/ 331 w 642"/>
                <a:gd name="T65" fmla="*/ 105 h 353"/>
                <a:gd name="T66" fmla="*/ 383 w 642"/>
                <a:gd name="T67" fmla="*/ 103 h 353"/>
                <a:gd name="T68" fmla="*/ 447 w 642"/>
                <a:gd name="T69" fmla="*/ 103 h 353"/>
                <a:gd name="T70" fmla="*/ 497 w 642"/>
                <a:gd name="T71" fmla="*/ 105 h 353"/>
                <a:gd name="T72" fmla="*/ 515 w 642"/>
                <a:gd name="T73" fmla="*/ 105 h 353"/>
                <a:gd name="T74" fmla="*/ 543 w 642"/>
                <a:gd name="T75" fmla="*/ 107 h 353"/>
                <a:gd name="T76" fmla="*/ 579 w 642"/>
                <a:gd name="T77" fmla="*/ 107 h 353"/>
                <a:gd name="T78" fmla="*/ 603 w 642"/>
                <a:gd name="T79" fmla="*/ 107 h 353"/>
                <a:gd name="T80" fmla="*/ 611 w 642"/>
                <a:gd name="T81" fmla="*/ 103 h 353"/>
                <a:gd name="T82" fmla="*/ 603 w 642"/>
                <a:gd name="T83" fmla="*/ 92 h 353"/>
                <a:gd name="T84" fmla="*/ 595 w 642"/>
                <a:gd name="T85" fmla="*/ 88 h 353"/>
                <a:gd name="T86" fmla="*/ 595 w 642"/>
                <a:gd name="T87" fmla="*/ 88 h 353"/>
                <a:gd name="T88" fmla="*/ 591 w 642"/>
                <a:gd name="T89" fmla="*/ 70 h 353"/>
                <a:gd name="T90" fmla="*/ 583 w 642"/>
                <a:gd name="T91" fmla="*/ 44 h 353"/>
                <a:gd name="T92" fmla="*/ 575 w 642"/>
                <a:gd name="T93" fmla="*/ 56 h 353"/>
                <a:gd name="T94" fmla="*/ 577 w 642"/>
                <a:gd name="T95" fmla="*/ 80 h 353"/>
                <a:gd name="T96" fmla="*/ 559 w 642"/>
                <a:gd name="T97" fmla="*/ 90 h 353"/>
                <a:gd name="T98" fmla="*/ 527 w 642"/>
                <a:gd name="T99" fmla="*/ 82 h 353"/>
                <a:gd name="T100" fmla="*/ 527 w 642"/>
                <a:gd name="T101" fmla="*/ 46 h 353"/>
                <a:gd name="T102" fmla="*/ 541 w 642"/>
                <a:gd name="T103" fmla="*/ 22 h 3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42"/>
                <a:gd name="T157" fmla="*/ 0 h 353"/>
                <a:gd name="T158" fmla="*/ 642 w 642"/>
                <a:gd name="T159" fmla="*/ 353 h 3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42" h="353">
                  <a:moveTo>
                    <a:pt x="553" y="20"/>
                  </a:moveTo>
                  <a:lnTo>
                    <a:pt x="565" y="20"/>
                  </a:lnTo>
                  <a:lnTo>
                    <a:pt x="583" y="20"/>
                  </a:lnTo>
                  <a:lnTo>
                    <a:pt x="603" y="20"/>
                  </a:lnTo>
                  <a:lnTo>
                    <a:pt x="624" y="18"/>
                  </a:lnTo>
                  <a:lnTo>
                    <a:pt x="636" y="16"/>
                  </a:lnTo>
                  <a:lnTo>
                    <a:pt x="642" y="12"/>
                  </a:lnTo>
                  <a:lnTo>
                    <a:pt x="634" y="8"/>
                  </a:lnTo>
                  <a:lnTo>
                    <a:pt x="607" y="0"/>
                  </a:lnTo>
                  <a:lnTo>
                    <a:pt x="603" y="0"/>
                  </a:lnTo>
                  <a:lnTo>
                    <a:pt x="595" y="0"/>
                  </a:lnTo>
                  <a:lnTo>
                    <a:pt x="583" y="0"/>
                  </a:lnTo>
                  <a:lnTo>
                    <a:pt x="567" y="2"/>
                  </a:lnTo>
                  <a:lnTo>
                    <a:pt x="553" y="2"/>
                  </a:lnTo>
                  <a:lnTo>
                    <a:pt x="539" y="6"/>
                  </a:lnTo>
                  <a:lnTo>
                    <a:pt x="527" y="8"/>
                  </a:lnTo>
                  <a:lnTo>
                    <a:pt x="521" y="12"/>
                  </a:lnTo>
                  <a:lnTo>
                    <a:pt x="513" y="26"/>
                  </a:lnTo>
                  <a:lnTo>
                    <a:pt x="509" y="48"/>
                  </a:lnTo>
                  <a:lnTo>
                    <a:pt x="505" y="68"/>
                  </a:lnTo>
                  <a:lnTo>
                    <a:pt x="503" y="82"/>
                  </a:lnTo>
                  <a:lnTo>
                    <a:pt x="497" y="84"/>
                  </a:lnTo>
                  <a:lnTo>
                    <a:pt x="477" y="84"/>
                  </a:lnTo>
                  <a:lnTo>
                    <a:pt x="449" y="84"/>
                  </a:lnTo>
                  <a:lnTo>
                    <a:pt x="417" y="84"/>
                  </a:lnTo>
                  <a:lnTo>
                    <a:pt x="385" y="84"/>
                  </a:lnTo>
                  <a:lnTo>
                    <a:pt x="353" y="84"/>
                  </a:lnTo>
                  <a:lnTo>
                    <a:pt x="331" y="84"/>
                  </a:lnTo>
                  <a:lnTo>
                    <a:pt x="317" y="86"/>
                  </a:lnTo>
                  <a:lnTo>
                    <a:pt x="307" y="92"/>
                  </a:lnTo>
                  <a:lnTo>
                    <a:pt x="289" y="100"/>
                  </a:lnTo>
                  <a:lnTo>
                    <a:pt x="269" y="115"/>
                  </a:lnTo>
                  <a:lnTo>
                    <a:pt x="245" y="131"/>
                  </a:lnTo>
                  <a:lnTo>
                    <a:pt x="217" y="149"/>
                  </a:lnTo>
                  <a:lnTo>
                    <a:pt x="189" y="169"/>
                  </a:lnTo>
                  <a:lnTo>
                    <a:pt x="161" y="189"/>
                  </a:lnTo>
                  <a:lnTo>
                    <a:pt x="135" y="211"/>
                  </a:lnTo>
                  <a:lnTo>
                    <a:pt x="111" y="233"/>
                  </a:lnTo>
                  <a:lnTo>
                    <a:pt x="89" y="253"/>
                  </a:lnTo>
                  <a:lnTo>
                    <a:pt x="67" y="271"/>
                  </a:lnTo>
                  <a:lnTo>
                    <a:pt x="49" y="289"/>
                  </a:lnTo>
                  <a:lnTo>
                    <a:pt x="33" y="305"/>
                  </a:lnTo>
                  <a:lnTo>
                    <a:pt x="20" y="319"/>
                  </a:lnTo>
                  <a:lnTo>
                    <a:pt x="8" y="331"/>
                  </a:lnTo>
                  <a:lnTo>
                    <a:pt x="2" y="339"/>
                  </a:lnTo>
                  <a:lnTo>
                    <a:pt x="0" y="349"/>
                  </a:lnTo>
                  <a:lnTo>
                    <a:pt x="8" y="353"/>
                  </a:lnTo>
                  <a:lnTo>
                    <a:pt x="23" y="351"/>
                  </a:lnTo>
                  <a:lnTo>
                    <a:pt x="37" y="339"/>
                  </a:lnTo>
                  <a:lnTo>
                    <a:pt x="47" y="327"/>
                  </a:lnTo>
                  <a:lnTo>
                    <a:pt x="63" y="311"/>
                  </a:lnTo>
                  <a:lnTo>
                    <a:pt x="85" y="291"/>
                  </a:lnTo>
                  <a:lnTo>
                    <a:pt x="107" y="271"/>
                  </a:lnTo>
                  <a:lnTo>
                    <a:pt x="127" y="251"/>
                  </a:lnTo>
                  <a:lnTo>
                    <a:pt x="147" y="233"/>
                  </a:lnTo>
                  <a:lnTo>
                    <a:pt x="161" y="219"/>
                  </a:lnTo>
                  <a:lnTo>
                    <a:pt x="169" y="211"/>
                  </a:lnTo>
                  <a:lnTo>
                    <a:pt x="177" y="203"/>
                  </a:lnTo>
                  <a:lnTo>
                    <a:pt x="195" y="191"/>
                  </a:lnTo>
                  <a:lnTo>
                    <a:pt x="217" y="175"/>
                  </a:lnTo>
                  <a:lnTo>
                    <a:pt x="243" y="157"/>
                  </a:lnTo>
                  <a:lnTo>
                    <a:pt x="269" y="139"/>
                  </a:lnTo>
                  <a:lnTo>
                    <a:pt x="291" y="125"/>
                  </a:lnTo>
                  <a:lnTo>
                    <a:pt x="309" y="113"/>
                  </a:lnTo>
                  <a:lnTo>
                    <a:pt x="319" y="107"/>
                  </a:lnTo>
                  <a:lnTo>
                    <a:pt x="331" y="105"/>
                  </a:lnTo>
                  <a:lnTo>
                    <a:pt x="353" y="103"/>
                  </a:lnTo>
                  <a:lnTo>
                    <a:pt x="383" y="103"/>
                  </a:lnTo>
                  <a:lnTo>
                    <a:pt x="415" y="103"/>
                  </a:lnTo>
                  <a:lnTo>
                    <a:pt x="447" y="103"/>
                  </a:lnTo>
                  <a:lnTo>
                    <a:pt x="475" y="103"/>
                  </a:lnTo>
                  <a:lnTo>
                    <a:pt x="497" y="105"/>
                  </a:lnTo>
                  <a:lnTo>
                    <a:pt x="507" y="105"/>
                  </a:lnTo>
                  <a:lnTo>
                    <a:pt x="515" y="105"/>
                  </a:lnTo>
                  <a:lnTo>
                    <a:pt x="527" y="107"/>
                  </a:lnTo>
                  <a:lnTo>
                    <a:pt x="543" y="107"/>
                  </a:lnTo>
                  <a:lnTo>
                    <a:pt x="561" y="107"/>
                  </a:lnTo>
                  <a:lnTo>
                    <a:pt x="579" y="107"/>
                  </a:lnTo>
                  <a:lnTo>
                    <a:pt x="593" y="107"/>
                  </a:lnTo>
                  <a:lnTo>
                    <a:pt x="603" y="107"/>
                  </a:lnTo>
                  <a:lnTo>
                    <a:pt x="609" y="107"/>
                  </a:lnTo>
                  <a:lnTo>
                    <a:pt x="611" y="103"/>
                  </a:lnTo>
                  <a:lnTo>
                    <a:pt x="609" y="96"/>
                  </a:lnTo>
                  <a:lnTo>
                    <a:pt x="603" y="92"/>
                  </a:lnTo>
                  <a:lnTo>
                    <a:pt x="595" y="88"/>
                  </a:lnTo>
                  <a:lnTo>
                    <a:pt x="591" y="70"/>
                  </a:lnTo>
                  <a:lnTo>
                    <a:pt x="587" y="54"/>
                  </a:lnTo>
                  <a:lnTo>
                    <a:pt x="583" y="44"/>
                  </a:lnTo>
                  <a:lnTo>
                    <a:pt x="577" y="46"/>
                  </a:lnTo>
                  <a:lnTo>
                    <a:pt x="575" y="56"/>
                  </a:lnTo>
                  <a:lnTo>
                    <a:pt x="575" y="70"/>
                  </a:lnTo>
                  <a:lnTo>
                    <a:pt x="577" y="80"/>
                  </a:lnTo>
                  <a:lnTo>
                    <a:pt x="577" y="88"/>
                  </a:lnTo>
                  <a:lnTo>
                    <a:pt x="559" y="90"/>
                  </a:lnTo>
                  <a:lnTo>
                    <a:pt x="541" y="88"/>
                  </a:lnTo>
                  <a:lnTo>
                    <a:pt x="527" y="82"/>
                  </a:lnTo>
                  <a:lnTo>
                    <a:pt x="523" y="66"/>
                  </a:lnTo>
                  <a:lnTo>
                    <a:pt x="527" y="46"/>
                  </a:lnTo>
                  <a:lnTo>
                    <a:pt x="533" y="32"/>
                  </a:lnTo>
                  <a:lnTo>
                    <a:pt x="541" y="22"/>
                  </a:lnTo>
                  <a:lnTo>
                    <a:pt x="55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487" y="1719"/>
              <a:ext cx="153" cy="357"/>
            </a:xfrm>
            <a:custGeom>
              <a:avLst/>
              <a:gdLst>
                <a:gd name="T0" fmla="*/ 0 w 153"/>
                <a:gd name="T1" fmla="*/ 0 h 357"/>
                <a:gd name="T2" fmla="*/ 4 w 153"/>
                <a:gd name="T3" fmla="*/ 0 h 357"/>
                <a:gd name="T4" fmla="*/ 12 w 153"/>
                <a:gd name="T5" fmla="*/ 0 h 357"/>
                <a:gd name="T6" fmla="*/ 26 w 153"/>
                <a:gd name="T7" fmla="*/ 0 h 357"/>
                <a:gd name="T8" fmla="*/ 42 w 153"/>
                <a:gd name="T9" fmla="*/ 4 h 357"/>
                <a:gd name="T10" fmla="*/ 58 w 153"/>
                <a:gd name="T11" fmla="*/ 10 h 357"/>
                <a:gd name="T12" fmla="*/ 72 w 153"/>
                <a:gd name="T13" fmla="*/ 22 h 357"/>
                <a:gd name="T14" fmla="*/ 86 w 153"/>
                <a:gd name="T15" fmla="*/ 40 h 357"/>
                <a:gd name="T16" fmla="*/ 95 w 153"/>
                <a:gd name="T17" fmla="*/ 64 h 357"/>
                <a:gd name="T18" fmla="*/ 109 w 153"/>
                <a:gd name="T19" fmla="*/ 126 h 357"/>
                <a:gd name="T20" fmla="*/ 123 w 153"/>
                <a:gd name="T21" fmla="*/ 186 h 357"/>
                <a:gd name="T22" fmla="*/ 135 w 153"/>
                <a:gd name="T23" fmla="*/ 238 h 357"/>
                <a:gd name="T24" fmla="*/ 143 w 153"/>
                <a:gd name="T25" fmla="*/ 268 h 357"/>
                <a:gd name="T26" fmla="*/ 149 w 153"/>
                <a:gd name="T27" fmla="*/ 293 h 357"/>
                <a:gd name="T28" fmla="*/ 153 w 153"/>
                <a:gd name="T29" fmla="*/ 323 h 357"/>
                <a:gd name="T30" fmla="*/ 151 w 153"/>
                <a:gd name="T31" fmla="*/ 349 h 357"/>
                <a:gd name="T32" fmla="*/ 133 w 153"/>
                <a:gd name="T33" fmla="*/ 357 h 357"/>
                <a:gd name="T34" fmla="*/ 113 w 153"/>
                <a:gd name="T35" fmla="*/ 355 h 357"/>
                <a:gd name="T36" fmla="*/ 107 w 153"/>
                <a:gd name="T37" fmla="*/ 351 h 357"/>
                <a:gd name="T38" fmla="*/ 109 w 153"/>
                <a:gd name="T39" fmla="*/ 341 h 357"/>
                <a:gd name="T40" fmla="*/ 117 w 153"/>
                <a:gd name="T41" fmla="*/ 323 h 357"/>
                <a:gd name="T42" fmla="*/ 115 w 153"/>
                <a:gd name="T43" fmla="*/ 279 h 357"/>
                <a:gd name="T44" fmla="*/ 105 w 153"/>
                <a:gd name="T45" fmla="*/ 210 h 357"/>
                <a:gd name="T46" fmla="*/ 88 w 153"/>
                <a:gd name="T47" fmla="*/ 138 h 357"/>
                <a:gd name="T48" fmla="*/ 76 w 153"/>
                <a:gd name="T49" fmla="*/ 88 h 357"/>
                <a:gd name="T50" fmla="*/ 72 w 153"/>
                <a:gd name="T51" fmla="*/ 74 h 357"/>
                <a:gd name="T52" fmla="*/ 72 w 153"/>
                <a:gd name="T53" fmla="*/ 62 h 357"/>
                <a:gd name="T54" fmla="*/ 70 w 153"/>
                <a:gd name="T55" fmla="*/ 54 h 357"/>
                <a:gd name="T56" fmla="*/ 66 w 153"/>
                <a:gd name="T57" fmla="*/ 46 h 357"/>
                <a:gd name="T58" fmla="*/ 58 w 153"/>
                <a:gd name="T59" fmla="*/ 36 h 357"/>
                <a:gd name="T60" fmla="*/ 46 w 153"/>
                <a:gd name="T61" fmla="*/ 28 h 357"/>
                <a:gd name="T62" fmla="*/ 28 w 153"/>
                <a:gd name="T63" fmla="*/ 16 h 357"/>
                <a:gd name="T64" fmla="*/ 0 w 153"/>
                <a:gd name="T65" fmla="*/ 0 h 3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3"/>
                <a:gd name="T100" fmla="*/ 0 h 357"/>
                <a:gd name="T101" fmla="*/ 153 w 153"/>
                <a:gd name="T102" fmla="*/ 357 h 3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3" h="357">
                  <a:moveTo>
                    <a:pt x="0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42" y="4"/>
                  </a:lnTo>
                  <a:lnTo>
                    <a:pt x="58" y="10"/>
                  </a:lnTo>
                  <a:lnTo>
                    <a:pt x="72" y="22"/>
                  </a:lnTo>
                  <a:lnTo>
                    <a:pt x="86" y="40"/>
                  </a:lnTo>
                  <a:lnTo>
                    <a:pt x="95" y="64"/>
                  </a:lnTo>
                  <a:lnTo>
                    <a:pt x="109" y="126"/>
                  </a:lnTo>
                  <a:lnTo>
                    <a:pt x="123" y="186"/>
                  </a:lnTo>
                  <a:lnTo>
                    <a:pt x="135" y="238"/>
                  </a:lnTo>
                  <a:lnTo>
                    <a:pt x="143" y="268"/>
                  </a:lnTo>
                  <a:lnTo>
                    <a:pt x="149" y="293"/>
                  </a:lnTo>
                  <a:lnTo>
                    <a:pt x="153" y="323"/>
                  </a:lnTo>
                  <a:lnTo>
                    <a:pt x="151" y="349"/>
                  </a:lnTo>
                  <a:lnTo>
                    <a:pt x="133" y="357"/>
                  </a:lnTo>
                  <a:lnTo>
                    <a:pt x="113" y="355"/>
                  </a:lnTo>
                  <a:lnTo>
                    <a:pt x="107" y="351"/>
                  </a:lnTo>
                  <a:lnTo>
                    <a:pt x="109" y="341"/>
                  </a:lnTo>
                  <a:lnTo>
                    <a:pt x="117" y="323"/>
                  </a:lnTo>
                  <a:lnTo>
                    <a:pt x="115" y="279"/>
                  </a:lnTo>
                  <a:lnTo>
                    <a:pt x="105" y="210"/>
                  </a:lnTo>
                  <a:lnTo>
                    <a:pt x="88" y="138"/>
                  </a:lnTo>
                  <a:lnTo>
                    <a:pt x="76" y="88"/>
                  </a:lnTo>
                  <a:lnTo>
                    <a:pt x="72" y="74"/>
                  </a:lnTo>
                  <a:lnTo>
                    <a:pt x="72" y="62"/>
                  </a:lnTo>
                  <a:lnTo>
                    <a:pt x="70" y="54"/>
                  </a:lnTo>
                  <a:lnTo>
                    <a:pt x="66" y="46"/>
                  </a:lnTo>
                  <a:lnTo>
                    <a:pt x="58" y="36"/>
                  </a:lnTo>
                  <a:lnTo>
                    <a:pt x="46" y="28"/>
                  </a:lnTo>
                  <a:lnTo>
                    <a:pt x="2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974" y="2439"/>
              <a:ext cx="1006" cy="126"/>
            </a:xfrm>
            <a:custGeom>
              <a:avLst/>
              <a:gdLst>
                <a:gd name="T0" fmla="*/ 0 w 1006"/>
                <a:gd name="T1" fmla="*/ 0 h 126"/>
                <a:gd name="T2" fmla="*/ 435 w 1006"/>
                <a:gd name="T3" fmla="*/ 10 h 126"/>
                <a:gd name="T4" fmla="*/ 451 w 1006"/>
                <a:gd name="T5" fmla="*/ 80 h 126"/>
                <a:gd name="T6" fmla="*/ 808 w 1006"/>
                <a:gd name="T7" fmla="*/ 80 h 126"/>
                <a:gd name="T8" fmla="*/ 856 w 1006"/>
                <a:gd name="T9" fmla="*/ 0 h 126"/>
                <a:gd name="T10" fmla="*/ 1006 w 1006"/>
                <a:gd name="T11" fmla="*/ 4 h 126"/>
                <a:gd name="T12" fmla="*/ 1002 w 1006"/>
                <a:gd name="T13" fmla="*/ 18 h 126"/>
                <a:gd name="T14" fmla="*/ 990 w 1006"/>
                <a:gd name="T15" fmla="*/ 52 h 126"/>
                <a:gd name="T16" fmla="*/ 976 w 1006"/>
                <a:gd name="T17" fmla="*/ 88 h 126"/>
                <a:gd name="T18" fmla="*/ 964 w 1006"/>
                <a:gd name="T19" fmla="*/ 110 h 126"/>
                <a:gd name="T20" fmla="*/ 956 w 1006"/>
                <a:gd name="T21" fmla="*/ 112 h 126"/>
                <a:gd name="T22" fmla="*/ 936 w 1006"/>
                <a:gd name="T23" fmla="*/ 112 h 126"/>
                <a:gd name="T24" fmla="*/ 904 w 1006"/>
                <a:gd name="T25" fmla="*/ 114 h 126"/>
                <a:gd name="T26" fmla="*/ 864 w 1006"/>
                <a:gd name="T27" fmla="*/ 114 h 126"/>
                <a:gd name="T28" fmla="*/ 816 w 1006"/>
                <a:gd name="T29" fmla="*/ 114 h 126"/>
                <a:gd name="T30" fmla="*/ 759 w 1006"/>
                <a:gd name="T31" fmla="*/ 114 h 126"/>
                <a:gd name="T32" fmla="*/ 699 w 1006"/>
                <a:gd name="T33" fmla="*/ 114 h 126"/>
                <a:gd name="T34" fmla="*/ 633 w 1006"/>
                <a:gd name="T35" fmla="*/ 114 h 126"/>
                <a:gd name="T36" fmla="*/ 567 w 1006"/>
                <a:gd name="T37" fmla="*/ 114 h 126"/>
                <a:gd name="T38" fmla="*/ 497 w 1006"/>
                <a:gd name="T39" fmla="*/ 112 h 126"/>
                <a:gd name="T40" fmla="*/ 429 w 1006"/>
                <a:gd name="T41" fmla="*/ 112 h 126"/>
                <a:gd name="T42" fmla="*/ 363 w 1006"/>
                <a:gd name="T43" fmla="*/ 112 h 126"/>
                <a:gd name="T44" fmla="*/ 299 w 1006"/>
                <a:gd name="T45" fmla="*/ 110 h 126"/>
                <a:gd name="T46" fmla="*/ 239 w 1006"/>
                <a:gd name="T47" fmla="*/ 110 h 126"/>
                <a:gd name="T48" fmla="*/ 184 w 1006"/>
                <a:gd name="T49" fmla="*/ 110 h 126"/>
                <a:gd name="T50" fmla="*/ 138 w 1006"/>
                <a:gd name="T51" fmla="*/ 110 h 126"/>
                <a:gd name="T52" fmla="*/ 118 w 1006"/>
                <a:gd name="T53" fmla="*/ 110 h 126"/>
                <a:gd name="T54" fmla="*/ 100 w 1006"/>
                <a:gd name="T55" fmla="*/ 112 h 126"/>
                <a:gd name="T56" fmla="*/ 84 w 1006"/>
                <a:gd name="T57" fmla="*/ 114 h 126"/>
                <a:gd name="T58" fmla="*/ 70 w 1006"/>
                <a:gd name="T59" fmla="*/ 118 h 126"/>
                <a:gd name="T60" fmla="*/ 58 w 1006"/>
                <a:gd name="T61" fmla="*/ 120 h 126"/>
                <a:gd name="T62" fmla="*/ 50 w 1006"/>
                <a:gd name="T63" fmla="*/ 124 h 126"/>
                <a:gd name="T64" fmla="*/ 44 w 1006"/>
                <a:gd name="T65" fmla="*/ 126 h 126"/>
                <a:gd name="T66" fmla="*/ 42 w 1006"/>
                <a:gd name="T67" fmla="*/ 126 h 126"/>
                <a:gd name="T68" fmla="*/ 0 w 1006"/>
                <a:gd name="T69" fmla="*/ 0 h 1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6"/>
                <a:gd name="T106" fmla="*/ 0 h 126"/>
                <a:gd name="T107" fmla="*/ 1006 w 1006"/>
                <a:gd name="T108" fmla="*/ 126 h 1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6" h="126">
                  <a:moveTo>
                    <a:pt x="0" y="0"/>
                  </a:moveTo>
                  <a:lnTo>
                    <a:pt x="435" y="10"/>
                  </a:lnTo>
                  <a:lnTo>
                    <a:pt x="451" y="80"/>
                  </a:lnTo>
                  <a:lnTo>
                    <a:pt x="808" y="80"/>
                  </a:lnTo>
                  <a:lnTo>
                    <a:pt x="856" y="0"/>
                  </a:lnTo>
                  <a:lnTo>
                    <a:pt x="1006" y="4"/>
                  </a:lnTo>
                  <a:lnTo>
                    <a:pt x="1002" y="18"/>
                  </a:lnTo>
                  <a:lnTo>
                    <a:pt x="990" y="52"/>
                  </a:lnTo>
                  <a:lnTo>
                    <a:pt x="976" y="88"/>
                  </a:lnTo>
                  <a:lnTo>
                    <a:pt x="964" y="110"/>
                  </a:lnTo>
                  <a:lnTo>
                    <a:pt x="956" y="112"/>
                  </a:lnTo>
                  <a:lnTo>
                    <a:pt x="936" y="112"/>
                  </a:lnTo>
                  <a:lnTo>
                    <a:pt x="904" y="114"/>
                  </a:lnTo>
                  <a:lnTo>
                    <a:pt x="864" y="114"/>
                  </a:lnTo>
                  <a:lnTo>
                    <a:pt x="816" y="114"/>
                  </a:lnTo>
                  <a:lnTo>
                    <a:pt x="759" y="114"/>
                  </a:lnTo>
                  <a:lnTo>
                    <a:pt x="699" y="114"/>
                  </a:lnTo>
                  <a:lnTo>
                    <a:pt x="633" y="114"/>
                  </a:lnTo>
                  <a:lnTo>
                    <a:pt x="567" y="114"/>
                  </a:lnTo>
                  <a:lnTo>
                    <a:pt x="497" y="112"/>
                  </a:lnTo>
                  <a:lnTo>
                    <a:pt x="429" y="112"/>
                  </a:lnTo>
                  <a:lnTo>
                    <a:pt x="363" y="112"/>
                  </a:lnTo>
                  <a:lnTo>
                    <a:pt x="299" y="110"/>
                  </a:lnTo>
                  <a:lnTo>
                    <a:pt x="239" y="110"/>
                  </a:lnTo>
                  <a:lnTo>
                    <a:pt x="184" y="110"/>
                  </a:lnTo>
                  <a:lnTo>
                    <a:pt x="138" y="110"/>
                  </a:lnTo>
                  <a:lnTo>
                    <a:pt x="118" y="110"/>
                  </a:lnTo>
                  <a:lnTo>
                    <a:pt x="100" y="112"/>
                  </a:lnTo>
                  <a:lnTo>
                    <a:pt x="84" y="114"/>
                  </a:lnTo>
                  <a:lnTo>
                    <a:pt x="70" y="118"/>
                  </a:lnTo>
                  <a:lnTo>
                    <a:pt x="58" y="120"/>
                  </a:lnTo>
                  <a:lnTo>
                    <a:pt x="50" y="124"/>
                  </a:lnTo>
                  <a:lnTo>
                    <a:pt x="44" y="126"/>
                  </a:lnTo>
                  <a:lnTo>
                    <a:pt x="42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357" y="1799"/>
              <a:ext cx="154" cy="257"/>
            </a:xfrm>
            <a:custGeom>
              <a:avLst/>
              <a:gdLst>
                <a:gd name="T0" fmla="*/ 48 w 154"/>
                <a:gd name="T1" fmla="*/ 18 h 257"/>
                <a:gd name="T2" fmla="*/ 40 w 154"/>
                <a:gd name="T3" fmla="*/ 50 h 257"/>
                <a:gd name="T4" fmla="*/ 22 w 154"/>
                <a:gd name="T5" fmla="*/ 120 h 257"/>
                <a:gd name="T6" fmla="*/ 4 w 154"/>
                <a:gd name="T7" fmla="*/ 194 h 257"/>
                <a:gd name="T8" fmla="*/ 0 w 154"/>
                <a:gd name="T9" fmla="*/ 235 h 257"/>
                <a:gd name="T10" fmla="*/ 4 w 154"/>
                <a:gd name="T11" fmla="*/ 241 h 257"/>
                <a:gd name="T12" fmla="*/ 16 w 154"/>
                <a:gd name="T13" fmla="*/ 247 h 257"/>
                <a:gd name="T14" fmla="*/ 30 w 154"/>
                <a:gd name="T15" fmla="*/ 249 h 257"/>
                <a:gd name="T16" fmla="*/ 48 w 154"/>
                <a:gd name="T17" fmla="*/ 253 h 257"/>
                <a:gd name="T18" fmla="*/ 66 w 154"/>
                <a:gd name="T19" fmla="*/ 255 h 257"/>
                <a:gd name="T20" fmla="*/ 84 w 154"/>
                <a:gd name="T21" fmla="*/ 257 h 257"/>
                <a:gd name="T22" fmla="*/ 98 w 154"/>
                <a:gd name="T23" fmla="*/ 257 h 257"/>
                <a:gd name="T24" fmla="*/ 108 w 154"/>
                <a:gd name="T25" fmla="*/ 257 h 257"/>
                <a:gd name="T26" fmla="*/ 124 w 154"/>
                <a:gd name="T27" fmla="*/ 257 h 257"/>
                <a:gd name="T28" fmla="*/ 136 w 154"/>
                <a:gd name="T29" fmla="*/ 257 h 257"/>
                <a:gd name="T30" fmla="*/ 144 w 154"/>
                <a:gd name="T31" fmla="*/ 257 h 257"/>
                <a:gd name="T32" fmla="*/ 152 w 154"/>
                <a:gd name="T33" fmla="*/ 257 h 257"/>
                <a:gd name="T34" fmla="*/ 154 w 154"/>
                <a:gd name="T35" fmla="*/ 255 h 257"/>
                <a:gd name="T36" fmla="*/ 146 w 154"/>
                <a:gd name="T37" fmla="*/ 247 h 257"/>
                <a:gd name="T38" fmla="*/ 132 w 154"/>
                <a:gd name="T39" fmla="*/ 239 h 257"/>
                <a:gd name="T40" fmla="*/ 112 w 154"/>
                <a:gd name="T41" fmla="*/ 233 h 257"/>
                <a:gd name="T42" fmla="*/ 102 w 154"/>
                <a:gd name="T43" fmla="*/ 231 h 257"/>
                <a:gd name="T44" fmla="*/ 92 w 154"/>
                <a:gd name="T45" fmla="*/ 229 h 257"/>
                <a:gd name="T46" fmla="*/ 82 w 154"/>
                <a:gd name="T47" fmla="*/ 229 h 257"/>
                <a:gd name="T48" fmla="*/ 72 w 154"/>
                <a:gd name="T49" fmla="*/ 227 h 257"/>
                <a:gd name="T50" fmla="*/ 62 w 154"/>
                <a:gd name="T51" fmla="*/ 227 h 257"/>
                <a:gd name="T52" fmla="*/ 54 w 154"/>
                <a:gd name="T53" fmla="*/ 227 h 257"/>
                <a:gd name="T54" fmla="*/ 46 w 154"/>
                <a:gd name="T55" fmla="*/ 225 h 257"/>
                <a:gd name="T56" fmla="*/ 40 w 154"/>
                <a:gd name="T57" fmla="*/ 223 h 257"/>
                <a:gd name="T58" fmla="*/ 30 w 154"/>
                <a:gd name="T59" fmla="*/ 219 h 257"/>
                <a:gd name="T60" fmla="*/ 24 w 154"/>
                <a:gd name="T61" fmla="*/ 213 h 257"/>
                <a:gd name="T62" fmla="*/ 22 w 154"/>
                <a:gd name="T63" fmla="*/ 205 h 257"/>
                <a:gd name="T64" fmla="*/ 22 w 154"/>
                <a:gd name="T65" fmla="*/ 190 h 257"/>
                <a:gd name="T66" fmla="*/ 26 w 154"/>
                <a:gd name="T67" fmla="*/ 170 h 257"/>
                <a:gd name="T68" fmla="*/ 34 w 154"/>
                <a:gd name="T69" fmla="*/ 142 h 257"/>
                <a:gd name="T70" fmla="*/ 42 w 154"/>
                <a:gd name="T71" fmla="*/ 114 h 257"/>
                <a:gd name="T72" fmla="*/ 48 w 154"/>
                <a:gd name="T73" fmla="*/ 92 h 257"/>
                <a:gd name="T74" fmla="*/ 54 w 154"/>
                <a:gd name="T75" fmla="*/ 62 h 257"/>
                <a:gd name="T76" fmla="*/ 60 w 154"/>
                <a:gd name="T77" fmla="*/ 24 h 257"/>
                <a:gd name="T78" fmla="*/ 62 w 154"/>
                <a:gd name="T79" fmla="*/ 0 h 257"/>
                <a:gd name="T80" fmla="*/ 48 w 154"/>
                <a:gd name="T81" fmla="*/ 18 h 2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4"/>
                <a:gd name="T124" fmla="*/ 0 h 257"/>
                <a:gd name="T125" fmla="*/ 154 w 154"/>
                <a:gd name="T126" fmla="*/ 257 h 2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4" h="257">
                  <a:moveTo>
                    <a:pt x="48" y="18"/>
                  </a:moveTo>
                  <a:lnTo>
                    <a:pt x="40" y="50"/>
                  </a:lnTo>
                  <a:lnTo>
                    <a:pt x="22" y="120"/>
                  </a:lnTo>
                  <a:lnTo>
                    <a:pt x="4" y="194"/>
                  </a:lnTo>
                  <a:lnTo>
                    <a:pt x="0" y="235"/>
                  </a:lnTo>
                  <a:lnTo>
                    <a:pt x="4" y="241"/>
                  </a:lnTo>
                  <a:lnTo>
                    <a:pt x="16" y="247"/>
                  </a:lnTo>
                  <a:lnTo>
                    <a:pt x="30" y="249"/>
                  </a:lnTo>
                  <a:lnTo>
                    <a:pt x="48" y="253"/>
                  </a:lnTo>
                  <a:lnTo>
                    <a:pt x="66" y="255"/>
                  </a:lnTo>
                  <a:lnTo>
                    <a:pt x="84" y="257"/>
                  </a:lnTo>
                  <a:lnTo>
                    <a:pt x="98" y="257"/>
                  </a:lnTo>
                  <a:lnTo>
                    <a:pt x="108" y="257"/>
                  </a:lnTo>
                  <a:lnTo>
                    <a:pt x="124" y="257"/>
                  </a:lnTo>
                  <a:lnTo>
                    <a:pt x="136" y="257"/>
                  </a:lnTo>
                  <a:lnTo>
                    <a:pt x="144" y="257"/>
                  </a:lnTo>
                  <a:lnTo>
                    <a:pt x="152" y="257"/>
                  </a:lnTo>
                  <a:lnTo>
                    <a:pt x="154" y="255"/>
                  </a:lnTo>
                  <a:lnTo>
                    <a:pt x="146" y="247"/>
                  </a:lnTo>
                  <a:lnTo>
                    <a:pt x="132" y="239"/>
                  </a:lnTo>
                  <a:lnTo>
                    <a:pt x="112" y="233"/>
                  </a:lnTo>
                  <a:lnTo>
                    <a:pt x="102" y="231"/>
                  </a:lnTo>
                  <a:lnTo>
                    <a:pt x="92" y="229"/>
                  </a:lnTo>
                  <a:lnTo>
                    <a:pt x="82" y="229"/>
                  </a:lnTo>
                  <a:lnTo>
                    <a:pt x="72" y="227"/>
                  </a:lnTo>
                  <a:lnTo>
                    <a:pt x="62" y="227"/>
                  </a:lnTo>
                  <a:lnTo>
                    <a:pt x="54" y="227"/>
                  </a:lnTo>
                  <a:lnTo>
                    <a:pt x="46" y="225"/>
                  </a:lnTo>
                  <a:lnTo>
                    <a:pt x="40" y="223"/>
                  </a:lnTo>
                  <a:lnTo>
                    <a:pt x="30" y="219"/>
                  </a:lnTo>
                  <a:lnTo>
                    <a:pt x="24" y="213"/>
                  </a:lnTo>
                  <a:lnTo>
                    <a:pt x="22" y="205"/>
                  </a:lnTo>
                  <a:lnTo>
                    <a:pt x="22" y="190"/>
                  </a:lnTo>
                  <a:lnTo>
                    <a:pt x="26" y="170"/>
                  </a:lnTo>
                  <a:lnTo>
                    <a:pt x="34" y="142"/>
                  </a:lnTo>
                  <a:lnTo>
                    <a:pt x="42" y="114"/>
                  </a:lnTo>
                  <a:lnTo>
                    <a:pt x="48" y="92"/>
                  </a:lnTo>
                  <a:lnTo>
                    <a:pt x="54" y="62"/>
                  </a:lnTo>
                  <a:lnTo>
                    <a:pt x="60" y="24"/>
                  </a:lnTo>
                  <a:lnTo>
                    <a:pt x="62" y="0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932" y="2405"/>
              <a:ext cx="52" cy="120"/>
            </a:xfrm>
            <a:custGeom>
              <a:avLst/>
              <a:gdLst>
                <a:gd name="T0" fmla="*/ 36 w 52"/>
                <a:gd name="T1" fmla="*/ 30 h 120"/>
                <a:gd name="T2" fmla="*/ 28 w 52"/>
                <a:gd name="T3" fmla="*/ 44 h 120"/>
                <a:gd name="T4" fmla="*/ 14 w 52"/>
                <a:gd name="T5" fmla="*/ 74 h 120"/>
                <a:gd name="T6" fmla="*/ 2 w 52"/>
                <a:gd name="T7" fmla="*/ 106 h 120"/>
                <a:gd name="T8" fmla="*/ 0 w 52"/>
                <a:gd name="T9" fmla="*/ 120 h 120"/>
                <a:gd name="T10" fmla="*/ 14 w 52"/>
                <a:gd name="T11" fmla="*/ 112 h 120"/>
                <a:gd name="T12" fmla="*/ 30 w 52"/>
                <a:gd name="T13" fmla="*/ 88 h 120"/>
                <a:gd name="T14" fmla="*/ 46 w 52"/>
                <a:gd name="T15" fmla="*/ 54 h 120"/>
                <a:gd name="T16" fmla="*/ 52 w 52"/>
                <a:gd name="T17" fmla="*/ 18 h 120"/>
                <a:gd name="T18" fmla="*/ 50 w 52"/>
                <a:gd name="T19" fmla="*/ 0 h 120"/>
                <a:gd name="T20" fmla="*/ 44 w 52"/>
                <a:gd name="T21" fmla="*/ 6 h 120"/>
                <a:gd name="T22" fmla="*/ 38 w 52"/>
                <a:gd name="T23" fmla="*/ 22 h 120"/>
                <a:gd name="T24" fmla="*/ 36 w 52"/>
                <a:gd name="T25" fmla="*/ 3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"/>
                <a:gd name="T40" fmla="*/ 0 h 120"/>
                <a:gd name="T41" fmla="*/ 52 w 52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" h="120">
                  <a:moveTo>
                    <a:pt x="36" y="30"/>
                  </a:moveTo>
                  <a:lnTo>
                    <a:pt x="28" y="44"/>
                  </a:lnTo>
                  <a:lnTo>
                    <a:pt x="14" y="74"/>
                  </a:lnTo>
                  <a:lnTo>
                    <a:pt x="2" y="106"/>
                  </a:lnTo>
                  <a:lnTo>
                    <a:pt x="0" y="120"/>
                  </a:lnTo>
                  <a:lnTo>
                    <a:pt x="14" y="112"/>
                  </a:lnTo>
                  <a:lnTo>
                    <a:pt x="30" y="88"/>
                  </a:lnTo>
                  <a:lnTo>
                    <a:pt x="46" y="54"/>
                  </a:lnTo>
                  <a:lnTo>
                    <a:pt x="52" y="18"/>
                  </a:lnTo>
                  <a:lnTo>
                    <a:pt x="50" y="0"/>
                  </a:lnTo>
                  <a:lnTo>
                    <a:pt x="44" y="6"/>
                  </a:lnTo>
                  <a:lnTo>
                    <a:pt x="38" y="22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057" y="1705"/>
              <a:ext cx="278" cy="307"/>
            </a:xfrm>
            <a:custGeom>
              <a:avLst/>
              <a:gdLst>
                <a:gd name="T0" fmla="*/ 276 w 278"/>
                <a:gd name="T1" fmla="*/ 0 h 307"/>
                <a:gd name="T2" fmla="*/ 274 w 278"/>
                <a:gd name="T3" fmla="*/ 0 h 307"/>
                <a:gd name="T4" fmla="*/ 268 w 278"/>
                <a:gd name="T5" fmla="*/ 0 h 307"/>
                <a:gd name="T6" fmla="*/ 258 w 278"/>
                <a:gd name="T7" fmla="*/ 2 h 307"/>
                <a:gd name="T8" fmla="*/ 244 w 278"/>
                <a:gd name="T9" fmla="*/ 6 h 307"/>
                <a:gd name="T10" fmla="*/ 228 w 278"/>
                <a:gd name="T11" fmla="*/ 12 h 307"/>
                <a:gd name="T12" fmla="*/ 208 w 278"/>
                <a:gd name="T13" fmla="*/ 22 h 307"/>
                <a:gd name="T14" fmla="*/ 188 w 278"/>
                <a:gd name="T15" fmla="*/ 38 h 307"/>
                <a:gd name="T16" fmla="*/ 166 w 278"/>
                <a:gd name="T17" fmla="*/ 60 h 307"/>
                <a:gd name="T18" fmla="*/ 144 w 278"/>
                <a:gd name="T19" fmla="*/ 84 h 307"/>
                <a:gd name="T20" fmla="*/ 122 w 278"/>
                <a:gd name="T21" fmla="*/ 106 h 307"/>
                <a:gd name="T22" fmla="*/ 104 w 278"/>
                <a:gd name="T23" fmla="*/ 126 h 307"/>
                <a:gd name="T24" fmla="*/ 86 w 278"/>
                <a:gd name="T25" fmla="*/ 144 h 307"/>
                <a:gd name="T26" fmla="*/ 70 w 278"/>
                <a:gd name="T27" fmla="*/ 160 h 307"/>
                <a:gd name="T28" fmla="*/ 56 w 278"/>
                <a:gd name="T29" fmla="*/ 172 h 307"/>
                <a:gd name="T30" fmla="*/ 44 w 278"/>
                <a:gd name="T31" fmla="*/ 184 h 307"/>
                <a:gd name="T32" fmla="*/ 36 w 278"/>
                <a:gd name="T33" fmla="*/ 192 h 307"/>
                <a:gd name="T34" fmla="*/ 22 w 278"/>
                <a:gd name="T35" fmla="*/ 212 h 307"/>
                <a:gd name="T36" fmla="*/ 6 w 278"/>
                <a:gd name="T37" fmla="*/ 238 h 307"/>
                <a:gd name="T38" fmla="*/ 0 w 278"/>
                <a:gd name="T39" fmla="*/ 266 h 307"/>
                <a:gd name="T40" fmla="*/ 12 w 278"/>
                <a:gd name="T41" fmla="*/ 288 h 307"/>
                <a:gd name="T42" fmla="*/ 28 w 278"/>
                <a:gd name="T43" fmla="*/ 303 h 307"/>
                <a:gd name="T44" fmla="*/ 38 w 278"/>
                <a:gd name="T45" fmla="*/ 307 h 307"/>
                <a:gd name="T46" fmla="*/ 44 w 278"/>
                <a:gd name="T47" fmla="*/ 307 h 307"/>
                <a:gd name="T48" fmla="*/ 58 w 278"/>
                <a:gd name="T49" fmla="*/ 305 h 307"/>
                <a:gd name="T50" fmla="*/ 70 w 278"/>
                <a:gd name="T51" fmla="*/ 301 h 307"/>
                <a:gd name="T52" fmla="*/ 70 w 278"/>
                <a:gd name="T53" fmla="*/ 293 h 307"/>
                <a:gd name="T54" fmla="*/ 62 w 278"/>
                <a:gd name="T55" fmla="*/ 282 h 307"/>
                <a:gd name="T56" fmla="*/ 46 w 278"/>
                <a:gd name="T57" fmla="*/ 274 h 307"/>
                <a:gd name="T58" fmla="*/ 32 w 278"/>
                <a:gd name="T59" fmla="*/ 264 h 307"/>
                <a:gd name="T60" fmla="*/ 26 w 278"/>
                <a:gd name="T61" fmla="*/ 248 h 307"/>
                <a:gd name="T62" fmla="*/ 28 w 278"/>
                <a:gd name="T63" fmla="*/ 230 h 307"/>
                <a:gd name="T64" fmla="*/ 36 w 278"/>
                <a:gd name="T65" fmla="*/ 216 h 307"/>
                <a:gd name="T66" fmla="*/ 42 w 278"/>
                <a:gd name="T67" fmla="*/ 210 h 307"/>
                <a:gd name="T68" fmla="*/ 52 w 278"/>
                <a:gd name="T69" fmla="*/ 202 h 307"/>
                <a:gd name="T70" fmla="*/ 64 w 278"/>
                <a:gd name="T71" fmla="*/ 192 h 307"/>
                <a:gd name="T72" fmla="*/ 76 w 278"/>
                <a:gd name="T73" fmla="*/ 182 h 307"/>
                <a:gd name="T74" fmla="*/ 88 w 278"/>
                <a:gd name="T75" fmla="*/ 172 h 307"/>
                <a:gd name="T76" fmla="*/ 100 w 278"/>
                <a:gd name="T77" fmla="*/ 162 h 307"/>
                <a:gd name="T78" fmla="*/ 112 w 278"/>
                <a:gd name="T79" fmla="*/ 152 h 307"/>
                <a:gd name="T80" fmla="*/ 120 w 278"/>
                <a:gd name="T81" fmla="*/ 144 h 307"/>
                <a:gd name="T82" fmla="*/ 130 w 278"/>
                <a:gd name="T83" fmla="*/ 134 h 307"/>
                <a:gd name="T84" fmla="*/ 142 w 278"/>
                <a:gd name="T85" fmla="*/ 120 h 307"/>
                <a:gd name="T86" fmla="*/ 156 w 278"/>
                <a:gd name="T87" fmla="*/ 104 h 307"/>
                <a:gd name="T88" fmla="*/ 170 w 278"/>
                <a:gd name="T89" fmla="*/ 86 h 307"/>
                <a:gd name="T90" fmla="*/ 184 w 278"/>
                <a:gd name="T91" fmla="*/ 70 h 307"/>
                <a:gd name="T92" fmla="*/ 194 w 278"/>
                <a:gd name="T93" fmla="*/ 56 h 307"/>
                <a:gd name="T94" fmla="*/ 204 w 278"/>
                <a:gd name="T95" fmla="*/ 46 h 307"/>
                <a:gd name="T96" fmla="*/ 208 w 278"/>
                <a:gd name="T97" fmla="*/ 42 h 307"/>
                <a:gd name="T98" fmla="*/ 214 w 278"/>
                <a:gd name="T99" fmla="*/ 40 h 307"/>
                <a:gd name="T100" fmla="*/ 224 w 278"/>
                <a:gd name="T101" fmla="*/ 36 h 307"/>
                <a:gd name="T102" fmla="*/ 238 w 278"/>
                <a:gd name="T103" fmla="*/ 32 h 307"/>
                <a:gd name="T104" fmla="*/ 252 w 278"/>
                <a:gd name="T105" fmla="*/ 28 h 307"/>
                <a:gd name="T106" fmla="*/ 264 w 278"/>
                <a:gd name="T107" fmla="*/ 22 h 307"/>
                <a:gd name="T108" fmla="*/ 274 w 278"/>
                <a:gd name="T109" fmla="*/ 16 h 307"/>
                <a:gd name="T110" fmla="*/ 278 w 278"/>
                <a:gd name="T111" fmla="*/ 8 h 307"/>
                <a:gd name="T112" fmla="*/ 276 w 278"/>
                <a:gd name="T113" fmla="*/ 0 h 3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8"/>
                <a:gd name="T172" fmla="*/ 0 h 307"/>
                <a:gd name="T173" fmla="*/ 278 w 278"/>
                <a:gd name="T174" fmla="*/ 307 h 3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8" h="307">
                  <a:moveTo>
                    <a:pt x="276" y="0"/>
                  </a:moveTo>
                  <a:lnTo>
                    <a:pt x="274" y="0"/>
                  </a:lnTo>
                  <a:lnTo>
                    <a:pt x="268" y="0"/>
                  </a:lnTo>
                  <a:lnTo>
                    <a:pt x="258" y="2"/>
                  </a:lnTo>
                  <a:lnTo>
                    <a:pt x="244" y="6"/>
                  </a:lnTo>
                  <a:lnTo>
                    <a:pt x="228" y="12"/>
                  </a:lnTo>
                  <a:lnTo>
                    <a:pt x="208" y="22"/>
                  </a:lnTo>
                  <a:lnTo>
                    <a:pt x="188" y="38"/>
                  </a:lnTo>
                  <a:lnTo>
                    <a:pt x="166" y="60"/>
                  </a:lnTo>
                  <a:lnTo>
                    <a:pt x="144" y="84"/>
                  </a:lnTo>
                  <a:lnTo>
                    <a:pt x="122" y="106"/>
                  </a:lnTo>
                  <a:lnTo>
                    <a:pt x="104" y="126"/>
                  </a:lnTo>
                  <a:lnTo>
                    <a:pt x="86" y="144"/>
                  </a:lnTo>
                  <a:lnTo>
                    <a:pt x="70" y="160"/>
                  </a:lnTo>
                  <a:lnTo>
                    <a:pt x="56" y="172"/>
                  </a:lnTo>
                  <a:lnTo>
                    <a:pt x="44" y="184"/>
                  </a:lnTo>
                  <a:lnTo>
                    <a:pt x="36" y="192"/>
                  </a:lnTo>
                  <a:lnTo>
                    <a:pt x="22" y="212"/>
                  </a:lnTo>
                  <a:lnTo>
                    <a:pt x="6" y="238"/>
                  </a:lnTo>
                  <a:lnTo>
                    <a:pt x="0" y="266"/>
                  </a:lnTo>
                  <a:lnTo>
                    <a:pt x="12" y="288"/>
                  </a:lnTo>
                  <a:lnTo>
                    <a:pt x="28" y="303"/>
                  </a:lnTo>
                  <a:lnTo>
                    <a:pt x="38" y="307"/>
                  </a:lnTo>
                  <a:lnTo>
                    <a:pt x="44" y="307"/>
                  </a:lnTo>
                  <a:lnTo>
                    <a:pt x="58" y="305"/>
                  </a:lnTo>
                  <a:lnTo>
                    <a:pt x="70" y="301"/>
                  </a:lnTo>
                  <a:lnTo>
                    <a:pt x="70" y="293"/>
                  </a:lnTo>
                  <a:lnTo>
                    <a:pt x="62" y="282"/>
                  </a:lnTo>
                  <a:lnTo>
                    <a:pt x="46" y="274"/>
                  </a:lnTo>
                  <a:lnTo>
                    <a:pt x="32" y="264"/>
                  </a:lnTo>
                  <a:lnTo>
                    <a:pt x="26" y="248"/>
                  </a:lnTo>
                  <a:lnTo>
                    <a:pt x="28" y="230"/>
                  </a:lnTo>
                  <a:lnTo>
                    <a:pt x="36" y="216"/>
                  </a:lnTo>
                  <a:lnTo>
                    <a:pt x="42" y="210"/>
                  </a:lnTo>
                  <a:lnTo>
                    <a:pt x="52" y="202"/>
                  </a:lnTo>
                  <a:lnTo>
                    <a:pt x="64" y="192"/>
                  </a:lnTo>
                  <a:lnTo>
                    <a:pt x="76" y="182"/>
                  </a:lnTo>
                  <a:lnTo>
                    <a:pt x="88" y="172"/>
                  </a:lnTo>
                  <a:lnTo>
                    <a:pt x="100" y="162"/>
                  </a:lnTo>
                  <a:lnTo>
                    <a:pt x="112" y="152"/>
                  </a:lnTo>
                  <a:lnTo>
                    <a:pt x="120" y="144"/>
                  </a:lnTo>
                  <a:lnTo>
                    <a:pt x="130" y="134"/>
                  </a:lnTo>
                  <a:lnTo>
                    <a:pt x="142" y="120"/>
                  </a:lnTo>
                  <a:lnTo>
                    <a:pt x="156" y="104"/>
                  </a:lnTo>
                  <a:lnTo>
                    <a:pt x="170" y="86"/>
                  </a:lnTo>
                  <a:lnTo>
                    <a:pt x="184" y="70"/>
                  </a:lnTo>
                  <a:lnTo>
                    <a:pt x="194" y="56"/>
                  </a:lnTo>
                  <a:lnTo>
                    <a:pt x="204" y="46"/>
                  </a:lnTo>
                  <a:lnTo>
                    <a:pt x="208" y="42"/>
                  </a:lnTo>
                  <a:lnTo>
                    <a:pt x="214" y="40"/>
                  </a:lnTo>
                  <a:lnTo>
                    <a:pt x="224" y="36"/>
                  </a:lnTo>
                  <a:lnTo>
                    <a:pt x="238" y="32"/>
                  </a:lnTo>
                  <a:lnTo>
                    <a:pt x="252" y="28"/>
                  </a:lnTo>
                  <a:lnTo>
                    <a:pt x="264" y="22"/>
                  </a:lnTo>
                  <a:lnTo>
                    <a:pt x="274" y="16"/>
                  </a:lnTo>
                  <a:lnTo>
                    <a:pt x="278" y="8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2193" y="1813"/>
              <a:ext cx="162" cy="225"/>
            </a:xfrm>
            <a:custGeom>
              <a:avLst/>
              <a:gdLst>
                <a:gd name="T0" fmla="*/ 154 w 162"/>
                <a:gd name="T1" fmla="*/ 0 h 225"/>
                <a:gd name="T2" fmla="*/ 148 w 162"/>
                <a:gd name="T3" fmla="*/ 14 h 225"/>
                <a:gd name="T4" fmla="*/ 134 w 162"/>
                <a:gd name="T5" fmla="*/ 48 h 225"/>
                <a:gd name="T6" fmla="*/ 118 w 162"/>
                <a:gd name="T7" fmla="*/ 88 h 225"/>
                <a:gd name="T8" fmla="*/ 110 w 162"/>
                <a:gd name="T9" fmla="*/ 116 h 225"/>
                <a:gd name="T10" fmla="*/ 106 w 162"/>
                <a:gd name="T11" fmla="*/ 136 h 225"/>
                <a:gd name="T12" fmla="*/ 104 w 162"/>
                <a:gd name="T13" fmla="*/ 156 h 225"/>
                <a:gd name="T14" fmla="*/ 100 w 162"/>
                <a:gd name="T15" fmla="*/ 172 h 225"/>
                <a:gd name="T16" fmla="*/ 96 w 162"/>
                <a:gd name="T17" fmla="*/ 185 h 225"/>
                <a:gd name="T18" fmla="*/ 90 w 162"/>
                <a:gd name="T19" fmla="*/ 187 h 225"/>
                <a:gd name="T20" fmla="*/ 84 w 162"/>
                <a:gd name="T21" fmla="*/ 189 h 225"/>
                <a:gd name="T22" fmla="*/ 74 w 162"/>
                <a:gd name="T23" fmla="*/ 191 h 225"/>
                <a:gd name="T24" fmla="*/ 66 w 162"/>
                <a:gd name="T25" fmla="*/ 191 h 225"/>
                <a:gd name="T26" fmla="*/ 56 w 162"/>
                <a:gd name="T27" fmla="*/ 191 h 225"/>
                <a:gd name="T28" fmla="*/ 46 w 162"/>
                <a:gd name="T29" fmla="*/ 191 h 225"/>
                <a:gd name="T30" fmla="*/ 38 w 162"/>
                <a:gd name="T31" fmla="*/ 191 h 225"/>
                <a:gd name="T32" fmla="*/ 30 w 162"/>
                <a:gd name="T33" fmla="*/ 189 h 225"/>
                <a:gd name="T34" fmla="*/ 22 w 162"/>
                <a:gd name="T35" fmla="*/ 189 h 225"/>
                <a:gd name="T36" fmla="*/ 14 w 162"/>
                <a:gd name="T37" fmla="*/ 191 h 225"/>
                <a:gd name="T38" fmla="*/ 8 w 162"/>
                <a:gd name="T39" fmla="*/ 195 h 225"/>
                <a:gd name="T40" fmla="*/ 2 w 162"/>
                <a:gd name="T41" fmla="*/ 199 h 225"/>
                <a:gd name="T42" fmla="*/ 0 w 162"/>
                <a:gd name="T43" fmla="*/ 205 h 225"/>
                <a:gd name="T44" fmla="*/ 4 w 162"/>
                <a:gd name="T45" fmla="*/ 209 h 225"/>
                <a:gd name="T46" fmla="*/ 14 w 162"/>
                <a:gd name="T47" fmla="*/ 213 h 225"/>
                <a:gd name="T48" fmla="*/ 32 w 162"/>
                <a:gd name="T49" fmla="*/ 217 h 225"/>
                <a:gd name="T50" fmla="*/ 52 w 162"/>
                <a:gd name="T51" fmla="*/ 219 h 225"/>
                <a:gd name="T52" fmla="*/ 68 w 162"/>
                <a:gd name="T53" fmla="*/ 223 h 225"/>
                <a:gd name="T54" fmla="*/ 78 w 162"/>
                <a:gd name="T55" fmla="*/ 223 h 225"/>
                <a:gd name="T56" fmla="*/ 86 w 162"/>
                <a:gd name="T57" fmla="*/ 225 h 225"/>
                <a:gd name="T58" fmla="*/ 92 w 162"/>
                <a:gd name="T59" fmla="*/ 223 h 225"/>
                <a:gd name="T60" fmla="*/ 96 w 162"/>
                <a:gd name="T61" fmla="*/ 221 h 225"/>
                <a:gd name="T62" fmla="*/ 102 w 162"/>
                <a:gd name="T63" fmla="*/ 215 h 225"/>
                <a:gd name="T64" fmla="*/ 110 w 162"/>
                <a:gd name="T65" fmla="*/ 209 h 225"/>
                <a:gd name="T66" fmla="*/ 124 w 162"/>
                <a:gd name="T67" fmla="*/ 185 h 225"/>
                <a:gd name="T68" fmla="*/ 132 w 162"/>
                <a:gd name="T69" fmla="*/ 150 h 225"/>
                <a:gd name="T70" fmla="*/ 136 w 162"/>
                <a:gd name="T71" fmla="*/ 118 h 225"/>
                <a:gd name="T72" fmla="*/ 140 w 162"/>
                <a:gd name="T73" fmla="*/ 96 h 225"/>
                <a:gd name="T74" fmla="*/ 146 w 162"/>
                <a:gd name="T75" fmla="*/ 70 h 225"/>
                <a:gd name="T76" fmla="*/ 156 w 162"/>
                <a:gd name="T77" fmla="*/ 32 h 225"/>
                <a:gd name="T78" fmla="*/ 162 w 162"/>
                <a:gd name="T79" fmla="*/ 0 h 225"/>
                <a:gd name="T80" fmla="*/ 154 w 162"/>
                <a:gd name="T81" fmla="*/ 0 h 2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2"/>
                <a:gd name="T124" fmla="*/ 0 h 225"/>
                <a:gd name="T125" fmla="*/ 162 w 162"/>
                <a:gd name="T126" fmla="*/ 225 h 22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2" h="225">
                  <a:moveTo>
                    <a:pt x="154" y="0"/>
                  </a:moveTo>
                  <a:lnTo>
                    <a:pt x="148" y="14"/>
                  </a:lnTo>
                  <a:lnTo>
                    <a:pt x="134" y="48"/>
                  </a:lnTo>
                  <a:lnTo>
                    <a:pt x="118" y="88"/>
                  </a:lnTo>
                  <a:lnTo>
                    <a:pt x="110" y="116"/>
                  </a:lnTo>
                  <a:lnTo>
                    <a:pt x="106" y="136"/>
                  </a:lnTo>
                  <a:lnTo>
                    <a:pt x="104" y="156"/>
                  </a:lnTo>
                  <a:lnTo>
                    <a:pt x="100" y="172"/>
                  </a:lnTo>
                  <a:lnTo>
                    <a:pt x="96" y="185"/>
                  </a:lnTo>
                  <a:lnTo>
                    <a:pt x="90" y="187"/>
                  </a:lnTo>
                  <a:lnTo>
                    <a:pt x="84" y="189"/>
                  </a:lnTo>
                  <a:lnTo>
                    <a:pt x="74" y="191"/>
                  </a:lnTo>
                  <a:lnTo>
                    <a:pt x="66" y="191"/>
                  </a:lnTo>
                  <a:lnTo>
                    <a:pt x="56" y="191"/>
                  </a:lnTo>
                  <a:lnTo>
                    <a:pt x="46" y="191"/>
                  </a:lnTo>
                  <a:lnTo>
                    <a:pt x="38" y="191"/>
                  </a:lnTo>
                  <a:lnTo>
                    <a:pt x="30" y="189"/>
                  </a:lnTo>
                  <a:lnTo>
                    <a:pt x="22" y="189"/>
                  </a:lnTo>
                  <a:lnTo>
                    <a:pt x="14" y="191"/>
                  </a:lnTo>
                  <a:lnTo>
                    <a:pt x="8" y="195"/>
                  </a:lnTo>
                  <a:lnTo>
                    <a:pt x="2" y="199"/>
                  </a:lnTo>
                  <a:lnTo>
                    <a:pt x="0" y="205"/>
                  </a:lnTo>
                  <a:lnTo>
                    <a:pt x="4" y="209"/>
                  </a:lnTo>
                  <a:lnTo>
                    <a:pt x="14" y="213"/>
                  </a:lnTo>
                  <a:lnTo>
                    <a:pt x="32" y="217"/>
                  </a:lnTo>
                  <a:lnTo>
                    <a:pt x="52" y="219"/>
                  </a:lnTo>
                  <a:lnTo>
                    <a:pt x="68" y="223"/>
                  </a:lnTo>
                  <a:lnTo>
                    <a:pt x="78" y="223"/>
                  </a:lnTo>
                  <a:lnTo>
                    <a:pt x="86" y="225"/>
                  </a:lnTo>
                  <a:lnTo>
                    <a:pt x="92" y="223"/>
                  </a:lnTo>
                  <a:lnTo>
                    <a:pt x="96" y="221"/>
                  </a:lnTo>
                  <a:lnTo>
                    <a:pt x="102" y="215"/>
                  </a:lnTo>
                  <a:lnTo>
                    <a:pt x="110" y="209"/>
                  </a:lnTo>
                  <a:lnTo>
                    <a:pt x="124" y="185"/>
                  </a:lnTo>
                  <a:lnTo>
                    <a:pt x="132" y="150"/>
                  </a:lnTo>
                  <a:lnTo>
                    <a:pt x="136" y="118"/>
                  </a:lnTo>
                  <a:lnTo>
                    <a:pt x="140" y="96"/>
                  </a:lnTo>
                  <a:lnTo>
                    <a:pt x="146" y="70"/>
                  </a:lnTo>
                  <a:lnTo>
                    <a:pt x="156" y="32"/>
                  </a:lnTo>
                  <a:lnTo>
                    <a:pt x="162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475" y="2403"/>
              <a:ext cx="270" cy="78"/>
            </a:xfrm>
            <a:custGeom>
              <a:avLst/>
              <a:gdLst>
                <a:gd name="T0" fmla="*/ 10 w 270"/>
                <a:gd name="T1" fmla="*/ 4 h 78"/>
                <a:gd name="T2" fmla="*/ 270 w 270"/>
                <a:gd name="T3" fmla="*/ 0 h 78"/>
                <a:gd name="T4" fmla="*/ 262 w 270"/>
                <a:gd name="T5" fmla="*/ 78 h 78"/>
                <a:gd name="T6" fmla="*/ 0 w 270"/>
                <a:gd name="T7" fmla="*/ 78 h 78"/>
                <a:gd name="T8" fmla="*/ 10 w 270"/>
                <a:gd name="T9" fmla="*/ 4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0"/>
                <a:gd name="T16" fmla="*/ 0 h 78"/>
                <a:gd name="T17" fmla="*/ 270 w 270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0" h="78">
                  <a:moveTo>
                    <a:pt x="10" y="4"/>
                  </a:moveTo>
                  <a:lnTo>
                    <a:pt x="270" y="0"/>
                  </a:lnTo>
                  <a:lnTo>
                    <a:pt x="262" y="78"/>
                  </a:lnTo>
                  <a:lnTo>
                    <a:pt x="0" y="78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2CC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782" y="2056"/>
              <a:ext cx="1316" cy="301"/>
            </a:xfrm>
            <a:custGeom>
              <a:avLst/>
              <a:gdLst>
                <a:gd name="T0" fmla="*/ 1316 w 1316"/>
                <a:gd name="T1" fmla="*/ 174 h 301"/>
                <a:gd name="T2" fmla="*/ 1308 w 1316"/>
                <a:gd name="T3" fmla="*/ 172 h 301"/>
                <a:gd name="T4" fmla="*/ 1282 w 1316"/>
                <a:gd name="T5" fmla="*/ 168 h 301"/>
                <a:gd name="T6" fmla="*/ 1242 w 1316"/>
                <a:gd name="T7" fmla="*/ 160 h 301"/>
                <a:gd name="T8" fmla="*/ 1190 w 1316"/>
                <a:gd name="T9" fmla="*/ 150 h 301"/>
                <a:gd name="T10" fmla="*/ 1124 w 1316"/>
                <a:gd name="T11" fmla="*/ 140 h 301"/>
                <a:gd name="T12" fmla="*/ 1050 w 1316"/>
                <a:gd name="T13" fmla="*/ 126 h 301"/>
                <a:gd name="T14" fmla="*/ 964 w 1316"/>
                <a:gd name="T15" fmla="*/ 112 h 301"/>
                <a:gd name="T16" fmla="*/ 872 w 1316"/>
                <a:gd name="T17" fmla="*/ 98 h 301"/>
                <a:gd name="T18" fmla="*/ 773 w 1316"/>
                <a:gd name="T19" fmla="*/ 82 h 301"/>
                <a:gd name="T20" fmla="*/ 669 w 1316"/>
                <a:gd name="T21" fmla="*/ 68 h 301"/>
                <a:gd name="T22" fmla="*/ 563 w 1316"/>
                <a:gd name="T23" fmla="*/ 52 h 301"/>
                <a:gd name="T24" fmla="*/ 453 w 1316"/>
                <a:gd name="T25" fmla="*/ 38 h 301"/>
                <a:gd name="T26" fmla="*/ 345 w 1316"/>
                <a:gd name="T27" fmla="*/ 26 h 301"/>
                <a:gd name="T28" fmla="*/ 235 w 1316"/>
                <a:gd name="T29" fmla="*/ 16 h 301"/>
                <a:gd name="T30" fmla="*/ 128 w 1316"/>
                <a:gd name="T31" fmla="*/ 6 h 301"/>
                <a:gd name="T32" fmla="*/ 26 w 1316"/>
                <a:gd name="T33" fmla="*/ 0 h 301"/>
                <a:gd name="T34" fmla="*/ 0 w 1316"/>
                <a:gd name="T35" fmla="*/ 160 h 301"/>
                <a:gd name="T36" fmla="*/ 116 w 1316"/>
                <a:gd name="T37" fmla="*/ 168 h 301"/>
                <a:gd name="T38" fmla="*/ 120 w 1316"/>
                <a:gd name="T39" fmla="*/ 166 h 301"/>
                <a:gd name="T40" fmla="*/ 128 w 1316"/>
                <a:gd name="T41" fmla="*/ 162 h 301"/>
                <a:gd name="T42" fmla="*/ 142 w 1316"/>
                <a:gd name="T43" fmla="*/ 158 h 301"/>
                <a:gd name="T44" fmla="*/ 158 w 1316"/>
                <a:gd name="T45" fmla="*/ 156 h 301"/>
                <a:gd name="T46" fmla="*/ 176 w 1316"/>
                <a:gd name="T47" fmla="*/ 156 h 301"/>
                <a:gd name="T48" fmla="*/ 196 w 1316"/>
                <a:gd name="T49" fmla="*/ 162 h 301"/>
                <a:gd name="T50" fmla="*/ 215 w 1316"/>
                <a:gd name="T51" fmla="*/ 174 h 301"/>
                <a:gd name="T52" fmla="*/ 233 w 1316"/>
                <a:gd name="T53" fmla="*/ 194 h 301"/>
                <a:gd name="T54" fmla="*/ 956 w 1316"/>
                <a:gd name="T55" fmla="*/ 287 h 301"/>
                <a:gd name="T56" fmla="*/ 958 w 1316"/>
                <a:gd name="T57" fmla="*/ 283 h 301"/>
                <a:gd name="T58" fmla="*/ 964 w 1316"/>
                <a:gd name="T59" fmla="*/ 271 h 301"/>
                <a:gd name="T60" fmla="*/ 972 w 1316"/>
                <a:gd name="T61" fmla="*/ 256 h 301"/>
                <a:gd name="T62" fmla="*/ 984 w 1316"/>
                <a:gd name="T63" fmla="*/ 238 h 301"/>
                <a:gd name="T64" fmla="*/ 1000 w 1316"/>
                <a:gd name="T65" fmla="*/ 220 h 301"/>
                <a:gd name="T66" fmla="*/ 1016 w 1316"/>
                <a:gd name="T67" fmla="*/ 204 h 301"/>
                <a:gd name="T68" fmla="*/ 1034 w 1316"/>
                <a:gd name="T69" fmla="*/ 194 h 301"/>
                <a:gd name="T70" fmla="*/ 1054 w 1316"/>
                <a:gd name="T71" fmla="*/ 192 h 301"/>
                <a:gd name="T72" fmla="*/ 1074 w 1316"/>
                <a:gd name="T73" fmla="*/ 198 h 301"/>
                <a:gd name="T74" fmla="*/ 1094 w 1316"/>
                <a:gd name="T75" fmla="*/ 210 h 301"/>
                <a:gd name="T76" fmla="*/ 1110 w 1316"/>
                <a:gd name="T77" fmla="*/ 228 h 301"/>
                <a:gd name="T78" fmla="*/ 1126 w 1316"/>
                <a:gd name="T79" fmla="*/ 248 h 301"/>
                <a:gd name="T80" fmla="*/ 1138 w 1316"/>
                <a:gd name="T81" fmla="*/ 266 h 301"/>
                <a:gd name="T82" fmla="*/ 1146 w 1316"/>
                <a:gd name="T83" fmla="*/ 285 h 301"/>
                <a:gd name="T84" fmla="*/ 1152 w 1316"/>
                <a:gd name="T85" fmla="*/ 297 h 301"/>
                <a:gd name="T86" fmla="*/ 1154 w 1316"/>
                <a:gd name="T87" fmla="*/ 301 h 301"/>
                <a:gd name="T88" fmla="*/ 1296 w 1316"/>
                <a:gd name="T89" fmla="*/ 301 h 301"/>
                <a:gd name="T90" fmla="*/ 1292 w 1316"/>
                <a:gd name="T91" fmla="*/ 283 h 301"/>
                <a:gd name="T92" fmla="*/ 1290 w 1316"/>
                <a:gd name="T93" fmla="*/ 244 h 301"/>
                <a:gd name="T94" fmla="*/ 1294 w 1316"/>
                <a:gd name="T95" fmla="*/ 202 h 301"/>
                <a:gd name="T96" fmla="*/ 1316 w 1316"/>
                <a:gd name="T97" fmla="*/ 174 h 3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16"/>
                <a:gd name="T148" fmla="*/ 0 h 301"/>
                <a:gd name="T149" fmla="*/ 1316 w 1316"/>
                <a:gd name="T150" fmla="*/ 301 h 3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16" h="301">
                  <a:moveTo>
                    <a:pt x="1316" y="174"/>
                  </a:moveTo>
                  <a:lnTo>
                    <a:pt x="1308" y="172"/>
                  </a:lnTo>
                  <a:lnTo>
                    <a:pt x="1282" y="168"/>
                  </a:lnTo>
                  <a:lnTo>
                    <a:pt x="1242" y="160"/>
                  </a:lnTo>
                  <a:lnTo>
                    <a:pt x="1190" y="150"/>
                  </a:lnTo>
                  <a:lnTo>
                    <a:pt x="1124" y="140"/>
                  </a:lnTo>
                  <a:lnTo>
                    <a:pt x="1050" y="126"/>
                  </a:lnTo>
                  <a:lnTo>
                    <a:pt x="964" y="112"/>
                  </a:lnTo>
                  <a:lnTo>
                    <a:pt x="872" y="98"/>
                  </a:lnTo>
                  <a:lnTo>
                    <a:pt x="773" y="82"/>
                  </a:lnTo>
                  <a:lnTo>
                    <a:pt x="669" y="68"/>
                  </a:lnTo>
                  <a:lnTo>
                    <a:pt x="563" y="52"/>
                  </a:lnTo>
                  <a:lnTo>
                    <a:pt x="453" y="38"/>
                  </a:lnTo>
                  <a:lnTo>
                    <a:pt x="345" y="26"/>
                  </a:lnTo>
                  <a:lnTo>
                    <a:pt x="235" y="16"/>
                  </a:lnTo>
                  <a:lnTo>
                    <a:pt x="128" y="6"/>
                  </a:lnTo>
                  <a:lnTo>
                    <a:pt x="26" y="0"/>
                  </a:lnTo>
                  <a:lnTo>
                    <a:pt x="0" y="160"/>
                  </a:lnTo>
                  <a:lnTo>
                    <a:pt x="116" y="168"/>
                  </a:lnTo>
                  <a:lnTo>
                    <a:pt x="120" y="166"/>
                  </a:lnTo>
                  <a:lnTo>
                    <a:pt x="128" y="162"/>
                  </a:lnTo>
                  <a:lnTo>
                    <a:pt x="142" y="158"/>
                  </a:lnTo>
                  <a:lnTo>
                    <a:pt x="158" y="156"/>
                  </a:lnTo>
                  <a:lnTo>
                    <a:pt x="176" y="156"/>
                  </a:lnTo>
                  <a:lnTo>
                    <a:pt x="196" y="162"/>
                  </a:lnTo>
                  <a:lnTo>
                    <a:pt x="215" y="174"/>
                  </a:lnTo>
                  <a:lnTo>
                    <a:pt x="233" y="194"/>
                  </a:lnTo>
                  <a:lnTo>
                    <a:pt x="956" y="287"/>
                  </a:lnTo>
                  <a:lnTo>
                    <a:pt x="958" y="283"/>
                  </a:lnTo>
                  <a:lnTo>
                    <a:pt x="964" y="271"/>
                  </a:lnTo>
                  <a:lnTo>
                    <a:pt x="972" y="256"/>
                  </a:lnTo>
                  <a:lnTo>
                    <a:pt x="984" y="238"/>
                  </a:lnTo>
                  <a:lnTo>
                    <a:pt x="1000" y="220"/>
                  </a:lnTo>
                  <a:lnTo>
                    <a:pt x="1016" y="204"/>
                  </a:lnTo>
                  <a:lnTo>
                    <a:pt x="1034" y="194"/>
                  </a:lnTo>
                  <a:lnTo>
                    <a:pt x="1054" y="192"/>
                  </a:lnTo>
                  <a:lnTo>
                    <a:pt x="1074" y="198"/>
                  </a:lnTo>
                  <a:lnTo>
                    <a:pt x="1094" y="210"/>
                  </a:lnTo>
                  <a:lnTo>
                    <a:pt x="1110" y="228"/>
                  </a:lnTo>
                  <a:lnTo>
                    <a:pt x="1126" y="248"/>
                  </a:lnTo>
                  <a:lnTo>
                    <a:pt x="1138" y="266"/>
                  </a:lnTo>
                  <a:lnTo>
                    <a:pt x="1146" y="285"/>
                  </a:lnTo>
                  <a:lnTo>
                    <a:pt x="1152" y="297"/>
                  </a:lnTo>
                  <a:lnTo>
                    <a:pt x="1154" y="301"/>
                  </a:lnTo>
                  <a:lnTo>
                    <a:pt x="1296" y="301"/>
                  </a:lnTo>
                  <a:lnTo>
                    <a:pt x="1292" y="283"/>
                  </a:lnTo>
                  <a:lnTo>
                    <a:pt x="1290" y="244"/>
                  </a:lnTo>
                  <a:lnTo>
                    <a:pt x="1294" y="202"/>
                  </a:lnTo>
                  <a:lnTo>
                    <a:pt x="1316" y="174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816" y="2108"/>
              <a:ext cx="1226" cy="200"/>
            </a:xfrm>
            <a:custGeom>
              <a:avLst/>
              <a:gdLst>
                <a:gd name="T0" fmla="*/ 1226 w 1226"/>
                <a:gd name="T1" fmla="*/ 152 h 200"/>
                <a:gd name="T2" fmla="*/ 1218 w 1226"/>
                <a:gd name="T3" fmla="*/ 150 h 200"/>
                <a:gd name="T4" fmla="*/ 1194 w 1226"/>
                <a:gd name="T5" fmla="*/ 146 h 200"/>
                <a:gd name="T6" fmla="*/ 1154 w 1226"/>
                <a:gd name="T7" fmla="*/ 140 h 200"/>
                <a:gd name="T8" fmla="*/ 1104 w 1226"/>
                <a:gd name="T9" fmla="*/ 134 h 200"/>
                <a:gd name="T10" fmla="*/ 1040 w 1226"/>
                <a:gd name="T11" fmla="*/ 124 h 200"/>
                <a:gd name="T12" fmla="*/ 968 w 1226"/>
                <a:gd name="T13" fmla="*/ 112 h 200"/>
                <a:gd name="T14" fmla="*/ 886 w 1226"/>
                <a:gd name="T15" fmla="*/ 102 h 200"/>
                <a:gd name="T16" fmla="*/ 798 w 1226"/>
                <a:gd name="T17" fmla="*/ 88 h 200"/>
                <a:gd name="T18" fmla="*/ 701 w 1226"/>
                <a:gd name="T19" fmla="*/ 76 h 200"/>
                <a:gd name="T20" fmla="*/ 603 w 1226"/>
                <a:gd name="T21" fmla="*/ 64 h 200"/>
                <a:gd name="T22" fmla="*/ 503 w 1226"/>
                <a:gd name="T23" fmla="*/ 50 h 200"/>
                <a:gd name="T24" fmla="*/ 399 w 1226"/>
                <a:gd name="T25" fmla="*/ 38 h 200"/>
                <a:gd name="T26" fmla="*/ 297 w 1226"/>
                <a:gd name="T27" fmla="*/ 26 h 200"/>
                <a:gd name="T28" fmla="*/ 197 w 1226"/>
                <a:gd name="T29" fmla="*/ 16 h 200"/>
                <a:gd name="T30" fmla="*/ 98 w 1226"/>
                <a:gd name="T31" fmla="*/ 8 h 200"/>
                <a:gd name="T32" fmla="*/ 6 w 1226"/>
                <a:gd name="T33" fmla="*/ 0 h 200"/>
                <a:gd name="T34" fmla="*/ 0 w 1226"/>
                <a:gd name="T35" fmla="*/ 60 h 200"/>
                <a:gd name="T36" fmla="*/ 956 w 1226"/>
                <a:gd name="T37" fmla="*/ 180 h 200"/>
                <a:gd name="T38" fmla="*/ 958 w 1226"/>
                <a:gd name="T39" fmla="*/ 178 h 200"/>
                <a:gd name="T40" fmla="*/ 960 w 1226"/>
                <a:gd name="T41" fmla="*/ 174 h 200"/>
                <a:gd name="T42" fmla="*/ 966 w 1226"/>
                <a:gd name="T43" fmla="*/ 168 h 200"/>
                <a:gd name="T44" fmla="*/ 974 w 1226"/>
                <a:gd name="T45" fmla="*/ 160 h 200"/>
                <a:gd name="T46" fmla="*/ 984 w 1226"/>
                <a:gd name="T47" fmla="*/ 154 h 200"/>
                <a:gd name="T48" fmla="*/ 996 w 1226"/>
                <a:gd name="T49" fmla="*/ 148 h 200"/>
                <a:gd name="T50" fmla="*/ 1010 w 1226"/>
                <a:gd name="T51" fmla="*/ 144 h 200"/>
                <a:gd name="T52" fmla="*/ 1026 w 1226"/>
                <a:gd name="T53" fmla="*/ 144 h 200"/>
                <a:gd name="T54" fmla="*/ 1038 w 1226"/>
                <a:gd name="T55" fmla="*/ 146 h 200"/>
                <a:gd name="T56" fmla="*/ 1050 w 1226"/>
                <a:gd name="T57" fmla="*/ 152 h 200"/>
                <a:gd name="T58" fmla="*/ 1060 w 1226"/>
                <a:gd name="T59" fmla="*/ 160 h 200"/>
                <a:gd name="T60" fmla="*/ 1070 w 1226"/>
                <a:gd name="T61" fmla="*/ 170 h 200"/>
                <a:gd name="T62" fmla="*/ 1078 w 1226"/>
                <a:gd name="T63" fmla="*/ 178 h 200"/>
                <a:gd name="T64" fmla="*/ 1084 w 1226"/>
                <a:gd name="T65" fmla="*/ 186 h 200"/>
                <a:gd name="T66" fmla="*/ 1088 w 1226"/>
                <a:gd name="T67" fmla="*/ 192 h 200"/>
                <a:gd name="T68" fmla="*/ 1090 w 1226"/>
                <a:gd name="T69" fmla="*/ 194 h 200"/>
                <a:gd name="T70" fmla="*/ 1226 w 1226"/>
                <a:gd name="T71" fmla="*/ 200 h 200"/>
                <a:gd name="T72" fmla="*/ 1226 w 1226"/>
                <a:gd name="T73" fmla="*/ 152 h 2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26"/>
                <a:gd name="T112" fmla="*/ 0 h 200"/>
                <a:gd name="T113" fmla="*/ 1226 w 1226"/>
                <a:gd name="T114" fmla="*/ 200 h 2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26" h="200">
                  <a:moveTo>
                    <a:pt x="1226" y="152"/>
                  </a:moveTo>
                  <a:lnTo>
                    <a:pt x="1218" y="150"/>
                  </a:lnTo>
                  <a:lnTo>
                    <a:pt x="1194" y="146"/>
                  </a:lnTo>
                  <a:lnTo>
                    <a:pt x="1154" y="140"/>
                  </a:lnTo>
                  <a:lnTo>
                    <a:pt x="1104" y="134"/>
                  </a:lnTo>
                  <a:lnTo>
                    <a:pt x="1040" y="124"/>
                  </a:lnTo>
                  <a:lnTo>
                    <a:pt x="968" y="112"/>
                  </a:lnTo>
                  <a:lnTo>
                    <a:pt x="886" y="102"/>
                  </a:lnTo>
                  <a:lnTo>
                    <a:pt x="798" y="88"/>
                  </a:lnTo>
                  <a:lnTo>
                    <a:pt x="701" y="76"/>
                  </a:lnTo>
                  <a:lnTo>
                    <a:pt x="603" y="64"/>
                  </a:lnTo>
                  <a:lnTo>
                    <a:pt x="503" y="50"/>
                  </a:lnTo>
                  <a:lnTo>
                    <a:pt x="399" y="38"/>
                  </a:lnTo>
                  <a:lnTo>
                    <a:pt x="297" y="26"/>
                  </a:lnTo>
                  <a:lnTo>
                    <a:pt x="197" y="16"/>
                  </a:lnTo>
                  <a:lnTo>
                    <a:pt x="98" y="8"/>
                  </a:lnTo>
                  <a:lnTo>
                    <a:pt x="6" y="0"/>
                  </a:lnTo>
                  <a:lnTo>
                    <a:pt x="0" y="60"/>
                  </a:lnTo>
                  <a:lnTo>
                    <a:pt x="956" y="180"/>
                  </a:lnTo>
                  <a:lnTo>
                    <a:pt x="958" y="178"/>
                  </a:lnTo>
                  <a:lnTo>
                    <a:pt x="960" y="174"/>
                  </a:lnTo>
                  <a:lnTo>
                    <a:pt x="966" y="168"/>
                  </a:lnTo>
                  <a:lnTo>
                    <a:pt x="974" y="160"/>
                  </a:lnTo>
                  <a:lnTo>
                    <a:pt x="984" y="154"/>
                  </a:lnTo>
                  <a:lnTo>
                    <a:pt x="996" y="148"/>
                  </a:lnTo>
                  <a:lnTo>
                    <a:pt x="1010" y="144"/>
                  </a:lnTo>
                  <a:lnTo>
                    <a:pt x="1026" y="144"/>
                  </a:lnTo>
                  <a:lnTo>
                    <a:pt x="1038" y="146"/>
                  </a:lnTo>
                  <a:lnTo>
                    <a:pt x="1050" y="152"/>
                  </a:lnTo>
                  <a:lnTo>
                    <a:pt x="1060" y="160"/>
                  </a:lnTo>
                  <a:lnTo>
                    <a:pt x="1070" y="170"/>
                  </a:lnTo>
                  <a:lnTo>
                    <a:pt x="1078" y="178"/>
                  </a:lnTo>
                  <a:lnTo>
                    <a:pt x="1084" y="186"/>
                  </a:lnTo>
                  <a:lnTo>
                    <a:pt x="1088" y="192"/>
                  </a:lnTo>
                  <a:lnTo>
                    <a:pt x="1090" y="194"/>
                  </a:lnTo>
                  <a:lnTo>
                    <a:pt x="1226" y="200"/>
                  </a:lnTo>
                  <a:lnTo>
                    <a:pt x="1226" y="152"/>
                  </a:lnTo>
                  <a:close/>
                </a:path>
              </a:pathLst>
            </a:custGeom>
            <a:solidFill>
              <a:srgbClr val="F2CC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058" y="1727"/>
              <a:ext cx="397" cy="264"/>
            </a:xfrm>
            <a:custGeom>
              <a:avLst/>
              <a:gdLst>
                <a:gd name="T0" fmla="*/ 30 w 397"/>
                <a:gd name="T1" fmla="*/ 0 h 264"/>
                <a:gd name="T2" fmla="*/ 52 w 397"/>
                <a:gd name="T3" fmla="*/ 4 h 264"/>
                <a:gd name="T4" fmla="*/ 86 w 397"/>
                <a:gd name="T5" fmla="*/ 10 h 264"/>
                <a:gd name="T6" fmla="*/ 116 w 397"/>
                <a:gd name="T7" fmla="*/ 14 h 264"/>
                <a:gd name="T8" fmla="*/ 133 w 397"/>
                <a:gd name="T9" fmla="*/ 14 h 264"/>
                <a:gd name="T10" fmla="*/ 151 w 397"/>
                <a:gd name="T11" fmla="*/ 18 h 264"/>
                <a:gd name="T12" fmla="*/ 173 w 397"/>
                <a:gd name="T13" fmla="*/ 28 h 264"/>
                <a:gd name="T14" fmla="*/ 197 w 397"/>
                <a:gd name="T15" fmla="*/ 44 h 264"/>
                <a:gd name="T16" fmla="*/ 219 w 397"/>
                <a:gd name="T17" fmla="*/ 70 h 264"/>
                <a:gd name="T18" fmla="*/ 253 w 397"/>
                <a:gd name="T19" fmla="*/ 100 h 264"/>
                <a:gd name="T20" fmla="*/ 289 w 397"/>
                <a:gd name="T21" fmla="*/ 132 h 264"/>
                <a:gd name="T22" fmla="*/ 319 w 397"/>
                <a:gd name="T23" fmla="*/ 160 h 264"/>
                <a:gd name="T24" fmla="*/ 335 w 397"/>
                <a:gd name="T25" fmla="*/ 182 h 264"/>
                <a:gd name="T26" fmla="*/ 355 w 397"/>
                <a:gd name="T27" fmla="*/ 202 h 264"/>
                <a:gd name="T28" fmla="*/ 375 w 397"/>
                <a:gd name="T29" fmla="*/ 226 h 264"/>
                <a:gd name="T30" fmla="*/ 393 w 397"/>
                <a:gd name="T31" fmla="*/ 246 h 264"/>
                <a:gd name="T32" fmla="*/ 397 w 397"/>
                <a:gd name="T33" fmla="*/ 262 h 264"/>
                <a:gd name="T34" fmla="*/ 385 w 397"/>
                <a:gd name="T35" fmla="*/ 262 h 264"/>
                <a:gd name="T36" fmla="*/ 363 w 397"/>
                <a:gd name="T37" fmla="*/ 252 h 264"/>
                <a:gd name="T38" fmla="*/ 339 w 397"/>
                <a:gd name="T39" fmla="*/ 232 h 264"/>
                <a:gd name="T40" fmla="*/ 319 w 397"/>
                <a:gd name="T41" fmla="*/ 206 h 264"/>
                <a:gd name="T42" fmla="*/ 287 w 397"/>
                <a:gd name="T43" fmla="*/ 170 h 264"/>
                <a:gd name="T44" fmla="*/ 251 w 397"/>
                <a:gd name="T45" fmla="*/ 132 h 264"/>
                <a:gd name="T46" fmla="*/ 221 w 397"/>
                <a:gd name="T47" fmla="*/ 102 h 264"/>
                <a:gd name="T48" fmla="*/ 203 w 397"/>
                <a:gd name="T49" fmla="*/ 84 h 264"/>
                <a:gd name="T50" fmla="*/ 181 w 397"/>
                <a:gd name="T51" fmla="*/ 68 h 264"/>
                <a:gd name="T52" fmla="*/ 153 w 397"/>
                <a:gd name="T53" fmla="*/ 52 h 264"/>
                <a:gd name="T54" fmla="*/ 120 w 397"/>
                <a:gd name="T55" fmla="*/ 40 h 264"/>
                <a:gd name="T56" fmla="*/ 84 w 397"/>
                <a:gd name="T57" fmla="*/ 34 h 264"/>
                <a:gd name="T58" fmla="*/ 40 w 397"/>
                <a:gd name="T59" fmla="*/ 28 h 264"/>
                <a:gd name="T60" fmla="*/ 6 w 397"/>
                <a:gd name="T61" fmla="*/ 20 h 264"/>
                <a:gd name="T62" fmla="*/ 6 w 397"/>
                <a:gd name="T63" fmla="*/ 8 h 2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7"/>
                <a:gd name="T97" fmla="*/ 0 h 264"/>
                <a:gd name="T98" fmla="*/ 397 w 397"/>
                <a:gd name="T99" fmla="*/ 264 h 2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7" h="264">
                  <a:moveTo>
                    <a:pt x="26" y="0"/>
                  </a:moveTo>
                  <a:lnTo>
                    <a:pt x="30" y="0"/>
                  </a:lnTo>
                  <a:lnTo>
                    <a:pt x="40" y="2"/>
                  </a:lnTo>
                  <a:lnTo>
                    <a:pt x="52" y="4"/>
                  </a:lnTo>
                  <a:lnTo>
                    <a:pt x="70" y="6"/>
                  </a:lnTo>
                  <a:lnTo>
                    <a:pt x="86" y="10"/>
                  </a:lnTo>
                  <a:lnTo>
                    <a:pt x="102" y="12"/>
                  </a:lnTo>
                  <a:lnTo>
                    <a:pt x="116" y="14"/>
                  </a:lnTo>
                  <a:lnTo>
                    <a:pt x="125" y="14"/>
                  </a:lnTo>
                  <a:lnTo>
                    <a:pt x="133" y="14"/>
                  </a:lnTo>
                  <a:lnTo>
                    <a:pt x="141" y="16"/>
                  </a:lnTo>
                  <a:lnTo>
                    <a:pt x="151" y="18"/>
                  </a:lnTo>
                  <a:lnTo>
                    <a:pt x="163" y="22"/>
                  </a:lnTo>
                  <a:lnTo>
                    <a:pt x="173" y="28"/>
                  </a:lnTo>
                  <a:lnTo>
                    <a:pt x="185" y="36"/>
                  </a:lnTo>
                  <a:lnTo>
                    <a:pt x="197" y="44"/>
                  </a:lnTo>
                  <a:lnTo>
                    <a:pt x="207" y="56"/>
                  </a:lnTo>
                  <a:lnTo>
                    <a:pt x="219" y="70"/>
                  </a:lnTo>
                  <a:lnTo>
                    <a:pt x="235" y="84"/>
                  </a:lnTo>
                  <a:lnTo>
                    <a:pt x="253" y="100"/>
                  </a:lnTo>
                  <a:lnTo>
                    <a:pt x="271" y="116"/>
                  </a:lnTo>
                  <a:lnTo>
                    <a:pt x="289" y="132"/>
                  </a:lnTo>
                  <a:lnTo>
                    <a:pt x="305" y="148"/>
                  </a:lnTo>
                  <a:lnTo>
                    <a:pt x="319" y="160"/>
                  </a:lnTo>
                  <a:lnTo>
                    <a:pt x="327" y="172"/>
                  </a:lnTo>
                  <a:lnTo>
                    <a:pt x="335" y="182"/>
                  </a:lnTo>
                  <a:lnTo>
                    <a:pt x="343" y="192"/>
                  </a:lnTo>
                  <a:lnTo>
                    <a:pt x="355" y="202"/>
                  </a:lnTo>
                  <a:lnTo>
                    <a:pt x="365" y="214"/>
                  </a:lnTo>
                  <a:lnTo>
                    <a:pt x="375" y="226"/>
                  </a:lnTo>
                  <a:lnTo>
                    <a:pt x="385" y="236"/>
                  </a:lnTo>
                  <a:lnTo>
                    <a:pt x="393" y="246"/>
                  </a:lnTo>
                  <a:lnTo>
                    <a:pt x="397" y="256"/>
                  </a:lnTo>
                  <a:lnTo>
                    <a:pt x="397" y="262"/>
                  </a:lnTo>
                  <a:lnTo>
                    <a:pt x="393" y="264"/>
                  </a:lnTo>
                  <a:lnTo>
                    <a:pt x="385" y="262"/>
                  </a:lnTo>
                  <a:lnTo>
                    <a:pt x="375" y="258"/>
                  </a:lnTo>
                  <a:lnTo>
                    <a:pt x="363" y="252"/>
                  </a:lnTo>
                  <a:lnTo>
                    <a:pt x="351" y="242"/>
                  </a:lnTo>
                  <a:lnTo>
                    <a:pt x="339" y="232"/>
                  </a:lnTo>
                  <a:lnTo>
                    <a:pt x="329" y="220"/>
                  </a:lnTo>
                  <a:lnTo>
                    <a:pt x="319" y="206"/>
                  </a:lnTo>
                  <a:lnTo>
                    <a:pt x="303" y="188"/>
                  </a:lnTo>
                  <a:lnTo>
                    <a:pt x="287" y="170"/>
                  </a:lnTo>
                  <a:lnTo>
                    <a:pt x="269" y="150"/>
                  </a:lnTo>
                  <a:lnTo>
                    <a:pt x="251" y="132"/>
                  </a:lnTo>
                  <a:lnTo>
                    <a:pt x="233" y="114"/>
                  </a:lnTo>
                  <a:lnTo>
                    <a:pt x="221" y="102"/>
                  </a:lnTo>
                  <a:lnTo>
                    <a:pt x="211" y="92"/>
                  </a:lnTo>
                  <a:lnTo>
                    <a:pt x="203" y="84"/>
                  </a:lnTo>
                  <a:lnTo>
                    <a:pt x="193" y="76"/>
                  </a:lnTo>
                  <a:lnTo>
                    <a:pt x="181" y="68"/>
                  </a:lnTo>
                  <a:lnTo>
                    <a:pt x="167" y="58"/>
                  </a:lnTo>
                  <a:lnTo>
                    <a:pt x="153" y="52"/>
                  </a:lnTo>
                  <a:lnTo>
                    <a:pt x="137" y="44"/>
                  </a:lnTo>
                  <a:lnTo>
                    <a:pt x="120" y="40"/>
                  </a:lnTo>
                  <a:lnTo>
                    <a:pt x="104" y="36"/>
                  </a:lnTo>
                  <a:lnTo>
                    <a:pt x="84" y="34"/>
                  </a:lnTo>
                  <a:lnTo>
                    <a:pt x="62" y="32"/>
                  </a:lnTo>
                  <a:lnTo>
                    <a:pt x="40" y="28"/>
                  </a:lnTo>
                  <a:lnTo>
                    <a:pt x="20" y="24"/>
                  </a:lnTo>
                  <a:lnTo>
                    <a:pt x="6" y="20"/>
                  </a:lnTo>
                  <a:lnTo>
                    <a:pt x="0" y="14"/>
                  </a:lnTo>
                  <a:lnTo>
                    <a:pt x="6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662" y="2196"/>
              <a:ext cx="266" cy="149"/>
            </a:xfrm>
            <a:custGeom>
              <a:avLst/>
              <a:gdLst>
                <a:gd name="T0" fmla="*/ 20 w 266"/>
                <a:gd name="T1" fmla="*/ 143 h 149"/>
                <a:gd name="T2" fmla="*/ 24 w 266"/>
                <a:gd name="T3" fmla="*/ 139 h 149"/>
                <a:gd name="T4" fmla="*/ 32 w 266"/>
                <a:gd name="T5" fmla="*/ 124 h 149"/>
                <a:gd name="T6" fmla="*/ 46 w 266"/>
                <a:gd name="T7" fmla="*/ 106 h 149"/>
                <a:gd name="T8" fmla="*/ 64 w 266"/>
                <a:gd name="T9" fmla="*/ 84 h 149"/>
                <a:gd name="T10" fmla="*/ 84 w 266"/>
                <a:gd name="T11" fmla="*/ 64 h 149"/>
                <a:gd name="T12" fmla="*/ 108 w 266"/>
                <a:gd name="T13" fmla="*/ 46 h 149"/>
                <a:gd name="T14" fmla="*/ 134 w 266"/>
                <a:gd name="T15" fmla="*/ 36 h 149"/>
                <a:gd name="T16" fmla="*/ 160 w 266"/>
                <a:gd name="T17" fmla="*/ 32 h 149"/>
                <a:gd name="T18" fmla="*/ 184 w 266"/>
                <a:gd name="T19" fmla="*/ 34 h 149"/>
                <a:gd name="T20" fmla="*/ 204 w 266"/>
                <a:gd name="T21" fmla="*/ 38 h 149"/>
                <a:gd name="T22" fmla="*/ 218 w 266"/>
                <a:gd name="T23" fmla="*/ 44 h 149"/>
                <a:gd name="T24" fmla="*/ 230 w 266"/>
                <a:gd name="T25" fmla="*/ 48 h 149"/>
                <a:gd name="T26" fmla="*/ 240 w 266"/>
                <a:gd name="T27" fmla="*/ 54 h 149"/>
                <a:gd name="T28" fmla="*/ 246 w 266"/>
                <a:gd name="T29" fmla="*/ 60 h 149"/>
                <a:gd name="T30" fmla="*/ 252 w 266"/>
                <a:gd name="T31" fmla="*/ 68 h 149"/>
                <a:gd name="T32" fmla="*/ 256 w 266"/>
                <a:gd name="T33" fmla="*/ 74 h 149"/>
                <a:gd name="T34" fmla="*/ 260 w 266"/>
                <a:gd name="T35" fmla="*/ 78 h 149"/>
                <a:gd name="T36" fmla="*/ 264 w 266"/>
                <a:gd name="T37" fmla="*/ 76 h 149"/>
                <a:gd name="T38" fmla="*/ 266 w 266"/>
                <a:gd name="T39" fmla="*/ 72 h 149"/>
                <a:gd name="T40" fmla="*/ 264 w 266"/>
                <a:gd name="T41" fmla="*/ 64 h 149"/>
                <a:gd name="T42" fmla="*/ 260 w 266"/>
                <a:gd name="T43" fmla="*/ 54 h 149"/>
                <a:gd name="T44" fmla="*/ 250 w 266"/>
                <a:gd name="T45" fmla="*/ 42 h 149"/>
                <a:gd name="T46" fmla="*/ 234 w 266"/>
                <a:gd name="T47" fmla="*/ 30 h 149"/>
                <a:gd name="T48" fmla="*/ 212 w 266"/>
                <a:gd name="T49" fmla="*/ 18 h 149"/>
                <a:gd name="T50" fmla="*/ 188 w 266"/>
                <a:gd name="T51" fmla="*/ 8 h 149"/>
                <a:gd name="T52" fmla="*/ 166 w 266"/>
                <a:gd name="T53" fmla="*/ 2 h 149"/>
                <a:gd name="T54" fmla="*/ 144 w 266"/>
                <a:gd name="T55" fmla="*/ 0 h 149"/>
                <a:gd name="T56" fmla="*/ 126 w 266"/>
                <a:gd name="T57" fmla="*/ 0 h 149"/>
                <a:gd name="T58" fmla="*/ 110 w 266"/>
                <a:gd name="T59" fmla="*/ 2 h 149"/>
                <a:gd name="T60" fmla="*/ 94 w 266"/>
                <a:gd name="T61" fmla="*/ 6 h 149"/>
                <a:gd name="T62" fmla="*/ 82 w 266"/>
                <a:gd name="T63" fmla="*/ 12 h 149"/>
                <a:gd name="T64" fmla="*/ 74 w 266"/>
                <a:gd name="T65" fmla="*/ 18 h 149"/>
                <a:gd name="T66" fmla="*/ 64 w 266"/>
                <a:gd name="T67" fmla="*/ 30 h 149"/>
                <a:gd name="T68" fmla="*/ 48 w 266"/>
                <a:gd name="T69" fmla="*/ 50 h 149"/>
                <a:gd name="T70" fmla="*/ 32 w 266"/>
                <a:gd name="T71" fmla="*/ 76 h 149"/>
                <a:gd name="T72" fmla="*/ 16 w 266"/>
                <a:gd name="T73" fmla="*/ 100 h 149"/>
                <a:gd name="T74" fmla="*/ 4 w 266"/>
                <a:gd name="T75" fmla="*/ 124 h 149"/>
                <a:gd name="T76" fmla="*/ 0 w 266"/>
                <a:gd name="T77" fmla="*/ 141 h 149"/>
                <a:gd name="T78" fmla="*/ 4 w 266"/>
                <a:gd name="T79" fmla="*/ 149 h 149"/>
                <a:gd name="T80" fmla="*/ 20 w 266"/>
                <a:gd name="T81" fmla="*/ 143 h 1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6"/>
                <a:gd name="T124" fmla="*/ 0 h 149"/>
                <a:gd name="T125" fmla="*/ 266 w 266"/>
                <a:gd name="T126" fmla="*/ 149 h 1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6" h="149">
                  <a:moveTo>
                    <a:pt x="20" y="143"/>
                  </a:moveTo>
                  <a:lnTo>
                    <a:pt x="24" y="139"/>
                  </a:lnTo>
                  <a:lnTo>
                    <a:pt x="32" y="124"/>
                  </a:lnTo>
                  <a:lnTo>
                    <a:pt x="46" y="106"/>
                  </a:lnTo>
                  <a:lnTo>
                    <a:pt x="64" y="84"/>
                  </a:lnTo>
                  <a:lnTo>
                    <a:pt x="84" y="64"/>
                  </a:lnTo>
                  <a:lnTo>
                    <a:pt x="108" y="46"/>
                  </a:lnTo>
                  <a:lnTo>
                    <a:pt x="134" y="36"/>
                  </a:lnTo>
                  <a:lnTo>
                    <a:pt x="160" y="32"/>
                  </a:lnTo>
                  <a:lnTo>
                    <a:pt x="184" y="34"/>
                  </a:lnTo>
                  <a:lnTo>
                    <a:pt x="204" y="38"/>
                  </a:lnTo>
                  <a:lnTo>
                    <a:pt x="218" y="44"/>
                  </a:lnTo>
                  <a:lnTo>
                    <a:pt x="230" y="48"/>
                  </a:lnTo>
                  <a:lnTo>
                    <a:pt x="240" y="54"/>
                  </a:lnTo>
                  <a:lnTo>
                    <a:pt x="246" y="60"/>
                  </a:lnTo>
                  <a:lnTo>
                    <a:pt x="252" y="68"/>
                  </a:lnTo>
                  <a:lnTo>
                    <a:pt x="256" y="74"/>
                  </a:lnTo>
                  <a:lnTo>
                    <a:pt x="260" y="78"/>
                  </a:lnTo>
                  <a:lnTo>
                    <a:pt x="264" y="76"/>
                  </a:lnTo>
                  <a:lnTo>
                    <a:pt x="266" y="72"/>
                  </a:lnTo>
                  <a:lnTo>
                    <a:pt x="264" y="64"/>
                  </a:lnTo>
                  <a:lnTo>
                    <a:pt x="260" y="54"/>
                  </a:lnTo>
                  <a:lnTo>
                    <a:pt x="250" y="42"/>
                  </a:lnTo>
                  <a:lnTo>
                    <a:pt x="234" y="30"/>
                  </a:lnTo>
                  <a:lnTo>
                    <a:pt x="212" y="18"/>
                  </a:lnTo>
                  <a:lnTo>
                    <a:pt x="188" y="8"/>
                  </a:lnTo>
                  <a:lnTo>
                    <a:pt x="166" y="2"/>
                  </a:lnTo>
                  <a:lnTo>
                    <a:pt x="144" y="0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4" y="6"/>
                  </a:lnTo>
                  <a:lnTo>
                    <a:pt x="82" y="12"/>
                  </a:lnTo>
                  <a:lnTo>
                    <a:pt x="74" y="18"/>
                  </a:lnTo>
                  <a:lnTo>
                    <a:pt x="64" y="30"/>
                  </a:lnTo>
                  <a:lnTo>
                    <a:pt x="48" y="50"/>
                  </a:lnTo>
                  <a:lnTo>
                    <a:pt x="32" y="76"/>
                  </a:lnTo>
                  <a:lnTo>
                    <a:pt x="16" y="100"/>
                  </a:lnTo>
                  <a:lnTo>
                    <a:pt x="4" y="124"/>
                  </a:lnTo>
                  <a:lnTo>
                    <a:pt x="0" y="141"/>
                  </a:lnTo>
                  <a:lnTo>
                    <a:pt x="4" y="149"/>
                  </a:lnTo>
                  <a:lnTo>
                    <a:pt x="20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2804" y="1803"/>
              <a:ext cx="354" cy="142"/>
            </a:xfrm>
            <a:custGeom>
              <a:avLst/>
              <a:gdLst>
                <a:gd name="T0" fmla="*/ 0 w 354"/>
                <a:gd name="T1" fmla="*/ 10 h 142"/>
                <a:gd name="T2" fmla="*/ 2 w 354"/>
                <a:gd name="T3" fmla="*/ 8 h 142"/>
                <a:gd name="T4" fmla="*/ 10 w 354"/>
                <a:gd name="T5" fmla="*/ 6 h 142"/>
                <a:gd name="T6" fmla="*/ 22 w 354"/>
                <a:gd name="T7" fmla="*/ 2 h 142"/>
                <a:gd name="T8" fmla="*/ 36 w 354"/>
                <a:gd name="T9" fmla="*/ 0 h 142"/>
                <a:gd name="T10" fmla="*/ 52 w 354"/>
                <a:gd name="T11" fmla="*/ 0 h 142"/>
                <a:gd name="T12" fmla="*/ 70 w 354"/>
                <a:gd name="T13" fmla="*/ 2 h 142"/>
                <a:gd name="T14" fmla="*/ 90 w 354"/>
                <a:gd name="T15" fmla="*/ 10 h 142"/>
                <a:gd name="T16" fmla="*/ 110 w 354"/>
                <a:gd name="T17" fmla="*/ 22 h 142"/>
                <a:gd name="T18" fmla="*/ 130 w 354"/>
                <a:gd name="T19" fmla="*/ 36 h 142"/>
                <a:gd name="T20" fmla="*/ 152 w 354"/>
                <a:gd name="T21" fmla="*/ 50 h 142"/>
                <a:gd name="T22" fmla="*/ 174 w 354"/>
                <a:gd name="T23" fmla="*/ 62 h 142"/>
                <a:gd name="T24" fmla="*/ 198 w 354"/>
                <a:gd name="T25" fmla="*/ 70 h 142"/>
                <a:gd name="T26" fmla="*/ 220 w 354"/>
                <a:gd name="T27" fmla="*/ 78 h 142"/>
                <a:gd name="T28" fmla="*/ 240 w 354"/>
                <a:gd name="T29" fmla="*/ 84 h 142"/>
                <a:gd name="T30" fmla="*/ 258 w 354"/>
                <a:gd name="T31" fmla="*/ 86 h 142"/>
                <a:gd name="T32" fmla="*/ 274 w 354"/>
                <a:gd name="T33" fmla="*/ 88 h 142"/>
                <a:gd name="T34" fmla="*/ 288 w 354"/>
                <a:gd name="T35" fmla="*/ 88 h 142"/>
                <a:gd name="T36" fmla="*/ 300 w 354"/>
                <a:gd name="T37" fmla="*/ 88 h 142"/>
                <a:gd name="T38" fmla="*/ 312 w 354"/>
                <a:gd name="T39" fmla="*/ 88 h 142"/>
                <a:gd name="T40" fmla="*/ 322 w 354"/>
                <a:gd name="T41" fmla="*/ 90 h 142"/>
                <a:gd name="T42" fmla="*/ 332 w 354"/>
                <a:gd name="T43" fmla="*/ 94 h 142"/>
                <a:gd name="T44" fmla="*/ 340 w 354"/>
                <a:gd name="T45" fmla="*/ 100 h 142"/>
                <a:gd name="T46" fmla="*/ 348 w 354"/>
                <a:gd name="T47" fmla="*/ 110 h 142"/>
                <a:gd name="T48" fmla="*/ 354 w 354"/>
                <a:gd name="T49" fmla="*/ 122 h 142"/>
                <a:gd name="T50" fmla="*/ 354 w 354"/>
                <a:gd name="T51" fmla="*/ 134 h 142"/>
                <a:gd name="T52" fmla="*/ 342 w 354"/>
                <a:gd name="T53" fmla="*/ 140 h 142"/>
                <a:gd name="T54" fmla="*/ 324 w 354"/>
                <a:gd name="T55" fmla="*/ 142 h 142"/>
                <a:gd name="T56" fmla="*/ 302 w 354"/>
                <a:gd name="T57" fmla="*/ 142 h 142"/>
                <a:gd name="T58" fmla="*/ 276 w 354"/>
                <a:gd name="T59" fmla="*/ 138 h 142"/>
                <a:gd name="T60" fmla="*/ 252 w 354"/>
                <a:gd name="T61" fmla="*/ 132 h 142"/>
                <a:gd name="T62" fmla="*/ 230 w 354"/>
                <a:gd name="T63" fmla="*/ 126 h 142"/>
                <a:gd name="T64" fmla="*/ 214 w 354"/>
                <a:gd name="T65" fmla="*/ 118 h 142"/>
                <a:gd name="T66" fmla="*/ 200 w 354"/>
                <a:gd name="T67" fmla="*/ 110 h 142"/>
                <a:gd name="T68" fmla="*/ 182 w 354"/>
                <a:gd name="T69" fmla="*/ 100 h 142"/>
                <a:gd name="T70" fmla="*/ 162 w 354"/>
                <a:gd name="T71" fmla="*/ 90 h 142"/>
                <a:gd name="T72" fmla="*/ 140 w 354"/>
                <a:gd name="T73" fmla="*/ 80 h 142"/>
                <a:gd name="T74" fmla="*/ 118 w 354"/>
                <a:gd name="T75" fmla="*/ 72 h 142"/>
                <a:gd name="T76" fmla="*/ 98 w 354"/>
                <a:gd name="T77" fmla="*/ 62 h 142"/>
                <a:gd name="T78" fmla="*/ 80 w 354"/>
                <a:gd name="T79" fmla="*/ 56 h 142"/>
                <a:gd name="T80" fmla="*/ 66 w 354"/>
                <a:gd name="T81" fmla="*/ 52 h 142"/>
                <a:gd name="T82" fmla="*/ 54 w 354"/>
                <a:gd name="T83" fmla="*/ 50 h 142"/>
                <a:gd name="T84" fmla="*/ 42 w 354"/>
                <a:gd name="T85" fmla="*/ 48 h 142"/>
                <a:gd name="T86" fmla="*/ 32 w 354"/>
                <a:gd name="T87" fmla="*/ 46 h 142"/>
                <a:gd name="T88" fmla="*/ 22 w 354"/>
                <a:gd name="T89" fmla="*/ 42 h 142"/>
                <a:gd name="T90" fmla="*/ 12 w 354"/>
                <a:gd name="T91" fmla="*/ 38 h 142"/>
                <a:gd name="T92" fmla="*/ 6 w 354"/>
                <a:gd name="T93" fmla="*/ 32 h 142"/>
                <a:gd name="T94" fmla="*/ 2 w 354"/>
                <a:gd name="T95" fmla="*/ 22 h 142"/>
                <a:gd name="T96" fmla="*/ 0 w 354"/>
                <a:gd name="T97" fmla="*/ 10 h 1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142"/>
                <a:gd name="T149" fmla="*/ 354 w 354"/>
                <a:gd name="T150" fmla="*/ 142 h 1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142">
                  <a:moveTo>
                    <a:pt x="0" y="10"/>
                  </a:moveTo>
                  <a:lnTo>
                    <a:pt x="2" y="8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52" y="0"/>
                  </a:lnTo>
                  <a:lnTo>
                    <a:pt x="70" y="2"/>
                  </a:lnTo>
                  <a:lnTo>
                    <a:pt x="90" y="10"/>
                  </a:lnTo>
                  <a:lnTo>
                    <a:pt x="110" y="22"/>
                  </a:lnTo>
                  <a:lnTo>
                    <a:pt x="130" y="36"/>
                  </a:lnTo>
                  <a:lnTo>
                    <a:pt x="152" y="50"/>
                  </a:lnTo>
                  <a:lnTo>
                    <a:pt x="174" y="62"/>
                  </a:lnTo>
                  <a:lnTo>
                    <a:pt x="198" y="70"/>
                  </a:lnTo>
                  <a:lnTo>
                    <a:pt x="220" y="78"/>
                  </a:lnTo>
                  <a:lnTo>
                    <a:pt x="240" y="84"/>
                  </a:lnTo>
                  <a:lnTo>
                    <a:pt x="258" y="86"/>
                  </a:lnTo>
                  <a:lnTo>
                    <a:pt x="274" y="88"/>
                  </a:lnTo>
                  <a:lnTo>
                    <a:pt x="288" y="88"/>
                  </a:lnTo>
                  <a:lnTo>
                    <a:pt x="300" y="88"/>
                  </a:lnTo>
                  <a:lnTo>
                    <a:pt x="312" y="88"/>
                  </a:lnTo>
                  <a:lnTo>
                    <a:pt x="322" y="90"/>
                  </a:lnTo>
                  <a:lnTo>
                    <a:pt x="332" y="94"/>
                  </a:lnTo>
                  <a:lnTo>
                    <a:pt x="340" y="100"/>
                  </a:lnTo>
                  <a:lnTo>
                    <a:pt x="348" y="110"/>
                  </a:lnTo>
                  <a:lnTo>
                    <a:pt x="354" y="122"/>
                  </a:lnTo>
                  <a:lnTo>
                    <a:pt x="354" y="134"/>
                  </a:lnTo>
                  <a:lnTo>
                    <a:pt x="342" y="140"/>
                  </a:lnTo>
                  <a:lnTo>
                    <a:pt x="324" y="142"/>
                  </a:lnTo>
                  <a:lnTo>
                    <a:pt x="302" y="142"/>
                  </a:lnTo>
                  <a:lnTo>
                    <a:pt x="276" y="138"/>
                  </a:lnTo>
                  <a:lnTo>
                    <a:pt x="252" y="132"/>
                  </a:lnTo>
                  <a:lnTo>
                    <a:pt x="230" y="126"/>
                  </a:lnTo>
                  <a:lnTo>
                    <a:pt x="214" y="118"/>
                  </a:lnTo>
                  <a:lnTo>
                    <a:pt x="200" y="110"/>
                  </a:lnTo>
                  <a:lnTo>
                    <a:pt x="182" y="100"/>
                  </a:lnTo>
                  <a:lnTo>
                    <a:pt x="162" y="90"/>
                  </a:lnTo>
                  <a:lnTo>
                    <a:pt x="140" y="80"/>
                  </a:lnTo>
                  <a:lnTo>
                    <a:pt x="118" y="72"/>
                  </a:lnTo>
                  <a:lnTo>
                    <a:pt x="98" y="62"/>
                  </a:lnTo>
                  <a:lnTo>
                    <a:pt x="80" y="56"/>
                  </a:lnTo>
                  <a:lnTo>
                    <a:pt x="66" y="52"/>
                  </a:lnTo>
                  <a:lnTo>
                    <a:pt x="54" y="50"/>
                  </a:lnTo>
                  <a:lnTo>
                    <a:pt x="42" y="48"/>
                  </a:lnTo>
                  <a:lnTo>
                    <a:pt x="32" y="46"/>
                  </a:lnTo>
                  <a:lnTo>
                    <a:pt x="22" y="42"/>
                  </a:lnTo>
                  <a:lnTo>
                    <a:pt x="12" y="38"/>
                  </a:lnTo>
                  <a:lnTo>
                    <a:pt x="6" y="32"/>
                  </a:lnTo>
                  <a:lnTo>
                    <a:pt x="2" y="2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B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143" y="1797"/>
              <a:ext cx="150" cy="166"/>
            </a:xfrm>
            <a:custGeom>
              <a:avLst/>
              <a:gdLst>
                <a:gd name="T0" fmla="*/ 0 w 150"/>
                <a:gd name="T1" fmla="*/ 132 h 166"/>
                <a:gd name="T2" fmla="*/ 2 w 150"/>
                <a:gd name="T3" fmla="*/ 132 h 166"/>
                <a:gd name="T4" fmla="*/ 8 w 150"/>
                <a:gd name="T5" fmla="*/ 134 h 166"/>
                <a:gd name="T6" fmla="*/ 16 w 150"/>
                <a:gd name="T7" fmla="*/ 136 h 166"/>
                <a:gd name="T8" fmla="*/ 28 w 150"/>
                <a:gd name="T9" fmla="*/ 134 h 166"/>
                <a:gd name="T10" fmla="*/ 38 w 150"/>
                <a:gd name="T11" fmla="*/ 132 h 166"/>
                <a:gd name="T12" fmla="*/ 50 w 150"/>
                <a:gd name="T13" fmla="*/ 126 h 166"/>
                <a:gd name="T14" fmla="*/ 60 w 150"/>
                <a:gd name="T15" fmla="*/ 118 h 166"/>
                <a:gd name="T16" fmla="*/ 68 w 150"/>
                <a:gd name="T17" fmla="*/ 102 h 166"/>
                <a:gd name="T18" fmla="*/ 76 w 150"/>
                <a:gd name="T19" fmla="*/ 84 h 166"/>
                <a:gd name="T20" fmla="*/ 82 w 150"/>
                <a:gd name="T21" fmla="*/ 66 h 166"/>
                <a:gd name="T22" fmla="*/ 90 w 150"/>
                <a:gd name="T23" fmla="*/ 50 h 166"/>
                <a:gd name="T24" fmla="*/ 96 w 150"/>
                <a:gd name="T25" fmla="*/ 36 h 166"/>
                <a:gd name="T26" fmla="*/ 104 w 150"/>
                <a:gd name="T27" fmla="*/ 24 h 166"/>
                <a:gd name="T28" fmla="*/ 114 w 150"/>
                <a:gd name="T29" fmla="*/ 12 h 166"/>
                <a:gd name="T30" fmla="*/ 122 w 150"/>
                <a:gd name="T31" fmla="*/ 4 h 166"/>
                <a:gd name="T32" fmla="*/ 134 w 150"/>
                <a:gd name="T33" fmla="*/ 0 h 166"/>
                <a:gd name="T34" fmla="*/ 150 w 150"/>
                <a:gd name="T35" fmla="*/ 0 h 166"/>
                <a:gd name="T36" fmla="*/ 150 w 150"/>
                <a:gd name="T37" fmla="*/ 10 h 166"/>
                <a:gd name="T38" fmla="*/ 140 w 150"/>
                <a:gd name="T39" fmla="*/ 26 h 166"/>
                <a:gd name="T40" fmla="*/ 128 w 150"/>
                <a:gd name="T41" fmla="*/ 40 h 166"/>
                <a:gd name="T42" fmla="*/ 118 w 150"/>
                <a:gd name="T43" fmla="*/ 60 h 166"/>
                <a:gd name="T44" fmla="*/ 110 w 150"/>
                <a:gd name="T45" fmla="*/ 90 h 166"/>
                <a:gd name="T46" fmla="*/ 98 w 150"/>
                <a:gd name="T47" fmla="*/ 118 h 166"/>
                <a:gd name="T48" fmla="*/ 82 w 150"/>
                <a:gd name="T49" fmla="*/ 140 h 166"/>
                <a:gd name="T50" fmla="*/ 70 w 150"/>
                <a:gd name="T51" fmla="*/ 148 h 166"/>
                <a:gd name="T52" fmla="*/ 58 w 150"/>
                <a:gd name="T53" fmla="*/ 156 h 166"/>
                <a:gd name="T54" fmla="*/ 44 w 150"/>
                <a:gd name="T55" fmla="*/ 162 h 166"/>
                <a:gd name="T56" fmla="*/ 30 w 150"/>
                <a:gd name="T57" fmla="*/ 166 h 166"/>
                <a:gd name="T58" fmla="*/ 18 w 150"/>
                <a:gd name="T59" fmla="*/ 164 h 166"/>
                <a:gd name="T60" fmla="*/ 8 w 150"/>
                <a:gd name="T61" fmla="*/ 160 h 166"/>
                <a:gd name="T62" fmla="*/ 2 w 150"/>
                <a:gd name="T63" fmla="*/ 150 h 166"/>
                <a:gd name="T64" fmla="*/ 0 w 150"/>
                <a:gd name="T65" fmla="*/ 132 h 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166"/>
                <a:gd name="T101" fmla="*/ 150 w 150"/>
                <a:gd name="T102" fmla="*/ 166 h 1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166">
                  <a:moveTo>
                    <a:pt x="0" y="132"/>
                  </a:moveTo>
                  <a:lnTo>
                    <a:pt x="2" y="132"/>
                  </a:lnTo>
                  <a:lnTo>
                    <a:pt x="8" y="134"/>
                  </a:lnTo>
                  <a:lnTo>
                    <a:pt x="16" y="136"/>
                  </a:lnTo>
                  <a:lnTo>
                    <a:pt x="28" y="134"/>
                  </a:lnTo>
                  <a:lnTo>
                    <a:pt x="38" y="132"/>
                  </a:lnTo>
                  <a:lnTo>
                    <a:pt x="50" y="126"/>
                  </a:lnTo>
                  <a:lnTo>
                    <a:pt x="60" y="118"/>
                  </a:lnTo>
                  <a:lnTo>
                    <a:pt x="68" y="102"/>
                  </a:lnTo>
                  <a:lnTo>
                    <a:pt x="76" y="84"/>
                  </a:lnTo>
                  <a:lnTo>
                    <a:pt x="82" y="66"/>
                  </a:lnTo>
                  <a:lnTo>
                    <a:pt x="90" y="50"/>
                  </a:lnTo>
                  <a:lnTo>
                    <a:pt x="96" y="36"/>
                  </a:lnTo>
                  <a:lnTo>
                    <a:pt x="104" y="24"/>
                  </a:lnTo>
                  <a:lnTo>
                    <a:pt x="114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50" y="0"/>
                  </a:lnTo>
                  <a:lnTo>
                    <a:pt x="150" y="10"/>
                  </a:lnTo>
                  <a:lnTo>
                    <a:pt x="140" y="26"/>
                  </a:lnTo>
                  <a:lnTo>
                    <a:pt x="128" y="40"/>
                  </a:lnTo>
                  <a:lnTo>
                    <a:pt x="118" y="60"/>
                  </a:lnTo>
                  <a:lnTo>
                    <a:pt x="110" y="90"/>
                  </a:lnTo>
                  <a:lnTo>
                    <a:pt x="98" y="118"/>
                  </a:lnTo>
                  <a:lnTo>
                    <a:pt x="82" y="140"/>
                  </a:lnTo>
                  <a:lnTo>
                    <a:pt x="70" y="148"/>
                  </a:lnTo>
                  <a:lnTo>
                    <a:pt x="58" y="156"/>
                  </a:lnTo>
                  <a:lnTo>
                    <a:pt x="44" y="162"/>
                  </a:lnTo>
                  <a:lnTo>
                    <a:pt x="30" y="166"/>
                  </a:lnTo>
                  <a:lnTo>
                    <a:pt x="18" y="164"/>
                  </a:lnTo>
                  <a:lnTo>
                    <a:pt x="8" y="160"/>
                  </a:lnTo>
                  <a:lnTo>
                    <a:pt x="2" y="15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5B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311" y="2076"/>
              <a:ext cx="60" cy="325"/>
            </a:xfrm>
            <a:custGeom>
              <a:avLst/>
              <a:gdLst>
                <a:gd name="T0" fmla="*/ 10 w 60"/>
                <a:gd name="T1" fmla="*/ 14 h 325"/>
                <a:gd name="T2" fmla="*/ 8 w 60"/>
                <a:gd name="T3" fmla="*/ 36 h 325"/>
                <a:gd name="T4" fmla="*/ 2 w 60"/>
                <a:gd name="T5" fmla="*/ 88 h 325"/>
                <a:gd name="T6" fmla="*/ 0 w 60"/>
                <a:gd name="T7" fmla="*/ 154 h 325"/>
                <a:gd name="T8" fmla="*/ 6 w 60"/>
                <a:gd name="T9" fmla="*/ 214 h 325"/>
                <a:gd name="T10" fmla="*/ 18 w 60"/>
                <a:gd name="T11" fmla="*/ 257 h 325"/>
                <a:gd name="T12" fmla="*/ 32 w 60"/>
                <a:gd name="T13" fmla="*/ 285 h 325"/>
                <a:gd name="T14" fmla="*/ 46 w 60"/>
                <a:gd name="T15" fmla="*/ 305 h 325"/>
                <a:gd name="T16" fmla="*/ 54 w 60"/>
                <a:gd name="T17" fmla="*/ 321 h 325"/>
                <a:gd name="T18" fmla="*/ 58 w 60"/>
                <a:gd name="T19" fmla="*/ 325 h 325"/>
                <a:gd name="T20" fmla="*/ 60 w 60"/>
                <a:gd name="T21" fmla="*/ 313 h 325"/>
                <a:gd name="T22" fmla="*/ 56 w 60"/>
                <a:gd name="T23" fmla="*/ 287 h 325"/>
                <a:gd name="T24" fmla="*/ 46 w 60"/>
                <a:gd name="T25" fmla="*/ 257 h 325"/>
                <a:gd name="T26" fmla="*/ 32 w 60"/>
                <a:gd name="T27" fmla="*/ 214 h 325"/>
                <a:gd name="T28" fmla="*/ 20 w 60"/>
                <a:gd name="T29" fmla="*/ 158 h 325"/>
                <a:gd name="T30" fmla="*/ 16 w 60"/>
                <a:gd name="T31" fmla="*/ 106 h 325"/>
                <a:gd name="T32" fmla="*/ 16 w 60"/>
                <a:gd name="T33" fmla="*/ 74 h 325"/>
                <a:gd name="T34" fmla="*/ 20 w 60"/>
                <a:gd name="T35" fmla="*/ 48 h 325"/>
                <a:gd name="T36" fmla="*/ 24 w 60"/>
                <a:gd name="T37" fmla="*/ 16 h 325"/>
                <a:gd name="T38" fmla="*/ 22 w 60"/>
                <a:gd name="T39" fmla="*/ 0 h 325"/>
                <a:gd name="T40" fmla="*/ 10 w 60"/>
                <a:gd name="T41" fmla="*/ 14 h 3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325"/>
                <a:gd name="T65" fmla="*/ 60 w 60"/>
                <a:gd name="T66" fmla="*/ 325 h 3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325">
                  <a:moveTo>
                    <a:pt x="10" y="14"/>
                  </a:moveTo>
                  <a:lnTo>
                    <a:pt x="8" y="36"/>
                  </a:lnTo>
                  <a:lnTo>
                    <a:pt x="2" y="88"/>
                  </a:lnTo>
                  <a:lnTo>
                    <a:pt x="0" y="154"/>
                  </a:lnTo>
                  <a:lnTo>
                    <a:pt x="6" y="214"/>
                  </a:lnTo>
                  <a:lnTo>
                    <a:pt x="18" y="257"/>
                  </a:lnTo>
                  <a:lnTo>
                    <a:pt x="32" y="285"/>
                  </a:lnTo>
                  <a:lnTo>
                    <a:pt x="46" y="305"/>
                  </a:lnTo>
                  <a:lnTo>
                    <a:pt x="54" y="321"/>
                  </a:lnTo>
                  <a:lnTo>
                    <a:pt x="58" y="325"/>
                  </a:lnTo>
                  <a:lnTo>
                    <a:pt x="60" y="313"/>
                  </a:lnTo>
                  <a:lnTo>
                    <a:pt x="56" y="287"/>
                  </a:lnTo>
                  <a:lnTo>
                    <a:pt x="46" y="257"/>
                  </a:lnTo>
                  <a:lnTo>
                    <a:pt x="32" y="214"/>
                  </a:lnTo>
                  <a:lnTo>
                    <a:pt x="20" y="158"/>
                  </a:lnTo>
                  <a:lnTo>
                    <a:pt x="16" y="106"/>
                  </a:lnTo>
                  <a:lnTo>
                    <a:pt x="16" y="74"/>
                  </a:lnTo>
                  <a:lnTo>
                    <a:pt x="20" y="48"/>
                  </a:lnTo>
                  <a:lnTo>
                    <a:pt x="24" y="16"/>
                  </a:lnTo>
                  <a:lnTo>
                    <a:pt x="22" y="0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455" y="1839"/>
              <a:ext cx="54" cy="104"/>
            </a:xfrm>
            <a:custGeom>
              <a:avLst/>
              <a:gdLst>
                <a:gd name="T0" fmla="*/ 40 w 54"/>
                <a:gd name="T1" fmla="*/ 0 h 104"/>
                <a:gd name="T2" fmla="*/ 34 w 54"/>
                <a:gd name="T3" fmla="*/ 6 h 104"/>
                <a:gd name="T4" fmla="*/ 24 w 54"/>
                <a:gd name="T5" fmla="*/ 18 h 104"/>
                <a:gd name="T6" fmla="*/ 12 w 54"/>
                <a:gd name="T7" fmla="*/ 36 h 104"/>
                <a:gd name="T8" fmla="*/ 4 w 54"/>
                <a:gd name="T9" fmla="*/ 56 h 104"/>
                <a:gd name="T10" fmla="*/ 0 w 54"/>
                <a:gd name="T11" fmla="*/ 74 h 104"/>
                <a:gd name="T12" fmla="*/ 0 w 54"/>
                <a:gd name="T13" fmla="*/ 92 h 104"/>
                <a:gd name="T14" fmla="*/ 4 w 54"/>
                <a:gd name="T15" fmla="*/ 104 h 104"/>
                <a:gd name="T16" fmla="*/ 20 w 54"/>
                <a:gd name="T17" fmla="*/ 102 h 104"/>
                <a:gd name="T18" fmla="*/ 32 w 54"/>
                <a:gd name="T19" fmla="*/ 96 h 104"/>
                <a:gd name="T20" fmla="*/ 32 w 54"/>
                <a:gd name="T21" fmla="*/ 92 h 104"/>
                <a:gd name="T22" fmla="*/ 32 w 54"/>
                <a:gd name="T23" fmla="*/ 84 h 104"/>
                <a:gd name="T24" fmla="*/ 36 w 54"/>
                <a:gd name="T25" fmla="*/ 68 h 104"/>
                <a:gd name="T26" fmla="*/ 46 w 54"/>
                <a:gd name="T27" fmla="*/ 42 h 104"/>
                <a:gd name="T28" fmla="*/ 54 w 54"/>
                <a:gd name="T29" fmla="*/ 18 h 104"/>
                <a:gd name="T30" fmla="*/ 54 w 54"/>
                <a:gd name="T31" fmla="*/ 0 h 104"/>
                <a:gd name="T32" fmla="*/ 40 w 54"/>
                <a:gd name="T33" fmla="*/ 0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04"/>
                <a:gd name="T53" fmla="*/ 54 w 54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04">
                  <a:moveTo>
                    <a:pt x="40" y="0"/>
                  </a:moveTo>
                  <a:lnTo>
                    <a:pt x="34" y="6"/>
                  </a:lnTo>
                  <a:lnTo>
                    <a:pt x="24" y="18"/>
                  </a:lnTo>
                  <a:lnTo>
                    <a:pt x="12" y="36"/>
                  </a:lnTo>
                  <a:lnTo>
                    <a:pt x="4" y="56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4" y="104"/>
                  </a:lnTo>
                  <a:lnTo>
                    <a:pt x="20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4"/>
                  </a:lnTo>
                  <a:lnTo>
                    <a:pt x="36" y="68"/>
                  </a:lnTo>
                  <a:lnTo>
                    <a:pt x="46" y="42"/>
                  </a:lnTo>
                  <a:lnTo>
                    <a:pt x="54" y="18"/>
                  </a:lnTo>
                  <a:lnTo>
                    <a:pt x="54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5B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794" y="2411"/>
              <a:ext cx="110" cy="259"/>
            </a:xfrm>
            <a:custGeom>
              <a:avLst/>
              <a:gdLst>
                <a:gd name="T0" fmla="*/ 54 w 110"/>
                <a:gd name="T1" fmla="*/ 0 h 259"/>
                <a:gd name="T2" fmla="*/ 62 w 110"/>
                <a:gd name="T3" fmla="*/ 2 h 259"/>
                <a:gd name="T4" fmla="*/ 82 w 110"/>
                <a:gd name="T5" fmla="*/ 20 h 259"/>
                <a:gd name="T6" fmla="*/ 102 w 110"/>
                <a:gd name="T7" fmla="*/ 62 h 259"/>
                <a:gd name="T8" fmla="*/ 110 w 110"/>
                <a:gd name="T9" fmla="*/ 142 h 259"/>
                <a:gd name="T10" fmla="*/ 104 w 110"/>
                <a:gd name="T11" fmla="*/ 208 h 259"/>
                <a:gd name="T12" fmla="*/ 90 w 110"/>
                <a:gd name="T13" fmla="*/ 243 h 259"/>
                <a:gd name="T14" fmla="*/ 72 w 110"/>
                <a:gd name="T15" fmla="*/ 257 h 259"/>
                <a:gd name="T16" fmla="*/ 54 w 110"/>
                <a:gd name="T17" fmla="*/ 259 h 259"/>
                <a:gd name="T18" fmla="*/ 46 w 110"/>
                <a:gd name="T19" fmla="*/ 259 h 259"/>
                <a:gd name="T20" fmla="*/ 38 w 110"/>
                <a:gd name="T21" fmla="*/ 255 h 259"/>
                <a:gd name="T22" fmla="*/ 28 w 110"/>
                <a:gd name="T23" fmla="*/ 247 h 259"/>
                <a:gd name="T24" fmla="*/ 18 w 110"/>
                <a:gd name="T25" fmla="*/ 232 h 259"/>
                <a:gd name="T26" fmla="*/ 10 w 110"/>
                <a:gd name="T27" fmla="*/ 210 h 259"/>
                <a:gd name="T28" fmla="*/ 4 w 110"/>
                <a:gd name="T29" fmla="*/ 178 h 259"/>
                <a:gd name="T30" fmla="*/ 0 w 110"/>
                <a:gd name="T31" fmla="*/ 136 h 259"/>
                <a:gd name="T32" fmla="*/ 2 w 110"/>
                <a:gd name="T33" fmla="*/ 82 h 259"/>
                <a:gd name="T34" fmla="*/ 12 w 110"/>
                <a:gd name="T35" fmla="*/ 36 h 259"/>
                <a:gd name="T36" fmla="*/ 30 w 110"/>
                <a:gd name="T37" fmla="*/ 10 h 259"/>
                <a:gd name="T38" fmla="*/ 46 w 110"/>
                <a:gd name="T39" fmla="*/ 2 h 259"/>
                <a:gd name="T40" fmla="*/ 54 w 110"/>
                <a:gd name="T41" fmla="*/ 0 h 2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259"/>
                <a:gd name="T65" fmla="*/ 110 w 110"/>
                <a:gd name="T66" fmla="*/ 259 h 2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259">
                  <a:moveTo>
                    <a:pt x="54" y="0"/>
                  </a:moveTo>
                  <a:lnTo>
                    <a:pt x="62" y="2"/>
                  </a:lnTo>
                  <a:lnTo>
                    <a:pt x="82" y="20"/>
                  </a:lnTo>
                  <a:lnTo>
                    <a:pt x="102" y="62"/>
                  </a:lnTo>
                  <a:lnTo>
                    <a:pt x="110" y="142"/>
                  </a:lnTo>
                  <a:lnTo>
                    <a:pt x="104" y="208"/>
                  </a:lnTo>
                  <a:lnTo>
                    <a:pt x="90" y="243"/>
                  </a:lnTo>
                  <a:lnTo>
                    <a:pt x="72" y="257"/>
                  </a:lnTo>
                  <a:lnTo>
                    <a:pt x="54" y="259"/>
                  </a:lnTo>
                  <a:lnTo>
                    <a:pt x="46" y="259"/>
                  </a:lnTo>
                  <a:lnTo>
                    <a:pt x="38" y="255"/>
                  </a:lnTo>
                  <a:lnTo>
                    <a:pt x="28" y="247"/>
                  </a:lnTo>
                  <a:lnTo>
                    <a:pt x="18" y="232"/>
                  </a:lnTo>
                  <a:lnTo>
                    <a:pt x="10" y="210"/>
                  </a:lnTo>
                  <a:lnTo>
                    <a:pt x="4" y="178"/>
                  </a:lnTo>
                  <a:lnTo>
                    <a:pt x="0" y="136"/>
                  </a:lnTo>
                  <a:lnTo>
                    <a:pt x="2" y="82"/>
                  </a:lnTo>
                  <a:lnTo>
                    <a:pt x="12" y="36"/>
                  </a:lnTo>
                  <a:lnTo>
                    <a:pt x="30" y="10"/>
                  </a:lnTo>
                  <a:lnTo>
                    <a:pt x="46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906" y="2339"/>
              <a:ext cx="93" cy="220"/>
            </a:xfrm>
            <a:custGeom>
              <a:avLst/>
              <a:gdLst>
                <a:gd name="T0" fmla="*/ 46 w 93"/>
                <a:gd name="T1" fmla="*/ 0 h 220"/>
                <a:gd name="T2" fmla="*/ 54 w 93"/>
                <a:gd name="T3" fmla="*/ 4 h 220"/>
                <a:gd name="T4" fmla="*/ 70 w 93"/>
                <a:gd name="T5" fmla="*/ 20 h 220"/>
                <a:gd name="T6" fmla="*/ 87 w 93"/>
                <a:gd name="T7" fmla="*/ 58 h 220"/>
                <a:gd name="T8" fmla="*/ 93 w 93"/>
                <a:gd name="T9" fmla="*/ 126 h 220"/>
                <a:gd name="T10" fmla="*/ 91 w 93"/>
                <a:gd name="T11" fmla="*/ 158 h 220"/>
                <a:gd name="T12" fmla="*/ 85 w 93"/>
                <a:gd name="T13" fmla="*/ 182 h 220"/>
                <a:gd name="T14" fmla="*/ 77 w 93"/>
                <a:gd name="T15" fmla="*/ 198 h 220"/>
                <a:gd name="T16" fmla="*/ 68 w 93"/>
                <a:gd name="T17" fmla="*/ 210 h 220"/>
                <a:gd name="T18" fmla="*/ 58 w 93"/>
                <a:gd name="T19" fmla="*/ 216 h 220"/>
                <a:gd name="T20" fmla="*/ 48 w 93"/>
                <a:gd name="T21" fmla="*/ 218 h 220"/>
                <a:gd name="T22" fmla="*/ 40 w 93"/>
                <a:gd name="T23" fmla="*/ 220 h 220"/>
                <a:gd name="T24" fmla="*/ 32 w 93"/>
                <a:gd name="T25" fmla="*/ 218 h 220"/>
                <a:gd name="T26" fmla="*/ 24 w 93"/>
                <a:gd name="T27" fmla="*/ 214 h 220"/>
                <a:gd name="T28" fmla="*/ 14 w 93"/>
                <a:gd name="T29" fmla="*/ 196 h 220"/>
                <a:gd name="T30" fmla="*/ 4 w 93"/>
                <a:gd name="T31" fmla="*/ 162 h 220"/>
                <a:gd name="T32" fmla="*/ 0 w 93"/>
                <a:gd name="T33" fmla="*/ 102 h 220"/>
                <a:gd name="T34" fmla="*/ 8 w 93"/>
                <a:gd name="T35" fmla="*/ 44 h 220"/>
                <a:gd name="T36" fmla="*/ 24 w 93"/>
                <a:gd name="T37" fmla="*/ 14 h 220"/>
                <a:gd name="T38" fmla="*/ 38 w 93"/>
                <a:gd name="T39" fmla="*/ 2 h 220"/>
                <a:gd name="T40" fmla="*/ 46 w 93"/>
                <a:gd name="T41" fmla="*/ 0 h 2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220"/>
                <a:gd name="T65" fmla="*/ 93 w 93"/>
                <a:gd name="T66" fmla="*/ 220 h 2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220">
                  <a:moveTo>
                    <a:pt x="46" y="0"/>
                  </a:moveTo>
                  <a:lnTo>
                    <a:pt x="54" y="4"/>
                  </a:lnTo>
                  <a:lnTo>
                    <a:pt x="70" y="20"/>
                  </a:lnTo>
                  <a:lnTo>
                    <a:pt x="87" y="58"/>
                  </a:lnTo>
                  <a:lnTo>
                    <a:pt x="93" y="126"/>
                  </a:lnTo>
                  <a:lnTo>
                    <a:pt x="91" y="158"/>
                  </a:lnTo>
                  <a:lnTo>
                    <a:pt x="85" y="182"/>
                  </a:lnTo>
                  <a:lnTo>
                    <a:pt x="77" y="198"/>
                  </a:lnTo>
                  <a:lnTo>
                    <a:pt x="68" y="210"/>
                  </a:lnTo>
                  <a:lnTo>
                    <a:pt x="58" y="216"/>
                  </a:lnTo>
                  <a:lnTo>
                    <a:pt x="48" y="218"/>
                  </a:lnTo>
                  <a:lnTo>
                    <a:pt x="40" y="220"/>
                  </a:lnTo>
                  <a:lnTo>
                    <a:pt x="32" y="218"/>
                  </a:lnTo>
                  <a:lnTo>
                    <a:pt x="24" y="214"/>
                  </a:lnTo>
                  <a:lnTo>
                    <a:pt x="14" y="196"/>
                  </a:lnTo>
                  <a:lnTo>
                    <a:pt x="4" y="162"/>
                  </a:lnTo>
                  <a:lnTo>
                    <a:pt x="0" y="102"/>
                  </a:lnTo>
                  <a:lnTo>
                    <a:pt x="8" y="44"/>
                  </a:lnTo>
                  <a:lnTo>
                    <a:pt x="24" y="14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4648200" y="3124200"/>
            <a:ext cx="3975100" cy="1695450"/>
            <a:chOff x="1111" y="1347"/>
            <a:chExt cx="3543" cy="1357"/>
          </a:xfrm>
        </p:grpSpPr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651" y="1919"/>
              <a:ext cx="269" cy="402"/>
            </a:xfrm>
            <a:custGeom>
              <a:avLst/>
              <a:gdLst>
                <a:gd name="T0" fmla="*/ 149 w 269"/>
                <a:gd name="T1" fmla="*/ 0 h 402"/>
                <a:gd name="T2" fmla="*/ 176 w 269"/>
                <a:gd name="T3" fmla="*/ 5 h 402"/>
                <a:gd name="T4" fmla="*/ 199 w 269"/>
                <a:gd name="T5" fmla="*/ 19 h 402"/>
                <a:gd name="T6" fmla="*/ 221 w 269"/>
                <a:gd name="T7" fmla="*/ 39 h 402"/>
                <a:gd name="T8" fmla="*/ 238 w 269"/>
                <a:gd name="T9" fmla="*/ 65 h 402"/>
                <a:gd name="T10" fmla="*/ 253 w 269"/>
                <a:gd name="T11" fmla="*/ 96 h 402"/>
                <a:gd name="T12" fmla="*/ 263 w 269"/>
                <a:gd name="T13" fmla="*/ 131 h 402"/>
                <a:gd name="T14" fmla="*/ 269 w 269"/>
                <a:gd name="T15" fmla="*/ 169 h 402"/>
                <a:gd name="T16" fmla="*/ 269 w 269"/>
                <a:gd name="T17" fmla="*/ 210 h 402"/>
                <a:gd name="T18" fmla="*/ 263 w 269"/>
                <a:gd name="T19" fmla="*/ 251 h 402"/>
                <a:gd name="T20" fmla="*/ 253 w 269"/>
                <a:gd name="T21" fmla="*/ 286 h 402"/>
                <a:gd name="T22" fmla="*/ 238 w 269"/>
                <a:gd name="T23" fmla="*/ 320 h 402"/>
                <a:gd name="T24" fmla="*/ 219 w 269"/>
                <a:gd name="T25" fmla="*/ 349 h 402"/>
                <a:gd name="T26" fmla="*/ 197 w 269"/>
                <a:gd name="T27" fmla="*/ 372 h 402"/>
                <a:gd name="T28" fmla="*/ 174 w 269"/>
                <a:gd name="T29" fmla="*/ 390 h 402"/>
                <a:gd name="T30" fmla="*/ 148 w 269"/>
                <a:gd name="T31" fmla="*/ 400 h 402"/>
                <a:gd name="T32" fmla="*/ 121 w 269"/>
                <a:gd name="T33" fmla="*/ 402 h 402"/>
                <a:gd name="T34" fmla="*/ 94 w 269"/>
                <a:gd name="T35" fmla="*/ 397 h 402"/>
                <a:gd name="T36" fmla="*/ 70 w 269"/>
                <a:gd name="T37" fmla="*/ 382 h 402"/>
                <a:gd name="T38" fmla="*/ 48 w 269"/>
                <a:gd name="T39" fmla="*/ 363 h 402"/>
                <a:gd name="T40" fmla="*/ 30 w 269"/>
                <a:gd name="T41" fmla="*/ 336 h 402"/>
                <a:gd name="T42" fmla="*/ 16 w 269"/>
                <a:gd name="T43" fmla="*/ 306 h 402"/>
                <a:gd name="T44" fmla="*/ 6 w 269"/>
                <a:gd name="T45" fmla="*/ 270 h 402"/>
                <a:gd name="T46" fmla="*/ 0 w 269"/>
                <a:gd name="T47" fmla="*/ 231 h 402"/>
                <a:gd name="T48" fmla="*/ 0 w 269"/>
                <a:gd name="T49" fmla="*/ 190 h 402"/>
                <a:gd name="T50" fmla="*/ 6 w 269"/>
                <a:gd name="T51" fmla="*/ 149 h 402"/>
                <a:gd name="T52" fmla="*/ 16 w 269"/>
                <a:gd name="T53" fmla="*/ 114 h 402"/>
                <a:gd name="T54" fmla="*/ 32 w 269"/>
                <a:gd name="T55" fmla="*/ 80 h 402"/>
                <a:gd name="T56" fmla="*/ 50 w 269"/>
                <a:gd name="T57" fmla="*/ 51 h 402"/>
                <a:gd name="T58" fmla="*/ 71 w 269"/>
                <a:gd name="T59" fmla="*/ 28 h 402"/>
                <a:gd name="T60" fmla="*/ 96 w 269"/>
                <a:gd name="T61" fmla="*/ 12 h 402"/>
                <a:gd name="T62" fmla="*/ 123 w 269"/>
                <a:gd name="T63" fmla="*/ 1 h 402"/>
                <a:gd name="T64" fmla="*/ 149 w 269"/>
                <a:gd name="T65" fmla="*/ 0 h 4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9"/>
                <a:gd name="T100" fmla="*/ 0 h 402"/>
                <a:gd name="T101" fmla="*/ 269 w 269"/>
                <a:gd name="T102" fmla="*/ 402 h 4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9" h="402">
                  <a:moveTo>
                    <a:pt x="149" y="0"/>
                  </a:moveTo>
                  <a:lnTo>
                    <a:pt x="176" y="5"/>
                  </a:lnTo>
                  <a:lnTo>
                    <a:pt x="199" y="19"/>
                  </a:lnTo>
                  <a:lnTo>
                    <a:pt x="221" y="39"/>
                  </a:lnTo>
                  <a:lnTo>
                    <a:pt x="238" y="65"/>
                  </a:lnTo>
                  <a:lnTo>
                    <a:pt x="253" y="96"/>
                  </a:lnTo>
                  <a:lnTo>
                    <a:pt x="263" y="131"/>
                  </a:lnTo>
                  <a:lnTo>
                    <a:pt x="269" y="169"/>
                  </a:lnTo>
                  <a:lnTo>
                    <a:pt x="269" y="210"/>
                  </a:lnTo>
                  <a:lnTo>
                    <a:pt x="263" y="251"/>
                  </a:lnTo>
                  <a:lnTo>
                    <a:pt x="253" y="286"/>
                  </a:lnTo>
                  <a:lnTo>
                    <a:pt x="238" y="320"/>
                  </a:lnTo>
                  <a:lnTo>
                    <a:pt x="219" y="349"/>
                  </a:lnTo>
                  <a:lnTo>
                    <a:pt x="197" y="372"/>
                  </a:lnTo>
                  <a:lnTo>
                    <a:pt x="174" y="390"/>
                  </a:lnTo>
                  <a:lnTo>
                    <a:pt x="148" y="400"/>
                  </a:lnTo>
                  <a:lnTo>
                    <a:pt x="121" y="402"/>
                  </a:lnTo>
                  <a:lnTo>
                    <a:pt x="94" y="397"/>
                  </a:lnTo>
                  <a:lnTo>
                    <a:pt x="70" y="382"/>
                  </a:lnTo>
                  <a:lnTo>
                    <a:pt x="48" y="363"/>
                  </a:lnTo>
                  <a:lnTo>
                    <a:pt x="30" y="336"/>
                  </a:lnTo>
                  <a:lnTo>
                    <a:pt x="16" y="306"/>
                  </a:lnTo>
                  <a:lnTo>
                    <a:pt x="6" y="270"/>
                  </a:lnTo>
                  <a:lnTo>
                    <a:pt x="0" y="231"/>
                  </a:lnTo>
                  <a:lnTo>
                    <a:pt x="0" y="190"/>
                  </a:lnTo>
                  <a:lnTo>
                    <a:pt x="6" y="149"/>
                  </a:lnTo>
                  <a:lnTo>
                    <a:pt x="16" y="114"/>
                  </a:lnTo>
                  <a:lnTo>
                    <a:pt x="32" y="80"/>
                  </a:lnTo>
                  <a:lnTo>
                    <a:pt x="50" y="51"/>
                  </a:lnTo>
                  <a:lnTo>
                    <a:pt x="71" y="28"/>
                  </a:lnTo>
                  <a:lnTo>
                    <a:pt x="96" y="12"/>
                  </a:lnTo>
                  <a:lnTo>
                    <a:pt x="123" y="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877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390" y="1764"/>
              <a:ext cx="585" cy="635"/>
            </a:xfrm>
            <a:custGeom>
              <a:avLst/>
              <a:gdLst>
                <a:gd name="T0" fmla="*/ 220 w 585"/>
                <a:gd name="T1" fmla="*/ 0 h 635"/>
                <a:gd name="T2" fmla="*/ 446 w 585"/>
                <a:gd name="T3" fmla="*/ 35 h 635"/>
                <a:gd name="T4" fmla="*/ 478 w 585"/>
                <a:gd name="T5" fmla="*/ 55 h 635"/>
                <a:gd name="T6" fmla="*/ 505 w 585"/>
                <a:gd name="T7" fmla="*/ 76 h 635"/>
                <a:gd name="T8" fmla="*/ 526 w 585"/>
                <a:gd name="T9" fmla="*/ 101 h 635"/>
                <a:gd name="T10" fmla="*/ 546 w 585"/>
                <a:gd name="T11" fmla="*/ 128 h 635"/>
                <a:gd name="T12" fmla="*/ 560 w 585"/>
                <a:gd name="T13" fmla="*/ 158 h 635"/>
                <a:gd name="T14" fmla="*/ 572 w 585"/>
                <a:gd name="T15" fmla="*/ 188 h 635"/>
                <a:gd name="T16" fmla="*/ 579 w 585"/>
                <a:gd name="T17" fmla="*/ 224 h 635"/>
                <a:gd name="T18" fmla="*/ 585 w 585"/>
                <a:gd name="T19" fmla="*/ 260 h 635"/>
                <a:gd name="T20" fmla="*/ 585 w 585"/>
                <a:gd name="T21" fmla="*/ 302 h 635"/>
                <a:gd name="T22" fmla="*/ 583 w 585"/>
                <a:gd name="T23" fmla="*/ 342 h 635"/>
                <a:gd name="T24" fmla="*/ 579 w 585"/>
                <a:gd name="T25" fmla="*/ 381 h 635"/>
                <a:gd name="T26" fmla="*/ 572 w 585"/>
                <a:gd name="T27" fmla="*/ 416 h 635"/>
                <a:gd name="T28" fmla="*/ 563 w 585"/>
                <a:gd name="T29" fmla="*/ 450 h 635"/>
                <a:gd name="T30" fmla="*/ 551 w 585"/>
                <a:gd name="T31" fmla="*/ 482 h 635"/>
                <a:gd name="T32" fmla="*/ 538 w 585"/>
                <a:gd name="T33" fmla="*/ 511 h 635"/>
                <a:gd name="T34" fmla="*/ 521 w 585"/>
                <a:gd name="T35" fmla="*/ 537 h 635"/>
                <a:gd name="T36" fmla="*/ 503 w 585"/>
                <a:gd name="T37" fmla="*/ 561 h 635"/>
                <a:gd name="T38" fmla="*/ 480 w 585"/>
                <a:gd name="T39" fmla="*/ 580 h 635"/>
                <a:gd name="T40" fmla="*/ 457 w 585"/>
                <a:gd name="T41" fmla="*/ 598 h 635"/>
                <a:gd name="T42" fmla="*/ 430 w 585"/>
                <a:gd name="T43" fmla="*/ 612 h 635"/>
                <a:gd name="T44" fmla="*/ 400 w 585"/>
                <a:gd name="T45" fmla="*/ 623 h 635"/>
                <a:gd name="T46" fmla="*/ 368 w 585"/>
                <a:gd name="T47" fmla="*/ 632 h 635"/>
                <a:gd name="T48" fmla="*/ 332 w 585"/>
                <a:gd name="T49" fmla="*/ 635 h 635"/>
                <a:gd name="T50" fmla="*/ 295 w 585"/>
                <a:gd name="T51" fmla="*/ 635 h 635"/>
                <a:gd name="T52" fmla="*/ 59 w 585"/>
                <a:gd name="T53" fmla="*/ 575 h 635"/>
                <a:gd name="T54" fmla="*/ 36 w 585"/>
                <a:gd name="T55" fmla="*/ 541 h 635"/>
                <a:gd name="T56" fmla="*/ 20 w 585"/>
                <a:gd name="T57" fmla="*/ 505 h 635"/>
                <a:gd name="T58" fmla="*/ 9 w 585"/>
                <a:gd name="T59" fmla="*/ 472 h 635"/>
                <a:gd name="T60" fmla="*/ 4 w 585"/>
                <a:gd name="T61" fmla="*/ 436 h 635"/>
                <a:gd name="T62" fmla="*/ 0 w 585"/>
                <a:gd name="T63" fmla="*/ 400 h 635"/>
                <a:gd name="T64" fmla="*/ 2 w 585"/>
                <a:gd name="T65" fmla="*/ 363 h 635"/>
                <a:gd name="T66" fmla="*/ 4 w 585"/>
                <a:gd name="T67" fmla="*/ 324 h 635"/>
                <a:gd name="T68" fmla="*/ 5 w 585"/>
                <a:gd name="T69" fmla="*/ 283 h 635"/>
                <a:gd name="T70" fmla="*/ 21 w 585"/>
                <a:gd name="T71" fmla="*/ 235 h 635"/>
                <a:gd name="T72" fmla="*/ 37 w 585"/>
                <a:gd name="T73" fmla="*/ 190 h 635"/>
                <a:gd name="T74" fmla="*/ 57 w 585"/>
                <a:gd name="T75" fmla="*/ 151 h 635"/>
                <a:gd name="T76" fmla="*/ 78 w 585"/>
                <a:gd name="T77" fmla="*/ 114 h 635"/>
                <a:gd name="T78" fmla="*/ 105 w 585"/>
                <a:gd name="T79" fmla="*/ 80 h 635"/>
                <a:gd name="T80" fmla="*/ 137 w 585"/>
                <a:gd name="T81" fmla="*/ 50 h 635"/>
                <a:gd name="T82" fmla="*/ 174 w 585"/>
                <a:gd name="T83" fmla="*/ 23 h 635"/>
                <a:gd name="T84" fmla="*/ 220 w 585"/>
                <a:gd name="T85" fmla="*/ 0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5"/>
                <a:gd name="T130" fmla="*/ 0 h 635"/>
                <a:gd name="T131" fmla="*/ 585 w 58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5" h="635">
                  <a:moveTo>
                    <a:pt x="220" y="0"/>
                  </a:moveTo>
                  <a:lnTo>
                    <a:pt x="446" y="35"/>
                  </a:lnTo>
                  <a:lnTo>
                    <a:pt x="478" y="55"/>
                  </a:lnTo>
                  <a:lnTo>
                    <a:pt x="505" y="76"/>
                  </a:lnTo>
                  <a:lnTo>
                    <a:pt x="526" y="101"/>
                  </a:lnTo>
                  <a:lnTo>
                    <a:pt x="546" y="128"/>
                  </a:lnTo>
                  <a:lnTo>
                    <a:pt x="560" y="158"/>
                  </a:lnTo>
                  <a:lnTo>
                    <a:pt x="572" y="188"/>
                  </a:lnTo>
                  <a:lnTo>
                    <a:pt x="579" y="224"/>
                  </a:lnTo>
                  <a:lnTo>
                    <a:pt x="585" y="260"/>
                  </a:lnTo>
                  <a:lnTo>
                    <a:pt x="585" y="302"/>
                  </a:lnTo>
                  <a:lnTo>
                    <a:pt x="583" y="342"/>
                  </a:lnTo>
                  <a:lnTo>
                    <a:pt x="579" y="381"/>
                  </a:lnTo>
                  <a:lnTo>
                    <a:pt x="572" y="416"/>
                  </a:lnTo>
                  <a:lnTo>
                    <a:pt x="563" y="450"/>
                  </a:lnTo>
                  <a:lnTo>
                    <a:pt x="551" y="482"/>
                  </a:lnTo>
                  <a:lnTo>
                    <a:pt x="538" y="511"/>
                  </a:lnTo>
                  <a:lnTo>
                    <a:pt x="521" y="537"/>
                  </a:lnTo>
                  <a:lnTo>
                    <a:pt x="503" y="561"/>
                  </a:lnTo>
                  <a:lnTo>
                    <a:pt x="480" y="580"/>
                  </a:lnTo>
                  <a:lnTo>
                    <a:pt x="457" y="598"/>
                  </a:lnTo>
                  <a:lnTo>
                    <a:pt x="430" y="612"/>
                  </a:lnTo>
                  <a:lnTo>
                    <a:pt x="400" y="623"/>
                  </a:lnTo>
                  <a:lnTo>
                    <a:pt x="368" y="632"/>
                  </a:lnTo>
                  <a:lnTo>
                    <a:pt x="332" y="635"/>
                  </a:lnTo>
                  <a:lnTo>
                    <a:pt x="295" y="635"/>
                  </a:lnTo>
                  <a:lnTo>
                    <a:pt x="59" y="575"/>
                  </a:lnTo>
                  <a:lnTo>
                    <a:pt x="36" y="541"/>
                  </a:lnTo>
                  <a:lnTo>
                    <a:pt x="20" y="505"/>
                  </a:lnTo>
                  <a:lnTo>
                    <a:pt x="9" y="472"/>
                  </a:lnTo>
                  <a:lnTo>
                    <a:pt x="4" y="436"/>
                  </a:lnTo>
                  <a:lnTo>
                    <a:pt x="0" y="400"/>
                  </a:lnTo>
                  <a:lnTo>
                    <a:pt x="2" y="363"/>
                  </a:lnTo>
                  <a:lnTo>
                    <a:pt x="4" y="324"/>
                  </a:lnTo>
                  <a:lnTo>
                    <a:pt x="5" y="283"/>
                  </a:lnTo>
                  <a:lnTo>
                    <a:pt x="21" y="235"/>
                  </a:lnTo>
                  <a:lnTo>
                    <a:pt x="37" y="190"/>
                  </a:lnTo>
                  <a:lnTo>
                    <a:pt x="57" y="151"/>
                  </a:lnTo>
                  <a:lnTo>
                    <a:pt x="78" y="114"/>
                  </a:lnTo>
                  <a:lnTo>
                    <a:pt x="105" y="80"/>
                  </a:lnTo>
                  <a:lnTo>
                    <a:pt x="137" y="50"/>
                  </a:lnTo>
                  <a:lnTo>
                    <a:pt x="174" y="2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140F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694" y="1949"/>
              <a:ext cx="218" cy="368"/>
            </a:xfrm>
            <a:custGeom>
              <a:avLst/>
              <a:gdLst>
                <a:gd name="T0" fmla="*/ 103 w 218"/>
                <a:gd name="T1" fmla="*/ 46 h 368"/>
                <a:gd name="T2" fmla="*/ 122 w 218"/>
                <a:gd name="T3" fmla="*/ 57 h 368"/>
                <a:gd name="T4" fmla="*/ 137 w 218"/>
                <a:gd name="T5" fmla="*/ 71 h 368"/>
                <a:gd name="T6" fmla="*/ 146 w 218"/>
                <a:gd name="T7" fmla="*/ 85 h 368"/>
                <a:gd name="T8" fmla="*/ 153 w 218"/>
                <a:gd name="T9" fmla="*/ 101 h 368"/>
                <a:gd name="T10" fmla="*/ 154 w 218"/>
                <a:gd name="T11" fmla="*/ 119 h 368"/>
                <a:gd name="T12" fmla="*/ 156 w 218"/>
                <a:gd name="T13" fmla="*/ 137 h 368"/>
                <a:gd name="T14" fmla="*/ 156 w 218"/>
                <a:gd name="T15" fmla="*/ 158 h 368"/>
                <a:gd name="T16" fmla="*/ 154 w 218"/>
                <a:gd name="T17" fmla="*/ 180 h 368"/>
                <a:gd name="T18" fmla="*/ 142 w 218"/>
                <a:gd name="T19" fmla="*/ 210 h 368"/>
                <a:gd name="T20" fmla="*/ 131 w 218"/>
                <a:gd name="T21" fmla="*/ 237 h 368"/>
                <a:gd name="T22" fmla="*/ 122 w 218"/>
                <a:gd name="T23" fmla="*/ 258 h 368"/>
                <a:gd name="T24" fmla="*/ 112 w 218"/>
                <a:gd name="T25" fmla="*/ 274 h 368"/>
                <a:gd name="T26" fmla="*/ 99 w 218"/>
                <a:gd name="T27" fmla="*/ 287 h 368"/>
                <a:gd name="T28" fmla="*/ 82 w 218"/>
                <a:gd name="T29" fmla="*/ 295 h 368"/>
                <a:gd name="T30" fmla="*/ 57 w 218"/>
                <a:gd name="T31" fmla="*/ 297 h 368"/>
                <a:gd name="T32" fmla="*/ 25 w 218"/>
                <a:gd name="T33" fmla="*/ 294 h 368"/>
                <a:gd name="T34" fmla="*/ 3 w 218"/>
                <a:gd name="T35" fmla="*/ 269 h 368"/>
                <a:gd name="T36" fmla="*/ 0 w 218"/>
                <a:gd name="T37" fmla="*/ 308 h 368"/>
                <a:gd name="T38" fmla="*/ 14 w 218"/>
                <a:gd name="T39" fmla="*/ 335 h 368"/>
                <a:gd name="T40" fmla="*/ 50 w 218"/>
                <a:gd name="T41" fmla="*/ 368 h 368"/>
                <a:gd name="T42" fmla="*/ 82 w 218"/>
                <a:gd name="T43" fmla="*/ 365 h 368"/>
                <a:gd name="T44" fmla="*/ 106 w 218"/>
                <a:gd name="T45" fmla="*/ 358 h 368"/>
                <a:gd name="T46" fmla="*/ 128 w 218"/>
                <a:gd name="T47" fmla="*/ 347 h 368"/>
                <a:gd name="T48" fmla="*/ 144 w 218"/>
                <a:gd name="T49" fmla="*/ 333 h 368"/>
                <a:gd name="T50" fmla="*/ 160 w 218"/>
                <a:gd name="T51" fmla="*/ 315 h 368"/>
                <a:gd name="T52" fmla="*/ 172 w 218"/>
                <a:gd name="T53" fmla="*/ 294 h 368"/>
                <a:gd name="T54" fmla="*/ 186 w 218"/>
                <a:gd name="T55" fmla="*/ 267 h 368"/>
                <a:gd name="T56" fmla="*/ 201 w 218"/>
                <a:gd name="T57" fmla="*/ 237 h 368"/>
                <a:gd name="T58" fmla="*/ 217 w 218"/>
                <a:gd name="T59" fmla="*/ 157 h 368"/>
                <a:gd name="T60" fmla="*/ 218 w 218"/>
                <a:gd name="T61" fmla="*/ 114 h 368"/>
                <a:gd name="T62" fmla="*/ 213 w 218"/>
                <a:gd name="T63" fmla="*/ 76 h 368"/>
                <a:gd name="T64" fmla="*/ 202 w 218"/>
                <a:gd name="T65" fmla="*/ 44 h 368"/>
                <a:gd name="T66" fmla="*/ 185 w 218"/>
                <a:gd name="T67" fmla="*/ 19 h 368"/>
                <a:gd name="T68" fmla="*/ 163 w 218"/>
                <a:gd name="T69" fmla="*/ 3 h 368"/>
                <a:gd name="T70" fmla="*/ 137 w 218"/>
                <a:gd name="T71" fmla="*/ 0 h 368"/>
                <a:gd name="T72" fmla="*/ 106 w 218"/>
                <a:gd name="T73" fmla="*/ 9 h 368"/>
                <a:gd name="T74" fmla="*/ 75 w 218"/>
                <a:gd name="T75" fmla="*/ 32 h 368"/>
                <a:gd name="T76" fmla="*/ 57 w 218"/>
                <a:gd name="T77" fmla="*/ 50 h 368"/>
                <a:gd name="T78" fmla="*/ 103 w 218"/>
                <a:gd name="T79" fmla="*/ 46 h 3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8"/>
                <a:gd name="T121" fmla="*/ 0 h 368"/>
                <a:gd name="T122" fmla="*/ 218 w 218"/>
                <a:gd name="T123" fmla="*/ 368 h 3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8" h="368">
                  <a:moveTo>
                    <a:pt x="103" y="46"/>
                  </a:moveTo>
                  <a:lnTo>
                    <a:pt x="122" y="57"/>
                  </a:lnTo>
                  <a:lnTo>
                    <a:pt x="137" y="71"/>
                  </a:lnTo>
                  <a:lnTo>
                    <a:pt x="146" y="85"/>
                  </a:lnTo>
                  <a:lnTo>
                    <a:pt x="153" y="101"/>
                  </a:lnTo>
                  <a:lnTo>
                    <a:pt x="154" y="119"/>
                  </a:lnTo>
                  <a:lnTo>
                    <a:pt x="156" y="137"/>
                  </a:lnTo>
                  <a:lnTo>
                    <a:pt x="156" y="158"/>
                  </a:lnTo>
                  <a:lnTo>
                    <a:pt x="154" y="180"/>
                  </a:lnTo>
                  <a:lnTo>
                    <a:pt x="142" y="210"/>
                  </a:lnTo>
                  <a:lnTo>
                    <a:pt x="131" y="237"/>
                  </a:lnTo>
                  <a:lnTo>
                    <a:pt x="122" y="258"/>
                  </a:lnTo>
                  <a:lnTo>
                    <a:pt x="112" y="274"/>
                  </a:lnTo>
                  <a:lnTo>
                    <a:pt x="99" y="287"/>
                  </a:lnTo>
                  <a:lnTo>
                    <a:pt x="82" y="295"/>
                  </a:lnTo>
                  <a:lnTo>
                    <a:pt x="57" y="297"/>
                  </a:lnTo>
                  <a:lnTo>
                    <a:pt x="25" y="294"/>
                  </a:lnTo>
                  <a:lnTo>
                    <a:pt x="3" y="269"/>
                  </a:lnTo>
                  <a:lnTo>
                    <a:pt x="0" y="308"/>
                  </a:lnTo>
                  <a:lnTo>
                    <a:pt x="14" y="335"/>
                  </a:lnTo>
                  <a:lnTo>
                    <a:pt x="50" y="368"/>
                  </a:lnTo>
                  <a:lnTo>
                    <a:pt x="82" y="365"/>
                  </a:lnTo>
                  <a:lnTo>
                    <a:pt x="106" y="358"/>
                  </a:lnTo>
                  <a:lnTo>
                    <a:pt x="128" y="347"/>
                  </a:lnTo>
                  <a:lnTo>
                    <a:pt x="144" y="333"/>
                  </a:lnTo>
                  <a:lnTo>
                    <a:pt x="160" y="315"/>
                  </a:lnTo>
                  <a:lnTo>
                    <a:pt x="172" y="294"/>
                  </a:lnTo>
                  <a:lnTo>
                    <a:pt x="186" y="267"/>
                  </a:lnTo>
                  <a:lnTo>
                    <a:pt x="201" y="237"/>
                  </a:lnTo>
                  <a:lnTo>
                    <a:pt x="217" y="157"/>
                  </a:lnTo>
                  <a:lnTo>
                    <a:pt x="218" y="114"/>
                  </a:lnTo>
                  <a:lnTo>
                    <a:pt x="213" y="76"/>
                  </a:lnTo>
                  <a:lnTo>
                    <a:pt x="202" y="44"/>
                  </a:lnTo>
                  <a:lnTo>
                    <a:pt x="185" y="19"/>
                  </a:lnTo>
                  <a:lnTo>
                    <a:pt x="163" y="3"/>
                  </a:lnTo>
                  <a:lnTo>
                    <a:pt x="137" y="0"/>
                  </a:lnTo>
                  <a:lnTo>
                    <a:pt x="106" y="9"/>
                  </a:lnTo>
                  <a:lnTo>
                    <a:pt x="75" y="32"/>
                  </a:lnTo>
                  <a:lnTo>
                    <a:pt x="57" y="50"/>
                  </a:lnTo>
                  <a:lnTo>
                    <a:pt x="103" y="46"/>
                  </a:lnTo>
                  <a:close/>
                </a:path>
              </a:pathLst>
            </a:custGeom>
            <a:solidFill>
              <a:srgbClr val="33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662" y="1928"/>
              <a:ext cx="140" cy="333"/>
            </a:xfrm>
            <a:custGeom>
              <a:avLst/>
              <a:gdLst>
                <a:gd name="T0" fmla="*/ 140 w 140"/>
                <a:gd name="T1" fmla="*/ 0 h 333"/>
                <a:gd name="T2" fmla="*/ 105 w 140"/>
                <a:gd name="T3" fmla="*/ 17 h 333"/>
                <a:gd name="T4" fmla="*/ 75 w 140"/>
                <a:gd name="T5" fmla="*/ 39 h 333"/>
                <a:gd name="T6" fmla="*/ 51 w 140"/>
                <a:gd name="T7" fmla="*/ 64 h 333"/>
                <a:gd name="T8" fmla="*/ 34 w 140"/>
                <a:gd name="T9" fmla="*/ 92 h 333"/>
                <a:gd name="T10" fmla="*/ 21 w 140"/>
                <a:gd name="T11" fmla="*/ 122 h 333"/>
                <a:gd name="T12" fmla="*/ 11 w 140"/>
                <a:gd name="T13" fmla="*/ 158 h 333"/>
                <a:gd name="T14" fmla="*/ 3 w 140"/>
                <a:gd name="T15" fmla="*/ 197 h 333"/>
                <a:gd name="T16" fmla="*/ 0 w 140"/>
                <a:gd name="T17" fmla="*/ 238 h 333"/>
                <a:gd name="T18" fmla="*/ 5 w 140"/>
                <a:gd name="T19" fmla="*/ 284 h 333"/>
                <a:gd name="T20" fmla="*/ 23 w 140"/>
                <a:gd name="T21" fmla="*/ 333 h 333"/>
                <a:gd name="T22" fmla="*/ 28 w 140"/>
                <a:gd name="T23" fmla="*/ 293 h 333"/>
                <a:gd name="T24" fmla="*/ 23 w 140"/>
                <a:gd name="T25" fmla="*/ 222 h 333"/>
                <a:gd name="T26" fmla="*/ 55 w 140"/>
                <a:gd name="T27" fmla="*/ 235 h 333"/>
                <a:gd name="T28" fmla="*/ 101 w 140"/>
                <a:gd name="T29" fmla="*/ 233 h 333"/>
                <a:gd name="T30" fmla="*/ 115 w 140"/>
                <a:gd name="T31" fmla="*/ 208 h 333"/>
                <a:gd name="T32" fmla="*/ 133 w 140"/>
                <a:gd name="T33" fmla="*/ 194 h 333"/>
                <a:gd name="T34" fmla="*/ 137 w 140"/>
                <a:gd name="T35" fmla="*/ 160 h 333"/>
                <a:gd name="T36" fmla="*/ 115 w 140"/>
                <a:gd name="T37" fmla="*/ 146 h 333"/>
                <a:gd name="T38" fmla="*/ 117 w 140"/>
                <a:gd name="T39" fmla="*/ 108 h 333"/>
                <a:gd name="T40" fmla="*/ 96 w 140"/>
                <a:gd name="T41" fmla="*/ 83 h 333"/>
                <a:gd name="T42" fmla="*/ 78 w 140"/>
                <a:gd name="T43" fmla="*/ 73 h 333"/>
                <a:gd name="T44" fmla="*/ 85 w 140"/>
                <a:gd name="T45" fmla="*/ 64 h 333"/>
                <a:gd name="T46" fmla="*/ 92 w 140"/>
                <a:gd name="T47" fmla="*/ 53 h 333"/>
                <a:gd name="T48" fmla="*/ 99 w 140"/>
                <a:gd name="T49" fmla="*/ 44 h 333"/>
                <a:gd name="T50" fmla="*/ 107 w 140"/>
                <a:gd name="T51" fmla="*/ 35 h 333"/>
                <a:gd name="T52" fmla="*/ 115 w 140"/>
                <a:gd name="T53" fmla="*/ 28 h 333"/>
                <a:gd name="T54" fmla="*/ 123 w 140"/>
                <a:gd name="T55" fmla="*/ 19 h 333"/>
                <a:gd name="T56" fmla="*/ 131 w 140"/>
                <a:gd name="T57" fmla="*/ 8 h 333"/>
                <a:gd name="T58" fmla="*/ 140 w 140"/>
                <a:gd name="T59" fmla="*/ 0 h 3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0"/>
                <a:gd name="T91" fmla="*/ 0 h 333"/>
                <a:gd name="T92" fmla="*/ 140 w 140"/>
                <a:gd name="T93" fmla="*/ 333 h 3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0" h="333">
                  <a:moveTo>
                    <a:pt x="140" y="0"/>
                  </a:moveTo>
                  <a:lnTo>
                    <a:pt x="105" y="17"/>
                  </a:lnTo>
                  <a:lnTo>
                    <a:pt x="75" y="39"/>
                  </a:lnTo>
                  <a:lnTo>
                    <a:pt x="51" y="64"/>
                  </a:lnTo>
                  <a:lnTo>
                    <a:pt x="34" y="92"/>
                  </a:lnTo>
                  <a:lnTo>
                    <a:pt x="21" y="122"/>
                  </a:lnTo>
                  <a:lnTo>
                    <a:pt x="11" y="158"/>
                  </a:lnTo>
                  <a:lnTo>
                    <a:pt x="3" y="197"/>
                  </a:lnTo>
                  <a:lnTo>
                    <a:pt x="0" y="238"/>
                  </a:lnTo>
                  <a:lnTo>
                    <a:pt x="5" y="284"/>
                  </a:lnTo>
                  <a:lnTo>
                    <a:pt x="23" y="333"/>
                  </a:lnTo>
                  <a:lnTo>
                    <a:pt x="28" y="293"/>
                  </a:lnTo>
                  <a:lnTo>
                    <a:pt x="23" y="222"/>
                  </a:lnTo>
                  <a:lnTo>
                    <a:pt x="55" y="235"/>
                  </a:lnTo>
                  <a:lnTo>
                    <a:pt x="101" y="233"/>
                  </a:lnTo>
                  <a:lnTo>
                    <a:pt x="115" y="208"/>
                  </a:lnTo>
                  <a:lnTo>
                    <a:pt x="133" y="194"/>
                  </a:lnTo>
                  <a:lnTo>
                    <a:pt x="137" y="160"/>
                  </a:lnTo>
                  <a:lnTo>
                    <a:pt x="115" y="146"/>
                  </a:lnTo>
                  <a:lnTo>
                    <a:pt x="117" y="108"/>
                  </a:lnTo>
                  <a:lnTo>
                    <a:pt x="96" y="83"/>
                  </a:lnTo>
                  <a:lnTo>
                    <a:pt x="78" y="73"/>
                  </a:lnTo>
                  <a:lnTo>
                    <a:pt x="85" y="64"/>
                  </a:lnTo>
                  <a:lnTo>
                    <a:pt x="92" y="53"/>
                  </a:lnTo>
                  <a:lnTo>
                    <a:pt x="99" y="44"/>
                  </a:lnTo>
                  <a:lnTo>
                    <a:pt x="107" y="35"/>
                  </a:lnTo>
                  <a:lnTo>
                    <a:pt x="115" y="28"/>
                  </a:lnTo>
                  <a:lnTo>
                    <a:pt x="123" y="19"/>
                  </a:lnTo>
                  <a:lnTo>
                    <a:pt x="131" y="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302B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1376" y="1765"/>
              <a:ext cx="455" cy="617"/>
            </a:xfrm>
            <a:custGeom>
              <a:avLst/>
              <a:gdLst>
                <a:gd name="T0" fmla="*/ 208 w 455"/>
                <a:gd name="T1" fmla="*/ 0 h 617"/>
                <a:gd name="T2" fmla="*/ 455 w 455"/>
                <a:gd name="T3" fmla="*/ 33 h 617"/>
                <a:gd name="T4" fmla="*/ 421 w 455"/>
                <a:gd name="T5" fmla="*/ 36 h 617"/>
                <a:gd name="T6" fmla="*/ 387 w 455"/>
                <a:gd name="T7" fmla="*/ 47 h 617"/>
                <a:gd name="T8" fmla="*/ 353 w 455"/>
                <a:gd name="T9" fmla="*/ 65 h 617"/>
                <a:gd name="T10" fmla="*/ 321 w 455"/>
                <a:gd name="T11" fmla="*/ 86 h 617"/>
                <a:gd name="T12" fmla="*/ 293 w 455"/>
                <a:gd name="T13" fmla="*/ 114 h 617"/>
                <a:gd name="T14" fmla="*/ 266 w 455"/>
                <a:gd name="T15" fmla="*/ 146 h 617"/>
                <a:gd name="T16" fmla="*/ 241 w 455"/>
                <a:gd name="T17" fmla="*/ 184 h 617"/>
                <a:gd name="T18" fmla="*/ 222 w 455"/>
                <a:gd name="T19" fmla="*/ 225 h 617"/>
                <a:gd name="T20" fmla="*/ 208 w 455"/>
                <a:gd name="T21" fmla="*/ 269 h 617"/>
                <a:gd name="T22" fmla="*/ 197 w 455"/>
                <a:gd name="T23" fmla="*/ 316 h 617"/>
                <a:gd name="T24" fmla="*/ 192 w 455"/>
                <a:gd name="T25" fmla="*/ 364 h 617"/>
                <a:gd name="T26" fmla="*/ 194 w 455"/>
                <a:gd name="T27" fmla="*/ 414 h 617"/>
                <a:gd name="T28" fmla="*/ 202 w 455"/>
                <a:gd name="T29" fmla="*/ 463 h 617"/>
                <a:gd name="T30" fmla="*/ 217 w 455"/>
                <a:gd name="T31" fmla="*/ 515 h 617"/>
                <a:gd name="T32" fmla="*/ 240 w 455"/>
                <a:gd name="T33" fmla="*/ 567 h 617"/>
                <a:gd name="T34" fmla="*/ 272 w 455"/>
                <a:gd name="T35" fmla="*/ 617 h 617"/>
                <a:gd name="T36" fmla="*/ 181 w 455"/>
                <a:gd name="T37" fmla="*/ 601 h 617"/>
                <a:gd name="T38" fmla="*/ 87 w 455"/>
                <a:gd name="T39" fmla="*/ 574 h 617"/>
                <a:gd name="T40" fmla="*/ 25 w 455"/>
                <a:gd name="T41" fmla="*/ 510 h 617"/>
                <a:gd name="T42" fmla="*/ 7 w 455"/>
                <a:gd name="T43" fmla="*/ 444 h 617"/>
                <a:gd name="T44" fmla="*/ 0 w 455"/>
                <a:gd name="T45" fmla="*/ 371 h 617"/>
                <a:gd name="T46" fmla="*/ 3 w 455"/>
                <a:gd name="T47" fmla="*/ 296 h 617"/>
                <a:gd name="T48" fmla="*/ 18 w 455"/>
                <a:gd name="T49" fmla="*/ 219 h 617"/>
                <a:gd name="T50" fmla="*/ 46 w 455"/>
                <a:gd name="T51" fmla="*/ 150 h 617"/>
                <a:gd name="T52" fmla="*/ 87 w 455"/>
                <a:gd name="T53" fmla="*/ 86 h 617"/>
                <a:gd name="T54" fmla="*/ 140 w 455"/>
                <a:gd name="T55" fmla="*/ 36 h 617"/>
                <a:gd name="T56" fmla="*/ 208 w 455"/>
                <a:gd name="T57" fmla="*/ 0 h 6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55"/>
                <a:gd name="T88" fmla="*/ 0 h 617"/>
                <a:gd name="T89" fmla="*/ 455 w 455"/>
                <a:gd name="T90" fmla="*/ 617 h 6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55" h="617">
                  <a:moveTo>
                    <a:pt x="208" y="0"/>
                  </a:moveTo>
                  <a:lnTo>
                    <a:pt x="455" y="33"/>
                  </a:lnTo>
                  <a:lnTo>
                    <a:pt x="421" y="36"/>
                  </a:lnTo>
                  <a:lnTo>
                    <a:pt x="387" y="47"/>
                  </a:lnTo>
                  <a:lnTo>
                    <a:pt x="353" y="65"/>
                  </a:lnTo>
                  <a:lnTo>
                    <a:pt x="321" y="86"/>
                  </a:lnTo>
                  <a:lnTo>
                    <a:pt x="293" y="114"/>
                  </a:lnTo>
                  <a:lnTo>
                    <a:pt x="266" y="146"/>
                  </a:lnTo>
                  <a:lnTo>
                    <a:pt x="241" y="184"/>
                  </a:lnTo>
                  <a:lnTo>
                    <a:pt x="222" y="225"/>
                  </a:lnTo>
                  <a:lnTo>
                    <a:pt x="208" y="269"/>
                  </a:lnTo>
                  <a:lnTo>
                    <a:pt x="197" y="316"/>
                  </a:lnTo>
                  <a:lnTo>
                    <a:pt x="192" y="364"/>
                  </a:lnTo>
                  <a:lnTo>
                    <a:pt x="194" y="414"/>
                  </a:lnTo>
                  <a:lnTo>
                    <a:pt x="202" y="463"/>
                  </a:lnTo>
                  <a:lnTo>
                    <a:pt x="217" y="515"/>
                  </a:lnTo>
                  <a:lnTo>
                    <a:pt x="240" y="567"/>
                  </a:lnTo>
                  <a:lnTo>
                    <a:pt x="272" y="617"/>
                  </a:lnTo>
                  <a:lnTo>
                    <a:pt x="181" y="601"/>
                  </a:lnTo>
                  <a:lnTo>
                    <a:pt x="87" y="574"/>
                  </a:lnTo>
                  <a:lnTo>
                    <a:pt x="25" y="510"/>
                  </a:lnTo>
                  <a:lnTo>
                    <a:pt x="7" y="444"/>
                  </a:lnTo>
                  <a:lnTo>
                    <a:pt x="0" y="371"/>
                  </a:lnTo>
                  <a:lnTo>
                    <a:pt x="3" y="296"/>
                  </a:lnTo>
                  <a:lnTo>
                    <a:pt x="18" y="219"/>
                  </a:lnTo>
                  <a:lnTo>
                    <a:pt x="46" y="150"/>
                  </a:lnTo>
                  <a:lnTo>
                    <a:pt x="87" y="86"/>
                  </a:lnTo>
                  <a:lnTo>
                    <a:pt x="140" y="36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33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4151" y="1748"/>
              <a:ext cx="404" cy="343"/>
            </a:xfrm>
            <a:custGeom>
              <a:avLst/>
              <a:gdLst>
                <a:gd name="T0" fmla="*/ 0 w 404"/>
                <a:gd name="T1" fmla="*/ 0 h 343"/>
                <a:gd name="T2" fmla="*/ 0 w 404"/>
                <a:gd name="T3" fmla="*/ 249 h 343"/>
                <a:gd name="T4" fmla="*/ 268 w 404"/>
                <a:gd name="T5" fmla="*/ 245 h 343"/>
                <a:gd name="T6" fmla="*/ 295 w 404"/>
                <a:gd name="T7" fmla="*/ 343 h 343"/>
                <a:gd name="T8" fmla="*/ 395 w 404"/>
                <a:gd name="T9" fmla="*/ 320 h 343"/>
                <a:gd name="T10" fmla="*/ 391 w 404"/>
                <a:gd name="T11" fmla="*/ 235 h 343"/>
                <a:gd name="T12" fmla="*/ 404 w 404"/>
                <a:gd name="T13" fmla="*/ 149 h 343"/>
                <a:gd name="T14" fmla="*/ 404 w 404"/>
                <a:gd name="T15" fmla="*/ 67 h 343"/>
                <a:gd name="T16" fmla="*/ 0 w 404"/>
                <a:gd name="T17" fmla="*/ 0 h 3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4"/>
                <a:gd name="T28" fmla="*/ 0 h 343"/>
                <a:gd name="T29" fmla="*/ 404 w 404"/>
                <a:gd name="T30" fmla="*/ 343 h 3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4" h="343">
                  <a:moveTo>
                    <a:pt x="0" y="0"/>
                  </a:moveTo>
                  <a:lnTo>
                    <a:pt x="0" y="249"/>
                  </a:lnTo>
                  <a:lnTo>
                    <a:pt x="268" y="245"/>
                  </a:lnTo>
                  <a:lnTo>
                    <a:pt x="295" y="343"/>
                  </a:lnTo>
                  <a:lnTo>
                    <a:pt x="395" y="320"/>
                  </a:lnTo>
                  <a:lnTo>
                    <a:pt x="391" y="235"/>
                  </a:lnTo>
                  <a:lnTo>
                    <a:pt x="404" y="149"/>
                  </a:lnTo>
                  <a:lnTo>
                    <a:pt x="404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4151" y="1386"/>
              <a:ext cx="491" cy="331"/>
            </a:xfrm>
            <a:custGeom>
              <a:avLst/>
              <a:gdLst>
                <a:gd name="T0" fmla="*/ 0 w 491"/>
                <a:gd name="T1" fmla="*/ 283 h 331"/>
                <a:gd name="T2" fmla="*/ 0 w 491"/>
                <a:gd name="T3" fmla="*/ 331 h 331"/>
                <a:gd name="T4" fmla="*/ 64 w 491"/>
                <a:gd name="T5" fmla="*/ 198 h 331"/>
                <a:gd name="T6" fmla="*/ 121 w 491"/>
                <a:gd name="T7" fmla="*/ 203 h 331"/>
                <a:gd name="T8" fmla="*/ 139 w 491"/>
                <a:gd name="T9" fmla="*/ 232 h 331"/>
                <a:gd name="T10" fmla="*/ 155 w 491"/>
                <a:gd name="T11" fmla="*/ 249 h 331"/>
                <a:gd name="T12" fmla="*/ 167 w 491"/>
                <a:gd name="T13" fmla="*/ 262 h 331"/>
                <a:gd name="T14" fmla="*/ 181 w 491"/>
                <a:gd name="T15" fmla="*/ 269 h 331"/>
                <a:gd name="T16" fmla="*/ 197 w 491"/>
                <a:gd name="T17" fmla="*/ 274 h 331"/>
                <a:gd name="T18" fmla="*/ 215 w 491"/>
                <a:gd name="T19" fmla="*/ 280 h 331"/>
                <a:gd name="T20" fmla="*/ 240 w 491"/>
                <a:gd name="T21" fmla="*/ 287 h 331"/>
                <a:gd name="T22" fmla="*/ 272 w 491"/>
                <a:gd name="T23" fmla="*/ 298 h 331"/>
                <a:gd name="T24" fmla="*/ 418 w 491"/>
                <a:gd name="T25" fmla="*/ 189 h 331"/>
                <a:gd name="T26" fmla="*/ 491 w 491"/>
                <a:gd name="T27" fmla="*/ 118 h 331"/>
                <a:gd name="T28" fmla="*/ 480 w 491"/>
                <a:gd name="T29" fmla="*/ 46 h 331"/>
                <a:gd name="T30" fmla="*/ 0 w 491"/>
                <a:gd name="T31" fmla="*/ 0 h 331"/>
                <a:gd name="T32" fmla="*/ 0 w 491"/>
                <a:gd name="T33" fmla="*/ 194 h 331"/>
                <a:gd name="T34" fmla="*/ 29 w 491"/>
                <a:gd name="T35" fmla="*/ 194 h 331"/>
                <a:gd name="T36" fmla="*/ 21 w 491"/>
                <a:gd name="T37" fmla="*/ 232 h 331"/>
                <a:gd name="T38" fmla="*/ 0 w 491"/>
                <a:gd name="T39" fmla="*/ 230 h 331"/>
                <a:gd name="T40" fmla="*/ 0 w 491"/>
                <a:gd name="T41" fmla="*/ 253 h 331"/>
                <a:gd name="T42" fmla="*/ 14 w 491"/>
                <a:gd name="T43" fmla="*/ 257 h 331"/>
                <a:gd name="T44" fmla="*/ 0 w 491"/>
                <a:gd name="T45" fmla="*/ 283 h 3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1"/>
                <a:gd name="T70" fmla="*/ 0 h 331"/>
                <a:gd name="T71" fmla="*/ 491 w 491"/>
                <a:gd name="T72" fmla="*/ 331 h 3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1" h="331">
                  <a:moveTo>
                    <a:pt x="0" y="283"/>
                  </a:moveTo>
                  <a:lnTo>
                    <a:pt x="0" y="331"/>
                  </a:lnTo>
                  <a:lnTo>
                    <a:pt x="64" y="198"/>
                  </a:lnTo>
                  <a:lnTo>
                    <a:pt x="121" y="203"/>
                  </a:lnTo>
                  <a:lnTo>
                    <a:pt x="139" y="232"/>
                  </a:lnTo>
                  <a:lnTo>
                    <a:pt x="155" y="249"/>
                  </a:lnTo>
                  <a:lnTo>
                    <a:pt x="167" y="262"/>
                  </a:lnTo>
                  <a:lnTo>
                    <a:pt x="181" y="269"/>
                  </a:lnTo>
                  <a:lnTo>
                    <a:pt x="197" y="274"/>
                  </a:lnTo>
                  <a:lnTo>
                    <a:pt x="215" y="280"/>
                  </a:lnTo>
                  <a:lnTo>
                    <a:pt x="240" y="287"/>
                  </a:lnTo>
                  <a:lnTo>
                    <a:pt x="272" y="298"/>
                  </a:lnTo>
                  <a:lnTo>
                    <a:pt x="418" y="189"/>
                  </a:lnTo>
                  <a:lnTo>
                    <a:pt x="491" y="118"/>
                  </a:lnTo>
                  <a:lnTo>
                    <a:pt x="480" y="46"/>
                  </a:lnTo>
                  <a:lnTo>
                    <a:pt x="0" y="0"/>
                  </a:lnTo>
                  <a:lnTo>
                    <a:pt x="0" y="194"/>
                  </a:lnTo>
                  <a:lnTo>
                    <a:pt x="29" y="194"/>
                  </a:lnTo>
                  <a:lnTo>
                    <a:pt x="21" y="232"/>
                  </a:lnTo>
                  <a:lnTo>
                    <a:pt x="0" y="230"/>
                  </a:lnTo>
                  <a:lnTo>
                    <a:pt x="0" y="253"/>
                  </a:lnTo>
                  <a:lnTo>
                    <a:pt x="14" y="257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4032" y="1374"/>
              <a:ext cx="119" cy="885"/>
            </a:xfrm>
            <a:custGeom>
              <a:avLst/>
              <a:gdLst>
                <a:gd name="T0" fmla="*/ 119 w 119"/>
                <a:gd name="T1" fmla="*/ 206 h 885"/>
                <a:gd name="T2" fmla="*/ 119 w 119"/>
                <a:gd name="T3" fmla="*/ 12 h 885"/>
                <a:gd name="T4" fmla="*/ 0 w 119"/>
                <a:gd name="T5" fmla="*/ 0 h 885"/>
                <a:gd name="T6" fmla="*/ 0 w 119"/>
                <a:gd name="T7" fmla="*/ 192 h 885"/>
                <a:gd name="T8" fmla="*/ 94 w 119"/>
                <a:gd name="T9" fmla="*/ 203 h 885"/>
                <a:gd name="T10" fmla="*/ 45 w 119"/>
                <a:gd name="T11" fmla="*/ 242 h 885"/>
                <a:gd name="T12" fmla="*/ 0 w 119"/>
                <a:gd name="T13" fmla="*/ 247 h 885"/>
                <a:gd name="T14" fmla="*/ 0 w 119"/>
                <a:gd name="T15" fmla="*/ 285 h 885"/>
                <a:gd name="T16" fmla="*/ 41 w 119"/>
                <a:gd name="T17" fmla="*/ 263 h 885"/>
                <a:gd name="T18" fmla="*/ 50 w 119"/>
                <a:gd name="T19" fmla="*/ 265 h 885"/>
                <a:gd name="T20" fmla="*/ 68 w 119"/>
                <a:gd name="T21" fmla="*/ 265 h 885"/>
                <a:gd name="T22" fmla="*/ 84 w 119"/>
                <a:gd name="T23" fmla="*/ 263 h 885"/>
                <a:gd name="T24" fmla="*/ 93 w 119"/>
                <a:gd name="T25" fmla="*/ 263 h 885"/>
                <a:gd name="T26" fmla="*/ 80 w 119"/>
                <a:gd name="T27" fmla="*/ 343 h 885"/>
                <a:gd name="T28" fmla="*/ 57 w 119"/>
                <a:gd name="T29" fmla="*/ 343 h 885"/>
                <a:gd name="T30" fmla="*/ 34 w 119"/>
                <a:gd name="T31" fmla="*/ 327 h 885"/>
                <a:gd name="T32" fmla="*/ 0 w 119"/>
                <a:gd name="T33" fmla="*/ 327 h 885"/>
                <a:gd name="T34" fmla="*/ 0 w 119"/>
                <a:gd name="T35" fmla="*/ 885 h 885"/>
                <a:gd name="T36" fmla="*/ 68 w 119"/>
                <a:gd name="T37" fmla="*/ 865 h 885"/>
                <a:gd name="T38" fmla="*/ 75 w 119"/>
                <a:gd name="T39" fmla="*/ 623 h 885"/>
                <a:gd name="T40" fmla="*/ 119 w 119"/>
                <a:gd name="T41" fmla="*/ 623 h 885"/>
                <a:gd name="T42" fmla="*/ 119 w 119"/>
                <a:gd name="T43" fmla="*/ 374 h 885"/>
                <a:gd name="T44" fmla="*/ 107 w 119"/>
                <a:gd name="T45" fmla="*/ 370 h 885"/>
                <a:gd name="T46" fmla="*/ 119 w 119"/>
                <a:gd name="T47" fmla="*/ 343 h 885"/>
                <a:gd name="T48" fmla="*/ 119 w 119"/>
                <a:gd name="T49" fmla="*/ 295 h 885"/>
                <a:gd name="T50" fmla="*/ 105 w 119"/>
                <a:gd name="T51" fmla="*/ 324 h 885"/>
                <a:gd name="T52" fmla="*/ 112 w 119"/>
                <a:gd name="T53" fmla="*/ 265 h 885"/>
                <a:gd name="T54" fmla="*/ 119 w 119"/>
                <a:gd name="T55" fmla="*/ 265 h 885"/>
                <a:gd name="T56" fmla="*/ 119 w 119"/>
                <a:gd name="T57" fmla="*/ 242 h 885"/>
                <a:gd name="T58" fmla="*/ 105 w 119"/>
                <a:gd name="T59" fmla="*/ 240 h 885"/>
                <a:gd name="T60" fmla="*/ 109 w 119"/>
                <a:gd name="T61" fmla="*/ 206 h 885"/>
                <a:gd name="T62" fmla="*/ 119 w 119"/>
                <a:gd name="T63" fmla="*/ 206 h 8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9"/>
                <a:gd name="T97" fmla="*/ 0 h 885"/>
                <a:gd name="T98" fmla="*/ 119 w 119"/>
                <a:gd name="T99" fmla="*/ 885 h 8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9" h="885">
                  <a:moveTo>
                    <a:pt x="119" y="206"/>
                  </a:moveTo>
                  <a:lnTo>
                    <a:pt x="119" y="12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94" y="203"/>
                  </a:lnTo>
                  <a:lnTo>
                    <a:pt x="45" y="242"/>
                  </a:lnTo>
                  <a:lnTo>
                    <a:pt x="0" y="247"/>
                  </a:lnTo>
                  <a:lnTo>
                    <a:pt x="0" y="285"/>
                  </a:lnTo>
                  <a:lnTo>
                    <a:pt x="41" y="263"/>
                  </a:lnTo>
                  <a:lnTo>
                    <a:pt x="50" y="265"/>
                  </a:lnTo>
                  <a:lnTo>
                    <a:pt x="68" y="265"/>
                  </a:lnTo>
                  <a:lnTo>
                    <a:pt x="84" y="263"/>
                  </a:lnTo>
                  <a:lnTo>
                    <a:pt x="93" y="263"/>
                  </a:lnTo>
                  <a:lnTo>
                    <a:pt x="80" y="343"/>
                  </a:lnTo>
                  <a:lnTo>
                    <a:pt x="57" y="343"/>
                  </a:lnTo>
                  <a:lnTo>
                    <a:pt x="34" y="327"/>
                  </a:lnTo>
                  <a:lnTo>
                    <a:pt x="0" y="327"/>
                  </a:lnTo>
                  <a:lnTo>
                    <a:pt x="0" y="885"/>
                  </a:lnTo>
                  <a:lnTo>
                    <a:pt x="68" y="865"/>
                  </a:lnTo>
                  <a:lnTo>
                    <a:pt x="75" y="623"/>
                  </a:lnTo>
                  <a:lnTo>
                    <a:pt x="119" y="623"/>
                  </a:lnTo>
                  <a:lnTo>
                    <a:pt x="119" y="374"/>
                  </a:lnTo>
                  <a:lnTo>
                    <a:pt x="107" y="370"/>
                  </a:lnTo>
                  <a:lnTo>
                    <a:pt x="119" y="343"/>
                  </a:lnTo>
                  <a:lnTo>
                    <a:pt x="119" y="295"/>
                  </a:lnTo>
                  <a:lnTo>
                    <a:pt x="105" y="324"/>
                  </a:lnTo>
                  <a:lnTo>
                    <a:pt x="112" y="265"/>
                  </a:lnTo>
                  <a:lnTo>
                    <a:pt x="119" y="265"/>
                  </a:lnTo>
                  <a:lnTo>
                    <a:pt x="119" y="242"/>
                  </a:lnTo>
                  <a:lnTo>
                    <a:pt x="105" y="240"/>
                  </a:lnTo>
                  <a:lnTo>
                    <a:pt x="109" y="206"/>
                  </a:lnTo>
                  <a:lnTo>
                    <a:pt x="119" y="206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3966" y="1368"/>
              <a:ext cx="66" cy="198"/>
            </a:xfrm>
            <a:custGeom>
              <a:avLst/>
              <a:gdLst>
                <a:gd name="T0" fmla="*/ 66 w 66"/>
                <a:gd name="T1" fmla="*/ 198 h 198"/>
                <a:gd name="T2" fmla="*/ 66 w 66"/>
                <a:gd name="T3" fmla="*/ 6 h 198"/>
                <a:gd name="T4" fmla="*/ 0 w 66"/>
                <a:gd name="T5" fmla="*/ 0 h 198"/>
                <a:gd name="T6" fmla="*/ 0 w 66"/>
                <a:gd name="T7" fmla="*/ 191 h 198"/>
                <a:gd name="T8" fmla="*/ 66 w 66"/>
                <a:gd name="T9" fmla="*/ 198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98"/>
                <a:gd name="T17" fmla="*/ 66 w 66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98">
                  <a:moveTo>
                    <a:pt x="66" y="198"/>
                  </a:moveTo>
                  <a:lnTo>
                    <a:pt x="66" y="6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66" y="198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3966" y="1621"/>
              <a:ext cx="66" cy="73"/>
            </a:xfrm>
            <a:custGeom>
              <a:avLst/>
              <a:gdLst>
                <a:gd name="T0" fmla="*/ 66 w 66"/>
                <a:gd name="T1" fmla="*/ 38 h 73"/>
                <a:gd name="T2" fmla="*/ 66 w 66"/>
                <a:gd name="T3" fmla="*/ 0 h 73"/>
                <a:gd name="T4" fmla="*/ 0 w 66"/>
                <a:gd name="T5" fmla="*/ 7 h 73"/>
                <a:gd name="T6" fmla="*/ 0 w 66"/>
                <a:gd name="T7" fmla="*/ 32 h 73"/>
                <a:gd name="T8" fmla="*/ 64 w 66"/>
                <a:gd name="T9" fmla="*/ 23 h 73"/>
                <a:gd name="T10" fmla="*/ 0 w 66"/>
                <a:gd name="T11" fmla="*/ 54 h 73"/>
                <a:gd name="T12" fmla="*/ 0 w 66"/>
                <a:gd name="T13" fmla="*/ 73 h 73"/>
                <a:gd name="T14" fmla="*/ 66 w 66"/>
                <a:gd name="T15" fmla="*/ 38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66" y="38"/>
                  </a:moveTo>
                  <a:lnTo>
                    <a:pt x="66" y="0"/>
                  </a:lnTo>
                  <a:lnTo>
                    <a:pt x="0" y="7"/>
                  </a:lnTo>
                  <a:lnTo>
                    <a:pt x="0" y="32"/>
                  </a:lnTo>
                  <a:lnTo>
                    <a:pt x="64" y="23"/>
                  </a:lnTo>
                  <a:lnTo>
                    <a:pt x="0" y="54"/>
                  </a:lnTo>
                  <a:lnTo>
                    <a:pt x="0" y="73"/>
                  </a:lnTo>
                  <a:lnTo>
                    <a:pt x="66" y="38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3966" y="1701"/>
              <a:ext cx="66" cy="577"/>
            </a:xfrm>
            <a:custGeom>
              <a:avLst/>
              <a:gdLst>
                <a:gd name="T0" fmla="*/ 66 w 66"/>
                <a:gd name="T1" fmla="*/ 558 h 577"/>
                <a:gd name="T2" fmla="*/ 66 w 66"/>
                <a:gd name="T3" fmla="*/ 0 h 577"/>
                <a:gd name="T4" fmla="*/ 41 w 66"/>
                <a:gd name="T5" fmla="*/ 0 h 577"/>
                <a:gd name="T6" fmla="*/ 18 w 66"/>
                <a:gd name="T7" fmla="*/ 16 h 577"/>
                <a:gd name="T8" fmla="*/ 0 w 66"/>
                <a:gd name="T9" fmla="*/ 9 h 577"/>
                <a:gd name="T10" fmla="*/ 0 w 66"/>
                <a:gd name="T11" fmla="*/ 577 h 577"/>
                <a:gd name="T12" fmla="*/ 66 w 66"/>
                <a:gd name="T13" fmla="*/ 558 h 5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577"/>
                <a:gd name="T23" fmla="*/ 66 w 66"/>
                <a:gd name="T24" fmla="*/ 577 h 5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577">
                  <a:moveTo>
                    <a:pt x="66" y="558"/>
                  </a:moveTo>
                  <a:lnTo>
                    <a:pt x="66" y="0"/>
                  </a:lnTo>
                  <a:lnTo>
                    <a:pt x="41" y="0"/>
                  </a:lnTo>
                  <a:lnTo>
                    <a:pt x="18" y="16"/>
                  </a:lnTo>
                  <a:lnTo>
                    <a:pt x="0" y="9"/>
                  </a:lnTo>
                  <a:lnTo>
                    <a:pt x="0" y="577"/>
                  </a:lnTo>
                  <a:lnTo>
                    <a:pt x="66" y="558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917" y="1363"/>
              <a:ext cx="49" cy="319"/>
            </a:xfrm>
            <a:custGeom>
              <a:avLst/>
              <a:gdLst>
                <a:gd name="T0" fmla="*/ 49 w 49"/>
                <a:gd name="T1" fmla="*/ 196 h 319"/>
                <a:gd name="T2" fmla="*/ 49 w 49"/>
                <a:gd name="T3" fmla="*/ 5 h 319"/>
                <a:gd name="T4" fmla="*/ 0 w 49"/>
                <a:gd name="T5" fmla="*/ 0 h 319"/>
                <a:gd name="T6" fmla="*/ 0 w 49"/>
                <a:gd name="T7" fmla="*/ 191 h 319"/>
                <a:gd name="T8" fmla="*/ 21 w 49"/>
                <a:gd name="T9" fmla="*/ 196 h 319"/>
                <a:gd name="T10" fmla="*/ 0 w 49"/>
                <a:gd name="T11" fmla="*/ 265 h 319"/>
                <a:gd name="T12" fmla="*/ 0 w 49"/>
                <a:gd name="T13" fmla="*/ 319 h 319"/>
                <a:gd name="T14" fmla="*/ 12 w 49"/>
                <a:gd name="T15" fmla="*/ 294 h 319"/>
                <a:gd name="T16" fmla="*/ 49 w 49"/>
                <a:gd name="T17" fmla="*/ 290 h 319"/>
                <a:gd name="T18" fmla="*/ 49 w 49"/>
                <a:gd name="T19" fmla="*/ 265 h 319"/>
                <a:gd name="T20" fmla="*/ 21 w 49"/>
                <a:gd name="T21" fmla="*/ 267 h 319"/>
                <a:gd name="T22" fmla="*/ 49 w 49"/>
                <a:gd name="T23" fmla="*/ 196 h 319"/>
                <a:gd name="T24" fmla="*/ 49 w 49"/>
                <a:gd name="T25" fmla="*/ 196 h 3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319"/>
                <a:gd name="T41" fmla="*/ 49 w 49"/>
                <a:gd name="T42" fmla="*/ 319 h 3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319">
                  <a:moveTo>
                    <a:pt x="49" y="196"/>
                  </a:moveTo>
                  <a:lnTo>
                    <a:pt x="49" y="5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21" y="196"/>
                  </a:lnTo>
                  <a:lnTo>
                    <a:pt x="0" y="265"/>
                  </a:lnTo>
                  <a:lnTo>
                    <a:pt x="0" y="319"/>
                  </a:lnTo>
                  <a:lnTo>
                    <a:pt x="12" y="294"/>
                  </a:lnTo>
                  <a:lnTo>
                    <a:pt x="49" y="290"/>
                  </a:lnTo>
                  <a:lnTo>
                    <a:pt x="49" y="265"/>
                  </a:lnTo>
                  <a:lnTo>
                    <a:pt x="21" y="267"/>
                  </a:lnTo>
                  <a:lnTo>
                    <a:pt x="49" y="196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3917" y="1675"/>
              <a:ext cx="49" cy="618"/>
            </a:xfrm>
            <a:custGeom>
              <a:avLst/>
              <a:gdLst>
                <a:gd name="T0" fmla="*/ 49 w 49"/>
                <a:gd name="T1" fmla="*/ 19 h 618"/>
                <a:gd name="T2" fmla="*/ 49 w 49"/>
                <a:gd name="T3" fmla="*/ 0 h 618"/>
                <a:gd name="T4" fmla="*/ 0 w 49"/>
                <a:gd name="T5" fmla="*/ 25 h 618"/>
                <a:gd name="T6" fmla="*/ 0 w 49"/>
                <a:gd name="T7" fmla="*/ 618 h 618"/>
                <a:gd name="T8" fmla="*/ 49 w 49"/>
                <a:gd name="T9" fmla="*/ 603 h 618"/>
                <a:gd name="T10" fmla="*/ 49 w 49"/>
                <a:gd name="T11" fmla="*/ 35 h 618"/>
                <a:gd name="T12" fmla="*/ 32 w 49"/>
                <a:gd name="T13" fmla="*/ 26 h 618"/>
                <a:gd name="T14" fmla="*/ 49 w 49"/>
                <a:gd name="T15" fmla="*/ 19 h 6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618"/>
                <a:gd name="T26" fmla="*/ 49 w 49"/>
                <a:gd name="T27" fmla="*/ 618 h 6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618">
                  <a:moveTo>
                    <a:pt x="49" y="19"/>
                  </a:moveTo>
                  <a:lnTo>
                    <a:pt x="49" y="0"/>
                  </a:lnTo>
                  <a:lnTo>
                    <a:pt x="0" y="25"/>
                  </a:lnTo>
                  <a:lnTo>
                    <a:pt x="0" y="618"/>
                  </a:lnTo>
                  <a:lnTo>
                    <a:pt x="49" y="603"/>
                  </a:lnTo>
                  <a:lnTo>
                    <a:pt x="49" y="35"/>
                  </a:lnTo>
                  <a:lnTo>
                    <a:pt x="32" y="26"/>
                  </a:lnTo>
                  <a:lnTo>
                    <a:pt x="49" y="19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3908" y="1361"/>
              <a:ext cx="9" cy="193"/>
            </a:xfrm>
            <a:custGeom>
              <a:avLst/>
              <a:gdLst>
                <a:gd name="T0" fmla="*/ 9 w 9"/>
                <a:gd name="T1" fmla="*/ 193 h 193"/>
                <a:gd name="T2" fmla="*/ 9 w 9"/>
                <a:gd name="T3" fmla="*/ 2 h 193"/>
                <a:gd name="T4" fmla="*/ 0 w 9"/>
                <a:gd name="T5" fmla="*/ 0 h 193"/>
                <a:gd name="T6" fmla="*/ 0 w 9"/>
                <a:gd name="T7" fmla="*/ 193 h 193"/>
                <a:gd name="T8" fmla="*/ 9 w 9"/>
                <a:gd name="T9" fmla="*/ 193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93"/>
                <a:gd name="T17" fmla="*/ 9 w 9"/>
                <a:gd name="T18" fmla="*/ 193 h 1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93">
                  <a:moveTo>
                    <a:pt x="9" y="193"/>
                  </a:moveTo>
                  <a:lnTo>
                    <a:pt x="9" y="2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" y="193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3908" y="1628"/>
              <a:ext cx="9" cy="70"/>
            </a:xfrm>
            <a:custGeom>
              <a:avLst/>
              <a:gdLst>
                <a:gd name="T0" fmla="*/ 9 w 9"/>
                <a:gd name="T1" fmla="*/ 54 h 70"/>
                <a:gd name="T2" fmla="*/ 9 w 9"/>
                <a:gd name="T3" fmla="*/ 0 h 70"/>
                <a:gd name="T4" fmla="*/ 5 w 9"/>
                <a:gd name="T5" fmla="*/ 9 h 70"/>
                <a:gd name="T6" fmla="*/ 0 w 9"/>
                <a:gd name="T7" fmla="*/ 9 h 70"/>
                <a:gd name="T8" fmla="*/ 0 w 9"/>
                <a:gd name="T9" fmla="*/ 25 h 70"/>
                <a:gd name="T10" fmla="*/ 5 w 9"/>
                <a:gd name="T11" fmla="*/ 24 h 70"/>
                <a:gd name="T12" fmla="*/ 0 w 9"/>
                <a:gd name="T13" fmla="*/ 32 h 70"/>
                <a:gd name="T14" fmla="*/ 0 w 9"/>
                <a:gd name="T15" fmla="*/ 70 h 70"/>
                <a:gd name="T16" fmla="*/ 9 w 9"/>
                <a:gd name="T17" fmla="*/ 54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70"/>
                <a:gd name="T29" fmla="*/ 9 w 9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70">
                  <a:moveTo>
                    <a:pt x="9" y="54"/>
                  </a:moveTo>
                  <a:lnTo>
                    <a:pt x="9" y="0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25"/>
                  </a:lnTo>
                  <a:lnTo>
                    <a:pt x="5" y="24"/>
                  </a:lnTo>
                  <a:lnTo>
                    <a:pt x="0" y="32"/>
                  </a:lnTo>
                  <a:lnTo>
                    <a:pt x="0" y="70"/>
                  </a:lnTo>
                  <a:lnTo>
                    <a:pt x="9" y="54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908" y="1700"/>
              <a:ext cx="9" cy="596"/>
            </a:xfrm>
            <a:custGeom>
              <a:avLst/>
              <a:gdLst>
                <a:gd name="T0" fmla="*/ 9 w 9"/>
                <a:gd name="T1" fmla="*/ 593 h 596"/>
                <a:gd name="T2" fmla="*/ 9 w 9"/>
                <a:gd name="T3" fmla="*/ 0 h 596"/>
                <a:gd name="T4" fmla="*/ 0 w 9"/>
                <a:gd name="T5" fmla="*/ 5 h 596"/>
                <a:gd name="T6" fmla="*/ 0 w 9"/>
                <a:gd name="T7" fmla="*/ 596 h 596"/>
                <a:gd name="T8" fmla="*/ 9 w 9"/>
                <a:gd name="T9" fmla="*/ 593 h 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596"/>
                <a:gd name="T17" fmla="*/ 9 w 9"/>
                <a:gd name="T18" fmla="*/ 596 h 5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596">
                  <a:moveTo>
                    <a:pt x="9" y="593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0" y="596"/>
                  </a:lnTo>
                  <a:lnTo>
                    <a:pt x="9" y="593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7" y="1361"/>
              <a:ext cx="11" cy="248"/>
            </a:xfrm>
            <a:custGeom>
              <a:avLst/>
              <a:gdLst>
                <a:gd name="T0" fmla="*/ 11 w 11"/>
                <a:gd name="T1" fmla="*/ 193 h 248"/>
                <a:gd name="T2" fmla="*/ 11 w 11"/>
                <a:gd name="T3" fmla="*/ 0 h 248"/>
                <a:gd name="T4" fmla="*/ 0 w 11"/>
                <a:gd name="T5" fmla="*/ 0 h 248"/>
                <a:gd name="T6" fmla="*/ 0 w 11"/>
                <a:gd name="T7" fmla="*/ 248 h 248"/>
                <a:gd name="T8" fmla="*/ 5 w 11"/>
                <a:gd name="T9" fmla="*/ 193 h 248"/>
                <a:gd name="T10" fmla="*/ 11 w 11"/>
                <a:gd name="T11" fmla="*/ 193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48"/>
                <a:gd name="T20" fmla="*/ 11 w 11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48">
                  <a:moveTo>
                    <a:pt x="11" y="19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48"/>
                  </a:lnTo>
                  <a:lnTo>
                    <a:pt x="5" y="193"/>
                  </a:lnTo>
                  <a:lnTo>
                    <a:pt x="11" y="193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897" y="1637"/>
              <a:ext cx="11" cy="22"/>
            </a:xfrm>
            <a:custGeom>
              <a:avLst/>
              <a:gdLst>
                <a:gd name="T0" fmla="*/ 11 w 11"/>
                <a:gd name="T1" fmla="*/ 16 h 22"/>
                <a:gd name="T2" fmla="*/ 11 w 11"/>
                <a:gd name="T3" fmla="*/ 0 h 22"/>
                <a:gd name="T4" fmla="*/ 0 w 11"/>
                <a:gd name="T5" fmla="*/ 0 h 22"/>
                <a:gd name="T6" fmla="*/ 0 w 11"/>
                <a:gd name="T7" fmla="*/ 22 h 22"/>
                <a:gd name="T8" fmla="*/ 11 w 11"/>
                <a:gd name="T9" fmla="*/ 1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2"/>
                <a:gd name="T17" fmla="*/ 11 w 1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2">
                  <a:moveTo>
                    <a:pt x="11" y="16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3897" y="1660"/>
              <a:ext cx="11" cy="638"/>
            </a:xfrm>
            <a:custGeom>
              <a:avLst/>
              <a:gdLst>
                <a:gd name="T0" fmla="*/ 11 w 11"/>
                <a:gd name="T1" fmla="*/ 38 h 638"/>
                <a:gd name="T2" fmla="*/ 11 w 11"/>
                <a:gd name="T3" fmla="*/ 0 h 638"/>
                <a:gd name="T4" fmla="*/ 0 w 11"/>
                <a:gd name="T5" fmla="*/ 22 h 638"/>
                <a:gd name="T6" fmla="*/ 0 w 11"/>
                <a:gd name="T7" fmla="*/ 638 h 638"/>
                <a:gd name="T8" fmla="*/ 11 w 11"/>
                <a:gd name="T9" fmla="*/ 636 h 638"/>
                <a:gd name="T10" fmla="*/ 11 w 11"/>
                <a:gd name="T11" fmla="*/ 45 h 638"/>
                <a:gd name="T12" fmla="*/ 5 w 11"/>
                <a:gd name="T13" fmla="*/ 45 h 638"/>
                <a:gd name="T14" fmla="*/ 11 w 11"/>
                <a:gd name="T15" fmla="*/ 38 h 6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638"/>
                <a:gd name="T26" fmla="*/ 11 w 11"/>
                <a:gd name="T27" fmla="*/ 638 h 6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638">
                  <a:moveTo>
                    <a:pt x="11" y="38"/>
                  </a:moveTo>
                  <a:lnTo>
                    <a:pt x="11" y="0"/>
                  </a:lnTo>
                  <a:lnTo>
                    <a:pt x="0" y="22"/>
                  </a:lnTo>
                  <a:lnTo>
                    <a:pt x="0" y="638"/>
                  </a:lnTo>
                  <a:lnTo>
                    <a:pt x="11" y="636"/>
                  </a:lnTo>
                  <a:lnTo>
                    <a:pt x="11" y="45"/>
                  </a:lnTo>
                  <a:lnTo>
                    <a:pt x="5" y="45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3604" y="1356"/>
              <a:ext cx="293" cy="1006"/>
            </a:xfrm>
            <a:custGeom>
              <a:avLst/>
              <a:gdLst>
                <a:gd name="T0" fmla="*/ 293 w 293"/>
                <a:gd name="T1" fmla="*/ 253 h 1006"/>
                <a:gd name="T2" fmla="*/ 293 w 293"/>
                <a:gd name="T3" fmla="*/ 5 h 1006"/>
                <a:gd name="T4" fmla="*/ 238 w 293"/>
                <a:gd name="T5" fmla="*/ 0 h 1006"/>
                <a:gd name="T6" fmla="*/ 0 w 293"/>
                <a:gd name="T7" fmla="*/ 64 h 1006"/>
                <a:gd name="T8" fmla="*/ 0 w 293"/>
                <a:gd name="T9" fmla="*/ 173 h 1006"/>
                <a:gd name="T10" fmla="*/ 14 w 293"/>
                <a:gd name="T11" fmla="*/ 182 h 1006"/>
                <a:gd name="T12" fmla="*/ 30 w 293"/>
                <a:gd name="T13" fmla="*/ 189 h 1006"/>
                <a:gd name="T14" fmla="*/ 44 w 293"/>
                <a:gd name="T15" fmla="*/ 196 h 1006"/>
                <a:gd name="T16" fmla="*/ 60 w 293"/>
                <a:gd name="T17" fmla="*/ 201 h 1006"/>
                <a:gd name="T18" fmla="*/ 75 w 293"/>
                <a:gd name="T19" fmla="*/ 206 h 1006"/>
                <a:gd name="T20" fmla="*/ 91 w 293"/>
                <a:gd name="T21" fmla="*/ 210 h 1006"/>
                <a:gd name="T22" fmla="*/ 105 w 293"/>
                <a:gd name="T23" fmla="*/ 214 h 1006"/>
                <a:gd name="T24" fmla="*/ 119 w 293"/>
                <a:gd name="T25" fmla="*/ 217 h 1006"/>
                <a:gd name="T26" fmla="*/ 181 w 293"/>
                <a:gd name="T27" fmla="*/ 190 h 1006"/>
                <a:gd name="T28" fmla="*/ 281 w 293"/>
                <a:gd name="T29" fmla="*/ 190 h 1006"/>
                <a:gd name="T30" fmla="*/ 268 w 293"/>
                <a:gd name="T31" fmla="*/ 253 h 1006"/>
                <a:gd name="T32" fmla="*/ 270 w 293"/>
                <a:gd name="T33" fmla="*/ 253 h 1006"/>
                <a:gd name="T34" fmla="*/ 274 w 293"/>
                <a:gd name="T35" fmla="*/ 281 h 1006"/>
                <a:gd name="T36" fmla="*/ 263 w 293"/>
                <a:gd name="T37" fmla="*/ 285 h 1006"/>
                <a:gd name="T38" fmla="*/ 261 w 293"/>
                <a:gd name="T39" fmla="*/ 299 h 1006"/>
                <a:gd name="T40" fmla="*/ 266 w 293"/>
                <a:gd name="T41" fmla="*/ 297 h 1006"/>
                <a:gd name="T42" fmla="*/ 256 w 293"/>
                <a:gd name="T43" fmla="*/ 349 h 1006"/>
                <a:gd name="T44" fmla="*/ 252 w 293"/>
                <a:gd name="T45" fmla="*/ 345 h 1006"/>
                <a:gd name="T46" fmla="*/ 250 w 293"/>
                <a:gd name="T47" fmla="*/ 358 h 1006"/>
                <a:gd name="T48" fmla="*/ 0 w 293"/>
                <a:gd name="T49" fmla="*/ 198 h 1006"/>
                <a:gd name="T50" fmla="*/ 0 w 293"/>
                <a:gd name="T51" fmla="*/ 255 h 1006"/>
                <a:gd name="T52" fmla="*/ 130 w 293"/>
                <a:gd name="T53" fmla="*/ 326 h 1006"/>
                <a:gd name="T54" fmla="*/ 71 w 293"/>
                <a:gd name="T55" fmla="*/ 319 h 1006"/>
                <a:gd name="T56" fmla="*/ 9 w 293"/>
                <a:gd name="T57" fmla="*/ 319 h 1006"/>
                <a:gd name="T58" fmla="*/ 0 w 293"/>
                <a:gd name="T59" fmla="*/ 306 h 1006"/>
                <a:gd name="T60" fmla="*/ 0 w 293"/>
                <a:gd name="T61" fmla="*/ 1006 h 1006"/>
                <a:gd name="T62" fmla="*/ 211 w 293"/>
                <a:gd name="T63" fmla="*/ 969 h 1006"/>
                <a:gd name="T64" fmla="*/ 293 w 293"/>
                <a:gd name="T65" fmla="*/ 942 h 1006"/>
                <a:gd name="T66" fmla="*/ 293 w 293"/>
                <a:gd name="T67" fmla="*/ 326 h 1006"/>
                <a:gd name="T68" fmla="*/ 275 w 293"/>
                <a:gd name="T69" fmla="*/ 358 h 1006"/>
                <a:gd name="T70" fmla="*/ 286 w 293"/>
                <a:gd name="T71" fmla="*/ 304 h 1006"/>
                <a:gd name="T72" fmla="*/ 293 w 293"/>
                <a:gd name="T73" fmla="*/ 303 h 1006"/>
                <a:gd name="T74" fmla="*/ 293 w 293"/>
                <a:gd name="T75" fmla="*/ 281 h 1006"/>
                <a:gd name="T76" fmla="*/ 290 w 293"/>
                <a:gd name="T77" fmla="*/ 281 h 1006"/>
                <a:gd name="T78" fmla="*/ 293 w 293"/>
                <a:gd name="T79" fmla="*/ 253 h 10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3"/>
                <a:gd name="T121" fmla="*/ 0 h 1006"/>
                <a:gd name="T122" fmla="*/ 293 w 293"/>
                <a:gd name="T123" fmla="*/ 1006 h 10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3" h="1006">
                  <a:moveTo>
                    <a:pt x="293" y="253"/>
                  </a:moveTo>
                  <a:lnTo>
                    <a:pt x="293" y="5"/>
                  </a:lnTo>
                  <a:lnTo>
                    <a:pt x="238" y="0"/>
                  </a:lnTo>
                  <a:lnTo>
                    <a:pt x="0" y="64"/>
                  </a:lnTo>
                  <a:lnTo>
                    <a:pt x="0" y="173"/>
                  </a:lnTo>
                  <a:lnTo>
                    <a:pt x="14" y="182"/>
                  </a:lnTo>
                  <a:lnTo>
                    <a:pt x="30" y="189"/>
                  </a:lnTo>
                  <a:lnTo>
                    <a:pt x="44" y="196"/>
                  </a:lnTo>
                  <a:lnTo>
                    <a:pt x="60" y="201"/>
                  </a:lnTo>
                  <a:lnTo>
                    <a:pt x="75" y="206"/>
                  </a:lnTo>
                  <a:lnTo>
                    <a:pt x="91" y="210"/>
                  </a:lnTo>
                  <a:lnTo>
                    <a:pt x="105" y="214"/>
                  </a:lnTo>
                  <a:lnTo>
                    <a:pt x="119" y="217"/>
                  </a:lnTo>
                  <a:lnTo>
                    <a:pt x="181" y="190"/>
                  </a:lnTo>
                  <a:lnTo>
                    <a:pt x="281" y="190"/>
                  </a:lnTo>
                  <a:lnTo>
                    <a:pt x="268" y="253"/>
                  </a:lnTo>
                  <a:lnTo>
                    <a:pt x="270" y="253"/>
                  </a:lnTo>
                  <a:lnTo>
                    <a:pt x="274" y="281"/>
                  </a:lnTo>
                  <a:lnTo>
                    <a:pt x="263" y="285"/>
                  </a:lnTo>
                  <a:lnTo>
                    <a:pt x="261" y="299"/>
                  </a:lnTo>
                  <a:lnTo>
                    <a:pt x="266" y="297"/>
                  </a:lnTo>
                  <a:lnTo>
                    <a:pt x="256" y="349"/>
                  </a:lnTo>
                  <a:lnTo>
                    <a:pt x="252" y="345"/>
                  </a:lnTo>
                  <a:lnTo>
                    <a:pt x="250" y="358"/>
                  </a:lnTo>
                  <a:lnTo>
                    <a:pt x="0" y="198"/>
                  </a:lnTo>
                  <a:lnTo>
                    <a:pt x="0" y="255"/>
                  </a:lnTo>
                  <a:lnTo>
                    <a:pt x="130" y="326"/>
                  </a:lnTo>
                  <a:lnTo>
                    <a:pt x="71" y="319"/>
                  </a:lnTo>
                  <a:lnTo>
                    <a:pt x="9" y="319"/>
                  </a:lnTo>
                  <a:lnTo>
                    <a:pt x="0" y="306"/>
                  </a:lnTo>
                  <a:lnTo>
                    <a:pt x="0" y="1006"/>
                  </a:lnTo>
                  <a:lnTo>
                    <a:pt x="211" y="969"/>
                  </a:lnTo>
                  <a:lnTo>
                    <a:pt x="293" y="942"/>
                  </a:lnTo>
                  <a:lnTo>
                    <a:pt x="293" y="326"/>
                  </a:lnTo>
                  <a:lnTo>
                    <a:pt x="275" y="358"/>
                  </a:lnTo>
                  <a:lnTo>
                    <a:pt x="286" y="304"/>
                  </a:lnTo>
                  <a:lnTo>
                    <a:pt x="293" y="303"/>
                  </a:lnTo>
                  <a:lnTo>
                    <a:pt x="293" y="281"/>
                  </a:lnTo>
                  <a:lnTo>
                    <a:pt x="290" y="281"/>
                  </a:lnTo>
                  <a:lnTo>
                    <a:pt x="293" y="253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558" y="1420"/>
              <a:ext cx="46" cy="109"/>
            </a:xfrm>
            <a:custGeom>
              <a:avLst/>
              <a:gdLst>
                <a:gd name="T0" fmla="*/ 46 w 46"/>
                <a:gd name="T1" fmla="*/ 109 h 109"/>
                <a:gd name="T2" fmla="*/ 46 w 46"/>
                <a:gd name="T3" fmla="*/ 0 h 109"/>
                <a:gd name="T4" fmla="*/ 0 w 46"/>
                <a:gd name="T5" fmla="*/ 12 h 109"/>
                <a:gd name="T6" fmla="*/ 0 w 46"/>
                <a:gd name="T7" fmla="*/ 71 h 109"/>
                <a:gd name="T8" fmla="*/ 10 w 46"/>
                <a:gd name="T9" fmla="*/ 82 h 109"/>
                <a:gd name="T10" fmla="*/ 23 w 46"/>
                <a:gd name="T11" fmla="*/ 91 h 109"/>
                <a:gd name="T12" fmla="*/ 33 w 46"/>
                <a:gd name="T13" fmla="*/ 100 h 109"/>
                <a:gd name="T14" fmla="*/ 46 w 46"/>
                <a:gd name="T15" fmla="*/ 109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109"/>
                <a:gd name="T26" fmla="*/ 46 w 4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109">
                  <a:moveTo>
                    <a:pt x="46" y="109"/>
                  </a:moveTo>
                  <a:lnTo>
                    <a:pt x="46" y="0"/>
                  </a:lnTo>
                  <a:lnTo>
                    <a:pt x="0" y="12"/>
                  </a:lnTo>
                  <a:lnTo>
                    <a:pt x="0" y="71"/>
                  </a:lnTo>
                  <a:lnTo>
                    <a:pt x="10" y="82"/>
                  </a:lnTo>
                  <a:lnTo>
                    <a:pt x="23" y="91"/>
                  </a:lnTo>
                  <a:lnTo>
                    <a:pt x="33" y="100"/>
                  </a:lnTo>
                  <a:lnTo>
                    <a:pt x="46" y="109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280" y="1523"/>
              <a:ext cx="2324" cy="1163"/>
            </a:xfrm>
            <a:custGeom>
              <a:avLst/>
              <a:gdLst>
                <a:gd name="T0" fmla="*/ 2324 w 2324"/>
                <a:gd name="T1" fmla="*/ 31 h 1163"/>
                <a:gd name="T2" fmla="*/ 2047 w 2324"/>
                <a:gd name="T3" fmla="*/ 0 h 1163"/>
                <a:gd name="T4" fmla="*/ 2009 w 2324"/>
                <a:gd name="T5" fmla="*/ 70 h 1163"/>
                <a:gd name="T6" fmla="*/ 1786 w 2324"/>
                <a:gd name="T7" fmla="*/ 63 h 1163"/>
                <a:gd name="T8" fmla="*/ 1693 w 2324"/>
                <a:gd name="T9" fmla="*/ 139 h 1163"/>
                <a:gd name="T10" fmla="*/ 1329 w 2324"/>
                <a:gd name="T11" fmla="*/ 218 h 1163"/>
                <a:gd name="T12" fmla="*/ 1299 w 2324"/>
                <a:gd name="T13" fmla="*/ 136 h 1163"/>
                <a:gd name="T14" fmla="*/ 1237 w 2324"/>
                <a:gd name="T15" fmla="*/ 148 h 1163"/>
                <a:gd name="T16" fmla="*/ 1221 w 2324"/>
                <a:gd name="T17" fmla="*/ 244 h 1163"/>
                <a:gd name="T18" fmla="*/ 1180 w 2324"/>
                <a:gd name="T19" fmla="*/ 305 h 1163"/>
                <a:gd name="T20" fmla="*/ 1135 w 2324"/>
                <a:gd name="T21" fmla="*/ 358 h 1163"/>
                <a:gd name="T22" fmla="*/ 1089 w 2324"/>
                <a:gd name="T23" fmla="*/ 405 h 1163"/>
                <a:gd name="T24" fmla="*/ 1038 w 2324"/>
                <a:gd name="T25" fmla="*/ 449 h 1163"/>
                <a:gd name="T26" fmla="*/ 984 w 2324"/>
                <a:gd name="T27" fmla="*/ 488 h 1163"/>
                <a:gd name="T28" fmla="*/ 927 w 2324"/>
                <a:gd name="T29" fmla="*/ 526 h 1163"/>
                <a:gd name="T30" fmla="*/ 869 w 2324"/>
                <a:gd name="T31" fmla="*/ 563 h 1163"/>
                <a:gd name="T32" fmla="*/ 807 w 2324"/>
                <a:gd name="T33" fmla="*/ 599 h 1163"/>
                <a:gd name="T34" fmla="*/ 561 w 2324"/>
                <a:gd name="T35" fmla="*/ 695 h 1163"/>
                <a:gd name="T36" fmla="*/ 496 w 2324"/>
                <a:gd name="T37" fmla="*/ 739 h 1163"/>
                <a:gd name="T38" fmla="*/ 458 w 2324"/>
                <a:gd name="T39" fmla="*/ 759 h 1163"/>
                <a:gd name="T40" fmla="*/ 425 w 2324"/>
                <a:gd name="T41" fmla="*/ 771 h 1163"/>
                <a:gd name="T42" fmla="*/ 391 w 2324"/>
                <a:gd name="T43" fmla="*/ 777 h 1163"/>
                <a:gd name="T44" fmla="*/ 355 w 2324"/>
                <a:gd name="T45" fmla="*/ 777 h 1163"/>
                <a:gd name="T46" fmla="*/ 316 w 2324"/>
                <a:gd name="T47" fmla="*/ 771 h 1163"/>
                <a:gd name="T48" fmla="*/ 272 w 2324"/>
                <a:gd name="T49" fmla="*/ 761 h 1163"/>
                <a:gd name="T50" fmla="*/ 220 w 2324"/>
                <a:gd name="T51" fmla="*/ 746 h 1163"/>
                <a:gd name="T52" fmla="*/ 192 w 2324"/>
                <a:gd name="T53" fmla="*/ 579 h 1163"/>
                <a:gd name="T54" fmla="*/ 115 w 2324"/>
                <a:gd name="T55" fmla="*/ 600 h 1163"/>
                <a:gd name="T56" fmla="*/ 78 w 2324"/>
                <a:gd name="T57" fmla="*/ 673 h 1163"/>
                <a:gd name="T58" fmla="*/ 39 w 2324"/>
                <a:gd name="T59" fmla="*/ 743 h 1163"/>
                <a:gd name="T60" fmla="*/ 7 w 2324"/>
                <a:gd name="T61" fmla="*/ 803 h 1163"/>
                <a:gd name="T62" fmla="*/ 0 w 2324"/>
                <a:gd name="T63" fmla="*/ 855 h 1163"/>
                <a:gd name="T64" fmla="*/ 7 w 2324"/>
                <a:gd name="T65" fmla="*/ 869 h 1163"/>
                <a:gd name="T66" fmla="*/ 23 w 2324"/>
                <a:gd name="T67" fmla="*/ 880 h 1163"/>
                <a:gd name="T68" fmla="*/ 48 w 2324"/>
                <a:gd name="T69" fmla="*/ 885 h 1163"/>
                <a:gd name="T70" fmla="*/ 82 w 2324"/>
                <a:gd name="T71" fmla="*/ 887 h 1163"/>
                <a:gd name="T72" fmla="*/ 231 w 2324"/>
                <a:gd name="T73" fmla="*/ 987 h 1163"/>
                <a:gd name="T74" fmla="*/ 186 w 2324"/>
                <a:gd name="T75" fmla="*/ 1038 h 1163"/>
                <a:gd name="T76" fmla="*/ 417 w 2324"/>
                <a:gd name="T77" fmla="*/ 1120 h 1163"/>
                <a:gd name="T78" fmla="*/ 764 w 2324"/>
                <a:gd name="T79" fmla="*/ 1078 h 1163"/>
                <a:gd name="T80" fmla="*/ 922 w 2324"/>
                <a:gd name="T81" fmla="*/ 1129 h 1163"/>
                <a:gd name="T82" fmla="*/ 924 w 2324"/>
                <a:gd name="T83" fmla="*/ 1156 h 1163"/>
                <a:gd name="T84" fmla="*/ 929 w 2324"/>
                <a:gd name="T85" fmla="*/ 1163 h 1163"/>
                <a:gd name="T86" fmla="*/ 947 w 2324"/>
                <a:gd name="T87" fmla="*/ 1160 h 1163"/>
                <a:gd name="T88" fmla="*/ 981 w 2324"/>
                <a:gd name="T89" fmla="*/ 1156 h 1163"/>
                <a:gd name="T90" fmla="*/ 1356 w 2324"/>
                <a:gd name="T91" fmla="*/ 1038 h 1163"/>
                <a:gd name="T92" fmla="*/ 1835 w 2324"/>
                <a:gd name="T93" fmla="*/ 880 h 1163"/>
                <a:gd name="T94" fmla="*/ 1983 w 2324"/>
                <a:gd name="T95" fmla="*/ 900 h 1163"/>
                <a:gd name="T96" fmla="*/ 2324 w 2324"/>
                <a:gd name="T97" fmla="*/ 839 h 1163"/>
                <a:gd name="T98" fmla="*/ 2310 w 2324"/>
                <a:gd name="T99" fmla="*/ 121 h 1163"/>
                <a:gd name="T100" fmla="*/ 2230 w 2324"/>
                <a:gd name="T101" fmla="*/ 86 h 1163"/>
                <a:gd name="T102" fmla="*/ 2324 w 2324"/>
                <a:gd name="T103" fmla="*/ 88 h 11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24"/>
                <a:gd name="T157" fmla="*/ 0 h 1163"/>
                <a:gd name="T158" fmla="*/ 2324 w 2324"/>
                <a:gd name="T159" fmla="*/ 1163 h 11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24" h="1163">
                  <a:moveTo>
                    <a:pt x="2324" y="88"/>
                  </a:moveTo>
                  <a:lnTo>
                    <a:pt x="2324" y="31"/>
                  </a:lnTo>
                  <a:lnTo>
                    <a:pt x="2271" y="0"/>
                  </a:lnTo>
                  <a:lnTo>
                    <a:pt x="2047" y="0"/>
                  </a:lnTo>
                  <a:lnTo>
                    <a:pt x="2024" y="27"/>
                  </a:lnTo>
                  <a:lnTo>
                    <a:pt x="2009" y="70"/>
                  </a:lnTo>
                  <a:lnTo>
                    <a:pt x="1921" y="63"/>
                  </a:lnTo>
                  <a:lnTo>
                    <a:pt x="1786" y="63"/>
                  </a:lnTo>
                  <a:lnTo>
                    <a:pt x="1736" y="93"/>
                  </a:lnTo>
                  <a:lnTo>
                    <a:pt x="1693" y="139"/>
                  </a:lnTo>
                  <a:lnTo>
                    <a:pt x="1409" y="203"/>
                  </a:lnTo>
                  <a:lnTo>
                    <a:pt x="1329" y="218"/>
                  </a:lnTo>
                  <a:lnTo>
                    <a:pt x="1348" y="168"/>
                  </a:lnTo>
                  <a:lnTo>
                    <a:pt x="1299" y="136"/>
                  </a:lnTo>
                  <a:lnTo>
                    <a:pt x="1260" y="155"/>
                  </a:lnTo>
                  <a:lnTo>
                    <a:pt x="1237" y="148"/>
                  </a:lnTo>
                  <a:lnTo>
                    <a:pt x="1197" y="210"/>
                  </a:lnTo>
                  <a:lnTo>
                    <a:pt x="1221" y="244"/>
                  </a:lnTo>
                  <a:lnTo>
                    <a:pt x="1201" y="275"/>
                  </a:lnTo>
                  <a:lnTo>
                    <a:pt x="1180" y="305"/>
                  </a:lnTo>
                  <a:lnTo>
                    <a:pt x="1158" y="332"/>
                  </a:lnTo>
                  <a:lnTo>
                    <a:pt x="1135" y="358"/>
                  </a:lnTo>
                  <a:lnTo>
                    <a:pt x="1112" y="381"/>
                  </a:lnTo>
                  <a:lnTo>
                    <a:pt x="1089" y="405"/>
                  </a:lnTo>
                  <a:lnTo>
                    <a:pt x="1064" y="428"/>
                  </a:lnTo>
                  <a:lnTo>
                    <a:pt x="1038" y="449"/>
                  </a:lnTo>
                  <a:lnTo>
                    <a:pt x="1011" y="469"/>
                  </a:lnTo>
                  <a:lnTo>
                    <a:pt x="984" y="488"/>
                  </a:lnTo>
                  <a:lnTo>
                    <a:pt x="956" y="508"/>
                  </a:lnTo>
                  <a:lnTo>
                    <a:pt x="927" y="526"/>
                  </a:lnTo>
                  <a:lnTo>
                    <a:pt x="899" y="545"/>
                  </a:lnTo>
                  <a:lnTo>
                    <a:pt x="869" y="563"/>
                  </a:lnTo>
                  <a:lnTo>
                    <a:pt x="839" y="581"/>
                  </a:lnTo>
                  <a:lnTo>
                    <a:pt x="807" y="599"/>
                  </a:lnTo>
                  <a:lnTo>
                    <a:pt x="556" y="638"/>
                  </a:lnTo>
                  <a:lnTo>
                    <a:pt x="561" y="695"/>
                  </a:lnTo>
                  <a:lnTo>
                    <a:pt x="515" y="727"/>
                  </a:lnTo>
                  <a:lnTo>
                    <a:pt x="496" y="739"/>
                  </a:lnTo>
                  <a:lnTo>
                    <a:pt x="476" y="750"/>
                  </a:lnTo>
                  <a:lnTo>
                    <a:pt x="458" y="759"/>
                  </a:lnTo>
                  <a:lnTo>
                    <a:pt x="442" y="766"/>
                  </a:lnTo>
                  <a:lnTo>
                    <a:pt x="425" y="771"/>
                  </a:lnTo>
                  <a:lnTo>
                    <a:pt x="409" y="775"/>
                  </a:lnTo>
                  <a:lnTo>
                    <a:pt x="391" y="777"/>
                  </a:lnTo>
                  <a:lnTo>
                    <a:pt x="373" y="777"/>
                  </a:lnTo>
                  <a:lnTo>
                    <a:pt x="355" y="777"/>
                  </a:lnTo>
                  <a:lnTo>
                    <a:pt x="336" y="775"/>
                  </a:lnTo>
                  <a:lnTo>
                    <a:pt x="316" y="771"/>
                  </a:lnTo>
                  <a:lnTo>
                    <a:pt x="295" y="766"/>
                  </a:lnTo>
                  <a:lnTo>
                    <a:pt x="272" y="761"/>
                  </a:lnTo>
                  <a:lnTo>
                    <a:pt x="247" y="755"/>
                  </a:lnTo>
                  <a:lnTo>
                    <a:pt x="220" y="746"/>
                  </a:lnTo>
                  <a:lnTo>
                    <a:pt x="192" y="739"/>
                  </a:lnTo>
                  <a:lnTo>
                    <a:pt x="192" y="579"/>
                  </a:lnTo>
                  <a:lnTo>
                    <a:pt x="128" y="565"/>
                  </a:lnTo>
                  <a:lnTo>
                    <a:pt x="115" y="600"/>
                  </a:lnTo>
                  <a:lnTo>
                    <a:pt x="98" y="638"/>
                  </a:lnTo>
                  <a:lnTo>
                    <a:pt x="78" y="673"/>
                  </a:lnTo>
                  <a:lnTo>
                    <a:pt x="59" y="709"/>
                  </a:lnTo>
                  <a:lnTo>
                    <a:pt x="39" y="743"/>
                  </a:lnTo>
                  <a:lnTo>
                    <a:pt x="21" y="773"/>
                  </a:lnTo>
                  <a:lnTo>
                    <a:pt x="7" y="803"/>
                  </a:lnTo>
                  <a:lnTo>
                    <a:pt x="0" y="828"/>
                  </a:lnTo>
                  <a:lnTo>
                    <a:pt x="0" y="855"/>
                  </a:lnTo>
                  <a:lnTo>
                    <a:pt x="3" y="862"/>
                  </a:lnTo>
                  <a:lnTo>
                    <a:pt x="7" y="869"/>
                  </a:lnTo>
                  <a:lnTo>
                    <a:pt x="14" y="875"/>
                  </a:lnTo>
                  <a:lnTo>
                    <a:pt x="23" y="880"/>
                  </a:lnTo>
                  <a:lnTo>
                    <a:pt x="34" y="884"/>
                  </a:lnTo>
                  <a:lnTo>
                    <a:pt x="48" y="885"/>
                  </a:lnTo>
                  <a:lnTo>
                    <a:pt x="64" y="887"/>
                  </a:lnTo>
                  <a:lnTo>
                    <a:pt x="82" y="887"/>
                  </a:lnTo>
                  <a:lnTo>
                    <a:pt x="252" y="928"/>
                  </a:lnTo>
                  <a:lnTo>
                    <a:pt x="231" y="987"/>
                  </a:lnTo>
                  <a:lnTo>
                    <a:pt x="210" y="1031"/>
                  </a:lnTo>
                  <a:lnTo>
                    <a:pt x="186" y="1038"/>
                  </a:lnTo>
                  <a:lnTo>
                    <a:pt x="186" y="1062"/>
                  </a:lnTo>
                  <a:lnTo>
                    <a:pt x="417" y="1120"/>
                  </a:lnTo>
                  <a:lnTo>
                    <a:pt x="460" y="1120"/>
                  </a:lnTo>
                  <a:lnTo>
                    <a:pt x="764" y="1078"/>
                  </a:lnTo>
                  <a:lnTo>
                    <a:pt x="910" y="1104"/>
                  </a:lnTo>
                  <a:lnTo>
                    <a:pt x="922" y="1129"/>
                  </a:lnTo>
                  <a:lnTo>
                    <a:pt x="922" y="1145"/>
                  </a:lnTo>
                  <a:lnTo>
                    <a:pt x="924" y="1156"/>
                  </a:lnTo>
                  <a:lnTo>
                    <a:pt x="926" y="1161"/>
                  </a:lnTo>
                  <a:lnTo>
                    <a:pt x="929" y="1163"/>
                  </a:lnTo>
                  <a:lnTo>
                    <a:pt x="936" y="1161"/>
                  </a:lnTo>
                  <a:lnTo>
                    <a:pt x="947" y="1160"/>
                  </a:lnTo>
                  <a:lnTo>
                    <a:pt x="961" y="1158"/>
                  </a:lnTo>
                  <a:lnTo>
                    <a:pt x="981" y="1156"/>
                  </a:lnTo>
                  <a:lnTo>
                    <a:pt x="1231" y="1069"/>
                  </a:lnTo>
                  <a:lnTo>
                    <a:pt x="1356" y="1038"/>
                  </a:lnTo>
                  <a:lnTo>
                    <a:pt x="1320" y="802"/>
                  </a:lnTo>
                  <a:lnTo>
                    <a:pt x="1835" y="880"/>
                  </a:lnTo>
                  <a:lnTo>
                    <a:pt x="1901" y="907"/>
                  </a:lnTo>
                  <a:lnTo>
                    <a:pt x="1983" y="900"/>
                  </a:lnTo>
                  <a:lnTo>
                    <a:pt x="2320" y="841"/>
                  </a:lnTo>
                  <a:lnTo>
                    <a:pt x="2324" y="839"/>
                  </a:lnTo>
                  <a:lnTo>
                    <a:pt x="2324" y="139"/>
                  </a:lnTo>
                  <a:lnTo>
                    <a:pt x="2310" y="121"/>
                  </a:lnTo>
                  <a:lnTo>
                    <a:pt x="2194" y="134"/>
                  </a:lnTo>
                  <a:lnTo>
                    <a:pt x="2230" y="86"/>
                  </a:lnTo>
                  <a:lnTo>
                    <a:pt x="2308" y="79"/>
                  </a:lnTo>
                  <a:lnTo>
                    <a:pt x="2324" y="88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003" y="1865"/>
              <a:ext cx="1684" cy="379"/>
            </a:xfrm>
            <a:custGeom>
              <a:avLst/>
              <a:gdLst>
                <a:gd name="T0" fmla="*/ 146 w 1684"/>
                <a:gd name="T1" fmla="*/ 214 h 379"/>
                <a:gd name="T2" fmla="*/ 0 w 1684"/>
                <a:gd name="T3" fmla="*/ 299 h 379"/>
                <a:gd name="T4" fmla="*/ 4 w 1684"/>
                <a:gd name="T5" fmla="*/ 306 h 379"/>
                <a:gd name="T6" fmla="*/ 5 w 1684"/>
                <a:gd name="T7" fmla="*/ 312 h 379"/>
                <a:gd name="T8" fmla="*/ 7 w 1684"/>
                <a:gd name="T9" fmla="*/ 317 h 379"/>
                <a:gd name="T10" fmla="*/ 7 w 1684"/>
                <a:gd name="T11" fmla="*/ 322 h 379"/>
                <a:gd name="T12" fmla="*/ 9 w 1684"/>
                <a:gd name="T13" fmla="*/ 328 h 379"/>
                <a:gd name="T14" fmla="*/ 12 w 1684"/>
                <a:gd name="T15" fmla="*/ 333 h 379"/>
                <a:gd name="T16" fmla="*/ 16 w 1684"/>
                <a:gd name="T17" fmla="*/ 337 h 379"/>
                <a:gd name="T18" fmla="*/ 25 w 1684"/>
                <a:gd name="T19" fmla="*/ 342 h 379"/>
                <a:gd name="T20" fmla="*/ 36 w 1684"/>
                <a:gd name="T21" fmla="*/ 346 h 379"/>
                <a:gd name="T22" fmla="*/ 50 w 1684"/>
                <a:gd name="T23" fmla="*/ 351 h 379"/>
                <a:gd name="T24" fmla="*/ 71 w 1684"/>
                <a:gd name="T25" fmla="*/ 355 h 379"/>
                <a:gd name="T26" fmla="*/ 96 w 1684"/>
                <a:gd name="T27" fmla="*/ 360 h 379"/>
                <a:gd name="T28" fmla="*/ 128 w 1684"/>
                <a:gd name="T29" fmla="*/ 363 h 379"/>
                <a:gd name="T30" fmla="*/ 167 w 1684"/>
                <a:gd name="T31" fmla="*/ 369 h 379"/>
                <a:gd name="T32" fmla="*/ 215 w 1684"/>
                <a:gd name="T33" fmla="*/ 374 h 379"/>
                <a:gd name="T34" fmla="*/ 270 w 1684"/>
                <a:gd name="T35" fmla="*/ 379 h 379"/>
                <a:gd name="T36" fmla="*/ 338 w 1684"/>
                <a:gd name="T37" fmla="*/ 353 h 379"/>
                <a:gd name="T38" fmla="*/ 645 w 1684"/>
                <a:gd name="T39" fmla="*/ 321 h 379"/>
                <a:gd name="T40" fmla="*/ 1684 w 1684"/>
                <a:gd name="T41" fmla="*/ 100 h 379"/>
                <a:gd name="T42" fmla="*/ 1656 w 1684"/>
                <a:gd name="T43" fmla="*/ 59 h 379"/>
                <a:gd name="T44" fmla="*/ 1521 w 1684"/>
                <a:gd name="T45" fmla="*/ 0 h 379"/>
                <a:gd name="T46" fmla="*/ 521 w 1684"/>
                <a:gd name="T47" fmla="*/ 187 h 379"/>
                <a:gd name="T48" fmla="*/ 359 w 1684"/>
                <a:gd name="T49" fmla="*/ 230 h 379"/>
                <a:gd name="T50" fmla="*/ 291 w 1684"/>
                <a:gd name="T51" fmla="*/ 255 h 379"/>
                <a:gd name="T52" fmla="*/ 259 w 1684"/>
                <a:gd name="T53" fmla="*/ 255 h 379"/>
                <a:gd name="T54" fmla="*/ 229 w 1684"/>
                <a:gd name="T55" fmla="*/ 257 h 379"/>
                <a:gd name="T56" fmla="*/ 206 w 1684"/>
                <a:gd name="T57" fmla="*/ 258 h 379"/>
                <a:gd name="T58" fmla="*/ 187 w 1684"/>
                <a:gd name="T59" fmla="*/ 258 h 379"/>
                <a:gd name="T60" fmla="*/ 172 w 1684"/>
                <a:gd name="T61" fmla="*/ 255 h 379"/>
                <a:gd name="T62" fmla="*/ 165 w 1684"/>
                <a:gd name="T63" fmla="*/ 244 h 379"/>
                <a:gd name="T64" fmla="*/ 164 w 1684"/>
                <a:gd name="T65" fmla="*/ 225 h 379"/>
                <a:gd name="T66" fmla="*/ 169 w 1684"/>
                <a:gd name="T67" fmla="*/ 196 h 379"/>
                <a:gd name="T68" fmla="*/ 146 w 1684"/>
                <a:gd name="T69" fmla="*/ 214 h 3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4"/>
                <a:gd name="T106" fmla="*/ 0 h 379"/>
                <a:gd name="T107" fmla="*/ 1684 w 1684"/>
                <a:gd name="T108" fmla="*/ 379 h 3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4" h="379">
                  <a:moveTo>
                    <a:pt x="146" y="214"/>
                  </a:moveTo>
                  <a:lnTo>
                    <a:pt x="0" y="299"/>
                  </a:lnTo>
                  <a:lnTo>
                    <a:pt x="4" y="306"/>
                  </a:lnTo>
                  <a:lnTo>
                    <a:pt x="5" y="312"/>
                  </a:lnTo>
                  <a:lnTo>
                    <a:pt x="7" y="317"/>
                  </a:lnTo>
                  <a:lnTo>
                    <a:pt x="7" y="322"/>
                  </a:lnTo>
                  <a:lnTo>
                    <a:pt x="9" y="328"/>
                  </a:lnTo>
                  <a:lnTo>
                    <a:pt x="12" y="333"/>
                  </a:lnTo>
                  <a:lnTo>
                    <a:pt x="16" y="337"/>
                  </a:lnTo>
                  <a:lnTo>
                    <a:pt x="25" y="342"/>
                  </a:lnTo>
                  <a:lnTo>
                    <a:pt x="36" y="346"/>
                  </a:lnTo>
                  <a:lnTo>
                    <a:pt x="50" y="351"/>
                  </a:lnTo>
                  <a:lnTo>
                    <a:pt x="71" y="355"/>
                  </a:lnTo>
                  <a:lnTo>
                    <a:pt x="96" y="360"/>
                  </a:lnTo>
                  <a:lnTo>
                    <a:pt x="128" y="363"/>
                  </a:lnTo>
                  <a:lnTo>
                    <a:pt x="167" y="369"/>
                  </a:lnTo>
                  <a:lnTo>
                    <a:pt x="215" y="374"/>
                  </a:lnTo>
                  <a:lnTo>
                    <a:pt x="270" y="379"/>
                  </a:lnTo>
                  <a:lnTo>
                    <a:pt x="338" y="353"/>
                  </a:lnTo>
                  <a:lnTo>
                    <a:pt x="645" y="321"/>
                  </a:lnTo>
                  <a:lnTo>
                    <a:pt x="1684" y="100"/>
                  </a:lnTo>
                  <a:lnTo>
                    <a:pt x="1656" y="59"/>
                  </a:lnTo>
                  <a:lnTo>
                    <a:pt x="1521" y="0"/>
                  </a:lnTo>
                  <a:lnTo>
                    <a:pt x="521" y="187"/>
                  </a:lnTo>
                  <a:lnTo>
                    <a:pt x="359" y="230"/>
                  </a:lnTo>
                  <a:lnTo>
                    <a:pt x="291" y="255"/>
                  </a:lnTo>
                  <a:lnTo>
                    <a:pt x="259" y="255"/>
                  </a:lnTo>
                  <a:lnTo>
                    <a:pt x="229" y="257"/>
                  </a:lnTo>
                  <a:lnTo>
                    <a:pt x="206" y="258"/>
                  </a:lnTo>
                  <a:lnTo>
                    <a:pt x="187" y="258"/>
                  </a:lnTo>
                  <a:lnTo>
                    <a:pt x="172" y="255"/>
                  </a:lnTo>
                  <a:lnTo>
                    <a:pt x="165" y="244"/>
                  </a:lnTo>
                  <a:lnTo>
                    <a:pt x="164" y="225"/>
                  </a:lnTo>
                  <a:lnTo>
                    <a:pt x="169" y="196"/>
                  </a:lnTo>
                  <a:lnTo>
                    <a:pt x="146" y="214"/>
                  </a:lnTo>
                  <a:close/>
                </a:path>
              </a:pathLst>
            </a:custGeom>
            <a:solidFill>
              <a:srgbClr val="FF28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795" y="2284"/>
              <a:ext cx="757" cy="226"/>
            </a:xfrm>
            <a:custGeom>
              <a:avLst/>
              <a:gdLst>
                <a:gd name="T0" fmla="*/ 0 w 757"/>
                <a:gd name="T1" fmla="*/ 226 h 226"/>
                <a:gd name="T2" fmla="*/ 130 w 757"/>
                <a:gd name="T3" fmla="*/ 153 h 226"/>
                <a:gd name="T4" fmla="*/ 158 w 757"/>
                <a:gd name="T5" fmla="*/ 133 h 226"/>
                <a:gd name="T6" fmla="*/ 185 w 757"/>
                <a:gd name="T7" fmla="*/ 117 h 226"/>
                <a:gd name="T8" fmla="*/ 212 w 757"/>
                <a:gd name="T9" fmla="*/ 103 h 226"/>
                <a:gd name="T10" fmla="*/ 238 w 757"/>
                <a:gd name="T11" fmla="*/ 90 h 226"/>
                <a:gd name="T12" fmla="*/ 263 w 757"/>
                <a:gd name="T13" fmla="*/ 80 h 226"/>
                <a:gd name="T14" fmla="*/ 290 w 757"/>
                <a:gd name="T15" fmla="*/ 69 h 226"/>
                <a:gd name="T16" fmla="*/ 316 w 757"/>
                <a:gd name="T17" fmla="*/ 62 h 226"/>
                <a:gd name="T18" fmla="*/ 343 w 757"/>
                <a:gd name="T19" fmla="*/ 55 h 226"/>
                <a:gd name="T20" fmla="*/ 370 w 757"/>
                <a:gd name="T21" fmla="*/ 48 h 226"/>
                <a:gd name="T22" fmla="*/ 396 w 757"/>
                <a:gd name="T23" fmla="*/ 41 h 226"/>
                <a:gd name="T24" fmla="*/ 423 w 757"/>
                <a:gd name="T25" fmla="*/ 35 h 226"/>
                <a:gd name="T26" fmla="*/ 451 w 757"/>
                <a:gd name="T27" fmla="*/ 30 h 226"/>
                <a:gd name="T28" fmla="*/ 480 w 757"/>
                <a:gd name="T29" fmla="*/ 23 h 226"/>
                <a:gd name="T30" fmla="*/ 510 w 757"/>
                <a:gd name="T31" fmla="*/ 16 h 226"/>
                <a:gd name="T32" fmla="*/ 540 w 757"/>
                <a:gd name="T33" fmla="*/ 9 h 226"/>
                <a:gd name="T34" fmla="*/ 572 w 757"/>
                <a:gd name="T35" fmla="*/ 0 h 226"/>
                <a:gd name="T36" fmla="*/ 663 w 757"/>
                <a:gd name="T37" fmla="*/ 5 h 226"/>
                <a:gd name="T38" fmla="*/ 757 w 757"/>
                <a:gd name="T39" fmla="*/ 3 h 226"/>
                <a:gd name="T40" fmla="*/ 595 w 757"/>
                <a:gd name="T41" fmla="*/ 124 h 226"/>
                <a:gd name="T42" fmla="*/ 478 w 757"/>
                <a:gd name="T43" fmla="*/ 96 h 226"/>
                <a:gd name="T44" fmla="*/ 450 w 757"/>
                <a:gd name="T45" fmla="*/ 112 h 226"/>
                <a:gd name="T46" fmla="*/ 478 w 757"/>
                <a:gd name="T47" fmla="*/ 147 h 226"/>
                <a:gd name="T48" fmla="*/ 372 w 757"/>
                <a:gd name="T49" fmla="*/ 119 h 226"/>
                <a:gd name="T50" fmla="*/ 299 w 757"/>
                <a:gd name="T51" fmla="*/ 153 h 226"/>
                <a:gd name="T52" fmla="*/ 242 w 757"/>
                <a:gd name="T53" fmla="*/ 167 h 226"/>
                <a:gd name="T54" fmla="*/ 125 w 757"/>
                <a:gd name="T55" fmla="*/ 181 h 226"/>
                <a:gd name="T56" fmla="*/ 0 w 757"/>
                <a:gd name="T57" fmla="*/ 226 h 2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7"/>
                <a:gd name="T88" fmla="*/ 0 h 226"/>
                <a:gd name="T89" fmla="*/ 757 w 757"/>
                <a:gd name="T90" fmla="*/ 226 h 22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7" h="226">
                  <a:moveTo>
                    <a:pt x="0" y="226"/>
                  </a:moveTo>
                  <a:lnTo>
                    <a:pt x="130" y="153"/>
                  </a:lnTo>
                  <a:lnTo>
                    <a:pt x="158" y="133"/>
                  </a:lnTo>
                  <a:lnTo>
                    <a:pt x="185" y="117"/>
                  </a:lnTo>
                  <a:lnTo>
                    <a:pt x="212" y="103"/>
                  </a:lnTo>
                  <a:lnTo>
                    <a:pt x="238" y="90"/>
                  </a:lnTo>
                  <a:lnTo>
                    <a:pt x="263" y="80"/>
                  </a:lnTo>
                  <a:lnTo>
                    <a:pt x="290" y="69"/>
                  </a:lnTo>
                  <a:lnTo>
                    <a:pt x="316" y="62"/>
                  </a:lnTo>
                  <a:lnTo>
                    <a:pt x="343" y="55"/>
                  </a:lnTo>
                  <a:lnTo>
                    <a:pt x="370" y="48"/>
                  </a:lnTo>
                  <a:lnTo>
                    <a:pt x="396" y="41"/>
                  </a:lnTo>
                  <a:lnTo>
                    <a:pt x="423" y="35"/>
                  </a:lnTo>
                  <a:lnTo>
                    <a:pt x="451" y="30"/>
                  </a:lnTo>
                  <a:lnTo>
                    <a:pt x="480" y="23"/>
                  </a:lnTo>
                  <a:lnTo>
                    <a:pt x="510" y="16"/>
                  </a:lnTo>
                  <a:lnTo>
                    <a:pt x="540" y="9"/>
                  </a:lnTo>
                  <a:lnTo>
                    <a:pt x="572" y="0"/>
                  </a:lnTo>
                  <a:lnTo>
                    <a:pt x="663" y="5"/>
                  </a:lnTo>
                  <a:lnTo>
                    <a:pt x="757" y="3"/>
                  </a:lnTo>
                  <a:lnTo>
                    <a:pt x="595" y="124"/>
                  </a:lnTo>
                  <a:lnTo>
                    <a:pt x="478" y="96"/>
                  </a:lnTo>
                  <a:lnTo>
                    <a:pt x="450" y="112"/>
                  </a:lnTo>
                  <a:lnTo>
                    <a:pt x="478" y="147"/>
                  </a:lnTo>
                  <a:lnTo>
                    <a:pt x="372" y="119"/>
                  </a:lnTo>
                  <a:lnTo>
                    <a:pt x="299" y="153"/>
                  </a:lnTo>
                  <a:lnTo>
                    <a:pt x="242" y="167"/>
                  </a:lnTo>
                  <a:lnTo>
                    <a:pt x="125" y="18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9984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158" y="1675"/>
              <a:ext cx="1147" cy="466"/>
            </a:xfrm>
            <a:custGeom>
              <a:avLst/>
              <a:gdLst>
                <a:gd name="T0" fmla="*/ 339 w 1147"/>
                <a:gd name="T1" fmla="*/ 90 h 466"/>
                <a:gd name="T2" fmla="*/ 282 w 1147"/>
                <a:gd name="T3" fmla="*/ 176 h 466"/>
                <a:gd name="T4" fmla="*/ 254 w 1147"/>
                <a:gd name="T5" fmla="*/ 201 h 466"/>
                <a:gd name="T6" fmla="*/ 229 w 1147"/>
                <a:gd name="T7" fmla="*/ 226 h 466"/>
                <a:gd name="T8" fmla="*/ 204 w 1147"/>
                <a:gd name="T9" fmla="*/ 247 h 466"/>
                <a:gd name="T10" fmla="*/ 179 w 1147"/>
                <a:gd name="T11" fmla="*/ 269 h 466"/>
                <a:gd name="T12" fmla="*/ 152 w 1147"/>
                <a:gd name="T13" fmla="*/ 290 h 466"/>
                <a:gd name="T14" fmla="*/ 122 w 1147"/>
                <a:gd name="T15" fmla="*/ 313 h 466"/>
                <a:gd name="T16" fmla="*/ 90 w 1147"/>
                <a:gd name="T17" fmla="*/ 336 h 466"/>
                <a:gd name="T18" fmla="*/ 53 w 1147"/>
                <a:gd name="T19" fmla="*/ 363 h 466"/>
                <a:gd name="T20" fmla="*/ 9 w 1147"/>
                <a:gd name="T21" fmla="*/ 395 h 466"/>
                <a:gd name="T22" fmla="*/ 0 w 1147"/>
                <a:gd name="T23" fmla="*/ 418 h 466"/>
                <a:gd name="T24" fmla="*/ 0 w 1147"/>
                <a:gd name="T25" fmla="*/ 436 h 466"/>
                <a:gd name="T26" fmla="*/ 5 w 1147"/>
                <a:gd name="T27" fmla="*/ 450 h 466"/>
                <a:gd name="T28" fmla="*/ 17 w 1147"/>
                <a:gd name="T29" fmla="*/ 459 h 466"/>
                <a:gd name="T30" fmla="*/ 35 w 1147"/>
                <a:gd name="T31" fmla="*/ 464 h 466"/>
                <a:gd name="T32" fmla="*/ 56 w 1147"/>
                <a:gd name="T33" fmla="*/ 466 h 466"/>
                <a:gd name="T34" fmla="*/ 81 w 1147"/>
                <a:gd name="T35" fmla="*/ 464 h 466"/>
                <a:gd name="T36" fmla="*/ 108 w 1147"/>
                <a:gd name="T37" fmla="*/ 461 h 466"/>
                <a:gd name="T38" fmla="*/ 135 w 1147"/>
                <a:gd name="T39" fmla="*/ 456 h 466"/>
                <a:gd name="T40" fmla="*/ 163 w 1147"/>
                <a:gd name="T41" fmla="*/ 450 h 466"/>
                <a:gd name="T42" fmla="*/ 190 w 1147"/>
                <a:gd name="T43" fmla="*/ 443 h 466"/>
                <a:gd name="T44" fmla="*/ 216 w 1147"/>
                <a:gd name="T45" fmla="*/ 434 h 466"/>
                <a:gd name="T46" fmla="*/ 239 w 1147"/>
                <a:gd name="T47" fmla="*/ 427 h 466"/>
                <a:gd name="T48" fmla="*/ 259 w 1147"/>
                <a:gd name="T49" fmla="*/ 422 h 466"/>
                <a:gd name="T50" fmla="*/ 273 w 1147"/>
                <a:gd name="T51" fmla="*/ 416 h 466"/>
                <a:gd name="T52" fmla="*/ 282 w 1147"/>
                <a:gd name="T53" fmla="*/ 413 h 466"/>
                <a:gd name="T54" fmla="*/ 335 w 1147"/>
                <a:gd name="T55" fmla="*/ 399 h 466"/>
                <a:gd name="T56" fmla="*/ 389 w 1147"/>
                <a:gd name="T57" fmla="*/ 386 h 466"/>
                <a:gd name="T58" fmla="*/ 442 w 1147"/>
                <a:gd name="T59" fmla="*/ 374 h 466"/>
                <a:gd name="T60" fmla="*/ 497 w 1147"/>
                <a:gd name="T61" fmla="*/ 361 h 466"/>
                <a:gd name="T62" fmla="*/ 550 w 1147"/>
                <a:gd name="T63" fmla="*/ 350 h 466"/>
                <a:gd name="T64" fmla="*/ 604 w 1147"/>
                <a:gd name="T65" fmla="*/ 338 h 466"/>
                <a:gd name="T66" fmla="*/ 659 w 1147"/>
                <a:gd name="T67" fmla="*/ 327 h 466"/>
                <a:gd name="T68" fmla="*/ 712 w 1147"/>
                <a:gd name="T69" fmla="*/ 317 h 466"/>
                <a:gd name="T70" fmla="*/ 767 w 1147"/>
                <a:gd name="T71" fmla="*/ 308 h 466"/>
                <a:gd name="T72" fmla="*/ 820 w 1147"/>
                <a:gd name="T73" fmla="*/ 297 h 466"/>
                <a:gd name="T74" fmla="*/ 876 w 1147"/>
                <a:gd name="T75" fmla="*/ 288 h 466"/>
                <a:gd name="T76" fmla="*/ 931 w 1147"/>
                <a:gd name="T77" fmla="*/ 277 h 466"/>
                <a:gd name="T78" fmla="*/ 984 w 1147"/>
                <a:gd name="T79" fmla="*/ 269 h 466"/>
                <a:gd name="T80" fmla="*/ 1039 w 1147"/>
                <a:gd name="T81" fmla="*/ 258 h 466"/>
                <a:gd name="T82" fmla="*/ 1092 w 1147"/>
                <a:gd name="T83" fmla="*/ 249 h 466"/>
                <a:gd name="T84" fmla="*/ 1147 w 1147"/>
                <a:gd name="T85" fmla="*/ 238 h 466"/>
                <a:gd name="T86" fmla="*/ 1059 w 1147"/>
                <a:gd name="T87" fmla="*/ 0 h 466"/>
                <a:gd name="T88" fmla="*/ 1030 w 1147"/>
                <a:gd name="T89" fmla="*/ 57 h 466"/>
                <a:gd name="T90" fmla="*/ 1002 w 1147"/>
                <a:gd name="T91" fmla="*/ 67 h 466"/>
                <a:gd name="T92" fmla="*/ 972 w 1147"/>
                <a:gd name="T93" fmla="*/ 78 h 466"/>
                <a:gd name="T94" fmla="*/ 938 w 1147"/>
                <a:gd name="T95" fmla="*/ 87 h 466"/>
                <a:gd name="T96" fmla="*/ 902 w 1147"/>
                <a:gd name="T97" fmla="*/ 94 h 466"/>
                <a:gd name="T98" fmla="*/ 865 w 1147"/>
                <a:gd name="T99" fmla="*/ 101 h 466"/>
                <a:gd name="T100" fmla="*/ 828 w 1147"/>
                <a:gd name="T101" fmla="*/ 106 h 466"/>
                <a:gd name="T102" fmla="*/ 789 w 1147"/>
                <a:gd name="T103" fmla="*/ 112 h 466"/>
                <a:gd name="T104" fmla="*/ 748 w 1147"/>
                <a:gd name="T105" fmla="*/ 115 h 466"/>
                <a:gd name="T106" fmla="*/ 707 w 1147"/>
                <a:gd name="T107" fmla="*/ 119 h 466"/>
                <a:gd name="T108" fmla="*/ 668 w 1147"/>
                <a:gd name="T109" fmla="*/ 121 h 466"/>
                <a:gd name="T110" fmla="*/ 627 w 1147"/>
                <a:gd name="T111" fmla="*/ 123 h 466"/>
                <a:gd name="T112" fmla="*/ 588 w 1147"/>
                <a:gd name="T113" fmla="*/ 123 h 466"/>
                <a:gd name="T114" fmla="*/ 549 w 1147"/>
                <a:gd name="T115" fmla="*/ 123 h 466"/>
                <a:gd name="T116" fmla="*/ 511 w 1147"/>
                <a:gd name="T117" fmla="*/ 123 h 466"/>
                <a:gd name="T118" fmla="*/ 474 w 1147"/>
                <a:gd name="T119" fmla="*/ 119 h 466"/>
                <a:gd name="T120" fmla="*/ 440 w 1147"/>
                <a:gd name="T121" fmla="*/ 117 h 466"/>
                <a:gd name="T122" fmla="*/ 391 w 1147"/>
                <a:gd name="T123" fmla="*/ 101 h 466"/>
                <a:gd name="T124" fmla="*/ 339 w 1147"/>
                <a:gd name="T125" fmla="*/ 90 h 4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47"/>
                <a:gd name="T190" fmla="*/ 0 h 466"/>
                <a:gd name="T191" fmla="*/ 1147 w 1147"/>
                <a:gd name="T192" fmla="*/ 466 h 4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47" h="466">
                  <a:moveTo>
                    <a:pt x="339" y="90"/>
                  </a:moveTo>
                  <a:lnTo>
                    <a:pt x="282" y="176"/>
                  </a:lnTo>
                  <a:lnTo>
                    <a:pt x="254" y="201"/>
                  </a:lnTo>
                  <a:lnTo>
                    <a:pt x="229" y="226"/>
                  </a:lnTo>
                  <a:lnTo>
                    <a:pt x="204" y="247"/>
                  </a:lnTo>
                  <a:lnTo>
                    <a:pt x="179" y="269"/>
                  </a:lnTo>
                  <a:lnTo>
                    <a:pt x="152" y="290"/>
                  </a:lnTo>
                  <a:lnTo>
                    <a:pt x="122" y="313"/>
                  </a:lnTo>
                  <a:lnTo>
                    <a:pt x="90" y="336"/>
                  </a:lnTo>
                  <a:lnTo>
                    <a:pt x="53" y="363"/>
                  </a:lnTo>
                  <a:lnTo>
                    <a:pt x="9" y="395"/>
                  </a:lnTo>
                  <a:lnTo>
                    <a:pt x="0" y="418"/>
                  </a:lnTo>
                  <a:lnTo>
                    <a:pt x="0" y="436"/>
                  </a:lnTo>
                  <a:lnTo>
                    <a:pt x="5" y="450"/>
                  </a:lnTo>
                  <a:lnTo>
                    <a:pt x="17" y="459"/>
                  </a:lnTo>
                  <a:lnTo>
                    <a:pt x="35" y="464"/>
                  </a:lnTo>
                  <a:lnTo>
                    <a:pt x="56" y="466"/>
                  </a:lnTo>
                  <a:lnTo>
                    <a:pt x="81" y="464"/>
                  </a:lnTo>
                  <a:lnTo>
                    <a:pt x="108" y="461"/>
                  </a:lnTo>
                  <a:lnTo>
                    <a:pt x="135" y="456"/>
                  </a:lnTo>
                  <a:lnTo>
                    <a:pt x="163" y="450"/>
                  </a:lnTo>
                  <a:lnTo>
                    <a:pt x="190" y="443"/>
                  </a:lnTo>
                  <a:lnTo>
                    <a:pt x="216" y="434"/>
                  </a:lnTo>
                  <a:lnTo>
                    <a:pt x="239" y="427"/>
                  </a:lnTo>
                  <a:lnTo>
                    <a:pt x="259" y="422"/>
                  </a:lnTo>
                  <a:lnTo>
                    <a:pt x="273" y="416"/>
                  </a:lnTo>
                  <a:lnTo>
                    <a:pt x="282" y="413"/>
                  </a:lnTo>
                  <a:lnTo>
                    <a:pt x="335" y="399"/>
                  </a:lnTo>
                  <a:lnTo>
                    <a:pt x="389" y="386"/>
                  </a:lnTo>
                  <a:lnTo>
                    <a:pt x="442" y="374"/>
                  </a:lnTo>
                  <a:lnTo>
                    <a:pt x="497" y="361"/>
                  </a:lnTo>
                  <a:lnTo>
                    <a:pt x="550" y="350"/>
                  </a:lnTo>
                  <a:lnTo>
                    <a:pt x="604" y="338"/>
                  </a:lnTo>
                  <a:lnTo>
                    <a:pt x="659" y="327"/>
                  </a:lnTo>
                  <a:lnTo>
                    <a:pt x="712" y="317"/>
                  </a:lnTo>
                  <a:lnTo>
                    <a:pt x="767" y="308"/>
                  </a:lnTo>
                  <a:lnTo>
                    <a:pt x="820" y="297"/>
                  </a:lnTo>
                  <a:lnTo>
                    <a:pt x="876" y="288"/>
                  </a:lnTo>
                  <a:lnTo>
                    <a:pt x="931" y="277"/>
                  </a:lnTo>
                  <a:lnTo>
                    <a:pt x="984" y="269"/>
                  </a:lnTo>
                  <a:lnTo>
                    <a:pt x="1039" y="258"/>
                  </a:lnTo>
                  <a:lnTo>
                    <a:pt x="1092" y="249"/>
                  </a:lnTo>
                  <a:lnTo>
                    <a:pt x="1147" y="238"/>
                  </a:lnTo>
                  <a:lnTo>
                    <a:pt x="1059" y="0"/>
                  </a:lnTo>
                  <a:lnTo>
                    <a:pt x="1030" y="57"/>
                  </a:lnTo>
                  <a:lnTo>
                    <a:pt x="1002" y="67"/>
                  </a:lnTo>
                  <a:lnTo>
                    <a:pt x="972" y="78"/>
                  </a:lnTo>
                  <a:lnTo>
                    <a:pt x="938" y="87"/>
                  </a:lnTo>
                  <a:lnTo>
                    <a:pt x="902" y="94"/>
                  </a:lnTo>
                  <a:lnTo>
                    <a:pt x="865" y="101"/>
                  </a:lnTo>
                  <a:lnTo>
                    <a:pt x="828" y="106"/>
                  </a:lnTo>
                  <a:lnTo>
                    <a:pt x="789" y="112"/>
                  </a:lnTo>
                  <a:lnTo>
                    <a:pt x="748" y="115"/>
                  </a:lnTo>
                  <a:lnTo>
                    <a:pt x="707" y="119"/>
                  </a:lnTo>
                  <a:lnTo>
                    <a:pt x="668" y="121"/>
                  </a:lnTo>
                  <a:lnTo>
                    <a:pt x="627" y="123"/>
                  </a:lnTo>
                  <a:lnTo>
                    <a:pt x="588" y="123"/>
                  </a:lnTo>
                  <a:lnTo>
                    <a:pt x="549" y="123"/>
                  </a:lnTo>
                  <a:lnTo>
                    <a:pt x="511" y="123"/>
                  </a:lnTo>
                  <a:lnTo>
                    <a:pt x="474" y="119"/>
                  </a:lnTo>
                  <a:lnTo>
                    <a:pt x="440" y="117"/>
                  </a:lnTo>
                  <a:lnTo>
                    <a:pt x="391" y="101"/>
                  </a:lnTo>
                  <a:lnTo>
                    <a:pt x="339" y="90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11" y="2095"/>
              <a:ext cx="540" cy="365"/>
            </a:xfrm>
            <a:custGeom>
              <a:avLst/>
              <a:gdLst>
                <a:gd name="T0" fmla="*/ 336 w 540"/>
                <a:gd name="T1" fmla="*/ 0 h 365"/>
                <a:gd name="T2" fmla="*/ 34 w 540"/>
                <a:gd name="T3" fmla="*/ 262 h 365"/>
                <a:gd name="T4" fmla="*/ 0 w 540"/>
                <a:gd name="T5" fmla="*/ 319 h 365"/>
                <a:gd name="T6" fmla="*/ 21 w 540"/>
                <a:gd name="T7" fmla="*/ 365 h 365"/>
                <a:gd name="T8" fmla="*/ 84 w 540"/>
                <a:gd name="T9" fmla="*/ 351 h 365"/>
                <a:gd name="T10" fmla="*/ 219 w 540"/>
                <a:gd name="T11" fmla="*/ 324 h 365"/>
                <a:gd name="T12" fmla="*/ 291 w 540"/>
                <a:gd name="T13" fmla="*/ 319 h 365"/>
                <a:gd name="T14" fmla="*/ 315 w 540"/>
                <a:gd name="T15" fmla="*/ 328 h 365"/>
                <a:gd name="T16" fmla="*/ 334 w 540"/>
                <a:gd name="T17" fmla="*/ 335 h 365"/>
                <a:gd name="T18" fmla="*/ 352 w 540"/>
                <a:gd name="T19" fmla="*/ 342 h 365"/>
                <a:gd name="T20" fmla="*/ 368 w 540"/>
                <a:gd name="T21" fmla="*/ 347 h 365"/>
                <a:gd name="T22" fmla="*/ 382 w 540"/>
                <a:gd name="T23" fmla="*/ 351 h 365"/>
                <a:gd name="T24" fmla="*/ 393 w 540"/>
                <a:gd name="T25" fmla="*/ 352 h 365"/>
                <a:gd name="T26" fmla="*/ 402 w 540"/>
                <a:gd name="T27" fmla="*/ 352 h 365"/>
                <a:gd name="T28" fmla="*/ 409 w 540"/>
                <a:gd name="T29" fmla="*/ 349 h 365"/>
                <a:gd name="T30" fmla="*/ 418 w 540"/>
                <a:gd name="T31" fmla="*/ 338 h 365"/>
                <a:gd name="T32" fmla="*/ 425 w 540"/>
                <a:gd name="T33" fmla="*/ 326 h 365"/>
                <a:gd name="T34" fmla="*/ 434 w 540"/>
                <a:gd name="T35" fmla="*/ 310 h 365"/>
                <a:gd name="T36" fmla="*/ 443 w 540"/>
                <a:gd name="T37" fmla="*/ 294 h 365"/>
                <a:gd name="T38" fmla="*/ 457 w 540"/>
                <a:gd name="T39" fmla="*/ 274 h 365"/>
                <a:gd name="T40" fmla="*/ 476 w 540"/>
                <a:gd name="T41" fmla="*/ 255 h 365"/>
                <a:gd name="T42" fmla="*/ 505 w 540"/>
                <a:gd name="T43" fmla="*/ 231 h 365"/>
                <a:gd name="T44" fmla="*/ 540 w 540"/>
                <a:gd name="T45" fmla="*/ 208 h 365"/>
                <a:gd name="T46" fmla="*/ 370 w 540"/>
                <a:gd name="T47" fmla="*/ 171 h 365"/>
                <a:gd name="T48" fmla="*/ 364 w 540"/>
                <a:gd name="T49" fmla="*/ 123 h 365"/>
                <a:gd name="T50" fmla="*/ 364 w 540"/>
                <a:gd name="T51" fmla="*/ 12 h 365"/>
                <a:gd name="T52" fmla="*/ 336 w 540"/>
                <a:gd name="T53" fmla="*/ 0 h 3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40"/>
                <a:gd name="T82" fmla="*/ 0 h 365"/>
                <a:gd name="T83" fmla="*/ 540 w 540"/>
                <a:gd name="T84" fmla="*/ 365 h 3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40" h="365">
                  <a:moveTo>
                    <a:pt x="336" y="0"/>
                  </a:moveTo>
                  <a:lnTo>
                    <a:pt x="34" y="262"/>
                  </a:lnTo>
                  <a:lnTo>
                    <a:pt x="0" y="319"/>
                  </a:lnTo>
                  <a:lnTo>
                    <a:pt x="21" y="365"/>
                  </a:lnTo>
                  <a:lnTo>
                    <a:pt x="84" y="351"/>
                  </a:lnTo>
                  <a:lnTo>
                    <a:pt x="219" y="324"/>
                  </a:lnTo>
                  <a:lnTo>
                    <a:pt x="291" y="319"/>
                  </a:lnTo>
                  <a:lnTo>
                    <a:pt x="315" y="328"/>
                  </a:lnTo>
                  <a:lnTo>
                    <a:pt x="334" y="335"/>
                  </a:lnTo>
                  <a:lnTo>
                    <a:pt x="352" y="342"/>
                  </a:lnTo>
                  <a:lnTo>
                    <a:pt x="368" y="347"/>
                  </a:lnTo>
                  <a:lnTo>
                    <a:pt x="382" y="351"/>
                  </a:lnTo>
                  <a:lnTo>
                    <a:pt x="393" y="352"/>
                  </a:lnTo>
                  <a:lnTo>
                    <a:pt x="402" y="352"/>
                  </a:lnTo>
                  <a:lnTo>
                    <a:pt x="409" y="349"/>
                  </a:lnTo>
                  <a:lnTo>
                    <a:pt x="418" y="338"/>
                  </a:lnTo>
                  <a:lnTo>
                    <a:pt x="425" y="326"/>
                  </a:lnTo>
                  <a:lnTo>
                    <a:pt x="434" y="310"/>
                  </a:lnTo>
                  <a:lnTo>
                    <a:pt x="443" y="294"/>
                  </a:lnTo>
                  <a:lnTo>
                    <a:pt x="457" y="274"/>
                  </a:lnTo>
                  <a:lnTo>
                    <a:pt x="476" y="255"/>
                  </a:lnTo>
                  <a:lnTo>
                    <a:pt x="505" y="231"/>
                  </a:lnTo>
                  <a:lnTo>
                    <a:pt x="540" y="208"/>
                  </a:lnTo>
                  <a:lnTo>
                    <a:pt x="370" y="171"/>
                  </a:lnTo>
                  <a:lnTo>
                    <a:pt x="364" y="123"/>
                  </a:lnTo>
                  <a:lnTo>
                    <a:pt x="364" y="12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8E21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15" y="2075"/>
              <a:ext cx="350" cy="376"/>
            </a:xfrm>
            <a:custGeom>
              <a:avLst/>
              <a:gdLst>
                <a:gd name="T0" fmla="*/ 298 w 350"/>
                <a:gd name="T1" fmla="*/ 0 h 376"/>
                <a:gd name="T2" fmla="*/ 350 w 350"/>
                <a:gd name="T3" fmla="*/ 25 h 376"/>
                <a:gd name="T4" fmla="*/ 197 w 350"/>
                <a:gd name="T5" fmla="*/ 152 h 376"/>
                <a:gd name="T6" fmla="*/ 96 w 350"/>
                <a:gd name="T7" fmla="*/ 242 h 376"/>
                <a:gd name="T8" fmla="*/ 35 w 350"/>
                <a:gd name="T9" fmla="*/ 310 h 376"/>
                <a:gd name="T10" fmla="*/ 33 w 350"/>
                <a:gd name="T11" fmla="*/ 330 h 376"/>
                <a:gd name="T12" fmla="*/ 33 w 350"/>
                <a:gd name="T13" fmla="*/ 346 h 376"/>
                <a:gd name="T14" fmla="*/ 35 w 350"/>
                <a:gd name="T15" fmla="*/ 360 h 376"/>
                <a:gd name="T16" fmla="*/ 41 w 350"/>
                <a:gd name="T17" fmla="*/ 376 h 376"/>
                <a:gd name="T18" fmla="*/ 12 w 350"/>
                <a:gd name="T19" fmla="*/ 355 h 376"/>
                <a:gd name="T20" fmla="*/ 0 w 350"/>
                <a:gd name="T21" fmla="*/ 337 h 376"/>
                <a:gd name="T22" fmla="*/ 1 w 350"/>
                <a:gd name="T23" fmla="*/ 314 h 376"/>
                <a:gd name="T24" fmla="*/ 17 w 350"/>
                <a:gd name="T25" fmla="*/ 282 h 376"/>
                <a:gd name="T26" fmla="*/ 298 w 350"/>
                <a:gd name="T27" fmla="*/ 0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0"/>
                <a:gd name="T43" fmla="*/ 0 h 376"/>
                <a:gd name="T44" fmla="*/ 350 w 350"/>
                <a:gd name="T45" fmla="*/ 376 h 3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0" h="376">
                  <a:moveTo>
                    <a:pt x="298" y="0"/>
                  </a:moveTo>
                  <a:lnTo>
                    <a:pt x="350" y="25"/>
                  </a:lnTo>
                  <a:lnTo>
                    <a:pt x="197" y="152"/>
                  </a:lnTo>
                  <a:lnTo>
                    <a:pt x="96" y="242"/>
                  </a:lnTo>
                  <a:lnTo>
                    <a:pt x="35" y="310"/>
                  </a:lnTo>
                  <a:lnTo>
                    <a:pt x="33" y="330"/>
                  </a:lnTo>
                  <a:lnTo>
                    <a:pt x="33" y="346"/>
                  </a:lnTo>
                  <a:lnTo>
                    <a:pt x="35" y="360"/>
                  </a:lnTo>
                  <a:lnTo>
                    <a:pt x="41" y="376"/>
                  </a:lnTo>
                  <a:lnTo>
                    <a:pt x="12" y="355"/>
                  </a:lnTo>
                  <a:lnTo>
                    <a:pt x="0" y="337"/>
                  </a:lnTo>
                  <a:lnTo>
                    <a:pt x="1" y="314"/>
                  </a:lnTo>
                  <a:lnTo>
                    <a:pt x="17" y="28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F2D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51" y="2344"/>
              <a:ext cx="204" cy="107"/>
            </a:xfrm>
            <a:custGeom>
              <a:avLst/>
              <a:gdLst>
                <a:gd name="T0" fmla="*/ 23 w 204"/>
                <a:gd name="T1" fmla="*/ 0 h 107"/>
                <a:gd name="T2" fmla="*/ 204 w 204"/>
                <a:gd name="T3" fmla="*/ 41 h 107"/>
                <a:gd name="T4" fmla="*/ 195 w 204"/>
                <a:gd name="T5" fmla="*/ 59 h 107"/>
                <a:gd name="T6" fmla="*/ 188 w 204"/>
                <a:gd name="T7" fmla="*/ 73 h 107"/>
                <a:gd name="T8" fmla="*/ 181 w 204"/>
                <a:gd name="T9" fmla="*/ 89 h 107"/>
                <a:gd name="T10" fmla="*/ 174 w 204"/>
                <a:gd name="T11" fmla="*/ 107 h 107"/>
                <a:gd name="T12" fmla="*/ 2 w 204"/>
                <a:gd name="T13" fmla="*/ 71 h 107"/>
                <a:gd name="T14" fmla="*/ 0 w 204"/>
                <a:gd name="T15" fmla="*/ 54 h 107"/>
                <a:gd name="T16" fmla="*/ 5 w 204"/>
                <a:gd name="T17" fmla="*/ 36 h 107"/>
                <a:gd name="T18" fmla="*/ 12 w 204"/>
                <a:gd name="T19" fmla="*/ 18 h 107"/>
                <a:gd name="T20" fmla="*/ 23 w 204"/>
                <a:gd name="T21" fmla="*/ 0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4"/>
                <a:gd name="T34" fmla="*/ 0 h 107"/>
                <a:gd name="T35" fmla="*/ 204 w 204"/>
                <a:gd name="T36" fmla="*/ 107 h 1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4" h="107">
                  <a:moveTo>
                    <a:pt x="23" y="0"/>
                  </a:moveTo>
                  <a:lnTo>
                    <a:pt x="204" y="41"/>
                  </a:lnTo>
                  <a:lnTo>
                    <a:pt x="195" y="59"/>
                  </a:lnTo>
                  <a:lnTo>
                    <a:pt x="188" y="73"/>
                  </a:lnTo>
                  <a:lnTo>
                    <a:pt x="181" y="89"/>
                  </a:lnTo>
                  <a:lnTo>
                    <a:pt x="174" y="107"/>
                  </a:lnTo>
                  <a:lnTo>
                    <a:pt x="2" y="71"/>
                  </a:lnTo>
                  <a:lnTo>
                    <a:pt x="0" y="54"/>
                  </a:lnTo>
                  <a:lnTo>
                    <a:pt x="5" y="36"/>
                  </a:lnTo>
                  <a:lnTo>
                    <a:pt x="12" y="1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28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3241" y="1596"/>
              <a:ext cx="294" cy="310"/>
            </a:xfrm>
            <a:custGeom>
              <a:avLst/>
              <a:gdLst>
                <a:gd name="T0" fmla="*/ 0 w 294"/>
                <a:gd name="T1" fmla="*/ 75 h 310"/>
                <a:gd name="T2" fmla="*/ 41 w 294"/>
                <a:gd name="T3" fmla="*/ 185 h 310"/>
                <a:gd name="T4" fmla="*/ 66 w 294"/>
                <a:gd name="T5" fmla="*/ 187 h 310"/>
                <a:gd name="T6" fmla="*/ 88 w 294"/>
                <a:gd name="T7" fmla="*/ 193 h 310"/>
                <a:gd name="T8" fmla="*/ 102 w 294"/>
                <a:gd name="T9" fmla="*/ 202 h 310"/>
                <a:gd name="T10" fmla="*/ 112 w 294"/>
                <a:gd name="T11" fmla="*/ 212 h 310"/>
                <a:gd name="T12" fmla="*/ 116 w 294"/>
                <a:gd name="T13" fmla="*/ 226 h 310"/>
                <a:gd name="T14" fmla="*/ 116 w 294"/>
                <a:gd name="T15" fmla="*/ 244 h 310"/>
                <a:gd name="T16" fmla="*/ 109 w 294"/>
                <a:gd name="T17" fmla="*/ 266 h 310"/>
                <a:gd name="T18" fmla="*/ 98 w 294"/>
                <a:gd name="T19" fmla="*/ 289 h 310"/>
                <a:gd name="T20" fmla="*/ 98 w 294"/>
                <a:gd name="T21" fmla="*/ 310 h 310"/>
                <a:gd name="T22" fmla="*/ 294 w 294"/>
                <a:gd name="T23" fmla="*/ 285 h 310"/>
                <a:gd name="T24" fmla="*/ 256 w 294"/>
                <a:gd name="T25" fmla="*/ 235 h 310"/>
                <a:gd name="T26" fmla="*/ 196 w 294"/>
                <a:gd name="T27" fmla="*/ 22 h 310"/>
                <a:gd name="T28" fmla="*/ 171 w 294"/>
                <a:gd name="T29" fmla="*/ 4 h 310"/>
                <a:gd name="T30" fmla="*/ 114 w 294"/>
                <a:gd name="T31" fmla="*/ 0 h 310"/>
                <a:gd name="T32" fmla="*/ 64 w 294"/>
                <a:gd name="T33" fmla="*/ 4 h 310"/>
                <a:gd name="T34" fmla="*/ 61 w 294"/>
                <a:gd name="T35" fmla="*/ 23 h 310"/>
                <a:gd name="T36" fmla="*/ 57 w 294"/>
                <a:gd name="T37" fmla="*/ 38 h 310"/>
                <a:gd name="T38" fmla="*/ 52 w 294"/>
                <a:gd name="T39" fmla="*/ 45 h 310"/>
                <a:gd name="T40" fmla="*/ 47 w 294"/>
                <a:gd name="T41" fmla="*/ 50 h 310"/>
                <a:gd name="T42" fmla="*/ 38 w 294"/>
                <a:gd name="T43" fmla="*/ 54 h 310"/>
                <a:gd name="T44" fmla="*/ 29 w 294"/>
                <a:gd name="T45" fmla="*/ 57 h 310"/>
                <a:gd name="T46" fmla="*/ 16 w 294"/>
                <a:gd name="T47" fmla="*/ 64 h 310"/>
                <a:gd name="T48" fmla="*/ 0 w 294"/>
                <a:gd name="T49" fmla="*/ 75 h 3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4"/>
                <a:gd name="T76" fmla="*/ 0 h 310"/>
                <a:gd name="T77" fmla="*/ 294 w 294"/>
                <a:gd name="T78" fmla="*/ 310 h 3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4" h="310">
                  <a:moveTo>
                    <a:pt x="0" y="75"/>
                  </a:moveTo>
                  <a:lnTo>
                    <a:pt x="41" y="185"/>
                  </a:lnTo>
                  <a:lnTo>
                    <a:pt x="66" y="187"/>
                  </a:lnTo>
                  <a:lnTo>
                    <a:pt x="88" y="193"/>
                  </a:lnTo>
                  <a:lnTo>
                    <a:pt x="102" y="202"/>
                  </a:lnTo>
                  <a:lnTo>
                    <a:pt x="112" y="212"/>
                  </a:lnTo>
                  <a:lnTo>
                    <a:pt x="116" y="226"/>
                  </a:lnTo>
                  <a:lnTo>
                    <a:pt x="116" y="244"/>
                  </a:lnTo>
                  <a:lnTo>
                    <a:pt x="109" y="266"/>
                  </a:lnTo>
                  <a:lnTo>
                    <a:pt x="98" y="289"/>
                  </a:lnTo>
                  <a:lnTo>
                    <a:pt x="98" y="310"/>
                  </a:lnTo>
                  <a:lnTo>
                    <a:pt x="294" y="285"/>
                  </a:lnTo>
                  <a:lnTo>
                    <a:pt x="256" y="235"/>
                  </a:lnTo>
                  <a:lnTo>
                    <a:pt x="196" y="22"/>
                  </a:lnTo>
                  <a:lnTo>
                    <a:pt x="171" y="4"/>
                  </a:lnTo>
                  <a:lnTo>
                    <a:pt x="114" y="0"/>
                  </a:lnTo>
                  <a:lnTo>
                    <a:pt x="64" y="4"/>
                  </a:lnTo>
                  <a:lnTo>
                    <a:pt x="61" y="23"/>
                  </a:lnTo>
                  <a:lnTo>
                    <a:pt x="57" y="38"/>
                  </a:lnTo>
                  <a:lnTo>
                    <a:pt x="52" y="45"/>
                  </a:lnTo>
                  <a:lnTo>
                    <a:pt x="47" y="50"/>
                  </a:lnTo>
                  <a:lnTo>
                    <a:pt x="38" y="54"/>
                  </a:lnTo>
                  <a:lnTo>
                    <a:pt x="29" y="57"/>
                  </a:lnTo>
                  <a:lnTo>
                    <a:pt x="16" y="64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3201" y="2139"/>
              <a:ext cx="382" cy="221"/>
            </a:xfrm>
            <a:custGeom>
              <a:avLst/>
              <a:gdLst>
                <a:gd name="T0" fmla="*/ 19 w 382"/>
                <a:gd name="T1" fmla="*/ 54 h 221"/>
                <a:gd name="T2" fmla="*/ 32 w 382"/>
                <a:gd name="T3" fmla="*/ 52 h 221"/>
                <a:gd name="T4" fmla="*/ 48 w 382"/>
                <a:gd name="T5" fmla="*/ 48 h 221"/>
                <a:gd name="T6" fmla="*/ 65 w 382"/>
                <a:gd name="T7" fmla="*/ 47 h 221"/>
                <a:gd name="T8" fmla="*/ 85 w 382"/>
                <a:gd name="T9" fmla="*/ 43 h 221"/>
                <a:gd name="T10" fmla="*/ 104 w 382"/>
                <a:gd name="T11" fmla="*/ 40 h 221"/>
                <a:gd name="T12" fmla="*/ 128 w 382"/>
                <a:gd name="T13" fmla="*/ 36 h 221"/>
                <a:gd name="T14" fmla="*/ 149 w 382"/>
                <a:gd name="T15" fmla="*/ 32 h 221"/>
                <a:gd name="T16" fmla="*/ 172 w 382"/>
                <a:gd name="T17" fmla="*/ 29 h 221"/>
                <a:gd name="T18" fmla="*/ 195 w 382"/>
                <a:gd name="T19" fmla="*/ 25 h 221"/>
                <a:gd name="T20" fmla="*/ 220 w 382"/>
                <a:gd name="T21" fmla="*/ 20 h 221"/>
                <a:gd name="T22" fmla="*/ 241 w 382"/>
                <a:gd name="T23" fmla="*/ 18 h 221"/>
                <a:gd name="T24" fmla="*/ 264 w 382"/>
                <a:gd name="T25" fmla="*/ 15 h 221"/>
                <a:gd name="T26" fmla="*/ 286 w 382"/>
                <a:gd name="T27" fmla="*/ 11 h 221"/>
                <a:gd name="T28" fmla="*/ 305 w 382"/>
                <a:gd name="T29" fmla="*/ 8 h 221"/>
                <a:gd name="T30" fmla="*/ 325 w 382"/>
                <a:gd name="T31" fmla="*/ 6 h 221"/>
                <a:gd name="T32" fmla="*/ 341 w 382"/>
                <a:gd name="T33" fmla="*/ 4 h 221"/>
                <a:gd name="T34" fmla="*/ 382 w 382"/>
                <a:gd name="T35" fmla="*/ 0 h 221"/>
                <a:gd name="T36" fmla="*/ 382 w 382"/>
                <a:gd name="T37" fmla="*/ 56 h 221"/>
                <a:gd name="T38" fmla="*/ 382 w 382"/>
                <a:gd name="T39" fmla="*/ 138 h 221"/>
                <a:gd name="T40" fmla="*/ 359 w 382"/>
                <a:gd name="T41" fmla="*/ 146 h 221"/>
                <a:gd name="T42" fmla="*/ 337 w 382"/>
                <a:gd name="T43" fmla="*/ 154 h 221"/>
                <a:gd name="T44" fmla="*/ 314 w 382"/>
                <a:gd name="T45" fmla="*/ 161 h 221"/>
                <a:gd name="T46" fmla="*/ 293 w 382"/>
                <a:gd name="T47" fmla="*/ 166 h 221"/>
                <a:gd name="T48" fmla="*/ 271 w 382"/>
                <a:gd name="T49" fmla="*/ 171 h 221"/>
                <a:gd name="T50" fmla="*/ 248 w 382"/>
                <a:gd name="T51" fmla="*/ 175 h 221"/>
                <a:gd name="T52" fmla="*/ 227 w 382"/>
                <a:gd name="T53" fmla="*/ 180 h 221"/>
                <a:gd name="T54" fmla="*/ 204 w 382"/>
                <a:gd name="T55" fmla="*/ 184 h 221"/>
                <a:gd name="T56" fmla="*/ 181 w 382"/>
                <a:gd name="T57" fmla="*/ 187 h 221"/>
                <a:gd name="T58" fmla="*/ 158 w 382"/>
                <a:gd name="T59" fmla="*/ 191 h 221"/>
                <a:gd name="T60" fmla="*/ 135 w 382"/>
                <a:gd name="T61" fmla="*/ 195 h 221"/>
                <a:gd name="T62" fmla="*/ 110 w 382"/>
                <a:gd name="T63" fmla="*/ 200 h 221"/>
                <a:gd name="T64" fmla="*/ 85 w 382"/>
                <a:gd name="T65" fmla="*/ 203 h 221"/>
                <a:gd name="T66" fmla="*/ 58 w 382"/>
                <a:gd name="T67" fmla="*/ 209 h 221"/>
                <a:gd name="T68" fmla="*/ 32 w 382"/>
                <a:gd name="T69" fmla="*/ 214 h 221"/>
                <a:gd name="T70" fmla="*/ 3 w 382"/>
                <a:gd name="T71" fmla="*/ 221 h 221"/>
                <a:gd name="T72" fmla="*/ 0 w 382"/>
                <a:gd name="T73" fmla="*/ 191 h 221"/>
                <a:gd name="T74" fmla="*/ 40 w 382"/>
                <a:gd name="T75" fmla="*/ 200 h 221"/>
                <a:gd name="T76" fmla="*/ 62 w 382"/>
                <a:gd name="T77" fmla="*/ 182 h 221"/>
                <a:gd name="T78" fmla="*/ 78 w 382"/>
                <a:gd name="T79" fmla="*/ 162 h 221"/>
                <a:gd name="T80" fmla="*/ 87 w 382"/>
                <a:gd name="T81" fmla="*/ 143 h 221"/>
                <a:gd name="T82" fmla="*/ 88 w 382"/>
                <a:gd name="T83" fmla="*/ 123 h 221"/>
                <a:gd name="T84" fmla="*/ 83 w 382"/>
                <a:gd name="T85" fmla="*/ 105 h 221"/>
                <a:gd name="T86" fmla="*/ 69 w 382"/>
                <a:gd name="T87" fmla="*/ 86 h 221"/>
                <a:gd name="T88" fmla="*/ 48 w 382"/>
                <a:gd name="T89" fmla="*/ 70 h 221"/>
                <a:gd name="T90" fmla="*/ 19 w 382"/>
                <a:gd name="T91" fmla="*/ 54 h 22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2"/>
                <a:gd name="T139" fmla="*/ 0 h 221"/>
                <a:gd name="T140" fmla="*/ 382 w 382"/>
                <a:gd name="T141" fmla="*/ 221 h 22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2" h="221">
                  <a:moveTo>
                    <a:pt x="19" y="54"/>
                  </a:moveTo>
                  <a:lnTo>
                    <a:pt x="32" y="52"/>
                  </a:lnTo>
                  <a:lnTo>
                    <a:pt x="48" y="48"/>
                  </a:lnTo>
                  <a:lnTo>
                    <a:pt x="65" y="47"/>
                  </a:lnTo>
                  <a:lnTo>
                    <a:pt x="85" y="43"/>
                  </a:lnTo>
                  <a:lnTo>
                    <a:pt x="104" y="40"/>
                  </a:lnTo>
                  <a:lnTo>
                    <a:pt x="128" y="36"/>
                  </a:lnTo>
                  <a:lnTo>
                    <a:pt x="149" y="32"/>
                  </a:lnTo>
                  <a:lnTo>
                    <a:pt x="172" y="29"/>
                  </a:lnTo>
                  <a:lnTo>
                    <a:pt x="195" y="25"/>
                  </a:lnTo>
                  <a:lnTo>
                    <a:pt x="220" y="20"/>
                  </a:lnTo>
                  <a:lnTo>
                    <a:pt x="241" y="18"/>
                  </a:lnTo>
                  <a:lnTo>
                    <a:pt x="264" y="15"/>
                  </a:lnTo>
                  <a:lnTo>
                    <a:pt x="286" y="11"/>
                  </a:lnTo>
                  <a:lnTo>
                    <a:pt x="305" y="8"/>
                  </a:lnTo>
                  <a:lnTo>
                    <a:pt x="325" y="6"/>
                  </a:lnTo>
                  <a:lnTo>
                    <a:pt x="341" y="4"/>
                  </a:lnTo>
                  <a:lnTo>
                    <a:pt x="382" y="0"/>
                  </a:lnTo>
                  <a:lnTo>
                    <a:pt x="382" y="56"/>
                  </a:lnTo>
                  <a:lnTo>
                    <a:pt x="382" y="138"/>
                  </a:lnTo>
                  <a:lnTo>
                    <a:pt x="359" y="146"/>
                  </a:lnTo>
                  <a:lnTo>
                    <a:pt x="337" y="154"/>
                  </a:lnTo>
                  <a:lnTo>
                    <a:pt x="314" y="161"/>
                  </a:lnTo>
                  <a:lnTo>
                    <a:pt x="293" y="166"/>
                  </a:lnTo>
                  <a:lnTo>
                    <a:pt x="271" y="171"/>
                  </a:lnTo>
                  <a:lnTo>
                    <a:pt x="248" y="175"/>
                  </a:lnTo>
                  <a:lnTo>
                    <a:pt x="227" y="180"/>
                  </a:lnTo>
                  <a:lnTo>
                    <a:pt x="204" y="184"/>
                  </a:lnTo>
                  <a:lnTo>
                    <a:pt x="181" y="187"/>
                  </a:lnTo>
                  <a:lnTo>
                    <a:pt x="158" y="191"/>
                  </a:lnTo>
                  <a:lnTo>
                    <a:pt x="135" y="195"/>
                  </a:lnTo>
                  <a:lnTo>
                    <a:pt x="110" y="200"/>
                  </a:lnTo>
                  <a:lnTo>
                    <a:pt x="85" y="203"/>
                  </a:lnTo>
                  <a:lnTo>
                    <a:pt x="58" y="209"/>
                  </a:lnTo>
                  <a:lnTo>
                    <a:pt x="32" y="214"/>
                  </a:lnTo>
                  <a:lnTo>
                    <a:pt x="3" y="221"/>
                  </a:lnTo>
                  <a:lnTo>
                    <a:pt x="0" y="191"/>
                  </a:lnTo>
                  <a:lnTo>
                    <a:pt x="40" y="200"/>
                  </a:lnTo>
                  <a:lnTo>
                    <a:pt x="62" y="182"/>
                  </a:lnTo>
                  <a:lnTo>
                    <a:pt x="78" y="162"/>
                  </a:lnTo>
                  <a:lnTo>
                    <a:pt x="87" y="143"/>
                  </a:lnTo>
                  <a:lnTo>
                    <a:pt x="88" y="123"/>
                  </a:lnTo>
                  <a:lnTo>
                    <a:pt x="83" y="105"/>
                  </a:lnTo>
                  <a:lnTo>
                    <a:pt x="69" y="86"/>
                  </a:lnTo>
                  <a:lnTo>
                    <a:pt x="48" y="70"/>
                  </a:lnTo>
                  <a:lnTo>
                    <a:pt x="19" y="54"/>
                  </a:lnTo>
                  <a:close/>
                </a:path>
              </a:pathLst>
            </a:custGeom>
            <a:solidFill>
              <a:srgbClr val="D38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3192" y="2236"/>
              <a:ext cx="851" cy="190"/>
            </a:xfrm>
            <a:custGeom>
              <a:avLst/>
              <a:gdLst>
                <a:gd name="T0" fmla="*/ 21 w 851"/>
                <a:gd name="T1" fmla="*/ 131 h 190"/>
                <a:gd name="T2" fmla="*/ 55 w 851"/>
                <a:gd name="T3" fmla="*/ 126 h 190"/>
                <a:gd name="T4" fmla="*/ 87 w 851"/>
                <a:gd name="T5" fmla="*/ 121 h 190"/>
                <a:gd name="T6" fmla="*/ 121 w 851"/>
                <a:gd name="T7" fmla="*/ 114 h 190"/>
                <a:gd name="T8" fmla="*/ 154 w 851"/>
                <a:gd name="T9" fmla="*/ 108 h 190"/>
                <a:gd name="T10" fmla="*/ 186 w 851"/>
                <a:gd name="T11" fmla="*/ 101 h 190"/>
                <a:gd name="T12" fmla="*/ 220 w 851"/>
                <a:gd name="T13" fmla="*/ 96 h 190"/>
                <a:gd name="T14" fmla="*/ 252 w 851"/>
                <a:gd name="T15" fmla="*/ 89 h 190"/>
                <a:gd name="T16" fmla="*/ 286 w 851"/>
                <a:gd name="T17" fmla="*/ 81 h 190"/>
                <a:gd name="T18" fmla="*/ 320 w 851"/>
                <a:gd name="T19" fmla="*/ 74 h 190"/>
                <a:gd name="T20" fmla="*/ 352 w 851"/>
                <a:gd name="T21" fmla="*/ 69 h 190"/>
                <a:gd name="T22" fmla="*/ 385 w 851"/>
                <a:gd name="T23" fmla="*/ 62 h 190"/>
                <a:gd name="T24" fmla="*/ 417 w 851"/>
                <a:gd name="T25" fmla="*/ 57 h 190"/>
                <a:gd name="T26" fmla="*/ 451 w 851"/>
                <a:gd name="T27" fmla="*/ 49 h 190"/>
                <a:gd name="T28" fmla="*/ 485 w 851"/>
                <a:gd name="T29" fmla="*/ 44 h 190"/>
                <a:gd name="T30" fmla="*/ 517 w 851"/>
                <a:gd name="T31" fmla="*/ 39 h 190"/>
                <a:gd name="T32" fmla="*/ 551 w 851"/>
                <a:gd name="T33" fmla="*/ 33 h 190"/>
                <a:gd name="T34" fmla="*/ 632 w 851"/>
                <a:gd name="T35" fmla="*/ 21 h 190"/>
                <a:gd name="T36" fmla="*/ 851 w 851"/>
                <a:gd name="T37" fmla="*/ 0 h 190"/>
                <a:gd name="T38" fmla="*/ 766 w 851"/>
                <a:gd name="T39" fmla="*/ 28 h 190"/>
                <a:gd name="T40" fmla="*/ 648 w 851"/>
                <a:gd name="T41" fmla="*/ 65 h 190"/>
                <a:gd name="T42" fmla="*/ 607 w 851"/>
                <a:gd name="T43" fmla="*/ 74 h 190"/>
                <a:gd name="T44" fmla="*/ 568 w 851"/>
                <a:gd name="T45" fmla="*/ 83 h 190"/>
                <a:gd name="T46" fmla="*/ 527 w 851"/>
                <a:gd name="T47" fmla="*/ 90 h 190"/>
                <a:gd name="T48" fmla="*/ 487 w 851"/>
                <a:gd name="T49" fmla="*/ 99 h 190"/>
                <a:gd name="T50" fmla="*/ 446 w 851"/>
                <a:gd name="T51" fmla="*/ 106 h 190"/>
                <a:gd name="T52" fmla="*/ 407 w 851"/>
                <a:gd name="T53" fmla="*/ 115 h 190"/>
                <a:gd name="T54" fmla="*/ 366 w 851"/>
                <a:gd name="T55" fmla="*/ 122 h 190"/>
                <a:gd name="T56" fmla="*/ 325 w 851"/>
                <a:gd name="T57" fmla="*/ 130 h 190"/>
                <a:gd name="T58" fmla="*/ 284 w 851"/>
                <a:gd name="T59" fmla="*/ 138 h 190"/>
                <a:gd name="T60" fmla="*/ 243 w 851"/>
                <a:gd name="T61" fmla="*/ 146 h 190"/>
                <a:gd name="T62" fmla="*/ 202 w 851"/>
                <a:gd name="T63" fmla="*/ 153 h 190"/>
                <a:gd name="T64" fmla="*/ 161 w 851"/>
                <a:gd name="T65" fmla="*/ 160 h 190"/>
                <a:gd name="T66" fmla="*/ 122 w 851"/>
                <a:gd name="T67" fmla="*/ 169 h 190"/>
                <a:gd name="T68" fmla="*/ 81 w 851"/>
                <a:gd name="T69" fmla="*/ 176 h 190"/>
                <a:gd name="T70" fmla="*/ 41 w 851"/>
                <a:gd name="T71" fmla="*/ 183 h 190"/>
                <a:gd name="T72" fmla="*/ 0 w 851"/>
                <a:gd name="T73" fmla="*/ 190 h 190"/>
                <a:gd name="T74" fmla="*/ 0 w 851"/>
                <a:gd name="T75" fmla="*/ 153 h 190"/>
                <a:gd name="T76" fmla="*/ 21 w 851"/>
                <a:gd name="T77" fmla="*/ 131 h 1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51"/>
                <a:gd name="T118" fmla="*/ 0 h 190"/>
                <a:gd name="T119" fmla="*/ 851 w 851"/>
                <a:gd name="T120" fmla="*/ 190 h 1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51" h="190">
                  <a:moveTo>
                    <a:pt x="21" y="131"/>
                  </a:moveTo>
                  <a:lnTo>
                    <a:pt x="55" y="126"/>
                  </a:lnTo>
                  <a:lnTo>
                    <a:pt x="87" y="121"/>
                  </a:lnTo>
                  <a:lnTo>
                    <a:pt x="121" y="114"/>
                  </a:lnTo>
                  <a:lnTo>
                    <a:pt x="154" y="108"/>
                  </a:lnTo>
                  <a:lnTo>
                    <a:pt x="186" y="101"/>
                  </a:lnTo>
                  <a:lnTo>
                    <a:pt x="220" y="96"/>
                  </a:lnTo>
                  <a:lnTo>
                    <a:pt x="252" y="89"/>
                  </a:lnTo>
                  <a:lnTo>
                    <a:pt x="286" y="81"/>
                  </a:lnTo>
                  <a:lnTo>
                    <a:pt x="320" y="74"/>
                  </a:lnTo>
                  <a:lnTo>
                    <a:pt x="352" y="69"/>
                  </a:lnTo>
                  <a:lnTo>
                    <a:pt x="385" y="62"/>
                  </a:lnTo>
                  <a:lnTo>
                    <a:pt x="417" y="57"/>
                  </a:lnTo>
                  <a:lnTo>
                    <a:pt x="451" y="49"/>
                  </a:lnTo>
                  <a:lnTo>
                    <a:pt x="485" y="44"/>
                  </a:lnTo>
                  <a:lnTo>
                    <a:pt x="517" y="39"/>
                  </a:lnTo>
                  <a:lnTo>
                    <a:pt x="551" y="33"/>
                  </a:lnTo>
                  <a:lnTo>
                    <a:pt x="632" y="21"/>
                  </a:lnTo>
                  <a:lnTo>
                    <a:pt x="851" y="0"/>
                  </a:lnTo>
                  <a:lnTo>
                    <a:pt x="766" y="28"/>
                  </a:lnTo>
                  <a:lnTo>
                    <a:pt x="648" y="65"/>
                  </a:lnTo>
                  <a:lnTo>
                    <a:pt x="607" y="74"/>
                  </a:lnTo>
                  <a:lnTo>
                    <a:pt x="568" y="83"/>
                  </a:lnTo>
                  <a:lnTo>
                    <a:pt x="527" y="90"/>
                  </a:lnTo>
                  <a:lnTo>
                    <a:pt x="487" y="99"/>
                  </a:lnTo>
                  <a:lnTo>
                    <a:pt x="446" y="106"/>
                  </a:lnTo>
                  <a:lnTo>
                    <a:pt x="407" y="115"/>
                  </a:lnTo>
                  <a:lnTo>
                    <a:pt x="366" y="122"/>
                  </a:lnTo>
                  <a:lnTo>
                    <a:pt x="325" y="130"/>
                  </a:lnTo>
                  <a:lnTo>
                    <a:pt x="284" y="138"/>
                  </a:lnTo>
                  <a:lnTo>
                    <a:pt x="243" y="146"/>
                  </a:lnTo>
                  <a:lnTo>
                    <a:pt x="202" y="153"/>
                  </a:lnTo>
                  <a:lnTo>
                    <a:pt x="161" y="160"/>
                  </a:lnTo>
                  <a:lnTo>
                    <a:pt x="122" y="169"/>
                  </a:lnTo>
                  <a:lnTo>
                    <a:pt x="81" y="176"/>
                  </a:lnTo>
                  <a:lnTo>
                    <a:pt x="41" y="183"/>
                  </a:lnTo>
                  <a:lnTo>
                    <a:pt x="0" y="190"/>
                  </a:lnTo>
                  <a:lnTo>
                    <a:pt x="0" y="153"/>
                  </a:lnTo>
                  <a:lnTo>
                    <a:pt x="21" y="131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3558" y="1375"/>
              <a:ext cx="201" cy="113"/>
            </a:xfrm>
            <a:custGeom>
              <a:avLst/>
              <a:gdLst>
                <a:gd name="T0" fmla="*/ 186 w 201"/>
                <a:gd name="T1" fmla="*/ 0 h 113"/>
                <a:gd name="T2" fmla="*/ 186 w 201"/>
                <a:gd name="T3" fmla="*/ 50 h 113"/>
                <a:gd name="T4" fmla="*/ 201 w 201"/>
                <a:gd name="T5" fmla="*/ 88 h 113"/>
                <a:gd name="T6" fmla="*/ 28 w 201"/>
                <a:gd name="T7" fmla="*/ 84 h 113"/>
                <a:gd name="T8" fmla="*/ 28 w 201"/>
                <a:gd name="T9" fmla="*/ 113 h 113"/>
                <a:gd name="T10" fmla="*/ 0 w 201"/>
                <a:gd name="T11" fmla="*/ 113 h 113"/>
                <a:gd name="T12" fmla="*/ 0 w 201"/>
                <a:gd name="T13" fmla="*/ 66 h 113"/>
                <a:gd name="T14" fmla="*/ 21 w 201"/>
                <a:gd name="T15" fmla="*/ 50 h 113"/>
                <a:gd name="T16" fmla="*/ 186 w 201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"/>
                <a:gd name="T28" fmla="*/ 0 h 113"/>
                <a:gd name="T29" fmla="*/ 201 w 201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" h="113">
                  <a:moveTo>
                    <a:pt x="186" y="0"/>
                  </a:moveTo>
                  <a:lnTo>
                    <a:pt x="186" y="50"/>
                  </a:lnTo>
                  <a:lnTo>
                    <a:pt x="201" y="88"/>
                  </a:lnTo>
                  <a:lnTo>
                    <a:pt x="28" y="84"/>
                  </a:lnTo>
                  <a:lnTo>
                    <a:pt x="28" y="113"/>
                  </a:lnTo>
                  <a:lnTo>
                    <a:pt x="0" y="113"/>
                  </a:lnTo>
                  <a:lnTo>
                    <a:pt x="0" y="66"/>
                  </a:lnTo>
                  <a:lnTo>
                    <a:pt x="21" y="5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F28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3590" y="1441"/>
              <a:ext cx="682" cy="97"/>
            </a:xfrm>
            <a:custGeom>
              <a:avLst/>
              <a:gdLst>
                <a:gd name="T0" fmla="*/ 0 w 682"/>
                <a:gd name="T1" fmla="*/ 0 h 97"/>
                <a:gd name="T2" fmla="*/ 0 w 682"/>
                <a:gd name="T3" fmla="*/ 29 h 97"/>
                <a:gd name="T4" fmla="*/ 682 w 682"/>
                <a:gd name="T5" fmla="*/ 97 h 97"/>
                <a:gd name="T6" fmla="*/ 682 w 682"/>
                <a:gd name="T7" fmla="*/ 68 h 97"/>
                <a:gd name="T8" fmla="*/ 0 w 682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2"/>
                <a:gd name="T16" fmla="*/ 0 h 97"/>
                <a:gd name="T17" fmla="*/ 682 w 682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2" h="97">
                  <a:moveTo>
                    <a:pt x="0" y="0"/>
                  </a:moveTo>
                  <a:lnTo>
                    <a:pt x="0" y="29"/>
                  </a:lnTo>
                  <a:lnTo>
                    <a:pt x="682" y="97"/>
                  </a:lnTo>
                  <a:lnTo>
                    <a:pt x="682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3735" y="1347"/>
              <a:ext cx="903" cy="162"/>
            </a:xfrm>
            <a:custGeom>
              <a:avLst/>
              <a:gdLst>
                <a:gd name="T0" fmla="*/ 86 w 903"/>
                <a:gd name="T1" fmla="*/ 0 h 162"/>
                <a:gd name="T2" fmla="*/ 4 w 903"/>
                <a:gd name="T3" fmla="*/ 28 h 162"/>
                <a:gd name="T4" fmla="*/ 0 w 903"/>
                <a:gd name="T5" fmla="*/ 71 h 162"/>
                <a:gd name="T6" fmla="*/ 8 w 903"/>
                <a:gd name="T7" fmla="*/ 96 h 162"/>
                <a:gd name="T8" fmla="*/ 16 w 903"/>
                <a:gd name="T9" fmla="*/ 112 h 162"/>
                <a:gd name="T10" fmla="*/ 533 w 903"/>
                <a:gd name="T11" fmla="*/ 162 h 162"/>
                <a:gd name="T12" fmla="*/ 557 w 903"/>
                <a:gd name="T13" fmla="*/ 141 h 162"/>
                <a:gd name="T14" fmla="*/ 603 w 903"/>
                <a:gd name="T15" fmla="*/ 132 h 162"/>
                <a:gd name="T16" fmla="*/ 683 w 903"/>
                <a:gd name="T17" fmla="*/ 130 h 162"/>
                <a:gd name="T18" fmla="*/ 741 w 903"/>
                <a:gd name="T19" fmla="*/ 126 h 162"/>
                <a:gd name="T20" fmla="*/ 903 w 903"/>
                <a:gd name="T21" fmla="*/ 73 h 162"/>
                <a:gd name="T22" fmla="*/ 86 w 903"/>
                <a:gd name="T23" fmla="*/ 0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3"/>
                <a:gd name="T37" fmla="*/ 0 h 162"/>
                <a:gd name="T38" fmla="*/ 903 w 903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3" h="162">
                  <a:moveTo>
                    <a:pt x="86" y="0"/>
                  </a:moveTo>
                  <a:lnTo>
                    <a:pt x="4" y="28"/>
                  </a:lnTo>
                  <a:lnTo>
                    <a:pt x="0" y="71"/>
                  </a:lnTo>
                  <a:lnTo>
                    <a:pt x="8" y="96"/>
                  </a:lnTo>
                  <a:lnTo>
                    <a:pt x="16" y="112"/>
                  </a:lnTo>
                  <a:lnTo>
                    <a:pt x="533" y="162"/>
                  </a:lnTo>
                  <a:lnTo>
                    <a:pt x="557" y="141"/>
                  </a:lnTo>
                  <a:lnTo>
                    <a:pt x="603" y="132"/>
                  </a:lnTo>
                  <a:lnTo>
                    <a:pt x="683" y="130"/>
                  </a:lnTo>
                  <a:lnTo>
                    <a:pt x="741" y="126"/>
                  </a:lnTo>
                  <a:lnTo>
                    <a:pt x="903" y="7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4272" y="1420"/>
              <a:ext cx="382" cy="265"/>
            </a:xfrm>
            <a:custGeom>
              <a:avLst/>
              <a:gdLst>
                <a:gd name="T0" fmla="*/ 0 w 382"/>
                <a:gd name="T1" fmla="*/ 85 h 265"/>
                <a:gd name="T2" fmla="*/ 0 w 382"/>
                <a:gd name="T3" fmla="*/ 114 h 265"/>
                <a:gd name="T4" fmla="*/ 2 w 382"/>
                <a:gd name="T5" fmla="*/ 157 h 265"/>
                <a:gd name="T6" fmla="*/ 11 w 382"/>
                <a:gd name="T7" fmla="*/ 191 h 265"/>
                <a:gd name="T8" fmla="*/ 23 w 382"/>
                <a:gd name="T9" fmla="*/ 215 h 265"/>
                <a:gd name="T10" fmla="*/ 41 w 382"/>
                <a:gd name="T11" fmla="*/ 235 h 265"/>
                <a:gd name="T12" fmla="*/ 64 w 382"/>
                <a:gd name="T13" fmla="*/ 248 h 265"/>
                <a:gd name="T14" fmla="*/ 92 w 382"/>
                <a:gd name="T15" fmla="*/ 255 h 265"/>
                <a:gd name="T16" fmla="*/ 126 w 382"/>
                <a:gd name="T17" fmla="*/ 262 h 265"/>
                <a:gd name="T18" fmla="*/ 167 w 382"/>
                <a:gd name="T19" fmla="*/ 265 h 265"/>
                <a:gd name="T20" fmla="*/ 300 w 382"/>
                <a:gd name="T21" fmla="*/ 178 h 265"/>
                <a:gd name="T22" fmla="*/ 382 w 382"/>
                <a:gd name="T23" fmla="*/ 78 h 265"/>
                <a:gd name="T24" fmla="*/ 355 w 382"/>
                <a:gd name="T25" fmla="*/ 0 h 265"/>
                <a:gd name="T26" fmla="*/ 176 w 382"/>
                <a:gd name="T27" fmla="*/ 50 h 265"/>
                <a:gd name="T28" fmla="*/ 73 w 382"/>
                <a:gd name="T29" fmla="*/ 59 h 265"/>
                <a:gd name="T30" fmla="*/ 0 w 382"/>
                <a:gd name="T31" fmla="*/ 85 h 2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2"/>
                <a:gd name="T49" fmla="*/ 0 h 265"/>
                <a:gd name="T50" fmla="*/ 382 w 382"/>
                <a:gd name="T51" fmla="*/ 265 h 2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2" h="265">
                  <a:moveTo>
                    <a:pt x="0" y="85"/>
                  </a:moveTo>
                  <a:lnTo>
                    <a:pt x="0" y="114"/>
                  </a:lnTo>
                  <a:lnTo>
                    <a:pt x="2" y="157"/>
                  </a:lnTo>
                  <a:lnTo>
                    <a:pt x="11" y="191"/>
                  </a:lnTo>
                  <a:lnTo>
                    <a:pt x="23" y="215"/>
                  </a:lnTo>
                  <a:lnTo>
                    <a:pt x="41" y="235"/>
                  </a:lnTo>
                  <a:lnTo>
                    <a:pt x="64" y="248"/>
                  </a:lnTo>
                  <a:lnTo>
                    <a:pt x="92" y="255"/>
                  </a:lnTo>
                  <a:lnTo>
                    <a:pt x="126" y="262"/>
                  </a:lnTo>
                  <a:lnTo>
                    <a:pt x="167" y="265"/>
                  </a:lnTo>
                  <a:lnTo>
                    <a:pt x="300" y="178"/>
                  </a:lnTo>
                  <a:lnTo>
                    <a:pt x="382" y="78"/>
                  </a:lnTo>
                  <a:lnTo>
                    <a:pt x="355" y="0"/>
                  </a:lnTo>
                  <a:lnTo>
                    <a:pt x="176" y="50"/>
                  </a:lnTo>
                  <a:lnTo>
                    <a:pt x="73" y="59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7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4112" y="1459"/>
              <a:ext cx="387" cy="223"/>
            </a:xfrm>
            <a:custGeom>
              <a:avLst/>
              <a:gdLst>
                <a:gd name="T0" fmla="*/ 156 w 387"/>
                <a:gd name="T1" fmla="*/ 46 h 223"/>
                <a:gd name="T2" fmla="*/ 149 w 387"/>
                <a:gd name="T3" fmla="*/ 87 h 223"/>
                <a:gd name="T4" fmla="*/ 156 w 387"/>
                <a:gd name="T5" fmla="*/ 114 h 223"/>
                <a:gd name="T6" fmla="*/ 164 w 387"/>
                <a:gd name="T7" fmla="*/ 137 h 223"/>
                <a:gd name="T8" fmla="*/ 172 w 387"/>
                <a:gd name="T9" fmla="*/ 159 h 223"/>
                <a:gd name="T10" fmla="*/ 185 w 387"/>
                <a:gd name="T11" fmla="*/ 178 h 223"/>
                <a:gd name="T12" fmla="*/ 201 w 387"/>
                <a:gd name="T13" fmla="*/ 194 h 223"/>
                <a:gd name="T14" fmla="*/ 222 w 387"/>
                <a:gd name="T15" fmla="*/ 207 h 223"/>
                <a:gd name="T16" fmla="*/ 247 w 387"/>
                <a:gd name="T17" fmla="*/ 217 h 223"/>
                <a:gd name="T18" fmla="*/ 279 w 387"/>
                <a:gd name="T19" fmla="*/ 223 h 223"/>
                <a:gd name="T20" fmla="*/ 254 w 387"/>
                <a:gd name="T21" fmla="*/ 205 h 223"/>
                <a:gd name="T22" fmla="*/ 235 w 387"/>
                <a:gd name="T23" fmla="*/ 189 h 223"/>
                <a:gd name="T24" fmla="*/ 217 w 387"/>
                <a:gd name="T25" fmla="*/ 176 h 223"/>
                <a:gd name="T26" fmla="*/ 203 w 387"/>
                <a:gd name="T27" fmla="*/ 162 h 223"/>
                <a:gd name="T28" fmla="*/ 192 w 387"/>
                <a:gd name="T29" fmla="*/ 148 h 223"/>
                <a:gd name="T30" fmla="*/ 185 w 387"/>
                <a:gd name="T31" fmla="*/ 130 h 223"/>
                <a:gd name="T32" fmla="*/ 181 w 387"/>
                <a:gd name="T33" fmla="*/ 109 h 223"/>
                <a:gd name="T34" fmla="*/ 180 w 387"/>
                <a:gd name="T35" fmla="*/ 82 h 223"/>
                <a:gd name="T36" fmla="*/ 187 w 387"/>
                <a:gd name="T37" fmla="*/ 46 h 223"/>
                <a:gd name="T38" fmla="*/ 247 w 387"/>
                <a:gd name="T39" fmla="*/ 32 h 223"/>
                <a:gd name="T40" fmla="*/ 387 w 387"/>
                <a:gd name="T41" fmla="*/ 0 h 223"/>
                <a:gd name="T42" fmla="*/ 149 w 387"/>
                <a:gd name="T43" fmla="*/ 18 h 223"/>
                <a:gd name="T44" fmla="*/ 0 w 387"/>
                <a:gd name="T45" fmla="*/ 32 h 223"/>
                <a:gd name="T46" fmla="*/ 156 w 387"/>
                <a:gd name="T47" fmla="*/ 46 h 2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7"/>
                <a:gd name="T73" fmla="*/ 0 h 223"/>
                <a:gd name="T74" fmla="*/ 387 w 387"/>
                <a:gd name="T75" fmla="*/ 223 h 2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7" h="223">
                  <a:moveTo>
                    <a:pt x="156" y="46"/>
                  </a:moveTo>
                  <a:lnTo>
                    <a:pt x="149" y="87"/>
                  </a:lnTo>
                  <a:lnTo>
                    <a:pt x="156" y="114"/>
                  </a:lnTo>
                  <a:lnTo>
                    <a:pt x="164" y="137"/>
                  </a:lnTo>
                  <a:lnTo>
                    <a:pt x="172" y="159"/>
                  </a:lnTo>
                  <a:lnTo>
                    <a:pt x="185" y="178"/>
                  </a:lnTo>
                  <a:lnTo>
                    <a:pt x="201" y="194"/>
                  </a:lnTo>
                  <a:lnTo>
                    <a:pt x="222" y="207"/>
                  </a:lnTo>
                  <a:lnTo>
                    <a:pt x="247" y="217"/>
                  </a:lnTo>
                  <a:lnTo>
                    <a:pt x="279" y="223"/>
                  </a:lnTo>
                  <a:lnTo>
                    <a:pt x="254" y="205"/>
                  </a:lnTo>
                  <a:lnTo>
                    <a:pt x="235" y="189"/>
                  </a:lnTo>
                  <a:lnTo>
                    <a:pt x="217" y="176"/>
                  </a:lnTo>
                  <a:lnTo>
                    <a:pt x="203" y="162"/>
                  </a:lnTo>
                  <a:lnTo>
                    <a:pt x="192" y="148"/>
                  </a:lnTo>
                  <a:lnTo>
                    <a:pt x="185" y="130"/>
                  </a:lnTo>
                  <a:lnTo>
                    <a:pt x="181" y="109"/>
                  </a:lnTo>
                  <a:lnTo>
                    <a:pt x="180" y="82"/>
                  </a:lnTo>
                  <a:lnTo>
                    <a:pt x="187" y="46"/>
                  </a:lnTo>
                  <a:lnTo>
                    <a:pt x="247" y="32"/>
                  </a:lnTo>
                  <a:lnTo>
                    <a:pt x="387" y="0"/>
                  </a:lnTo>
                  <a:lnTo>
                    <a:pt x="149" y="18"/>
                  </a:lnTo>
                  <a:lnTo>
                    <a:pt x="0" y="32"/>
                  </a:lnTo>
                  <a:lnTo>
                    <a:pt x="156" y="46"/>
                  </a:lnTo>
                  <a:close/>
                </a:path>
              </a:pathLst>
            </a:custGeom>
            <a:solidFill>
              <a:srgbClr val="FF28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4306" y="1840"/>
              <a:ext cx="268" cy="404"/>
            </a:xfrm>
            <a:custGeom>
              <a:avLst/>
              <a:gdLst>
                <a:gd name="T0" fmla="*/ 137 w 268"/>
                <a:gd name="T1" fmla="*/ 0 h 404"/>
                <a:gd name="T2" fmla="*/ 163 w 268"/>
                <a:gd name="T3" fmla="*/ 4 h 404"/>
                <a:gd name="T4" fmla="*/ 188 w 268"/>
                <a:gd name="T5" fmla="*/ 16 h 404"/>
                <a:gd name="T6" fmla="*/ 211 w 268"/>
                <a:gd name="T7" fmla="*/ 36 h 404"/>
                <a:gd name="T8" fmla="*/ 231 w 268"/>
                <a:gd name="T9" fmla="*/ 61 h 404"/>
                <a:gd name="T10" fmla="*/ 247 w 268"/>
                <a:gd name="T11" fmla="*/ 91 h 404"/>
                <a:gd name="T12" fmla="*/ 259 w 268"/>
                <a:gd name="T13" fmla="*/ 125 h 404"/>
                <a:gd name="T14" fmla="*/ 266 w 268"/>
                <a:gd name="T15" fmla="*/ 162 h 404"/>
                <a:gd name="T16" fmla="*/ 268 w 268"/>
                <a:gd name="T17" fmla="*/ 203 h 404"/>
                <a:gd name="T18" fmla="*/ 264 w 268"/>
                <a:gd name="T19" fmla="*/ 244 h 404"/>
                <a:gd name="T20" fmla="*/ 256 w 268"/>
                <a:gd name="T21" fmla="*/ 282 h 404"/>
                <a:gd name="T22" fmla="*/ 243 w 268"/>
                <a:gd name="T23" fmla="*/ 315 h 404"/>
                <a:gd name="T24" fmla="*/ 227 w 268"/>
                <a:gd name="T25" fmla="*/ 346 h 404"/>
                <a:gd name="T26" fmla="*/ 206 w 268"/>
                <a:gd name="T27" fmla="*/ 371 h 404"/>
                <a:gd name="T28" fmla="*/ 183 w 268"/>
                <a:gd name="T29" fmla="*/ 388 h 404"/>
                <a:gd name="T30" fmla="*/ 158 w 268"/>
                <a:gd name="T31" fmla="*/ 401 h 404"/>
                <a:gd name="T32" fmla="*/ 131 w 268"/>
                <a:gd name="T33" fmla="*/ 404 h 404"/>
                <a:gd name="T34" fmla="*/ 105 w 268"/>
                <a:gd name="T35" fmla="*/ 399 h 404"/>
                <a:gd name="T36" fmla="*/ 80 w 268"/>
                <a:gd name="T37" fmla="*/ 387 h 404"/>
                <a:gd name="T38" fmla="*/ 57 w 268"/>
                <a:gd name="T39" fmla="*/ 369 h 404"/>
                <a:gd name="T40" fmla="*/ 37 w 268"/>
                <a:gd name="T41" fmla="*/ 342 h 404"/>
                <a:gd name="T42" fmla="*/ 21 w 268"/>
                <a:gd name="T43" fmla="*/ 312 h 404"/>
                <a:gd name="T44" fmla="*/ 9 w 268"/>
                <a:gd name="T45" fmla="*/ 278 h 404"/>
                <a:gd name="T46" fmla="*/ 2 w 268"/>
                <a:gd name="T47" fmla="*/ 241 h 404"/>
                <a:gd name="T48" fmla="*/ 0 w 268"/>
                <a:gd name="T49" fmla="*/ 200 h 404"/>
                <a:gd name="T50" fmla="*/ 3 w 268"/>
                <a:gd name="T51" fmla="*/ 159 h 404"/>
                <a:gd name="T52" fmla="*/ 10 w 268"/>
                <a:gd name="T53" fmla="*/ 121 h 404"/>
                <a:gd name="T54" fmla="*/ 25 w 268"/>
                <a:gd name="T55" fmla="*/ 88 h 404"/>
                <a:gd name="T56" fmla="*/ 41 w 268"/>
                <a:gd name="T57" fmla="*/ 57 h 404"/>
                <a:gd name="T58" fmla="*/ 62 w 268"/>
                <a:gd name="T59" fmla="*/ 32 h 404"/>
                <a:gd name="T60" fmla="*/ 85 w 268"/>
                <a:gd name="T61" fmla="*/ 15 h 404"/>
                <a:gd name="T62" fmla="*/ 110 w 268"/>
                <a:gd name="T63" fmla="*/ 4 h 404"/>
                <a:gd name="T64" fmla="*/ 137 w 268"/>
                <a:gd name="T65" fmla="*/ 0 h 4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404"/>
                <a:gd name="T101" fmla="*/ 268 w 268"/>
                <a:gd name="T102" fmla="*/ 404 h 4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404">
                  <a:moveTo>
                    <a:pt x="137" y="0"/>
                  </a:moveTo>
                  <a:lnTo>
                    <a:pt x="163" y="4"/>
                  </a:lnTo>
                  <a:lnTo>
                    <a:pt x="188" y="16"/>
                  </a:lnTo>
                  <a:lnTo>
                    <a:pt x="211" y="36"/>
                  </a:lnTo>
                  <a:lnTo>
                    <a:pt x="231" y="61"/>
                  </a:lnTo>
                  <a:lnTo>
                    <a:pt x="247" y="91"/>
                  </a:lnTo>
                  <a:lnTo>
                    <a:pt x="259" y="125"/>
                  </a:lnTo>
                  <a:lnTo>
                    <a:pt x="266" y="162"/>
                  </a:lnTo>
                  <a:lnTo>
                    <a:pt x="268" y="203"/>
                  </a:lnTo>
                  <a:lnTo>
                    <a:pt x="264" y="244"/>
                  </a:lnTo>
                  <a:lnTo>
                    <a:pt x="256" y="282"/>
                  </a:lnTo>
                  <a:lnTo>
                    <a:pt x="243" y="315"/>
                  </a:lnTo>
                  <a:lnTo>
                    <a:pt x="227" y="346"/>
                  </a:lnTo>
                  <a:lnTo>
                    <a:pt x="206" y="371"/>
                  </a:lnTo>
                  <a:lnTo>
                    <a:pt x="183" y="388"/>
                  </a:lnTo>
                  <a:lnTo>
                    <a:pt x="158" y="401"/>
                  </a:lnTo>
                  <a:lnTo>
                    <a:pt x="131" y="404"/>
                  </a:lnTo>
                  <a:lnTo>
                    <a:pt x="105" y="399"/>
                  </a:lnTo>
                  <a:lnTo>
                    <a:pt x="80" y="387"/>
                  </a:lnTo>
                  <a:lnTo>
                    <a:pt x="57" y="369"/>
                  </a:lnTo>
                  <a:lnTo>
                    <a:pt x="37" y="342"/>
                  </a:lnTo>
                  <a:lnTo>
                    <a:pt x="21" y="312"/>
                  </a:lnTo>
                  <a:lnTo>
                    <a:pt x="9" y="278"/>
                  </a:lnTo>
                  <a:lnTo>
                    <a:pt x="2" y="241"/>
                  </a:lnTo>
                  <a:lnTo>
                    <a:pt x="0" y="200"/>
                  </a:lnTo>
                  <a:lnTo>
                    <a:pt x="3" y="159"/>
                  </a:lnTo>
                  <a:lnTo>
                    <a:pt x="10" y="121"/>
                  </a:lnTo>
                  <a:lnTo>
                    <a:pt x="25" y="88"/>
                  </a:lnTo>
                  <a:lnTo>
                    <a:pt x="41" y="57"/>
                  </a:lnTo>
                  <a:lnTo>
                    <a:pt x="62" y="32"/>
                  </a:lnTo>
                  <a:lnTo>
                    <a:pt x="85" y="15"/>
                  </a:lnTo>
                  <a:lnTo>
                    <a:pt x="110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877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4045" y="1698"/>
              <a:ext cx="581" cy="630"/>
            </a:xfrm>
            <a:custGeom>
              <a:avLst/>
              <a:gdLst>
                <a:gd name="T0" fmla="*/ 200 w 581"/>
                <a:gd name="T1" fmla="*/ 0 h 630"/>
                <a:gd name="T2" fmla="*/ 428 w 581"/>
                <a:gd name="T3" fmla="*/ 21 h 630"/>
                <a:gd name="T4" fmla="*/ 460 w 581"/>
                <a:gd name="T5" fmla="*/ 39 h 630"/>
                <a:gd name="T6" fmla="*/ 486 w 581"/>
                <a:gd name="T7" fmla="*/ 59 h 630"/>
                <a:gd name="T8" fmla="*/ 511 w 581"/>
                <a:gd name="T9" fmla="*/ 83 h 630"/>
                <a:gd name="T10" fmla="*/ 531 w 581"/>
                <a:gd name="T11" fmla="*/ 108 h 630"/>
                <a:gd name="T12" fmla="*/ 549 w 581"/>
                <a:gd name="T13" fmla="*/ 139 h 630"/>
                <a:gd name="T14" fmla="*/ 561 w 581"/>
                <a:gd name="T15" fmla="*/ 169 h 630"/>
                <a:gd name="T16" fmla="*/ 572 w 581"/>
                <a:gd name="T17" fmla="*/ 203 h 630"/>
                <a:gd name="T18" fmla="*/ 579 w 581"/>
                <a:gd name="T19" fmla="*/ 238 h 630"/>
                <a:gd name="T20" fmla="*/ 581 w 581"/>
                <a:gd name="T21" fmla="*/ 281 h 630"/>
                <a:gd name="T22" fmla="*/ 581 w 581"/>
                <a:gd name="T23" fmla="*/ 320 h 630"/>
                <a:gd name="T24" fmla="*/ 579 w 581"/>
                <a:gd name="T25" fmla="*/ 360 h 630"/>
                <a:gd name="T26" fmla="*/ 573 w 581"/>
                <a:gd name="T27" fmla="*/ 395 h 630"/>
                <a:gd name="T28" fmla="*/ 566 w 581"/>
                <a:gd name="T29" fmla="*/ 429 h 630"/>
                <a:gd name="T30" fmla="*/ 557 w 581"/>
                <a:gd name="T31" fmla="*/ 461 h 630"/>
                <a:gd name="T32" fmla="*/ 545 w 581"/>
                <a:gd name="T33" fmla="*/ 491 h 630"/>
                <a:gd name="T34" fmla="*/ 529 w 581"/>
                <a:gd name="T35" fmla="*/ 518 h 630"/>
                <a:gd name="T36" fmla="*/ 511 w 581"/>
                <a:gd name="T37" fmla="*/ 543 h 630"/>
                <a:gd name="T38" fmla="*/ 490 w 581"/>
                <a:gd name="T39" fmla="*/ 564 h 630"/>
                <a:gd name="T40" fmla="*/ 467 w 581"/>
                <a:gd name="T41" fmla="*/ 584 h 630"/>
                <a:gd name="T42" fmla="*/ 442 w 581"/>
                <a:gd name="T43" fmla="*/ 600 h 630"/>
                <a:gd name="T44" fmla="*/ 412 w 581"/>
                <a:gd name="T45" fmla="*/ 612 h 630"/>
                <a:gd name="T46" fmla="*/ 382 w 581"/>
                <a:gd name="T47" fmla="*/ 621 h 630"/>
                <a:gd name="T48" fmla="*/ 346 w 581"/>
                <a:gd name="T49" fmla="*/ 628 h 630"/>
                <a:gd name="T50" fmla="*/ 309 w 581"/>
                <a:gd name="T51" fmla="*/ 630 h 630"/>
                <a:gd name="T52" fmla="*/ 69 w 581"/>
                <a:gd name="T53" fmla="*/ 582 h 630"/>
                <a:gd name="T54" fmla="*/ 46 w 581"/>
                <a:gd name="T55" fmla="*/ 548 h 630"/>
                <a:gd name="T56" fmla="*/ 26 w 581"/>
                <a:gd name="T57" fmla="*/ 514 h 630"/>
                <a:gd name="T58" fmla="*/ 14 w 581"/>
                <a:gd name="T59" fmla="*/ 481 h 630"/>
                <a:gd name="T60" fmla="*/ 7 w 581"/>
                <a:gd name="T61" fmla="*/ 447 h 630"/>
                <a:gd name="T62" fmla="*/ 1 w 581"/>
                <a:gd name="T63" fmla="*/ 411 h 630"/>
                <a:gd name="T64" fmla="*/ 0 w 581"/>
                <a:gd name="T65" fmla="*/ 374 h 630"/>
                <a:gd name="T66" fmla="*/ 0 w 581"/>
                <a:gd name="T67" fmla="*/ 335 h 630"/>
                <a:gd name="T68" fmla="*/ 0 w 581"/>
                <a:gd name="T69" fmla="*/ 294 h 630"/>
                <a:gd name="T70" fmla="*/ 14 w 581"/>
                <a:gd name="T71" fmla="*/ 246 h 630"/>
                <a:gd name="T72" fmla="*/ 28 w 581"/>
                <a:gd name="T73" fmla="*/ 199 h 630"/>
                <a:gd name="T74" fmla="*/ 44 w 581"/>
                <a:gd name="T75" fmla="*/ 158 h 630"/>
                <a:gd name="T76" fmla="*/ 64 w 581"/>
                <a:gd name="T77" fmla="*/ 119 h 630"/>
                <a:gd name="T78" fmla="*/ 88 w 581"/>
                <a:gd name="T79" fmla="*/ 85 h 630"/>
                <a:gd name="T80" fmla="*/ 119 w 581"/>
                <a:gd name="T81" fmla="*/ 53 h 630"/>
                <a:gd name="T82" fmla="*/ 156 w 581"/>
                <a:gd name="T83" fmla="*/ 25 h 630"/>
                <a:gd name="T84" fmla="*/ 200 w 581"/>
                <a:gd name="T85" fmla="*/ 0 h 6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1"/>
                <a:gd name="T130" fmla="*/ 0 h 630"/>
                <a:gd name="T131" fmla="*/ 581 w 581"/>
                <a:gd name="T132" fmla="*/ 630 h 6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1" h="630">
                  <a:moveTo>
                    <a:pt x="200" y="0"/>
                  </a:moveTo>
                  <a:lnTo>
                    <a:pt x="428" y="21"/>
                  </a:lnTo>
                  <a:lnTo>
                    <a:pt x="460" y="39"/>
                  </a:lnTo>
                  <a:lnTo>
                    <a:pt x="486" y="59"/>
                  </a:lnTo>
                  <a:lnTo>
                    <a:pt x="511" y="83"/>
                  </a:lnTo>
                  <a:lnTo>
                    <a:pt x="531" y="108"/>
                  </a:lnTo>
                  <a:lnTo>
                    <a:pt x="549" y="139"/>
                  </a:lnTo>
                  <a:lnTo>
                    <a:pt x="561" y="169"/>
                  </a:lnTo>
                  <a:lnTo>
                    <a:pt x="572" y="203"/>
                  </a:lnTo>
                  <a:lnTo>
                    <a:pt x="579" y="238"/>
                  </a:lnTo>
                  <a:lnTo>
                    <a:pt x="581" y="281"/>
                  </a:lnTo>
                  <a:lnTo>
                    <a:pt x="581" y="320"/>
                  </a:lnTo>
                  <a:lnTo>
                    <a:pt x="579" y="360"/>
                  </a:lnTo>
                  <a:lnTo>
                    <a:pt x="573" y="395"/>
                  </a:lnTo>
                  <a:lnTo>
                    <a:pt x="566" y="429"/>
                  </a:lnTo>
                  <a:lnTo>
                    <a:pt x="557" y="461"/>
                  </a:lnTo>
                  <a:lnTo>
                    <a:pt x="545" y="491"/>
                  </a:lnTo>
                  <a:lnTo>
                    <a:pt x="529" y="518"/>
                  </a:lnTo>
                  <a:lnTo>
                    <a:pt x="511" y="543"/>
                  </a:lnTo>
                  <a:lnTo>
                    <a:pt x="490" y="564"/>
                  </a:lnTo>
                  <a:lnTo>
                    <a:pt x="467" y="584"/>
                  </a:lnTo>
                  <a:lnTo>
                    <a:pt x="442" y="600"/>
                  </a:lnTo>
                  <a:lnTo>
                    <a:pt x="412" y="612"/>
                  </a:lnTo>
                  <a:lnTo>
                    <a:pt x="382" y="621"/>
                  </a:lnTo>
                  <a:lnTo>
                    <a:pt x="346" y="628"/>
                  </a:lnTo>
                  <a:lnTo>
                    <a:pt x="309" y="630"/>
                  </a:lnTo>
                  <a:lnTo>
                    <a:pt x="69" y="582"/>
                  </a:lnTo>
                  <a:lnTo>
                    <a:pt x="46" y="548"/>
                  </a:lnTo>
                  <a:lnTo>
                    <a:pt x="26" y="514"/>
                  </a:lnTo>
                  <a:lnTo>
                    <a:pt x="14" y="481"/>
                  </a:lnTo>
                  <a:lnTo>
                    <a:pt x="7" y="447"/>
                  </a:lnTo>
                  <a:lnTo>
                    <a:pt x="1" y="411"/>
                  </a:lnTo>
                  <a:lnTo>
                    <a:pt x="0" y="374"/>
                  </a:lnTo>
                  <a:lnTo>
                    <a:pt x="0" y="335"/>
                  </a:lnTo>
                  <a:lnTo>
                    <a:pt x="0" y="294"/>
                  </a:lnTo>
                  <a:lnTo>
                    <a:pt x="14" y="246"/>
                  </a:lnTo>
                  <a:lnTo>
                    <a:pt x="28" y="199"/>
                  </a:lnTo>
                  <a:lnTo>
                    <a:pt x="44" y="158"/>
                  </a:lnTo>
                  <a:lnTo>
                    <a:pt x="64" y="119"/>
                  </a:lnTo>
                  <a:lnTo>
                    <a:pt x="88" y="85"/>
                  </a:lnTo>
                  <a:lnTo>
                    <a:pt x="119" y="53"/>
                  </a:lnTo>
                  <a:lnTo>
                    <a:pt x="156" y="2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140F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4354" y="1869"/>
              <a:ext cx="209" cy="374"/>
            </a:xfrm>
            <a:custGeom>
              <a:avLst/>
              <a:gdLst>
                <a:gd name="T0" fmla="*/ 90 w 209"/>
                <a:gd name="T1" fmla="*/ 48 h 374"/>
                <a:gd name="T2" fmla="*/ 110 w 209"/>
                <a:gd name="T3" fmla="*/ 59 h 374"/>
                <a:gd name="T4" fmla="*/ 126 w 209"/>
                <a:gd name="T5" fmla="*/ 71 h 374"/>
                <a:gd name="T6" fmla="*/ 135 w 209"/>
                <a:gd name="T7" fmla="*/ 83 h 374"/>
                <a:gd name="T8" fmla="*/ 142 w 209"/>
                <a:gd name="T9" fmla="*/ 99 h 374"/>
                <a:gd name="T10" fmla="*/ 147 w 209"/>
                <a:gd name="T11" fmla="*/ 117 h 374"/>
                <a:gd name="T12" fmla="*/ 149 w 209"/>
                <a:gd name="T13" fmla="*/ 137 h 374"/>
                <a:gd name="T14" fmla="*/ 149 w 209"/>
                <a:gd name="T15" fmla="*/ 156 h 374"/>
                <a:gd name="T16" fmla="*/ 149 w 209"/>
                <a:gd name="T17" fmla="*/ 180 h 374"/>
                <a:gd name="T18" fmla="*/ 138 w 209"/>
                <a:gd name="T19" fmla="*/ 210 h 374"/>
                <a:gd name="T20" fmla="*/ 129 w 209"/>
                <a:gd name="T21" fmla="*/ 237 h 374"/>
                <a:gd name="T22" fmla="*/ 121 w 209"/>
                <a:gd name="T23" fmla="*/ 258 h 374"/>
                <a:gd name="T24" fmla="*/ 112 w 209"/>
                <a:gd name="T25" fmla="*/ 276 h 374"/>
                <a:gd name="T26" fmla="*/ 99 w 209"/>
                <a:gd name="T27" fmla="*/ 290 h 374"/>
                <a:gd name="T28" fmla="*/ 81 w 209"/>
                <a:gd name="T29" fmla="*/ 299 h 374"/>
                <a:gd name="T30" fmla="*/ 57 w 209"/>
                <a:gd name="T31" fmla="*/ 302 h 374"/>
                <a:gd name="T32" fmla="*/ 25 w 209"/>
                <a:gd name="T33" fmla="*/ 301 h 374"/>
                <a:gd name="T34" fmla="*/ 3 w 209"/>
                <a:gd name="T35" fmla="*/ 278 h 374"/>
                <a:gd name="T36" fmla="*/ 0 w 209"/>
                <a:gd name="T37" fmla="*/ 315 h 374"/>
                <a:gd name="T38" fmla="*/ 17 w 209"/>
                <a:gd name="T39" fmla="*/ 342 h 374"/>
                <a:gd name="T40" fmla="*/ 55 w 209"/>
                <a:gd name="T41" fmla="*/ 374 h 374"/>
                <a:gd name="T42" fmla="*/ 85 w 209"/>
                <a:gd name="T43" fmla="*/ 367 h 374"/>
                <a:gd name="T44" fmla="*/ 110 w 209"/>
                <a:gd name="T45" fmla="*/ 358 h 374"/>
                <a:gd name="T46" fmla="*/ 129 w 209"/>
                <a:gd name="T47" fmla="*/ 347 h 374"/>
                <a:gd name="T48" fmla="*/ 147 w 209"/>
                <a:gd name="T49" fmla="*/ 331 h 374"/>
                <a:gd name="T50" fmla="*/ 160 w 209"/>
                <a:gd name="T51" fmla="*/ 313 h 374"/>
                <a:gd name="T52" fmla="*/ 172 w 209"/>
                <a:gd name="T53" fmla="*/ 290 h 374"/>
                <a:gd name="T54" fmla="*/ 185 w 209"/>
                <a:gd name="T55" fmla="*/ 263 h 374"/>
                <a:gd name="T56" fmla="*/ 197 w 209"/>
                <a:gd name="T57" fmla="*/ 233 h 374"/>
                <a:gd name="T58" fmla="*/ 209 w 209"/>
                <a:gd name="T59" fmla="*/ 153 h 374"/>
                <a:gd name="T60" fmla="*/ 209 w 209"/>
                <a:gd name="T61" fmla="*/ 110 h 374"/>
                <a:gd name="T62" fmla="*/ 201 w 209"/>
                <a:gd name="T63" fmla="*/ 73 h 374"/>
                <a:gd name="T64" fmla="*/ 188 w 209"/>
                <a:gd name="T65" fmla="*/ 41 h 374"/>
                <a:gd name="T66" fmla="*/ 170 w 209"/>
                <a:gd name="T67" fmla="*/ 18 h 374"/>
                <a:gd name="T68" fmla="*/ 147 w 209"/>
                <a:gd name="T69" fmla="*/ 3 h 374"/>
                <a:gd name="T70" fmla="*/ 121 w 209"/>
                <a:gd name="T71" fmla="*/ 0 h 374"/>
                <a:gd name="T72" fmla="*/ 92 w 209"/>
                <a:gd name="T73" fmla="*/ 10 h 374"/>
                <a:gd name="T74" fmla="*/ 60 w 209"/>
                <a:gd name="T75" fmla="*/ 35 h 374"/>
                <a:gd name="T76" fmla="*/ 44 w 209"/>
                <a:gd name="T77" fmla="*/ 55 h 374"/>
                <a:gd name="T78" fmla="*/ 90 w 209"/>
                <a:gd name="T79" fmla="*/ 48 h 3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9"/>
                <a:gd name="T121" fmla="*/ 0 h 374"/>
                <a:gd name="T122" fmla="*/ 209 w 209"/>
                <a:gd name="T123" fmla="*/ 374 h 3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9" h="374">
                  <a:moveTo>
                    <a:pt x="90" y="48"/>
                  </a:moveTo>
                  <a:lnTo>
                    <a:pt x="110" y="59"/>
                  </a:lnTo>
                  <a:lnTo>
                    <a:pt x="126" y="71"/>
                  </a:lnTo>
                  <a:lnTo>
                    <a:pt x="135" y="83"/>
                  </a:lnTo>
                  <a:lnTo>
                    <a:pt x="142" y="99"/>
                  </a:lnTo>
                  <a:lnTo>
                    <a:pt x="147" y="117"/>
                  </a:lnTo>
                  <a:lnTo>
                    <a:pt x="149" y="137"/>
                  </a:lnTo>
                  <a:lnTo>
                    <a:pt x="149" y="156"/>
                  </a:lnTo>
                  <a:lnTo>
                    <a:pt x="149" y="180"/>
                  </a:lnTo>
                  <a:lnTo>
                    <a:pt x="138" y="210"/>
                  </a:lnTo>
                  <a:lnTo>
                    <a:pt x="129" y="237"/>
                  </a:lnTo>
                  <a:lnTo>
                    <a:pt x="121" y="258"/>
                  </a:lnTo>
                  <a:lnTo>
                    <a:pt x="112" y="276"/>
                  </a:lnTo>
                  <a:lnTo>
                    <a:pt x="99" y="290"/>
                  </a:lnTo>
                  <a:lnTo>
                    <a:pt x="81" y="299"/>
                  </a:lnTo>
                  <a:lnTo>
                    <a:pt x="57" y="302"/>
                  </a:lnTo>
                  <a:lnTo>
                    <a:pt x="25" y="301"/>
                  </a:lnTo>
                  <a:lnTo>
                    <a:pt x="3" y="278"/>
                  </a:lnTo>
                  <a:lnTo>
                    <a:pt x="0" y="315"/>
                  </a:lnTo>
                  <a:lnTo>
                    <a:pt x="17" y="342"/>
                  </a:lnTo>
                  <a:lnTo>
                    <a:pt x="55" y="374"/>
                  </a:lnTo>
                  <a:lnTo>
                    <a:pt x="85" y="367"/>
                  </a:lnTo>
                  <a:lnTo>
                    <a:pt x="110" y="358"/>
                  </a:lnTo>
                  <a:lnTo>
                    <a:pt x="129" y="347"/>
                  </a:lnTo>
                  <a:lnTo>
                    <a:pt x="147" y="331"/>
                  </a:lnTo>
                  <a:lnTo>
                    <a:pt x="160" y="313"/>
                  </a:lnTo>
                  <a:lnTo>
                    <a:pt x="172" y="290"/>
                  </a:lnTo>
                  <a:lnTo>
                    <a:pt x="185" y="263"/>
                  </a:lnTo>
                  <a:lnTo>
                    <a:pt x="197" y="233"/>
                  </a:lnTo>
                  <a:lnTo>
                    <a:pt x="209" y="153"/>
                  </a:lnTo>
                  <a:lnTo>
                    <a:pt x="209" y="110"/>
                  </a:lnTo>
                  <a:lnTo>
                    <a:pt x="201" y="73"/>
                  </a:lnTo>
                  <a:lnTo>
                    <a:pt x="188" y="41"/>
                  </a:lnTo>
                  <a:lnTo>
                    <a:pt x="170" y="18"/>
                  </a:lnTo>
                  <a:lnTo>
                    <a:pt x="147" y="3"/>
                  </a:lnTo>
                  <a:lnTo>
                    <a:pt x="121" y="0"/>
                  </a:lnTo>
                  <a:lnTo>
                    <a:pt x="92" y="10"/>
                  </a:lnTo>
                  <a:lnTo>
                    <a:pt x="60" y="35"/>
                  </a:lnTo>
                  <a:lnTo>
                    <a:pt x="44" y="55"/>
                  </a:lnTo>
                  <a:lnTo>
                    <a:pt x="90" y="48"/>
                  </a:lnTo>
                  <a:close/>
                </a:path>
              </a:pathLst>
            </a:custGeom>
            <a:solidFill>
              <a:srgbClr val="877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4494" y="2001"/>
              <a:ext cx="69" cy="197"/>
            </a:xfrm>
            <a:custGeom>
              <a:avLst/>
              <a:gdLst>
                <a:gd name="T0" fmla="*/ 20 w 69"/>
                <a:gd name="T1" fmla="*/ 108 h 197"/>
                <a:gd name="T2" fmla="*/ 0 w 69"/>
                <a:gd name="T3" fmla="*/ 149 h 197"/>
                <a:gd name="T4" fmla="*/ 4 w 69"/>
                <a:gd name="T5" fmla="*/ 170 h 197"/>
                <a:gd name="T6" fmla="*/ 2 w 69"/>
                <a:gd name="T7" fmla="*/ 197 h 197"/>
                <a:gd name="T8" fmla="*/ 37 w 69"/>
                <a:gd name="T9" fmla="*/ 163 h 197"/>
                <a:gd name="T10" fmla="*/ 64 w 69"/>
                <a:gd name="T11" fmla="*/ 113 h 197"/>
                <a:gd name="T12" fmla="*/ 69 w 69"/>
                <a:gd name="T13" fmla="*/ 64 h 197"/>
                <a:gd name="T14" fmla="*/ 69 w 69"/>
                <a:gd name="T15" fmla="*/ 0 h 197"/>
                <a:gd name="T16" fmla="*/ 50 w 69"/>
                <a:gd name="T17" fmla="*/ 14 h 197"/>
                <a:gd name="T18" fmla="*/ 53 w 69"/>
                <a:gd name="T19" fmla="*/ 55 h 197"/>
                <a:gd name="T20" fmla="*/ 53 w 69"/>
                <a:gd name="T21" fmla="*/ 94 h 197"/>
                <a:gd name="T22" fmla="*/ 25 w 69"/>
                <a:gd name="T23" fmla="*/ 149 h 197"/>
                <a:gd name="T24" fmla="*/ 20 w 69"/>
                <a:gd name="T25" fmla="*/ 108 h 1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197"/>
                <a:gd name="T41" fmla="*/ 69 w 69"/>
                <a:gd name="T42" fmla="*/ 197 h 1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197">
                  <a:moveTo>
                    <a:pt x="20" y="108"/>
                  </a:moveTo>
                  <a:lnTo>
                    <a:pt x="0" y="149"/>
                  </a:lnTo>
                  <a:lnTo>
                    <a:pt x="4" y="170"/>
                  </a:lnTo>
                  <a:lnTo>
                    <a:pt x="2" y="197"/>
                  </a:lnTo>
                  <a:lnTo>
                    <a:pt x="37" y="163"/>
                  </a:lnTo>
                  <a:lnTo>
                    <a:pt x="64" y="113"/>
                  </a:lnTo>
                  <a:lnTo>
                    <a:pt x="69" y="64"/>
                  </a:lnTo>
                  <a:lnTo>
                    <a:pt x="69" y="0"/>
                  </a:lnTo>
                  <a:lnTo>
                    <a:pt x="50" y="14"/>
                  </a:lnTo>
                  <a:lnTo>
                    <a:pt x="53" y="55"/>
                  </a:lnTo>
                  <a:lnTo>
                    <a:pt x="53" y="94"/>
                  </a:lnTo>
                  <a:lnTo>
                    <a:pt x="25" y="149"/>
                  </a:lnTo>
                  <a:lnTo>
                    <a:pt x="20" y="108"/>
                  </a:lnTo>
                  <a:close/>
                </a:path>
              </a:pathLst>
            </a:custGeom>
            <a:solidFill>
              <a:srgbClr val="A0B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4318" y="1851"/>
              <a:ext cx="132" cy="336"/>
            </a:xfrm>
            <a:custGeom>
              <a:avLst/>
              <a:gdLst>
                <a:gd name="T0" fmla="*/ 126 w 132"/>
                <a:gd name="T1" fmla="*/ 0 h 336"/>
                <a:gd name="T2" fmla="*/ 93 w 132"/>
                <a:gd name="T3" fmla="*/ 20 h 336"/>
                <a:gd name="T4" fmla="*/ 64 w 132"/>
                <a:gd name="T5" fmla="*/ 41 h 336"/>
                <a:gd name="T6" fmla="*/ 43 w 132"/>
                <a:gd name="T7" fmla="*/ 68 h 336"/>
                <a:gd name="T8" fmla="*/ 27 w 132"/>
                <a:gd name="T9" fmla="*/ 96 h 336"/>
                <a:gd name="T10" fmla="*/ 14 w 132"/>
                <a:gd name="T11" fmla="*/ 128 h 336"/>
                <a:gd name="T12" fmla="*/ 7 w 132"/>
                <a:gd name="T13" fmla="*/ 164 h 336"/>
                <a:gd name="T14" fmla="*/ 2 w 132"/>
                <a:gd name="T15" fmla="*/ 203 h 336"/>
                <a:gd name="T16" fmla="*/ 0 w 132"/>
                <a:gd name="T17" fmla="*/ 244 h 336"/>
                <a:gd name="T18" fmla="*/ 9 w 132"/>
                <a:gd name="T19" fmla="*/ 290 h 336"/>
                <a:gd name="T20" fmla="*/ 27 w 132"/>
                <a:gd name="T21" fmla="*/ 336 h 336"/>
                <a:gd name="T22" fmla="*/ 32 w 132"/>
                <a:gd name="T23" fmla="*/ 299 h 336"/>
                <a:gd name="T24" fmla="*/ 22 w 132"/>
                <a:gd name="T25" fmla="*/ 230 h 336"/>
                <a:gd name="T26" fmla="*/ 55 w 132"/>
                <a:gd name="T27" fmla="*/ 237 h 336"/>
                <a:gd name="T28" fmla="*/ 100 w 132"/>
                <a:gd name="T29" fmla="*/ 235 h 336"/>
                <a:gd name="T30" fmla="*/ 112 w 132"/>
                <a:gd name="T31" fmla="*/ 208 h 336"/>
                <a:gd name="T32" fmla="*/ 132 w 132"/>
                <a:gd name="T33" fmla="*/ 192 h 336"/>
                <a:gd name="T34" fmla="*/ 132 w 132"/>
                <a:gd name="T35" fmla="*/ 158 h 336"/>
                <a:gd name="T36" fmla="*/ 109 w 132"/>
                <a:gd name="T37" fmla="*/ 146 h 336"/>
                <a:gd name="T38" fmla="*/ 110 w 132"/>
                <a:gd name="T39" fmla="*/ 109 h 336"/>
                <a:gd name="T40" fmla="*/ 89 w 132"/>
                <a:gd name="T41" fmla="*/ 84 h 336"/>
                <a:gd name="T42" fmla="*/ 69 w 132"/>
                <a:gd name="T43" fmla="*/ 77 h 336"/>
                <a:gd name="T44" fmla="*/ 77 w 132"/>
                <a:gd name="T45" fmla="*/ 66 h 336"/>
                <a:gd name="T46" fmla="*/ 84 w 132"/>
                <a:gd name="T47" fmla="*/ 55 h 336"/>
                <a:gd name="T48" fmla="*/ 91 w 132"/>
                <a:gd name="T49" fmla="*/ 46 h 336"/>
                <a:gd name="T50" fmla="*/ 96 w 132"/>
                <a:gd name="T51" fmla="*/ 37 h 336"/>
                <a:gd name="T52" fmla="*/ 103 w 132"/>
                <a:gd name="T53" fmla="*/ 28 h 336"/>
                <a:gd name="T54" fmla="*/ 110 w 132"/>
                <a:gd name="T55" fmla="*/ 20 h 336"/>
                <a:gd name="T56" fmla="*/ 117 w 132"/>
                <a:gd name="T57" fmla="*/ 9 h 336"/>
                <a:gd name="T58" fmla="*/ 126 w 132"/>
                <a:gd name="T59" fmla="*/ 0 h 3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2"/>
                <a:gd name="T91" fmla="*/ 0 h 336"/>
                <a:gd name="T92" fmla="*/ 132 w 132"/>
                <a:gd name="T93" fmla="*/ 336 h 3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2" h="336">
                  <a:moveTo>
                    <a:pt x="126" y="0"/>
                  </a:moveTo>
                  <a:lnTo>
                    <a:pt x="93" y="20"/>
                  </a:lnTo>
                  <a:lnTo>
                    <a:pt x="64" y="41"/>
                  </a:lnTo>
                  <a:lnTo>
                    <a:pt x="43" y="68"/>
                  </a:lnTo>
                  <a:lnTo>
                    <a:pt x="27" y="96"/>
                  </a:lnTo>
                  <a:lnTo>
                    <a:pt x="14" y="128"/>
                  </a:lnTo>
                  <a:lnTo>
                    <a:pt x="7" y="164"/>
                  </a:lnTo>
                  <a:lnTo>
                    <a:pt x="2" y="203"/>
                  </a:lnTo>
                  <a:lnTo>
                    <a:pt x="0" y="244"/>
                  </a:lnTo>
                  <a:lnTo>
                    <a:pt x="9" y="290"/>
                  </a:lnTo>
                  <a:lnTo>
                    <a:pt x="27" y="336"/>
                  </a:lnTo>
                  <a:lnTo>
                    <a:pt x="32" y="299"/>
                  </a:lnTo>
                  <a:lnTo>
                    <a:pt x="22" y="230"/>
                  </a:lnTo>
                  <a:lnTo>
                    <a:pt x="55" y="237"/>
                  </a:lnTo>
                  <a:lnTo>
                    <a:pt x="100" y="235"/>
                  </a:lnTo>
                  <a:lnTo>
                    <a:pt x="112" y="208"/>
                  </a:lnTo>
                  <a:lnTo>
                    <a:pt x="132" y="192"/>
                  </a:lnTo>
                  <a:lnTo>
                    <a:pt x="132" y="158"/>
                  </a:lnTo>
                  <a:lnTo>
                    <a:pt x="109" y="146"/>
                  </a:lnTo>
                  <a:lnTo>
                    <a:pt x="110" y="109"/>
                  </a:lnTo>
                  <a:lnTo>
                    <a:pt x="89" y="84"/>
                  </a:lnTo>
                  <a:lnTo>
                    <a:pt x="69" y="77"/>
                  </a:lnTo>
                  <a:lnTo>
                    <a:pt x="77" y="66"/>
                  </a:lnTo>
                  <a:lnTo>
                    <a:pt x="84" y="55"/>
                  </a:lnTo>
                  <a:lnTo>
                    <a:pt x="91" y="46"/>
                  </a:lnTo>
                  <a:lnTo>
                    <a:pt x="96" y="37"/>
                  </a:lnTo>
                  <a:lnTo>
                    <a:pt x="103" y="28"/>
                  </a:lnTo>
                  <a:lnTo>
                    <a:pt x="110" y="20"/>
                  </a:lnTo>
                  <a:lnTo>
                    <a:pt x="117" y="9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302B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4029" y="1700"/>
              <a:ext cx="437" cy="612"/>
            </a:xfrm>
            <a:custGeom>
              <a:avLst/>
              <a:gdLst>
                <a:gd name="T0" fmla="*/ 191 w 437"/>
                <a:gd name="T1" fmla="*/ 0 h 612"/>
                <a:gd name="T2" fmla="*/ 437 w 437"/>
                <a:gd name="T3" fmla="*/ 17 h 612"/>
                <a:gd name="T4" fmla="*/ 403 w 437"/>
                <a:gd name="T5" fmla="*/ 23 h 612"/>
                <a:gd name="T6" fmla="*/ 369 w 437"/>
                <a:gd name="T7" fmla="*/ 35 h 612"/>
                <a:gd name="T8" fmla="*/ 337 w 437"/>
                <a:gd name="T9" fmla="*/ 55 h 612"/>
                <a:gd name="T10" fmla="*/ 307 w 437"/>
                <a:gd name="T11" fmla="*/ 80 h 612"/>
                <a:gd name="T12" fmla="*/ 279 w 437"/>
                <a:gd name="T13" fmla="*/ 108 h 612"/>
                <a:gd name="T14" fmla="*/ 254 w 437"/>
                <a:gd name="T15" fmla="*/ 144 h 612"/>
                <a:gd name="T16" fmla="*/ 232 w 437"/>
                <a:gd name="T17" fmla="*/ 181 h 612"/>
                <a:gd name="T18" fmla="*/ 215 w 437"/>
                <a:gd name="T19" fmla="*/ 224 h 612"/>
                <a:gd name="T20" fmla="*/ 202 w 437"/>
                <a:gd name="T21" fmla="*/ 268 h 612"/>
                <a:gd name="T22" fmla="*/ 195 w 437"/>
                <a:gd name="T23" fmla="*/ 315 h 612"/>
                <a:gd name="T24" fmla="*/ 193 w 437"/>
                <a:gd name="T25" fmla="*/ 363 h 612"/>
                <a:gd name="T26" fmla="*/ 197 w 437"/>
                <a:gd name="T27" fmla="*/ 413 h 612"/>
                <a:gd name="T28" fmla="*/ 207 w 437"/>
                <a:gd name="T29" fmla="*/ 464 h 612"/>
                <a:gd name="T30" fmla="*/ 225 w 437"/>
                <a:gd name="T31" fmla="*/ 514 h 612"/>
                <a:gd name="T32" fmla="*/ 252 w 437"/>
                <a:gd name="T33" fmla="*/ 564 h 612"/>
                <a:gd name="T34" fmla="*/ 286 w 437"/>
                <a:gd name="T35" fmla="*/ 612 h 612"/>
                <a:gd name="T36" fmla="*/ 195 w 437"/>
                <a:gd name="T37" fmla="*/ 601 h 612"/>
                <a:gd name="T38" fmla="*/ 97 w 437"/>
                <a:gd name="T39" fmla="*/ 580 h 612"/>
                <a:gd name="T40" fmla="*/ 33 w 437"/>
                <a:gd name="T41" fmla="*/ 518 h 612"/>
                <a:gd name="T42" fmla="*/ 12 w 437"/>
                <a:gd name="T43" fmla="*/ 454 h 612"/>
                <a:gd name="T44" fmla="*/ 0 w 437"/>
                <a:gd name="T45" fmla="*/ 382 h 612"/>
                <a:gd name="T46" fmla="*/ 0 w 437"/>
                <a:gd name="T47" fmla="*/ 306 h 612"/>
                <a:gd name="T48" fmla="*/ 12 w 437"/>
                <a:gd name="T49" fmla="*/ 231 h 612"/>
                <a:gd name="T50" fmla="*/ 35 w 437"/>
                <a:gd name="T51" fmla="*/ 158 h 612"/>
                <a:gd name="T52" fmla="*/ 72 w 437"/>
                <a:gd name="T53" fmla="*/ 92 h 612"/>
                <a:gd name="T54" fmla="*/ 124 w 437"/>
                <a:gd name="T55" fmla="*/ 39 h 612"/>
                <a:gd name="T56" fmla="*/ 191 w 437"/>
                <a:gd name="T57" fmla="*/ 0 h 6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7"/>
                <a:gd name="T88" fmla="*/ 0 h 612"/>
                <a:gd name="T89" fmla="*/ 437 w 437"/>
                <a:gd name="T90" fmla="*/ 612 h 6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7" h="612">
                  <a:moveTo>
                    <a:pt x="191" y="0"/>
                  </a:moveTo>
                  <a:lnTo>
                    <a:pt x="437" y="17"/>
                  </a:lnTo>
                  <a:lnTo>
                    <a:pt x="403" y="23"/>
                  </a:lnTo>
                  <a:lnTo>
                    <a:pt x="369" y="35"/>
                  </a:lnTo>
                  <a:lnTo>
                    <a:pt x="337" y="55"/>
                  </a:lnTo>
                  <a:lnTo>
                    <a:pt x="307" y="80"/>
                  </a:lnTo>
                  <a:lnTo>
                    <a:pt x="279" y="108"/>
                  </a:lnTo>
                  <a:lnTo>
                    <a:pt x="254" y="144"/>
                  </a:lnTo>
                  <a:lnTo>
                    <a:pt x="232" y="181"/>
                  </a:lnTo>
                  <a:lnTo>
                    <a:pt x="215" y="224"/>
                  </a:lnTo>
                  <a:lnTo>
                    <a:pt x="202" y="268"/>
                  </a:lnTo>
                  <a:lnTo>
                    <a:pt x="195" y="315"/>
                  </a:lnTo>
                  <a:lnTo>
                    <a:pt x="193" y="363"/>
                  </a:lnTo>
                  <a:lnTo>
                    <a:pt x="197" y="413"/>
                  </a:lnTo>
                  <a:lnTo>
                    <a:pt x="207" y="464"/>
                  </a:lnTo>
                  <a:lnTo>
                    <a:pt x="225" y="514"/>
                  </a:lnTo>
                  <a:lnTo>
                    <a:pt x="252" y="564"/>
                  </a:lnTo>
                  <a:lnTo>
                    <a:pt x="286" y="612"/>
                  </a:lnTo>
                  <a:lnTo>
                    <a:pt x="195" y="601"/>
                  </a:lnTo>
                  <a:lnTo>
                    <a:pt x="97" y="580"/>
                  </a:lnTo>
                  <a:lnTo>
                    <a:pt x="33" y="518"/>
                  </a:lnTo>
                  <a:lnTo>
                    <a:pt x="12" y="454"/>
                  </a:lnTo>
                  <a:lnTo>
                    <a:pt x="0" y="382"/>
                  </a:lnTo>
                  <a:lnTo>
                    <a:pt x="0" y="306"/>
                  </a:lnTo>
                  <a:lnTo>
                    <a:pt x="12" y="231"/>
                  </a:lnTo>
                  <a:lnTo>
                    <a:pt x="35" y="158"/>
                  </a:lnTo>
                  <a:lnTo>
                    <a:pt x="72" y="92"/>
                  </a:lnTo>
                  <a:lnTo>
                    <a:pt x="124" y="39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33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493" y="1844"/>
              <a:ext cx="2639" cy="769"/>
            </a:xfrm>
            <a:custGeom>
              <a:avLst/>
              <a:gdLst>
                <a:gd name="T0" fmla="*/ 327 w 2639"/>
                <a:gd name="T1" fmla="*/ 308 h 769"/>
                <a:gd name="T2" fmla="*/ 279 w 2639"/>
                <a:gd name="T3" fmla="*/ 390 h 769"/>
                <a:gd name="T4" fmla="*/ 224 w 2639"/>
                <a:gd name="T5" fmla="*/ 420 h 769"/>
                <a:gd name="T6" fmla="*/ 176 w 2639"/>
                <a:gd name="T7" fmla="*/ 447 h 769"/>
                <a:gd name="T8" fmla="*/ 133 w 2639"/>
                <a:gd name="T9" fmla="*/ 477 h 769"/>
                <a:gd name="T10" fmla="*/ 98 w 2639"/>
                <a:gd name="T11" fmla="*/ 509 h 769"/>
                <a:gd name="T12" fmla="*/ 68 w 2639"/>
                <a:gd name="T13" fmla="*/ 548 h 769"/>
                <a:gd name="T14" fmla="*/ 39 w 2639"/>
                <a:gd name="T15" fmla="*/ 596 h 769"/>
                <a:gd name="T16" fmla="*/ 16 w 2639"/>
                <a:gd name="T17" fmla="*/ 655 h 769"/>
                <a:gd name="T18" fmla="*/ 0 w 2639"/>
                <a:gd name="T19" fmla="*/ 710 h 769"/>
                <a:gd name="T20" fmla="*/ 37 w 2639"/>
                <a:gd name="T21" fmla="*/ 660 h 769"/>
                <a:gd name="T22" fmla="*/ 201 w 2639"/>
                <a:gd name="T23" fmla="*/ 762 h 769"/>
                <a:gd name="T24" fmla="*/ 309 w 2639"/>
                <a:gd name="T25" fmla="*/ 769 h 769"/>
                <a:gd name="T26" fmla="*/ 297 w 2639"/>
                <a:gd name="T27" fmla="*/ 689 h 769"/>
                <a:gd name="T28" fmla="*/ 412 w 2639"/>
                <a:gd name="T29" fmla="*/ 605 h 769"/>
                <a:gd name="T30" fmla="*/ 469 w 2639"/>
                <a:gd name="T31" fmla="*/ 568 h 769"/>
                <a:gd name="T32" fmla="*/ 522 w 2639"/>
                <a:gd name="T33" fmla="*/ 539 h 769"/>
                <a:gd name="T34" fmla="*/ 574 w 2639"/>
                <a:gd name="T35" fmla="*/ 520 h 769"/>
                <a:gd name="T36" fmla="*/ 626 w 2639"/>
                <a:gd name="T37" fmla="*/ 504 h 769"/>
                <a:gd name="T38" fmla="*/ 677 w 2639"/>
                <a:gd name="T39" fmla="*/ 493 h 769"/>
                <a:gd name="T40" fmla="*/ 734 w 2639"/>
                <a:gd name="T41" fmla="*/ 486 h 769"/>
                <a:gd name="T42" fmla="*/ 794 w 2639"/>
                <a:gd name="T43" fmla="*/ 479 h 769"/>
                <a:gd name="T44" fmla="*/ 864 w 2639"/>
                <a:gd name="T45" fmla="*/ 472 h 769"/>
                <a:gd name="T46" fmla="*/ 1480 w 2639"/>
                <a:gd name="T47" fmla="*/ 352 h 769"/>
                <a:gd name="T48" fmla="*/ 1592 w 2639"/>
                <a:gd name="T49" fmla="*/ 338 h 769"/>
                <a:gd name="T50" fmla="*/ 1704 w 2639"/>
                <a:gd name="T51" fmla="*/ 322 h 769"/>
                <a:gd name="T52" fmla="*/ 1816 w 2639"/>
                <a:gd name="T53" fmla="*/ 306 h 769"/>
                <a:gd name="T54" fmla="*/ 1928 w 2639"/>
                <a:gd name="T55" fmla="*/ 287 h 769"/>
                <a:gd name="T56" fmla="*/ 2040 w 2639"/>
                <a:gd name="T57" fmla="*/ 267 h 769"/>
                <a:gd name="T58" fmla="*/ 2152 w 2639"/>
                <a:gd name="T59" fmla="*/ 246 h 769"/>
                <a:gd name="T60" fmla="*/ 2262 w 2639"/>
                <a:gd name="T61" fmla="*/ 221 h 769"/>
                <a:gd name="T62" fmla="*/ 2370 w 2639"/>
                <a:gd name="T63" fmla="*/ 194 h 769"/>
                <a:gd name="T64" fmla="*/ 2454 w 2639"/>
                <a:gd name="T65" fmla="*/ 160 h 769"/>
                <a:gd name="T66" fmla="*/ 2528 w 2639"/>
                <a:gd name="T67" fmla="*/ 123 h 769"/>
                <a:gd name="T68" fmla="*/ 2592 w 2639"/>
                <a:gd name="T69" fmla="*/ 73 h 769"/>
                <a:gd name="T70" fmla="*/ 2639 w 2639"/>
                <a:gd name="T71" fmla="*/ 0 h 769"/>
                <a:gd name="T72" fmla="*/ 2489 w 2639"/>
                <a:gd name="T73" fmla="*/ 25 h 769"/>
                <a:gd name="T74" fmla="*/ 2470 w 2639"/>
                <a:gd name="T75" fmla="*/ 59 h 769"/>
                <a:gd name="T76" fmla="*/ 2441 w 2639"/>
                <a:gd name="T77" fmla="*/ 84 h 769"/>
                <a:gd name="T78" fmla="*/ 2406 w 2639"/>
                <a:gd name="T79" fmla="*/ 105 h 769"/>
                <a:gd name="T80" fmla="*/ 2299 w 2639"/>
                <a:gd name="T81" fmla="*/ 92 h 769"/>
                <a:gd name="T82" fmla="*/ 775 w 2639"/>
                <a:gd name="T83" fmla="*/ 393 h 769"/>
                <a:gd name="T84" fmla="*/ 672 w 2639"/>
                <a:gd name="T85" fmla="*/ 374 h 769"/>
                <a:gd name="T86" fmla="*/ 606 w 2639"/>
                <a:gd name="T87" fmla="*/ 368 h 769"/>
                <a:gd name="T88" fmla="*/ 554 w 2639"/>
                <a:gd name="T89" fmla="*/ 352 h 769"/>
                <a:gd name="T90" fmla="*/ 542 w 2639"/>
                <a:gd name="T91" fmla="*/ 315 h 7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639"/>
                <a:gd name="T139" fmla="*/ 0 h 769"/>
                <a:gd name="T140" fmla="*/ 2639 w 2639"/>
                <a:gd name="T141" fmla="*/ 769 h 76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639" h="769">
                  <a:moveTo>
                    <a:pt x="560" y="287"/>
                  </a:moveTo>
                  <a:lnTo>
                    <a:pt x="327" y="308"/>
                  </a:lnTo>
                  <a:lnTo>
                    <a:pt x="311" y="374"/>
                  </a:lnTo>
                  <a:lnTo>
                    <a:pt x="279" y="390"/>
                  </a:lnTo>
                  <a:lnTo>
                    <a:pt x="251" y="406"/>
                  </a:lnTo>
                  <a:lnTo>
                    <a:pt x="224" y="420"/>
                  </a:lnTo>
                  <a:lnTo>
                    <a:pt x="199" y="434"/>
                  </a:lnTo>
                  <a:lnTo>
                    <a:pt x="176" y="447"/>
                  </a:lnTo>
                  <a:lnTo>
                    <a:pt x="153" y="461"/>
                  </a:lnTo>
                  <a:lnTo>
                    <a:pt x="133" y="477"/>
                  </a:lnTo>
                  <a:lnTo>
                    <a:pt x="116" y="493"/>
                  </a:lnTo>
                  <a:lnTo>
                    <a:pt x="98" y="509"/>
                  </a:lnTo>
                  <a:lnTo>
                    <a:pt x="82" y="529"/>
                  </a:lnTo>
                  <a:lnTo>
                    <a:pt x="68" y="548"/>
                  </a:lnTo>
                  <a:lnTo>
                    <a:pt x="53" y="571"/>
                  </a:lnTo>
                  <a:lnTo>
                    <a:pt x="39" y="596"/>
                  </a:lnTo>
                  <a:lnTo>
                    <a:pt x="29" y="623"/>
                  </a:lnTo>
                  <a:lnTo>
                    <a:pt x="16" y="655"/>
                  </a:lnTo>
                  <a:lnTo>
                    <a:pt x="5" y="689"/>
                  </a:lnTo>
                  <a:lnTo>
                    <a:pt x="0" y="710"/>
                  </a:lnTo>
                  <a:lnTo>
                    <a:pt x="25" y="716"/>
                  </a:lnTo>
                  <a:lnTo>
                    <a:pt x="37" y="660"/>
                  </a:lnTo>
                  <a:lnTo>
                    <a:pt x="219" y="698"/>
                  </a:lnTo>
                  <a:lnTo>
                    <a:pt x="201" y="762"/>
                  </a:lnTo>
                  <a:lnTo>
                    <a:pt x="226" y="769"/>
                  </a:lnTo>
                  <a:lnTo>
                    <a:pt x="309" y="769"/>
                  </a:lnTo>
                  <a:lnTo>
                    <a:pt x="364" y="757"/>
                  </a:lnTo>
                  <a:lnTo>
                    <a:pt x="297" y="689"/>
                  </a:lnTo>
                  <a:lnTo>
                    <a:pt x="302" y="664"/>
                  </a:lnTo>
                  <a:lnTo>
                    <a:pt x="412" y="605"/>
                  </a:lnTo>
                  <a:lnTo>
                    <a:pt x="441" y="586"/>
                  </a:lnTo>
                  <a:lnTo>
                    <a:pt x="469" y="568"/>
                  </a:lnTo>
                  <a:lnTo>
                    <a:pt x="496" y="554"/>
                  </a:lnTo>
                  <a:lnTo>
                    <a:pt x="522" y="539"/>
                  </a:lnTo>
                  <a:lnTo>
                    <a:pt x="547" y="529"/>
                  </a:lnTo>
                  <a:lnTo>
                    <a:pt x="574" y="520"/>
                  </a:lnTo>
                  <a:lnTo>
                    <a:pt x="599" y="511"/>
                  </a:lnTo>
                  <a:lnTo>
                    <a:pt x="626" y="504"/>
                  </a:lnTo>
                  <a:lnTo>
                    <a:pt x="650" y="498"/>
                  </a:lnTo>
                  <a:lnTo>
                    <a:pt x="677" y="493"/>
                  </a:lnTo>
                  <a:lnTo>
                    <a:pt x="705" y="490"/>
                  </a:lnTo>
                  <a:lnTo>
                    <a:pt x="734" y="486"/>
                  </a:lnTo>
                  <a:lnTo>
                    <a:pt x="764" y="482"/>
                  </a:lnTo>
                  <a:lnTo>
                    <a:pt x="794" y="479"/>
                  </a:lnTo>
                  <a:lnTo>
                    <a:pt x="828" y="475"/>
                  </a:lnTo>
                  <a:lnTo>
                    <a:pt x="864" y="472"/>
                  </a:lnTo>
                  <a:lnTo>
                    <a:pt x="967" y="452"/>
                  </a:lnTo>
                  <a:lnTo>
                    <a:pt x="1480" y="352"/>
                  </a:lnTo>
                  <a:lnTo>
                    <a:pt x="1535" y="345"/>
                  </a:lnTo>
                  <a:lnTo>
                    <a:pt x="1592" y="338"/>
                  </a:lnTo>
                  <a:lnTo>
                    <a:pt x="1647" y="329"/>
                  </a:lnTo>
                  <a:lnTo>
                    <a:pt x="1704" y="322"/>
                  </a:lnTo>
                  <a:lnTo>
                    <a:pt x="1761" y="313"/>
                  </a:lnTo>
                  <a:lnTo>
                    <a:pt x="1816" y="306"/>
                  </a:lnTo>
                  <a:lnTo>
                    <a:pt x="1873" y="297"/>
                  </a:lnTo>
                  <a:lnTo>
                    <a:pt x="1928" y="287"/>
                  </a:lnTo>
                  <a:lnTo>
                    <a:pt x="1985" y="278"/>
                  </a:lnTo>
                  <a:lnTo>
                    <a:pt x="2040" y="267"/>
                  </a:lnTo>
                  <a:lnTo>
                    <a:pt x="2097" y="256"/>
                  </a:lnTo>
                  <a:lnTo>
                    <a:pt x="2152" y="246"/>
                  </a:lnTo>
                  <a:lnTo>
                    <a:pt x="2207" y="233"/>
                  </a:lnTo>
                  <a:lnTo>
                    <a:pt x="2262" y="221"/>
                  </a:lnTo>
                  <a:lnTo>
                    <a:pt x="2317" y="208"/>
                  </a:lnTo>
                  <a:lnTo>
                    <a:pt x="2370" y="194"/>
                  </a:lnTo>
                  <a:lnTo>
                    <a:pt x="2413" y="176"/>
                  </a:lnTo>
                  <a:lnTo>
                    <a:pt x="2454" y="160"/>
                  </a:lnTo>
                  <a:lnTo>
                    <a:pt x="2493" y="142"/>
                  </a:lnTo>
                  <a:lnTo>
                    <a:pt x="2528" y="123"/>
                  </a:lnTo>
                  <a:lnTo>
                    <a:pt x="2562" y="101"/>
                  </a:lnTo>
                  <a:lnTo>
                    <a:pt x="2592" y="73"/>
                  </a:lnTo>
                  <a:lnTo>
                    <a:pt x="2617" y="41"/>
                  </a:lnTo>
                  <a:lnTo>
                    <a:pt x="2639" y="0"/>
                  </a:lnTo>
                  <a:lnTo>
                    <a:pt x="2498" y="2"/>
                  </a:lnTo>
                  <a:lnTo>
                    <a:pt x="2489" y="25"/>
                  </a:lnTo>
                  <a:lnTo>
                    <a:pt x="2480" y="44"/>
                  </a:lnTo>
                  <a:lnTo>
                    <a:pt x="2470" y="59"/>
                  </a:lnTo>
                  <a:lnTo>
                    <a:pt x="2457" y="73"/>
                  </a:lnTo>
                  <a:lnTo>
                    <a:pt x="2441" y="84"/>
                  </a:lnTo>
                  <a:lnTo>
                    <a:pt x="2425" y="94"/>
                  </a:lnTo>
                  <a:lnTo>
                    <a:pt x="2406" y="105"/>
                  </a:lnTo>
                  <a:lnTo>
                    <a:pt x="2385" y="117"/>
                  </a:lnTo>
                  <a:lnTo>
                    <a:pt x="2299" y="92"/>
                  </a:lnTo>
                  <a:lnTo>
                    <a:pt x="825" y="379"/>
                  </a:lnTo>
                  <a:lnTo>
                    <a:pt x="775" y="393"/>
                  </a:lnTo>
                  <a:lnTo>
                    <a:pt x="700" y="374"/>
                  </a:lnTo>
                  <a:lnTo>
                    <a:pt x="672" y="374"/>
                  </a:lnTo>
                  <a:lnTo>
                    <a:pt x="638" y="372"/>
                  </a:lnTo>
                  <a:lnTo>
                    <a:pt x="606" y="368"/>
                  </a:lnTo>
                  <a:lnTo>
                    <a:pt x="578" y="363"/>
                  </a:lnTo>
                  <a:lnTo>
                    <a:pt x="554" y="352"/>
                  </a:lnTo>
                  <a:lnTo>
                    <a:pt x="542" y="336"/>
                  </a:lnTo>
                  <a:lnTo>
                    <a:pt x="542" y="315"/>
                  </a:lnTo>
                  <a:lnTo>
                    <a:pt x="560" y="287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3090" y="1844"/>
              <a:ext cx="1043" cy="630"/>
            </a:xfrm>
            <a:custGeom>
              <a:avLst/>
              <a:gdLst>
                <a:gd name="T0" fmla="*/ 118 w 1043"/>
                <a:gd name="T1" fmla="*/ 303 h 630"/>
                <a:gd name="T2" fmla="*/ 656 w 1043"/>
                <a:gd name="T3" fmla="*/ 219 h 630"/>
                <a:gd name="T4" fmla="*/ 679 w 1043"/>
                <a:gd name="T5" fmla="*/ 214 h 630"/>
                <a:gd name="T6" fmla="*/ 702 w 1043"/>
                <a:gd name="T7" fmla="*/ 206 h 630"/>
                <a:gd name="T8" fmla="*/ 725 w 1043"/>
                <a:gd name="T9" fmla="*/ 201 h 630"/>
                <a:gd name="T10" fmla="*/ 747 w 1043"/>
                <a:gd name="T11" fmla="*/ 194 h 630"/>
                <a:gd name="T12" fmla="*/ 768 w 1043"/>
                <a:gd name="T13" fmla="*/ 187 h 630"/>
                <a:gd name="T14" fmla="*/ 789 w 1043"/>
                <a:gd name="T15" fmla="*/ 180 h 630"/>
                <a:gd name="T16" fmla="*/ 811 w 1043"/>
                <a:gd name="T17" fmla="*/ 173 h 630"/>
                <a:gd name="T18" fmla="*/ 830 w 1043"/>
                <a:gd name="T19" fmla="*/ 164 h 630"/>
                <a:gd name="T20" fmla="*/ 850 w 1043"/>
                <a:gd name="T21" fmla="*/ 155 h 630"/>
                <a:gd name="T22" fmla="*/ 869 w 1043"/>
                <a:gd name="T23" fmla="*/ 146 h 630"/>
                <a:gd name="T24" fmla="*/ 889 w 1043"/>
                <a:gd name="T25" fmla="*/ 135 h 630"/>
                <a:gd name="T26" fmla="*/ 908 w 1043"/>
                <a:gd name="T27" fmla="*/ 124 h 630"/>
                <a:gd name="T28" fmla="*/ 928 w 1043"/>
                <a:gd name="T29" fmla="*/ 112 h 630"/>
                <a:gd name="T30" fmla="*/ 947 w 1043"/>
                <a:gd name="T31" fmla="*/ 100 h 630"/>
                <a:gd name="T32" fmla="*/ 967 w 1043"/>
                <a:gd name="T33" fmla="*/ 85 h 630"/>
                <a:gd name="T34" fmla="*/ 987 w 1043"/>
                <a:gd name="T35" fmla="*/ 71 h 630"/>
                <a:gd name="T36" fmla="*/ 1043 w 1043"/>
                <a:gd name="T37" fmla="*/ 0 h 630"/>
                <a:gd name="T38" fmla="*/ 1019 w 1043"/>
                <a:gd name="T39" fmla="*/ 75 h 630"/>
                <a:gd name="T40" fmla="*/ 1019 w 1043"/>
                <a:gd name="T41" fmla="*/ 123 h 630"/>
                <a:gd name="T42" fmla="*/ 1019 w 1043"/>
                <a:gd name="T43" fmla="*/ 411 h 630"/>
                <a:gd name="T44" fmla="*/ 940 w 1043"/>
                <a:gd name="T45" fmla="*/ 434 h 630"/>
                <a:gd name="T46" fmla="*/ 866 w 1043"/>
                <a:gd name="T47" fmla="*/ 456 h 630"/>
                <a:gd name="T48" fmla="*/ 793 w 1043"/>
                <a:gd name="T49" fmla="*/ 475 h 630"/>
                <a:gd name="T50" fmla="*/ 722 w 1043"/>
                <a:gd name="T51" fmla="*/ 493 h 630"/>
                <a:gd name="T52" fmla="*/ 654 w 1043"/>
                <a:gd name="T53" fmla="*/ 507 h 630"/>
                <a:gd name="T54" fmla="*/ 589 w 1043"/>
                <a:gd name="T55" fmla="*/ 522 h 630"/>
                <a:gd name="T56" fmla="*/ 525 w 1043"/>
                <a:gd name="T57" fmla="*/ 534 h 630"/>
                <a:gd name="T58" fmla="*/ 462 w 1043"/>
                <a:gd name="T59" fmla="*/ 545 h 630"/>
                <a:gd name="T60" fmla="*/ 402 w 1043"/>
                <a:gd name="T61" fmla="*/ 555 h 630"/>
                <a:gd name="T62" fmla="*/ 342 w 1043"/>
                <a:gd name="T63" fmla="*/ 566 h 630"/>
                <a:gd name="T64" fmla="*/ 283 w 1043"/>
                <a:gd name="T65" fmla="*/ 575 h 630"/>
                <a:gd name="T66" fmla="*/ 226 w 1043"/>
                <a:gd name="T67" fmla="*/ 586 h 630"/>
                <a:gd name="T68" fmla="*/ 169 w 1043"/>
                <a:gd name="T69" fmla="*/ 595 h 630"/>
                <a:gd name="T70" fmla="*/ 112 w 1043"/>
                <a:gd name="T71" fmla="*/ 605 h 630"/>
                <a:gd name="T72" fmla="*/ 56 w 1043"/>
                <a:gd name="T73" fmla="*/ 618 h 630"/>
                <a:gd name="T74" fmla="*/ 0 w 1043"/>
                <a:gd name="T75" fmla="*/ 630 h 630"/>
                <a:gd name="T76" fmla="*/ 16 w 1043"/>
                <a:gd name="T77" fmla="*/ 586 h 630"/>
                <a:gd name="T78" fmla="*/ 139 w 1043"/>
                <a:gd name="T79" fmla="*/ 570 h 630"/>
                <a:gd name="T80" fmla="*/ 178 w 1043"/>
                <a:gd name="T81" fmla="*/ 563 h 630"/>
                <a:gd name="T82" fmla="*/ 217 w 1043"/>
                <a:gd name="T83" fmla="*/ 554 h 630"/>
                <a:gd name="T84" fmla="*/ 255 w 1043"/>
                <a:gd name="T85" fmla="*/ 546 h 630"/>
                <a:gd name="T86" fmla="*/ 294 w 1043"/>
                <a:gd name="T87" fmla="*/ 538 h 630"/>
                <a:gd name="T88" fmla="*/ 333 w 1043"/>
                <a:gd name="T89" fmla="*/ 530 h 630"/>
                <a:gd name="T90" fmla="*/ 372 w 1043"/>
                <a:gd name="T91" fmla="*/ 522 h 630"/>
                <a:gd name="T92" fmla="*/ 409 w 1043"/>
                <a:gd name="T93" fmla="*/ 514 h 630"/>
                <a:gd name="T94" fmla="*/ 448 w 1043"/>
                <a:gd name="T95" fmla="*/ 506 h 630"/>
                <a:gd name="T96" fmla="*/ 487 w 1043"/>
                <a:gd name="T97" fmla="*/ 498 h 630"/>
                <a:gd name="T98" fmla="*/ 526 w 1043"/>
                <a:gd name="T99" fmla="*/ 490 h 630"/>
                <a:gd name="T100" fmla="*/ 564 w 1043"/>
                <a:gd name="T101" fmla="*/ 482 h 630"/>
                <a:gd name="T102" fmla="*/ 603 w 1043"/>
                <a:gd name="T103" fmla="*/ 473 h 630"/>
                <a:gd name="T104" fmla="*/ 642 w 1043"/>
                <a:gd name="T105" fmla="*/ 466 h 630"/>
                <a:gd name="T106" fmla="*/ 681 w 1043"/>
                <a:gd name="T107" fmla="*/ 457 h 630"/>
                <a:gd name="T108" fmla="*/ 718 w 1043"/>
                <a:gd name="T109" fmla="*/ 450 h 630"/>
                <a:gd name="T110" fmla="*/ 757 w 1043"/>
                <a:gd name="T111" fmla="*/ 443 h 630"/>
                <a:gd name="T112" fmla="*/ 933 w 1043"/>
                <a:gd name="T113" fmla="*/ 397 h 630"/>
                <a:gd name="T114" fmla="*/ 965 w 1043"/>
                <a:gd name="T115" fmla="*/ 367 h 630"/>
                <a:gd name="T116" fmla="*/ 965 w 1043"/>
                <a:gd name="T117" fmla="*/ 201 h 630"/>
                <a:gd name="T118" fmla="*/ 4 w 1043"/>
                <a:gd name="T119" fmla="*/ 365 h 630"/>
                <a:gd name="T120" fmla="*/ 4 w 1043"/>
                <a:gd name="T121" fmla="*/ 322 h 630"/>
                <a:gd name="T122" fmla="*/ 118 w 1043"/>
                <a:gd name="T123" fmla="*/ 303 h 6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3"/>
                <a:gd name="T187" fmla="*/ 0 h 630"/>
                <a:gd name="T188" fmla="*/ 1043 w 1043"/>
                <a:gd name="T189" fmla="*/ 630 h 6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3" h="630">
                  <a:moveTo>
                    <a:pt x="118" y="303"/>
                  </a:moveTo>
                  <a:lnTo>
                    <a:pt x="656" y="219"/>
                  </a:lnTo>
                  <a:lnTo>
                    <a:pt x="679" y="214"/>
                  </a:lnTo>
                  <a:lnTo>
                    <a:pt x="702" y="206"/>
                  </a:lnTo>
                  <a:lnTo>
                    <a:pt x="725" y="201"/>
                  </a:lnTo>
                  <a:lnTo>
                    <a:pt x="747" y="194"/>
                  </a:lnTo>
                  <a:lnTo>
                    <a:pt x="768" y="187"/>
                  </a:lnTo>
                  <a:lnTo>
                    <a:pt x="789" y="180"/>
                  </a:lnTo>
                  <a:lnTo>
                    <a:pt x="811" y="173"/>
                  </a:lnTo>
                  <a:lnTo>
                    <a:pt x="830" y="164"/>
                  </a:lnTo>
                  <a:lnTo>
                    <a:pt x="850" y="155"/>
                  </a:lnTo>
                  <a:lnTo>
                    <a:pt x="869" y="146"/>
                  </a:lnTo>
                  <a:lnTo>
                    <a:pt x="889" y="135"/>
                  </a:lnTo>
                  <a:lnTo>
                    <a:pt x="908" y="124"/>
                  </a:lnTo>
                  <a:lnTo>
                    <a:pt x="928" y="112"/>
                  </a:lnTo>
                  <a:lnTo>
                    <a:pt x="947" y="100"/>
                  </a:lnTo>
                  <a:lnTo>
                    <a:pt x="967" y="85"/>
                  </a:lnTo>
                  <a:lnTo>
                    <a:pt x="987" y="71"/>
                  </a:lnTo>
                  <a:lnTo>
                    <a:pt x="1043" y="0"/>
                  </a:lnTo>
                  <a:lnTo>
                    <a:pt x="1019" y="75"/>
                  </a:lnTo>
                  <a:lnTo>
                    <a:pt x="1019" y="123"/>
                  </a:lnTo>
                  <a:lnTo>
                    <a:pt x="1019" y="411"/>
                  </a:lnTo>
                  <a:lnTo>
                    <a:pt x="940" y="434"/>
                  </a:lnTo>
                  <a:lnTo>
                    <a:pt x="866" y="456"/>
                  </a:lnTo>
                  <a:lnTo>
                    <a:pt x="793" y="475"/>
                  </a:lnTo>
                  <a:lnTo>
                    <a:pt x="722" y="493"/>
                  </a:lnTo>
                  <a:lnTo>
                    <a:pt x="654" y="507"/>
                  </a:lnTo>
                  <a:lnTo>
                    <a:pt x="589" y="522"/>
                  </a:lnTo>
                  <a:lnTo>
                    <a:pt x="525" y="534"/>
                  </a:lnTo>
                  <a:lnTo>
                    <a:pt x="462" y="545"/>
                  </a:lnTo>
                  <a:lnTo>
                    <a:pt x="402" y="555"/>
                  </a:lnTo>
                  <a:lnTo>
                    <a:pt x="342" y="566"/>
                  </a:lnTo>
                  <a:lnTo>
                    <a:pt x="283" y="575"/>
                  </a:lnTo>
                  <a:lnTo>
                    <a:pt x="226" y="586"/>
                  </a:lnTo>
                  <a:lnTo>
                    <a:pt x="169" y="595"/>
                  </a:lnTo>
                  <a:lnTo>
                    <a:pt x="112" y="605"/>
                  </a:lnTo>
                  <a:lnTo>
                    <a:pt x="56" y="618"/>
                  </a:lnTo>
                  <a:lnTo>
                    <a:pt x="0" y="630"/>
                  </a:lnTo>
                  <a:lnTo>
                    <a:pt x="16" y="586"/>
                  </a:lnTo>
                  <a:lnTo>
                    <a:pt x="139" y="570"/>
                  </a:lnTo>
                  <a:lnTo>
                    <a:pt x="178" y="563"/>
                  </a:lnTo>
                  <a:lnTo>
                    <a:pt x="217" y="554"/>
                  </a:lnTo>
                  <a:lnTo>
                    <a:pt x="255" y="546"/>
                  </a:lnTo>
                  <a:lnTo>
                    <a:pt x="294" y="538"/>
                  </a:lnTo>
                  <a:lnTo>
                    <a:pt x="333" y="530"/>
                  </a:lnTo>
                  <a:lnTo>
                    <a:pt x="372" y="522"/>
                  </a:lnTo>
                  <a:lnTo>
                    <a:pt x="409" y="514"/>
                  </a:lnTo>
                  <a:lnTo>
                    <a:pt x="448" y="506"/>
                  </a:lnTo>
                  <a:lnTo>
                    <a:pt x="487" y="498"/>
                  </a:lnTo>
                  <a:lnTo>
                    <a:pt x="526" y="490"/>
                  </a:lnTo>
                  <a:lnTo>
                    <a:pt x="564" y="482"/>
                  </a:lnTo>
                  <a:lnTo>
                    <a:pt x="603" y="473"/>
                  </a:lnTo>
                  <a:lnTo>
                    <a:pt x="642" y="466"/>
                  </a:lnTo>
                  <a:lnTo>
                    <a:pt x="681" y="457"/>
                  </a:lnTo>
                  <a:lnTo>
                    <a:pt x="718" y="450"/>
                  </a:lnTo>
                  <a:lnTo>
                    <a:pt x="757" y="443"/>
                  </a:lnTo>
                  <a:lnTo>
                    <a:pt x="933" y="397"/>
                  </a:lnTo>
                  <a:lnTo>
                    <a:pt x="965" y="367"/>
                  </a:lnTo>
                  <a:lnTo>
                    <a:pt x="965" y="201"/>
                  </a:lnTo>
                  <a:lnTo>
                    <a:pt x="4" y="365"/>
                  </a:lnTo>
                  <a:lnTo>
                    <a:pt x="4" y="322"/>
                  </a:lnTo>
                  <a:lnTo>
                    <a:pt x="118" y="303"/>
                  </a:lnTo>
                  <a:close/>
                </a:path>
              </a:pathLst>
            </a:custGeom>
            <a:solidFill>
              <a:srgbClr val="B766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883" y="2134"/>
              <a:ext cx="294" cy="443"/>
            </a:xfrm>
            <a:custGeom>
              <a:avLst/>
              <a:gdLst>
                <a:gd name="T0" fmla="*/ 149 w 294"/>
                <a:gd name="T1" fmla="*/ 0 h 443"/>
                <a:gd name="T2" fmla="*/ 177 w 294"/>
                <a:gd name="T3" fmla="*/ 5 h 443"/>
                <a:gd name="T4" fmla="*/ 206 w 294"/>
                <a:gd name="T5" fmla="*/ 18 h 443"/>
                <a:gd name="T6" fmla="*/ 231 w 294"/>
                <a:gd name="T7" fmla="*/ 37 h 443"/>
                <a:gd name="T8" fmla="*/ 252 w 294"/>
                <a:gd name="T9" fmla="*/ 66 h 443"/>
                <a:gd name="T10" fmla="*/ 270 w 294"/>
                <a:gd name="T11" fmla="*/ 98 h 443"/>
                <a:gd name="T12" fmla="*/ 284 w 294"/>
                <a:gd name="T13" fmla="*/ 135 h 443"/>
                <a:gd name="T14" fmla="*/ 291 w 294"/>
                <a:gd name="T15" fmla="*/ 178 h 443"/>
                <a:gd name="T16" fmla="*/ 294 w 294"/>
                <a:gd name="T17" fmla="*/ 223 h 443"/>
                <a:gd name="T18" fmla="*/ 291 w 294"/>
                <a:gd name="T19" fmla="*/ 267 h 443"/>
                <a:gd name="T20" fmla="*/ 282 w 294"/>
                <a:gd name="T21" fmla="*/ 308 h 443"/>
                <a:gd name="T22" fmla="*/ 268 w 294"/>
                <a:gd name="T23" fmla="*/ 346 h 443"/>
                <a:gd name="T24" fmla="*/ 248 w 294"/>
                <a:gd name="T25" fmla="*/ 378 h 443"/>
                <a:gd name="T26" fmla="*/ 227 w 294"/>
                <a:gd name="T27" fmla="*/ 406 h 443"/>
                <a:gd name="T28" fmla="*/ 202 w 294"/>
                <a:gd name="T29" fmla="*/ 426 h 443"/>
                <a:gd name="T30" fmla="*/ 174 w 294"/>
                <a:gd name="T31" fmla="*/ 438 h 443"/>
                <a:gd name="T32" fmla="*/ 143 w 294"/>
                <a:gd name="T33" fmla="*/ 443 h 443"/>
                <a:gd name="T34" fmla="*/ 115 w 294"/>
                <a:gd name="T35" fmla="*/ 438 h 443"/>
                <a:gd name="T36" fmla="*/ 87 w 294"/>
                <a:gd name="T37" fmla="*/ 426 h 443"/>
                <a:gd name="T38" fmla="*/ 62 w 294"/>
                <a:gd name="T39" fmla="*/ 404 h 443"/>
                <a:gd name="T40" fmla="*/ 40 w 294"/>
                <a:gd name="T41" fmla="*/ 376 h 443"/>
                <a:gd name="T42" fmla="*/ 23 w 294"/>
                <a:gd name="T43" fmla="*/ 344 h 443"/>
                <a:gd name="T44" fmla="*/ 10 w 294"/>
                <a:gd name="T45" fmla="*/ 306 h 443"/>
                <a:gd name="T46" fmla="*/ 1 w 294"/>
                <a:gd name="T47" fmla="*/ 264 h 443"/>
                <a:gd name="T48" fmla="*/ 0 w 294"/>
                <a:gd name="T49" fmla="*/ 219 h 443"/>
                <a:gd name="T50" fmla="*/ 3 w 294"/>
                <a:gd name="T51" fmla="*/ 175 h 443"/>
                <a:gd name="T52" fmla="*/ 12 w 294"/>
                <a:gd name="T53" fmla="*/ 134 h 443"/>
                <a:gd name="T54" fmla="*/ 24 w 294"/>
                <a:gd name="T55" fmla="*/ 96 h 443"/>
                <a:gd name="T56" fmla="*/ 44 w 294"/>
                <a:gd name="T57" fmla="*/ 64 h 443"/>
                <a:gd name="T58" fmla="*/ 65 w 294"/>
                <a:gd name="T59" fmla="*/ 37 h 443"/>
                <a:gd name="T60" fmla="*/ 90 w 294"/>
                <a:gd name="T61" fmla="*/ 16 h 443"/>
                <a:gd name="T62" fmla="*/ 119 w 294"/>
                <a:gd name="T63" fmla="*/ 4 h 443"/>
                <a:gd name="T64" fmla="*/ 149 w 294"/>
                <a:gd name="T65" fmla="*/ 0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4"/>
                <a:gd name="T100" fmla="*/ 0 h 443"/>
                <a:gd name="T101" fmla="*/ 294 w 294"/>
                <a:gd name="T102" fmla="*/ 443 h 4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4" h="443">
                  <a:moveTo>
                    <a:pt x="149" y="0"/>
                  </a:moveTo>
                  <a:lnTo>
                    <a:pt x="177" y="5"/>
                  </a:lnTo>
                  <a:lnTo>
                    <a:pt x="206" y="18"/>
                  </a:lnTo>
                  <a:lnTo>
                    <a:pt x="231" y="37"/>
                  </a:lnTo>
                  <a:lnTo>
                    <a:pt x="252" y="66"/>
                  </a:lnTo>
                  <a:lnTo>
                    <a:pt x="270" y="98"/>
                  </a:lnTo>
                  <a:lnTo>
                    <a:pt x="284" y="135"/>
                  </a:lnTo>
                  <a:lnTo>
                    <a:pt x="291" y="178"/>
                  </a:lnTo>
                  <a:lnTo>
                    <a:pt x="294" y="223"/>
                  </a:lnTo>
                  <a:lnTo>
                    <a:pt x="291" y="267"/>
                  </a:lnTo>
                  <a:lnTo>
                    <a:pt x="282" y="308"/>
                  </a:lnTo>
                  <a:lnTo>
                    <a:pt x="268" y="346"/>
                  </a:lnTo>
                  <a:lnTo>
                    <a:pt x="248" y="378"/>
                  </a:lnTo>
                  <a:lnTo>
                    <a:pt x="227" y="406"/>
                  </a:lnTo>
                  <a:lnTo>
                    <a:pt x="202" y="426"/>
                  </a:lnTo>
                  <a:lnTo>
                    <a:pt x="174" y="438"/>
                  </a:lnTo>
                  <a:lnTo>
                    <a:pt x="143" y="443"/>
                  </a:lnTo>
                  <a:lnTo>
                    <a:pt x="115" y="438"/>
                  </a:lnTo>
                  <a:lnTo>
                    <a:pt x="87" y="426"/>
                  </a:lnTo>
                  <a:lnTo>
                    <a:pt x="62" y="404"/>
                  </a:lnTo>
                  <a:lnTo>
                    <a:pt x="40" y="376"/>
                  </a:lnTo>
                  <a:lnTo>
                    <a:pt x="23" y="344"/>
                  </a:lnTo>
                  <a:lnTo>
                    <a:pt x="10" y="306"/>
                  </a:lnTo>
                  <a:lnTo>
                    <a:pt x="1" y="264"/>
                  </a:lnTo>
                  <a:lnTo>
                    <a:pt x="0" y="219"/>
                  </a:lnTo>
                  <a:lnTo>
                    <a:pt x="3" y="175"/>
                  </a:lnTo>
                  <a:lnTo>
                    <a:pt x="12" y="134"/>
                  </a:lnTo>
                  <a:lnTo>
                    <a:pt x="24" y="96"/>
                  </a:lnTo>
                  <a:lnTo>
                    <a:pt x="44" y="64"/>
                  </a:lnTo>
                  <a:lnTo>
                    <a:pt x="65" y="37"/>
                  </a:lnTo>
                  <a:lnTo>
                    <a:pt x="90" y="16"/>
                  </a:lnTo>
                  <a:lnTo>
                    <a:pt x="119" y="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877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596" y="1977"/>
              <a:ext cx="638" cy="690"/>
            </a:xfrm>
            <a:custGeom>
              <a:avLst/>
              <a:gdLst>
                <a:gd name="T0" fmla="*/ 219 w 638"/>
                <a:gd name="T1" fmla="*/ 0 h 690"/>
                <a:gd name="T2" fmla="*/ 468 w 638"/>
                <a:gd name="T3" fmla="*/ 22 h 690"/>
                <a:gd name="T4" fmla="*/ 503 w 638"/>
                <a:gd name="T5" fmla="*/ 41 h 690"/>
                <a:gd name="T6" fmla="*/ 534 w 638"/>
                <a:gd name="T7" fmla="*/ 64 h 690"/>
                <a:gd name="T8" fmla="*/ 560 w 638"/>
                <a:gd name="T9" fmla="*/ 91 h 690"/>
                <a:gd name="T10" fmla="*/ 583 w 638"/>
                <a:gd name="T11" fmla="*/ 120 h 690"/>
                <a:gd name="T12" fmla="*/ 601 w 638"/>
                <a:gd name="T13" fmla="*/ 152 h 690"/>
                <a:gd name="T14" fmla="*/ 615 w 638"/>
                <a:gd name="T15" fmla="*/ 186 h 690"/>
                <a:gd name="T16" fmla="*/ 628 w 638"/>
                <a:gd name="T17" fmla="*/ 223 h 690"/>
                <a:gd name="T18" fmla="*/ 635 w 638"/>
                <a:gd name="T19" fmla="*/ 262 h 690"/>
                <a:gd name="T20" fmla="*/ 638 w 638"/>
                <a:gd name="T21" fmla="*/ 308 h 690"/>
                <a:gd name="T22" fmla="*/ 638 w 638"/>
                <a:gd name="T23" fmla="*/ 351 h 690"/>
                <a:gd name="T24" fmla="*/ 637 w 638"/>
                <a:gd name="T25" fmla="*/ 394 h 690"/>
                <a:gd name="T26" fmla="*/ 631 w 638"/>
                <a:gd name="T27" fmla="*/ 433 h 690"/>
                <a:gd name="T28" fmla="*/ 622 w 638"/>
                <a:gd name="T29" fmla="*/ 470 h 690"/>
                <a:gd name="T30" fmla="*/ 612 w 638"/>
                <a:gd name="T31" fmla="*/ 506 h 690"/>
                <a:gd name="T32" fmla="*/ 599 w 638"/>
                <a:gd name="T33" fmla="*/ 538 h 690"/>
                <a:gd name="T34" fmla="*/ 581 w 638"/>
                <a:gd name="T35" fmla="*/ 568 h 690"/>
                <a:gd name="T36" fmla="*/ 562 w 638"/>
                <a:gd name="T37" fmla="*/ 595 h 690"/>
                <a:gd name="T38" fmla="*/ 541 w 638"/>
                <a:gd name="T39" fmla="*/ 618 h 690"/>
                <a:gd name="T40" fmla="*/ 514 w 638"/>
                <a:gd name="T41" fmla="*/ 640 h 690"/>
                <a:gd name="T42" fmla="*/ 486 w 638"/>
                <a:gd name="T43" fmla="*/ 656 h 690"/>
                <a:gd name="T44" fmla="*/ 454 w 638"/>
                <a:gd name="T45" fmla="*/ 670 h 690"/>
                <a:gd name="T46" fmla="*/ 420 w 638"/>
                <a:gd name="T47" fmla="*/ 681 h 690"/>
                <a:gd name="T48" fmla="*/ 381 w 638"/>
                <a:gd name="T49" fmla="*/ 688 h 690"/>
                <a:gd name="T50" fmla="*/ 340 w 638"/>
                <a:gd name="T51" fmla="*/ 690 h 690"/>
                <a:gd name="T52" fmla="*/ 79 w 638"/>
                <a:gd name="T53" fmla="*/ 641 h 690"/>
                <a:gd name="T54" fmla="*/ 52 w 638"/>
                <a:gd name="T55" fmla="*/ 604 h 690"/>
                <a:gd name="T56" fmla="*/ 32 w 638"/>
                <a:gd name="T57" fmla="*/ 568 h 690"/>
                <a:gd name="T58" fmla="*/ 18 w 638"/>
                <a:gd name="T59" fmla="*/ 531 h 690"/>
                <a:gd name="T60" fmla="*/ 9 w 638"/>
                <a:gd name="T61" fmla="*/ 492 h 690"/>
                <a:gd name="T62" fmla="*/ 4 w 638"/>
                <a:gd name="T63" fmla="*/ 453 h 690"/>
                <a:gd name="T64" fmla="*/ 0 w 638"/>
                <a:gd name="T65" fmla="*/ 412 h 690"/>
                <a:gd name="T66" fmla="*/ 0 w 638"/>
                <a:gd name="T67" fmla="*/ 369 h 690"/>
                <a:gd name="T68" fmla="*/ 0 w 638"/>
                <a:gd name="T69" fmla="*/ 324 h 690"/>
                <a:gd name="T70" fmla="*/ 15 w 638"/>
                <a:gd name="T71" fmla="*/ 271 h 690"/>
                <a:gd name="T72" fmla="*/ 31 w 638"/>
                <a:gd name="T73" fmla="*/ 223 h 690"/>
                <a:gd name="T74" fmla="*/ 48 w 638"/>
                <a:gd name="T75" fmla="*/ 177 h 690"/>
                <a:gd name="T76" fmla="*/ 70 w 638"/>
                <a:gd name="T77" fmla="*/ 134 h 690"/>
                <a:gd name="T78" fmla="*/ 96 w 638"/>
                <a:gd name="T79" fmla="*/ 97 h 690"/>
                <a:gd name="T80" fmla="*/ 130 w 638"/>
                <a:gd name="T81" fmla="*/ 61 h 690"/>
                <a:gd name="T82" fmla="*/ 169 w 638"/>
                <a:gd name="T83" fmla="*/ 29 h 690"/>
                <a:gd name="T84" fmla="*/ 219 w 638"/>
                <a:gd name="T85" fmla="*/ 0 h 6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8"/>
                <a:gd name="T130" fmla="*/ 0 h 690"/>
                <a:gd name="T131" fmla="*/ 638 w 638"/>
                <a:gd name="T132" fmla="*/ 690 h 6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8" h="690">
                  <a:moveTo>
                    <a:pt x="219" y="0"/>
                  </a:moveTo>
                  <a:lnTo>
                    <a:pt x="468" y="22"/>
                  </a:lnTo>
                  <a:lnTo>
                    <a:pt x="503" y="41"/>
                  </a:lnTo>
                  <a:lnTo>
                    <a:pt x="534" y="64"/>
                  </a:lnTo>
                  <a:lnTo>
                    <a:pt x="560" y="91"/>
                  </a:lnTo>
                  <a:lnTo>
                    <a:pt x="583" y="120"/>
                  </a:lnTo>
                  <a:lnTo>
                    <a:pt x="601" y="152"/>
                  </a:lnTo>
                  <a:lnTo>
                    <a:pt x="615" y="186"/>
                  </a:lnTo>
                  <a:lnTo>
                    <a:pt x="628" y="223"/>
                  </a:lnTo>
                  <a:lnTo>
                    <a:pt x="635" y="262"/>
                  </a:lnTo>
                  <a:lnTo>
                    <a:pt x="638" y="308"/>
                  </a:lnTo>
                  <a:lnTo>
                    <a:pt x="638" y="351"/>
                  </a:lnTo>
                  <a:lnTo>
                    <a:pt x="637" y="394"/>
                  </a:lnTo>
                  <a:lnTo>
                    <a:pt x="631" y="433"/>
                  </a:lnTo>
                  <a:lnTo>
                    <a:pt x="622" y="470"/>
                  </a:lnTo>
                  <a:lnTo>
                    <a:pt x="612" y="506"/>
                  </a:lnTo>
                  <a:lnTo>
                    <a:pt x="599" y="538"/>
                  </a:lnTo>
                  <a:lnTo>
                    <a:pt x="581" y="568"/>
                  </a:lnTo>
                  <a:lnTo>
                    <a:pt x="562" y="595"/>
                  </a:lnTo>
                  <a:lnTo>
                    <a:pt x="541" y="618"/>
                  </a:lnTo>
                  <a:lnTo>
                    <a:pt x="514" y="640"/>
                  </a:lnTo>
                  <a:lnTo>
                    <a:pt x="486" y="656"/>
                  </a:lnTo>
                  <a:lnTo>
                    <a:pt x="454" y="670"/>
                  </a:lnTo>
                  <a:lnTo>
                    <a:pt x="420" y="681"/>
                  </a:lnTo>
                  <a:lnTo>
                    <a:pt x="381" y="688"/>
                  </a:lnTo>
                  <a:lnTo>
                    <a:pt x="340" y="690"/>
                  </a:lnTo>
                  <a:lnTo>
                    <a:pt x="79" y="641"/>
                  </a:lnTo>
                  <a:lnTo>
                    <a:pt x="52" y="604"/>
                  </a:lnTo>
                  <a:lnTo>
                    <a:pt x="32" y="568"/>
                  </a:lnTo>
                  <a:lnTo>
                    <a:pt x="18" y="531"/>
                  </a:lnTo>
                  <a:lnTo>
                    <a:pt x="9" y="492"/>
                  </a:lnTo>
                  <a:lnTo>
                    <a:pt x="4" y="453"/>
                  </a:lnTo>
                  <a:lnTo>
                    <a:pt x="0" y="412"/>
                  </a:lnTo>
                  <a:lnTo>
                    <a:pt x="0" y="369"/>
                  </a:lnTo>
                  <a:lnTo>
                    <a:pt x="0" y="324"/>
                  </a:lnTo>
                  <a:lnTo>
                    <a:pt x="15" y="271"/>
                  </a:lnTo>
                  <a:lnTo>
                    <a:pt x="31" y="223"/>
                  </a:lnTo>
                  <a:lnTo>
                    <a:pt x="48" y="177"/>
                  </a:lnTo>
                  <a:lnTo>
                    <a:pt x="70" y="134"/>
                  </a:lnTo>
                  <a:lnTo>
                    <a:pt x="96" y="97"/>
                  </a:lnTo>
                  <a:lnTo>
                    <a:pt x="130" y="61"/>
                  </a:lnTo>
                  <a:lnTo>
                    <a:pt x="169" y="29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140F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36" y="2166"/>
              <a:ext cx="229" cy="410"/>
            </a:xfrm>
            <a:custGeom>
              <a:avLst/>
              <a:gdLst>
                <a:gd name="T0" fmla="*/ 98 w 229"/>
                <a:gd name="T1" fmla="*/ 52 h 410"/>
                <a:gd name="T2" fmla="*/ 119 w 229"/>
                <a:gd name="T3" fmla="*/ 62 h 410"/>
                <a:gd name="T4" fmla="*/ 135 w 229"/>
                <a:gd name="T5" fmla="*/ 77 h 410"/>
                <a:gd name="T6" fmla="*/ 147 w 229"/>
                <a:gd name="T7" fmla="*/ 91 h 410"/>
                <a:gd name="T8" fmla="*/ 154 w 229"/>
                <a:gd name="T9" fmla="*/ 109 h 410"/>
                <a:gd name="T10" fmla="*/ 160 w 229"/>
                <a:gd name="T11" fmla="*/ 127 h 410"/>
                <a:gd name="T12" fmla="*/ 162 w 229"/>
                <a:gd name="T13" fmla="*/ 148 h 410"/>
                <a:gd name="T14" fmla="*/ 163 w 229"/>
                <a:gd name="T15" fmla="*/ 171 h 410"/>
                <a:gd name="T16" fmla="*/ 163 w 229"/>
                <a:gd name="T17" fmla="*/ 196 h 410"/>
                <a:gd name="T18" fmla="*/ 151 w 229"/>
                <a:gd name="T19" fmla="*/ 230 h 410"/>
                <a:gd name="T20" fmla="*/ 142 w 229"/>
                <a:gd name="T21" fmla="*/ 258 h 410"/>
                <a:gd name="T22" fmla="*/ 133 w 229"/>
                <a:gd name="T23" fmla="*/ 283 h 410"/>
                <a:gd name="T24" fmla="*/ 122 w 229"/>
                <a:gd name="T25" fmla="*/ 303 h 410"/>
                <a:gd name="T26" fmla="*/ 110 w 229"/>
                <a:gd name="T27" fmla="*/ 317 h 410"/>
                <a:gd name="T28" fmla="*/ 90 w 229"/>
                <a:gd name="T29" fmla="*/ 326 h 410"/>
                <a:gd name="T30" fmla="*/ 64 w 229"/>
                <a:gd name="T31" fmla="*/ 331 h 410"/>
                <a:gd name="T32" fmla="*/ 28 w 229"/>
                <a:gd name="T33" fmla="*/ 330 h 410"/>
                <a:gd name="T34" fmla="*/ 3 w 229"/>
                <a:gd name="T35" fmla="*/ 303 h 410"/>
                <a:gd name="T36" fmla="*/ 0 w 229"/>
                <a:gd name="T37" fmla="*/ 346 h 410"/>
                <a:gd name="T38" fmla="*/ 19 w 229"/>
                <a:gd name="T39" fmla="*/ 376 h 410"/>
                <a:gd name="T40" fmla="*/ 60 w 229"/>
                <a:gd name="T41" fmla="*/ 410 h 410"/>
                <a:gd name="T42" fmla="*/ 94 w 229"/>
                <a:gd name="T43" fmla="*/ 403 h 410"/>
                <a:gd name="T44" fmla="*/ 121 w 229"/>
                <a:gd name="T45" fmla="*/ 394 h 410"/>
                <a:gd name="T46" fmla="*/ 144 w 229"/>
                <a:gd name="T47" fmla="*/ 379 h 410"/>
                <a:gd name="T48" fmla="*/ 162 w 229"/>
                <a:gd name="T49" fmla="*/ 363 h 410"/>
                <a:gd name="T50" fmla="*/ 176 w 229"/>
                <a:gd name="T51" fmla="*/ 344 h 410"/>
                <a:gd name="T52" fmla="*/ 190 w 229"/>
                <a:gd name="T53" fmla="*/ 319 h 410"/>
                <a:gd name="T54" fmla="*/ 202 w 229"/>
                <a:gd name="T55" fmla="*/ 289 h 410"/>
                <a:gd name="T56" fmla="*/ 217 w 229"/>
                <a:gd name="T57" fmla="*/ 255 h 410"/>
                <a:gd name="T58" fmla="*/ 229 w 229"/>
                <a:gd name="T59" fmla="*/ 168 h 410"/>
                <a:gd name="T60" fmla="*/ 227 w 229"/>
                <a:gd name="T61" fmla="*/ 121 h 410"/>
                <a:gd name="T62" fmla="*/ 220 w 229"/>
                <a:gd name="T63" fmla="*/ 80 h 410"/>
                <a:gd name="T64" fmla="*/ 204 w 229"/>
                <a:gd name="T65" fmla="*/ 45 h 410"/>
                <a:gd name="T66" fmla="*/ 185 w 229"/>
                <a:gd name="T67" fmla="*/ 18 h 410"/>
                <a:gd name="T68" fmla="*/ 160 w 229"/>
                <a:gd name="T69" fmla="*/ 4 h 410"/>
                <a:gd name="T70" fmla="*/ 130 w 229"/>
                <a:gd name="T71" fmla="*/ 0 h 410"/>
                <a:gd name="T72" fmla="*/ 98 w 229"/>
                <a:gd name="T73" fmla="*/ 11 h 410"/>
                <a:gd name="T74" fmla="*/ 64 w 229"/>
                <a:gd name="T75" fmla="*/ 39 h 410"/>
                <a:gd name="T76" fmla="*/ 48 w 229"/>
                <a:gd name="T77" fmla="*/ 61 h 410"/>
                <a:gd name="T78" fmla="*/ 98 w 229"/>
                <a:gd name="T79" fmla="*/ 52 h 4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9"/>
                <a:gd name="T121" fmla="*/ 0 h 410"/>
                <a:gd name="T122" fmla="*/ 229 w 229"/>
                <a:gd name="T123" fmla="*/ 410 h 4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9" h="410">
                  <a:moveTo>
                    <a:pt x="98" y="52"/>
                  </a:moveTo>
                  <a:lnTo>
                    <a:pt x="119" y="62"/>
                  </a:lnTo>
                  <a:lnTo>
                    <a:pt x="135" y="77"/>
                  </a:lnTo>
                  <a:lnTo>
                    <a:pt x="147" y="91"/>
                  </a:lnTo>
                  <a:lnTo>
                    <a:pt x="154" y="109"/>
                  </a:lnTo>
                  <a:lnTo>
                    <a:pt x="160" y="127"/>
                  </a:lnTo>
                  <a:lnTo>
                    <a:pt x="162" y="148"/>
                  </a:lnTo>
                  <a:lnTo>
                    <a:pt x="163" y="171"/>
                  </a:lnTo>
                  <a:lnTo>
                    <a:pt x="163" y="196"/>
                  </a:lnTo>
                  <a:lnTo>
                    <a:pt x="151" y="230"/>
                  </a:lnTo>
                  <a:lnTo>
                    <a:pt x="142" y="258"/>
                  </a:lnTo>
                  <a:lnTo>
                    <a:pt x="133" y="283"/>
                  </a:lnTo>
                  <a:lnTo>
                    <a:pt x="122" y="303"/>
                  </a:lnTo>
                  <a:lnTo>
                    <a:pt x="110" y="317"/>
                  </a:lnTo>
                  <a:lnTo>
                    <a:pt x="90" y="326"/>
                  </a:lnTo>
                  <a:lnTo>
                    <a:pt x="64" y="331"/>
                  </a:lnTo>
                  <a:lnTo>
                    <a:pt x="28" y="330"/>
                  </a:lnTo>
                  <a:lnTo>
                    <a:pt x="3" y="303"/>
                  </a:lnTo>
                  <a:lnTo>
                    <a:pt x="0" y="346"/>
                  </a:lnTo>
                  <a:lnTo>
                    <a:pt x="19" y="376"/>
                  </a:lnTo>
                  <a:lnTo>
                    <a:pt x="60" y="410"/>
                  </a:lnTo>
                  <a:lnTo>
                    <a:pt x="94" y="403"/>
                  </a:lnTo>
                  <a:lnTo>
                    <a:pt x="121" y="394"/>
                  </a:lnTo>
                  <a:lnTo>
                    <a:pt x="144" y="379"/>
                  </a:lnTo>
                  <a:lnTo>
                    <a:pt x="162" y="363"/>
                  </a:lnTo>
                  <a:lnTo>
                    <a:pt x="176" y="344"/>
                  </a:lnTo>
                  <a:lnTo>
                    <a:pt x="190" y="319"/>
                  </a:lnTo>
                  <a:lnTo>
                    <a:pt x="202" y="289"/>
                  </a:lnTo>
                  <a:lnTo>
                    <a:pt x="217" y="255"/>
                  </a:lnTo>
                  <a:lnTo>
                    <a:pt x="229" y="168"/>
                  </a:lnTo>
                  <a:lnTo>
                    <a:pt x="227" y="121"/>
                  </a:lnTo>
                  <a:lnTo>
                    <a:pt x="220" y="80"/>
                  </a:lnTo>
                  <a:lnTo>
                    <a:pt x="204" y="45"/>
                  </a:lnTo>
                  <a:lnTo>
                    <a:pt x="185" y="18"/>
                  </a:lnTo>
                  <a:lnTo>
                    <a:pt x="160" y="4"/>
                  </a:lnTo>
                  <a:lnTo>
                    <a:pt x="130" y="0"/>
                  </a:lnTo>
                  <a:lnTo>
                    <a:pt x="98" y="11"/>
                  </a:lnTo>
                  <a:lnTo>
                    <a:pt x="64" y="39"/>
                  </a:lnTo>
                  <a:lnTo>
                    <a:pt x="48" y="61"/>
                  </a:lnTo>
                  <a:lnTo>
                    <a:pt x="98" y="52"/>
                  </a:lnTo>
                  <a:close/>
                </a:path>
              </a:pathLst>
            </a:custGeom>
            <a:solidFill>
              <a:srgbClr val="877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089" y="2312"/>
              <a:ext cx="76" cy="214"/>
            </a:xfrm>
            <a:custGeom>
              <a:avLst/>
              <a:gdLst>
                <a:gd name="T0" fmla="*/ 21 w 76"/>
                <a:gd name="T1" fmla="*/ 118 h 214"/>
                <a:gd name="T2" fmla="*/ 0 w 76"/>
                <a:gd name="T3" fmla="*/ 164 h 214"/>
                <a:gd name="T4" fmla="*/ 3 w 76"/>
                <a:gd name="T5" fmla="*/ 184 h 214"/>
                <a:gd name="T6" fmla="*/ 3 w 76"/>
                <a:gd name="T7" fmla="*/ 214 h 214"/>
                <a:gd name="T8" fmla="*/ 42 w 76"/>
                <a:gd name="T9" fmla="*/ 176 h 214"/>
                <a:gd name="T10" fmla="*/ 71 w 76"/>
                <a:gd name="T11" fmla="*/ 121 h 214"/>
                <a:gd name="T12" fmla="*/ 76 w 76"/>
                <a:gd name="T13" fmla="*/ 68 h 214"/>
                <a:gd name="T14" fmla="*/ 76 w 76"/>
                <a:gd name="T15" fmla="*/ 0 h 214"/>
                <a:gd name="T16" fmla="*/ 55 w 76"/>
                <a:gd name="T17" fmla="*/ 13 h 214"/>
                <a:gd name="T18" fmla="*/ 60 w 76"/>
                <a:gd name="T19" fmla="*/ 57 h 214"/>
                <a:gd name="T20" fmla="*/ 58 w 76"/>
                <a:gd name="T21" fmla="*/ 100 h 214"/>
                <a:gd name="T22" fmla="*/ 30 w 76"/>
                <a:gd name="T23" fmla="*/ 164 h 214"/>
                <a:gd name="T24" fmla="*/ 21 w 76"/>
                <a:gd name="T25" fmla="*/ 118 h 2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"/>
                <a:gd name="T40" fmla="*/ 0 h 214"/>
                <a:gd name="T41" fmla="*/ 76 w 76"/>
                <a:gd name="T42" fmla="*/ 214 h 2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" h="214">
                  <a:moveTo>
                    <a:pt x="21" y="118"/>
                  </a:moveTo>
                  <a:lnTo>
                    <a:pt x="0" y="164"/>
                  </a:lnTo>
                  <a:lnTo>
                    <a:pt x="3" y="184"/>
                  </a:lnTo>
                  <a:lnTo>
                    <a:pt x="3" y="214"/>
                  </a:lnTo>
                  <a:lnTo>
                    <a:pt x="42" y="176"/>
                  </a:lnTo>
                  <a:lnTo>
                    <a:pt x="71" y="121"/>
                  </a:lnTo>
                  <a:lnTo>
                    <a:pt x="76" y="68"/>
                  </a:lnTo>
                  <a:lnTo>
                    <a:pt x="76" y="0"/>
                  </a:lnTo>
                  <a:lnTo>
                    <a:pt x="55" y="13"/>
                  </a:lnTo>
                  <a:lnTo>
                    <a:pt x="60" y="57"/>
                  </a:lnTo>
                  <a:lnTo>
                    <a:pt x="58" y="100"/>
                  </a:lnTo>
                  <a:lnTo>
                    <a:pt x="30" y="164"/>
                  </a:lnTo>
                  <a:lnTo>
                    <a:pt x="21" y="118"/>
                  </a:lnTo>
                  <a:close/>
                </a:path>
              </a:pathLst>
            </a:custGeom>
            <a:solidFill>
              <a:srgbClr val="A0B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897" y="2147"/>
              <a:ext cx="144" cy="368"/>
            </a:xfrm>
            <a:custGeom>
              <a:avLst/>
              <a:gdLst>
                <a:gd name="T0" fmla="*/ 137 w 144"/>
                <a:gd name="T1" fmla="*/ 0 h 368"/>
                <a:gd name="T2" fmla="*/ 99 w 144"/>
                <a:gd name="T3" fmla="*/ 21 h 368"/>
                <a:gd name="T4" fmla="*/ 69 w 144"/>
                <a:gd name="T5" fmla="*/ 46 h 368"/>
                <a:gd name="T6" fmla="*/ 44 w 144"/>
                <a:gd name="T7" fmla="*/ 73 h 368"/>
                <a:gd name="T8" fmla="*/ 26 w 144"/>
                <a:gd name="T9" fmla="*/ 105 h 368"/>
                <a:gd name="T10" fmla="*/ 14 w 144"/>
                <a:gd name="T11" fmla="*/ 140 h 368"/>
                <a:gd name="T12" fmla="*/ 7 w 144"/>
                <a:gd name="T13" fmla="*/ 179 h 368"/>
                <a:gd name="T14" fmla="*/ 2 w 144"/>
                <a:gd name="T15" fmla="*/ 220 h 368"/>
                <a:gd name="T16" fmla="*/ 0 w 144"/>
                <a:gd name="T17" fmla="*/ 267 h 368"/>
                <a:gd name="T18" fmla="*/ 9 w 144"/>
                <a:gd name="T19" fmla="*/ 318 h 368"/>
                <a:gd name="T20" fmla="*/ 30 w 144"/>
                <a:gd name="T21" fmla="*/ 368 h 368"/>
                <a:gd name="T22" fmla="*/ 34 w 144"/>
                <a:gd name="T23" fmla="*/ 327 h 368"/>
                <a:gd name="T24" fmla="*/ 23 w 144"/>
                <a:gd name="T25" fmla="*/ 251 h 368"/>
                <a:gd name="T26" fmla="*/ 60 w 144"/>
                <a:gd name="T27" fmla="*/ 260 h 368"/>
                <a:gd name="T28" fmla="*/ 110 w 144"/>
                <a:gd name="T29" fmla="*/ 256 h 368"/>
                <a:gd name="T30" fmla="*/ 122 w 144"/>
                <a:gd name="T31" fmla="*/ 226 h 368"/>
                <a:gd name="T32" fmla="*/ 144 w 144"/>
                <a:gd name="T33" fmla="*/ 210 h 368"/>
                <a:gd name="T34" fmla="*/ 144 w 144"/>
                <a:gd name="T35" fmla="*/ 172 h 368"/>
                <a:gd name="T36" fmla="*/ 119 w 144"/>
                <a:gd name="T37" fmla="*/ 160 h 368"/>
                <a:gd name="T38" fmla="*/ 119 w 144"/>
                <a:gd name="T39" fmla="*/ 117 h 368"/>
                <a:gd name="T40" fmla="*/ 94 w 144"/>
                <a:gd name="T41" fmla="*/ 92 h 368"/>
                <a:gd name="T42" fmla="*/ 74 w 144"/>
                <a:gd name="T43" fmla="*/ 81 h 368"/>
                <a:gd name="T44" fmla="*/ 81 w 144"/>
                <a:gd name="T45" fmla="*/ 71 h 368"/>
                <a:gd name="T46" fmla="*/ 89 w 144"/>
                <a:gd name="T47" fmla="*/ 60 h 368"/>
                <a:gd name="T48" fmla="*/ 96 w 144"/>
                <a:gd name="T49" fmla="*/ 49 h 368"/>
                <a:gd name="T50" fmla="*/ 103 w 144"/>
                <a:gd name="T51" fmla="*/ 40 h 368"/>
                <a:gd name="T52" fmla="*/ 112 w 144"/>
                <a:gd name="T53" fmla="*/ 30 h 368"/>
                <a:gd name="T54" fmla="*/ 119 w 144"/>
                <a:gd name="T55" fmla="*/ 21 h 368"/>
                <a:gd name="T56" fmla="*/ 128 w 144"/>
                <a:gd name="T57" fmla="*/ 10 h 368"/>
                <a:gd name="T58" fmla="*/ 137 w 144"/>
                <a:gd name="T59" fmla="*/ 0 h 3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4"/>
                <a:gd name="T91" fmla="*/ 0 h 368"/>
                <a:gd name="T92" fmla="*/ 144 w 144"/>
                <a:gd name="T93" fmla="*/ 368 h 3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4" h="368">
                  <a:moveTo>
                    <a:pt x="137" y="0"/>
                  </a:moveTo>
                  <a:lnTo>
                    <a:pt x="99" y="21"/>
                  </a:lnTo>
                  <a:lnTo>
                    <a:pt x="69" y="46"/>
                  </a:lnTo>
                  <a:lnTo>
                    <a:pt x="44" y="73"/>
                  </a:lnTo>
                  <a:lnTo>
                    <a:pt x="26" y="105"/>
                  </a:lnTo>
                  <a:lnTo>
                    <a:pt x="14" y="140"/>
                  </a:lnTo>
                  <a:lnTo>
                    <a:pt x="7" y="179"/>
                  </a:lnTo>
                  <a:lnTo>
                    <a:pt x="2" y="220"/>
                  </a:lnTo>
                  <a:lnTo>
                    <a:pt x="0" y="267"/>
                  </a:lnTo>
                  <a:lnTo>
                    <a:pt x="9" y="318"/>
                  </a:lnTo>
                  <a:lnTo>
                    <a:pt x="30" y="368"/>
                  </a:lnTo>
                  <a:lnTo>
                    <a:pt x="34" y="327"/>
                  </a:lnTo>
                  <a:lnTo>
                    <a:pt x="23" y="251"/>
                  </a:lnTo>
                  <a:lnTo>
                    <a:pt x="60" y="260"/>
                  </a:lnTo>
                  <a:lnTo>
                    <a:pt x="110" y="256"/>
                  </a:lnTo>
                  <a:lnTo>
                    <a:pt x="122" y="226"/>
                  </a:lnTo>
                  <a:lnTo>
                    <a:pt x="144" y="210"/>
                  </a:lnTo>
                  <a:lnTo>
                    <a:pt x="144" y="172"/>
                  </a:lnTo>
                  <a:lnTo>
                    <a:pt x="119" y="160"/>
                  </a:lnTo>
                  <a:lnTo>
                    <a:pt x="119" y="117"/>
                  </a:lnTo>
                  <a:lnTo>
                    <a:pt x="94" y="92"/>
                  </a:lnTo>
                  <a:lnTo>
                    <a:pt x="74" y="81"/>
                  </a:lnTo>
                  <a:lnTo>
                    <a:pt x="81" y="71"/>
                  </a:lnTo>
                  <a:lnTo>
                    <a:pt x="89" y="60"/>
                  </a:lnTo>
                  <a:lnTo>
                    <a:pt x="96" y="49"/>
                  </a:lnTo>
                  <a:lnTo>
                    <a:pt x="103" y="40"/>
                  </a:lnTo>
                  <a:lnTo>
                    <a:pt x="112" y="30"/>
                  </a:lnTo>
                  <a:lnTo>
                    <a:pt x="119" y="21"/>
                  </a:lnTo>
                  <a:lnTo>
                    <a:pt x="128" y="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302B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79" y="1981"/>
              <a:ext cx="478" cy="671"/>
            </a:xfrm>
            <a:custGeom>
              <a:avLst/>
              <a:gdLst>
                <a:gd name="T0" fmla="*/ 206 w 478"/>
                <a:gd name="T1" fmla="*/ 0 h 671"/>
                <a:gd name="T2" fmla="*/ 478 w 478"/>
                <a:gd name="T3" fmla="*/ 18 h 671"/>
                <a:gd name="T4" fmla="*/ 440 w 478"/>
                <a:gd name="T5" fmla="*/ 25 h 671"/>
                <a:gd name="T6" fmla="*/ 403 w 478"/>
                <a:gd name="T7" fmla="*/ 37 h 671"/>
                <a:gd name="T8" fmla="*/ 369 w 478"/>
                <a:gd name="T9" fmla="*/ 59 h 671"/>
                <a:gd name="T10" fmla="*/ 336 w 478"/>
                <a:gd name="T11" fmla="*/ 85 h 671"/>
                <a:gd name="T12" fmla="*/ 305 w 478"/>
                <a:gd name="T13" fmla="*/ 119 h 671"/>
                <a:gd name="T14" fmla="*/ 279 w 478"/>
                <a:gd name="T15" fmla="*/ 157 h 671"/>
                <a:gd name="T16" fmla="*/ 256 w 478"/>
                <a:gd name="T17" fmla="*/ 198 h 671"/>
                <a:gd name="T18" fmla="*/ 236 w 478"/>
                <a:gd name="T19" fmla="*/ 244 h 671"/>
                <a:gd name="T20" fmla="*/ 224 w 478"/>
                <a:gd name="T21" fmla="*/ 294 h 671"/>
                <a:gd name="T22" fmla="*/ 215 w 478"/>
                <a:gd name="T23" fmla="*/ 345 h 671"/>
                <a:gd name="T24" fmla="*/ 213 w 478"/>
                <a:gd name="T25" fmla="*/ 399 h 671"/>
                <a:gd name="T26" fmla="*/ 216 w 478"/>
                <a:gd name="T27" fmla="*/ 452 h 671"/>
                <a:gd name="T28" fmla="*/ 229 w 478"/>
                <a:gd name="T29" fmla="*/ 507 h 671"/>
                <a:gd name="T30" fmla="*/ 248 w 478"/>
                <a:gd name="T31" fmla="*/ 563 h 671"/>
                <a:gd name="T32" fmla="*/ 277 w 478"/>
                <a:gd name="T33" fmla="*/ 618 h 671"/>
                <a:gd name="T34" fmla="*/ 314 w 478"/>
                <a:gd name="T35" fmla="*/ 671 h 671"/>
                <a:gd name="T36" fmla="*/ 216 w 478"/>
                <a:gd name="T37" fmla="*/ 659 h 671"/>
                <a:gd name="T38" fmla="*/ 108 w 478"/>
                <a:gd name="T39" fmla="*/ 636 h 671"/>
                <a:gd name="T40" fmla="*/ 39 w 478"/>
                <a:gd name="T41" fmla="*/ 570 h 671"/>
                <a:gd name="T42" fmla="*/ 14 w 478"/>
                <a:gd name="T43" fmla="*/ 499 h 671"/>
                <a:gd name="T44" fmla="*/ 2 w 478"/>
                <a:gd name="T45" fmla="*/ 420 h 671"/>
                <a:gd name="T46" fmla="*/ 0 w 478"/>
                <a:gd name="T47" fmla="*/ 336 h 671"/>
                <a:gd name="T48" fmla="*/ 12 w 478"/>
                <a:gd name="T49" fmla="*/ 253 h 671"/>
                <a:gd name="T50" fmla="*/ 37 w 478"/>
                <a:gd name="T51" fmla="*/ 174 h 671"/>
                <a:gd name="T52" fmla="*/ 78 w 478"/>
                <a:gd name="T53" fmla="*/ 101 h 671"/>
                <a:gd name="T54" fmla="*/ 133 w 478"/>
                <a:gd name="T55" fmla="*/ 43 h 671"/>
                <a:gd name="T56" fmla="*/ 206 w 478"/>
                <a:gd name="T57" fmla="*/ 0 h 6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8"/>
                <a:gd name="T88" fmla="*/ 0 h 671"/>
                <a:gd name="T89" fmla="*/ 478 w 478"/>
                <a:gd name="T90" fmla="*/ 671 h 6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8" h="671">
                  <a:moveTo>
                    <a:pt x="206" y="0"/>
                  </a:moveTo>
                  <a:lnTo>
                    <a:pt x="478" y="18"/>
                  </a:lnTo>
                  <a:lnTo>
                    <a:pt x="440" y="25"/>
                  </a:lnTo>
                  <a:lnTo>
                    <a:pt x="403" y="37"/>
                  </a:lnTo>
                  <a:lnTo>
                    <a:pt x="369" y="59"/>
                  </a:lnTo>
                  <a:lnTo>
                    <a:pt x="336" y="85"/>
                  </a:lnTo>
                  <a:lnTo>
                    <a:pt x="305" y="119"/>
                  </a:lnTo>
                  <a:lnTo>
                    <a:pt x="279" y="157"/>
                  </a:lnTo>
                  <a:lnTo>
                    <a:pt x="256" y="198"/>
                  </a:lnTo>
                  <a:lnTo>
                    <a:pt x="236" y="244"/>
                  </a:lnTo>
                  <a:lnTo>
                    <a:pt x="224" y="294"/>
                  </a:lnTo>
                  <a:lnTo>
                    <a:pt x="215" y="345"/>
                  </a:lnTo>
                  <a:lnTo>
                    <a:pt x="213" y="399"/>
                  </a:lnTo>
                  <a:lnTo>
                    <a:pt x="216" y="452"/>
                  </a:lnTo>
                  <a:lnTo>
                    <a:pt x="229" y="507"/>
                  </a:lnTo>
                  <a:lnTo>
                    <a:pt x="248" y="563"/>
                  </a:lnTo>
                  <a:lnTo>
                    <a:pt x="277" y="618"/>
                  </a:lnTo>
                  <a:lnTo>
                    <a:pt x="314" y="671"/>
                  </a:lnTo>
                  <a:lnTo>
                    <a:pt x="216" y="659"/>
                  </a:lnTo>
                  <a:lnTo>
                    <a:pt x="108" y="636"/>
                  </a:lnTo>
                  <a:lnTo>
                    <a:pt x="39" y="570"/>
                  </a:lnTo>
                  <a:lnTo>
                    <a:pt x="14" y="499"/>
                  </a:lnTo>
                  <a:lnTo>
                    <a:pt x="2" y="420"/>
                  </a:lnTo>
                  <a:lnTo>
                    <a:pt x="0" y="336"/>
                  </a:lnTo>
                  <a:lnTo>
                    <a:pt x="12" y="253"/>
                  </a:lnTo>
                  <a:lnTo>
                    <a:pt x="37" y="174"/>
                  </a:lnTo>
                  <a:lnTo>
                    <a:pt x="78" y="101"/>
                  </a:lnTo>
                  <a:lnTo>
                    <a:pt x="133" y="43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33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1818" y="2305"/>
              <a:ext cx="873" cy="399"/>
            </a:xfrm>
            <a:custGeom>
              <a:avLst/>
              <a:gdLst>
                <a:gd name="T0" fmla="*/ 6 w 873"/>
                <a:gd name="T1" fmla="*/ 194 h 399"/>
                <a:gd name="T2" fmla="*/ 146 w 873"/>
                <a:gd name="T3" fmla="*/ 146 h 399"/>
                <a:gd name="T4" fmla="*/ 349 w 873"/>
                <a:gd name="T5" fmla="*/ 91 h 399"/>
                <a:gd name="T6" fmla="*/ 562 w 873"/>
                <a:gd name="T7" fmla="*/ 132 h 399"/>
                <a:gd name="T8" fmla="*/ 684 w 873"/>
                <a:gd name="T9" fmla="*/ 0 h 399"/>
                <a:gd name="T10" fmla="*/ 780 w 873"/>
                <a:gd name="T11" fmla="*/ 18 h 399"/>
                <a:gd name="T12" fmla="*/ 809 w 873"/>
                <a:gd name="T13" fmla="*/ 173 h 399"/>
                <a:gd name="T14" fmla="*/ 825 w 873"/>
                <a:gd name="T15" fmla="*/ 256 h 399"/>
                <a:gd name="T16" fmla="*/ 873 w 873"/>
                <a:gd name="T17" fmla="*/ 303 h 399"/>
                <a:gd name="T18" fmla="*/ 443 w 873"/>
                <a:gd name="T19" fmla="*/ 386 h 399"/>
                <a:gd name="T20" fmla="*/ 393 w 873"/>
                <a:gd name="T21" fmla="*/ 399 h 399"/>
                <a:gd name="T22" fmla="*/ 404 w 873"/>
                <a:gd name="T23" fmla="*/ 331 h 399"/>
                <a:gd name="T24" fmla="*/ 336 w 873"/>
                <a:gd name="T25" fmla="*/ 319 h 399"/>
                <a:gd name="T26" fmla="*/ 0 w 873"/>
                <a:gd name="T27" fmla="*/ 228 h 399"/>
                <a:gd name="T28" fmla="*/ 6 w 873"/>
                <a:gd name="T29" fmla="*/ 194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3"/>
                <a:gd name="T46" fmla="*/ 0 h 399"/>
                <a:gd name="T47" fmla="*/ 873 w 873"/>
                <a:gd name="T48" fmla="*/ 399 h 3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3" h="399">
                  <a:moveTo>
                    <a:pt x="6" y="194"/>
                  </a:moveTo>
                  <a:lnTo>
                    <a:pt x="146" y="146"/>
                  </a:lnTo>
                  <a:lnTo>
                    <a:pt x="349" y="91"/>
                  </a:lnTo>
                  <a:lnTo>
                    <a:pt x="562" y="132"/>
                  </a:lnTo>
                  <a:lnTo>
                    <a:pt x="684" y="0"/>
                  </a:lnTo>
                  <a:lnTo>
                    <a:pt x="780" y="18"/>
                  </a:lnTo>
                  <a:lnTo>
                    <a:pt x="809" y="173"/>
                  </a:lnTo>
                  <a:lnTo>
                    <a:pt x="825" y="256"/>
                  </a:lnTo>
                  <a:lnTo>
                    <a:pt x="873" y="303"/>
                  </a:lnTo>
                  <a:lnTo>
                    <a:pt x="443" y="386"/>
                  </a:lnTo>
                  <a:lnTo>
                    <a:pt x="393" y="399"/>
                  </a:lnTo>
                  <a:lnTo>
                    <a:pt x="404" y="331"/>
                  </a:lnTo>
                  <a:lnTo>
                    <a:pt x="336" y="319"/>
                  </a:lnTo>
                  <a:lnTo>
                    <a:pt x="0" y="228"/>
                  </a:lnTo>
                  <a:lnTo>
                    <a:pt x="6" y="194"/>
                  </a:lnTo>
                  <a:close/>
                </a:path>
              </a:pathLst>
            </a:custGeom>
            <a:solidFill>
              <a:srgbClr val="8E21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1813" y="2480"/>
              <a:ext cx="437" cy="146"/>
            </a:xfrm>
            <a:custGeom>
              <a:avLst/>
              <a:gdLst>
                <a:gd name="T0" fmla="*/ 5 w 437"/>
                <a:gd name="T1" fmla="*/ 23 h 146"/>
                <a:gd name="T2" fmla="*/ 71 w 437"/>
                <a:gd name="T3" fmla="*/ 0 h 146"/>
                <a:gd name="T4" fmla="*/ 437 w 437"/>
                <a:gd name="T5" fmla="*/ 76 h 146"/>
                <a:gd name="T6" fmla="*/ 403 w 437"/>
                <a:gd name="T7" fmla="*/ 92 h 146"/>
                <a:gd name="T8" fmla="*/ 380 w 437"/>
                <a:gd name="T9" fmla="*/ 146 h 146"/>
                <a:gd name="T10" fmla="*/ 16 w 437"/>
                <a:gd name="T11" fmla="*/ 53 h 146"/>
                <a:gd name="T12" fmla="*/ 2 w 437"/>
                <a:gd name="T13" fmla="*/ 42 h 146"/>
                <a:gd name="T14" fmla="*/ 0 w 437"/>
                <a:gd name="T15" fmla="*/ 33 h 146"/>
                <a:gd name="T16" fmla="*/ 3 w 437"/>
                <a:gd name="T17" fmla="*/ 26 h 146"/>
                <a:gd name="T18" fmla="*/ 5 w 437"/>
                <a:gd name="T19" fmla="*/ 23 h 1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7"/>
                <a:gd name="T31" fmla="*/ 0 h 146"/>
                <a:gd name="T32" fmla="*/ 437 w 437"/>
                <a:gd name="T33" fmla="*/ 146 h 1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7" h="146">
                  <a:moveTo>
                    <a:pt x="5" y="23"/>
                  </a:moveTo>
                  <a:lnTo>
                    <a:pt x="71" y="0"/>
                  </a:lnTo>
                  <a:lnTo>
                    <a:pt x="437" y="76"/>
                  </a:lnTo>
                  <a:lnTo>
                    <a:pt x="403" y="92"/>
                  </a:lnTo>
                  <a:lnTo>
                    <a:pt x="380" y="146"/>
                  </a:lnTo>
                  <a:lnTo>
                    <a:pt x="16" y="53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FF28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2181" y="2305"/>
              <a:ext cx="412" cy="386"/>
            </a:xfrm>
            <a:custGeom>
              <a:avLst/>
              <a:gdLst>
                <a:gd name="T0" fmla="*/ 334 w 412"/>
                <a:gd name="T1" fmla="*/ 0 h 386"/>
                <a:gd name="T2" fmla="*/ 113 w 412"/>
                <a:gd name="T3" fmla="*/ 210 h 386"/>
                <a:gd name="T4" fmla="*/ 19 w 412"/>
                <a:gd name="T5" fmla="*/ 308 h 386"/>
                <a:gd name="T6" fmla="*/ 10 w 412"/>
                <a:gd name="T7" fmla="*/ 328 h 386"/>
                <a:gd name="T8" fmla="*/ 5 w 412"/>
                <a:gd name="T9" fmla="*/ 342 h 386"/>
                <a:gd name="T10" fmla="*/ 0 w 412"/>
                <a:gd name="T11" fmla="*/ 353 h 386"/>
                <a:gd name="T12" fmla="*/ 0 w 412"/>
                <a:gd name="T13" fmla="*/ 360 h 386"/>
                <a:gd name="T14" fmla="*/ 3 w 412"/>
                <a:gd name="T15" fmla="*/ 367 h 386"/>
                <a:gd name="T16" fmla="*/ 12 w 412"/>
                <a:gd name="T17" fmla="*/ 372 h 386"/>
                <a:gd name="T18" fmla="*/ 26 w 412"/>
                <a:gd name="T19" fmla="*/ 378 h 386"/>
                <a:gd name="T20" fmla="*/ 46 w 412"/>
                <a:gd name="T21" fmla="*/ 386 h 386"/>
                <a:gd name="T22" fmla="*/ 41 w 412"/>
                <a:gd name="T23" fmla="*/ 353 h 386"/>
                <a:gd name="T24" fmla="*/ 44 w 412"/>
                <a:gd name="T25" fmla="*/ 335 h 386"/>
                <a:gd name="T26" fmla="*/ 58 w 412"/>
                <a:gd name="T27" fmla="*/ 319 h 386"/>
                <a:gd name="T28" fmla="*/ 80 w 412"/>
                <a:gd name="T29" fmla="*/ 290 h 386"/>
                <a:gd name="T30" fmla="*/ 412 w 412"/>
                <a:gd name="T31" fmla="*/ 23 h 386"/>
                <a:gd name="T32" fmla="*/ 334 w 412"/>
                <a:gd name="T33" fmla="*/ 0 h 3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2"/>
                <a:gd name="T52" fmla="*/ 0 h 386"/>
                <a:gd name="T53" fmla="*/ 412 w 412"/>
                <a:gd name="T54" fmla="*/ 386 h 3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2" h="386">
                  <a:moveTo>
                    <a:pt x="334" y="0"/>
                  </a:moveTo>
                  <a:lnTo>
                    <a:pt x="113" y="210"/>
                  </a:lnTo>
                  <a:lnTo>
                    <a:pt x="19" y="308"/>
                  </a:lnTo>
                  <a:lnTo>
                    <a:pt x="10" y="328"/>
                  </a:lnTo>
                  <a:lnTo>
                    <a:pt x="5" y="342"/>
                  </a:lnTo>
                  <a:lnTo>
                    <a:pt x="0" y="353"/>
                  </a:lnTo>
                  <a:lnTo>
                    <a:pt x="0" y="360"/>
                  </a:lnTo>
                  <a:lnTo>
                    <a:pt x="3" y="367"/>
                  </a:lnTo>
                  <a:lnTo>
                    <a:pt x="12" y="372"/>
                  </a:lnTo>
                  <a:lnTo>
                    <a:pt x="26" y="378"/>
                  </a:lnTo>
                  <a:lnTo>
                    <a:pt x="46" y="386"/>
                  </a:lnTo>
                  <a:lnTo>
                    <a:pt x="41" y="353"/>
                  </a:lnTo>
                  <a:lnTo>
                    <a:pt x="44" y="335"/>
                  </a:lnTo>
                  <a:lnTo>
                    <a:pt x="58" y="319"/>
                  </a:lnTo>
                  <a:lnTo>
                    <a:pt x="80" y="290"/>
                  </a:lnTo>
                  <a:lnTo>
                    <a:pt x="412" y="2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28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86" y="1527"/>
              <a:ext cx="89" cy="75"/>
            </a:xfrm>
            <a:custGeom>
              <a:avLst/>
              <a:gdLst>
                <a:gd name="T0" fmla="*/ 44 w 89"/>
                <a:gd name="T1" fmla="*/ 0 h 75"/>
                <a:gd name="T2" fmla="*/ 11 w 89"/>
                <a:gd name="T3" fmla="*/ 16 h 75"/>
                <a:gd name="T4" fmla="*/ 5 w 89"/>
                <a:gd name="T5" fmla="*/ 34 h 75"/>
                <a:gd name="T6" fmla="*/ 2 w 89"/>
                <a:gd name="T7" fmla="*/ 50 h 75"/>
                <a:gd name="T8" fmla="*/ 0 w 89"/>
                <a:gd name="T9" fmla="*/ 62 h 75"/>
                <a:gd name="T10" fmla="*/ 0 w 89"/>
                <a:gd name="T11" fmla="*/ 66 h 75"/>
                <a:gd name="T12" fmla="*/ 89 w 89"/>
                <a:gd name="T13" fmla="*/ 75 h 75"/>
                <a:gd name="T14" fmla="*/ 83 w 89"/>
                <a:gd name="T15" fmla="*/ 34 h 75"/>
                <a:gd name="T16" fmla="*/ 44 w 89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75"/>
                <a:gd name="T29" fmla="*/ 89 w 89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75">
                  <a:moveTo>
                    <a:pt x="44" y="0"/>
                  </a:moveTo>
                  <a:lnTo>
                    <a:pt x="11" y="16"/>
                  </a:lnTo>
                  <a:lnTo>
                    <a:pt x="5" y="34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89" y="75"/>
                  </a:lnTo>
                  <a:lnTo>
                    <a:pt x="83" y="3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DA8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3316" y="1518"/>
              <a:ext cx="409" cy="134"/>
            </a:xfrm>
            <a:custGeom>
              <a:avLst/>
              <a:gdLst>
                <a:gd name="T0" fmla="*/ 0 w 409"/>
                <a:gd name="T1" fmla="*/ 9 h 134"/>
                <a:gd name="T2" fmla="*/ 231 w 409"/>
                <a:gd name="T3" fmla="*/ 0 h 134"/>
                <a:gd name="T4" fmla="*/ 295 w 409"/>
                <a:gd name="T5" fmla="*/ 43 h 134"/>
                <a:gd name="T6" fmla="*/ 393 w 409"/>
                <a:gd name="T7" fmla="*/ 103 h 134"/>
                <a:gd name="T8" fmla="*/ 409 w 409"/>
                <a:gd name="T9" fmla="*/ 134 h 134"/>
                <a:gd name="T10" fmla="*/ 300 w 409"/>
                <a:gd name="T11" fmla="*/ 84 h 134"/>
                <a:gd name="T12" fmla="*/ 231 w 409"/>
                <a:gd name="T13" fmla="*/ 43 h 134"/>
                <a:gd name="T14" fmla="*/ 153 w 409"/>
                <a:gd name="T15" fmla="*/ 43 h 134"/>
                <a:gd name="T16" fmla="*/ 50 w 409"/>
                <a:gd name="T17" fmla="*/ 53 h 134"/>
                <a:gd name="T18" fmla="*/ 34 w 409"/>
                <a:gd name="T19" fmla="*/ 25 h 134"/>
                <a:gd name="T20" fmla="*/ 0 w 409"/>
                <a:gd name="T21" fmla="*/ 9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9"/>
                <a:gd name="T34" fmla="*/ 0 h 134"/>
                <a:gd name="T35" fmla="*/ 409 w 409"/>
                <a:gd name="T36" fmla="*/ 134 h 1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9" h="134">
                  <a:moveTo>
                    <a:pt x="0" y="9"/>
                  </a:moveTo>
                  <a:lnTo>
                    <a:pt x="231" y="0"/>
                  </a:lnTo>
                  <a:lnTo>
                    <a:pt x="295" y="43"/>
                  </a:lnTo>
                  <a:lnTo>
                    <a:pt x="393" y="103"/>
                  </a:lnTo>
                  <a:lnTo>
                    <a:pt x="409" y="134"/>
                  </a:lnTo>
                  <a:lnTo>
                    <a:pt x="300" y="84"/>
                  </a:lnTo>
                  <a:lnTo>
                    <a:pt x="231" y="43"/>
                  </a:lnTo>
                  <a:lnTo>
                    <a:pt x="153" y="43"/>
                  </a:lnTo>
                  <a:lnTo>
                    <a:pt x="50" y="53"/>
                  </a:lnTo>
                  <a:lnTo>
                    <a:pt x="34" y="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97C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3503" y="1796"/>
              <a:ext cx="483" cy="60"/>
            </a:xfrm>
            <a:custGeom>
              <a:avLst/>
              <a:gdLst>
                <a:gd name="T0" fmla="*/ 0 w 483"/>
                <a:gd name="T1" fmla="*/ 0 h 60"/>
                <a:gd name="T2" fmla="*/ 483 w 483"/>
                <a:gd name="T3" fmla="*/ 50 h 60"/>
                <a:gd name="T4" fmla="*/ 467 w 483"/>
                <a:gd name="T5" fmla="*/ 60 h 60"/>
                <a:gd name="T6" fmla="*/ 0 w 483"/>
                <a:gd name="T7" fmla="*/ 10 h 60"/>
                <a:gd name="T8" fmla="*/ 0 w 483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3"/>
                <a:gd name="T16" fmla="*/ 0 h 60"/>
                <a:gd name="T17" fmla="*/ 483 w 483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3" h="60">
                  <a:moveTo>
                    <a:pt x="0" y="0"/>
                  </a:moveTo>
                  <a:lnTo>
                    <a:pt x="483" y="50"/>
                  </a:lnTo>
                  <a:lnTo>
                    <a:pt x="467" y="6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7C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3513" y="1837"/>
              <a:ext cx="452" cy="58"/>
            </a:xfrm>
            <a:custGeom>
              <a:avLst/>
              <a:gdLst>
                <a:gd name="T0" fmla="*/ 0 w 452"/>
                <a:gd name="T1" fmla="*/ 0 h 58"/>
                <a:gd name="T2" fmla="*/ 452 w 452"/>
                <a:gd name="T3" fmla="*/ 50 h 58"/>
                <a:gd name="T4" fmla="*/ 437 w 452"/>
                <a:gd name="T5" fmla="*/ 58 h 58"/>
                <a:gd name="T6" fmla="*/ 0 w 452"/>
                <a:gd name="T7" fmla="*/ 9 h 58"/>
                <a:gd name="T8" fmla="*/ 0 w 452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58"/>
                <a:gd name="T17" fmla="*/ 452 w 45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58">
                  <a:moveTo>
                    <a:pt x="0" y="0"/>
                  </a:moveTo>
                  <a:lnTo>
                    <a:pt x="452" y="50"/>
                  </a:lnTo>
                  <a:lnTo>
                    <a:pt x="437" y="58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7C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3494" y="1696"/>
              <a:ext cx="259" cy="80"/>
            </a:xfrm>
            <a:custGeom>
              <a:avLst/>
              <a:gdLst>
                <a:gd name="T0" fmla="*/ 39 w 259"/>
                <a:gd name="T1" fmla="*/ 25 h 80"/>
                <a:gd name="T2" fmla="*/ 234 w 259"/>
                <a:gd name="T3" fmla="*/ 0 h 80"/>
                <a:gd name="T4" fmla="*/ 259 w 259"/>
                <a:gd name="T5" fmla="*/ 9 h 80"/>
                <a:gd name="T6" fmla="*/ 259 w 259"/>
                <a:gd name="T7" fmla="*/ 46 h 80"/>
                <a:gd name="T8" fmla="*/ 64 w 259"/>
                <a:gd name="T9" fmla="*/ 75 h 80"/>
                <a:gd name="T10" fmla="*/ 9 w 259"/>
                <a:gd name="T11" fmla="*/ 80 h 80"/>
                <a:gd name="T12" fmla="*/ 0 w 259"/>
                <a:gd name="T13" fmla="*/ 30 h 80"/>
                <a:gd name="T14" fmla="*/ 39 w 259"/>
                <a:gd name="T15" fmla="*/ 25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9"/>
                <a:gd name="T25" fmla="*/ 0 h 80"/>
                <a:gd name="T26" fmla="*/ 259 w 259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9" h="80">
                  <a:moveTo>
                    <a:pt x="39" y="25"/>
                  </a:moveTo>
                  <a:lnTo>
                    <a:pt x="234" y="0"/>
                  </a:lnTo>
                  <a:lnTo>
                    <a:pt x="259" y="9"/>
                  </a:lnTo>
                  <a:lnTo>
                    <a:pt x="259" y="46"/>
                  </a:lnTo>
                  <a:lnTo>
                    <a:pt x="64" y="75"/>
                  </a:lnTo>
                  <a:lnTo>
                    <a:pt x="9" y="80"/>
                  </a:lnTo>
                  <a:lnTo>
                    <a:pt x="0" y="3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5B3D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3664" y="1712"/>
              <a:ext cx="311" cy="94"/>
            </a:xfrm>
            <a:custGeom>
              <a:avLst/>
              <a:gdLst>
                <a:gd name="T0" fmla="*/ 0 w 311"/>
                <a:gd name="T1" fmla="*/ 84 h 94"/>
                <a:gd name="T2" fmla="*/ 64 w 311"/>
                <a:gd name="T3" fmla="*/ 59 h 94"/>
                <a:gd name="T4" fmla="*/ 267 w 311"/>
                <a:gd name="T5" fmla="*/ 0 h 94"/>
                <a:gd name="T6" fmla="*/ 311 w 311"/>
                <a:gd name="T7" fmla="*/ 9 h 94"/>
                <a:gd name="T8" fmla="*/ 61 w 311"/>
                <a:gd name="T9" fmla="*/ 94 h 94"/>
                <a:gd name="T10" fmla="*/ 0 w 311"/>
                <a:gd name="T11" fmla="*/ 84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94"/>
                <a:gd name="T20" fmla="*/ 311 w 311"/>
                <a:gd name="T21" fmla="*/ 94 h 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94">
                  <a:moveTo>
                    <a:pt x="0" y="84"/>
                  </a:moveTo>
                  <a:lnTo>
                    <a:pt x="64" y="59"/>
                  </a:lnTo>
                  <a:lnTo>
                    <a:pt x="267" y="0"/>
                  </a:lnTo>
                  <a:lnTo>
                    <a:pt x="311" y="9"/>
                  </a:lnTo>
                  <a:lnTo>
                    <a:pt x="61" y="9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5B3D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817" y="1701"/>
              <a:ext cx="297" cy="111"/>
            </a:xfrm>
            <a:custGeom>
              <a:avLst/>
              <a:gdLst>
                <a:gd name="T0" fmla="*/ 0 w 297"/>
                <a:gd name="T1" fmla="*/ 100 h 111"/>
                <a:gd name="T2" fmla="*/ 212 w 297"/>
                <a:gd name="T3" fmla="*/ 0 h 111"/>
                <a:gd name="T4" fmla="*/ 267 w 297"/>
                <a:gd name="T5" fmla="*/ 4 h 111"/>
                <a:gd name="T6" fmla="*/ 297 w 297"/>
                <a:gd name="T7" fmla="*/ 31 h 111"/>
                <a:gd name="T8" fmla="*/ 100 w 297"/>
                <a:gd name="T9" fmla="*/ 111 h 111"/>
                <a:gd name="T10" fmla="*/ 0 w 297"/>
                <a:gd name="T11" fmla="*/ 10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111"/>
                <a:gd name="T20" fmla="*/ 297 w 297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111">
                  <a:moveTo>
                    <a:pt x="0" y="100"/>
                  </a:moveTo>
                  <a:lnTo>
                    <a:pt x="212" y="0"/>
                  </a:lnTo>
                  <a:lnTo>
                    <a:pt x="267" y="4"/>
                  </a:lnTo>
                  <a:lnTo>
                    <a:pt x="297" y="31"/>
                  </a:lnTo>
                  <a:lnTo>
                    <a:pt x="100" y="111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5B3D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588" y="1655"/>
              <a:ext cx="398" cy="118"/>
            </a:xfrm>
            <a:custGeom>
              <a:avLst/>
              <a:gdLst>
                <a:gd name="T0" fmla="*/ 32 w 398"/>
                <a:gd name="T1" fmla="*/ 78 h 118"/>
                <a:gd name="T2" fmla="*/ 353 w 398"/>
                <a:gd name="T3" fmla="*/ 7 h 118"/>
                <a:gd name="T4" fmla="*/ 398 w 398"/>
                <a:gd name="T5" fmla="*/ 0 h 118"/>
                <a:gd name="T6" fmla="*/ 346 w 398"/>
                <a:gd name="T7" fmla="*/ 50 h 118"/>
                <a:gd name="T8" fmla="*/ 321 w 398"/>
                <a:gd name="T9" fmla="*/ 86 h 118"/>
                <a:gd name="T10" fmla="*/ 245 w 398"/>
                <a:gd name="T11" fmla="*/ 118 h 118"/>
                <a:gd name="T12" fmla="*/ 142 w 398"/>
                <a:gd name="T13" fmla="*/ 118 h 118"/>
                <a:gd name="T14" fmla="*/ 32 w 398"/>
                <a:gd name="T15" fmla="*/ 118 h 118"/>
                <a:gd name="T16" fmla="*/ 0 w 398"/>
                <a:gd name="T17" fmla="*/ 98 h 118"/>
                <a:gd name="T18" fmla="*/ 32 w 398"/>
                <a:gd name="T19" fmla="*/ 78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8"/>
                <a:gd name="T31" fmla="*/ 0 h 118"/>
                <a:gd name="T32" fmla="*/ 398 w 398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8" h="118">
                  <a:moveTo>
                    <a:pt x="32" y="78"/>
                  </a:moveTo>
                  <a:lnTo>
                    <a:pt x="353" y="7"/>
                  </a:lnTo>
                  <a:lnTo>
                    <a:pt x="398" y="0"/>
                  </a:lnTo>
                  <a:lnTo>
                    <a:pt x="346" y="50"/>
                  </a:lnTo>
                  <a:lnTo>
                    <a:pt x="321" y="86"/>
                  </a:lnTo>
                  <a:lnTo>
                    <a:pt x="245" y="118"/>
                  </a:lnTo>
                  <a:lnTo>
                    <a:pt x="142" y="118"/>
                  </a:lnTo>
                  <a:lnTo>
                    <a:pt x="32" y="118"/>
                  </a:lnTo>
                  <a:lnTo>
                    <a:pt x="0" y="98"/>
                  </a:lnTo>
                  <a:lnTo>
                    <a:pt x="32" y="78"/>
                  </a:lnTo>
                  <a:close/>
                </a:path>
              </a:pathLst>
            </a:custGeom>
            <a:solidFill>
              <a:srgbClr val="6633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460" y="1655"/>
              <a:ext cx="142" cy="105"/>
            </a:xfrm>
            <a:custGeom>
              <a:avLst/>
              <a:gdLst>
                <a:gd name="T0" fmla="*/ 51 w 142"/>
                <a:gd name="T1" fmla="*/ 98 h 105"/>
                <a:gd name="T2" fmla="*/ 0 w 142"/>
                <a:gd name="T3" fmla="*/ 86 h 105"/>
                <a:gd name="T4" fmla="*/ 0 w 142"/>
                <a:gd name="T5" fmla="*/ 34 h 105"/>
                <a:gd name="T6" fmla="*/ 76 w 142"/>
                <a:gd name="T7" fmla="*/ 0 h 105"/>
                <a:gd name="T8" fmla="*/ 142 w 142"/>
                <a:gd name="T9" fmla="*/ 0 h 105"/>
                <a:gd name="T10" fmla="*/ 135 w 142"/>
                <a:gd name="T11" fmla="*/ 98 h 105"/>
                <a:gd name="T12" fmla="*/ 96 w 142"/>
                <a:gd name="T13" fmla="*/ 105 h 105"/>
                <a:gd name="T14" fmla="*/ 51 w 142"/>
                <a:gd name="T15" fmla="*/ 98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105"/>
                <a:gd name="T26" fmla="*/ 142 w 142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105">
                  <a:moveTo>
                    <a:pt x="51" y="98"/>
                  </a:moveTo>
                  <a:lnTo>
                    <a:pt x="0" y="86"/>
                  </a:lnTo>
                  <a:lnTo>
                    <a:pt x="0" y="34"/>
                  </a:lnTo>
                  <a:lnTo>
                    <a:pt x="76" y="0"/>
                  </a:lnTo>
                  <a:lnTo>
                    <a:pt x="142" y="0"/>
                  </a:lnTo>
                  <a:lnTo>
                    <a:pt x="135" y="98"/>
                  </a:lnTo>
                  <a:lnTo>
                    <a:pt x="96" y="105"/>
                  </a:lnTo>
                  <a:lnTo>
                    <a:pt x="51" y="98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2870" y="1812"/>
              <a:ext cx="130" cy="91"/>
            </a:xfrm>
            <a:custGeom>
              <a:avLst/>
              <a:gdLst>
                <a:gd name="T0" fmla="*/ 0 w 130"/>
                <a:gd name="T1" fmla="*/ 12 h 91"/>
                <a:gd name="T2" fmla="*/ 0 w 130"/>
                <a:gd name="T3" fmla="*/ 91 h 91"/>
                <a:gd name="T4" fmla="*/ 71 w 130"/>
                <a:gd name="T5" fmla="*/ 78 h 91"/>
                <a:gd name="T6" fmla="*/ 130 w 130"/>
                <a:gd name="T7" fmla="*/ 44 h 91"/>
                <a:gd name="T8" fmla="*/ 103 w 130"/>
                <a:gd name="T9" fmla="*/ 7 h 91"/>
                <a:gd name="T10" fmla="*/ 59 w 130"/>
                <a:gd name="T11" fmla="*/ 0 h 91"/>
                <a:gd name="T12" fmla="*/ 0 w 130"/>
                <a:gd name="T13" fmla="*/ 1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"/>
                <a:gd name="T22" fmla="*/ 0 h 91"/>
                <a:gd name="T23" fmla="*/ 130 w 130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" h="91">
                  <a:moveTo>
                    <a:pt x="0" y="12"/>
                  </a:moveTo>
                  <a:lnTo>
                    <a:pt x="0" y="91"/>
                  </a:lnTo>
                  <a:lnTo>
                    <a:pt x="71" y="78"/>
                  </a:lnTo>
                  <a:lnTo>
                    <a:pt x="130" y="44"/>
                  </a:lnTo>
                  <a:lnTo>
                    <a:pt x="103" y="7"/>
                  </a:lnTo>
                  <a:lnTo>
                    <a:pt x="5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363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2897" y="1714"/>
              <a:ext cx="115" cy="130"/>
            </a:xfrm>
            <a:custGeom>
              <a:avLst/>
              <a:gdLst>
                <a:gd name="T0" fmla="*/ 0 w 115"/>
                <a:gd name="T1" fmla="*/ 91 h 130"/>
                <a:gd name="T2" fmla="*/ 19 w 115"/>
                <a:gd name="T3" fmla="*/ 39 h 130"/>
                <a:gd name="T4" fmla="*/ 89 w 115"/>
                <a:gd name="T5" fmla="*/ 0 h 130"/>
                <a:gd name="T6" fmla="*/ 115 w 115"/>
                <a:gd name="T7" fmla="*/ 46 h 130"/>
                <a:gd name="T8" fmla="*/ 115 w 115"/>
                <a:gd name="T9" fmla="*/ 98 h 130"/>
                <a:gd name="T10" fmla="*/ 37 w 115"/>
                <a:gd name="T11" fmla="*/ 130 h 130"/>
                <a:gd name="T12" fmla="*/ 0 w 115"/>
                <a:gd name="T13" fmla="*/ 9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130"/>
                <a:gd name="T23" fmla="*/ 115 w 115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130">
                  <a:moveTo>
                    <a:pt x="0" y="91"/>
                  </a:moveTo>
                  <a:lnTo>
                    <a:pt x="19" y="39"/>
                  </a:lnTo>
                  <a:lnTo>
                    <a:pt x="89" y="0"/>
                  </a:lnTo>
                  <a:lnTo>
                    <a:pt x="115" y="46"/>
                  </a:lnTo>
                  <a:lnTo>
                    <a:pt x="115" y="98"/>
                  </a:lnTo>
                  <a:lnTo>
                    <a:pt x="37" y="13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503" y="2125"/>
              <a:ext cx="135" cy="178"/>
            </a:xfrm>
            <a:custGeom>
              <a:avLst/>
              <a:gdLst>
                <a:gd name="T0" fmla="*/ 0 w 135"/>
                <a:gd name="T1" fmla="*/ 22 h 178"/>
                <a:gd name="T2" fmla="*/ 135 w 135"/>
                <a:gd name="T3" fmla="*/ 0 h 178"/>
                <a:gd name="T4" fmla="*/ 135 w 135"/>
                <a:gd name="T5" fmla="*/ 148 h 178"/>
                <a:gd name="T6" fmla="*/ 32 w 135"/>
                <a:gd name="T7" fmla="*/ 173 h 178"/>
                <a:gd name="T8" fmla="*/ 0 w 135"/>
                <a:gd name="T9" fmla="*/ 178 h 178"/>
                <a:gd name="T10" fmla="*/ 0 w 135"/>
                <a:gd name="T11" fmla="*/ 22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178"/>
                <a:gd name="T20" fmla="*/ 135 w 135"/>
                <a:gd name="T21" fmla="*/ 178 h 1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178">
                  <a:moveTo>
                    <a:pt x="0" y="22"/>
                  </a:moveTo>
                  <a:lnTo>
                    <a:pt x="135" y="0"/>
                  </a:lnTo>
                  <a:lnTo>
                    <a:pt x="135" y="148"/>
                  </a:lnTo>
                  <a:lnTo>
                    <a:pt x="32" y="173"/>
                  </a:lnTo>
                  <a:lnTo>
                    <a:pt x="0" y="17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766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579" y="2122"/>
              <a:ext cx="80" cy="165"/>
            </a:xfrm>
            <a:custGeom>
              <a:avLst/>
              <a:gdLst>
                <a:gd name="T0" fmla="*/ 0 w 80"/>
                <a:gd name="T1" fmla="*/ 16 h 165"/>
                <a:gd name="T2" fmla="*/ 0 w 80"/>
                <a:gd name="T3" fmla="*/ 165 h 165"/>
                <a:gd name="T4" fmla="*/ 80 w 80"/>
                <a:gd name="T5" fmla="*/ 151 h 165"/>
                <a:gd name="T6" fmla="*/ 80 w 80"/>
                <a:gd name="T7" fmla="*/ 0 h 165"/>
                <a:gd name="T8" fmla="*/ 0 w 80"/>
                <a:gd name="T9" fmla="*/ 16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65"/>
                <a:gd name="T17" fmla="*/ 80 w 80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65">
                  <a:moveTo>
                    <a:pt x="0" y="16"/>
                  </a:moveTo>
                  <a:lnTo>
                    <a:pt x="0" y="165"/>
                  </a:lnTo>
                  <a:lnTo>
                    <a:pt x="80" y="151"/>
                  </a:lnTo>
                  <a:lnTo>
                    <a:pt x="8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3627" y="2116"/>
              <a:ext cx="71" cy="164"/>
            </a:xfrm>
            <a:custGeom>
              <a:avLst/>
              <a:gdLst>
                <a:gd name="T0" fmla="*/ 0 w 71"/>
                <a:gd name="T1" fmla="*/ 9 h 164"/>
                <a:gd name="T2" fmla="*/ 0 w 71"/>
                <a:gd name="T3" fmla="*/ 164 h 164"/>
                <a:gd name="T4" fmla="*/ 71 w 71"/>
                <a:gd name="T5" fmla="*/ 148 h 164"/>
                <a:gd name="T6" fmla="*/ 71 w 71"/>
                <a:gd name="T7" fmla="*/ 0 h 164"/>
                <a:gd name="T8" fmla="*/ 0 w 71"/>
                <a:gd name="T9" fmla="*/ 9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64"/>
                <a:gd name="T17" fmla="*/ 71 w 71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64">
                  <a:moveTo>
                    <a:pt x="0" y="9"/>
                  </a:moveTo>
                  <a:lnTo>
                    <a:pt x="0" y="164"/>
                  </a:lnTo>
                  <a:lnTo>
                    <a:pt x="71" y="148"/>
                  </a:lnTo>
                  <a:lnTo>
                    <a:pt x="7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714" y="2090"/>
              <a:ext cx="75" cy="197"/>
            </a:xfrm>
            <a:custGeom>
              <a:avLst/>
              <a:gdLst>
                <a:gd name="T0" fmla="*/ 0 w 75"/>
                <a:gd name="T1" fmla="*/ 5 h 197"/>
                <a:gd name="T2" fmla="*/ 59 w 75"/>
                <a:gd name="T3" fmla="*/ 197 h 197"/>
                <a:gd name="T4" fmla="*/ 75 w 75"/>
                <a:gd name="T5" fmla="*/ 190 h 197"/>
                <a:gd name="T6" fmla="*/ 16 w 75"/>
                <a:gd name="T7" fmla="*/ 0 h 197"/>
                <a:gd name="T8" fmla="*/ 0 w 75"/>
                <a:gd name="T9" fmla="*/ 5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197"/>
                <a:gd name="T17" fmla="*/ 75 w 75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197">
                  <a:moveTo>
                    <a:pt x="0" y="5"/>
                  </a:moveTo>
                  <a:lnTo>
                    <a:pt x="59" y="197"/>
                  </a:lnTo>
                  <a:lnTo>
                    <a:pt x="75" y="190"/>
                  </a:lnTo>
                  <a:lnTo>
                    <a:pt x="1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2486" y="1801"/>
              <a:ext cx="29" cy="41"/>
            </a:xfrm>
            <a:custGeom>
              <a:avLst/>
              <a:gdLst>
                <a:gd name="T0" fmla="*/ 29 w 29"/>
                <a:gd name="T1" fmla="*/ 0 h 41"/>
                <a:gd name="T2" fmla="*/ 0 w 29"/>
                <a:gd name="T3" fmla="*/ 41 h 41"/>
                <a:gd name="T4" fmla="*/ 29 w 29"/>
                <a:gd name="T5" fmla="*/ 41 h 41"/>
                <a:gd name="T6" fmla="*/ 29 w 29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41"/>
                <a:gd name="T14" fmla="*/ 29 w 29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41">
                  <a:moveTo>
                    <a:pt x="29" y="0"/>
                  </a:moveTo>
                  <a:lnTo>
                    <a:pt x="0" y="41"/>
                  </a:lnTo>
                  <a:lnTo>
                    <a:pt x="29" y="4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2545" y="1812"/>
              <a:ext cx="28" cy="41"/>
            </a:xfrm>
            <a:custGeom>
              <a:avLst/>
              <a:gdLst>
                <a:gd name="T0" fmla="*/ 28 w 28"/>
                <a:gd name="T1" fmla="*/ 0 h 41"/>
                <a:gd name="T2" fmla="*/ 0 w 28"/>
                <a:gd name="T3" fmla="*/ 41 h 41"/>
                <a:gd name="T4" fmla="*/ 28 w 28"/>
                <a:gd name="T5" fmla="*/ 41 h 41"/>
                <a:gd name="T6" fmla="*/ 28 w 28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41"/>
                <a:gd name="T14" fmla="*/ 28 w 28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41">
                  <a:moveTo>
                    <a:pt x="28" y="0"/>
                  </a:moveTo>
                  <a:lnTo>
                    <a:pt x="0" y="41"/>
                  </a:lnTo>
                  <a:lnTo>
                    <a:pt x="28" y="4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620" y="1835"/>
              <a:ext cx="28" cy="41"/>
            </a:xfrm>
            <a:custGeom>
              <a:avLst/>
              <a:gdLst>
                <a:gd name="T0" fmla="*/ 28 w 28"/>
                <a:gd name="T1" fmla="*/ 0 h 41"/>
                <a:gd name="T2" fmla="*/ 0 w 28"/>
                <a:gd name="T3" fmla="*/ 41 h 41"/>
                <a:gd name="T4" fmla="*/ 28 w 28"/>
                <a:gd name="T5" fmla="*/ 41 h 41"/>
                <a:gd name="T6" fmla="*/ 28 w 28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41"/>
                <a:gd name="T14" fmla="*/ 28 w 28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41">
                  <a:moveTo>
                    <a:pt x="28" y="0"/>
                  </a:moveTo>
                  <a:lnTo>
                    <a:pt x="0" y="41"/>
                  </a:lnTo>
                  <a:lnTo>
                    <a:pt x="28" y="4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376" y="2173"/>
              <a:ext cx="57" cy="144"/>
            </a:xfrm>
            <a:custGeom>
              <a:avLst/>
              <a:gdLst>
                <a:gd name="T0" fmla="*/ 18 w 57"/>
                <a:gd name="T1" fmla="*/ 6 h 144"/>
                <a:gd name="T2" fmla="*/ 0 w 57"/>
                <a:gd name="T3" fmla="*/ 31 h 144"/>
                <a:gd name="T4" fmla="*/ 0 w 57"/>
                <a:gd name="T5" fmla="*/ 61 h 144"/>
                <a:gd name="T6" fmla="*/ 16 w 57"/>
                <a:gd name="T7" fmla="*/ 54 h 144"/>
                <a:gd name="T8" fmla="*/ 16 w 57"/>
                <a:gd name="T9" fmla="*/ 144 h 144"/>
                <a:gd name="T10" fmla="*/ 57 w 57"/>
                <a:gd name="T11" fmla="*/ 137 h 144"/>
                <a:gd name="T12" fmla="*/ 57 w 57"/>
                <a:gd name="T13" fmla="*/ 0 h 144"/>
                <a:gd name="T14" fmla="*/ 18 w 57"/>
                <a:gd name="T15" fmla="*/ 6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44"/>
                <a:gd name="T26" fmla="*/ 57 w 57"/>
                <a:gd name="T27" fmla="*/ 144 h 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44">
                  <a:moveTo>
                    <a:pt x="18" y="6"/>
                  </a:moveTo>
                  <a:lnTo>
                    <a:pt x="0" y="31"/>
                  </a:lnTo>
                  <a:lnTo>
                    <a:pt x="0" y="61"/>
                  </a:lnTo>
                  <a:lnTo>
                    <a:pt x="16" y="54"/>
                  </a:lnTo>
                  <a:lnTo>
                    <a:pt x="16" y="144"/>
                  </a:lnTo>
                  <a:lnTo>
                    <a:pt x="57" y="137"/>
                  </a:lnTo>
                  <a:lnTo>
                    <a:pt x="57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42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1689" y="2277"/>
              <a:ext cx="191" cy="137"/>
            </a:xfrm>
            <a:custGeom>
              <a:avLst/>
              <a:gdLst>
                <a:gd name="T0" fmla="*/ 145 w 191"/>
                <a:gd name="T1" fmla="*/ 3 h 137"/>
                <a:gd name="T2" fmla="*/ 120 w 191"/>
                <a:gd name="T3" fmla="*/ 0 h 137"/>
                <a:gd name="T4" fmla="*/ 83 w 191"/>
                <a:gd name="T5" fmla="*/ 24 h 137"/>
                <a:gd name="T6" fmla="*/ 103 w 191"/>
                <a:gd name="T7" fmla="*/ 32 h 137"/>
                <a:gd name="T8" fmla="*/ 88 w 191"/>
                <a:gd name="T9" fmla="*/ 40 h 137"/>
                <a:gd name="T10" fmla="*/ 74 w 191"/>
                <a:gd name="T11" fmla="*/ 48 h 137"/>
                <a:gd name="T12" fmla="*/ 62 w 191"/>
                <a:gd name="T13" fmla="*/ 57 h 137"/>
                <a:gd name="T14" fmla="*/ 49 w 191"/>
                <a:gd name="T15" fmla="*/ 67 h 137"/>
                <a:gd name="T16" fmla="*/ 39 w 191"/>
                <a:gd name="T17" fmla="*/ 80 h 137"/>
                <a:gd name="T18" fmla="*/ 26 w 191"/>
                <a:gd name="T19" fmla="*/ 92 h 137"/>
                <a:gd name="T20" fmla="*/ 14 w 191"/>
                <a:gd name="T21" fmla="*/ 108 h 137"/>
                <a:gd name="T22" fmla="*/ 0 w 191"/>
                <a:gd name="T23" fmla="*/ 126 h 137"/>
                <a:gd name="T24" fmla="*/ 49 w 191"/>
                <a:gd name="T25" fmla="*/ 137 h 137"/>
                <a:gd name="T26" fmla="*/ 65 w 191"/>
                <a:gd name="T27" fmla="*/ 119 h 137"/>
                <a:gd name="T28" fmla="*/ 81 w 191"/>
                <a:gd name="T29" fmla="*/ 101 h 137"/>
                <a:gd name="T30" fmla="*/ 97 w 191"/>
                <a:gd name="T31" fmla="*/ 85 h 137"/>
                <a:gd name="T32" fmla="*/ 115 w 191"/>
                <a:gd name="T33" fmla="*/ 71 h 137"/>
                <a:gd name="T34" fmla="*/ 133 w 191"/>
                <a:gd name="T35" fmla="*/ 58 h 137"/>
                <a:gd name="T36" fmla="*/ 151 w 191"/>
                <a:gd name="T37" fmla="*/ 44 h 137"/>
                <a:gd name="T38" fmla="*/ 170 w 191"/>
                <a:gd name="T39" fmla="*/ 32 h 137"/>
                <a:gd name="T40" fmla="*/ 191 w 191"/>
                <a:gd name="T41" fmla="*/ 19 h 137"/>
                <a:gd name="T42" fmla="*/ 145 w 191"/>
                <a:gd name="T43" fmla="*/ 3 h 1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1"/>
                <a:gd name="T67" fmla="*/ 0 h 137"/>
                <a:gd name="T68" fmla="*/ 191 w 191"/>
                <a:gd name="T69" fmla="*/ 137 h 1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1" h="137">
                  <a:moveTo>
                    <a:pt x="145" y="3"/>
                  </a:moveTo>
                  <a:lnTo>
                    <a:pt x="120" y="0"/>
                  </a:lnTo>
                  <a:lnTo>
                    <a:pt x="83" y="24"/>
                  </a:lnTo>
                  <a:lnTo>
                    <a:pt x="103" y="32"/>
                  </a:lnTo>
                  <a:lnTo>
                    <a:pt x="88" y="40"/>
                  </a:lnTo>
                  <a:lnTo>
                    <a:pt x="74" y="48"/>
                  </a:lnTo>
                  <a:lnTo>
                    <a:pt x="62" y="57"/>
                  </a:lnTo>
                  <a:lnTo>
                    <a:pt x="49" y="67"/>
                  </a:lnTo>
                  <a:lnTo>
                    <a:pt x="39" y="80"/>
                  </a:lnTo>
                  <a:lnTo>
                    <a:pt x="26" y="92"/>
                  </a:lnTo>
                  <a:lnTo>
                    <a:pt x="14" y="108"/>
                  </a:lnTo>
                  <a:lnTo>
                    <a:pt x="0" y="126"/>
                  </a:lnTo>
                  <a:lnTo>
                    <a:pt x="49" y="137"/>
                  </a:lnTo>
                  <a:lnTo>
                    <a:pt x="65" y="119"/>
                  </a:lnTo>
                  <a:lnTo>
                    <a:pt x="81" y="101"/>
                  </a:lnTo>
                  <a:lnTo>
                    <a:pt x="97" y="85"/>
                  </a:lnTo>
                  <a:lnTo>
                    <a:pt x="115" y="71"/>
                  </a:lnTo>
                  <a:lnTo>
                    <a:pt x="133" y="58"/>
                  </a:lnTo>
                  <a:lnTo>
                    <a:pt x="151" y="44"/>
                  </a:lnTo>
                  <a:lnTo>
                    <a:pt x="170" y="32"/>
                  </a:lnTo>
                  <a:lnTo>
                    <a:pt x="191" y="19"/>
                  </a:lnTo>
                  <a:lnTo>
                    <a:pt x="145" y="3"/>
                  </a:lnTo>
                  <a:close/>
                </a:path>
              </a:pathLst>
            </a:custGeom>
            <a:solidFill>
              <a:srgbClr val="42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000232" y="214290"/>
            <a:ext cx="5214974" cy="92869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síntesis una clase es: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642910" y="1428736"/>
            <a:ext cx="8001056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Una estructura preliminar que describe un objeto.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71472" y="2500306"/>
            <a:ext cx="8001056" cy="10715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Utilizan </a:t>
            </a:r>
            <a:r>
              <a:rPr lang="es-ES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abstracción</a:t>
            </a:r>
            <a: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 poner a disposición únicamente los elementos esenciales que definen el objeto.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71472" y="3786190"/>
            <a:ext cx="8001056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Las clases utilizan </a:t>
            </a:r>
            <a:r>
              <a:rPr lang="es-ES" sz="2400" b="1" i="1" dirty="0">
                <a:latin typeface="Arial" pitchFamily="34" charset="0"/>
                <a:cs typeface="Arial" pitchFamily="34" charset="0"/>
              </a:rPr>
              <a:t>encapsulación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para garantizar que se cumple una abstracción.</a:t>
            </a:r>
          </a:p>
        </p:txBody>
      </p:sp>
      <p:sp>
        <p:nvSpPr>
          <p:cNvPr id="8" name="Text Box 195"/>
          <p:cNvSpPr txBox="1">
            <a:spLocks noChangeArrowheads="1"/>
          </p:cNvSpPr>
          <p:nvPr/>
        </p:nvSpPr>
        <p:spPr bwMode="auto">
          <a:xfrm>
            <a:off x="1071563" y="4929188"/>
            <a:ext cx="2557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b="1">
                <a:cs typeface="Arial" charset="0"/>
              </a:rPr>
              <a:t>Lo que ve el usuario: </a:t>
            </a:r>
          </a:p>
        </p:txBody>
      </p:sp>
      <p:sp>
        <p:nvSpPr>
          <p:cNvPr id="9" name="Text Box 196"/>
          <p:cNvSpPr txBox="1">
            <a:spLocks noChangeArrowheads="1"/>
          </p:cNvSpPr>
          <p:nvPr/>
        </p:nvSpPr>
        <p:spPr bwMode="auto">
          <a:xfrm>
            <a:off x="5072063" y="4929188"/>
            <a:ext cx="3019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b="1">
                <a:cs typeface="Arial" charset="0"/>
              </a:rPr>
              <a:t>Lo que está encapsulado:</a:t>
            </a:r>
          </a:p>
        </p:txBody>
      </p:sp>
      <p:pic>
        <p:nvPicPr>
          <p:cNvPr id="10" name="Picture 197" descr="j024534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5357813"/>
            <a:ext cx="1233487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98"/>
          <p:cNvSpPr txBox="1">
            <a:spLocks noChangeArrowheads="1"/>
          </p:cNvSpPr>
          <p:nvPr/>
        </p:nvSpPr>
        <p:spPr bwMode="auto">
          <a:xfrm>
            <a:off x="5715000" y="5429250"/>
            <a:ext cx="18621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 dirty="0">
                <a:latin typeface="Calibri" pitchFamily="34" charset="0"/>
              </a:rPr>
              <a:t>//</a:t>
            </a:r>
            <a:r>
              <a:rPr lang="es-ES" sz="1600" b="1" dirty="0" err="1">
                <a:latin typeface="Calibri" pitchFamily="34" charset="0"/>
              </a:rPr>
              <a:t>verify</a:t>
            </a:r>
            <a:r>
              <a:rPr lang="es-ES" sz="1600" b="1" dirty="0">
                <a:latin typeface="Calibri" pitchFamily="34" charset="0"/>
              </a:rPr>
              <a:t> </a:t>
            </a:r>
            <a:r>
              <a:rPr lang="es-ES" sz="1600" b="1" dirty="0" err="1">
                <a:latin typeface="Calibri" pitchFamily="34" charset="0"/>
              </a:rPr>
              <a:t>language</a:t>
            </a:r>
            <a:endParaRPr lang="es-ES" sz="1600" b="1" dirty="0">
              <a:latin typeface="Calibri" pitchFamily="34" charset="0"/>
            </a:endParaRPr>
          </a:p>
          <a:p>
            <a:r>
              <a:rPr lang="es-ES" sz="1600" b="1" dirty="0">
                <a:latin typeface="Calibri" pitchFamily="34" charset="0"/>
              </a:rPr>
              <a:t>//</a:t>
            </a:r>
            <a:r>
              <a:rPr lang="es-ES" sz="1600" b="1" dirty="0" err="1">
                <a:latin typeface="Calibri" pitchFamily="34" charset="0"/>
              </a:rPr>
              <a:t>authenticate</a:t>
            </a:r>
            <a:r>
              <a:rPr lang="es-ES" sz="1600" b="1" dirty="0">
                <a:latin typeface="Calibri" pitchFamily="34" charset="0"/>
              </a:rPr>
              <a:t> PIN</a:t>
            </a:r>
          </a:p>
          <a:p>
            <a:r>
              <a:rPr lang="es-ES" sz="1600" b="1" dirty="0">
                <a:latin typeface="Calibri" pitchFamily="34" charset="0"/>
              </a:rPr>
              <a:t>//</a:t>
            </a:r>
            <a:r>
              <a:rPr lang="es-ES" sz="1600" b="1" dirty="0" err="1">
                <a:latin typeface="Calibri" pitchFamily="34" charset="0"/>
              </a:rPr>
              <a:t>validate</a:t>
            </a:r>
            <a:r>
              <a:rPr lang="es-ES" sz="1600" b="1" dirty="0">
                <a:latin typeface="Calibri" pitchFamily="34" charset="0"/>
              </a:rPr>
              <a:t> </a:t>
            </a:r>
            <a:r>
              <a:rPr lang="es-ES" sz="1600" b="1" dirty="0" err="1">
                <a:latin typeface="Calibri" pitchFamily="34" charset="0"/>
              </a:rPr>
              <a:t>account</a:t>
            </a:r>
            <a:r>
              <a:rPr lang="es-ES" sz="1600" b="1" dirty="0">
                <a:latin typeface="Calibri" pitchFamily="34" charset="0"/>
              </a:rPr>
              <a:t> </a:t>
            </a:r>
            <a:r>
              <a:rPr lang="es-ES" sz="1600" b="1" dirty="0" err="1">
                <a:latin typeface="Calibri" pitchFamily="34" charset="0"/>
              </a:rPr>
              <a:t>bal</a:t>
            </a:r>
            <a:endParaRPr lang="es-ES" sz="1600" b="1" dirty="0">
              <a:latin typeface="Calibri" pitchFamily="34" charset="0"/>
            </a:endParaRPr>
          </a:p>
          <a:p>
            <a:r>
              <a:rPr lang="es-ES" sz="1600" b="1" dirty="0">
                <a:latin typeface="Calibri" pitchFamily="34" charset="0"/>
              </a:rPr>
              <a:t>//</a:t>
            </a:r>
            <a:r>
              <a:rPr lang="es-ES" sz="1600" b="1" dirty="0" err="1">
                <a:latin typeface="Calibri" pitchFamily="34" charset="0"/>
              </a:rPr>
              <a:t>adjust</a:t>
            </a:r>
            <a:r>
              <a:rPr lang="es-ES" sz="1600" b="1" dirty="0">
                <a:latin typeface="Calibri" pitchFamily="34" charset="0"/>
              </a:rPr>
              <a:t> </a:t>
            </a:r>
            <a:r>
              <a:rPr lang="es-ES" sz="1600" b="1" dirty="0" err="1">
                <a:latin typeface="Calibri" pitchFamily="34" charset="0"/>
              </a:rPr>
              <a:t>account</a:t>
            </a:r>
            <a:r>
              <a:rPr lang="es-ES" sz="1600" b="1" dirty="0">
                <a:latin typeface="Calibri" pitchFamily="34" charset="0"/>
              </a:rPr>
              <a:t> </a:t>
            </a:r>
            <a:r>
              <a:rPr lang="es-ES" sz="1600" b="1" dirty="0" err="1">
                <a:latin typeface="Calibri" pitchFamily="34" charset="0"/>
              </a:rPr>
              <a:t>bal</a:t>
            </a:r>
            <a:endParaRPr lang="es-ES" sz="1600" b="1" dirty="0">
              <a:latin typeface="Calibri" pitchFamily="34" charset="0"/>
            </a:endParaRPr>
          </a:p>
        </p:txBody>
      </p:sp>
      <p:grpSp>
        <p:nvGrpSpPr>
          <p:cNvPr id="12" name="Group 199"/>
          <p:cNvGrpSpPr>
            <a:grpSpLocks noChangeAspect="1"/>
          </p:cNvGrpSpPr>
          <p:nvPr/>
        </p:nvGrpSpPr>
        <p:grpSpPr bwMode="auto">
          <a:xfrm>
            <a:off x="5429250" y="5286375"/>
            <a:ext cx="2286000" cy="1341438"/>
            <a:chOff x="2982" y="2630"/>
            <a:chExt cx="394" cy="378"/>
          </a:xfrm>
        </p:grpSpPr>
        <p:sp>
          <p:nvSpPr>
            <p:cNvPr id="13" name="Freeform 200"/>
            <p:cNvSpPr>
              <a:spLocks noChangeAspect="1"/>
            </p:cNvSpPr>
            <p:nvPr/>
          </p:nvSpPr>
          <p:spPr bwMode="auto">
            <a:xfrm>
              <a:off x="2982" y="2648"/>
              <a:ext cx="60" cy="150"/>
            </a:xfrm>
            <a:custGeom>
              <a:avLst/>
              <a:gdLst>
                <a:gd name="T0" fmla="*/ 7 w 121"/>
                <a:gd name="T1" fmla="*/ 19 h 300"/>
                <a:gd name="T2" fmla="*/ 4 w 121"/>
                <a:gd name="T3" fmla="*/ 7 h 300"/>
                <a:gd name="T4" fmla="*/ 4 w 121"/>
                <a:gd name="T5" fmla="*/ 6 h 300"/>
                <a:gd name="T6" fmla="*/ 5 w 121"/>
                <a:gd name="T7" fmla="*/ 5 h 300"/>
                <a:gd name="T8" fmla="*/ 6 w 121"/>
                <a:gd name="T9" fmla="*/ 3 h 300"/>
                <a:gd name="T10" fmla="*/ 7 w 121"/>
                <a:gd name="T11" fmla="*/ 2 h 300"/>
                <a:gd name="T12" fmla="*/ 6 w 121"/>
                <a:gd name="T13" fmla="*/ 2 h 300"/>
                <a:gd name="T14" fmla="*/ 6 w 121"/>
                <a:gd name="T15" fmla="*/ 1 h 300"/>
                <a:gd name="T16" fmla="*/ 5 w 121"/>
                <a:gd name="T17" fmla="*/ 1 h 300"/>
                <a:gd name="T18" fmla="*/ 4 w 121"/>
                <a:gd name="T19" fmla="*/ 1 h 300"/>
                <a:gd name="T20" fmla="*/ 4 w 121"/>
                <a:gd name="T21" fmla="*/ 1 h 300"/>
                <a:gd name="T22" fmla="*/ 3 w 121"/>
                <a:gd name="T23" fmla="*/ 1 h 300"/>
                <a:gd name="T24" fmla="*/ 2 w 121"/>
                <a:gd name="T25" fmla="*/ 1 h 300"/>
                <a:gd name="T26" fmla="*/ 2 w 121"/>
                <a:gd name="T27" fmla="*/ 0 h 300"/>
                <a:gd name="T28" fmla="*/ 1 w 121"/>
                <a:gd name="T29" fmla="*/ 1 h 300"/>
                <a:gd name="T30" fmla="*/ 0 w 121"/>
                <a:gd name="T31" fmla="*/ 2 h 300"/>
                <a:gd name="T32" fmla="*/ 0 w 121"/>
                <a:gd name="T33" fmla="*/ 5 h 300"/>
                <a:gd name="T34" fmla="*/ 0 w 121"/>
                <a:gd name="T35" fmla="*/ 6 h 300"/>
                <a:gd name="T36" fmla="*/ 2 w 121"/>
                <a:gd name="T37" fmla="*/ 19 h 300"/>
                <a:gd name="T38" fmla="*/ 3 w 121"/>
                <a:gd name="T39" fmla="*/ 19 h 300"/>
                <a:gd name="T40" fmla="*/ 3 w 121"/>
                <a:gd name="T41" fmla="*/ 19 h 300"/>
                <a:gd name="T42" fmla="*/ 4 w 121"/>
                <a:gd name="T43" fmla="*/ 19 h 300"/>
                <a:gd name="T44" fmla="*/ 5 w 121"/>
                <a:gd name="T45" fmla="*/ 19 h 300"/>
                <a:gd name="T46" fmla="*/ 5 w 121"/>
                <a:gd name="T47" fmla="*/ 19 h 300"/>
                <a:gd name="T48" fmla="*/ 6 w 121"/>
                <a:gd name="T49" fmla="*/ 19 h 300"/>
                <a:gd name="T50" fmla="*/ 6 w 121"/>
                <a:gd name="T51" fmla="*/ 19 h 300"/>
                <a:gd name="T52" fmla="*/ 7 w 121"/>
                <a:gd name="T53" fmla="*/ 19 h 3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1"/>
                <a:gd name="T82" fmla="*/ 0 h 300"/>
                <a:gd name="T83" fmla="*/ 121 w 121"/>
                <a:gd name="T84" fmla="*/ 300 h 3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1" h="300">
                  <a:moveTo>
                    <a:pt x="114" y="300"/>
                  </a:moveTo>
                  <a:lnTo>
                    <a:pt x="77" y="127"/>
                  </a:lnTo>
                  <a:lnTo>
                    <a:pt x="77" y="101"/>
                  </a:lnTo>
                  <a:lnTo>
                    <a:pt x="86" y="76"/>
                  </a:lnTo>
                  <a:lnTo>
                    <a:pt x="101" y="56"/>
                  </a:lnTo>
                  <a:lnTo>
                    <a:pt x="121" y="41"/>
                  </a:lnTo>
                  <a:lnTo>
                    <a:pt x="109" y="35"/>
                  </a:lnTo>
                  <a:lnTo>
                    <a:pt x="97" y="28"/>
                  </a:lnTo>
                  <a:lnTo>
                    <a:pt x="86" y="23"/>
                  </a:lnTo>
                  <a:lnTo>
                    <a:pt x="76" y="18"/>
                  </a:lnTo>
                  <a:lnTo>
                    <a:pt x="66" y="13"/>
                  </a:lnTo>
                  <a:lnTo>
                    <a:pt x="55" y="8"/>
                  </a:lnTo>
                  <a:lnTo>
                    <a:pt x="47" y="3"/>
                  </a:lnTo>
                  <a:lnTo>
                    <a:pt x="39" y="0"/>
                  </a:lnTo>
                  <a:lnTo>
                    <a:pt x="20" y="21"/>
                  </a:lnTo>
                  <a:lnTo>
                    <a:pt x="7" y="46"/>
                  </a:lnTo>
                  <a:lnTo>
                    <a:pt x="0" y="75"/>
                  </a:lnTo>
                  <a:lnTo>
                    <a:pt x="0" y="105"/>
                  </a:lnTo>
                  <a:lnTo>
                    <a:pt x="45" y="300"/>
                  </a:lnTo>
                  <a:lnTo>
                    <a:pt x="54" y="300"/>
                  </a:lnTo>
                  <a:lnTo>
                    <a:pt x="62" y="300"/>
                  </a:lnTo>
                  <a:lnTo>
                    <a:pt x="71" y="300"/>
                  </a:lnTo>
                  <a:lnTo>
                    <a:pt x="81" y="300"/>
                  </a:lnTo>
                  <a:lnTo>
                    <a:pt x="89" y="300"/>
                  </a:lnTo>
                  <a:lnTo>
                    <a:pt x="97" y="300"/>
                  </a:lnTo>
                  <a:lnTo>
                    <a:pt x="106" y="300"/>
                  </a:lnTo>
                  <a:lnTo>
                    <a:pt x="114" y="300"/>
                  </a:lnTo>
                  <a:close/>
                </a:path>
              </a:pathLst>
            </a:custGeom>
            <a:solidFill>
              <a:srgbClr val="C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" name="Freeform 201"/>
            <p:cNvSpPr>
              <a:spLocks noChangeAspect="1"/>
            </p:cNvSpPr>
            <p:nvPr/>
          </p:nvSpPr>
          <p:spPr bwMode="auto">
            <a:xfrm>
              <a:off x="3258" y="2809"/>
              <a:ext cx="113" cy="152"/>
            </a:xfrm>
            <a:custGeom>
              <a:avLst/>
              <a:gdLst>
                <a:gd name="T0" fmla="*/ 14 w 226"/>
                <a:gd name="T1" fmla="*/ 16 h 303"/>
                <a:gd name="T2" fmla="*/ 13 w 226"/>
                <a:gd name="T3" fmla="*/ 14 h 303"/>
                <a:gd name="T4" fmla="*/ 12 w 226"/>
                <a:gd name="T5" fmla="*/ 12 h 303"/>
                <a:gd name="T6" fmla="*/ 10 w 226"/>
                <a:gd name="T7" fmla="*/ 10 h 303"/>
                <a:gd name="T8" fmla="*/ 9 w 226"/>
                <a:gd name="T9" fmla="*/ 8 h 303"/>
                <a:gd name="T10" fmla="*/ 7 w 226"/>
                <a:gd name="T11" fmla="*/ 6 h 303"/>
                <a:gd name="T12" fmla="*/ 5 w 226"/>
                <a:gd name="T13" fmla="*/ 4 h 303"/>
                <a:gd name="T14" fmla="*/ 3 w 226"/>
                <a:gd name="T15" fmla="*/ 2 h 303"/>
                <a:gd name="T16" fmla="*/ 0 w 226"/>
                <a:gd name="T17" fmla="*/ 0 h 303"/>
                <a:gd name="T18" fmla="*/ 2 w 226"/>
                <a:gd name="T19" fmla="*/ 6 h 303"/>
                <a:gd name="T20" fmla="*/ 2 w 226"/>
                <a:gd name="T21" fmla="*/ 7 h 303"/>
                <a:gd name="T22" fmla="*/ 2 w 226"/>
                <a:gd name="T23" fmla="*/ 8 h 303"/>
                <a:gd name="T24" fmla="*/ 2 w 226"/>
                <a:gd name="T25" fmla="*/ 9 h 303"/>
                <a:gd name="T26" fmla="*/ 1 w 226"/>
                <a:gd name="T27" fmla="*/ 9 h 303"/>
                <a:gd name="T28" fmla="*/ 3 w 226"/>
                <a:gd name="T29" fmla="*/ 11 h 303"/>
                <a:gd name="T30" fmla="*/ 4 w 226"/>
                <a:gd name="T31" fmla="*/ 12 h 303"/>
                <a:gd name="T32" fmla="*/ 6 w 226"/>
                <a:gd name="T33" fmla="*/ 13 h 303"/>
                <a:gd name="T34" fmla="*/ 7 w 226"/>
                <a:gd name="T35" fmla="*/ 15 h 303"/>
                <a:gd name="T36" fmla="*/ 7 w 226"/>
                <a:gd name="T37" fmla="*/ 16 h 303"/>
                <a:gd name="T38" fmla="*/ 9 w 226"/>
                <a:gd name="T39" fmla="*/ 17 h 303"/>
                <a:gd name="T40" fmla="*/ 10 w 226"/>
                <a:gd name="T41" fmla="*/ 18 h 303"/>
                <a:gd name="T42" fmla="*/ 11 w 226"/>
                <a:gd name="T43" fmla="*/ 19 h 303"/>
                <a:gd name="T44" fmla="*/ 12 w 226"/>
                <a:gd name="T45" fmla="*/ 19 h 303"/>
                <a:gd name="T46" fmla="*/ 12 w 226"/>
                <a:gd name="T47" fmla="*/ 19 h 303"/>
                <a:gd name="T48" fmla="*/ 13 w 226"/>
                <a:gd name="T49" fmla="*/ 18 h 303"/>
                <a:gd name="T50" fmla="*/ 13 w 226"/>
                <a:gd name="T51" fmla="*/ 18 h 303"/>
                <a:gd name="T52" fmla="*/ 14 w 226"/>
                <a:gd name="T53" fmla="*/ 17 h 303"/>
                <a:gd name="T54" fmla="*/ 14 w 226"/>
                <a:gd name="T55" fmla="*/ 17 h 303"/>
                <a:gd name="T56" fmla="*/ 14 w 226"/>
                <a:gd name="T57" fmla="*/ 16 h 303"/>
                <a:gd name="T58" fmla="*/ 14 w 226"/>
                <a:gd name="T59" fmla="*/ 16 h 3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26"/>
                <a:gd name="T91" fmla="*/ 0 h 303"/>
                <a:gd name="T92" fmla="*/ 226 w 226"/>
                <a:gd name="T93" fmla="*/ 303 h 3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26" h="303">
                  <a:moveTo>
                    <a:pt x="226" y="242"/>
                  </a:moveTo>
                  <a:lnTo>
                    <a:pt x="206" y="210"/>
                  </a:lnTo>
                  <a:lnTo>
                    <a:pt x="182" y="178"/>
                  </a:lnTo>
                  <a:lnTo>
                    <a:pt x="156" y="147"/>
                  </a:lnTo>
                  <a:lnTo>
                    <a:pt x="129" y="115"/>
                  </a:lnTo>
                  <a:lnTo>
                    <a:pt x="99" y="87"/>
                  </a:lnTo>
                  <a:lnTo>
                    <a:pt x="67" y="56"/>
                  </a:lnTo>
                  <a:lnTo>
                    <a:pt x="34" y="28"/>
                  </a:lnTo>
                  <a:lnTo>
                    <a:pt x="0" y="0"/>
                  </a:lnTo>
                  <a:lnTo>
                    <a:pt x="19" y="95"/>
                  </a:lnTo>
                  <a:lnTo>
                    <a:pt x="20" y="107"/>
                  </a:lnTo>
                  <a:lnTo>
                    <a:pt x="19" y="120"/>
                  </a:lnTo>
                  <a:lnTo>
                    <a:pt x="17" y="132"/>
                  </a:lnTo>
                  <a:lnTo>
                    <a:pt x="12" y="143"/>
                  </a:lnTo>
                  <a:lnTo>
                    <a:pt x="37" y="163"/>
                  </a:lnTo>
                  <a:lnTo>
                    <a:pt x="60" y="183"/>
                  </a:lnTo>
                  <a:lnTo>
                    <a:pt x="82" y="205"/>
                  </a:lnTo>
                  <a:lnTo>
                    <a:pt x="102" y="225"/>
                  </a:lnTo>
                  <a:lnTo>
                    <a:pt x="121" y="245"/>
                  </a:lnTo>
                  <a:lnTo>
                    <a:pt x="139" y="265"/>
                  </a:lnTo>
                  <a:lnTo>
                    <a:pt x="154" y="285"/>
                  </a:lnTo>
                  <a:lnTo>
                    <a:pt x="169" y="303"/>
                  </a:lnTo>
                  <a:lnTo>
                    <a:pt x="179" y="298"/>
                  </a:lnTo>
                  <a:lnTo>
                    <a:pt x="187" y="292"/>
                  </a:lnTo>
                  <a:lnTo>
                    <a:pt x="196" y="285"/>
                  </a:lnTo>
                  <a:lnTo>
                    <a:pt x="204" y="277"/>
                  </a:lnTo>
                  <a:lnTo>
                    <a:pt x="211" y="270"/>
                  </a:lnTo>
                  <a:lnTo>
                    <a:pt x="216" y="260"/>
                  </a:lnTo>
                  <a:lnTo>
                    <a:pt x="221" y="252"/>
                  </a:lnTo>
                  <a:lnTo>
                    <a:pt x="226" y="242"/>
                  </a:lnTo>
                  <a:close/>
                </a:path>
              </a:pathLst>
            </a:custGeom>
            <a:solidFill>
              <a:srgbClr val="C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" name="Freeform 202"/>
            <p:cNvSpPr>
              <a:spLocks noChangeAspect="1"/>
            </p:cNvSpPr>
            <p:nvPr/>
          </p:nvSpPr>
          <p:spPr bwMode="auto">
            <a:xfrm>
              <a:off x="3012" y="2835"/>
              <a:ext cx="300" cy="173"/>
            </a:xfrm>
            <a:custGeom>
              <a:avLst/>
              <a:gdLst>
                <a:gd name="T0" fmla="*/ 12 w 598"/>
                <a:gd name="T1" fmla="*/ 19 h 348"/>
                <a:gd name="T2" fmla="*/ 10 w 598"/>
                <a:gd name="T3" fmla="*/ 19 h 348"/>
                <a:gd name="T4" fmla="*/ 8 w 598"/>
                <a:gd name="T5" fmla="*/ 17 h 348"/>
                <a:gd name="T6" fmla="*/ 7 w 598"/>
                <a:gd name="T7" fmla="*/ 15 h 348"/>
                <a:gd name="T8" fmla="*/ 6 w 598"/>
                <a:gd name="T9" fmla="*/ 12 h 348"/>
                <a:gd name="T10" fmla="*/ 5 w 598"/>
                <a:gd name="T11" fmla="*/ 9 h 348"/>
                <a:gd name="T12" fmla="*/ 4 w 598"/>
                <a:gd name="T13" fmla="*/ 6 h 348"/>
                <a:gd name="T14" fmla="*/ 3 w 598"/>
                <a:gd name="T15" fmla="*/ 4 h 348"/>
                <a:gd name="T16" fmla="*/ 3 w 598"/>
                <a:gd name="T17" fmla="*/ 3 h 348"/>
                <a:gd name="T18" fmla="*/ 2 w 598"/>
                <a:gd name="T19" fmla="*/ 2 h 348"/>
                <a:gd name="T20" fmla="*/ 2 w 598"/>
                <a:gd name="T21" fmla="*/ 1 h 348"/>
                <a:gd name="T22" fmla="*/ 1 w 598"/>
                <a:gd name="T23" fmla="*/ 0 h 348"/>
                <a:gd name="T24" fmla="*/ 0 w 598"/>
                <a:gd name="T25" fmla="*/ 0 h 348"/>
                <a:gd name="T26" fmla="*/ 4 w 598"/>
                <a:gd name="T27" fmla="*/ 15 h 348"/>
                <a:gd name="T28" fmla="*/ 4 w 598"/>
                <a:gd name="T29" fmla="*/ 16 h 348"/>
                <a:gd name="T30" fmla="*/ 5 w 598"/>
                <a:gd name="T31" fmla="*/ 17 h 348"/>
                <a:gd name="T32" fmla="*/ 6 w 598"/>
                <a:gd name="T33" fmla="*/ 19 h 348"/>
                <a:gd name="T34" fmla="*/ 7 w 598"/>
                <a:gd name="T35" fmla="*/ 20 h 348"/>
                <a:gd name="T36" fmla="*/ 8 w 598"/>
                <a:gd name="T37" fmla="*/ 20 h 348"/>
                <a:gd name="T38" fmla="*/ 10 w 598"/>
                <a:gd name="T39" fmla="*/ 21 h 348"/>
                <a:gd name="T40" fmla="*/ 11 w 598"/>
                <a:gd name="T41" fmla="*/ 21 h 348"/>
                <a:gd name="T42" fmla="*/ 13 w 598"/>
                <a:gd name="T43" fmla="*/ 21 h 348"/>
                <a:gd name="T44" fmla="*/ 38 w 598"/>
                <a:gd name="T45" fmla="*/ 16 h 348"/>
                <a:gd name="T46" fmla="*/ 37 w 598"/>
                <a:gd name="T47" fmla="*/ 16 h 348"/>
                <a:gd name="T48" fmla="*/ 36 w 598"/>
                <a:gd name="T49" fmla="*/ 16 h 348"/>
                <a:gd name="T50" fmla="*/ 34 w 598"/>
                <a:gd name="T51" fmla="*/ 16 h 348"/>
                <a:gd name="T52" fmla="*/ 33 w 598"/>
                <a:gd name="T53" fmla="*/ 16 h 348"/>
                <a:gd name="T54" fmla="*/ 31 w 598"/>
                <a:gd name="T55" fmla="*/ 16 h 348"/>
                <a:gd name="T56" fmla="*/ 30 w 598"/>
                <a:gd name="T57" fmla="*/ 16 h 348"/>
                <a:gd name="T58" fmla="*/ 28 w 598"/>
                <a:gd name="T59" fmla="*/ 16 h 348"/>
                <a:gd name="T60" fmla="*/ 26 w 598"/>
                <a:gd name="T61" fmla="*/ 17 h 348"/>
                <a:gd name="T62" fmla="*/ 24 w 598"/>
                <a:gd name="T63" fmla="*/ 17 h 348"/>
                <a:gd name="T64" fmla="*/ 22 w 598"/>
                <a:gd name="T65" fmla="*/ 18 h 348"/>
                <a:gd name="T66" fmla="*/ 21 w 598"/>
                <a:gd name="T67" fmla="*/ 18 h 348"/>
                <a:gd name="T68" fmla="*/ 19 w 598"/>
                <a:gd name="T69" fmla="*/ 18 h 348"/>
                <a:gd name="T70" fmla="*/ 17 w 598"/>
                <a:gd name="T71" fmla="*/ 19 h 348"/>
                <a:gd name="T72" fmla="*/ 15 w 598"/>
                <a:gd name="T73" fmla="*/ 19 h 348"/>
                <a:gd name="T74" fmla="*/ 14 w 598"/>
                <a:gd name="T75" fmla="*/ 19 h 348"/>
                <a:gd name="T76" fmla="*/ 12 w 598"/>
                <a:gd name="T77" fmla="*/ 19 h 3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8"/>
                <a:gd name="T118" fmla="*/ 0 h 348"/>
                <a:gd name="T119" fmla="*/ 598 w 598"/>
                <a:gd name="T120" fmla="*/ 348 h 34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8" h="348">
                  <a:moveTo>
                    <a:pt x="188" y="316"/>
                  </a:moveTo>
                  <a:lnTo>
                    <a:pt x="155" y="308"/>
                  </a:lnTo>
                  <a:lnTo>
                    <a:pt x="125" y="281"/>
                  </a:lnTo>
                  <a:lnTo>
                    <a:pt x="102" y="242"/>
                  </a:lnTo>
                  <a:lnTo>
                    <a:pt x="81" y="197"/>
                  </a:lnTo>
                  <a:lnTo>
                    <a:pt x="65" y="152"/>
                  </a:lnTo>
                  <a:lnTo>
                    <a:pt x="51" y="109"/>
                  </a:lnTo>
                  <a:lnTo>
                    <a:pt x="43" y="76"/>
                  </a:lnTo>
                  <a:lnTo>
                    <a:pt x="38" y="57"/>
                  </a:lnTo>
                  <a:lnTo>
                    <a:pt x="31" y="39"/>
                  </a:lnTo>
                  <a:lnTo>
                    <a:pt x="23" y="22"/>
                  </a:lnTo>
                  <a:lnTo>
                    <a:pt x="13" y="10"/>
                  </a:lnTo>
                  <a:lnTo>
                    <a:pt x="0" y="0"/>
                  </a:lnTo>
                  <a:lnTo>
                    <a:pt x="53" y="241"/>
                  </a:lnTo>
                  <a:lnTo>
                    <a:pt x="60" y="266"/>
                  </a:lnTo>
                  <a:lnTo>
                    <a:pt x="70" y="288"/>
                  </a:lnTo>
                  <a:lnTo>
                    <a:pt x="85" y="308"/>
                  </a:lnTo>
                  <a:lnTo>
                    <a:pt x="103" y="323"/>
                  </a:lnTo>
                  <a:lnTo>
                    <a:pt x="125" y="336"/>
                  </a:lnTo>
                  <a:lnTo>
                    <a:pt x="148" y="344"/>
                  </a:lnTo>
                  <a:lnTo>
                    <a:pt x="172" y="348"/>
                  </a:lnTo>
                  <a:lnTo>
                    <a:pt x="198" y="348"/>
                  </a:lnTo>
                  <a:lnTo>
                    <a:pt x="598" y="269"/>
                  </a:lnTo>
                  <a:lnTo>
                    <a:pt x="581" y="264"/>
                  </a:lnTo>
                  <a:lnTo>
                    <a:pt x="563" y="261"/>
                  </a:lnTo>
                  <a:lnTo>
                    <a:pt x="541" y="259"/>
                  </a:lnTo>
                  <a:lnTo>
                    <a:pt x="518" y="259"/>
                  </a:lnTo>
                  <a:lnTo>
                    <a:pt x="493" y="262"/>
                  </a:lnTo>
                  <a:lnTo>
                    <a:pt x="466" y="266"/>
                  </a:lnTo>
                  <a:lnTo>
                    <a:pt x="438" y="271"/>
                  </a:lnTo>
                  <a:lnTo>
                    <a:pt x="409" y="277"/>
                  </a:lnTo>
                  <a:lnTo>
                    <a:pt x="379" y="282"/>
                  </a:lnTo>
                  <a:lnTo>
                    <a:pt x="349" y="289"/>
                  </a:lnTo>
                  <a:lnTo>
                    <a:pt x="321" y="296"/>
                  </a:lnTo>
                  <a:lnTo>
                    <a:pt x="290" y="303"/>
                  </a:lnTo>
                  <a:lnTo>
                    <a:pt x="264" y="308"/>
                  </a:lnTo>
                  <a:lnTo>
                    <a:pt x="237" y="311"/>
                  </a:lnTo>
                  <a:lnTo>
                    <a:pt x="212" y="314"/>
                  </a:lnTo>
                  <a:lnTo>
                    <a:pt x="188" y="316"/>
                  </a:lnTo>
                  <a:close/>
                </a:path>
              </a:pathLst>
            </a:custGeom>
            <a:solidFill>
              <a:srgbClr val="00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" name="Freeform 203"/>
            <p:cNvSpPr>
              <a:spLocks noChangeAspect="1"/>
            </p:cNvSpPr>
            <p:nvPr/>
          </p:nvSpPr>
          <p:spPr bwMode="auto">
            <a:xfrm>
              <a:off x="3005" y="2798"/>
              <a:ext cx="338" cy="194"/>
            </a:xfrm>
            <a:custGeom>
              <a:avLst/>
              <a:gdLst>
                <a:gd name="T0" fmla="*/ 42 w 676"/>
                <a:gd name="T1" fmla="*/ 19 h 389"/>
                <a:gd name="T2" fmla="*/ 40 w 676"/>
                <a:gd name="T3" fmla="*/ 16 h 389"/>
                <a:gd name="T4" fmla="*/ 37 w 676"/>
                <a:gd name="T5" fmla="*/ 14 h 389"/>
                <a:gd name="T6" fmla="*/ 34 w 676"/>
                <a:gd name="T7" fmla="*/ 11 h 389"/>
                <a:gd name="T8" fmla="*/ 33 w 676"/>
                <a:gd name="T9" fmla="*/ 10 h 389"/>
                <a:gd name="T10" fmla="*/ 31 w 676"/>
                <a:gd name="T11" fmla="*/ 11 h 389"/>
                <a:gd name="T12" fmla="*/ 30 w 676"/>
                <a:gd name="T13" fmla="*/ 12 h 389"/>
                <a:gd name="T14" fmla="*/ 29 w 676"/>
                <a:gd name="T15" fmla="*/ 13 h 389"/>
                <a:gd name="T16" fmla="*/ 12 w 676"/>
                <a:gd name="T17" fmla="*/ 15 h 389"/>
                <a:gd name="T18" fmla="*/ 11 w 676"/>
                <a:gd name="T19" fmla="*/ 14 h 389"/>
                <a:gd name="T20" fmla="*/ 9 w 676"/>
                <a:gd name="T21" fmla="*/ 14 h 389"/>
                <a:gd name="T22" fmla="*/ 7 w 676"/>
                <a:gd name="T23" fmla="*/ 12 h 389"/>
                <a:gd name="T24" fmla="*/ 6 w 676"/>
                <a:gd name="T25" fmla="*/ 10 h 389"/>
                <a:gd name="T26" fmla="*/ 3 w 676"/>
                <a:gd name="T27" fmla="*/ 0 h 389"/>
                <a:gd name="T28" fmla="*/ 3 w 676"/>
                <a:gd name="T29" fmla="*/ 0 h 389"/>
                <a:gd name="T30" fmla="*/ 1 w 676"/>
                <a:gd name="T31" fmla="*/ 0 h 389"/>
                <a:gd name="T32" fmla="*/ 1 w 676"/>
                <a:gd name="T33" fmla="*/ 0 h 389"/>
                <a:gd name="T34" fmla="*/ 1 w 676"/>
                <a:gd name="T35" fmla="*/ 4 h 389"/>
                <a:gd name="T36" fmla="*/ 3 w 676"/>
                <a:gd name="T37" fmla="*/ 5 h 389"/>
                <a:gd name="T38" fmla="*/ 3 w 676"/>
                <a:gd name="T39" fmla="*/ 8 h 389"/>
                <a:gd name="T40" fmla="*/ 5 w 676"/>
                <a:gd name="T41" fmla="*/ 12 h 389"/>
                <a:gd name="T42" fmla="*/ 5 w 676"/>
                <a:gd name="T43" fmla="*/ 18 h 389"/>
                <a:gd name="T44" fmla="*/ 9 w 676"/>
                <a:gd name="T45" fmla="*/ 22 h 389"/>
                <a:gd name="T46" fmla="*/ 12 w 676"/>
                <a:gd name="T47" fmla="*/ 24 h 389"/>
                <a:gd name="T48" fmla="*/ 17 w 676"/>
                <a:gd name="T49" fmla="*/ 24 h 389"/>
                <a:gd name="T50" fmla="*/ 20 w 676"/>
                <a:gd name="T51" fmla="*/ 23 h 389"/>
                <a:gd name="T52" fmla="*/ 23 w 676"/>
                <a:gd name="T53" fmla="*/ 22 h 389"/>
                <a:gd name="T54" fmla="*/ 26 w 676"/>
                <a:gd name="T55" fmla="*/ 21 h 389"/>
                <a:gd name="T56" fmla="*/ 30 w 676"/>
                <a:gd name="T57" fmla="*/ 21 h 389"/>
                <a:gd name="T58" fmla="*/ 34 w 676"/>
                <a:gd name="T59" fmla="*/ 20 h 389"/>
                <a:gd name="T60" fmla="*/ 37 w 676"/>
                <a:gd name="T61" fmla="*/ 20 h 389"/>
                <a:gd name="T62" fmla="*/ 39 w 676"/>
                <a:gd name="T63" fmla="*/ 21 h 389"/>
                <a:gd name="T64" fmla="*/ 41 w 676"/>
                <a:gd name="T65" fmla="*/ 21 h 389"/>
                <a:gd name="T66" fmla="*/ 42 w 676"/>
                <a:gd name="T67" fmla="*/ 20 h 3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6"/>
                <a:gd name="T103" fmla="*/ 0 h 389"/>
                <a:gd name="T104" fmla="*/ 676 w 676"/>
                <a:gd name="T105" fmla="*/ 389 h 3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6" h="389">
                  <a:moveTo>
                    <a:pt x="676" y="325"/>
                  </a:moveTo>
                  <a:lnTo>
                    <a:pt x="661" y="307"/>
                  </a:lnTo>
                  <a:lnTo>
                    <a:pt x="646" y="287"/>
                  </a:lnTo>
                  <a:lnTo>
                    <a:pt x="628" y="267"/>
                  </a:lnTo>
                  <a:lnTo>
                    <a:pt x="609" y="247"/>
                  </a:lnTo>
                  <a:lnTo>
                    <a:pt x="589" y="227"/>
                  </a:lnTo>
                  <a:lnTo>
                    <a:pt x="567" y="205"/>
                  </a:lnTo>
                  <a:lnTo>
                    <a:pt x="544" y="185"/>
                  </a:lnTo>
                  <a:lnTo>
                    <a:pt x="519" y="165"/>
                  </a:lnTo>
                  <a:lnTo>
                    <a:pt x="514" y="174"/>
                  </a:lnTo>
                  <a:lnTo>
                    <a:pt x="509" y="182"/>
                  </a:lnTo>
                  <a:lnTo>
                    <a:pt x="500" y="189"/>
                  </a:lnTo>
                  <a:lnTo>
                    <a:pt x="494" y="195"/>
                  </a:lnTo>
                  <a:lnTo>
                    <a:pt x="485" y="202"/>
                  </a:lnTo>
                  <a:lnTo>
                    <a:pt x="475" y="205"/>
                  </a:lnTo>
                  <a:lnTo>
                    <a:pt x="465" y="210"/>
                  </a:lnTo>
                  <a:lnTo>
                    <a:pt x="455" y="212"/>
                  </a:lnTo>
                  <a:lnTo>
                    <a:pt x="194" y="240"/>
                  </a:lnTo>
                  <a:lnTo>
                    <a:pt x="178" y="240"/>
                  </a:lnTo>
                  <a:lnTo>
                    <a:pt x="163" y="237"/>
                  </a:lnTo>
                  <a:lnTo>
                    <a:pt x="148" y="232"/>
                  </a:lnTo>
                  <a:lnTo>
                    <a:pt x="134" y="224"/>
                  </a:lnTo>
                  <a:lnTo>
                    <a:pt x="123" y="212"/>
                  </a:lnTo>
                  <a:lnTo>
                    <a:pt x="112" y="199"/>
                  </a:lnTo>
                  <a:lnTo>
                    <a:pt x="106" y="184"/>
                  </a:lnTo>
                  <a:lnTo>
                    <a:pt x="102" y="167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16" y="73"/>
                  </a:lnTo>
                  <a:lnTo>
                    <a:pt x="27" y="83"/>
                  </a:lnTo>
                  <a:lnTo>
                    <a:pt x="37" y="95"/>
                  </a:lnTo>
                  <a:lnTo>
                    <a:pt x="46" y="112"/>
                  </a:lnTo>
                  <a:lnTo>
                    <a:pt x="54" y="130"/>
                  </a:lnTo>
                  <a:lnTo>
                    <a:pt x="64" y="162"/>
                  </a:lnTo>
                  <a:lnTo>
                    <a:pt x="71" y="200"/>
                  </a:lnTo>
                  <a:lnTo>
                    <a:pt x="79" y="244"/>
                  </a:lnTo>
                  <a:lnTo>
                    <a:pt x="91" y="289"/>
                  </a:lnTo>
                  <a:lnTo>
                    <a:pt x="106" y="329"/>
                  </a:lnTo>
                  <a:lnTo>
                    <a:pt x="129" y="362"/>
                  </a:lnTo>
                  <a:lnTo>
                    <a:pt x="161" y="382"/>
                  </a:lnTo>
                  <a:lnTo>
                    <a:pt x="204" y="389"/>
                  </a:lnTo>
                  <a:lnTo>
                    <a:pt x="230" y="387"/>
                  </a:lnTo>
                  <a:lnTo>
                    <a:pt x="258" y="384"/>
                  </a:lnTo>
                  <a:lnTo>
                    <a:pt x="285" y="379"/>
                  </a:lnTo>
                  <a:lnTo>
                    <a:pt x="315" y="374"/>
                  </a:lnTo>
                  <a:lnTo>
                    <a:pt x="343" y="367"/>
                  </a:lnTo>
                  <a:lnTo>
                    <a:pt x="373" y="361"/>
                  </a:lnTo>
                  <a:lnTo>
                    <a:pt x="402" y="355"/>
                  </a:lnTo>
                  <a:lnTo>
                    <a:pt x="430" y="349"/>
                  </a:lnTo>
                  <a:lnTo>
                    <a:pt x="459" y="344"/>
                  </a:lnTo>
                  <a:lnTo>
                    <a:pt x="485" y="339"/>
                  </a:lnTo>
                  <a:lnTo>
                    <a:pt x="512" y="334"/>
                  </a:lnTo>
                  <a:lnTo>
                    <a:pt x="537" y="332"/>
                  </a:lnTo>
                  <a:lnTo>
                    <a:pt x="559" y="332"/>
                  </a:lnTo>
                  <a:lnTo>
                    <a:pt x="581" y="332"/>
                  </a:lnTo>
                  <a:lnTo>
                    <a:pt x="599" y="335"/>
                  </a:lnTo>
                  <a:lnTo>
                    <a:pt x="614" y="342"/>
                  </a:lnTo>
                  <a:lnTo>
                    <a:pt x="633" y="339"/>
                  </a:lnTo>
                  <a:lnTo>
                    <a:pt x="644" y="337"/>
                  </a:lnTo>
                  <a:lnTo>
                    <a:pt x="654" y="334"/>
                  </a:lnTo>
                  <a:lnTo>
                    <a:pt x="666" y="330"/>
                  </a:lnTo>
                  <a:lnTo>
                    <a:pt x="676" y="325"/>
                  </a:lnTo>
                  <a:close/>
                </a:path>
              </a:pathLst>
            </a:custGeom>
            <a:solidFill>
              <a:srgbClr val="84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7" name="Freeform 204"/>
            <p:cNvSpPr>
              <a:spLocks noChangeAspect="1"/>
            </p:cNvSpPr>
            <p:nvPr/>
          </p:nvSpPr>
          <p:spPr bwMode="auto">
            <a:xfrm>
              <a:off x="3001" y="2630"/>
              <a:ext cx="375" cy="300"/>
            </a:xfrm>
            <a:custGeom>
              <a:avLst/>
              <a:gdLst>
                <a:gd name="T0" fmla="*/ 41 w 749"/>
                <a:gd name="T1" fmla="*/ 23 h 599"/>
                <a:gd name="T2" fmla="*/ 41 w 749"/>
                <a:gd name="T3" fmla="*/ 21 h 599"/>
                <a:gd name="T4" fmla="*/ 40 w 749"/>
                <a:gd name="T5" fmla="*/ 18 h 599"/>
                <a:gd name="T6" fmla="*/ 39 w 749"/>
                <a:gd name="T7" fmla="*/ 15 h 599"/>
                <a:gd name="T8" fmla="*/ 38 w 749"/>
                <a:gd name="T9" fmla="*/ 12 h 599"/>
                <a:gd name="T10" fmla="*/ 37 w 749"/>
                <a:gd name="T11" fmla="*/ 9 h 599"/>
                <a:gd name="T12" fmla="*/ 35 w 749"/>
                <a:gd name="T13" fmla="*/ 7 h 599"/>
                <a:gd name="T14" fmla="*/ 31 w 749"/>
                <a:gd name="T15" fmla="*/ 4 h 599"/>
                <a:gd name="T16" fmla="*/ 27 w 749"/>
                <a:gd name="T17" fmla="*/ 2 h 599"/>
                <a:gd name="T18" fmla="*/ 5 w 749"/>
                <a:gd name="T19" fmla="*/ 0 h 599"/>
                <a:gd name="T20" fmla="*/ 4 w 749"/>
                <a:gd name="T21" fmla="*/ 1 h 599"/>
                <a:gd name="T22" fmla="*/ 4 w 749"/>
                <a:gd name="T23" fmla="*/ 1 h 599"/>
                <a:gd name="T24" fmla="*/ 3 w 749"/>
                <a:gd name="T25" fmla="*/ 1 h 599"/>
                <a:gd name="T26" fmla="*/ 3 w 749"/>
                <a:gd name="T27" fmla="*/ 1 h 599"/>
                <a:gd name="T28" fmla="*/ 2 w 749"/>
                <a:gd name="T29" fmla="*/ 1 h 599"/>
                <a:gd name="T30" fmla="*/ 1 w 749"/>
                <a:gd name="T31" fmla="*/ 2 h 599"/>
                <a:gd name="T32" fmla="*/ 1 w 749"/>
                <a:gd name="T33" fmla="*/ 2 h 599"/>
                <a:gd name="T34" fmla="*/ 0 w 749"/>
                <a:gd name="T35" fmla="*/ 3 h 599"/>
                <a:gd name="T36" fmla="*/ 1 w 749"/>
                <a:gd name="T37" fmla="*/ 3 h 599"/>
                <a:gd name="T38" fmla="*/ 1 w 749"/>
                <a:gd name="T39" fmla="*/ 3 h 599"/>
                <a:gd name="T40" fmla="*/ 2 w 749"/>
                <a:gd name="T41" fmla="*/ 3 h 599"/>
                <a:gd name="T42" fmla="*/ 3 w 749"/>
                <a:gd name="T43" fmla="*/ 4 h 599"/>
                <a:gd name="T44" fmla="*/ 3 w 749"/>
                <a:gd name="T45" fmla="*/ 4 h 599"/>
                <a:gd name="T46" fmla="*/ 4 w 749"/>
                <a:gd name="T47" fmla="*/ 4 h 599"/>
                <a:gd name="T48" fmla="*/ 5 w 749"/>
                <a:gd name="T49" fmla="*/ 5 h 599"/>
                <a:gd name="T50" fmla="*/ 6 w 749"/>
                <a:gd name="T51" fmla="*/ 5 h 599"/>
                <a:gd name="T52" fmla="*/ 6 w 749"/>
                <a:gd name="T53" fmla="*/ 5 h 599"/>
                <a:gd name="T54" fmla="*/ 6 w 749"/>
                <a:gd name="T55" fmla="*/ 5 h 599"/>
                <a:gd name="T56" fmla="*/ 7 w 749"/>
                <a:gd name="T57" fmla="*/ 5 h 599"/>
                <a:gd name="T58" fmla="*/ 7 w 749"/>
                <a:gd name="T59" fmla="*/ 5 h 599"/>
                <a:gd name="T60" fmla="*/ 24 w 749"/>
                <a:gd name="T61" fmla="*/ 6 h 599"/>
                <a:gd name="T62" fmla="*/ 26 w 749"/>
                <a:gd name="T63" fmla="*/ 6 h 599"/>
                <a:gd name="T64" fmla="*/ 27 w 749"/>
                <a:gd name="T65" fmla="*/ 6 h 599"/>
                <a:gd name="T66" fmla="*/ 28 w 749"/>
                <a:gd name="T67" fmla="*/ 6 h 599"/>
                <a:gd name="T68" fmla="*/ 28 w 749"/>
                <a:gd name="T69" fmla="*/ 7 h 599"/>
                <a:gd name="T70" fmla="*/ 29 w 749"/>
                <a:gd name="T71" fmla="*/ 8 h 599"/>
                <a:gd name="T72" fmla="*/ 30 w 749"/>
                <a:gd name="T73" fmla="*/ 8 h 599"/>
                <a:gd name="T74" fmla="*/ 30 w 749"/>
                <a:gd name="T75" fmla="*/ 9 h 599"/>
                <a:gd name="T76" fmla="*/ 30 w 749"/>
                <a:gd name="T77" fmla="*/ 10 h 599"/>
                <a:gd name="T78" fmla="*/ 33 w 749"/>
                <a:gd name="T79" fmla="*/ 23 h 599"/>
                <a:gd name="T80" fmla="*/ 35 w 749"/>
                <a:gd name="T81" fmla="*/ 25 h 599"/>
                <a:gd name="T82" fmla="*/ 37 w 749"/>
                <a:gd name="T83" fmla="*/ 26 h 599"/>
                <a:gd name="T84" fmla="*/ 39 w 749"/>
                <a:gd name="T85" fmla="*/ 28 h 599"/>
                <a:gd name="T86" fmla="*/ 41 w 749"/>
                <a:gd name="T87" fmla="*/ 30 h 599"/>
                <a:gd name="T88" fmla="*/ 42 w 749"/>
                <a:gd name="T89" fmla="*/ 32 h 599"/>
                <a:gd name="T90" fmla="*/ 44 w 749"/>
                <a:gd name="T91" fmla="*/ 34 h 599"/>
                <a:gd name="T92" fmla="*/ 45 w 749"/>
                <a:gd name="T93" fmla="*/ 36 h 599"/>
                <a:gd name="T94" fmla="*/ 47 w 749"/>
                <a:gd name="T95" fmla="*/ 38 h 599"/>
                <a:gd name="T96" fmla="*/ 47 w 749"/>
                <a:gd name="T97" fmla="*/ 37 h 599"/>
                <a:gd name="T98" fmla="*/ 47 w 749"/>
                <a:gd name="T99" fmla="*/ 36 h 599"/>
                <a:gd name="T100" fmla="*/ 47 w 749"/>
                <a:gd name="T101" fmla="*/ 35 h 599"/>
                <a:gd name="T102" fmla="*/ 47 w 749"/>
                <a:gd name="T103" fmla="*/ 34 h 599"/>
                <a:gd name="T104" fmla="*/ 46 w 749"/>
                <a:gd name="T105" fmla="*/ 28 h 599"/>
                <a:gd name="T106" fmla="*/ 46 w 749"/>
                <a:gd name="T107" fmla="*/ 28 h 599"/>
                <a:gd name="T108" fmla="*/ 45 w 749"/>
                <a:gd name="T109" fmla="*/ 27 h 599"/>
                <a:gd name="T110" fmla="*/ 44 w 749"/>
                <a:gd name="T111" fmla="*/ 27 h 599"/>
                <a:gd name="T112" fmla="*/ 44 w 749"/>
                <a:gd name="T113" fmla="*/ 26 h 599"/>
                <a:gd name="T114" fmla="*/ 43 w 749"/>
                <a:gd name="T115" fmla="*/ 26 h 599"/>
                <a:gd name="T116" fmla="*/ 42 w 749"/>
                <a:gd name="T117" fmla="*/ 25 h 599"/>
                <a:gd name="T118" fmla="*/ 42 w 749"/>
                <a:gd name="T119" fmla="*/ 24 h 599"/>
                <a:gd name="T120" fmla="*/ 41 w 749"/>
                <a:gd name="T121" fmla="*/ 23 h 5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49"/>
                <a:gd name="T184" fmla="*/ 0 h 599"/>
                <a:gd name="T185" fmla="*/ 749 w 749"/>
                <a:gd name="T186" fmla="*/ 599 h 5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49" h="599">
                  <a:moveTo>
                    <a:pt x="654" y="357"/>
                  </a:moveTo>
                  <a:lnTo>
                    <a:pt x="642" y="322"/>
                  </a:lnTo>
                  <a:lnTo>
                    <a:pt x="634" y="282"/>
                  </a:lnTo>
                  <a:lnTo>
                    <a:pt x="623" y="237"/>
                  </a:lnTo>
                  <a:lnTo>
                    <a:pt x="608" y="190"/>
                  </a:lnTo>
                  <a:lnTo>
                    <a:pt x="583" y="143"/>
                  </a:lnTo>
                  <a:lnTo>
                    <a:pt x="548" y="98"/>
                  </a:lnTo>
                  <a:lnTo>
                    <a:pt x="496" y="56"/>
                  </a:lnTo>
                  <a:lnTo>
                    <a:pt x="424" y="20"/>
                  </a:lnTo>
                  <a:lnTo>
                    <a:pt x="73" y="0"/>
                  </a:lnTo>
                  <a:lnTo>
                    <a:pt x="63" y="1"/>
                  </a:lnTo>
                  <a:lnTo>
                    <a:pt x="53" y="5"/>
                  </a:lnTo>
                  <a:lnTo>
                    <a:pt x="43" y="8"/>
                  </a:lnTo>
                  <a:lnTo>
                    <a:pt x="33" y="11"/>
                  </a:lnTo>
                  <a:lnTo>
                    <a:pt x="23" y="16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0" y="35"/>
                  </a:lnTo>
                  <a:lnTo>
                    <a:pt x="8" y="38"/>
                  </a:lnTo>
                  <a:lnTo>
                    <a:pt x="16" y="43"/>
                  </a:lnTo>
                  <a:lnTo>
                    <a:pt x="27" y="48"/>
                  </a:lnTo>
                  <a:lnTo>
                    <a:pt x="37" y="53"/>
                  </a:lnTo>
                  <a:lnTo>
                    <a:pt x="47" y="58"/>
                  </a:lnTo>
                  <a:lnTo>
                    <a:pt x="58" y="63"/>
                  </a:lnTo>
                  <a:lnTo>
                    <a:pt x="70" y="70"/>
                  </a:lnTo>
                  <a:lnTo>
                    <a:pt x="82" y="76"/>
                  </a:lnTo>
                  <a:lnTo>
                    <a:pt x="88" y="73"/>
                  </a:lnTo>
                  <a:lnTo>
                    <a:pt x="95" y="71"/>
                  </a:lnTo>
                  <a:lnTo>
                    <a:pt x="102" y="70"/>
                  </a:lnTo>
                  <a:lnTo>
                    <a:pt x="108" y="68"/>
                  </a:lnTo>
                  <a:lnTo>
                    <a:pt x="384" y="83"/>
                  </a:lnTo>
                  <a:lnTo>
                    <a:pt x="403" y="86"/>
                  </a:lnTo>
                  <a:lnTo>
                    <a:pt x="421" y="90"/>
                  </a:lnTo>
                  <a:lnTo>
                    <a:pt x="435" y="96"/>
                  </a:lnTo>
                  <a:lnTo>
                    <a:pt x="448" y="103"/>
                  </a:lnTo>
                  <a:lnTo>
                    <a:pt x="458" y="113"/>
                  </a:lnTo>
                  <a:lnTo>
                    <a:pt x="466" y="125"/>
                  </a:lnTo>
                  <a:lnTo>
                    <a:pt x="473" y="140"/>
                  </a:lnTo>
                  <a:lnTo>
                    <a:pt x="476" y="155"/>
                  </a:lnTo>
                  <a:lnTo>
                    <a:pt x="513" y="357"/>
                  </a:lnTo>
                  <a:lnTo>
                    <a:pt x="547" y="385"/>
                  </a:lnTo>
                  <a:lnTo>
                    <a:pt x="580" y="413"/>
                  </a:lnTo>
                  <a:lnTo>
                    <a:pt x="612" y="444"/>
                  </a:lnTo>
                  <a:lnTo>
                    <a:pt x="642" y="472"/>
                  </a:lnTo>
                  <a:lnTo>
                    <a:pt x="669" y="504"/>
                  </a:lnTo>
                  <a:lnTo>
                    <a:pt x="695" y="535"/>
                  </a:lnTo>
                  <a:lnTo>
                    <a:pt x="719" y="567"/>
                  </a:lnTo>
                  <a:lnTo>
                    <a:pt x="739" y="599"/>
                  </a:lnTo>
                  <a:lnTo>
                    <a:pt x="744" y="584"/>
                  </a:lnTo>
                  <a:lnTo>
                    <a:pt x="747" y="567"/>
                  </a:lnTo>
                  <a:lnTo>
                    <a:pt x="749" y="550"/>
                  </a:lnTo>
                  <a:lnTo>
                    <a:pt x="747" y="534"/>
                  </a:lnTo>
                  <a:lnTo>
                    <a:pt x="732" y="439"/>
                  </a:lnTo>
                  <a:lnTo>
                    <a:pt x="722" y="435"/>
                  </a:lnTo>
                  <a:lnTo>
                    <a:pt x="712" y="430"/>
                  </a:lnTo>
                  <a:lnTo>
                    <a:pt x="702" y="424"/>
                  </a:lnTo>
                  <a:lnTo>
                    <a:pt x="692" y="415"/>
                  </a:lnTo>
                  <a:lnTo>
                    <a:pt x="682" y="405"/>
                  </a:lnTo>
                  <a:lnTo>
                    <a:pt x="672" y="392"/>
                  </a:lnTo>
                  <a:lnTo>
                    <a:pt x="662" y="375"/>
                  </a:lnTo>
                  <a:lnTo>
                    <a:pt x="654" y="357"/>
                  </a:lnTo>
                  <a:close/>
                </a:path>
              </a:pathLst>
            </a:custGeom>
            <a:solidFill>
              <a:srgbClr val="84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8" name="Freeform 205"/>
            <p:cNvSpPr>
              <a:spLocks noChangeAspect="1"/>
            </p:cNvSpPr>
            <p:nvPr/>
          </p:nvSpPr>
          <p:spPr bwMode="auto">
            <a:xfrm>
              <a:off x="3214" y="2640"/>
              <a:ext cx="154" cy="210"/>
            </a:xfrm>
            <a:custGeom>
              <a:avLst/>
              <a:gdLst>
                <a:gd name="T0" fmla="*/ 6 w 308"/>
                <a:gd name="T1" fmla="*/ 1 h 419"/>
                <a:gd name="T2" fmla="*/ 0 w 308"/>
                <a:gd name="T3" fmla="*/ 0 h 419"/>
                <a:gd name="T4" fmla="*/ 5 w 308"/>
                <a:gd name="T5" fmla="*/ 3 h 419"/>
                <a:gd name="T6" fmla="*/ 7 w 308"/>
                <a:gd name="T7" fmla="*/ 5 h 419"/>
                <a:gd name="T8" fmla="*/ 10 w 308"/>
                <a:gd name="T9" fmla="*/ 8 h 419"/>
                <a:gd name="T10" fmla="*/ 11 w 308"/>
                <a:gd name="T11" fmla="*/ 11 h 419"/>
                <a:gd name="T12" fmla="*/ 12 w 308"/>
                <a:gd name="T13" fmla="*/ 14 h 419"/>
                <a:gd name="T14" fmla="*/ 13 w 308"/>
                <a:gd name="T15" fmla="*/ 17 h 419"/>
                <a:gd name="T16" fmla="*/ 13 w 308"/>
                <a:gd name="T17" fmla="*/ 19 h 419"/>
                <a:gd name="T18" fmla="*/ 14 w 308"/>
                <a:gd name="T19" fmla="*/ 22 h 419"/>
                <a:gd name="T20" fmla="*/ 14 w 308"/>
                <a:gd name="T21" fmla="*/ 23 h 419"/>
                <a:gd name="T22" fmla="*/ 15 w 308"/>
                <a:gd name="T23" fmla="*/ 24 h 419"/>
                <a:gd name="T24" fmla="*/ 17 w 308"/>
                <a:gd name="T25" fmla="*/ 25 h 419"/>
                <a:gd name="T26" fmla="*/ 17 w 308"/>
                <a:gd name="T27" fmla="*/ 25 h 419"/>
                <a:gd name="T28" fmla="*/ 18 w 308"/>
                <a:gd name="T29" fmla="*/ 26 h 419"/>
                <a:gd name="T30" fmla="*/ 18 w 308"/>
                <a:gd name="T31" fmla="*/ 26 h 419"/>
                <a:gd name="T32" fmla="*/ 19 w 308"/>
                <a:gd name="T33" fmla="*/ 26 h 419"/>
                <a:gd name="T34" fmla="*/ 19 w 308"/>
                <a:gd name="T35" fmla="*/ 27 h 419"/>
                <a:gd name="T36" fmla="*/ 16 w 308"/>
                <a:gd name="T37" fmla="*/ 8 h 419"/>
                <a:gd name="T38" fmla="*/ 15 w 308"/>
                <a:gd name="T39" fmla="*/ 6 h 419"/>
                <a:gd name="T40" fmla="*/ 15 w 308"/>
                <a:gd name="T41" fmla="*/ 5 h 419"/>
                <a:gd name="T42" fmla="*/ 14 w 308"/>
                <a:gd name="T43" fmla="*/ 4 h 419"/>
                <a:gd name="T44" fmla="*/ 13 w 308"/>
                <a:gd name="T45" fmla="*/ 3 h 419"/>
                <a:gd name="T46" fmla="*/ 12 w 308"/>
                <a:gd name="T47" fmla="*/ 2 h 419"/>
                <a:gd name="T48" fmla="*/ 10 w 308"/>
                <a:gd name="T49" fmla="*/ 1 h 419"/>
                <a:gd name="T50" fmla="*/ 9 w 308"/>
                <a:gd name="T51" fmla="*/ 1 h 419"/>
                <a:gd name="T52" fmla="*/ 6 w 308"/>
                <a:gd name="T53" fmla="*/ 1 h 4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8"/>
                <a:gd name="T82" fmla="*/ 0 h 419"/>
                <a:gd name="T83" fmla="*/ 308 w 308"/>
                <a:gd name="T84" fmla="*/ 419 h 4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8" h="419">
                  <a:moveTo>
                    <a:pt x="111" y="5"/>
                  </a:moveTo>
                  <a:lnTo>
                    <a:pt x="0" y="0"/>
                  </a:lnTo>
                  <a:lnTo>
                    <a:pt x="72" y="36"/>
                  </a:lnTo>
                  <a:lnTo>
                    <a:pt x="124" y="78"/>
                  </a:lnTo>
                  <a:lnTo>
                    <a:pt x="159" y="123"/>
                  </a:lnTo>
                  <a:lnTo>
                    <a:pt x="184" y="170"/>
                  </a:lnTo>
                  <a:lnTo>
                    <a:pt x="199" y="217"/>
                  </a:lnTo>
                  <a:lnTo>
                    <a:pt x="210" y="262"/>
                  </a:lnTo>
                  <a:lnTo>
                    <a:pt x="218" y="302"/>
                  </a:lnTo>
                  <a:lnTo>
                    <a:pt x="230" y="337"/>
                  </a:lnTo>
                  <a:lnTo>
                    <a:pt x="238" y="355"/>
                  </a:lnTo>
                  <a:lnTo>
                    <a:pt x="248" y="372"/>
                  </a:lnTo>
                  <a:lnTo>
                    <a:pt x="258" y="385"/>
                  </a:lnTo>
                  <a:lnTo>
                    <a:pt x="268" y="395"/>
                  </a:lnTo>
                  <a:lnTo>
                    <a:pt x="278" y="404"/>
                  </a:lnTo>
                  <a:lnTo>
                    <a:pt x="288" y="410"/>
                  </a:lnTo>
                  <a:lnTo>
                    <a:pt x="298" y="415"/>
                  </a:lnTo>
                  <a:lnTo>
                    <a:pt x="308" y="419"/>
                  </a:lnTo>
                  <a:lnTo>
                    <a:pt x="256" y="113"/>
                  </a:lnTo>
                  <a:lnTo>
                    <a:pt x="251" y="90"/>
                  </a:lnTo>
                  <a:lnTo>
                    <a:pt x="241" y="68"/>
                  </a:lnTo>
                  <a:lnTo>
                    <a:pt x="230" y="51"/>
                  </a:lnTo>
                  <a:lnTo>
                    <a:pt x="213" y="36"/>
                  </a:lnTo>
                  <a:lnTo>
                    <a:pt x="193" y="25"/>
                  </a:lnTo>
                  <a:lnTo>
                    <a:pt x="168" y="15"/>
                  </a:lnTo>
                  <a:lnTo>
                    <a:pt x="141" y="10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B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9" name="Freeform 206"/>
            <p:cNvSpPr>
              <a:spLocks noChangeAspect="1"/>
            </p:cNvSpPr>
            <p:nvPr/>
          </p:nvSpPr>
          <p:spPr bwMode="auto">
            <a:xfrm>
              <a:off x="3283" y="2682"/>
              <a:ext cx="32" cy="31"/>
            </a:xfrm>
            <a:custGeom>
              <a:avLst/>
              <a:gdLst>
                <a:gd name="T0" fmla="*/ 2 w 64"/>
                <a:gd name="T1" fmla="*/ 4 h 62"/>
                <a:gd name="T2" fmla="*/ 2 w 64"/>
                <a:gd name="T3" fmla="*/ 4 h 62"/>
                <a:gd name="T4" fmla="*/ 3 w 64"/>
                <a:gd name="T5" fmla="*/ 4 h 62"/>
                <a:gd name="T6" fmla="*/ 3 w 64"/>
                <a:gd name="T7" fmla="*/ 3 h 62"/>
                <a:gd name="T8" fmla="*/ 4 w 64"/>
                <a:gd name="T9" fmla="*/ 2 h 62"/>
                <a:gd name="T10" fmla="*/ 3 w 64"/>
                <a:gd name="T11" fmla="*/ 2 h 62"/>
                <a:gd name="T12" fmla="*/ 3 w 64"/>
                <a:gd name="T13" fmla="*/ 1 h 62"/>
                <a:gd name="T14" fmla="*/ 2 w 64"/>
                <a:gd name="T15" fmla="*/ 1 h 62"/>
                <a:gd name="T16" fmla="*/ 2 w 64"/>
                <a:gd name="T17" fmla="*/ 0 h 62"/>
                <a:gd name="T18" fmla="*/ 1 w 64"/>
                <a:gd name="T19" fmla="*/ 1 h 62"/>
                <a:gd name="T20" fmla="*/ 1 w 64"/>
                <a:gd name="T21" fmla="*/ 1 h 62"/>
                <a:gd name="T22" fmla="*/ 1 w 64"/>
                <a:gd name="T23" fmla="*/ 2 h 62"/>
                <a:gd name="T24" fmla="*/ 0 w 64"/>
                <a:gd name="T25" fmla="*/ 2 h 62"/>
                <a:gd name="T26" fmla="*/ 1 w 64"/>
                <a:gd name="T27" fmla="*/ 3 h 62"/>
                <a:gd name="T28" fmla="*/ 1 w 64"/>
                <a:gd name="T29" fmla="*/ 4 h 62"/>
                <a:gd name="T30" fmla="*/ 1 w 64"/>
                <a:gd name="T31" fmla="*/ 4 h 62"/>
                <a:gd name="T32" fmla="*/ 2 w 64"/>
                <a:gd name="T33" fmla="*/ 4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2"/>
                <a:gd name="T53" fmla="*/ 64 w 64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2">
                  <a:moveTo>
                    <a:pt x="32" y="62"/>
                  </a:moveTo>
                  <a:lnTo>
                    <a:pt x="44" y="59"/>
                  </a:lnTo>
                  <a:lnTo>
                    <a:pt x="54" y="52"/>
                  </a:lnTo>
                  <a:lnTo>
                    <a:pt x="60" y="42"/>
                  </a:lnTo>
                  <a:lnTo>
                    <a:pt x="64" y="30"/>
                  </a:lnTo>
                  <a:lnTo>
                    <a:pt x="60" y="18"/>
                  </a:lnTo>
                  <a:lnTo>
                    <a:pt x="54" y="8"/>
                  </a:lnTo>
                  <a:lnTo>
                    <a:pt x="44" y="2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0" y="30"/>
                  </a:lnTo>
                  <a:lnTo>
                    <a:pt x="4" y="42"/>
                  </a:lnTo>
                  <a:lnTo>
                    <a:pt x="10" y="52"/>
                  </a:lnTo>
                  <a:lnTo>
                    <a:pt x="20" y="59"/>
                  </a:lnTo>
                  <a:lnTo>
                    <a:pt x="32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0" name="Freeform 207"/>
            <p:cNvSpPr>
              <a:spLocks noChangeAspect="1"/>
            </p:cNvSpPr>
            <p:nvPr/>
          </p:nvSpPr>
          <p:spPr bwMode="auto">
            <a:xfrm>
              <a:off x="3293" y="2692"/>
              <a:ext cx="12" cy="11"/>
            </a:xfrm>
            <a:custGeom>
              <a:avLst/>
              <a:gdLst>
                <a:gd name="T0" fmla="*/ 1 w 24"/>
                <a:gd name="T1" fmla="*/ 1 h 22"/>
                <a:gd name="T2" fmla="*/ 2 w 24"/>
                <a:gd name="T3" fmla="*/ 1 h 22"/>
                <a:gd name="T4" fmla="*/ 2 w 24"/>
                <a:gd name="T5" fmla="*/ 1 h 22"/>
                <a:gd name="T6" fmla="*/ 2 w 24"/>
                <a:gd name="T7" fmla="*/ 1 h 22"/>
                <a:gd name="T8" fmla="*/ 2 w 24"/>
                <a:gd name="T9" fmla="*/ 1 h 22"/>
                <a:gd name="T10" fmla="*/ 2 w 24"/>
                <a:gd name="T11" fmla="*/ 1 h 22"/>
                <a:gd name="T12" fmla="*/ 2 w 24"/>
                <a:gd name="T13" fmla="*/ 1 h 22"/>
                <a:gd name="T14" fmla="*/ 2 w 24"/>
                <a:gd name="T15" fmla="*/ 1 h 22"/>
                <a:gd name="T16" fmla="*/ 1 w 24"/>
                <a:gd name="T17" fmla="*/ 0 h 22"/>
                <a:gd name="T18" fmla="*/ 1 w 24"/>
                <a:gd name="T19" fmla="*/ 1 h 22"/>
                <a:gd name="T20" fmla="*/ 1 w 24"/>
                <a:gd name="T21" fmla="*/ 1 h 22"/>
                <a:gd name="T22" fmla="*/ 1 w 24"/>
                <a:gd name="T23" fmla="*/ 1 h 22"/>
                <a:gd name="T24" fmla="*/ 0 w 24"/>
                <a:gd name="T25" fmla="*/ 1 h 22"/>
                <a:gd name="T26" fmla="*/ 1 w 24"/>
                <a:gd name="T27" fmla="*/ 1 h 22"/>
                <a:gd name="T28" fmla="*/ 1 w 24"/>
                <a:gd name="T29" fmla="*/ 1 h 22"/>
                <a:gd name="T30" fmla="*/ 1 w 24"/>
                <a:gd name="T31" fmla="*/ 1 h 22"/>
                <a:gd name="T32" fmla="*/ 1 w 24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2"/>
                <a:gd name="T53" fmla="*/ 24 w 2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2">
                  <a:moveTo>
                    <a:pt x="12" y="22"/>
                  </a:moveTo>
                  <a:lnTo>
                    <a:pt x="17" y="20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7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6D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1" name="Freeform 208"/>
            <p:cNvSpPr>
              <a:spLocks noChangeAspect="1"/>
            </p:cNvSpPr>
            <p:nvPr/>
          </p:nvSpPr>
          <p:spPr bwMode="auto">
            <a:xfrm>
              <a:off x="3290" y="2725"/>
              <a:ext cx="32" cy="30"/>
            </a:xfrm>
            <a:custGeom>
              <a:avLst/>
              <a:gdLst>
                <a:gd name="T0" fmla="*/ 2 w 63"/>
                <a:gd name="T1" fmla="*/ 4 h 60"/>
                <a:gd name="T2" fmla="*/ 3 w 63"/>
                <a:gd name="T3" fmla="*/ 4 h 60"/>
                <a:gd name="T4" fmla="*/ 4 w 63"/>
                <a:gd name="T5" fmla="*/ 4 h 60"/>
                <a:gd name="T6" fmla="*/ 4 w 63"/>
                <a:gd name="T7" fmla="*/ 3 h 60"/>
                <a:gd name="T8" fmla="*/ 4 w 63"/>
                <a:gd name="T9" fmla="*/ 2 h 60"/>
                <a:gd name="T10" fmla="*/ 4 w 63"/>
                <a:gd name="T11" fmla="*/ 2 h 60"/>
                <a:gd name="T12" fmla="*/ 4 w 63"/>
                <a:gd name="T13" fmla="*/ 1 h 60"/>
                <a:gd name="T14" fmla="*/ 3 w 63"/>
                <a:gd name="T15" fmla="*/ 1 h 60"/>
                <a:gd name="T16" fmla="*/ 2 w 63"/>
                <a:gd name="T17" fmla="*/ 0 h 60"/>
                <a:gd name="T18" fmla="*/ 2 w 63"/>
                <a:gd name="T19" fmla="*/ 1 h 60"/>
                <a:gd name="T20" fmla="*/ 1 w 63"/>
                <a:gd name="T21" fmla="*/ 1 h 60"/>
                <a:gd name="T22" fmla="*/ 1 w 63"/>
                <a:gd name="T23" fmla="*/ 2 h 60"/>
                <a:gd name="T24" fmla="*/ 0 w 63"/>
                <a:gd name="T25" fmla="*/ 2 h 60"/>
                <a:gd name="T26" fmla="*/ 1 w 63"/>
                <a:gd name="T27" fmla="*/ 3 h 60"/>
                <a:gd name="T28" fmla="*/ 1 w 63"/>
                <a:gd name="T29" fmla="*/ 4 h 60"/>
                <a:gd name="T30" fmla="*/ 2 w 63"/>
                <a:gd name="T31" fmla="*/ 4 h 60"/>
                <a:gd name="T32" fmla="*/ 2 w 63"/>
                <a:gd name="T33" fmla="*/ 4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60"/>
                <a:gd name="T53" fmla="*/ 63 w 63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60">
                  <a:moveTo>
                    <a:pt x="31" y="60"/>
                  </a:moveTo>
                  <a:lnTo>
                    <a:pt x="43" y="59"/>
                  </a:lnTo>
                  <a:lnTo>
                    <a:pt x="53" y="52"/>
                  </a:lnTo>
                  <a:lnTo>
                    <a:pt x="60" y="42"/>
                  </a:lnTo>
                  <a:lnTo>
                    <a:pt x="63" y="30"/>
                  </a:lnTo>
                  <a:lnTo>
                    <a:pt x="60" y="19"/>
                  </a:lnTo>
                  <a:lnTo>
                    <a:pt x="53" y="9"/>
                  </a:lnTo>
                  <a:lnTo>
                    <a:pt x="43" y="2"/>
                  </a:lnTo>
                  <a:lnTo>
                    <a:pt x="31" y="0"/>
                  </a:lnTo>
                  <a:lnTo>
                    <a:pt x="20" y="2"/>
                  </a:lnTo>
                  <a:lnTo>
                    <a:pt x="10" y="9"/>
                  </a:lnTo>
                  <a:lnTo>
                    <a:pt x="3" y="19"/>
                  </a:lnTo>
                  <a:lnTo>
                    <a:pt x="0" y="30"/>
                  </a:lnTo>
                  <a:lnTo>
                    <a:pt x="3" y="42"/>
                  </a:lnTo>
                  <a:lnTo>
                    <a:pt x="10" y="52"/>
                  </a:lnTo>
                  <a:lnTo>
                    <a:pt x="20" y="59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2" name="Freeform 209"/>
            <p:cNvSpPr>
              <a:spLocks noChangeAspect="1"/>
            </p:cNvSpPr>
            <p:nvPr/>
          </p:nvSpPr>
          <p:spPr bwMode="auto">
            <a:xfrm>
              <a:off x="3300" y="2734"/>
              <a:ext cx="12" cy="11"/>
            </a:xfrm>
            <a:custGeom>
              <a:avLst/>
              <a:gdLst>
                <a:gd name="T0" fmla="*/ 1 w 23"/>
                <a:gd name="T1" fmla="*/ 1 h 23"/>
                <a:gd name="T2" fmla="*/ 1 w 23"/>
                <a:gd name="T3" fmla="*/ 1 h 23"/>
                <a:gd name="T4" fmla="*/ 2 w 23"/>
                <a:gd name="T5" fmla="*/ 1 h 23"/>
                <a:gd name="T6" fmla="*/ 2 w 23"/>
                <a:gd name="T7" fmla="*/ 1 h 23"/>
                <a:gd name="T8" fmla="*/ 2 w 23"/>
                <a:gd name="T9" fmla="*/ 0 h 23"/>
                <a:gd name="T10" fmla="*/ 2 w 23"/>
                <a:gd name="T11" fmla="*/ 0 h 23"/>
                <a:gd name="T12" fmla="*/ 2 w 23"/>
                <a:gd name="T13" fmla="*/ 0 h 23"/>
                <a:gd name="T14" fmla="*/ 1 w 23"/>
                <a:gd name="T15" fmla="*/ 0 h 23"/>
                <a:gd name="T16" fmla="*/ 1 w 23"/>
                <a:gd name="T17" fmla="*/ 0 h 23"/>
                <a:gd name="T18" fmla="*/ 1 w 23"/>
                <a:gd name="T19" fmla="*/ 0 h 23"/>
                <a:gd name="T20" fmla="*/ 1 w 23"/>
                <a:gd name="T21" fmla="*/ 0 h 23"/>
                <a:gd name="T22" fmla="*/ 1 w 23"/>
                <a:gd name="T23" fmla="*/ 0 h 23"/>
                <a:gd name="T24" fmla="*/ 0 w 23"/>
                <a:gd name="T25" fmla="*/ 0 h 23"/>
                <a:gd name="T26" fmla="*/ 1 w 23"/>
                <a:gd name="T27" fmla="*/ 1 h 23"/>
                <a:gd name="T28" fmla="*/ 1 w 23"/>
                <a:gd name="T29" fmla="*/ 1 h 23"/>
                <a:gd name="T30" fmla="*/ 1 w 23"/>
                <a:gd name="T31" fmla="*/ 1 h 23"/>
                <a:gd name="T32" fmla="*/ 1 w 23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3"/>
                <a:gd name="T53" fmla="*/ 23 w 23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3">
                  <a:moveTo>
                    <a:pt x="11" y="23"/>
                  </a:moveTo>
                  <a:lnTo>
                    <a:pt x="16" y="21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3" y="11"/>
                  </a:lnTo>
                  <a:lnTo>
                    <a:pt x="21" y="6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6" y="21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6D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3" name="Freeform 210"/>
            <p:cNvSpPr>
              <a:spLocks noChangeAspect="1"/>
            </p:cNvSpPr>
            <p:nvPr/>
          </p:nvSpPr>
          <p:spPr bwMode="auto">
            <a:xfrm>
              <a:off x="3297" y="2767"/>
              <a:ext cx="31" cy="31"/>
            </a:xfrm>
            <a:custGeom>
              <a:avLst/>
              <a:gdLst>
                <a:gd name="T0" fmla="*/ 2 w 64"/>
                <a:gd name="T1" fmla="*/ 4 h 62"/>
                <a:gd name="T2" fmla="*/ 2 w 64"/>
                <a:gd name="T3" fmla="*/ 4 h 62"/>
                <a:gd name="T4" fmla="*/ 3 w 64"/>
                <a:gd name="T5" fmla="*/ 4 h 62"/>
                <a:gd name="T6" fmla="*/ 3 w 64"/>
                <a:gd name="T7" fmla="*/ 3 h 62"/>
                <a:gd name="T8" fmla="*/ 3 w 64"/>
                <a:gd name="T9" fmla="*/ 2 h 62"/>
                <a:gd name="T10" fmla="*/ 3 w 64"/>
                <a:gd name="T11" fmla="*/ 2 h 62"/>
                <a:gd name="T12" fmla="*/ 3 w 64"/>
                <a:gd name="T13" fmla="*/ 1 h 62"/>
                <a:gd name="T14" fmla="*/ 2 w 64"/>
                <a:gd name="T15" fmla="*/ 1 h 62"/>
                <a:gd name="T16" fmla="*/ 2 w 64"/>
                <a:gd name="T17" fmla="*/ 0 h 62"/>
                <a:gd name="T18" fmla="*/ 1 w 64"/>
                <a:gd name="T19" fmla="*/ 1 h 62"/>
                <a:gd name="T20" fmla="*/ 0 w 64"/>
                <a:gd name="T21" fmla="*/ 1 h 62"/>
                <a:gd name="T22" fmla="*/ 0 w 64"/>
                <a:gd name="T23" fmla="*/ 2 h 62"/>
                <a:gd name="T24" fmla="*/ 0 w 64"/>
                <a:gd name="T25" fmla="*/ 2 h 62"/>
                <a:gd name="T26" fmla="*/ 0 w 64"/>
                <a:gd name="T27" fmla="*/ 3 h 62"/>
                <a:gd name="T28" fmla="*/ 0 w 64"/>
                <a:gd name="T29" fmla="*/ 4 h 62"/>
                <a:gd name="T30" fmla="*/ 1 w 64"/>
                <a:gd name="T31" fmla="*/ 4 h 62"/>
                <a:gd name="T32" fmla="*/ 2 w 64"/>
                <a:gd name="T33" fmla="*/ 4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2"/>
                <a:gd name="T53" fmla="*/ 64 w 64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2">
                  <a:moveTo>
                    <a:pt x="32" y="62"/>
                  </a:moveTo>
                  <a:lnTo>
                    <a:pt x="44" y="60"/>
                  </a:lnTo>
                  <a:lnTo>
                    <a:pt x="54" y="54"/>
                  </a:lnTo>
                  <a:lnTo>
                    <a:pt x="60" y="44"/>
                  </a:lnTo>
                  <a:lnTo>
                    <a:pt x="64" y="32"/>
                  </a:lnTo>
                  <a:lnTo>
                    <a:pt x="60" y="19"/>
                  </a:lnTo>
                  <a:lnTo>
                    <a:pt x="54" y="9"/>
                  </a:lnTo>
                  <a:lnTo>
                    <a:pt x="44" y="2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9"/>
                  </a:lnTo>
                  <a:lnTo>
                    <a:pt x="3" y="19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20" y="60"/>
                  </a:lnTo>
                  <a:lnTo>
                    <a:pt x="32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4" name="Freeform 211"/>
            <p:cNvSpPr>
              <a:spLocks noChangeAspect="1"/>
            </p:cNvSpPr>
            <p:nvPr/>
          </p:nvSpPr>
          <p:spPr bwMode="auto">
            <a:xfrm>
              <a:off x="3307" y="2777"/>
              <a:ext cx="11" cy="11"/>
            </a:xfrm>
            <a:custGeom>
              <a:avLst/>
              <a:gdLst>
                <a:gd name="T0" fmla="*/ 0 w 24"/>
                <a:gd name="T1" fmla="*/ 1 h 22"/>
                <a:gd name="T2" fmla="*/ 1 w 24"/>
                <a:gd name="T3" fmla="*/ 1 h 22"/>
                <a:gd name="T4" fmla="*/ 1 w 24"/>
                <a:gd name="T5" fmla="*/ 1 h 22"/>
                <a:gd name="T6" fmla="*/ 1 w 24"/>
                <a:gd name="T7" fmla="*/ 1 h 22"/>
                <a:gd name="T8" fmla="*/ 1 w 24"/>
                <a:gd name="T9" fmla="*/ 1 h 22"/>
                <a:gd name="T10" fmla="*/ 1 w 24"/>
                <a:gd name="T11" fmla="*/ 1 h 22"/>
                <a:gd name="T12" fmla="*/ 1 w 24"/>
                <a:gd name="T13" fmla="*/ 1 h 22"/>
                <a:gd name="T14" fmla="*/ 1 w 24"/>
                <a:gd name="T15" fmla="*/ 1 h 22"/>
                <a:gd name="T16" fmla="*/ 0 w 24"/>
                <a:gd name="T17" fmla="*/ 0 h 22"/>
                <a:gd name="T18" fmla="*/ 0 w 24"/>
                <a:gd name="T19" fmla="*/ 1 h 22"/>
                <a:gd name="T20" fmla="*/ 0 w 24"/>
                <a:gd name="T21" fmla="*/ 1 h 22"/>
                <a:gd name="T22" fmla="*/ 0 w 24"/>
                <a:gd name="T23" fmla="*/ 1 h 22"/>
                <a:gd name="T24" fmla="*/ 0 w 24"/>
                <a:gd name="T25" fmla="*/ 1 h 22"/>
                <a:gd name="T26" fmla="*/ 0 w 24"/>
                <a:gd name="T27" fmla="*/ 1 h 22"/>
                <a:gd name="T28" fmla="*/ 0 w 24"/>
                <a:gd name="T29" fmla="*/ 1 h 22"/>
                <a:gd name="T30" fmla="*/ 0 w 24"/>
                <a:gd name="T31" fmla="*/ 1 h 22"/>
                <a:gd name="T32" fmla="*/ 0 w 24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2"/>
                <a:gd name="T53" fmla="*/ 24 w 2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2">
                  <a:moveTo>
                    <a:pt x="12" y="22"/>
                  </a:moveTo>
                  <a:lnTo>
                    <a:pt x="17" y="20"/>
                  </a:lnTo>
                  <a:lnTo>
                    <a:pt x="20" y="19"/>
                  </a:lnTo>
                  <a:lnTo>
                    <a:pt x="22" y="15"/>
                  </a:lnTo>
                  <a:lnTo>
                    <a:pt x="24" y="12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3" y="19"/>
                  </a:lnTo>
                  <a:lnTo>
                    <a:pt x="7" y="20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6D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5" name="Freeform 212"/>
            <p:cNvSpPr>
              <a:spLocks noChangeAspect="1"/>
            </p:cNvSpPr>
            <p:nvPr/>
          </p:nvSpPr>
          <p:spPr bwMode="auto">
            <a:xfrm>
              <a:off x="3303" y="2811"/>
              <a:ext cx="32" cy="30"/>
            </a:xfrm>
            <a:custGeom>
              <a:avLst/>
              <a:gdLst>
                <a:gd name="T0" fmla="*/ 2 w 64"/>
                <a:gd name="T1" fmla="*/ 4 h 60"/>
                <a:gd name="T2" fmla="*/ 2 w 64"/>
                <a:gd name="T3" fmla="*/ 4 h 60"/>
                <a:gd name="T4" fmla="*/ 3 w 64"/>
                <a:gd name="T5" fmla="*/ 4 h 60"/>
                <a:gd name="T6" fmla="*/ 3 w 64"/>
                <a:gd name="T7" fmla="*/ 3 h 60"/>
                <a:gd name="T8" fmla="*/ 4 w 64"/>
                <a:gd name="T9" fmla="*/ 2 h 60"/>
                <a:gd name="T10" fmla="*/ 3 w 64"/>
                <a:gd name="T11" fmla="*/ 2 h 60"/>
                <a:gd name="T12" fmla="*/ 3 w 64"/>
                <a:gd name="T13" fmla="*/ 1 h 60"/>
                <a:gd name="T14" fmla="*/ 2 w 64"/>
                <a:gd name="T15" fmla="*/ 1 h 60"/>
                <a:gd name="T16" fmla="*/ 2 w 64"/>
                <a:gd name="T17" fmla="*/ 0 h 60"/>
                <a:gd name="T18" fmla="*/ 1 w 64"/>
                <a:gd name="T19" fmla="*/ 1 h 60"/>
                <a:gd name="T20" fmla="*/ 1 w 64"/>
                <a:gd name="T21" fmla="*/ 1 h 60"/>
                <a:gd name="T22" fmla="*/ 1 w 64"/>
                <a:gd name="T23" fmla="*/ 2 h 60"/>
                <a:gd name="T24" fmla="*/ 0 w 64"/>
                <a:gd name="T25" fmla="*/ 2 h 60"/>
                <a:gd name="T26" fmla="*/ 1 w 64"/>
                <a:gd name="T27" fmla="*/ 3 h 60"/>
                <a:gd name="T28" fmla="*/ 1 w 64"/>
                <a:gd name="T29" fmla="*/ 4 h 60"/>
                <a:gd name="T30" fmla="*/ 1 w 64"/>
                <a:gd name="T31" fmla="*/ 4 h 60"/>
                <a:gd name="T32" fmla="*/ 2 w 64"/>
                <a:gd name="T33" fmla="*/ 4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0"/>
                <a:gd name="T53" fmla="*/ 64 w 64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0">
                  <a:moveTo>
                    <a:pt x="32" y="60"/>
                  </a:moveTo>
                  <a:lnTo>
                    <a:pt x="44" y="58"/>
                  </a:lnTo>
                  <a:lnTo>
                    <a:pt x="54" y="52"/>
                  </a:lnTo>
                  <a:lnTo>
                    <a:pt x="61" y="42"/>
                  </a:lnTo>
                  <a:lnTo>
                    <a:pt x="64" y="30"/>
                  </a:lnTo>
                  <a:lnTo>
                    <a:pt x="61" y="18"/>
                  </a:lnTo>
                  <a:lnTo>
                    <a:pt x="54" y="8"/>
                  </a:lnTo>
                  <a:lnTo>
                    <a:pt x="44" y="2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0" y="30"/>
                  </a:lnTo>
                  <a:lnTo>
                    <a:pt x="4" y="42"/>
                  </a:lnTo>
                  <a:lnTo>
                    <a:pt x="10" y="52"/>
                  </a:lnTo>
                  <a:lnTo>
                    <a:pt x="20" y="58"/>
                  </a:lnTo>
                  <a:lnTo>
                    <a:pt x="32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6" name="Freeform 213"/>
            <p:cNvSpPr>
              <a:spLocks noChangeAspect="1"/>
            </p:cNvSpPr>
            <p:nvPr/>
          </p:nvSpPr>
          <p:spPr bwMode="auto">
            <a:xfrm>
              <a:off x="3313" y="2821"/>
              <a:ext cx="12" cy="10"/>
            </a:xfrm>
            <a:custGeom>
              <a:avLst/>
              <a:gdLst>
                <a:gd name="T0" fmla="*/ 1 w 24"/>
                <a:gd name="T1" fmla="*/ 1 h 22"/>
                <a:gd name="T2" fmla="*/ 2 w 24"/>
                <a:gd name="T3" fmla="*/ 1 h 22"/>
                <a:gd name="T4" fmla="*/ 2 w 24"/>
                <a:gd name="T5" fmla="*/ 1 h 22"/>
                <a:gd name="T6" fmla="*/ 2 w 24"/>
                <a:gd name="T7" fmla="*/ 0 h 22"/>
                <a:gd name="T8" fmla="*/ 2 w 24"/>
                <a:gd name="T9" fmla="*/ 0 h 22"/>
                <a:gd name="T10" fmla="*/ 2 w 24"/>
                <a:gd name="T11" fmla="*/ 0 h 22"/>
                <a:gd name="T12" fmla="*/ 2 w 24"/>
                <a:gd name="T13" fmla="*/ 0 h 22"/>
                <a:gd name="T14" fmla="*/ 2 w 24"/>
                <a:gd name="T15" fmla="*/ 0 h 22"/>
                <a:gd name="T16" fmla="*/ 1 w 24"/>
                <a:gd name="T17" fmla="*/ 0 h 22"/>
                <a:gd name="T18" fmla="*/ 1 w 24"/>
                <a:gd name="T19" fmla="*/ 0 h 22"/>
                <a:gd name="T20" fmla="*/ 1 w 24"/>
                <a:gd name="T21" fmla="*/ 0 h 22"/>
                <a:gd name="T22" fmla="*/ 1 w 24"/>
                <a:gd name="T23" fmla="*/ 0 h 22"/>
                <a:gd name="T24" fmla="*/ 0 w 24"/>
                <a:gd name="T25" fmla="*/ 0 h 22"/>
                <a:gd name="T26" fmla="*/ 1 w 24"/>
                <a:gd name="T27" fmla="*/ 0 h 22"/>
                <a:gd name="T28" fmla="*/ 1 w 24"/>
                <a:gd name="T29" fmla="*/ 1 h 22"/>
                <a:gd name="T30" fmla="*/ 1 w 24"/>
                <a:gd name="T31" fmla="*/ 1 h 22"/>
                <a:gd name="T32" fmla="*/ 1 w 24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2"/>
                <a:gd name="T53" fmla="*/ 24 w 2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2">
                  <a:moveTo>
                    <a:pt x="12" y="22"/>
                  </a:moveTo>
                  <a:lnTo>
                    <a:pt x="17" y="20"/>
                  </a:lnTo>
                  <a:lnTo>
                    <a:pt x="21" y="18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7"/>
                  </a:lnTo>
                  <a:lnTo>
                    <a:pt x="21" y="3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6D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7" name="Freeform 214"/>
            <p:cNvSpPr>
              <a:spLocks noChangeAspect="1"/>
            </p:cNvSpPr>
            <p:nvPr/>
          </p:nvSpPr>
          <p:spPr bwMode="auto">
            <a:xfrm>
              <a:off x="3310" y="2853"/>
              <a:ext cx="32" cy="31"/>
            </a:xfrm>
            <a:custGeom>
              <a:avLst/>
              <a:gdLst>
                <a:gd name="T0" fmla="*/ 2 w 63"/>
                <a:gd name="T1" fmla="*/ 4 h 62"/>
                <a:gd name="T2" fmla="*/ 3 w 63"/>
                <a:gd name="T3" fmla="*/ 4 h 62"/>
                <a:gd name="T4" fmla="*/ 4 w 63"/>
                <a:gd name="T5" fmla="*/ 4 h 62"/>
                <a:gd name="T6" fmla="*/ 4 w 63"/>
                <a:gd name="T7" fmla="*/ 3 h 62"/>
                <a:gd name="T8" fmla="*/ 4 w 63"/>
                <a:gd name="T9" fmla="*/ 2 h 62"/>
                <a:gd name="T10" fmla="*/ 4 w 63"/>
                <a:gd name="T11" fmla="*/ 2 h 62"/>
                <a:gd name="T12" fmla="*/ 4 w 63"/>
                <a:gd name="T13" fmla="*/ 1 h 62"/>
                <a:gd name="T14" fmla="*/ 3 w 63"/>
                <a:gd name="T15" fmla="*/ 1 h 62"/>
                <a:gd name="T16" fmla="*/ 2 w 63"/>
                <a:gd name="T17" fmla="*/ 0 h 62"/>
                <a:gd name="T18" fmla="*/ 2 w 63"/>
                <a:gd name="T19" fmla="*/ 1 h 62"/>
                <a:gd name="T20" fmla="*/ 1 w 63"/>
                <a:gd name="T21" fmla="*/ 1 h 62"/>
                <a:gd name="T22" fmla="*/ 1 w 63"/>
                <a:gd name="T23" fmla="*/ 2 h 62"/>
                <a:gd name="T24" fmla="*/ 0 w 63"/>
                <a:gd name="T25" fmla="*/ 2 h 62"/>
                <a:gd name="T26" fmla="*/ 1 w 63"/>
                <a:gd name="T27" fmla="*/ 3 h 62"/>
                <a:gd name="T28" fmla="*/ 1 w 63"/>
                <a:gd name="T29" fmla="*/ 4 h 62"/>
                <a:gd name="T30" fmla="*/ 2 w 63"/>
                <a:gd name="T31" fmla="*/ 4 h 62"/>
                <a:gd name="T32" fmla="*/ 2 w 63"/>
                <a:gd name="T33" fmla="*/ 4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62"/>
                <a:gd name="T53" fmla="*/ 63 w 63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62">
                  <a:moveTo>
                    <a:pt x="32" y="62"/>
                  </a:moveTo>
                  <a:lnTo>
                    <a:pt x="43" y="60"/>
                  </a:lnTo>
                  <a:lnTo>
                    <a:pt x="53" y="54"/>
                  </a:lnTo>
                  <a:lnTo>
                    <a:pt x="60" y="44"/>
                  </a:lnTo>
                  <a:lnTo>
                    <a:pt x="63" y="32"/>
                  </a:lnTo>
                  <a:lnTo>
                    <a:pt x="60" y="20"/>
                  </a:lnTo>
                  <a:lnTo>
                    <a:pt x="53" y="10"/>
                  </a:lnTo>
                  <a:lnTo>
                    <a:pt x="43" y="4"/>
                  </a:lnTo>
                  <a:lnTo>
                    <a:pt x="32" y="0"/>
                  </a:lnTo>
                  <a:lnTo>
                    <a:pt x="20" y="4"/>
                  </a:lnTo>
                  <a:lnTo>
                    <a:pt x="10" y="10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20" y="60"/>
                  </a:lnTo>
                  <a:lnTo>
                    <a:pt x="32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8" name="Freeform 215"/>
            <p:cNvSpPr>
              <a:spLocks noChangeAspect="1"/>
            </p:cNvSpPr>
            <p:nvPr/>
          </p:nvSpPr>
          <p:spPr bwMode="auto">
            <a:xfrm>
              <a:off x="3320" y="2863"/>
              <a:ext cx="12" cy="11"/>
            </a:xfrm>
            <a:custGeom>
              <a:avLst/>
              <a:gdLst>
                <a:gd name="T0" fmla="*/ 1 w 23"/>
                <a:gd name="T1" fmla="*/ 1 h 22"/>
                <a:gd name="T2" fmla="*/ 2 w 23"/>
                <a:gd name="T3" fmla="*/ 1 h 22"/>
                <a:gd name="T4" fmla="*/ 2 w 23"/>
                <a:gd name="T5" fmla="*/ 1 h 22"/>
                <a:gd name="T6" fmla="*/ 2 w 23"/>
                <a:gd name="T7" fmla="*/ 1 h 22"/>
                <a:gd name="T8" fmla="*/ 2 w 23"/>
                <a:gd name="T9" fmla="*/ 1 h 22"/>
                <a:gd name="T10" fmla="*/ 2 w 23"/>
                <a:gd name="T11" fmla="*/ 1 h 22"/>
                <a:gd name="T12" fmla="*/ 2 w 23"/>
                <a:gd name="T13" fmla="*/ 1 h 22"/>
                <a:gd name="T14" fmla="*/ 2 w 23"/>
                <a:gd name="T15" fmla="*/ 1 h 22"/>
                <a:gd name="T16" fmla="*/ 1 w 23"/>
                <a:gd name="T17" fmla="*/ 0 h 22"/>
                <a:gd name="T18" fmla="*/ 1 w 23"/>
                <a:gd name="T19" fmla="*/ 1 h 22"/>
                <a:gd name="T20" fmla="*/ 1 w 23"/>
                <a:gd name="T21" fmla="*/ 1 h 22"/>
                <a:gd name="T22" fmla="*/ 1 w 23"/>
                <a:gd name="T23" fmla="*/ 1 h 22"/>
                <a:gd name="T24" fmla="*/ 0 w 23"/>
                <a:gd name="T25" fmla="*/ 1 h 22"/>
                <a:gd name="T26" fmla="*/ 1 w 23"/>
                <a:gd name="T27" fmla="*/ 1 h 22"/>
                <a:gd name="T28" fmla="*/ 1 w 23"/>
                <a:gd name="T29" fmla="*/ 1 h 22"/>
                <a:gd name="T30" fmla="*/ 1 w 23"/>
                <a:gd name="T31" fmla="*/ 1 h 22"/>
                <a:gd name="T32" fmla="*/ 1 w 23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2"/>
                <a:gd name="T53" fmla="*/ 23 w 23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2">
                  <a:moveTo>
                    <a:pt x="12" y="22"/>
                  </a:moveTo>
                  <a:lnTo>
                    <a:pt x="17" y="20"/>
                  </a:lnTo>
                  <a:lnTo>
                    <a:pt x="20" y="19"/>
                  </a:lnTo>
                  <a:lnTo>
                    <a:pt x="22" y="15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3" y="19"/>
                  </a:lnTo>
                  <a:lnTo>
                    <a:pt x="7" y="20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6D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9" name="Freeform 216"/>
            <p:cNvSpPr>
              <a:spLocks noChangeAspect="1"/>
            </p:cNvSpPr>
            <p:nvPr/>
          </p:nvSpPr>
          <p:spPr bwMode="auto">
            <a:xfrm>
              <a:off x="3317" y="2896"/>
              <a:ext cx="31" cy="31"/>
            </a:xfrm>
            <a:custGeom>
              <a:avLst/>
              <a:gdLst>
                <a:gd name="T0" fmla="*/ 2 w 62"/>
                <a:gd name="T1" fmla="*/ 4 h 62"/>
                <a:gd name="T2" fmla="*/ 3 w 62"/>
                <a:gd name="T3" fmla="*/ 4 h 62"/>
                <a:gd name="T4" fmla="*/ 4 w 62"/>
                <a:gd name="T5" fmla="*/ 4 h 62"/>
                <a:gd name="T6" fmla="*/ 4 w 62"/>
                <a:gd name="T7" fmla="*/ 3 h 62"/>
                <a:gd name="T8" fmla="*/ 4 w 62"/>
                <a:gd name="T9" fmla="*/ 2 h 62"/>
                <a:gd name="T10" fmla="*/ 4 w 62"/>
                <a:gd name="T11" fmla="*/ 2 h 62"/>
                <a:gd name="T12" fmla="*/ 4 w 62"/>
                <a:gd name="T13" fmla="*/ 1 h 62"/>
                <a:gd name="T14" fmla="*/ 3 w 62"/>
                <a:gd name="T15" fmla="*/ 1 h 62"/>
                <a:gd name="T16" fmla="*/ 2 w 62"/>
                <a:gd name="T17" fmla="*/ 0 h 62"/>
                <a:gd name="T18" fmla="*/ 2 w 62"/>
                <a:gd name="T19" fmla="*/ 1 h 62"/>
                <a:gd name="T20" fmla="*/ 1 w 62"/>
                <a:gd name="T21" fmla="*/ 1 h 62"/>
                <a:gd name="T22" fmla="*/ 1 w 62"/>
                <a:gd name="T23" fmla="*/ 2 h 62"/>
                <a:gd name="T24" fmla="*/ 0 w 62"/>
                <a:gd name="T25" fmla="*/ 2 h 62"/>
                <a:gd name="T26" fmla="*/ 1 w 62"/>
                <a:gd name="T27" fmla="*/ 3 h 62"/>
                <a:gd name="T28" fmla="*/ 1 w 62"/>
                <a:gd name="T29" fmla="*/ 4 h 62"/>
                <a:gd name="T30" fmla="*/ 2 w 62"/>
                <a:gd name="T31" fmla="*/ 4 h 62"/>
                <a:gd name="T32" fmla="*/ 2 w 62"/>
                <a:gd name="T33" fmla="*/ 4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62"/>
                <a:gd name="T53" fmla="*/ 62 w 62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62">
                  <a:moveTo>
                    <a:pt x="32" y="62"/>
                  </a:moveTo>
                  <a:lnTo>
                    <a:pt x="44" y="60"/>
                  </a:lnTo>
                  <a:lnTo>
                    <a:pt x="54" y="53"/>
                  </a:lnTo>
                  <a:lnTo>
                    <a:pt x="60" y="43"/>
                  </a:lnTo>
                  <a:lnTo>
                    <a:pt x="62" y="30"/>
                  </a:lnTo>
                  <a:lnTo>
                    <a:pt x="60" y="18"/>
                  </a:lnTo>
                  <a:lnTo>
                    <a:pt x="54" y="8"/>
                  </a:lnTo>
                  <a:lnTo>
                    <a:pt x="44" y="2"/>
                  </a:lnTo>
                  <a:lnTo>
                    <a:pt x="32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2" y="43"/>
                  </a:lnTo>
                  <a:lnTo>
                    <a:pt x="9" y="53"/>
                  </a:lnTo>
                  <a:lnTo>
                    <a:pt x="19" y="60"/>
                  </a:lnTo>
                  <a:lnTo>
                    <a:pt x="32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0" name="Freeform 217"/>
            <p:cNvSpPr>
              <a:spLocks noChangeAspect="1"/>
            </p:cNvSpPr>
            <p:nvPr/>
          </p:nvSpPr>
          <p:spPr bwMode="auto">
            <a:xfrm>
              <a:off x="3327" y="2906"/>
              <a:ext cx="11" cy="11"/>
            </a:xfrm>
            <a:custGeom>
              <a:avLst/>
              <a:gdLst>
                <a:gd name="T0" fmla="*/ 0 w 24"/>
                <a:gd name="T1" fmla="*/ 1 h 22"/>
                <a:gd name="T2" fmla="*/ 1 w 24"/>
                <a:gd name="T3" fmla="*/ 1 h 22"/>
                <a:gd name="T4" fmla="*/ 1 w 24"/>
                <a:gd name="T5" fmla="*/ 1 h 22"/>
                <a:gd name="T6" fmla="*/ 1 w 24"/>
                <a:gd name="T7" fmla="*/ 1 h 22"/>
                <a:gd name="T8" fmla="*/ 1 w 24"/>
                <a:gd name="T9" fmla="*/ 1 h 22"/>
                <a:gd name="T10" fmla="*/ 1 w 24"/>
                <a:gd name="T11" fmla="*/ 1 h 22"/>
                <a:gd name="T12" fmla="*/ 1 w 24"/>
                <a:gd name="T13" fmla="*/ 1 h 22"/>
                <a:gd name="T14" fmla="*/ 1 w 24"/>
                <a:gd name="T15" fmla="*/ 1 h 22"/>
                <a:gd name="T16" fmla="*/ 0 w 24"/>
                <a:gd name="T17" fmla="*/ 0 h 22"/>
                <a:gd name="T18" fmla="*/ 0 w 24"/>
                <a:gd name="T19" fmla="*/ 1 h 22"/>
                <a:gd name="T20" fmla="*/ 0 w 24"/>
                <a:gd name="T21" fmla="*/ 1 h 22"/>
                <a:gd name="T22" fmla="*/ 0 w 24"/>
                <a:gd name="T23" fmla="*/ 1 h 22"/>
                <a:gd name="T24" fmla="*/ 0 w 24"/>
                <a:gd name="T25" fmla="*/ 1 h 22"/>
                <a:gd name="T26" fmla="*/ 0 w 24"/>
                <a:gd name="T27" fmla="*/ 1 h 22"/>
                <a:gd name="T28" fmla="*/ 0 w 24"/>
                <a:gd name="T29" fmla="*/ 1 h 22"/>
                <a:gd name="T30" fmla="*/ 0 w 24"/>
                <a:gd name="T31" fmla="*/ 1 h 22"/>
                <a:gd name="T32" fmla="*/ 0 w 24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2"/>
                <a:gd name="T53" fmla="*/ 24 w 2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2">
                  <a:moveTo>
                    <a:pt x="12" y="22"/>
                  </a:moveTo>
                  <a:lnTo>
                    <a:pt x="17" y="20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7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6D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1" name="Freeform 218"/>
            <p:cNvSpPr>
              <a:spLocks noChangeAspect="1"/>
            </p:cNvSpPr>
            <p:nvPr/>
          </p:nvSpPr>
          <p:spPr bwMode="auto">
            <a:xfrm>
              <a:off x="3081" y="2927"/>
              <a:ext cx="191" cy="46"/>
            </a:xfrm>
            <a:custGeom>
              <a:avLst/>
              <a:gdLst>
                <a:gd name="T0" fmla="*/ 0 w 383"/>
                <a:gd name="T1" fmla="*/ 3 h 91"/>
                <a:gd name="T2" fmla="*/ 0 w 383"/>
                <a:gd name="T3" fmla="*/ 6 h 91"/>
                <a:gd name="T4" fmla="*/ 23 w 383"/>
                <a:gd name="T5" fmla="*/ 2 h 91"/>
                <a:gd name="T6" fmla="*/ 23 w 383"/>
                <a:gd name="T7" fmla="*/ 0 h 91"/>
                <a:gd name="T8" fmla="*/ 0 w 383"/>
                <a:gd name="T9" fmla="*/ 3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3"/>
                <a:gd name="T16" fmla="*/ 0 h 91"/>
                <a:gd name="T17" fmla="*/ 383 w 383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3" h="91">
                  <a:moveTo>
                    <a:pt x="0" y="35"/>
                  </a:moveTo>
                  <a:lnTo>
                    <a:pt x="13" y="91"/>
                  </a:lnTo>
                  <a:lnTo>
                    <a:pt x="383" y="30"/>
                  </a:lnTo>
                  <a:lnTo>
                    <a:pt x="379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4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/>
          <p:cNvSpPr>
            <a:spLocks noChangeArrowheads="1"/>
          </p:cNvSpPr>
          <p:nvPr/>
        </p:nvSpPr>
        <p:spPr bwMode="auto">
          <a:xfrm>
            <a:off x="3921125" y="1700213"/>
            <a:ext cx="938213" cy="169862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3921125" y="1530350"/>
            <a:ext cx="938213" cy="169863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6" name="Rectangle 52"/>
          <p:cNvSpPr>
            <a:spLocks noChangeArrowheads="1"/>
          </p:cNvSpPr>
          <p:nvPr/>
        </p:nvSpPr>
        <p:spPr bwMode="auto">
          <a:xfrm>
            <a:off x="3921125" y="1336675"/>
            <a:ext cx="938213" cy="193675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7" name="Rectangle 53"/>
          <p:cNvSpPr>
            <a:spLocks noChangeArrowheads="1"/>
          </p:cNvSpPr>
          <p:nvPr/>
        </p:nvSpPr>
        <p:spPr bwMode="auto">
          <a:xfrm>
            <a:off x="4168775" y="1371600"/>
            <a:ext cx="596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CR" sz="900" b="1">
                <a:solidFill>
                  <a:srgbClr val="000000"/>
                </a:solidFill>
              </a:rPr>
              <a:t>Transporte</a:t>
            </a:r>
            <a:endParaRPr lang="es-CR"/>
          </a:p>
        </p:txBody>
      </p:sp>
      <p:sp>
        <p:nvSpPr>
          <p:cNvPr id="8" name="Rectangle 54"/>
          <p:cNvSpPr>
            <a:spLocks noChangeArrowheads="1"/>
          </p:cNvSpPr>
          <p:nvPr/>
        </p:nvSpPr>
        <p:spPr bwMode="auto">
          <a:xfrm>
            <a:off x="307975" y="2598738"/>
            <a:ext cx="939800" cy="169862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9" name="Rectangle 55"/>
          <p:cNvSpPr>
            <a:spLocks noChangeArrowheads="1"/>
          </p:cNvSpPr>
          <p:nvPr/>
        </p:nvSpPr>
        <p:spPr bwMode="auto">
          <a:xfrm>
            <a:off x="307975" y="2428875"/>
            <a:ext cx="939800" cy="169863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10" name="Rectangle 56"/>
          <p:cNvSpPr>
            <a:spLocks noChangeArrowheads="1"/>
          </p:cNvSpPr>
          <p:nvPr/>
        </p:nvSpPr>
        <p:spPr bwMode="auto">
          <a:xfrm>
            <a:off x="307975" y="2235200"/>
            <a:ext cx="939800" cy="193675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11" name="Rectangle 57"/>
          <p:cNvSpPr>
            <a:spLocks noChangeArrowheads="1"/>
          </p:cNvSpPr>
          <p:nvPr/>
        </p:nvSpPr>
        <p:spPr bwMode="auto">
          <a:xfrm>
            <a:off x="501650" y="2266950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CR" sz="900" b="1">
                <a:solidFill>
                  <a:srgbClr val="000000"/>
                </a:solidFill>
              </a:rPr>
              <a:t>Marítimo</a:t>
            </a:r>
            <a:endParaRPr lang="es-CR"/>
          </a:p>
        </p:txBody>
      </p:sp>
      <p:sp>
        <p:nvSpPr>
          <p:cNvPr id="12" name="Rectangle 58"/>
          <p:cNvSpPr>
            <a:spLocks noChangeArrowheads="1"/>
          </p:cNvSpPr>
          <p:nvPr/>
        </p:nvSpPr>
        <p:spPr bwMode="auto">
          <a:xfrm>
            <a:off x="2511425" y="2598738"/>
            <a:ext cx="939800" cy="169862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13" name="Rectangle 59"/>
          <p:cNvSpPr>
            <a:spLocks noChangeArrowheads="1"/>
          </p:cNvSpPr>
          <p:nvPr/>
        </p:nvSpPr>
        <p:spPr bwMode="auto">
          <a:xfrm>
            <a:off x="2511425" y="2428875"/>
            <a:ext cx="939800" cy="169863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14" name="Rectangle 60"/>
          <p:cNvSpPr>
            <a:spLocks noChangeArrowheads="1"/>
          </p:cNvSpPr>
          <p:nvPr/>
        </p:nvSpPr>
        <p:spPr bwMode="auto">
          <a:xfrm>
            <a:off x="2511425" y="2235200"/>
            <a:ext cx="939800" cy="193675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15" name="Rectangle 61"/>
          <p:cNvSpPr>
            <a:spLocks noChangeArrowheads="1"/>
          </p:cNvSpPr>
          <p:nvPr/>
        </p:nvSpPr>
        <p:spPr bwMode="auto">
          <a:xfrm>
            <a:off x="2835275" y="2266950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CR" sz="900" b="1">
                <a:solidFill>
                  <a:srgbClr val="000000"/>
                </a:solidFill>
              </a:rPr>
              <a:t>Aire</a:t>
            </a:r>
            <a:endParaRPr lang="es-CR"/>
          </a:p>
        </p:txBody>
      </p:sp>
      <p:sp>
        <p:nvSpPr>
          <p:cNvPr id="16" name="Rectangle 62"/>
          <p:cNvSpPr>
            <a:spLocks noChangeArrowheads="1"/>
          </p:cNvSpPr>
          <p:nvPr/>
        </p:nvSpPr>
        <p:spPr bwMode="auto">
          <a:xfrm>
            <a:off x="4714875" y="2598738"/>
            <a:ext cx="938213" cy="169862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17" name="Rectangle 63"/>
          <p:cNvSpPr>
            <a:spLocks noChangeArrowheads="1"/>
          </p:cNvSpPr>
          <p:nvPr/>
        </p:nvSpPr>
        <p:spPr bwMode="auto">
          <a:xfrm>
            <a:off x="4714875" y="2428875"/>
            <a:ext cx="938213" cy="169863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18" name="Rectangle 64"/>
          <p:cNvSpPr>
            <a:spLocks noChangeArrowheads="1"/>
          </p:cNvSpPr>
          <p:nvPr/>
        </p:nvSpPr>
        <p:spPr bwMode="auto">
          <a:xfrm>
            <a:off x="4714875" y="2235200"/>
            <a:ext cx="938213" cy="193675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19" name="Rectangle 65"/>
          <p:cNvSpPr>
            <a:spLocks noChangeArrowheads="1"/>
          </p:cNvSpPr>
          <p:nvPr/>
        </p:nvSpPr>
        <p:spPr bwMode="auto">
          <a:xfrm>
            <a:off x="5000625" y="2266950"/>
            <a:ext cx="304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CR" sz="900" b="1">
                <a:solidFill>
                  <a:srgbClr val="000000"/>
                </a:solidFill>
              </a:rPr>
              <a:t>Nieve</a:t>
            </a:r>
            <a:endParaRPr lang="es-CR"/>
          </a:p>
        </p:txBody>
      </p:sp>
      <p:sp>
        <p:nvSpPr>
          <p:cNvPr id="20" name="Rectangle 66"/>
          <p:cNvSpPr>
            <a:spLocks noChangeArrowheads="1"/>
          </p:cNvSpPr>
          <p:nvPr/>
        </p:nvSpPr>
        <p:spPr bwMode="auto">
          <a:xfrm>
            <a:off x="6827838" y="2598738"/>
            <a:ext cx="939800" cy="169862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21" name="Rectangle 67"/>
          <p:cNvSpPr>
            <a:spLocks noChangeArrowheads="1"/>
          </p:cNvSpPr>
          <p:nvPr/>
        </p:nvSpPr>
        <p:spPr bwMode="auto">
          <a:xfrm>
            <a:off x="6827838" y="2428875"/>
            <a:ext cx="939800" cy="169863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22" name="Rectangle 68"/>
          <p:cNvSpPr>
            <a:spLocks noChangeArrowheads="1"/>
          </p:cNvSpPr>
          <p:nvPr/>
        </p:nvSpPr>
        <p:spPr bwMode="auto">
          <a:xfrm>
            <a:off x="6827838" y="2235200"/>
            <a:ext cx="939800" cy="193675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23" name="Rectangle 69"/>
          <p:cNvSpPr>
            <a:spLocks noChangeArrowheads="1"/>
          </p:cNvSpPr>
          <p:nvPr/>
        </p:nvSpPr>
        <p:spPr bwMode="auto">
          <a:xfrm>
            <a:off x="7112000" y="2266950"/>
            <a:ext cx="317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CR" sz="900" b="1">
                <a:solidFill>
                  <a:srgbClr val="000000"/>
                </a:solidFill>
              </a:rPr>
              <a:t>Tierra</a:t>
            </a:r>
            <a:endParaRPr lang="es-CR"/>
          </a:p>
        </p:txBody>
      </p:sp>
      <p:sp>
        <p:nvSpPr>
          <p:cNvPr id="24" name="Rectangle 70"/>
          <p:cNvSpPr>
            <a:spLocks noChangeArrowheads="1"/>
          </p:cNvSpPr>
          <p:nvPr/>
        </p:nvSpPr>
        <p:spPr bwMode="auto">
          <a:xfrm>
            <a:off x="1717675" y="3498850"/>
            <a:ext cx="969963" cy="168275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25" name="Rectangle 71"/>
          <p:cNvSpPr>
            <a:spLocks noChangeArrowheads="1"/>
          </p:cNvSpPr>
          <p:nvPr/>
        </p:nvSpPr>
        <p:spPr bwMode="auto">
          <a:xfrm>
            <a:off x="1717675" y="3327400"/>
            <a:ext cx="969963" cy="171450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26" name="Rectangle 72"/>
          <p:cNvSpPr>
            <a:spLocks noChangeArrowheads="1"/>
          </p:cNvSpPr>
          <p:nvPr/>
        </p:nvSpPr>
        <p:spPr bwMode="auto">
          <a:xfrm>
            <a:off x="1717675" y="3133725"/>
            <a:ext cx="969963" cy="193675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27" name="Rectangle 73"/>
          <p:cNvSpPr>
            <a:spLocks noChangeArrowheads="1"/>
          </p:cNvSpPr>
          <p:nvPr/>
        </p:nvSpPr>
        <p:spPr bwMode="auto">
          <a:xfrm>
            <a:off x="1746250" y="3163888"/>
            <a:ext cx="933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CR" sz="900" b="1">
                <a:solidFill>
                  <a:srgbClr val="000000"/>
                </a:solidFill>
              </a:rPr>
              <a:t>DentroAtmosfera</a:t>
            </a:r>
            <a:endParaRPr lang="es-CR"/>
          </a:p>
        </p:txBody>
      </p:sp>
      <p:sp>
        <p:nvSpPr>
          <p:cNvPr id="28" name="Rectangle 74"/>
          <p:cNvSpPr>
            <a:spLocks noChangeArrowheads="1"/>
          </p:cNvSpPr>
          <p:nvPr/>
        </p:nvSpPr>
        <p:spPr bwMode="auto">
          <a:xfrm>
            <a:off x="3157538" y="3498850"/>
            <a:ext cx="1087437" cy="168275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29" name="Rectangle 75"/>
          <p:cNvSpPr>
            <a:spLocks noChangeArrowheads="1"/>
          </p:cNvSpPr>
          <p:nvPr/>
        </p:nvSpPr>
        <p:spPr bwMode="auto">
          <a:xfrm>
            <a:off x="3157538" y="3327400"/>
            <a:ext cx="1087437" cy="171450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30" name="Rectangle 76"/>
          <p:cNvSpPr>
            <a:spLocks noChangeArrowheads="1"/>
          </p:cNvSpPr>
          <p:nvPr/>
        </p:nvSpPr>
        <p:spPr bwMode="auto">
          <a:xfrm>
            <a:off x="3157538" y="3133725"/>
            <a:ext cx="1087437" cy="193675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31" name="Rectangle 77"/>
          <p:cNvSpPr>
            <a:spLocks noChangeArrowheads="1"/>
          </p:cNvSpPr>
          <p:nvPr/>
        </p:nvSpPr>
        <p:spPr bwMode="auto">
          <a:xfrm>
            <a:off x="3292475" y="3163888"/>
            <a:ext cx="876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CR" sz="900" b="1">
                <a:solidFill>
                  <a:srgbClr val="000000"/>
                </a:solidFill>
              </a:rPr>
              <a:t>FueraAtmosfera</a:t>
            </a:r>
            <a:endParaRPr lang="es-CR"/>
          </a:p>
        </p:txBody>
      </p:sp>
      <p:sp>
        <p:nvSpPr>
          <p:cNvPr id="32" name="Rectangle 78"/>
          <p:cNvSpPr>
            <a:spLocks noChangeArrowheads="1"/>
          </p:cNvSpPr>
          <p:nvPr/>
        </p:nvSpPr>
        <p:spPr bwMode="auto">
          <a:xfrm>
            <a:off x="6122988" y="3498850"/>
            <a:ext cx="939800" cy="168275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33" name="Rectangle 79"/>
          <p:cNvSpPr>
            <a:spLocks noChangeArrowheads="1"/>
          </p:cNvSpPr>
          <p:nvPr/>
        </p:nvSpPr>
        <p:spPr bwMode="auto">
          <a:xfrm>
            <a:off x="6122988" y="3327400"/>
            <a:ext cx="939800" cy="171450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34" name="Rectangle 80"/>
          <p:cNvSpPr>
            <a:spLocks noChangeArrowheads="1"/>
          </p:cNvSpPr>
          <p:nvPr/>
        </p:nvSpPr>
        <p:spPr bwMode="auto">
          <a:xfrm>
            <a:off x="6122988" y="3133725"/>
            <a:ext cx="939800" cy="193675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35" name="Rectangle 81"/>
          <p:cNvSpPr>
            <a:spLocks noChangeArrowheads="1"/>
          </p:cNvSpPr>
          <p:nvPr/>
        </p:nvSpPr>
        <p:spPr bwMode="auto">
          <a:xfrm>
            <a:off x="6264275" y="3163888"/>
            <a:ext cx="552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CR" sz="900" b="1">
                <a:solidFill>
                  <a:srgbClr val="000000"/>
                </a:solidFill>
              </a:rPr>
              <a:t>1-Persona</a:t>
            </a:r>
            <a:endParaRPr lang="es-CR"/>
          </a:p>
        </p:txBody>
      </p:sp>
      <p:sp>
        <p:nvSpPr>
          <p:cNvPr id="36" name="Rectangle 82"/>
          <p:cNvSpPr>
            <a:spLocks noChangeArrowheads="1"/>
          </p:cNvSpPr>
          <p:nvPr/>
        </p:nvSpPr>
        <p:spPr bwMode="auto">
          <a:xfrm>
            <a:off x="7532688" y="3498850"/>
            <a:ext cx="938212" cy="168275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37" name="Rectangle 83"/>
          <p:cNvSpPr>
            <a:spLocks noChangeArrowheads="1"/>
          </p:cNvSpPr>
          <p:nvPr/>
        </p:nvSpPr>
        <p:spPr bwMode="auto">
          <a:xfrm>
            <a:off x="7532688" y="3327400"/>
            <a:ext cx="938212" cy="171450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38" name="Rectangle 84"/>
          <p:cNvSpPr>
            <a:spLocks noChangeArrowheads="1"/>
          </p:cNvSpPr>
          <p:nvPr/>
        </p:nvSpPr>
        <p:spPr bwMode="auto">
          <a:xfrm>
            <a:off x="7532688" y="3133725"/>
            <a:ext cx="938212" cy="193675"/>
          </a:xfrm>
          <a:prstGeom prst="rect">
            <a:avLst/>
          </a:prstGeom>
          <a:solidFill>
            <a:srgbClr val="FFFFCC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39" name="Rectangle 85"/>
          <p:cNvSpPr>
            <a:spLocks noChangeArrowheads="1"/>
          </p:cNvSpPr>
          <p:nvPr/>
        </p:nvSpPr>
        <p:spPr bwMode="auto">
          <a:xfrm>
            <a:off x="7680325" y="3163888"/>
            <a:ext cx="63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CR" sz="900" b="1">
                <a:solidFill>
                  <a:srgbClr val="000000"/>
                </a:solidFill>
              </a:rPr>
              <a:t>N-Personas</a:t>
            </a:r>
            <a:endParaRPr lang="es-CR"/>
          </a:p>
        </p:txBody>
      </p:sp>
      <p:sp>
        <p:nvSpPr>
          <p:cNvPr id="40" name="Freeform 86"/>
          <p:cNvSpPr>
            <a:spLocks/>
          </p:cNvSpPr>
          <p:nvPr/>
        </p:nvSpPr>
        <p:spPr bwMode="auto">
          <a:xfrm>
            <a:off x="2203450" y="2890838"/>
            <a:ext cx="777875" cy="242887"/>
          </a:xfrm>
          <a:custGeom>
            <a:avLst/>
            <a:gdLst>
              <a:gd name="T0" fmla="*/ 2147483647 w 490"/>
              <a:gd name="T1" fmla="*/ 0 h 153"/>
              <a:gd name="T2" fmla="*/ 2147483647 w 490"/>
              <a:gd name="T3" fmla="*/ 2147483647 h 153"/>
              <a:gd name="T4" fmla="*/ 0 w 490"/>
              <a:gd name="T5" fmla="*/ 2147483647 h 153"/>
              <a:gd name="T6" fmla="*/ 0 w 490"/>
              <a:gd name="T7" fmla="*/ 2147483647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490"/>
              <a:gd name="T13" fmla="*/ 0 h 153"/>
              <a:gd name="T14" fmla="*/ 490 w 490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0" h="153">
                <a:moveTo>
                  <a:pt x="490" y="0"/>
                </a:moveTo>
                <a:lnTo>
                  <a:pt x="490" y="38"/>
                </a:lnTo>
                <a:lnTo>
                  <a:pt x="0" y="38"/>
                </a:lnTo>
                <a:lnTo>
                  <a:pt x="0" y="153"/>
                </a:lnTo>
              </a:path>
            </a:pathLst>
          </a:cu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41" name="Freeform 87"/>
          <p:cNvSpPr>
            <a:spLocks/>
          </p:cNvSpPr>
          <p:nvPr/>
        </p:nvSpPr>
        <p:spPr bwMode="auto">
          <a:xfrm>
            <a:off x="2882900" y="2768600"/>
            <a:ext cx="195263" cy="122238"/>
          </a:xfrm>
          <a:custGeom>
            <a:avLst/>
            <a:gdLst>
              <a:gd name="T0" fmla="*/ 0 w 123"/>
              <a:gd name="T1" fmla="*/ 2147483647 h 77"/>
              <a:gd name="T2" fmla="*/ 2147483647 w 123"/>
              <a:gd name="T3" fmla="*/ 2147483647 h 77"/>
              <a:gd name="T4" fmla="*/ 2147483647 w 123"/>
              <a:gd name="T5" fmla="*/ 0 h 77"/>
              <a:gd name="T6" fmla="*/ 0 w 123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23"/>
              <a:gd name="T13" fmla="*/ 0 h 77"/>
              <a:gd name="T14" fmla="*/ 123 w 12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" h="77">
                <a:moveTo>
                  <a:pt x="0" y="77"/>
                </a:moveTo>
                <a:lnTo>
                  <a:pt x="123" y="77"/>
                </a:lnTo>
                <a:lnTo>
                  <a:pt x="62" y="0"/>
                </a:lnTo>
                <a:lnTo>
                  <a:pt x="0" y="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42" name="Freeform 88"/>
          <p:cNvSpPr>
            <a:spLocks/>
          </p:cNvSpPr>
          <p:nvPr/>
        </p:nvSpPr>
        <p:spPr bwMode="auto">
          <a:xfrm>
            <a:off x="2882900" y="2768600"/>
            <a:ext cx="195263" cy="122238"/>
          </a:xfrm>
          <a:custGeom>
            <a:avLst/>
            <a:gdLst>
              <a:gd name="T0" fmla="*/ 0 w 123"/>
              <a:gd name="T1" fmla="*/ 2147483647 h 77"/>
              <a:gd name="T2" fmla="*/ 2147483647 w 123"/>
              <a:gd name="T3" fmla="*/ 2147483647 h 77"/>
              <a:gd name="T4" fmla="*/ 2147483647 w 123"/>
              <a:gd name="T5" fmla="*/ 0 h 77"/>
              <a:gd name="T6" fmla="*/ 0 w 123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23"/>
              <a:gd name="T13" fmla="*/ 0 h 77"/>
              <a:gd name="T14" fmla="*/ 123 w 12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" h="77">
                <a:moveTo>
                  <a:pt x="0" y="77"/>
                </a:moveTo>
                <a:lnTo>
                  <a:pt x="123" y="77"/>
                </a:lnTo>
                <a:lnTo>
                  <a:pt x="62" y="0"/>
                </a:lnTo>
                <a:lnTo>
                  <a:pt x="0" y="77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43" name="Freeform 89"/>
          <p:cNvSpPr>
            <a:spLocks/>
          </p:cNvSpPr>
          <p:nvPr/>
        </p:nvSpPr>
        <p:spPr bwMode="auto">
          <a:xfrm>
            <a:off x="2981325" y="2890838"/>
            <a:ext cx="719138" cy="242887"/>
          </a:xfrm>
          <a:custGeom>
            <a:avLst/>
            <a:gdLst>
              <a:gd name="T0" fmla="*/ 0 w 453"/>
              <a:gd name="T1" fmla="*/ 0 h 153"/>
              <a:gd name="T2" fmla="*/ 0 w 453"/>
              <a:gd name="T3" fmla="*/ 2147483647 h 153"/>
              <a:gd name="T4" fmla="*/ 2147483647 w 453"/>
              <a:gd name="T5" fmla="*/ 2147483647 h 153"/>
              <a:gd name="T6" fmla="*/ 2147483647 w 453"/>
              <a:gd name="T7" fmla="*/ 2147483647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453"/>
              <a:gd name="T13" fmla="*/ 0 h 153"/>
              <a:gd name="T14" fmla="*/ 453 w 453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3" h="153">
                <a:moveTo>
                  <a:pt x="0" y="0"/>
                </a:moveTo>
                <a:lnTo>
                  <a:pt x="0" y="38"/>
                </a:lnTo>
                <a:lnTo>
                  <a:pt x="453" y="38"/>
                </a:lnTo>
                <a:lnTo>
                  <a:pt x="453" y="153"/>
                </a:lnTo>
              </a:path>
            </a:pathLst>
          </a:cu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44" name="Freeform 90"/>
          <p:cNvSpPr>
            <a:spLocks/>
          </p:cNvSpPr>
          <p:nvPr/>
        </p:nvSpPr>
        <p:spPr bwMode="auto">
          <a:xfrm>
            <a:off x="2882900" y="2768600"/>
            <a:ext cx="195263" cy="122238"/>
          </a:xfrm>
          <a:custGeom>
            <a:avLst/>
            <a:gdLst>
              <a:gd name="T0" fmla="*/ 0 w 123"/>
              <a:gd name="T1" fmla="*/ 2147483647 h 77"/>
              <a:gd name="T2" fmla="*/ 2147483647 w 123"/>
              <a:gd name="T3" fmla="*/ 2147483647 h 77"/>
              <a:gd name="T4" fmla="*/ 2147483647 w 123"/>
              <a:gd name="T5" fmla="*/ 0 h 77"/>
              <a:gd name="T6" fmla="*/ 0 w 123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23"/>
              <a:gd name="T13" fmla="*/ 0 h 77"/>
              <a:gd name="T14" fmla="*/ 123 w 12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" h="77">
                <a:moveTo>
                  <a:pt x="0" y="77"/>
                </a:moveTo>
                <a:lnTo>
                  <a:pt x="123" y="77"/>
                </a:lnTo>
                <a:lnTo>
                  <a:pt x="62" y="0"/>
                </a:lnTo>
                <a:lnTo>
                  <a:pt x="0" y="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45" name="Freeform 91"/>
          <p:cNvSpPr>
            <a:spLocks/>
          </p:cNvSpPr>
          <p:nvPr/>
        </p:nvSpPr>
        <p:spPr bwMode="auto">
          <a:xfrm>
            <a:off x="2882900" y="2768600"/>
            <a:ext cx="195263" cy="122238"/>
          </a:xfrm>
          <a:custGeom>
            <a:avLst/>
            <a:gdLst>
              <a:gd name="T0" fmla="*/ 0 w 123"/>
              <a:gd name="T1" fmla="*/ 2147483647 h 77"/>
              <a:gd name="T2" fmla="*/ 2147483647 w 123"/>
              <a:gd name="T3" fmla="*/ 2147483647 h 77"/>
              <a:gd name="T4" fmla="*/ 2147483647 w 123"/>
              <a:gd name="T5" fmla="*/ 0 h 77"/>
              <a:gd name="T6" fmla="*/ 0 w 123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23"/>
              <a:gd name="T13" fmla="*/ 0 h 77"/>
              <a:gd name="T14" fmla="*/ 123 w 12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" h="77">
                <a:moveTo>
                  <a:pt x="0" y="77"/>
                </a:moveTo>
                <a:lnTo>
                  <a:pt x="123" y="77"/>
                </a:lnTo>
                <a:lnTo>
                  <a:pt x="62" y="0"/>
                </a:lnTo>
                <a:lnTo>
                  <a:pt x="0" y="77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46" name="Freeform 92"/>
          <p:cNvSpPr>
            <a:spLocks/>
          </p:cNvSpPr>
          <p:nvPr/>
        </p:nvSpPr>
        <p:spPr bwMode="auto">
          <a:xfrm>
            <a:off x="777875" y="1992313"/>
            <a:ext cx="3611563" cy="242887"/>
          </a:xfrm>
          <a:custGeom>
            <a:avLst/>
            <a:gdLst>
              <a:gd name="T0" fmla="*/ 2147483647 w 2275"/>
              <a:gd name="T1" fmla="*/ 0 h 153"/>
              <a:gd name="T2" fmla="*/ 2147483647 w 2275"/>
              <a:gd name="T3" fmla="*/ 2147483647 h 153"/>
              <a:gd name="T4" fmla="*/ 0 w 2275"/>
              <a:gd name="T5" fmla="*/ 2147483647 h 153"/>
              <a:gd name="T6" fmla="*/ 0 w 2275"/>
              <a:gd name="T7" fmla="*/ 2147483647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2275"/>
              <a:gd name="T13" fmla="*/ 0 h 153"/>
              <a:gd name="T14" fmla="*/ 2275 w 2275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5" h="153">
                <a:moveTo>
                  <a:pt x="2275" y="0"/>
                </a:moveTo>
                <a:lnTo>
                  <a:pt x="2275" y="38"/>
                </a:lnTo>
                <a:lnTo>
                  <a:pt x="0" y="38"/>
                </a:lnTo>
                <a:lnTo>
                  <a:pt x="0" y="153"/>
                </a:lnTo>
              </a:path>
            </a:pathLst>
          </a:cu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47" name="Freeform 93"/>
          <p:cNvSpPr>
            <a:spLocks/>
          </p:cNvSpPr>
          <p:nvPr/>
        </p:nvSpPr>
        <p:spPr bwMode="auto">
          <a:xfrm>
            <a:off x="4292600" y="1870075"/>
            <a:ext cx="195263" cy="122238"/>
          </a:xfrm>
          <a:custGeom>
            <a:avLst/>
            <a:gdLst>
              <a:gd name="T0" fmla="*/ 0 w 123"/>
              <a:gd name="T1" fmla="*/ 2147483647 h 77"/>
              <a:gd name="T2" fmla="*/ 2147483647 w 123"/>
              <a:gd name="T3" fmla="*/ 2147483647 h 77"/>
              <a:gd name="T4" fmla="*/ 2147483647 w 123"/>
              <a:gd name="T5" fmla="*/ 0 h 77"/>
              <a:gd name="T6" fmla="*/ 0 w 123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23"/>
              <a:gd name="T13" fmla="*/ 0 h 77"/>
              <a:gd name="T14" fmla="*/ 123 w 12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" h="77">
                <a:moveTo>
                  <a:pt x="0" y="77"/>
                </a:moveTo>
                <a:lnTo>
                  <a:pt x="123" y="77"/>
                </a:lnTo>
                <a:lnTo>
                  <a:pt x="61" y="0"/>
                </a:lnTo>
                <a:lnTo>
                  <a:pt x="0" y="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48" name="Freeform 94"/>
          <p:cNvSpPr>
            <a:spLocks/>
          </p:cNvSpPr>
          <p:nvPr/>
        </p:nvSpPr>
        <p:spPr bwMode="auto">
          <a:xfrm>
            <a:off x="4292600" y="1870075"/>
            <a:ext cx="195263" cy="122238"/>
          </a:xfrm>
          <a:custGeom>
            <a:avLst/>
            <a:gdLst>
              <a:gd name="T0" fmla="*/ 0 w 123"/>
              <a:gd name="T1" fmla="*/ 2147483647 h 77"/>
              <a:gd name="T2" fmla="*/ 2147483647 w 123"/>
              <a:gd name="T3" fmla="*/ 2147483647 h 77"/>
              <a:gd name="T4" fmla="*/ 2147483647 w 123"/>
              <a:gd name="T5" fmla="*/ 0 h 77"/>
              <a:gd name="T6" fmla="*/ 0 w 123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23"/>
              <a:gd name="T13" fmla="*/ 0 h 77"/>
              <a:gd name="T14" fmla="*/ 123 w 12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" h="77">
                <a:moveTo>
                  <a:pt x="0" y="77"/>
                </a:moveTo>
                <a:lnTo>
                  <a:pt x="123" y="77"/>
                </a:lnTo>
                <a:lnTo>
                  <a:pt x="61" y="0"/>
                </a:lnTo>
                <a:lnTo>
                  <a:pt x="0" y="77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49" name="Freeform 95"/>
          <p:cNvSpPr>
            <a:spLocks/>
          </p:cNvSpPr>
          <p:nvPr/>
        </p:nvSpPr>
        <p:spPr bwMode="auto">
          <a:xfrm>
            <a:off x="2981325" y="1992313"/>
            <a:ext cx="1408113" cy="242887"/>
          </a:xfrm>
          <a:custGeom>
            <a:avLst/>
            <a:gdLst>
              <a:gd name="T0" fmla="*/ 2147483647 w 887"/>
              <a:gd name="T1" fmla="*/ 0 h 153"/>
              <a:gd name="T2" fmla="*/ 2147483647 w 887"/>
              <a:gd name="T3" fmla="*/ 2147483647 h 153"/>
              <a:gd name="T4" fmla="*/ 0 w 887"/>
              <a:gd name="T5" fmla="*/ 2147483647 h 153"/>
              <a:gd name="T6" fmla="*/ 0 w 887"/>
              <a:gd name="T7" fmla="*/ 2147483647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887"/>
              <a:gd name="T13" fmla="*/ 0 h 153"/>
              <a:gd name="T14" fmla="*/ 887 w 887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7" h="153">
                <a:moveTo>
                  <a:pt x="887" y="0"/>
                </a:moveTo>
                <a:lnTo>
                  <a:pt x="887" y="38"/>
                </a:lnTo>
                <a:lnTo>
                  <a:pt x="0" y="38"/>
                </a:lnTo>
                <a:lnTo>
                  <a:pt x="0" y="153"/>
                </a:lnTo>
              </a:path>
            </a:pathLst>
          </a:cu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50" name="Freeform 96"/>
          <p:cNvSpPr>
            <a:spLocks/>
          </p:cNvSpPr>
          <p:nvPr/>
        </p:nvSpPr>
        <p:spPr bwMode="auto">
          <a:xfrm>
            <a:off x="4292600" y="1870075"/>
            <a:ext cx="195263" cy="122238"/>
          </a:xfrm>
          <a:custGeom>
            <a:avLst/>
            <a:gdLst>
              <a:gd name="T0" fmla="*/ 0 w 123"/>
              <a:gd name="T1" fmla="*/ 2147483647 h 77"/>
              <a:gd name="T2" fmla="*/ 2147483647 w 123"/>
              <a:gd name="T3" fmla="*/ 2147483647 h 77"/>
              <a:gd name="T4" fmla="*/ 2147483647 w 123"/>
              <a:gd name="T5" fmla="*/ 0 h 77"/>
              <a:gd name="T6" fmla="*/ 0 w 123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23"/>
              <a:gd name="T13" fmla="*/ 0 h 77"/>
              <a:gd name="T14" fmla="*/ 123 w 12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" h="77">
                <a:moveTo>
                  <a:pt x="0" y="77"/>
                </a:moveTo>
                <a:lnTo>
                  <a:pt x="123" y="77"/>
                </a:lnTo>
                <a:lnTo>
                  <a:pt x="61" y="0"/>
                </a:lnTo>
                <a:lnTo>
                  <a:pt x="0" y="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51" name="Freeform 97"/>
          <p:cNvSpPr>
            <a:spLocks/>
          </p:cNvSpPr>
          <p:nvPr/>
        </p:nvSpPr>
        <p:spPr bwMode="auto">
          <a:xfrm>
            <a:off x="4292600" y="1870075"/>
            <a:ext cx="195263" cy="122238"/>
          </a:xfrm>
          <a:custGeom>
            <a:avLst/>
            <a:gdLst>
              <a:gd name="T0" fmla="*/ 0 w 123"/>
              <a:gd name="T1" fmla="*/ 2147483647 h 77"/>
              <a:gd name="T2" fmla="*/ 2147483647 w 123"/>
              <a:gd name="T3" fmla="*/ 2147483647 h 77"/>
              <a:gd name="T4" fmla="*/ 2147483647 w 123"/>
              <a:gd name="T5" fmla="*/ 0 h 77"/>
              <a:gd name="T6" fmla="*/ 0 w 123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23"/>
              <a:gd name="T13" fmla="*/ 0 h 77"/>
              <a:gd name="T14" fmla="*/ 123 w 12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" h="77">
                <a:moveTo>
                  <a:pt x="0" y="77"/>
                </a:moveTo>
                <a:lnTo>
                  <a:pt x="123" y="77"/>
                </a:lnTo>
                <a:lnTo>
                  <a:pt x="61" y="0"/>
                </a:lnTo>
                <a:lnTo>
                  <a:pt x="0" y="77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52" name="Freeform 98"/>
          <p:cNvSpPr>
            <a:spLocks/>
          </p:cNvSpPr>
          <p:nvPr/>
        </p:nvSpPr>
        <p:spPr bwMode="auto">
          <a:xfrm>
            <a:off x="4389438" y="1992313"/>
            <a:ext cx="793750" cy="242887"/>
          </a:xfrm>
          <a:custGeom>
            <a:avLst/>
            <a:gdLst>
              <a:gd name="T0" fmla="*/ 0 w 500"/>
              <a:gd name="T1" fmla="*/ 0 h 153"/>
              <a:gd name="T2" fmla="*/ 0 w 500"/>
              <a:gd name="T3" fmla="*/ 2147483647 h 153"/>
              <a:gd name="T4" fmla="*/ 2147483647 w 500"/>
              <a:gd name="T5" fmla="*/ 2147483647 h 153"/>
              <a:gd name="T6" fmla="*/ 2147483647 w 500"/>
              <a:gd name="T7" fmla="*/ 2147483647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500"/>
              <a:gd name="T13" fmla="*/ 0 h 153"/>
              <a:gd name="T14" fmla="*/ 500 w 500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0" h="153">
                <a:moveTo>
                  <a:pt x="0" y="0"/>
                </a:moveTo>
                <a:lnTo>
                  <a:pt x="0" y="38"/>
                </a:lnTo>
                <a:lnTo>
                  <a:pt x="500" y="38"/>
                </a:lnTo>
                <a:lnTo>
                  <a:pt x="500" y="153"/>
                </a:lnTo>
              </a:path>
            </a:pathLst>
          </a:cu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53" name="Freeform 99"/>
          <p:cNvSpPr>
            <a:spLocks/>
          </p:cNvSpPr>
          <p:nvPr/>
        </p:nvSpPr>
        <p:spPr bwMode="auto">
          <a:xfrm>
            <a:off x="4292600" y="1870075"/>
            <a:ext cx="195263" cy="122238"/>
          </a:xfrm>
          <a:custGeom>
            <a:avLst/>
            <a:gdLst>
              <a:gd name="T0" fmla="*/ 0 w 123"/>
              <a:gd name="T1" fmla="*/ 2147483647 h 77"/>
              <a:gd name="T2" fmla="*/ 2147483647 w 123"/>
              <a:gd name="T3" fmla="*/ 2147483647 h 77"/>
              <a:gd name="T4" fmla="*/ 2147483647 w 123"/>
              <a:gd name="T5" fmla="*/ 0 h 77"/>
              <a:gd name="T6" fmla="*/ 0 w 123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23"/>
              <a:gd name="T13" fmla="*/ 0 h 77"/>
              <a:gd name="T14" fmla="*/ 123 w 12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" h="77">
                <a:moveTo>
                  <a:pt x="0" y="77"/>
                </a:moveTo>
                <a:lnTo>
                  <a:pt x="123" y="77"/>
                </a:lnTo>
                <a:lnTo>
                  <a:pt x="61" y="0"/>
                </a:lnTo>
                <a:lnTo>
                  <a:pt x="0" y="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54" name="Freeform 100"/>
          <p:cNvSpPr>
            <a:spLocks/>
          </p:cNvSpPr>
          <p:nvPr/>
        </p:nvSpPr>
        <p:spPr bwMode="auto">
          <a:xfrm>
            <a:off x="4292600" y="1870075"/>
            <a:ext cx="195263" cy="122238"/>
          </a:xfrm>
          <a:custGeom>
            <a:avLst/>
            <a:gdLst>
              <a:gd name="T0" fmla="*/ 0 w 123"/>
              <a:gd name="T1" fmla="*/ 2147483647 h 77"/>
              <a:gd name="T2" fmla="*/ 2147483647 w 123"/>
              <a:gd name="T3" fmla="*/ 2147483647 h 77"/>
              <a:gd name="T4" fmla="*/ 2147483647 w 123"/>
              <a:gd name="T5" fmla="*/ 0 h 77"/>
              <a:gd name="T6" fmla="*/ 0 w 123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23"/>
              <a:gd name="T13" fmla="*/ 0 h 77"/>
              <a:gd name="T14" fmla="*/ 123 w 12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" h="77">
                <a:moveTo>
                  <a:pt x="0" y="77"/>
                </a:moveTo>
                <a:lnTo>
                  <a:pt x="123" y="77"/>
                </a:lnTo>
                <a:lnTo>
                  <a:pt x="61" y="0"/>
                </a:lnTo>
                <a:lnTo>
                  <a:pt x="0" y="77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55" name="Freeform 101"/>
          <p:cNvSpPr>
            <a:spLocks/>
          </p:cNvSpPr>
          <p:nvPr/>
        </p:nvSpPr>
        <p:spPr bwMode="auto">
          <a:xfrm>
            <a:off x="4389438" y="1992313"/>
            <a:ext cx="2908300" cy="242887"/>
          </a:xfrm>
          <a:custGeom>
            <a:avLst/>
            <a:gdLst>
              <a:gd name="T0" fmla="*/ 0 w 1832"/>
              <a:gd name="T1" fmla="*/ 0 h 153"/>
              <a:gd name="T2" fmla="*/ 0 w 1832"/>
              <a:gd name="T3" fmla="*/ 2147483647 h 153"/>
              <a:gd name="T4" fmla="*/ 2147483647 w 1832"/>
              <a:gd name="T5" fmla="*/ 2147483647 h 153"/>
              <a:gd name="T6" fmla="*/ 2147483647 w 1832"/>
              <a:gd name="T7" fmla="*/ 2147483647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1832"/>
              <a:gd name="T13" fmla="*/ 0 h 153"/>
              <a:gd name="T14" fmla="*/ 1832 w 1832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2" h="153">
                <a:moveTo>
                  <a:pt x="0" y="0"/>
                </a:moveTo>
                <a:lnTo>
                  <a:pt x="0" y="38"/>
                </a:lnTo>
                <a:lnTo>
                  <a:pt x="1832" y="38"/>
                </a:lnTo>
                <a:lnTo>
                  <a:pt x="1832" y="153"/>
                </a:lnTo>
              </a:path>
            </a:pathLst>
          </a:cu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56" name="Freeform 102"/>
          <p:cNvSpPr>
            <a:spLocks/>
          </p:cNvSpPr>
          <p:nvPr/>
        </p:nvSpPr>
        <p:spPr bwMode="auto">
          <a:xfrm>
            <a:off x="4292600" y="1870075"/>
            <a:ext cx="195263" cy="122238"/>
          </a:xfrm>
          <a:custGeom>
            <a:avLst/>
            <a:gdLst>
              <a:gd name="T0" fmla="*/ 0 w 123"/>
              <a:gd name="T1" fmla="*/ 2147483647 h 77"/>
              <a:gd name="T2" fmla="*/ 2147483647 w 123"/>
              <a:gd name="T3" fmla="*/ 2147483647 h 77"/>
              <a:gd name="T4" fmla="*/ 2147483647 w 123"/>
              <a:gd name="T5" fmla="*/ 0 h 77"/>
              <a:gd name="T6" fmla="*/ 0 w 123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23"/>
              <a:gd name="T13" fmla="*/ 0 h 77"/>
              <a:gd name="T14" fmla="*/ 123 w 12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" h="77">
                <a:moveTo>
                  <a:pt x="0" y="77"/>
                </a:moveTo>
                <a:lnTo>
                  <a:pt x="123" y="77"/>
                </a:lnTo>
                <a:lnTo>
                  <a:pt x="61" y="0"/>
                </a:lnTo>
                <a:lnTo>
                  <a:pt x="0" y="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57" name="Freeform 103"/>
          <p:cNvSpPr>
            <a:spLocks/>
          </p:cNvSpPr>
          <p:nvPr/>
        </p:nvSpPr>
        <p:spPr bwMode="auto">
          <a:xfrm>
            <a:off x="4292600" y="1870075"/>
            <a:ext cx="195263" cy="122238"/>
          </a:xfrm>
          <a:custGeom>
            <a:avLst/>
            <a:gdLst>
              <a:gd name="T0" fmla="*/ 0 w 123"/>
              <a:gd name="T1" fmla="*/ 2147483647 h 77"/>
              <a:gd name="T2" fmla="*/ 2147483647 w 123"/>
              <a:gd name="T3" fmla="*/ 2147483647 h 77"/>
              <a:gd name="T4" fmla="*/ 2147483647 w 123"/>
              <a:gd name="T5" fmla="*/ 0 h 77"/>
              <a:gd name="T6" fmla="*/ 0 w 123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23"/>
              <a:gd name="T13" fmla="*/ 0 h 77"/>
              <a:gd name="T14" fmla="*/ 123 w 12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" h="77">
                <a:moveTo>
                  <a:pt x="0" y="77"/>
                </a:moveTo>
                <a:lnTo>
                  <a:pt x="123" y="77"/>
                </a:lnTo>
                <a:lnTo>
                  <a:pt x="61" y="0"/>
                </a:lnTo>
                <a:lnTo>
                  <a:pt x="0" y="77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58" name="Freeform 104"/>
          <p:cNvSpPr>
            <a:spLocks/>
          </p:cNvSpPr>
          <p:nvPr/>
        </p:nvSpPr>
        <p:spPr bwMode="auto">
          <a:xfrm>
            <a:off x="6592888" y="2890838"/>
            <a:ext cx="704850" cy="242887"/>
          </a:xfrm>
          <a:custGeom>
            <a:avLst/>
            <a:gdLst>
              <a:gd name="T0" fmla="*/ 2147483647 w 444"/>
              <a:gd name="T1" fmla="*/ 0 h 153"/>
              <a:gd name="T2" fmla="*/ 2147483647 w 444"/>
              <a:gd name="T3" fmla="*/ 2147483647 h 153"/>
              <a:gd name="T4" fmla="*/ 0 w 444"/>
              <a:gd name="T5" fmla="*/ 2147483647 h 153"/>
              <a:gd name="T6" fmla="*/ 0 w 444"/>
              <a:gd name="T7" fmla="*/ 2147483647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444"/>
              <a:gd name="T13" fmla="*/ 0 h 153"/>
              <a:gd name="T14" fmla="*/ 444 w 444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4" h="153">
                <a:moveTo>
                  <a:pt x="444" y="0"/>
                </a:moveTo>
                <a:lnTo>
                  <a:pt x="444" y="38"/>
                </a:lnTo>
                <a:lnTo>
                  <a:pt x="0" y="38"/>
                </a:lnTo>
                <a:lnTo>
                  <a:pt x="0" y="153"/>
                </a:lnTo>
              </a:path>
            </a:pathLst>
          </a:cu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59" name="Freeform 105"/>
          <p:cNvSpPr>
            <a:spLocks/>
          </p:cNvSpPr>
          <p:nvPr/>
        </p:nvSpPr>
        <p:spPr bwMode="auto">
          <a:xfrm>
            <a:off x="7199313" y="2768600"/>
            <a:ext cx="195262" cy="122238"/>
          </a:xfrm>
          <a:custGeom>
            <a:avLst/>
            <a:gdLst>
              <a:gd name="T0" fmla="*/ 0 w 123"/>
              <a:gd name="T1" fmla="*/ 2147483647 h 77"/>
              <a:gd name="T2" fmla="*/ 2147483647 w 123"/>
              <a:gd name="T3" fmla="*/ 2147483647 h 77"/>
              <a:gd name="T4" fmla="*/ 2147483647 w 123"/>
              <a:gd name="T5" fmla="*/ 0 h 77"/>
              <a:gd name="T6" fmla="*/ 0 w 123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23"/>
              <a:gd name="T13" fmla="*/ 0 h 77"/>
              <a:gd name="T14" fmla="*/ 123 w 12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" h="77">
                <a:moveTo>
                  <a:pt x="0" y="77"/>
                </a:moveTo>
                <a:lnTo>
                  <a:pt x="123" y="77"/>
                </a:lnTo>
                <a:lnTo>
                  <a:pt x="62" y="0"/>
                </a:lnTo>
                <a:lnTo>
                  <a:pt x="0" y="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60" name="Freeform 106"/>
          <p:cNvSpPr>
            <a:spLocks/>
          </p:cNvSpPr>
          <p:nvPr/>
        </p:nvSpPr>
        <p:spPr bwMode="auto">
          <a:xfrm>
            <a:off x="7199313" y="2768600"/>
            <a:ext cx="195262" cy="122238"/>
          </a:xfrm>
          <a:custGeom>
            <a:avLst/>
            <a:gdLst>
              <a:gd name="T0" fmla="*/ 0 w 123"/>
              <a:gd name="T1" fmla="*/ 2147483647 h 77"/>
              <a:gd name="T2" fmla="*/ 2147483647 w 123"/>
              <a:gd name="T3" fmla="*/ 2147483647 h 77"/>
              <a:gd name="T4" fmla="*/ 2147483647 w 123"/>
              <a:gd name="T5" fmla="*/ 0 h 77"/>
              <a:gd name="T6" fmla="*/ 0 w 123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23"/>
              <a:gd name="T13" fmla="*/ 0 h 77"/>
              <a:gd name="T14" fmla="*/ 123 w 12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" h="77">
                <a:moveTo>
                  <a:pt x="0" y="77"/>
                </a:moveTo>
                <a:lnTo>
                  <a:pt x="123" y="77"/>
                </a:lnTo>
                <a:lnTo>
                  <a:pt x="62" y="0"/>
                </a:lnTo>
                <a:lnTo>
                  <a:pt x="0" y="77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61" name="Freeform 107"/>
          <p:cNvSpPr>
            <a:spLocks/>
          </p:cNvSpPr>
          <p:nvPr/>
        </p:nvSpPr>
        <p:spPr bwMode="auto">
          <a:xfrm>
            <a:off x="7297738" y="2890838"/>
            <a:ext cx="704850" cy="242887"/>
          </a:xfrm>
          <a:custGeom>
            <a:avLst/>
            <a:gdLst>
              <a:gd name="T0" fmla="*/ 0 w 444"/>
              <a:gd name="T1" fmla="*/ 0 h 153"/>
              <a:gd name="T2" fmla="*/ 0 w 444"/>
              <a:gd name="T3" fmla="*/ 2147483647 h 153"/>
              <a:gd name="T4" fmla="*/ 2147483647 w 444"/>
              <a:gd name="T5" fmla="*/ 2147483647 h 153"/>
              <a:gd name="T6" fmla="*/ 2147483647 w 444"/>
              <a:gd name="T7" fmla="*/ 2147483647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444"/>
              <a:gd name="T13" fmla="*/ 0 h 153"/>
              <a:gd name="T14" fmla="*/ 444 w 444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4" h="153">
                <a:moveTo>
                  <a:pt x="0" y="0"/>
                </a:moveTo>
                <a:lnTo>
                  <a:pt x="0" y="38"/>
                </a:lnTo>
                <a:lnTo>
                  <a:pt x="444" y="38"/>
                </a:lnTo>
                <a:lnTo>
                  <a:pt x="444" y="153"/>
                </a:lnTo>
              </a:path>
            </a:pathLst>
          </a:cu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62" name="Freeform 108"/>
          <p:cNvSpPr>
            <a:spLocks/>
          </p:cNvSpPr>
          <p:nvPr/>
        </p:nvSpPr>
        <p:spPr bwMode="auto">
          <a:xfrm>
            <a:off x="7199313" y="2768600"/>
            <a:ext cx="195262" cy="122238"/>
          </a:xfrm>
          <a:custGeom>
            <a:avLst/>
            <a:gdLst>
              <a:gd name="T0" fmla="*/ 0 w 123"/>
              <a:gd name="T1" fmla="*/ 2147483647 h 77"/>
              <a:gd name="T2" fmla="*/ 2147483647 w 123"/>
              <a:gd name="T3" fmla="*/ 2147483647 h 77"/>
              <a:gd name="T4" fmla="*/ 2147483647 w 123"/>
              <a:gd name="T5" fmla="*/ 0 h 77"/>
              <a:gd name="T6" fmla="*/ 0 w 123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23"/>
              <a:gd name="T13" fmla="*/ 0 h 77"/>
              <a:gd name="T14" fmla="*/ 123 w 12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" h="77">
                <a:moveTo>
                  <a:pt x="0" y="77"/>
                </a:moveTo>
                <a:lnTo>
                  <a:pt x="123" y="77"/>
                </a:lnTo>
                <a:lnTo>
                  <a:pt x="62" y="0"/>
                </a:lnTo>
                <a:lnTo>
                  <a:pt x="0" y="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63" name="Freeform 109"/>
          <p:cNvSpPr>
            <a:spLocks/>
          </p:cNvSpPr>
          <p:nvPr/>
        </p:nvSpPr>
        <p:spPr bwMode="auto">
          <a:xfrm>
            <a:off x="7199313" y="2768600"/>
            <a:ext cx="195262" cy="122238"/>
          </a:xfrm>
          <a:custGeom>
            <a:avLst/>
            <a:gdLst>
              <a:gd name="T0" fmla="*/ 0 w 123"/>
              <a:gd name="T1" fmla="*/ 2147483647 h 77"/>
              <a:gd name="T2" fmla="*/ 2147483647 w 123"/>
              <a:gd name="T3" fmla="*/ 2147483647 h 77"/>
              <a:gd name="T4" fmla="*/ 2147483647 w 123"/>
              <a:gd name="T5" fmla="*/ 0 h 77"/>
              <a:gd name="T6" fmla="*/ 0 w 123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23"/>
              <a:gd name="T13" fmla="*/ 0 h 77"/>
              <a:gd name="T14" fmla="*/ 123 w 12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" h="77">
                <a:moveTo>
                  <a:pt x="0" y="77"/>
                </a:moveTo>
                <a:lnTo>
                  <a:pt x="123" y="77"/>
                </a:lnTo>
                <a:lnTo>
                  <a:pt x="62" y="0"/>
                </a:lnTo>
                <a:lnTo>
                  <a:pt x="0" y="77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grpSp>
        <p:nvGrpSpPr>
          <p:cNvPr id="64" name="Group 118"/>
          <p:cNvGrpSpPr>
            <a:grpSpLocks/>
          </p:cNvGrpSpPr>
          <p:nvPr/>
        </p:nvGrpSpPr>
        <p:grpSpPr bwMode="auto">
          <a:xfrm>
            <a:off x="2867025" y="4073525"/>
            <a:ext cx="609600" cy="1016000"/>
            <a:chOff x="3642" y="1507"/>
            <a:chExt cx="959" cy="1600"/>
          </a:xfrm>
        </p:grpSpPr>
        <p:sp>
          <p:nvSpPr>
            <p:cNvPr id="65" name="Freeform 119"/>
            <p:cNvSpPr>
              <a:spLocks/>
            </p:cNvSpPr>
            <p:nvPr/>
          </p:nvSpPr>
          <p:spPr bwMode="auto">
            <a:xfrm>
              <a:off x="3753" y="2760"/>
              <a:ext cx="147" cy="221"/>
            </a:xfrm>
            <a:custGeom>
              <a:avLst/>
              <a:gdLst>
                <a:gd name="T0" fmla="*/ 1 w 294"/>
                <a:gd name="T1" fmla="*/ 0 h 441"/>
                <a:gd name="T2" fmla="*/ 1 w 294"/>
                <a:gd name="T3" fmla="*/ 5 h 441"/>
                <a:gd name="T4" fmla="*/ 0 w 294"/>
                <a:gd name="T5" fmla="*/ 7 h 441"/>
                <a:gd name="T6" fmla="*/ 5 w 294"/>
                <a:gd name="T7" fmla="*/ 7 h 441"/>
                <a:gd name="T8" fmla="*/ 5 w 294"/>
                <a:gd name="T9" fmla="*/ 5 h 441"/>
                <a:gd name="T10" fmla="*/ 3 w 294"/>
                <a:gd name="T11" fmla="*/ 1 h 441"/>
                <a:gd name="T12" fmla="*/ 1 w 294"/>
                <a:gd name="T13" fmla="*/ 0 h 441"/>
                <a:gd name="T14" fmla="*/ 1 w 294"/>
                <a:gd name="T15" fmla="*/ 0 h 4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4"/>
                <a:gd name="T25" fmla="*/ 0 h 441"/>
                <a:gd name="T26" fmla="*/ 294 w 294"/>
                <a:gd name="T27" fmla="*/ 441 h 4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4" h="441">
                  <a:moveTo>
                    <a:pt x="70" y="0"/>
                  </a:moveTo>
                  <a:lnTo>
                    <a:pt x="70" y="312"/>
                  </a:lnTo>
                  <a:lnTo>
                    <a:pt x="0" y="441"/>
                  </a:lnTo>
                  <a:lnTo>
                    <a:pt x="260" y="439"/>
                  </a:lnTo>
                  <a:lnTo>
                    <a:pt x="294" y="274"/>
                  </a:lnTo>
                  <a:lnTo>
                    <a:pt x="245" y="4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6" name="Freeform 120"/>
            <p:cNvSpPr>
              <a:spLocks/>
            </p:cNvSpPr>
            <p:nvPr/>
          </p:nvSpPr>
          <p:spPr bwMode="auto">
            <a:xfrm>
              <a:off x="4292" y="2039"/>
              <a:ext cx="170" cy="505"/>
            </a:xfrm>
            <a:custGeom>
              <a:avLst/>
              <a:gdLst>
                <a:gd name="T0" fmla="*/ 1 w 340"/>
                <a:gd name="T1" fmla="*/ 0 h 1009"/>
                <a:gd name="T2" fmla="*/ 5 w 340"/>
                <a:gd name="T3" fmla="*/ 4 h 1009"/>
                <a:gd name="T4" fmla="*/ 5 w 340"/>
                <a:gd name="T5" fmla="*/ 16 h 1009"/>
                <a:gd name="T6" fmla="*/ 3 w 340"/>
                <a:gd name="T7" fmla="*/ 15 h 1009"/>
                <a:gd name="T8" fmla="*/ 0 w 340"/>
                <a:gd name="T9" fmla="*/ 10 h 1009"/>
                <a:gd name="T10" fmla="*/ 1 w 340"/>
                <a:gd name="T11" fmla="*/ 0 h 1009"/>
                <a:gd name="T12" fmla="*/ 1 w 340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0"/>
                <a:gd name="T22" fmla="*/ 0 h 1009"/>
                <a:gd name="T23" fmla="*/ 340 w 340"/>
                <a:gd name="T24" fmla="*/ 1009 h 10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0" h="1009">
                  <a:moveTo>
                    <a:pt x="50" y="0"/>
                  </a:moveTo>
                  <a:lnTo>
                    <a:pt x="340" y="198"/>
                  </a:lnTo>
                  <a:lnTo>
                    <a:pt x="335" y="1009"/>
                  </a:lnTo>
                  <a:lnTo>
                    <a:pt x="141" y="960"/>
                  </a:lnTo>
                  <a:lnTo>
                    <a:pt x="0" y="58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7" name="Freeform 121"/>
            <p:cNvSpPr>
              <a:spLocks/>
            </p:cNvSpPr>
            <p:nvPr/>
          </p:nvSpPr>
          <p:spPr bwMode="auto">
            <a:xfrm>
              <a:off x="4278" y="2083"/>
              <a:ext cx="53" cy="350"/>
            </a:xfrm>
            <a:custGeom>
              <a:avLst/>
              <a:gdLst>
                <a:gd name="T0" fmla="*/ 0 w 104"/>
                <a:gd name="T1" fmla="*/ 1 h 700"/>
                <a:gd name="T2" fmla="*/ 1 w 104"/>
                <a:gd name="T3" fmla="*/ 3 h 700"/>
                <a:gd name="T4" fmla="*/ 2 w 104"/>
                <a:gd name="T5" fmla="*/ 11 h 700"/>
                <a:gd name="T6" fmla="*/ 2 w 104"/>
                <a:gd name="T7" fmla="*/ 1 h 700"/>
                <a:gd name="T8" fmla="*/ 2 w 104"/>
                <a:gd name="T9" fmla="*/ 0 h 700"/>
                <a:gd name="T10" fmla="*/ 0 w 104"/>
                <a:gd name="T11" fmla="*/ 1 h 700"/>
                <a:gd name="T12" fmla="*/ 0 w 104"/>
                <a:gd name="T13" fmla="*/ 1 h 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"/>
                <a:gd name="T22" fmla="*/ 0 h 700"/>
                <a:gd name="T23" fmla="*/ 104 w 104"/>
                <a:gd name="T24" fmla="*/ 700 h 7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" h="700">
                  <a:moveTo>
                    <a:pt x="0" y="111"/>
                  </a:moveTo>
                  <a:lnTo>
                    <a:pt x="2" y="221"/>
                  </a:lnTo>
                  <a:lnTo>
                    <a:pt x="104" y="700"/>
                  </a:lnTo>
                  <a:lnTo>
                    <a:pt x="104" y="112"/>
                  </a:lnTo>
                  <a:lnTo>
                    <a:pt x="66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8" name="Freeform 122"/>
            <p:cNvSpPr>
              <a:spLocks/>
            </p:cNvSpPr>
            <p:nvPr/>
          </p:nvSpPr>
          <p:spPr bwMode="auto">
            <a:xfrm>
              <a:off x="4237" y="2781"/>
              <a:ext cx="170" cy="203"/>
            </a:xfrm>
            <a:custGeom>
              <a:avLst/>
              <a:gdLst>
                <a:gd name="T0" fmla="*/ 3 w 338"/>
                <a:gd name="T1" fmla="*/ 0 h 407"/>
                <a:gd name="T2" fmla="*/ 1 w 338"/>
                <a:gd name="T3" fmla="*/ 1 h 407"/>
                <a:gd name="T4" fmla="*/ 2 w 338"/>
                <a:gd name="T5" fmla="*/ 3 h 407"/>
                <a:gd name="T6" fmla="*/ 2 w 338"/>
                <a:gd name="T7" fmla="*/ 4 h 407"/>
                <a:gd name="T8" fmla="*/ 0 w 338"/>
                <a:gd name="T9" fmla="*/ 6 h 407"/>
                <a:gd name="T10" fmla="*/ 5 w 338"/>
                <a:gd name="T11" fmla="*/ 6 h 407"/>
                <a:gd name="T12" fmla="*/ 6 w 338"/>
                <a:gd name="T13" fmla="*/ 3 h 407"/>
                <a:gd name="T14" fmla="*/ 4 w 338"/>
                <a:gd name="T15" fmla="*/ 0 h 407"/>
                <a:gd name="T16" fmla="*/ 3 w 338"/>
                <a:gd name="T17" fmla="*/ 0 h 407"/>
                <a:gd name="T18" fmla="*/ 3 w 338"/>
                <a:gd name="T19" fmla="*/ 0 h 4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8"/>
                <a:gd name="T31" fmla="*/ 0 h 407"/>
                <a:gd name="T32" fmla="*/ 338 w 338"/>
                <a:gd name="T33" fmla="*/ 407 h 4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8" h="407">
                  <a:moveTo>
                    <a:pt x="156" y="0"/>
                  </a:moveTo>
                  <a:lnTo>
                    <a:pt x="32" y="82"/>
                  </a:lnTo>
                  <a:lnTo>
                    <a:pt x="76" y="241"/>
                  </a:lnTo>
                  <a:lnTo>
                    <a:pt x="78" y="274"/>
                  </a:lnTo>
                  <a:lnTo>
                    <a:pt x="0" y="407"/>
                  </a:lnTo>
                  <a:lnTo>
                    <a:pt x="260" y="407"/>
                  </a:lnTo>
                  <a:lnTo>
                    <a:pt x="338" y="249"/>
                  </a:lnTo>
                  <a:lnTo>
                    <a:pt x="222" y="4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9" name="Freeform 123"/>
            <p:cNvSpPr>
              <a:spLocks/>
            </p:cNvSpPr>
            <p:nvPr/>
          </p:nvSpPr>
          <p:spPr bwMode="auto">
            <a:xfrm>
              <a:off x="4269" y="3006"/>
              <a:ext cx="202" cy="101"/>
            </a:xfrm>
            <a:custGeom>
              <a:avLst/>
              <a:gdLst>
                <a:gd name="T0" fmla="*/ 1 w 404"/>
                <a:gd name="T1" fmla="*/ 0 h 202"/>
                <a:gd name="T2" fmla="*/ 0 w 404"/>
                <a:gd name="T3" fmla="*/ 3 h 202"/>
                <a:gd name="T4" fmla="*/ 6 w 404"/>
                <a:gd name="T5" fmla="*/ 3 h 202"/>
                <a:gd name="T6" fmla="*/ 6 w 404"/>
                <a:gd name="T7" fmla="*/ 0 h 202"/>
                <a:gd name="T8" fmla="*/ 1 w 404"/>
                <a:gd name="T9" fmla="*/ 0 h 202"/>
                <a:gd name="T10" fmla="*/ 1 w 404"/>
                <a:gd name="T11" fmla="*/ 0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"/>
                <a:gd name="T19" fmla="*/ 0 h 202"/>
                <a:gd name="T20" fmla="*/ 404 w 404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" h="202">
                  <a:moveTo>
                    <a:pt x="53" y="0"/>
                  </a:moveTo>
                  <a:lnTo>
                    <a:pt x="0" y="202"/>
                  </a:lnTo>
                  <a:lnTo>
                    <a:pt x="404" y="198"/>
                  </a:lnTo>
                  <a:lnTo>
                    <a:pt x="34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0" name="Freeform 124"/>
            <p:cNvSpPr>
              <a:spLocks/>
            </p:cNvSpPr>
            <p:nvPr/>
          </p:nvSpPr>
          <p:spPr bwMode="auto">
            <a:xfrm>
              <a:off x="4117" y="2086"/>
              <a:ext cx="187" cy="721"/>
            </a:xfrm>
            <a:custGeom>
              <a:avLst/>
              <a:gdLst>
                <a:gd name="T0" fmla="*/ 0 w 374"/>
                <a:gd name="T1" fmla="*/ 5 h 1441"/>
                <a:gd name="T2" fmla="*/ 1 w 374"/>
                <a:gd name="T3" fmla="*/ 2 h 1441"/>
                <a:gd name="T4" fmla="*/ 1 w 374"/>
                <a:gd name="T5" fmla="*/ 0 h 1441"/>
                <a:gd name="T6" fmla="*/ 3 w 374"/>
                <a:gd name="T7" fmla="*/ 2 h 1441"/>
                <a:gd name="T8" fmla="*/ 6 w 374"/>
                <a:gd name="T9" fmla="*/ 23 h 1441"/>
                <a:gd name="T10" fmla="*/ 1 w 374"/>
                <a:gd name="T11" fmla="*/ 21 h 1441"/>
                <a:gd name="T12" fmla="*/ 0 w 374"/>
                <a:gd name="T13" fmla="*/ 5 h 1441"/>
                <a:gd name="T14" fmla="*/ 0 w 374"/>
                <a:gd name="T15" fmla="*/ 5 h 14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4"/>
                <a:gd name="T25" fmla="*/ 0 h 1441"/>
                <a:gd name="T26" fmla="*/ 374 w 374"/>
                <a:gd name="T27" fmla="*/ 1441 h 14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4" h="1441">
                  <a:moveTo>
                    <a:pt x="0" y="300"/>
                  </a:moveTo>
                  <a:lnTo>
                    <a:pt x="40" y="110"/>
                  </a:lnTo>
                  <a:lnTo>
                    <a:pt x="95" y="0"/>
                  </a:lnTo>
                  <a:lnTo>
                    <a:pt x="212" y="108"/>
                  </a:lnTo>
                  <a:lnTo>
                    <a:pt x="374" y="1441"/>
                  </a:lnTo>
                  <a:lnTo>
                    <a:pt x="38" y="1342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1" name="Freeform 125"/>
            <p:cNvSpPr>
              <a:spLocks/>
            </p:cNvSpPr>
            <p:nvPr/>
          </p:nvSpPr>
          <p:spPr bwMode="auto">
            <a:xfrm>
              <a:off x="4088" y="2100"/>
              <a:ext cx="50" cy="659"/>
            </a:xfrm>
            <a:custGeom>
              <a:avLst/>
              <a:gdLst>
                <a:gd name="T0" fmla="*/ 1 w 98"/>
                <a:gd name="T1" fmla="*/ 11 h 1318"/>
                <a:gd name="T2" fmla="*/ 1 w 98"/>
                <a:gd name="T3" fmla="*/ 21 h 1318"/>
                <a:gd name="T4" fmla="*/ 2 w 98"/>
                <a:gd name="T5" fmla="*/ 21 h 1318"/>
                <a:gd name="T6" fmla="*/ 2 w 98"/>
                <a:gd name="T7" fmla="*/ 1 h 1318"/>
                <a:gd name="T8" fmla="*/ 1 w 98"/>
                <a:gd name="T9" fmla="*/ 0 h 1318"/>
                <a:gd name="T10" fmla="*/ 0 w 98"/>
                <a:gd name="T11" fmla="*/ 5 h 1318"/>
                <a:gd name="T12" fmla="*/ 1 w 98"/>
                <a:gd name="T13" fmla="*/ 11 h 1318"/>
                <a:gd name="T14" fmla="*/ 1 w 98"/>
                <a:gd name="T15" fmla="*/ 11 h 1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1318"/>
                <a:gd name="T26" fmla="*/ 98 w 98"/>
                <a:gd name="T27" fmla="*/ 1318 h 1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1318">
                  <a:moveTo>
                    <a:pt x="13" y="712"/>
                  </a:moveTo>
                  <a:lnTo>
                    <a:pt x="38" y="1318"/>
                  </a:lnTo>
                  <a:lnTo>
                    <a:pt x="98" y="1316"/>
                  </a:lnTo>
                  <a:lnTo>
                    <a:pt x="97" y="82"/>
                  </a:lnTo>
                  <a:lnTo>
                    <a:pt x="34" y="0"/>
                  </a:lnTo>
                  <a:lnTo>
                    <a:pt x="0" y="358"/>
                  </a:lnTo>
                  <a:lnTo>
                    <a:pt x="13" y="71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2" name="Freeform 126"/>
            <p:cNvSpPr>
              <a:spLocks/>
            </p:cNvSpPr>
            <p:nvPr/>
          </p:nvSpPr>
          <p:spPr bwMode="auto">
            <a:xfrm>
              <a:off x="3768" y="3001"/>
              <a:ext cx="217" cy="102"/>
            </a:xfrm>
            <a:custGeom>
              <a:avLst/>
              <a:gdLst>
                <a:gd name="T0" fmla="*/ 2 w 434"/>
                <a:gd name="T1" fmla="*/ 0 h 205"/>
                <a:gd name="T2" fmla="*/ 0 w 434"/>
                <a:gd name="T3" fmla="*/ 3 h 205"/>
                <a:gd name="T4" fmla="*/ 7 w 434"/>
                <a:gd name="T5" fmla="*/ 3 h 205"/>
                <a:gd name="T6" fmla="*/ 6 w 434"/>
                <a:gd name="T7" fmla="*/ 0 h 205"/>
                <a:gd name="T8" fmla="*/ 2 w 434"/>
                <a:gd name="T9" fmla="*/ 0 h 205"/>
                <a:gd name="T10" fmla="*/ 2 w 434"/>
                <a:gd name="T11" fmla="*/ 0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4"/>
                <a:gd name="T19" fmla="*/ 0 h 205"/>
                <a:gd name="T20" fmla="*/ 434 w 434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4" h="205">
                  <a:moveTo>
                    <a:pt x="67" y="0"/>
                  </a:moveTo>
                  <a:lnTo>
                    <a:pt x="0" y="202"/>
                  </a:lnTo>
                  <a:lnTo>
                    <a:pt x="434" y="205"/>
                  </a:lnTo>
                  <a:lnTo>
                    <a:pt x="36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3" name="Freeform 127"/>
            <p:cNvSpPr>
              <a:spLocks/>
            </p:cNvSpPr>
            <p:nvPr/>
          </p:nvSpPr>
          <p:spPr bwMode="auto">
            <a:xfrm>
              <a:off x="3895" y="1547"/>
              <a:ext cx="190" cy="594"/>
            </a:xfrm>
            <a:custGeom>
              <a:avLst/>
              <a:gdLst>
                <a:gd name="T0" fmla="*/ 4 w 382"/>
                <a:gd name="T1" fmla="*/ 5 h 1188"/>
                <a:gd name="T2" fmla="*/ 2 w 382"/>
                <a:gd name="T3" fmla="*/ 19 h 1188"/>
                <a:gd name="T4" fmla="*/ 0 w 382"/>
                <a:gd name="T5" fmla="*/ 15 h 1188"/>
                <a:gd name="T6" fmla="*/ 2 w 382"/>
                <a:gd name="T7" fmla="*/ 6 h 1188"/>
                <a:gd name="T8" fmla="*/ 2 w 382"/>
                <a:gd name="T9" fmla="*/ 5 h 1188"/>
                <a:gd name="T10" fmla="*/ 2 w 382"/>
                <a:gd name="T11" fmla="*/ 5 h 1188"/>
                <a:gd name="T12" fmla="*/ 2 w 382"/>
                <a:gd name="T13" fmla="*/ 5 h 1188"/>
                <a:gd name="T14" fmla="*/ 2 w 382"/>
                <a:gd name="T15" fmla="*/ 5 h 1188"/>
                <a:gd name="T16" fmla="*/ 2 w 382"/>
                <a:gd name="T17" fmla="*/ 5 h 1188"/>
                <a:gd name="T18" fmla="*/ 2 w 382"/>
                <a:gd name="T19" fmla="*/ 5 h 1188"/>
                <a:gd name="T20" fmla="*/ 2 w 382"/>
                <a:gd name="T21" fmla="*/ 5 h 1188"/>
                <a:gd name="T22" fmla="*/ 2 w 382"/>
                <a:gd name="T23" fmla="*/ 5 h 1188"/>
                <a:gd name="T24" fmla="*/ 2 w 382"/>
                <a:gd name="T25" fmla="*/ 5 h 1188"/>
                <a:gd name="T26" fmla="*/ 2 w 382"/>
                <a:gd name="T27" fmla="*/ 5 h 1188"/>
                <a:gd name="T28" fmla="*/ 2 w 382"/>
                <a:gd name="T29" fmla="*/ 5 h 1188"/>
                <a:gd name="T30" fmla="*/ 2 w 382"/>
                <a:gd name="T31" fmla="*/ 5 h 1188"/>
                <a:gd name="T32" fmla="*/ 2 w 382"/>
                <a:gd name="T33" fmla="*/ 5 h 1188"/>
                <a:gd name="T34" fmla="*/ 2 w 382"/>
                <a:gd name="T35" fmla="*/ 3 h 1188"/>
                <a:gd name="T36" fmla="*/ 2 w 382"/>
                <a:gd name="T37" fmla="*/ 3 h 1188"/>
                <a:gd name="T38" fmla="*/ 2 w 382"/>
                <a:gd name="T39" fmla="*/ 3 h 1188"/>
                <a:gd name="T40" fmla="*/ 2 w 382"/>
                <a:gd name="T41" fmla="*/ 3 h 1188"/>
                <a:gd name="T42" fmla="*/ 2 w 382"/>
                <a:gd name="T43" fmla="*/ 3 h 1188"/>
                <a:gd name="T44" fmla="*/ 2 w 382"/>
                <a:gd name="T45" fmla="*/ 3 h 1188"/>
                <a:gd name="T46" fmla="*/ 3 w 382"/>
                <a:gd name="T47" fmla="*/ 3 h 1188"/>
                <a:gd name="T48" fmla="*/ 3 w 382"/>
                <a:gd name="T49" fmla="*/ 2 h 1188"/>
                <a:gd name="T50" fmla="*/ 3 w 382"/>
                <a:gd name="T51" fmla="*/ 2 h 1188"/>
                <a:gd name="T52" fmla="*/ 3 w 382"/>
                <a:gd name="T53" fmla="*/ 2 h 1188"/>
                <a:gd name="T54" fmla="*/ 3 w 382"/>
                <a:gd name="T55" fmla="*/ 2 h 1188"/>
                <a:gd name="T56" fmla="*/ 3 w 382"/>
                <a:gd name="T57" fmla="*/ 2 h 1188"/>
                <a:gd name="T58" fmla="*/ 3 w 382"/>
                <a:gd name="T59" fmla="*/ 2 h 1188"/>
                <a:gd name="T60" fmla="*/ 3 w 382"/>
                <a:gd name="T61" fmla="*/ 2 h 1188"/>
                <a:gd name="T62" fmla="*/ 3 w 382"/>
                <a:gd name="T63" fmla="*/ 1 h 1188"/>
                <a:gd name="T64" fmla="*/ 3 w 382"/>
                <a:gd name="T65" fmla="*/ 1 h 1188"/>
                <a:gd name="T66" fmla="*/ 3 w 382"/>
                <a:gd name="T67" fmla="*/ 1 h 1188"/>
                <a:gd name="T68" fmla="*/ 4 w 382"/>
                <a:gd name="T69" fmla="*/ 1 h 1188"/>
                <a:gd name="T70" fmla="*/ 4 w 382"/>
                <a:gd name="T71" fmla="*/ 1 h 1188"/>
                <a:gd name="T72" fmla="*/ 4 w 382"/>
                <a:gd name="T73" fmla="*/ 1 h 1188"/>
                <a:gd name="T74" fmla="*/ 4 w 382"/>
                <a:gd name="T75" fmla="*/ 1 h 1188"/>
                <a:gd name="T76" fmla="*/ 4 w 382"/>
                <a:gd name="T77" fmla="*/ 1 h 1188"/>
                <a:gd name="T78" fmla="*/ 4 w 382"/>
                <a:gd name="T79" fmla="*/ 1 h 1188"/>
                <a:gd name="T80" fmla="*/ 4 w 382"/>
                <a:gd name="T81" fmla="*/ 1 h 1188"/>
                <a:gd name="T82" fmla="*/ 4 w 382"/>
                <a:gd name="T83" fmla="*/ 1 h 1188"/>
                <a:gd name="T84" fmla="*/ 4 w 382"/>
                <a:gd name="T85" fmla="*/ 1 h 1188"/>
                <a:gd name="T86" fmla="*/ 5 w 382"/>
                <a:gd name="T87" fmla="*/ 1 h 11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2"/>
                <a:gd name="T133" fmla="*/ 0 h 1188"/>
                <a:gd name="T134" fmla="*/ 382 w 382"/>
                <a:gd name="T135" fmla="*/ 1188 h 118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2" h="1188">
                  <a:moveTo>
                    <a:pt x="382" y="25"/>
                  </a:moveTo>
                  <a:lnTo>
                    <a:pt x="300" y="348"/>
                  </a:lnTo>
                  <a:lnTo>
                    <a:pt x="302" y="781"/>
                  </a:lnTo>
                  <a:lnTo>
                    <a:pt x="177" y="1188"/>
                  </a:lnTo>
                  <a:lnTo>
                    <a:pt x="133" y="1188"/>
                  </a:lnTo>
                  <a:lnTo>
                    <a:pt x="0" y="994"/>
                  </a:lnTo>
                  <a:lnTo>
                    <a:pt x="135" y="831"/>
                  </a:lnTo>
                  <a:lnTo>
                    <a:pt x="139" y="390"/>
                  </a:lnTo>
                  <a:lnTo>
                    <a:pt x="139" y="388"/>
                  </a:lnTo>
                  <a:lnTo>
                    <a:pt x="141" y="382"/>
                  </a:lnTo>
                  <a:lnTo>
                    <a:pt x="141" y="378"/>
                  </a:lnTo>
                  <a:lnTo>
                    <a:pt x="143" y="374"/>
                  </a:lnTo>
                  <a:lnTo>
                    <a:pt x="143" y="369"/>
                  </a:lnTo>
                  <a:lnTo>
                    <a:pt x="144" y="365"/>
                  </a:lnTo>
                  <a:lnTo>
                    <a:pt x="146" y="357"/>
                  </a:lnTo>
                  <a:lnTo>
                    <a:pt x="146" y="352"/>
                  </a:lnTo>
                  <a:lnTo>
                    <a:pt x="148" y="344"/>
                  </a:lnTo>
                  <a:lnTo>
                    <a:pt x="150" y="336"/>
                  </a:lnTo>
                  <a:lnTo>
                    <a:pt x="152" y="333"/>
                  </a:lnTo>
                  <a:lnTo>
                    <a:pt x="154" y="329"/>
                  </a:lnTo>
                  <a:lnTo>
                    <a:pt x="154" y="325"/>
                  </a:lnTo>
                  <a:lnTo>
                    <a:pt x="156" y="319"/>
                  </a:lnTo>
                  <a:lnTo>
                    <a:pt x="156" y="316"/>
                  </a:lnTo>
                  <a:lnTo>
                    <a:pt x="158" y="312"/>
                  </a:lnTo>
                  <a:lnTo>
                    <a:pt x="158" y="308"/>
                  </a:lnTo>
                  <a:lnTo>
                    <a:pt x="162" y="302"/>
                  </a:lnTo>
                  <a:lnTo>
                    <a:pt x="162" y="296"/>
                  </a:lnTo>
                  <a:lnTo>
                    <a:pt x="163" y="293"/>
                  </a:lnTo>
                  <a:lnTo>
                    <a:pt x="163" y="287"/>
                  </a:lnTo>
                  <a:lnTo>
                    <a:pt x="165" y="283"/>
                  </a:lnTo>
                  <a:lnTo>
                    <a:pt x="167" y="277"/>
                  </a:lnTo>
                  <a:lnTo>
                    <a:pt x="169" y="274"/>
                  </a:lnTo>
                  <a:lnTo>
                    <a:pt x="169" y="268"/>
                  </a:lnTo>
                  <a:lnTo>
                    <a:pt x="171" y="264"/>
                  </a:lnTo>
                  <a:lnTo>
                    <a:pt x="173" y="258"/>
                  </a:lnTo>
                  <a:lnTo>
                    <a:pt x="175" y="255"/>
                  </a:lnTo>
                  <a:lnTo>
                    <a:pt x="177" y="249"/>
                  </a:lnTo>
                  <a:lnTo>
                    <a:pt x="179" y="245"/>
                  </a:lnTo>
                  <a:lnTo>
                    <a:pt x="179" y="239"/>
                  </a:lnTo>
                  <a:lnTo>
                    <a:pt x="181" y="236"/>
                  </a:lnTo>
                  <a:lnTo>
                    <a:pt x="182" y="230"/>
                  </a:lnTo>
                  <a:lnTo>
                    <a:pt x="184" y="226"/>
                  </a:lnTo>
                  <a:lnTo>
                    <a:pt x="186" y="220"/>
                  </a:lnTo>
                  <a:lnTo>
                    <a:pt x="188" y="215"/>
                  </a:lnTo>
                  <a:lnTo>
                    <a:pt x="190" y="211"/>
                  </a:lnTo>
                  <a:lnTo>
                    <a:pt x="192" y="207"/>
                  </a:lnTo>
                  <a:lnTo>
                    <a:pt x="192" y="201"/>
                  </a:lnTo>
                  <a:lnTo>
                    <a:pt x="196" y="198"/>
                  </a:lnTo>
                  <a:lnTo>
                    <a:pt x="198" y="192"/>
                  </a:lnTo>
                  <a:lnTo>
                    <a:pt x="200" y="188"/>
                  </a:lnTo>
                  <a:lnTo>
                    <a:pt x="201" y="184"/>
                  </a:lnTo>
                  <a:lnTo>
                    <a:pt x="203" y="181"/>
                  </a:lnTo>
                  <a:lnTo>
                    <a:pt x="205" y="175"/>
                  </a:lnTo>
                  <a:lnTo>
                    <a:pt x="207" y="171"/>
                  </a:lnTo>
                  <a:lnTo>
                    <a:pt x="209" y="167"/>
                  </a:lnTo>
                  <a:lnTo>
                    <a:pt x="211" y="163"/>
                  </a:lnTo>
                  <a:lnTo>
                    <a:pt x="213" y="160"/>
                  </a:lnTo>
                  <a:lnTo>
                    <a:pt x="217" y="156"/>
                  </a:lnTo>
                  <a:lnTo>
                    <a:pt x="219" y="152"/>
                  </a:lnTo>
                  <a:lnTo>
                    <a:pt x="220" y="148"/>
                  </a:lnTo>
                  <a:lnTo>
                    <a:pt x="222" y="144"/>
                  </a:lnTo>
                  <a:lnTo>
                    <a:pt x="224" y="141"/>
                  </a:lnTo>
                  <a:lnTo>
                    <a:pt x="228" y="133"/>
                  </a:lnTo>
                  <a:lnTo>
                    <a:pt x="234" y="127"/>
                  </a:lnTo>
                  <a:lnTo>
                    <a:pt x="238" y="120"/>
                  </a:lnTo>
                  <a:lnTo>
                    <a:pt x="241" y="114"/>
                  </a:lnTo>
                  <a:lnTo>
                    <a:pt x="245" y="108"/>
                  </a:lnTo>
                  <a:lnTo>
                    <a:pt x="251" y="103"/>
                  </a:lnTo>
                  <a:lnTo>
                    <a:pt x="255" y="95"/>
                  </a:lnTo>
                  <a:lnTo>
                    <a:pt x="258" y="89"/>
                  </a:lnTo>
                  <a:lnTo>
                    <a:pt x="262" y="84"/>
                  </a:lnTo>
                  <a:lnTo>
                    <a:pt x="268" y="78"/>
                  </a:lnTo>
                  <a:lnTo>
                    <a:pt x="270" y="72"/>
                  </a:lnTo>
                  <a:lnTo>
                    <a:pt x="276" y="68"/>
                  </a:lnTo>
                  <a:lnTo>
                    <a:pt x="279" y="65"/>
                  </a:lnTo>
                  <a:lnTo>
                    <a:pt x="283" y="61"/>
                  </a:lnTo>
                  <a:lnTo>
                    <a:pt x="285" y="55"/>
                  </a:lnTo>
                  <a:lnTo>
                    <a:pt x="289" y="51"/>
                  </a:lnTo>
                  <a:lnTo>
                    <a:pt x="293" y="47"/>
                  </a:lnTo>
                  <a:lnTo>
                    <a:pt x="296" y="44"/>
                  </a:lnTo>
                  <a:lnTo>
                    <a:pt x="302" y="38"/>
                  </a:lnTo>
                  <a:lnTo>
                    <a:pt x="306" y="34"/>
                  </a:lnTo>
                  <a:lnTo>
                    <a:pt x="310" y="28"/>
                  </a:lnTo>
                  <a:lnTo>
                    <a:pt x="314" y="27"/>
                  </a:lnTo>
                  <a:lnTo>
                    <a:pt x="314" y="25"/>
                  </a:lnTo>
                  <a:lnTo>
                    <a:pt x="315" y="25"/>
                  </a:lnTo>
                  <a:lnTo>
                    <a:pt x="367" y="0"/>
                  </a:lnTo>
                  <a:lnTo>
                    <a:pt x="382" y="25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4" name="Freeform 128"/>
            <p:cNvSpPr>
              <a:spLocks/>
            </p:cNvSpPr>
            <p:nvPr/>
          </p:nvSpPr>
          <p:spPr bwMode="auto">
            <a:xfrm>
              <a:off x="3991" y="2758"/>
              <a:ext cx="254" cy="216"/>
            </a:xfrm>
            <a:custGeom>
              <a:avLst/>
              <a:gdLst>
                <a:gd name="T0" fmla="*/ 0 w 507"/>
                <a:gd name="T1" fmla="*/ 5 h 432"/>
                <a:gd name="T2" fmla="*/ 1 w 507"/>
                <a:gd name="T3" fmla="*/ 7 h 432"/>
                <a:gd name="T4" fmla="*/ 4 w 507"/>
                <a:gd name="T5" fmla="*/ 7 h 432"/>
                <a:gd name="T6" fmla="*/ 4 w 507"/>
                <a:gd name="T7" fmla="*/ 6 h 432"/>
                <a:gd name="T8" fmla="*/ 5 w 507"/>
                <a:gd name="T9" fmla="*/ 6 h 432"/>
                <a:gd name="T10" fmla="*/ 5 w 507"/>
                <a:gd name="T11" fmla="*/ 7 h 432"/>
                <a:gd name="T12" fmla="*/ 8 w 507"/>
                <a:gd name="T13" fmla="*/ 7 h 432"/>
                <a:gd name="T14" fmla="*/ 8 w 507"/>
                <a:gd name="T15" fmla="*/ 5 h 432"/>
                <a:gd name="T16" fmla="*/ 5 w 507"/>
                <a:gd name="T17" fmla="*/ 0 h 432"/>
                <a:gd name="T18" fmla="*/ 4 w 507"/>
                <a:gd name="T19" fmla="*/ 1 h 432"/>
                <a:gd name="T20" fmla="*/ 0 w 507"/>
                <a:gd name="T21" fmla="*/ 5 h 432"/>
                <a:gd name="T22" fmla="*/ 0 w 507"/>
                <a:gd name="T23" fmla="*/ 5 h 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7"/>
                <a:gd name="T37" fmla="*/ 0 h 432"/>
                <a:gd name="T38" fmla="*/ 507 w 507"/>
                <a:gd name="T39" fmla="*/ 432 h 4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7" h="432">
                  <a:moveTo>
                    <a:pt x="0" y="287"/>
                  </a:moveTo>
                  <a:lnTo>
                    <a:pt x="30" y="430"/>
                  </a:lnTo>
                  <a:lnTo>
                    <a:pt x="194" y="430"/>
                  </a:lnTo>
                  <a:lnTo>
                    <a:pt x="199" y="341"/>
                  </a:lnTo>
                  <a:lnTo>
                    <a:pt x="311" y="341"/>
                  </a:lnTo>
                  <a:lnTo>
                    <a:pt x="311" y="432"/>
                  </a:lnTo>
                  <a:lnTo>
                    <a:pt x="482" y="432"/>
                  </a:lnTo>
                  <a:lnTo>
                    <a:pt x="507" y="304"/>
                  </a:lnTo>
                  <a:lnTo>
                    <a:pt x="279" y="0"/>
                  </a:lnTo>
                  <a:lnTo>
                    <a:pt x="234" y="2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5" name="Freeform 129"/>
            <p:cNvSpPr>
              <a:spLocks/>
            </p:cNvSpPr>
            <p:nvPr/>
          </p:nvSpPr>
          <p:spPr bwMode="auto">
            <a:xfrm>
              <a:off x="3642" y="2165"/>
              <a:ext cx="377" cy="621"/>
            </a:xfrm>
            <a:custGeom>
              <a:avLst/>
              <a:gdLst>
                <a:gd name="T0" fmla="*/ 0 w 754"/>
                <a:gd name="T1" fmla="*/ 18 h 1241"/>
                <a:gd name="T2" fmla="*/ 3 w 754"/>
                <a:gd name="T3" fmla="*/ 19 h 1241"/>
                <a:gd name="T4" fmla="*/ 7 w 754"/>
                <a:gd name="T5" fmla="*/ 20 h 1241"/>
                <a:gd name="T6" fmla="*/ 12 w 754"/>
                <a:gd name="T7" fmla="*/ 19 h 1241"/>
                <a:gd name="T8" fmla="*/ 12 w 754"/>
                <a:gd name="T9" fmla="*/ 0 h 1241"/>
                <a:gd name="T10" fmla="*/ 7 w 754"/>
                <a:gd name="T11" fmla="*/ 12 h 1241"/>
                <a:gd name="T12" fmla="*/ 0 w 754"/>
                <a:gd name="T13" fmla="*/ 18 h 1241"/>
                <a:gd name="T14" fmla="*/ 0 w 754"/>
                <a:gd name="T15" fmla="*/ 18 h 1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54"/>
                <a:gd name="T25" fmla="*/ 0 h 1241"/>
                <a:gd name="T26" fmla="*/ 754 w 754"/>
                <a:gd name="T27" fmla="*/ 1241 h 12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54" h="1241">
                  <a:moveTo>
                    <a:pt x="0" y="1099"/>
                  </a:moveTo>
                  <a:lnTo>
                    <a:pt x="237" y="1188"/>
                  </a:lnTo>
                  <a:lnTo>
                    <a:pt x="509" y="1241"/>
                  </a:lnTo>
                  <a:lnTo>
                    <a:pt x="710" y="1190"/>
                  </a:lnTo>
                  <a:lnTo>
                    <a:pt x="754" y="0"/>
                  </a:lnTo>
                  <a:lnTo>
                    <a:pt x="456" y="715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6" name="Freeform 130"/>
            <p:cNvSpPr>
              <a:spLocks/>
            </p:cNvSpPr>
            <p:nvPr/>
          </p:nvSpPr>
          <p:spPr bwMode="auto">
            <a:xfrm>
              <a:off x="4152" y="1547"/>
              <a:ext cx="130" cy="594"/>
            </a:xfrm>
            <a:custGeom>
              <a:avLst/>
              <a:gdLst>
                <a:gd name="T0" fmla="*/ 1 w 260"/>
                <a:gd name="T1" fmla="*/ 0 h 1188"/>
                <a:gd name="T2" fmla="*/ 1 w 260"/>
                <a:gd name="T3" fmla="*/ 1 h 1188"/>
                <a:gd name="T4" fmla="*/ 1 w 260"/>
                <a:gd name="T5" fmla="*/ 1 h 1188"/>
                <a:gd name="T6" fmla="*/ 1 w 260"/>
                <a:gd name="T7" fmla="*/ 1 h 1188"/>
                <a:gd name="T8" fmla="*/ 1 w 260"/>
                <a:gd name="T9" fmla="*/ 1 h 1188"/>
                <a:gd name="T10" fmla="*/ 1 w 260"/>
                <a:gd name="T11" fmla="*/ 1 h 1188"/>
                <a:gd name="T12" fmla="*/ 1 w 260"/>
                <a:gd name="T13" fmla="*/ 1 h 1188"/>
                <a:gd name="T14" fmla="*/ 1 w 260"/>
                <a:gd name="T15" fmla="*/ 1 h 1188"/>
                <a:gd name="T16" fmla="*/ 1 w 260"/>
                <a:gd name="T17" fmla="*/ 1 h 1188"/>
                <a:gd name="T18" fmla="*/ 1 w 260"/>
                <a:gd name="T19" fmla="*/ 1 h 1188"/>
                <a:gd name="T20" fmla="*/ 1 w 260"/>
                <a:gd name="T21" fmla="*/ 1 h 1188"/>
                <a:gd name="T22" fmla="*/ 1 w 260"/>
                <a:gd name="T23" fmla="*/ 1 h 1188"/>
                <a:gd name="T24" fmla="*/ 1 w 260"/>
                <a:gd name="T25" fmla="*/ 1 h 1188"/>
                <a:gd name="T26" fmla="*/ 1 w 260"/>
                <a:gd name="T27" fmla="*/ 1 h 1188"/>
                <a:gd name="T28" fmla="*/ 1 w 260"/>
                <a:gd name="T29" fmla="*/ 1 h 1188"/>
                <a:gd name="T30" fmla="*/ 1 w 260"/>
                <a:gd name="T31" fmla="*/ 1 h 1188"/>
                <a:gd name="T32" fmla="*/ 1 w 260"/>
                <a:gd name="T33" fmla="*/ 1 h 1188"/>
                <a:gd name="T34" fmla="*/ 1 w 260"/>
                <a:gd name="T35" fmla="*/ 1 h 1188"/>
                <a:gd name="T36" fmla="*/ 2 w 260"/>
                <a:gd name="T37" fmla="*/ 1 h 1188"/>
                <a:gd name="T38" fmla="*/ 2 w 260"/>
                <a:gd name="T39" fmla="*/ 1 h 1188"/>
                <a:gd name="T40" fmla="*/ 2 w 260"/>
                <a:gd name="T41" fmla="*/ 1 h 1188"/>
                <a:gd name="T42" fmla="*/ 2 w 260"/>
                <a:gd name="T43" fmla="*/ 1 h 1188"/>
                <a:gd name="T44" fmla="*/ 2 w 260"/>
                <a:gd name="T45" fmla="*/ 1 h 1188"/>
                <a:gd name="T46" fmla="*/ 2 w 260"/>
                <a:gd name="T47" fmla="*/ 1 h 1188"/>
                <a:gd name="T48" fmla="*/ 2 w 260"/>
                <a:gd name="T49" fmla="*/ 2 h 1188"/>
                <a:gd name="T50" fmla="*/ 2 w 260"/>
                <a:gd name="T51" fmla="*/ 2 h 1188"/>
                <a:gd name="T52" fmla="*/ 2 w 260"/>
                <a:gd name="T53" fmla="*/ 2 h 1188"/>
                <a:gd name="T54" fmla="*/ 2 w 260"/>
                <a:gd name="T55" fmla="*/ 2 h 1188"/>
                <a:gd name="T56" fmla="*/ 2 w 260"/>
                <a:gd name="T57" fmla="*/ 2 h 1188"/>
                <a:gd name="T58" fmla="*/ 2 w 260"/>
                <a:gd name="T59" fmla="*/ 2 h 1188"/>
                <a:gd name="T60" fmla="*/ 2 w 260"/>
                <a:gd name="T61" fmla="*/ 2 h 1188"/>
                <a:gd name="T62" fmla="*/ 2 w 260"/>
                <a:gd name="T63" fmla="*/ 2 h 1188"/>
                <a:gd name="T64" fmla="*/ 2 w 260"/>
                <a:gd name="T65" fmla="*/ 2 h 1188"/>
                <a:gd name="T66" fmla="*/ 2 w 260"/>
                <a:gd name="T67" fmla="*/ 2 h 1188"/>
                <a:gd name="T68" fmla="*/ 3 w 260"/>
                <a:gd name="T69" fmla="*/ 3 h 1188"/>
                <a:gd name="T70" fmla="*/ 3 w 260"/>
                <a:gd name="T71" fmla="*/ 3 h 1188"/>
                <a:gd name="T72" fmla="*/ 3 w 260"/>
                <a:gd name="T73" fmla="*/ 3 h 1188"/>
                <a:gd name="T74" fmla="*/ 3 w 260"/>
                <a:gd name="T75" fmla="*/ 3 h 1188"/>
                <a:gd name="T76" fmla="*/ 3 w 260"/>
                <a:gd name="T77" fmla="*/ 3 h 1188"/>
                <a:gd name="T78" fmla="*/ 3 w 260"/>
                <a:gd name="T79" fmla="*/ 3 h 1188"/>
                <a:gd name="T80" fmla="*/ 3 w 260"/>
                <a:gd name="T81" fmla="*/ 3 h 1188"/>
                <a:gd name="T82" fmla="*/ 3 w 260"/>
                <a:gd name="T83" fmla="*/ 3 h 1188"/>
                <a:gd name="T84" fmla="*/ 3 w 260"/>
                <a:gd name="T85" fmla="*/ 5 h 1188"/>
                <a:gd name="T86" fmla="*/ 3 w 260"/>
                <a:gd name="T87" fmla="*/ 5 h 1188"/>
                <a:gd name="T88" fmla="*/ 3 w 260"/>
                <a:gd name="T89" fmla="*/ 5 h 1188"/>
                <a:gd name="T90" fmla="*/ 3 w 260"/>
                <a:gd name="T91" fmla="*/ 5 h 1188"/>
                <a:gd name="T92" fmla="*/ 3 w 260"/>
                <a:gd name="T93" fmla="*/ 5 h 1188"/>
                <a:gd name="T94" fmla="*/ 3 w 260"/>
                <a:gd name="T95" fmla="*/ 5 h 1188"/>
                <a:gd name="T96" fmla="*/ 3 w 260"/>
                <a:gd name="T97" fmla="*/ 5 h 1188"/>
                <a:gd name="T98" fmla="*/ 3 w 260"/>
                <a:gd name="T99" fmla="*/ 5 h 1188"/>
                <a:gd name="T100" fmla="*/ 3 w 260"/>
                <a:gd name="T101" fmla="*/ 5 h 1188"/>
                <a:gd name="T102" fmla="*/ 3 w 260"/>
                <a:gd name="T103" fmla="*/ 5 h 1188"/>
                <a:gd name="T104" fmla="*/ 3 w 260"/>
                <a:gd name="T105" fmla="*/ 5 h 1188"/>
                <a:gd name="T106" fmla="*/ 3 w 260"/>
                <a:gd name="T107" fmla="*/ 5 h 1188"/>
                <a:gd name="T108" fmla="*/ 4 w 260"/>
                <a:gd name="T109" fmla="*/ 5 h 1188"/>
                <a:gd name="T110" fmla="*/ 4 w 260"/>
                <a:gd name="T111" fmla="*/ 6 h 1188"/>
                <a:gd name="T112" fmla="*/ 3 w 260"/>
                <a:gd name="T113" fmla="*/ 19 h 1188"/>
                <a:gd name="T114" fmla="*/ 3 w 260"/>
                <a:gd name="T115" fmla="*/ 19 h 1188"/>
                <a:gd name="T116" fmla="*/ 1 w 260"/>
                <a:gd name="T117" fmla="*/ 13 h 1188"/>
                <a:gd name="T118" fmla="*/ 0 w 260"/>
                <a:gd name="T119" fmla="*/ 1 h 1188"/>
                <a:gd name="T120" fmla="*/ 1 w 260"/>
                <a:gd name="T121" fmla="*/ 0 h 1188"/>
                <a:gd name="T122" fmla="*/ 1 w 260"/>
                <a:gd name="T123" fmla="*/ 0 h 11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0"/>
                <a:gd name="T187" fmla="*/ 0 h 1188"/>
                <a:gd name="T188" fmla="*/ 260 w 260"/>
                <a:gd name="T189" fmla="*/ 1188 h 11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0" h="1188">
                  <a:moveTo>
                    <a:pt x="13" y="0"/>
                  </a:moveTo>
                  <a:lnTo>
                    <a:pt x="68" y="25"/>
                  </a:lnTo>
                  <a:lnTo>
                    <a:pt x="70" y="27"/>
                  </a:lnTo>
                  <a:lnTo>
                    <a:pt x="74" y="30"/>
                  </a:lnTo>
                  <a:lnTo>
                    <a:pt x="78" y="34"/>
                  </a:lnTo>
                  <a:lnTo>
                    <a:pt x="82" y="38"/>
                  </a:lnTo>
                  <a:lnTo>
                    <a:pt x="87" y="44"/>
                  </a:lnTo>
                  <a:lnTo>
                    <a:pt x="93" y="51"/>
                  </a:lnTo>
                  <a:lnTo>
                    <a:pt x="95" y="53"/>
                  </a:lnTo>
                  <a:lnTo>
                    <a:pt x="99" y="57"/>
                  </a:lnTo>
                  <a:lnTo>
                    <a:pt x="101" y="61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0" y="82"/>
                  </a:lnTo>
                  <a:lnTo>
                    <a:pt x="122" y="85"/>
                  </a:lnTo>
                  <a:lnTo>
                    <a:pt x="125" y="91"/>
                  </a:lnTo>
                  <a:lnTo>
                    <a:pt x="129" y="95"/>
                  </a:lnTo>
                  <a:lnTo>
                    <a:pt x="133" y="101"/>
                  </a:lnTo>
                  <a:lnTo>
                    <a:pt x="139" y="106"/>
                  </a:lnTo>
                  <a:lnTo>
                    <a:pt x="142" y="112"/>
                  </a:lnTo>
                  <a:lnTo>
                    <a:pt x="146" y="118"/>
                  </a:lnTo>
                  <a:lnTo>
                    <a:pt x="150" y="123"/>
                  </a:lnTo>
                  <a:lnTo>
                    <a:pt x="154" y="129"/>
                  </a:lnTo>
                  <a:lnTo>
                    <a:pt x="158" y="135"/>
                  </a:lnTo>
                  <a:lnTo>
                    <a:pt x="161" y="142"/>
                  </a:lnTo>
                  <a:lnTo>
                    <a:pt x="167" y="148"/>
                  </a:lnTo>
                  <a:lnTo>
                    <a:pt x="171" y="156"/>
                  </a:lnTo>
                  <a:lnTo>
                    <a:pt x="175" y="161"/>
                  </a:lnTo>
                  <a:lnTo>
                    <a:pt x="179" y="167"/>
                  </a:lnTo>
                  <a:lnTo>
                    <a:pt x="182" y="175"/>
                  </a:lnTo>
                  <a:lnTo>
                    <a:pt x="186" y="182"/>
                  </a:lnTo>
                  <a:lnTo>
                    <a:pt x="190" y="190"/>
                  </a:lnTo>
                  <a:lnTo>
                    <a:pt x="194" y="198"/>
                  </a:lnTo>
                  <a:lnTo>
                    <a:pt x="198" y="205"/>
                  </a:lnTo>
                  <a:lnTo>
                    <a:pt x="201" y="213"/>
                  </a:lnTo>
                  <a:lnTo>
                    <a:pt x="205" y="220"/>
                  </a:lnTo>
                  <a:lnTo>
                    <a:pt x="211" y="230"/>
                  </a:lnTo>
                  <a:lnTo>
                    <a:pt x="215" y="238"/>
                  </a:lnTo>
                  <a:lnTo>
                    <a:pt x="217" y="245"/>
                  </a:lnTo>
                  <a:lnTo>
                    <a:pt x="220" y="255"/>
                  </a:lnTo>
                  <a:lnTo>
                    <a:pt x="224" y="262"/>
                  </a:lnTo>
                  <a:lnTo>
                    <a:pt x="228" y="272"/>
                  </a:lnTo>
                  <a:lnTo>
                    <a:pt x="232" y="279"/>
                  </a:lnTo>
                  <a:lnTo>
                    <a:pt x="234" y="289"/>
                  </a:lnTo>
                  <a:lnTo>
                    <a:pt x="237" y="296"/>
                  </a:lnTo>
                  <a:lnTo>
                    <a:pt x="241" y="308"/>
                  </a:lnTo>
                  <a:lnTo>
                    <a:pt x="243" y="316"/>
                  </a:lnTo>
                  <a:lnTo>
                    <a:pt x="245" y="325"/>
                  </a:lnTo>
                  <a:lnTo>
                    <a:pt x="249" y="335"/>
                  </a:lnTo>
                  <a:lnTo>
                    <a:pt x="251" y="344"/>
                  </a:lnTo>
                  <a:lnTo>
                    <a:pt x="253" y="354"/>
                  </a:lnTo>
                  <a:lnTo>
                    <a:pt x="255" y="365"/>
                  </a:lnTo>
                  <a:lnTo>
                    <a:pt x="258" y="374"/>
                  </a:lnTo>
                  <a:lnTo>
                    <a:pt x="260" y="384"/>
                  </a:lnTo>
                  <a:lnTo>
                    <a:pt x="253" y="1184"/>
                  </a:lnTo>
                  <a:lnTo>
                    <a:pt x="222" y="1188"/>
                  </a:lnTo>
                  <a:lnTo>
                    <a:pt x="82" y="863"/>
                  </a:lnTo>
                  <a:lnTo>
                    <a:pt x="0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E4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7" name="Freeform 131"/>
            <p:cNvSpPr>
              <a:spLocks/>
            </p:cNvSpPr>
            <p:nvPr/>
          </p:nvSpPr>
          <p:spPr bwMode="auto">
            <a:xfrm>
              <a:off x="4040" y="2107"/>
              <a:ext cx="71" cy="651"/>
            </a:xfrm>
            <a:custGeom>
              <a:avLst/>
              <a:gdLst>
                <a:gd name="T0" fmla="*/ 1 w 142"/>
                <a:gd name="T1" fmla="*/ 0 h 1302"/>
                <a:gd name="T2" fmla="*/ 2 w 142"/>
                <a:gd name="T3" fmla="*/ 1 h 1302"/>
                <a:gd name="T4" fmla="*/ 2 w 142"/>
                <a:gd name="T5" fmla="*/ 20 h 1302"/>
                <a:gd name="T6" fmla="*/ 1 w 142"/>
                <a:gd name="T7" fmla="*/ 20 h 1302"/>
                <a:gd name="T8" fmla="*/ 0 w 142"/>
                <a:gd name="T9" fmla="*/ 3 h 1302"/>
                <a:gd name="T10" fmla="*/ 1 w 142"/>
                <a:gd name="T11" fmla="*/ 0 h 1302"/>
                <a:gd name="T12" fmla="*/ 1 w 142"/>
                <a:gd name="T13" fmla="*/ 0 h 13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"/>
                <a:gd name="T22" fmla="*/ 0 h 1302"/>
                <a:gd name="T23" fmla="*/ 142 w 142"/>
                <a:gd name="T24" fmla="*/ 1302 h 13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" h="1302">
                  <a:moveTo>
                    <a:pt x="110" y="0"/>
                  </a:moveTo>
                  <a:lnTo>
                    <a:pt x="137" y="68"/>
                  </a:lnTo>
                  <a:lnTo>
                    <a:pt x="142" y="1302"/>
                  </a:lnTo>
                  <a:lnTo>
                    <a:pt x="55" y="1302"/>
                  </a:lnTo>
                  <a:lnTo>
                    <a:pt x="0" y="175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8" name="Freeform 132"/>
            <p:cNvSpPr>
              <a:spLocks/>
            </p:cNvSpPr>
            <p:nvPr/>
          </p:nvSpPr>
          <p:spPr bwMode="auto">
            <a:xfrm>
              <a:off x="4028" y="1845"/>
              <a:ext cx="119" cy="270"/>
            </a:xfrm>
            <a:custGeom>
              <a:avLst/>
              <a:gdLst>
                <a:gd name="T0" fmla="*/ 3 w 237"/>
                <a:gd name="T1" fmla="*/ 8 h 540"/>
                <a:gd name="T2" fmla="*/ 3 w 237"/>
                <a:gd name="T3" fmla="*/ 8 h 540"/>
                <a:gd name="T4" fmla="*/ 3 w 237"/>
                <a:gd name="T5" fmla="*/ 8 h 540"/>
                <a:gd name="T6" fmla="*/ 3 w 237"/>
                <a:gd name="T7" fmla="*/ 8 h 540"/>
                <a:gd name="T8" fmla="*/ 3 w 237"/>
                <a:gd name="T9" fmla="*/ 7 h 540"/>
                <a:gd name="T10" fmla="*/ 3 w 237"/>
                <a:gd name="T11" fmla="*/ 7 h 540"/>
                <a:gd name="T12" fmla="*/ 3 w 237"/>
                <a:gd name="T13" fmla="*/ 7 h 540"/>
                <a:gd name="T14" fmla="*/ 3 w 237"/>
                <a:gd name="T15" fmla="*/ 7 h 540"/>
                <a:gd name="T16" fmla="*/ 3 w 237"/>
                <a:gd name="T17" fmla="*/ 7 h 540"/>
                <a:gd name="T18" fmla="*/ 2 w 237"/>
                <a:gd name="T19" fmla="*/ 7 h 540"/>
                <a:gd name="T20" fmla="*/ 2 w 237"/>
                <a:gd name="T21" fmla="*/ 6 h 540"/>
                <a:gd name="T22" fmla="*/ 2 w 237"/>
                <a:gd name="T23" fmla="*/ 6 h 540"/>
                <a:gd name="T24" fmla="*/ 2 w 237"/>
                <a:gd name="T25" fmla="*/ 6 h 540"/>
                <a:gd name="T26" fmla="*/ 2 w 237"/>
                <a:gd name="T27" fmla="*/ 6 h 540"/>
                <a:gd name="T28" fmla="*/ 2 w 237"/>
                <a:gd name="T29" fmla="*/ 6 h 540"/>
                <a:gd name="T30" fmla="*/ 2 w 237"/>
                <a:gd name="T31" fmla="*/ 6 h 540"/>
                <a:gd name="T32" fmla="*/ 2 w 237"/>
                <a:gd name="T33" fmla="*/ 5 h 540"/>
                <a:gd name="T34" fmla="*/ 2 w 237"/>
                <a:gd name="T35" fmla="*/ 5 h 540"/>
                <a:gd name="T36" fmla="*/ 2 w 237"/>
                <a:gd name="T37" fmla="*/ 5 h 540"/>
                <a:gd name="T38" fmla="*/ 2 w 237"/>
                <a:gd name="T39" fmla="*/ 5 h 540"/>
                <a:gd name="T40" fmla="*/ 1 w 237"/>
                <a:gd name="T41" fmla="*/ 5 h 540"/>
                <a:gd name="T42" fmla="*/ 1 w 237"/>
                <a:gd name="T43" fmla="*/ 5 h 540"/>
                <a:gd name="T44" fmla="*/ 1 w 237"/>
                <a:gd name="T45" fmla="*/ 4 h 540"/>
                <a:gd name="T46" fmla="*/ 1 w 237"/>
                <a:gd name="T47" fmla="*/ 4 h 540"/>
                <a:gd name="T48" fmla="*/ 1 w 237"/>
                <a:gd name="T49" fmla="*/ 4 h 540"/>
                <a:gd name="T50" fmla="*/ 1 w 237"/>
                <a:gd name="T51" fmla="*/ 4 h 540"/>
                <a:gd name="T52" fmla="*/ 1 w 237"/>
                <a:gd name="T53" fmla="*/ 4 h 540"/>
                <a:gd name="T54" fmla="*/ 0 w 237"/>
                <a:gd name="T55" fmla="*/ 4 h 540"/>
                <a:gd name="T56" fmla="*/ 0 w 237"/>
                <a:gd name="T57" fmla="*/ 4 h 540"/>
                <a:gd name="T58" fmla="*/ 1 w 237"/>
                <a:gd name="T59" fmla="*/ 4 h 540"/>
                <a:gd name="T60" fmla="*/ 1 w 237"/>
                <a:gd name="T61" fmla="*/ 3 h 540"/>
                <a:gd name="T62" fmla="*/ 1 w 237"/>
                <a:gd name="T63" fmla="*/ 3 h 540"/>
                <a:gd name="T64" fmla="*/ 1 w 237"/>
                <a:gd name="T65" fmla="*/ 3 h 540"/>
                <a:gd name="T66" fmla="*/ 1 w 237"/>
                <a:gd name="T67" fmla="*/ 3 h 540"/>
                <a:gd name="T68" fmla="*/ 1 w 237"/>
                <a:gd name="T69" fmla="*/ 3 h 540"/>
                <a:gd name="T70" fmla="*/ 1 w 237"/>
                <a:gd name="T71" fmla="*/ 3 h 540"/>
                <a:gd name="T72" fmla="*/ 1 w 237"/>
                <a:gd name="T73" fmla="*/ 2 h 540"/>
                <a:gd name="T74" fmla="*/ 1 w 237"/>
                <a:gd name="T75" fmla="*/ 2 h 540"/>
                <a:gd name="T76" fmla="*/ 1 w 237"/>
                <a:gd name="T77" fmla="*/ 2 h 540"/>
                <a:gd name="T78" fmla="*/ 1 w 237"/>
                <a:gd name="T79" fmla="*/ 2 h 540"/>
                <a:gd name="T80" fmla="*/ 1 w 237"/>
                <a:gd name="T81" fmla="*/ 2 h 540"/>
                <a:gd name="T82" fmla="*/ 1 w 237"/>
                <a:gd name="T83" fmla="*/ 2 h 540"/>
                <a:gd name="T84" fmla="*/ 1 w 237"/>
                <a:gd name="T85" fmla="*/ 1 h 540"/>
                <a:gd name="T86" fmla="*/ 1 w 237"/>
                <a:gd name="T87" fmla="*/ 1 h 540"/>
                <a:gd name="T88" fmla="*/ 2 w 237"/>
                <a:gd name="T89" fmla="*/ 1 h 540"/>
                <a:gd name="T90" fmla="*/ 2 w 237"/>
                <a:gd name="T91" fmla="*/ 1 h 540"/>
                <a:gd name="T92" fmla="*/ 2 w 237"/>
                <a:gd name="T93" fmla="*/ 1 h 540"/>
                <a:gd name="T94" fmla="*/ 2 w 237"/>
                <a:gd name="T95" fmla="*/ 1 h 540"/>
                <a:gd name="T96" fmla="*/ 2 w 237"/>
                <a:gd name="T97" fmla="*/ 1 h 540"/>
                <a:gd name="T98" fmla="*/ 2 w 237"/>
                <a:gd name="T99" fmla="*/ 1 h 540"/>
                <a:gd name="T100" fmla="*/ 2 w 237"/>
                <a:gd name="T101" fmla="*/ 1 h 540"/>
                <a:gd name="T102" fmla="*/ 3 w 237"/>
                <a:gd name="T103" fmla="*/ 1 h 540"/>
                <a:gd name="T104" fmla="*/ 4 w 237"/>
                <a:gd name="T105" fmla="*/ 2 h 5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7"/>
                <a:gd name="T160" fmla="*/ 0 h 540"/>
                <a:gd name="T161" fmla="*/ 237 w 237"/>
                <a:gd name="T162" fmla="*/ 540 h 5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7" h="540">
                  <a:moveTo>
                    <a:pt x="237" y="129"/>
                  </a:moveTo>
                  <a:lnTo>
                    <a:pt x="165" y="540"/>
                  </a:lnTo>
                  <a:lnTo>
                    <a:pt x="165" y="538"/>
                  </a:lnTo>
                  <a:lnTo>
                    <a:pt x="163" y="538"/>
                  </a:lnTo>
                  <a:lnTo>
                    <a:pt x="163" y="534"/>
                  </a:lnTo>
                  <a:lnTo>
                    <a:pt x="161" y="530"/>
                  </a:lnTo>
                  <a:lnTo>
                    <a:pt x="158" y="525"/>
                  </a:lnTo>
                  <a:lnTo>
                    <a:pt x="156" y="519"/>
                  </a:lnTo>
                  <a:lnTo>
                    <a:pt x="154" y="511"/>
                  </a:lnTo>
                  <a:lnTo>
                    <a:pt x="150" y="506"/>
                  </a:lnTo>
                  <a:lnTo>
                    <a:pt x="148" y="500"/>
                  </a:lnTo>
                  <a:lnTo>
                    <a:pt x="146" y="496"/>
                  </a:lnTo>
                  <a:lnTo>
                    <a:pt x="144" y="492"/>
                  </a:lnTo>
                  <a:lnTo>
                    <a:pt x="142" y="489"/>
                  </a:lnTo>
                  <a:lnTo>
                    <a:pt x="139" y="483"/>
                  </a:lnTo>
                  <a:lnTo>
                    <a:pt x="137" y="477"/>
                  </a:lnTo>
                  <a:lnTo>
                    <a:pt x="135" y="473"/>
                  </a:lnTo>
                  <a:lnTo>
                    <a:pt x="133" y="468"/>
                  </a:lnTo>
                  <a:lnTo>
                    <a:pt x="131" y="462"/>
                  </a:lnTo>
                  <a:lnTo>
                    <a:pt x="127" y="458"/>
                  </a:lnTo>
                  <a:lnTo>
                    <a:pt x="125" y="452"/>
                  </a:lnTo>
                  <a:lnTo>
                    <a:pt x="123" y="447"/>
                  </a:lnTo>
                  <a:lnTo>
                    <a:pt x="120" y="441"/>
                  </a:lnTo>
                  <a:lnTo>
                    <a:pt x="118" y="435"/>
                  </a:lnTo>
                  <a:lnTo>
                    <a:pt x="114" y="430"/>
                  </a:lnTo>
                  <a:lnTo>
                    <a:pt x="112" y="426"/>
                  </a:lnTo>
                  <a:lnTo>
                    <a:pt x="108" y="418"/>
                  </a:lnTo>
                  <a:lnTo>
                    <a:pt x="104" y="412"/>
                  </a:lnTo>
                  <a:lnTo>
                    <a:pt x="101" y="407"/>
                  </a:lnTo>
                  <a:lnTo>
                    <a:pt x="99" y="401"/>
                  </a:lnTo>
                  <a:lnTo>
                    <a:pt x="95" y="395"/>
                  </a:lnTo>
                  <a:lnTo>
                    <a:pt x="91" y="390"/>
                  </a:lnTo>
                  <a:lnTo>
                    <a:pt x="89" y="384"/>
                  </a:lnTo>
                  <a:lnTo>
                    <a:pt x="85" y="378"/>
                  </a:lnTo>
                  <a:lnTo>
                    <a:pt x="82" y="373"/>
                  </a:lnTo>
                  <a:lnTo>
                    <a:pt x="78" y="367"/>
                  </a:lnTo>
                  <a:lnTo>
                    <a:pt x="74" y="361"/>
                  </a:lnTo>
                  <a:lnTo>
                    <a:pt x="72" y="355"/>
                  </a:lnTo>
                  <a:lnTo>
                    <a:pt x="68" y="350"/>
                  </a:lnTo>
                  <a:lnTo>
                    <a:pt x="65" y="346"/>
                  </a:lnTo>
                  <a:lnTo>
                    <a:pt x="61" y="340"/>
                  </a:lnTo>
                  <a:lnTo>
                    <a:pt x="59" y="335"/>
                  </a:lnTo>
                  <a:lnTo>
                    <a:pt x="53" y="329"/>
                  </a:lnTo>
                  <a:lnTo>
                    <a:pt x="51" y="323"/>
                  </a:lnTo>
                  <a:lnTo>
                    <a:pt x="46" y="317"/>
                  </a:lnTo>
                  <a:lnTo>
                    <a:pt x="44" y="314"/>
                  </a:lnTo>
                  <a:lnTo>
                    <a:pt x="40" y="308"/>
                  </a:lnTo>
                  <a:lnTo>
                    <a:pt x="36" y="304"/>
                  </a:lnTo>
                  <a:lnTo>
                    <a:pt x="32" y="300"/>
                  </a:lnTo>
                  <a:lnTo>
                    <a:pt x="28" y="297"/>
                  </a:lnTo>
                  <a:lnTo>
                    <a:pt x="25" y="293"/>
                  </a:lnTo>
                  <a:lnTo>
                    <a:pt x="21" y="289"/>
                  </a:lnTo>
                  <a:lnTo>
                    <a:pt x="17" y="283"/>
                  </a:lnTo>
                  <a:lnTo>
                    <a:pt x="13" y="281"/>
                  </a:lnTo>
                  <a:lnTo>
                    <a:pt x="8" y="274"/>
                  </a:lnTo>
                  <a:lnTo>
                    <a:pt x="0" y="270"/>
                  </a:lnTo>
                  <a:lnTo>
                    <a:pt x="0" y="268"/>
                  </a:lnTo>
                  <a:lnTo>
                    <a:pt x="0" y="266"/>
                  </a:lnTo>
                  <a:lnTo>
                    <a:pt x="2" y="262"/>
                  </a:lnTo>
                  <a:lnTo>
                    <a:pt x="4" y="258"/>
                  </a:lnTo>
                  <a:lnTo>
                    <a:pt x="4" y="253"/>
                  </a:lnTo>
                  <a:lnTo>
                    <a:pt x="8" y="245"/>
                  </a:lnTo>
                  <a:lnTo>
                    <a:pt x="8" y="241"/>
                  </a:lnTo>
                  <a:lnTo>
                    <a:pt x="9" y="238"/>
                  </a:lnTo>
                  <a:lnTo>
                    <a:pt x="11" y="234"/>
                  </a:lnTo>
                  <a:lnTo>
                    <a:pt x="13" y="230"/>
                  </a:lnTo>
                  <a:lnTo>
                    <a:pt x="13" y="226"/>
                  </a:lnTo>
                  <a:lnTo>
                    <a:pt x="15" y="220"/>
                  </a:lnTo>
                  <a:lnTo>
                    <a:pt x="17" y="217"/>
                  </a:lnTo>
                  <a:lnTo>
                    <a:pt x="19" y="211"/>
                  </a:lnTo>
                  <a:lnTo>
                    <a:pt x="21" y="205"/>
                  </a:lnTo>
                  <a:lnTo>
                    <a:pt x="23" y="200"/>
                  </a:lnTo>
                  <a:lnTo>
                    <a:pt x="25" y="194"/>
                  </a:lnTo>
                  <a:lnTo>
                    <a:pt x="27" y="190"/>
                  </a:lnTo>
                  <a:lnTo>
                    <a:pt x="28" y="184"/>
                  </a:lnTo>
                  <a:lnTo>
                    <a:pt x="32" y="179"/>
                  </a:lnTo>
                  <a:lnTo>
                    <a:pt x="34" y="171"/>
                  </a:lnTo>
                  <a:lnTo>
                    <a:pt x="36" y="165"/>
                  </a:lnTo>
                  <a:lnTo>
                    <a:pt x="38" y="160"/>
                  </a:lnTo>
                  <a:lnTo>
                    <a:pt x="42" y="154"/>
                  </a:lnTo>
                  <a:lnTo>
                    <a:pt x="44" y="148"/>
                  </a:lnTo>
                  <a:lnTo>
                    <a:pt x="46" y="143"/>
                  </a:lnTo>
                  <a:lnTo>
                    <a:pt x="49" y="137"/>
                  </a:lnTo>
                  <a:lnTo>
                    <a:pt x="51" y="131"/>
                  </a:lnTo>
                  <a:lnTo>
                    <a:pt x="53" y="125"/>
                  </a:lnTo>
                  <a:lnTo>
                    <a:pt x="57" y="120"/>
                  </a:lnTo>
                  <a:lnTo>
                    <a:pt x="59" y="114"/>
                  </a:lnTo>
                  <a:lnTo>
                    <a:pt x="61" y="108"/>
                  </a:lnTo>
                  <a:lnTo>
                    <a:pt x="63" y="104"/>
                  </a:lnTo>
                  <a:lnTo>
                    <a:pt x="66" y="101"/>
                  </a:lnTo>
                  <a:lnTo>
                    <a:pt x="68" y="97"/>
                  </a:lnTo>
                  <a:lnTo>
                    <a:pt x="70" y="93"/>
                  </a:lnTo>
                  <a:lnTo>
                    <a:pt x="72" y="89"/>
                  </a:lnTo>
                  <a:lnTo>
                    <a:pt x="76" y="85"/>
                  </a:lnTo>
                  <a:lnTo>
                    <a:pt x="80" y="80"/>
                  </a:lnTo>
                  <a:lnTo>
                    <a:pt x="84" y="74"/>
                  </a:lnTo>
                  <a:lnTo>
                    <a:pt x="87" y="66"/>
                  </a:lnTo>
                  <a:lnTo>
                    <a:pt x="91" y="63"/>
                  </a:lnTo>
                  <a:lnTo>
                    <a:pt x="95" y="59"/>
                  </a:lnTo>
                  <a:lnTo>
                    <a:pt x="99" y="57"/>
                  </a:lnTo>
                  <a:lnTo>
                    <a:pt x="101" y="53"/>
                  </a:lnTo>
                  <a:lnTo>
                    <a:pt x="104" y="51"/>
                  </a:lnTo>
                  <a:lnTo>
                    <a:pt x="165" y="0"/>
                  </a:lnTo>
                  <a:lnTo>
                    <a:pt x="180" y="72"/>
                  </a:lnTo>
                  <a:lnTo>
                    <a:pt x="237" y="12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9" name="Freeform 133"/>
            <p:cNvSpPr>
              <a:spLocks/>
            </p:cNvSpPr>
            <p:nvPr/>
          </p:nvSpPr>
          <p:spPr bwMode="auto">
            <a:xfrm>
              <a:off x="4292" y="1783"/>
              <a:ext cx="169" cy="357"/>
            </a:xfrm>
            <a:custGeom>
              <a:avLst/>
              <a:gdLst>
                <a:gd name="T0" fmla="*/ 0 w 338"/>
                <a:gd name="T1" fmla="*/ 8 h 715"/>
                <a:gd name="T2" fmla="*/ 1 w 338"/>
                <a:gd name="T3" fmla="*/ 11 h 715"/>
                <a:gd name="T4" fmla="*/ 5 w 338"/>
                <a:gd name="T5" fmla="*/ 11 h 715"/>
                <a:gd name="T6" fmla="*/ 5 w 338"/>
                <a:gd name="T7" fmla="*/ 5 h 715"/>
                <a:gd name="T8" fmla="*/ 3 w 338"/>
                <a:gd name="T9" fmla="*/ 0 h 715"/>
                <a:gd name="T10" fmla="*/ 3 w 338"/>
                <a:gd name="T11" fmla="*/ 0 h 715"/>
                <a:gd name="T12" fmla="*/ 1 w 338"/>
                <a:gd name="T13" fmla="*/ 4 h 715"/>
                <a:gd name="T14" fmla="*/ 0 w 338"/>
                <a:gd name="T15" fmla="*/ 8 h 715"/>
                <a:gd name="T16" fmla="*/ 0 w 338"/>
                <a:gd name="T17" fmla="*/ 8 h 7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8"/>
                <a:gd name="T28" fmla="*/ 0 h 715"/>
                <a:gd name="T29" fmla="*/ 338 w 338"/>
                <a:gd name="T30" fmla="*/ 715 h 7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8" h="715">
                  <a:moveTo>
                    <a:pt x="0" y="538"/>
                  </a:moveTo>
                  <a:lnTo>
                    <a:pt x="78" y="713"/>
                  </a:lnTo>
                  <a:lnTo>
                    <a:pt x="338" y="715"/>
                  </a:lnTo>
                  <a:lnTo>
                    <a:pt x="338" y="343"/>
                  </a:lnTo>
                  <a:lnTo>
                    <a:pt x="221" y="2"/>
                  </a:lnTo>
                  <a:lnTo>
                    <a:pt x="158" y="0"/>
                  </a:lnTo>
                  <a:lnTo>
                    <a:pt x="40" y="310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0" name="Freeform 134"/>
            <p:cNvSpPr>
              <a:spLocks/>
            </p:cNvSpPr>
            <p:nvPr/>
          </p:nvSpPr>
          <p:spPr bwMode="auto">
            <a:xfrm>
              <a:off x="4278" y="1784"/>
              <a:ext cx="93" cy="355"/>
            </a:xfrm>
            <a:custGeom>
              <a:avLst/>
              <a:gdLst>
                <a:gd name="T0" fmla="*/ 0 w 186"/>
                <a:gd name="T1" fmla="*/ 11 h 711"/>
                <a:gd name="T2" fmla="*/ 1 w 186"/>
                <a:gd name="T3" fmla="*/ 11 h 711"/>
                <a:gd name="T4" fmla="*/ 1 w 186"/>
                <a:gd name="T5" fmla="*/ 5 h 711"/>
                <a:gd name="T6" fmla="*/ 3 w 186"/>
                <a:gd name="T7" fmla="*/ 0 h 711"/>
                <a:gd name="T8" fmla="*/ 3 w 186"/>
                <a:gd name="T9" fmla="*/ 0 h 711"/>
                <a:gd name="T10" fmla="*/ 1 w 186"/>
                <a:gd name="T11" fmla="*/ 5 h 711"/>
                <a:gd name="T12" fmla="*/ 0 w 186"/>
                <a:gd name="T13" fmla="*/ 11 h 711"/>
                <a:gd name="T14" fmla="*/ 0 w 186"/>
                <a:gd name="T15" fmla="*/ 11 h 7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6"/>
                <a:gd name="T25" fmla="*/ 0 h 711"/>
                <a:gd name="T26" fmla="*/ 186 w 186"/>
                <a:gd name="T27" fmla="*/ 711 h 7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6" h="711">
                  <a:moveTo>
                    <a:pt x="0" y="711"/>
                  </a:moveTo>
                  <a:lnTo>
                    <a:pt x="104" y="711"/>
                  </a:lnTo>
                  <a:lnTo>
                    <a:pt x="106" y="358"/>
                  </a:lnTo>
                  <a:lnTo>
                    <a:pt x="186" y="0"/>
                  </a:lnTo>
                  <a:lnTo>
                    <a:pt x="131" y="4"/>
                  </a:lnTo>
                  <a:lnTo>
                    <a:pt x="3" y="356"/>
                  </a:lnTo>
                  <a:lnTo>
                    <a:pt x="0" y="7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1" name="Freeform 135"/>
            <p:cNvSpPr>
              <a:spLocks/>
            </p:cNvSpPr>
            <p:nvPr/>
          </p:nvSpPr>
          <p:spPr bwMode="auto">
            <a:xfrm>
              <a:off x="4096" y="1543"/>
              <a:ext cx="116" cy="426"/>
            </a:xfrm>
            <a:custGeom>
              <a:avLst/>
              <a:gdLst>
                <a:gd name="T0" fmla="*/ 1 w 232"/>
                <a:gd name="T1" fmla="*/ 1 h 852"/>
                <a:gd name="T2" fmla="*/ 2 w 232"/>
                <a:gd name="T3" fmla="*/ 1 h 852"/>
                <a:gd name="T4" fmla="*/ 2 w 232"/>
                <a:gd name="T5" fmla="*/ 1 h 852"/>
                <a:gd name="T6" fmla="*/ 2 w 232"/>
                <a:gd name="T7" fmla="*/ 1 h 852"/>
                <a:gd name="T8" fmla="*/ 2 w 232"/>
                <a:gd name="T9" fmla="*/ 1 h 852"/>
                <a:gd name="T10" fmla="*/ 3 w 232"/>
                <a:gd name="T11" fmla="*/ 2 h 852"/>
                <a:gd name="T12" fmla="*/ 3 w 232"/>
                <a:gd name="T13" fmla="*/ 2 h 852"/>
                <a:gd name="T14" fmla="*/ 3 w 232"/>
                <a:gd name="T15" fmla="*/ 2 h 852"/>
                <a:gd name="T16" fmla="*/ 3 w 232"/>
                <a:gd name="T17" fmla="*/ 2 h 852"/>
                <a:gd name="T18" fmla="*/ 3 w 232"/>
                <a:gd name="T19" fmla="*/ 2 h 852"/>
                <a:gd name="T20" fmla="*/ 3 w 232"/>
                <a:gd name="T21" fmla="*/ 2 h 852"/>
                <a:gd name="T22" fmla="*/ 3 w 232"/>
                <a:gd name="T23" fmla="*/ 2 h 852"/>
                <a:gd name="T24" fmla="*/ 3 w 232"/>
                <a:gd name="T25" fmla="*/ 2 h 852"/>
                <a:gd name="T26" fmla="*/ 3 w 232"/>
                <a:gd name="T27" fmla="*/ 3 h 852"/>
                <a:gd name="T28" fmla="*/ 3 w 232"/>
                <a:gd name="T29" fmla="*/ 3 h 852"/>
                <a:gd name="T30" fmla="*/ 3 w 232"/>
                <a:gd name="T31" fmla="*/ 3 h 852"/>
                <a:gd name="T32" fmla="*/ 3 w 232"/>
                <a:gd name="T33" fmla="*/ 3 h 852"/>
                <a:gd name="T34" fmla="*/ 3 w 232"/>
                <a:gd name="T35" fmla="*/ 3 h 852"/>
                <a:gd name="T36" fmla="*/ 3 w 232"/>
                <a:gd name="T37" fmla="*/ 3 h 852"/>
                <a:gd name="T38" fmla="*/ 4 w 232"/>
                <a:gd name="T39" fmla="*/ 3 h 852"/>
                <a:gd name="T40" fmla="*/ 4 w 232"/>
                <a:gd name="T41" fmla="*/ 3 h 852"/>
                <a:gd name="T42" fmla="*/ 4 w 232"/>
                <a:gd name="T43" fmla="*/ 3 h 852"/>
                <a:gd name="T44" fmla="*/ 4 w 232"/>
                <a:gd name="T45" fmla="*/ 5 h 852"/>
                <a:gd name="T46" fmla="*/ 4 w 232"/>
                <a:gd name="T47" fmla="*/ 5 h 852"/>
                <a:gd name="T48" fmla="*/ 4 w 232"/>
                <a:gd name="T49" fmla="*/ 5 h 852"/>
                <a:gd name="T50" fmla="*/ 4 w 232"/>
                <a:gd name="T51" fmla="*/ 6 h 852"/>
                <a:gd name="T52" fmla="*/ 4 w 232"/>
                <a:gd name="T53" fmla="*/ 6 h 852"/>
                <a:gd name="T54" fmla="*/ 4 w 232"/>
                <a:gd name="T55" fmla="*/ 6 h 852"/>
                <a:gd name="T56" fmla="*/ 4 w 232"/>
                <a:gd name="T57" fmla="*/ 13 h 852"/>
                <a:gd name="T58" fmla="*/ 4 w 232"/>
                <a:gd name="T59" fmla="*/ 13 h 852"/>
                <a:gd name="T60" fmla="*/ 4 w 232"/>
                <a:gd name="T61" fmla="*/ 13 h 852"/>
                <a:gd name="T62" fmla="*/ 4 w 232"/>
                <a:gd name="T63" fmla="*/ 13 h 852"/>
                <a:gd name="T64" fmla="*/ 4 w 232"/>
                <a:gd name="T65" fmla="*/ 13 h 852"/>
                <a:gd name="T66" fmla="*/ 4 w 232"/>
                <a:gd name="T67" fmla="*/ 13 h 852"/>
                <a:gd name="T68" fmla="*/ 4 w 232"/>
                <a:gd name="T69" fmla="*/ 13 h 852"/>
                <a:gd name="T70" fmla="*/ 4 w 232"/>
                <a:gd name="T71" fmla="*/ 13 h 852"/>
                <a:gd name="T72" fmla="*/ 3 w 232"/>
                <a:gd name="T73" fmla="*/ 13 h 852"/>
                <a:gd name="T74" fmla="*/ 3 w 232"/>
                <a:gd name="T75" fmla="*/ 12 h 852"/>
                <a:gd name="T76" fmla="*/ 3 w 232"/>
                <a:gd name="T77" fmla="*/ 12 h 852"/>
                <a:gd name="T78" fmla="*/ 3 w 232"/>
                <a:gd name="T79" fmla="*/ 12 h 852"/>
                <a:gd name="T80" fmla="*/ 3 w 232"/>
                <a:gd name="T81" fmla="*/ 12 h 852"/>
                <a:gd name="T82" fmla="*/ 3 w 232"/>
                <a:gd name="T83" fmla="*/ 12 h 852"/>
                <a:gd name="T84" fmla="*/ 3 w 232"/>
                <a:gd name="T85" fmla="*/ 11 h 852"/>
                <a:gd name="T86" fmla="*/ 3 w 232"/>
                <a:gd name="T87" fmla="*/ 11 h 852"/>
                <a:gd name="T88" fmla="*/ 3 w 232"/>
                <a:gd name="T89" fmla="*/ 11 h 852"/>
                <a:gd name="T90" fmla="*/ 2 w 232"/>
                <a:gd name="T91" fmla="*/ 11 h 852"/>
                <a:gd name="T92" fmla="*/ 2 w 232"/>
                <a:gd name="T93" fmla="*/ 11 h 852"/>
                <a:gd name="T94" fmla="*/ 2 w 232"/>
                <a:gd name="T95" fmla="*/ 11 h 852"/>
                <a:gd name="T96" fmla="*/ 2 w 232"/>
                <a:gd name="T97" fmla="*/ 10 h 852"/>
                <a:gd name="T98" fmla="*/ 2 w 232"/>
                <a:gd name="T99" fmla="*/ 10 h 852"/>
                <a:gd name="T100" fmla="*/ 2 w 232"/>
                <a:gd name="T101" fmla="*/ 10 h 852"/>
                <a:gd name="T102" fmla="*/ 2 w 232"/>
                <a:gd name="T103" fmla="*/ 10 h 852"/>
                <a:gd name="T104" fmla="*/ 2 w 232"/>
                <a:gd name="T105" fmla="*/ 10 h 852"/>
                <a:gd name="T106" fmla="*/ 1 w 232"/>
                <a:gd name="T107" fmla="*/ 10 h 852"/>
                <a:gd name="T108" fmla="*/ 1 w 232"/>
                <a:gd name="T109" fmla="*/ 9 h 852"/>
                <a:gd name="T110" fmla="*/ 1 w 232"/>
                <a:gd name="T111" fmla="*/ 9 h 852"/>
                <a:gd name="T112" fmla="*/ 0 w 232"/>
                <a:gd name="T113" fmla="*/ 3 h 85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2"/>
                <a:gd name="T172" fmla="*/ 0 h 852"/>
                <a:gd name="T173" fmla="*/ 232 w 232"/>
                <a:gd name="T174" fmla="*/ 852 h 85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2" h="852">
                  <a:moveTo>
                    <a:pt x="0" y="223"/>
                  </a:moveTo>
                  <a:lnTo>
                    <a:pt x="44" y="33"/>
                  </a:lnTo>
                  <a:lnTo>
                    <a:pt x="64" y="0"/>
                  </a:lnTo>
                  <a:lnTo>
                    <a:pt x="114" y="33"/>
                  </a:lnTo>
                  <a:lnTo>
                    <a:pt x="118" y="36"/>
                  </a:lnTo>
                  <a:lnTo>
                    <a:pt x="120" y="38"/>
                  </a:lnTo>
                  <a:lnTo>
                    <a:pt x="121" y="44"/>
                  </a:lnTo>
                  <a:lnTo>
                    <a:pt x="123" y="48"/>
                  </a:lnTo>
                  <a:lnTo>
                    <a:pt x="127" y="54"/>
                  </a:lnTo>
                  <a:lnTo>
                    <a:pt x="129" y="59"/>
                  </a:lnTo>
                  <a:lnTo>
                    <a:pt x="133" y="65"/>
                  </a:lnTo>
                  <a:lnTo>
                    <a:pt x="135" y="69"/>
                  </a:lnTo>
                  <a:lnTo>
                    <a:pt x="137" y="73"/>
                  </a:lnTo>
                  <a:lnTo>
                    <a:pt x="139" y="76"/>
                  </a:lnTo>
                  <a:lnTo>
                    <a:pt x="142" y="80"/>
                  </a:lnTo>
                  <a:lnTo>
                    <a:pt x="144" y="84"/>
                  </a:lnTo>
                  <a:lnTo>
                    <a:pt x="146" y="88"/>
                  </a:lnTo>
                  <a:lnTo>
                    <a:pt x="148" y="92"/>
                  </a:lnTo>
                  <a:lnTo>
                    <a:pt x="150" y="97"/>
                  </a:lnTo>
                  <a:lnTo>
                    <a:pt x="152" y="101"/>
                  </a:lnTo>
                  <a:lnTo>
                    <a:pt x="154" y="107"/>
                  </a:lnTo>
                  <a:lnTo>
                    <a:pt x="158" y="111"/>
                  </a:lnTo>
                  <a:lnTo>
                    <a:pt x="159" y="118"/>
                  </a:lnTo>
                  <a:lnTo>
                    <a:pt x="161" y="122"/>
                  </a:lnTo>
                  <a:lnTo>
                    <a:pt x="163" y="128"/>
                  </a:lnTo>
                  <a:lnTo>
                    <a:pt x="165" y="133"/>
                  </a:lnTo>
                  <a:lnTo>
                    <a:pt x="169" y="139"/>
                  </a:lnTo>
                  <a:lnTo>
                    <a:pt x="171" y="145"/>
                  </a:lnTo>
                  <a:lnTo>
                    <a:pt x="173" y="150"/>
                  </a:lnTo>
                  <a:lnTo>
                    <a:pt x="175" y="158"/>
                  </a:lnTo>
                  <a:lnTo>
                    <a:pt x="178" y="166"/>
                  </a:lnTo>
                  <a:lnTo>
                    <a:pt x="180" y="171"/>
                  </a:lnTo>
                  <a:lnTo>
                    <a:pt x="182" y="177"/>
                  </a:lnTo>
                  <a:lnTo>
                    <a:pt x="184" y="185"/>
                  </a:lnTo>
                  <a:lnTo>
                    <a:pt x="186" y="192"/>
                  </a:lnTo>
                  <a:lnTo>
                    <a:pt x="188" y="198"/>
                  </a:lnTo>
                  <a:lnTo>
                    <a:pt x="192" y="206"/>
                  </a:lnTo>
                  <a:lnTo>
                    <a:pt x="194" y="215"/>
                  </a:lnTo>
                  <a:lnTo>
                    <a:pt x="196" y="223"/>
                  </a:lnTo>
                  <a:lnTo>
                    <a:pt x="199" y="230"/>
                  </a:lnTo>
                  <a:lnTo>
                    <a:pt x="201" y="238"/>
                  </a:lnTo>
                  <a:lnTo>
                    <a:pt x="203" y="246"/>
                  </a:lnTo>
                  <a:lnTo>
                    <a:pt x="205" y="255"/>
                  </a:lnTo>
                  <a:lnTo>
                    <a:pt x="207" y="263"/>
                  </a:lnTo>
                  <a:lnTo>
                    <a:pt x="209" y="272"/>
                  </a:lnTo>
                  <a:lnTo>
                    <a:pt x="211" y="280"/>
                  </a:lnTo>
                  <a:lnTo>
                    <a:pt x="213" y="289"/>
                  </a:lnTo>
                  <a:lnTo>
                    <a:pt x="215" y="299"/>
                  </a:lnTo>
                  <a:lnTo>
                    <a:pt x="216" y="308"/>
                  </a:lnTo>
                  <a:lnTo>
                    <a:pt x="218" y="318"/>
                  </a:lnTo>
                  <a:lnTo>
                    <a:pt x="220" y="327"/>
                  </a:lnTo>
                  <a:lnTo>
                    <a:pt x="222" y="337"/>
                  </a:lnTo>
                  <a:lnTo>
                    <a:pt x="222" y="348"/>
                  </a:lnTo>
                  <a:lnTo>
                    <a:pt x="224" y="358"/>
                  </a:lnTo>
                  <a:lnTo>
                    <a:pt x="226" y="367"/>
                  </a:lnTo>
                  <a:lnTo>
                    <a:pt x="232" y="852"/>
                  </a:lnTo>
                  <a:lnTo>
                    <a:pt x="230" y="850"/>
                  </a:lnTo>
                  <a:lnTo>
                    <a:pt x="230" y="848"/>
                  </a:lnTo>
                  <a:lnTo>
                    <a:pt x="228" y="846"/>
                  </a:lnTo>
                  <a:lnTo>
                    <a:pt x="226" y="843"/>
                  </a:lnTo>
                  <a:lnTo>
                    <a:pt x="222" y="837"/>
                  </a:lnTo>
                  <a:lnTo>
                    <a:pt x="220" y="831"/>
                  </a:lnTo>
                  <a:lnTo>
                    <a:pt x="216" y="824"/>
                  </a:lnTo>
                  <a:lnTo>
                    <a:pt x="213" y="818"/>
                  </a:lnTo>
                  <a:lnTo>
                    <a:pt x="211" y="812"/>
                  </a:lnTo>
                  <a:lnTo>
                    <a:pt x="209" y="808"/>
                  </a:lnTo>
                  <a:lnTo>
                    <a:pt x="205" y="805"/>
                  </a:lnTo>
                  <a:lnTo>
                    <a:pt x="203" y="799"/>
                  </a:lnTo>
                  <a:lnTo>
                    <a:pt x="201" y="795"/>
                  </a:lnTo>
                  <a:lnTo>
                    <a:pt x="197" y="789"/>
                  </a:lnTo>
                  <a:lnTo>
                    <a:pt x="196" y="786"/>
                  </a:lnTo>
                  <a:lnTo>
                    <a:pt x="194" y="780"/>
                  </a:lnTo>
                  <a:lnTo>
                    <a:pt x="190" y="774"/>
                  </a:lnTo>
                  <a:lnTo>
                    <a:pt x="186" y="768"/>
                  </a:lnTo>
                  <a:lnTo>
                    <a:pt x="184" y="763"/>
                  </a:lnTo>
                  <a:lnTo>
                    <a:pt x="180" y="759"/>
                  </a:lnTo>
                  <a:lnTo>
                    <a:pt x="177" y="751"/>
                  </a:lnTo>
                  <a:lnTo>
                    <a:pt x="175" y="746"/>
                  </a:lnTo>
                  <a:lnTo>
                    <a:pt x="171" y="742"/>
                  </a:lnTo>
                  <a:lnTo>
                    <a:pt x="169" y="736"/>
                  </a:lnTo>
                  <a:lnTo>
                    <a:pt x="165" y="728"/>
                  </a:lnTo>
                  <a:lnTo>
                    <a:pt x="161" y="723"/>
                  </a:lnTo>
                  <a:lnTo>
                    <a:pt x="158" y="717"/>
                  </a:lnTo>
                  <a:lnTo>
                    <a:pt x="154" y="711"/>
                  </a:lnTo>
                  <a:lnTo>
                    <a:pt x="150" y="704"/>
                  </a:lnTo>
                  <a:lnTo>
                    <a:pt x="146" y="698"/>
                  </a:lnTo>
                  <a:lnTo>
                    <a:pt x="142" y="692"/>
                  </a:lnTo>
                  <a:lnTo>
                    <a:pt x="139" y="687"/>
                  </a:lnTo>
                  <a:lnTo>
                    <a:pt x="135" y="681"/>
                  </a:lnTo>
                  <a:lnTo>
                    <a:pt x="131" y="673"/>
                  </a:lnTo>
                  <a:lnTo>
                    <a:pt x="127" y="668"/>
                  </a:lnTo>
                  <a:lnTo>
                    <a:pt x="123" y="662"/>
                  </a:lnTo>
                  <a:lnTo>
                    <a:pt x="120" y="656"/>
                  </a:lnTo>
                  <a:lnTo>
                    <a:pt x="116" y="651"/>
                  </a:lnTo>
                  <a:lnTo>
                    <a:pt x="112" y="645"/>
                  </a:lnTo>
                  <a:lnTo>
                    <a:pt x="108" y="639"/>
                  </a:lnTo>
                  <a:lnTo>
                    <a:pt x="104" y="633"/>
                  </a:lnTo>
                  <a:lnTo>
                    <a:pt x="101" y="628"/>
                  </a:lnTo>
                  <a:lnTo>
                    <a:pt x="95" y="622"/>
                  </a:lnTo>
                  <a:lnTo>
                    <a:pt x="91" y="616"/>
                  </a:lnTo>
                  <a:lnTo>
                    <a:pt x="87" y="611"/>
                  </a:lnTo>
                  <a:lnTo>
                    <a:pt x="83" y="605"/>
                  </a:lnTo>
                  <a:lnTo>
                    <a:pt x="80" y="599"/>
                  </a:lnTo>
                  <a:lnTo>
                    <a:pt x="76" y="595"/>
                  </a:lnTo>
                  <a:lnTo>
                    <a:pt x="72" y="590"/>
                  </a:lnTo>
                  <a:lnTo>
                    <a:pt x="68" y="586"/>
                  </a:lnTo>
                  <a:lnTo>
                    <a:pt x="63" y="582"/>
                  </a:lnTo>
                  <a:lnTo>
                    <a:pt x="59" y="576"/>
                  </a:lnTo>
                  <a:lnTo>
                    <a:pt x="55" y="573"/>
                  </a:lnTo>
                  <a:lnTo>
                    <a:pt x="51" y="569"/>
                  </a:lnTo>
                  <a:lnTo>
                    <a:pt x="47" y="565"/>
                  </a:lnTo>
                  <a:lnTo>
                    <a:pt x="44" y="561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2" name="Freeform 136"/>
            <p:cNvSpPr>
              <a:spLocks/>
            </p:cNvSpPr>
            <p:nvPr/>
          </p:nvSpPr>
          <p:spPr bwMode="auto">
            <a:xfrm>
              <a:off x="4044" y="1547"/>
              <a:ext cx="74" cy="390"/>
            </a:xfrm>
            <a:custGeom>
              <a:avLst/>
              <a:gdLst>
                <a:gd name="T0" fmla="*/ 1 w 149"/>
                <a:gd name="T1" fmla="*/ 1 h 779"/>
                <a:gd name="T2" fmla="*/ 1 w 149"/>
                <a:gd name="T3" fmla="*/ 1 h 779"/>
                <a:gd name="T4" fmla="*/ 1 w 149"/>
                <a:gd name="T5" fmla="*/ 1 h 779"/>
                <a:gd name="T6" fmla="*/ 1 w 149"/>
                <a:gd name="T7" fmla="*/ 1 h 779"/>
                <a:gd name="T8" fmla="*/ 1 w 149"/>
                <a:gd name="T9" fmla="*/ 1 h 779"/>
                <a:gd name="T10" fmla="*/ 0 w 149"/>
                <a:gd name="T11" fmla="*/ 2 h 779"/>
                <a:gd name="T12" fmla="*/ 0 w 149"/>
                <a:gd name="T13" fmla="*/ 2 h 779"/>
                <a:gd name="T14" fmla="*/ 0 w 149"/>
                <a:gd name="T15" fmla="*/ 2 h 779"/>
                <a:gd name="T16" fmla="*/ 0 w 149"/>
                <a:gd name="T17" fmla="*/ 2 h 779"/>
                <a:gd name="T18" fmla="*/ 0 w 149"/>
                <a:gd name="T19" fmla="*/ 2 h 779"/>
                <a:gd name="T20" fmla="*/ 0 w 149"/>
                <a:gd name="T21" fmla="*/ 2 h 779"/>
                <a:gd name="T22" fmla="*/ 0 w 149"/>
                <a:gd name="T23" fmla="*/ 2 h 779"/>
                <a:gd name="T24" fmla="*/ 0 w 149"/>
                <a:gd name="T25" fmla="*/ 3 h 779"/>
                <a:gd name="T26" fmla="*/ 0 w 149"/>
                <a:gd name="T27" fmla="*/ 3 h 779"/>
                <a:gd name="T28" fmla="*/ 0 w 149"/>
                <a:gd name="T29" fmla="*/ 3 h 779"/>
                <a:gd name="T30" fmla="*/ 0 w 149"/>
                <a:gd name="T31" fmla="*/ 3 h 779"/>
                <a:gd name="T32" fmla="*/ 0 w 149"/>
                <a:gd name="T33" fmla="*/ 3 h 779"/>
                <a:gd name="T34" fmla="*/ 0 w 149"/>
                <a:gd name="T35" fmla="*/ 4 h 779"/>
                <a:gd name="T36" fmla="*/ 0 w 149"/>
                <a:gd name="T37" fmla="*/ 4 h 779"/>
                <a:gd name="T38" fmla="*/ 0 w 149"/>
                <a:gd name="T39" fmla="*/ 4 h 779"/>
                <a:gd name="T40" fmla="*/ 0 w 149"/>
                <a:gd name="T41" fmla="*/ 4 h 779"/>
                <a:gd name="T42" fmla="*/ 0 w 149"/>
                <a:gd name="T43" fmla="*/ 5 h 779"/>
                <a:gd name="T44" fmla="*/ 0 w 149"/>
                <a:gd name="T45" fmla="*/ 5 h 779"/>
                <a:gd name="T46" fmla="*/ 0 w 149"/>
                <a:gd name="T47" fmla="*/ 5 h 779"/>
                <a:gd name="T48" fmla="*/ 0 w 149"/>
                <a:gd name="T49" fmla="*/ 5 h 779"/>
                <a:gd name="T50" fmla="*/ 0 w 149"/>
                <a:gd name="T51" fmla="*/ 6 h 779"/>
                <a:gd name="T52" fmla="*/ 0 w 149"/>
                <a:gd name="T53" fmla="*/ 6 h 779"/>
                <a:gd name="T54" fmla="*/ 0 w 149"/>
                <a:gd name="T55" fmla="*/ 13 h 779"/>
                <a:gd name="T56" fmla="*/ 0 w 149"/>
                <a:gd name="T57" fmla="*/ 13 h 779"/>
                <a:gd name="T58" fmla="*/ 0 w 149"/>
                <a:gd name="T59" fmla="*/ 12 h 779"/>
                <a:gd name="T60" fmla="*/ 0 w 149"/>
                <a:gd name="T61" fmla="*/ 12 h 779"/>
                <a:gd name="T62" fmla="*/ 0 w 149"/>
                <a:gd name="T63" fmla="*/ 12 h 779"/>
                <a:gd name="T64" fmla="*/ 0 w 149"/>
                <a:gd name="T65" fmla="*/ 12 h 779"/>
                <a:gd name="T66" fmla="*/ 0 w 149"/>
                <a:gd name="T67" fmla="*/ 12 h 779"/>
                <a:gd name="T68" fmla="*/ 0 w 149"/>
                <a:gd name="T69" fmla="*/ 12 h 779"/>
                <a:gd name="T70" fmla="*/ 0 w 149"/>
                <a:gd name="T71" fmla="*/ 11 h 779"/>
                <a:gd name="T72" fmla="*/ 0 w 149"/>
                <a:gd name="T73" fmla="*/ 11 h 779"/>
                <a:gd name="T74" fmla="*/ 0 w 149"/>
                <a:gd name="T75" fmla="*/ 11 h 779"/>
                <a:gd name="T76" fmla="*/ 0 w 149"/>
                <a:gd name="T77" fmla="*/ 11 h 779"/>
                <a:gd name="T78" fmla="*/ 0 w 149"/>
                <a:gd name="T79" fmla="*/ 11 h 779"/>
                <a:gd name="T80" fmla="*/ 1 w 149"/>
                <a:gd name="T81" fmla="*/ 11 h 779"/>
                <a:gd name="T82" fmla="*/ 1 w 149"/>
                <a:gd name="T83" fmla="*/ 11 h 779"/>
                <a:gd name="T84" fmla="*/ 1 w 149"/>
                <a:gd name="T85" fmla="*/ 10 h 779"/>
                <a:gd name="T86" fmla="*/ 1 w 149"/>
                <a:gd name="T87" fmla="*/ 10 h 779"/>
                <a:gd name="T88" fmla="*/ 1 w 149"/>
                <a:gd name="T89" fmla="*/ 10 h 779"/>
                <a:gd name="T90" fmla="*/ 1 w 149"/>
                <a:gd name="T91" fmla="*/ 10 h 779"/>
                <a:gd name="T92" fmla="*/ 1 w 149"/>
                <a:gd name="T93" fmla="*/ 10 h 779"/>
                <a:gd name="T94" fmla="*/ 1 w 149"/>
                <a:gd name="T95" fmla="*/ 10 h 779"/>
                <a:gd name="T96" fmla="*/ 1 w 149"/>
                <a:gd name="T97" fmla="*/ 10 h 779"/>
                <a:gd name="T98" fmla="*/ 2 w 149"/>
                <a:gd name="T99" fmla="*/ 9 h 779"/>
                <a:gd name="T100" fmla="*/ 2 w 149"/>
                <a:gd name="T101" fmla="*/ 9 h 779"/>
                <a:gd name="T102" fmla="*/ 2 w 149"/>
                <a:gd name="T103" fmla="*/ 1 h 779"/>
                <a:gd name="T104" fmla="*/ 2 w 149"/>
                <a:gd name="T105" fmla="*/ 0 h 7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9"/>
                <a:gd name="T160" fmla="*/ 0 h 779"/>
                <a:gd name="T161" fmla="*/ 149 w 149"/>
                <a:gd name="T162" fmla="*/ 779 h 7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9" h="779">
                  <a:moveTo>
                    <a:pt x="130" y="0"/>
                  </a:moveTo>
                  <a:lnTo>
                    <a:pt x="84" y="25"/>
                  </a:lnTo>
                  <a:lnTo>
                    <a:pt x="82" y="27"/>
                  </a:lnTo>
                  <a:lnTo>
                    <a:pt x="80" y="30"/>
                  </a:lnTo>
                  <a:lnTo>
                    <a:pt x="78" y="32"/>
                  </a:lnTo>
                  <a:lnTo>
                    <a:pt x="76" y="38"/>
                  </a:lnTo>
                  <a:lnTo>
                    <a:pt x="74" y="42"/>
                  </a:lnTo>
                  <a:lnTo>
                    <a:pt x="73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5" y="65"/>
                  </a:lnTo>
                  <a:lnTo>
                    <a:pt x="63" y="68"/>
                  </a:lnTo>
                  <a:lnTo>
                    <a:pt x="63" y="72"/>
                  </a:lnTo>
                  <a:lnTo>
                    <a:pt x="61" y="76"/>
                  </a:lnTo>
                  <a:lnTo>
                    <a:pt x="59" y="80"/>
                  </a:lnTo>
                  <a:lnTo>
                    <a:pt x="57" y="85"/>
                  </a:lnTo>
                  <a:lnTo>
                    <a:pt x="55" y="89"/>
                  </a:lnTo>
                  <a:lnTo>
                    <a:pt x="54" y="95"/>
                  </a:lnTo>
                  <a:lnTo>
                    <a:pt x="52" y="99"/>
                  </a:lnTo>
                  <a:lnTo>
                    <a:pt x="50" y="104"/>
                  </a:lnTo>
                  <a:lnTo>
                    <a:pt x="48" y="108"/>
                  </a:lnTo>
                  <a:lnTo>
                    <a:pt x="48" y="116"/>
                  </a:lnTo>
                  <a:lnTo>
                    <a:pt x="46" y="120"/>
                  </a:lnTo>
                  <a:lnTo>
                    <a:pt x="44" y="125"/>
                  </a:lnTo>
                  <a:lnTo>
                    <a:pt x="40" y="131"/>
                  </a:lnTo>
                  <a:lnTo>
                    <a:pt x="40" y="137"/>
                  </a:lnTo>
                  <a:lnTo>
                    <a:pt x="38" y="142"/>
                  </a:lnTo>
                  <a:lnTo>
                    <a:pt x="36" y="148"/>
                  </a:lnTo>
                  <a:lnTo>
                    <a:pt x="33" y="156"/>
                  </a:lnTo>
                  <a:lnTo>
                    <a:pt x="33" y="161"/>
                  </a:lnTo>
                  <a:lnTo>
                    <a:pt x="31" y="167"/>
                  </a:lnTo>
                  <a:lnTo>
                    <a:pt x="29" y="173"/>
                  </a:lnTo>
                  <a:lnTo>
                    <a:pt x="27" y="181"/>
                  </a:lnTo>
                  <a:lnTo>
                    <a:pt x="25" y="188"/>
                  </a:lnTo>
                  <a:lnTo>
                    <a:pt x="23" y="194"/>
                  </a:lnTo>
                  <a:lnTo>
                    <a:pt x="21" y="201"/>
                  </a:lnTo>
                  <a:lnTo>
                    <a:pt x="21" y="207"/>
                  </a:lnTo>
                  <a:lnTo>
                    <a:pt x="19" y="215"/>
                  </a:lnTo>
                  <a:lnTo>
                    <a:pt x="17" y="222"/>
                  </a:lnTo>
                  <a:lnTo>
                    <a:pt x="16" y="230"/>
                  </a:lnTo>
                  <a:lnTo>
                    <a:pt x="14" y="238"/>
                  </a:lnTo>
                  <a:lnTo>
                    <a:pt x="14" y="245"/>
                  </a:lnTo>
                  <a:lnTo>
                    <a:pt x="12" y="253"/>
                  </a:lnTo>
                  <a:lnTo>
                    <a:pt x="10" y="260"/>
                  </a:lnTo>
                  <a:lnTo>
                    <a:pt x="8" y="268"/>
                  </a:lnTo>
                  <a:lnTo>
                    <a:pt x="8" y="276"/>
                  </a:lnTo>
                  <a:lnTo>
                    <a:pt x="6" y="283"/>
                  </a:lnTo>
                  <a:lnTo>
                    <a:pt x="6" y="291"/>
                  </a:lnTo>
                  <a:lnTo>
                    <a:pt x="4" y="300"/>
                  </a:lnTo>
                  <a:lnTo>
                    <a:pt x="4" y="308"/>
                  </a:lnTo>
                  <a:lnTo>
                    <a:pt x="2" y="316"/>
                  </a:lnTo>
                  <a:lnTo>
                    <a:pt x="2" y="325"/>
                  </a:lnTo>
                  <a:lnTo>
                    <a:pt x="0" y="333"/>
                  </a:lnTo>
                  <a:lnTo>
                    <a:pt x="0" y="342"/>
                  </a:lnTo>
                  <a:lnTo>
                    <a:pt x="0" y="779"/>
                  </a:lnTo>
                  <a:lnTo>
                    <a:pt x="0" y="778"/>
                  </a:lnTo>
                  <a:lnTo>
                    <a:pt x="2" y="774"/>
                  </a:lnTo>
                  <a:lnTo>
                    <a:pt x="4" y="770"/>
                  </a:lnTo>
                  <a:lnTo>
                    <a:pt x="4" y="766"/>
                  </a:lnTo>
                  <a:lnTo>
                    <a:pt x="6" y="762"/>
                  </a:lnTo>
                  <a:lnTo>
                    <a:pt x="10" y="759"/>
                  </a:lnTo>
                  <a:lnTo>
                    <a:pt x="12" y="753"/>
                  </a:lnTo>
                  <a:lnTo>
                    <a:pt x="14" y="747"/>
                  </a:lnTo>
                  <a:lnTo>
                    <a:pt x="16" y="740"/>
                  </a:lnTo>
                  <a:lnTo>
                    <a:pt x="19" y="734"/>
                  </a:lnTo>
                  <a:lnTo>
                    <a:pt x="23" y="726"/>
                  </a:lnTo>
                  <a:lnTo>
                    <a:pt x="27" y="720"/>
                  </a:lnTo>
                  <a:lnTo>
                    <a:pt x="29" y="717"/>
                  </a:lnTo>
                  <a:lnTo>
                    <a:pt x="31" y="713"/>
                  </a:lnTo>
                  <a:lnTo>
                    <a:pt x="33" y="709"/>
                  </a:lnTo>
                  <a:lnTo>
                    <a:pt x="36" y="705"/>
                  </a:lnTo>
                  <a:lnTo>
                    <a:pt x="38" y="700"/>
                  </a:lnTo>
                  <a:lnTo>
                    <a:pt x="40" y="696"/>
                  </a:lnTo>
                  <a:lnTo>
                    <a:pt x="42" y="692"/>
                  </a:lnTo>
                  <a:lnTo>
                    <a:pt x="46" y="688"/>
                  </a:lnTo>
                  <a:lnTo>
                    <a:pt x="48" y="682"/>
                  </a:lnTo>
                  <a:lnTo>
                    <a:pt x="50" y="679"/>
                  </a:lnTo>
                  <a:lnTo>
                    <a:pt x="54" y="675"/>
                  </a:lnTo>
                  <a:lnTo>
                    <a:pt x="55" y="671"/>
                  </a:lnTo>
                  <a:lnTo>
                    <a:pt x="59" y="665"/>
                  </a:lnTo>
                  <a:lnTo>
                    <a:pt x="61" y="662"/>
                  </a:lnTo>
                  <a:lnTo>
                    <a:pt x="65" y="656"/>
                  </a:lnTo>
                  <a:lnTo>
                    <a:pt x="69" y="652"/>
                  </a:lnTo>
                  <a:lnTo>
                    <a:pt x="71" y="646"/>
                  </a:lnTo>
                  <a:lnTo>
                    <a:pt x="74" y="643"/>
                  </a:lnTo>
                  <a:lnTo>
                    <a:pt x="78" y="637"/>
                  </a:lnTo>
                  <a:lnTo>
                    <a:pt x="82" y="633"/>
                  </a:lnTo>
                  <a:lnTo>
                    <a:pt x="86" y="627"/>
                  </a:lnTo>
                  <a:lnTo>
                    <a:pt x="88" y="624"/>
                  </a:lnTo>
                  <a:lnTo>
                    <a:pt x="92" y="618"/>
                  </a:lnTo>
                  <a:lnTo>
                    <a:pt x="95" y="614"/>
                  </a:lnTo>
                  <a:lnTo>
                    <a:pt x="101" y="608"/>
                  </a:lnTo>
                  <a:lnTo>
                    <a:pt x="105" y="605"/>
                  </a:lnTo>
                  <a:lnTo>
                    <a:pt x="109" y="599"/>
                  </a:lnTo>
                  <a:lnTo>
                    <a:pt x="112" y="595"/>
                  </a:lnTo>
                  <a:lnTo>
                    <a:pt x="116" y="589"/>
                  </a:lnTo>
                  <a:lnTo>
                    <a:pt x="120" y="584"/>
                  </a:lnTo>
                  <a:lnTo>
                    <a:pt x="126" y="580"/>
                  </a:lnTo>
                  <a:lnTo>
                    <a:pt x="130" y="576"/>
                  </a:lnTo>
                  <a:lnTo>
                    <a:pt x="133" y="570"/>
                  </a:lnTo>
                  <a:lnTo>
                    <a:pt x="139" y="566"/>
                  </a:lnTo>
                  <a:lnTo>
                    <a:pt x="143" y="561"/>
                  </a:lnTo>
                  <a:lnTo>
                    <a:pt x="149" y="557"/>
                  </a:lnTo>
                  <a:lnTo>
                    <a:pt x="149" y="25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3" name="Freeform 137"/>
            <p:cNvSpPr>
              <a:spLocks/>
            </p:cNvSpPr>
            <p:nvPr/>
          </p:nvSpPr>
          <p:spPr bwMode="auto">
            <a:xfrm>
              <a:off x="4053" y="1507"/>
              <a:ext cx="66" cy="52"/>
            </a:xfrm>
            <a:custGeom>
              <a:avLst/>
              <a:gdLst>
                <a:gd name="T0" fmla="*/ 0 w 131"/>
                <a:gd name="T1" fmla="*/ 1 h 105"/>
                <a:gd name="T2" fmla="*/ 0 w 131"/>
                <a:gd name="T3" fmla="*/ 1 h 105"/>
                <a:gd name="T4" fmla="*/ 1 w 131"/>
                <a:gd name="T5" fmla="*/ 1 h 105"/>
                <a:gd name="T6" fmla="*/ 1 w 131"/>
                <a:gd name="T7" fmla="*/ 1 h 105"/>
                <a:gd name="T8" fmla="*/ 1 w 131"/>
                <a:gd name="T9" fmla="*/ 1 h 105"/>
                <a:gd name="T10" fmla="*/ 1 w 131"/>
                <a:gd name="T11" fmla="*/ 1 h 105"/>
                <a:gd name="T12" fmla="*/ 1 w 131"/>
                <a:gd name="T13" fmla="*/ 1 h 105"/>
                <a:gd name="T14" fmla="*/ 1 w 131"/>
                <a:gd name="T15" fmla="*/ 1 h 105"/>
                <a:gd name="T16" fmla="*/ 1 w 131"/>
                <a:gd name="T17" fmla="*/ 1 h 105"/>
                <a:gd name="T18" fmla="*/ 1 w 131"/>
                <a:gd name="T19" fmla="*/ 1 h 105"/>
                <a:gd name="T20" fmla="*/ 1 w 131"/>
                <a:gd name="T21" fmla="*/ 1 h 105"/>
                <a:gd name="T22" fmla="*/ 1 w 131"/>
                <a:gd name="T23" fmla="*/ 0 h 105"/>
                <a:gd name="T24" fmla="*/ 1 w 131"/>
                <a:gd name="T25" fmla="*/ 0 h 105"/>
                <a:gd name="T26" fmla="*/ 1 w 131"/>
                <a:gd name="T27" fmla="*/ 0 h 105"/>
                <a:gd name="T28" fmla="*/ 1 w 131"/>
                <a:gd name="T29" fmla="*/ 0 h 105"/>
                <a:gd name="T30" fmla="*/ 2 w 131"/>
                <a:gd name="T31" fmla="*/ 0 h 105"/>
                <a:gd name="T32" fmla="*/ 2 w 131"/>
                <a:gd name="T33" fmla="*/ 0 h 105"/>
                <a:gd name="T34" fmla="*/ 2 w 131"/>
                <a:gd name="T35" fmla="*/ 0 h 105"/>
                <a:gd name="T36" fmla="*/ 2 w 131"/>
                <a:gd name="T37" fmla="*/ 0 h 105"/>
                <a:gd name="T38" fmla="*/ 2 w 131"/>
                <a:gd name="T39" fmla="*/ 0 h 105"/>
                <a:gd name="T40" fmla="*/ 2 w 131"/>
                <a:gd name="T41" fmla="*/ 0 h 105"/>
                <a:gd name="T42" fmla="*/ 2 w 131"/>
                <a:gd name="T43" fmla="*/ 0 h 105"/>
                <a:gd name="T44" fmla="*/ 2 w 131"/>
                <a:gd name="T45" fmla="*/ 0 h 105"/>
                <a:gd name="T46" fmla="*/ 2 w 131"/>
                <a:gd name="T47" fmla="*/ 0 h 105"/>
                <a:gd name="T48" fmla="*/ 2 w 131"/>
                <a:gd name="T49" fmla="*/ 0 h 105"/>
                <a:gd name="T50" fmla="*/ 2 w 131"/>
                <a:gd name="T51" fmla="*/ 0 h 105"/>
                <a:gd name="T52" fmla="*/ 2 w 131"/>
                <a:gd name="T53" fmla="*/ 0 h 105"/>
                <a:gd name="T54" fmla="*/ 2 w 131"/>
                <a:gd name="T55" fmla="*/ 0 h 105"/>
                <a:gd name="T56" fmla="*/ 3 w 131"/>
                <a:gd name="T57" fmla="*/ 0 h 105"/>
                <a:gd name="T58" fmla="*/ 2 w 131"/>
                <a:gd name="T59" fmla="*/ 1 h 105"/>
                <a:gd name="T60" fmla="*/ 2 w 131"/>
                <a:gd name="T61" fmla="*/ 1 h 105"/>
                <a:gd name="T62" fmla="*/ 0 w 131"/>
                <a:gd name="T63" fmla="*/ 1 h 105"/>
                <a:gd name="T64" fmla="*/ 0 w 131"/>
                <a:gd name="T65" fmla="*/ 1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1"/>
                <a:gd name="T100" fmla="*/ 0 h 105"/>
                <a:gd name="T101" fmla="*/ 131 w 131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1" h="105">
                  <a:moveTo>
                    <a:pt x="0" y="105"/>
                  </a:moveTo>
                  <a:lnTo>
                    <a:pt x="0" y="103"/>
                  </a:lnTo>
                  <a:lnTo>
                    <a:pt x="4" y="101"/>
                  </a:lnTo>
                  <a:lnTo>
                    <a:pt x="8" y="95"/>
                  </a:lnTo>
                  <a:lnTo>
                    <a:pt x="14" y="89"/>
                  </a:lnTo>
                  <a:lnTo>
                    <a:pt x="17" y="86"/>
                  </a:lnTo>
                  <a:lnTo>
                    <a:pt x="21" y="82"/>
                  </a:lnTo>
                  <a:lnTo>
                    <a:pt x="27" y="78"/>
                  </a:lnTo>
                  <a:lnTo>
                    <a:pt x="31" y="74"/>
                  </a:lnTo>
                  <a:lnTo>
                    <a:pt x="35" y="70"/>
                  </a:lnTo>
                  <a:lnTo>
                    <a:pt x="40" y="67"/>
                  </a:lnTo>
                  <a:lnTo>
                    <a:pt x="44" y="63"/>
                  </a:lnTo>
                  <a:lnTo>
                    <a:pt x="52" y="59"/>
                  </a:lnTo>
                  <a:lnTo>
                    <a:pt x="55" y="53"/>
                  </a:lnTo>
                  <a:lnTo>
                    <a:pt x="61" y="48"/>
                  </a:lnTo>
                  <a:lnTo>
                    <a:pt x="67" y="44"/>
                  </a:lnTo>
                  <a:lnTo>
                    <a:pt x="73" y="40"/>
                  </a:lnTo>
                  <a:lnTo>
                    <a:pt x="76" y="36"/>
                  </a:lnTo>
                  <a:lnTo>
                    <a:pt x="82" y="30"/>
                  </a:lnTo>
                  <a:lnTo>
                    <a:pt x="88" y="27"/>
                  </a:lnTo>
                  <a:lnTo>
                    <a:pt x="93" y="23"/>
                  </a:lnTo>
                  <a:lnTo>
                    <a:pt x="99" y="19"/>
                  </a:lnTo>
                  <a:lnTo>
                    <a:pt x="103" y="15"/>
                  </a:lnTo>
                  <a:lnTo>
                    <a:pt x="109" y="11"/>
                  </a:lnTo>
                  <a:lnTo>
                    <a:pt x="114" y="10"/>
                  </a:lnTo>
                  <a:lnTo>
                    <a:pt x="118" y="6"/>
                  </a:lnTo>
                  <a:lnTo>
                    <a:pt x="122" y="4"/>
                  </a:lnTo>
                  <a:lnTo>
                    <a:pt x="126" y="2"/>
                  </a:lnTo>
                  <a:lnTo>
                    <a:pt x="131" y="0"/>
                  </a:lnTo>
                  <a:lnTo>
                    <a:pt x="109" y="70"/>
                  </a:lnTo>
                  <a:lnTo>
                    <a:pt x="65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2E4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4" name="Freeform 138"/>
            <p:cNvSpPr>
              <a:spLocks/>
            </p:cNvSpPr>
            <p:nvPr/>
          </p:nvSpPr>
          <p:spPr bwMode="auto">
            <a:xfrm>
              <a:off x="4085" y="1507"/>
              <a:ext cx="46" cy="52"/>
            </a:xfrm>
            <a:custGeom>
              <a:avLst/>
              <a:gdLst>
                <a:gd name="T0" fmla="*/ 2 w 91"/>
                <a:gd name="T1" fmla="*/ 0 h 105"/>
                <a:gd name="T2" fmla="*/ 2 w 91"/>
                <a:gd name="T3" fmla="*/ 1 h 105"/>
                <a:gd name="T4" fmla="*/ 2 w 91"/>
                <a:gd name="T5" fmla="*/ 1 h 105"/>
                <a:gd name="T6" fmla="*/ 0 w 91"/>
                <a:gd name="T7" fmla="*/ 1 h 105"/>
                <a:gd name="T8" fmla="*/ 0 w 91"/>
                <a:gd name="T9" fmla="*/ 1 h 105"/>
                <a:gd name="T10" fmla="*/ 1 w 91"/>
                <a:gd name="T11" fmla="*/ 1 h 105"/>
                <a:gd name="T12" fmla="*/ 1 w 91"/>
                <a:gd name="T13" fmla="*/ 1 h 105"/>
                <a:gd name="T14" fmla="*/ 1 w 91"/>
                <a:gd name="T15" fmla="*/ 1 h 105"/>
                <a:gd name="T16" fmla="*/ 1 w 91"/>
                <a:gd name="T17" fmla="*/ 1 h 105"/>
                <a:gd name="T18" fmla="*/ 1 w 91"/>
                <a:gd name="T19" fmla="*/ 1 h 105"/>
                <a:gd name="T20" fmla="*/ 1 w 91"/>
                <a:gd name="T21" fmla="*/ 1 h 105"/>
                <a:gd name="T22" fmla="*/ 1 w 91"/>
                <a:gd name="T23" fmla="*/ 1 h 105"/>
                <a:gd name="T24" fmla="*/ 1 w 91"/>
                <a:gd name="T25" fmla="*/ 0 h 105"/>
                <a:gd name="T26" fmla="*/ 1 w 91"/>
                <a:gd name="T27" fmla="*/ 0 h 105"/>
                <a:gd name="T28" fmla="*/ 1 w 91"/>
                <a:gd name="T29" fmla="*/ 0 h 105"/>
                <a:gd name="T30" fmla="*/ 1 w 91"/>
                <a:gd name="T31" fmla="*/ 0 h 105"/>
                <a:gd name="T32" fmla="*/ 1 w 91"/>
                <a:gd name="T33" fmla="*/ 0 h 105"/>
                <a:gd name="T34" fmla="*/ 1 w 91"/>
                <a:gd name="T35" fmla="*/ 0 h 105"/>
                <a:gd name="T36" fmla="*/ 1 w 91"/>
                <a:gd name="T37" fmla="*/ 0 h 105"/>
                <a:gd name="T38" fmla="*/ 1 w 91"/>
                <a:gd name="T39" fmla="*/ 0 h 105"/>
                <a:gd name="T40" fmla="*/ 1 w 91"/>
                <a:gd name="T41" fmla="*/ 0 h 105"/>
                <a:gd name="T42" fmla="*/ 1 w 91"/>
                <a:gd name="T43" fmla="*/ 0 h 105"/>
                <a:gd name="T44" fmla="*/ 1 w 91"/>
                <a:gd name="T45" fmla="*/ 0 h 105"/>
                <a:gd name="T46" fmla="*/ 1 w 91"/>
                <a:gd name="T47" fmla="*/ 0 h 105"/>
                <a:gd name="T48" fmla="*/ 1 w 91"/>
                <a:gd name="T49" fmla="*/ 0 h 105"/>
                <a:gd name="T50" fmla="*/ 1 w 91"/>
                <a:gd name="T51" fmla="*/ 0 h 105"/>
                <a:gd name="T52" fmla="*/ 2 w 91"/>
                <a:gd name="T53" fmla="*/ 0 h 105"/>
                <a:gd name="T54" fmla="*/ 2 w 91"/>
                <a:gd name="T55" fmla="*/ 0 h 105"/>
                <a:gd name="T56" fmla="*/ 2 w 91"/>
                <a:gd name="T57" fmla="*/ 0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1"/>
                <a:gd name="T88" fmla="*/ 0 h 105"/>
                <a:gd name="T89" fmla="*/ 91 w 91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1" h="105">
                  <a:moveTo>
                    <a:pt x="66" y="0"/>
                  </a:moveTo>
                  <a:lnTo>
                    <a:pt x="91" y="78"/>
                  </a:lnTo>
                  <a:lnTo>
                    <a:pt x="65" y="105"/>
                  </a:lnTo>
                  <a:lnTo>
                    <a:pt x="0" y="105"/>
                  </a:lnTo>
                  <a:lnTo>
                    <a:pt x="0" y="103"/>
                  </a:lnTo>
                  <a:lnTo>
                    <a:pt x="2" y="99"/>
                  </a:lnTo>
                  <a:lnTo>
                    <a:pt x="4" y="93"/>
                  </a:lnTo>
                  <a:lnTo>
                    <a:pt x="9" y="86"/>
                  </a:lnTo>
                  <a:lnTo>
                    <a:pt x="11" y="82"/>
                  </a:lnTo>
                  <a:lnTo>
                    <a:pt x="13" y="78"/>
                  </a:lnTo>
                  <a:lnTo>
                    <a:pt x="15" y="72"/>
                  </a:lnTo>
                  <a:lnTo>
                    <a:pt x="19" y="68"/>
                  </a:lnTo>
                  <a:lnTo>
                    <a:pt x="21" y="63"/>
                  </a:lnTo>
                  <a:lnTo>
                    <a:pt x="25" y="59"/>
                  </a:lnTo>
                  <a:lnTo>
                    <a:pt x="27" y="53"/>
                  </a:lnTo>
                  <a:lnTo>
                    <a:pt x="30" y="49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6" y="27"/>
                  </a:lnTo>
                  <a:lnTo>
                    <a:pt x="47" y="23"/>
                  </a:lnTo>
                  <a:lnTo>
                    <a:pt x="51" y="19"/>
                  </a:lnTo>
                  <a:lnTo>
                    <a:pt x="53" y="15"/>
                  </a:lnTo>
                  <a:lnTo>
                    <a:pt x="59" y="8"/>
                  </a:lnTo>
                  <a:lnTo>
                    <a:pt x="63" y="4"/>
                  </a:lnTo>
                  <a:lnTo>
                    <a:pt x="65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5" name="Freeform 139"/>
            <p:cNvSpPr>
              <a:spLocks/>
            </p:cNvSpPr>
            <p:nvPr/>
          </p:nvSpPr>
          <p:spPr bwMode="auto">
            <a:xfrm>
              <a:off x="4118" y="1507"/>
              <a:ext cx="37" cy="52"/>
            </a:xfrm>
            <a:custGeom>
              <a:avLst/>
              <a:gdLst>
                <a:gd name="T0" fmla="*/ 0 w 74"/>
                <a:gd name="T1" fmla="*/ 0 h 105"/>
                <a:gd name="T2" fmla="*/ 0 w 74"/>
                <a:gd name="T3" fmla="*/ 1 h 105"/>
                <a:gd name="T4" fmla="*/ 1 w 74"/>
                <a:gd name="T5" fmla="*/ 1 h 105"/>
                <a:gd name="T6" fmla="*/ 1 w 74"/>
                <a:gd name="T7" fmla="*/ 1 h 105"/>
                <a:gd name="T8" fmla="*/ 0 w 74"/>
                <a:gd name="T9" fmla="*/ 0 h 105"/>
                <a:gd name="T10" fmla="*/ 0 w 74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105"/>
                <a:gd name="T20" fmla="*/ 74 w 74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105">
                  <a:moveTo>
                    <a:pt x="0" y="0"/>
                  </a:moveTo>
                  <a:lnTo>
                    <a:pt x="0" y="105"/>
                  </a:lnTo>
                  <a:lnTo>
                    <a:pt x="68" y="105"/>
                  </a:lnTo>
                  <a:lnTo>
                    <a:pt x="74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6" name="Freeform 140"/>
            <p:cNvSpPr>
              <a:spLocks/>
            </p:cNvSpPr>
            <p:nvPr/>
          </p:nvSpPr>
          <p:spPr bwMode="auto">
            <a:xfrm>
              <a:off x="4119" y="1856"/>
              <a:ext cx="96" cy="194"/>
            </a:xfrm>
            <a:custGeom>
              <a:avLst/>
              <a:gdLst>
                <a:gd name="T0" fmla="*/ 1 w 192"/>
                <a:gd name="T1" fmla="*/ 0 h 388"/>
                <a:gd name="T2" fmla="*/ 2 w 192"/>
                <a:gd name="T3" fmla="*/ 1 h 388"/>
                <a:gd name="T4" fmla="*/ 2 w 192"/>
                <a:gd name="T5" fmla="*/ 1 h 388"/>
                <a:gd name="T6" fmla="*/ 2 w 192"/>
                <a:gd name="T7" fmla="*/ 1 h 388"/>
                <a:gd name="T8" fmla="*/ 2 w 192"/>
                <a:gd name="T9" fmla="*/ 1 h 388"/>
                <a:gd name="T10" fmla="*/ 2 w 192"/>
                <a:gd name="T11" fmla="*/ 1 h 388"/>
                <a:gd name="T12" fmla="*/ 2 w 192"/>
                <a:gd name="T13" fmla="*/ 1 h 388"/>
                <a:gd name="T14" fmla="*/ 2 w 192"/>
                <a:gd name="T15" fmla="*/ 1 h 388"/>
                <a:gd name="T16" fmla="*/ 2 w 192"/>
                <a:gd name="T17" fmla="*/ 1 h 388"/>
                <a:gd name="T18" fmla="*/ 2 w 192"/>
                <a:gd name="T19" fmla="*/ 2 h 388"/>
                <a:gd name="T20" fmla="*/ 2 w 192"/>
                <a:gd name="T21" fmla="*/ 2 h 388"/>
                <a:gd name="T22" fmla="*/ 2 w 192"/>
                <a:gd name="T23" fmla="*/ 2 h 388"/>
                <a:gd name="T24" fmla="*/ 2 w 192"/>
                <a:gd name="T25" fmla="*/ 2 h 388"/>
                <a:gd name="T26" fmla="*/ 2 w 192"/>
                <a:gd name="T27" fmla="*/ 2 h 388"/>
                <a:gd name="T28" fmla="*/ 2 w 192"/>
                <a:gd name="T29" fmla="*/ 2 h 388"/>
                <a:gd name="T30" fmla="*/ 3 w 192"/>
                <a:gd name="T31" fmla="*/ 2 h 388"/>
                <a:gd name="T32" fmla="*/ 3 w 192"/>
                <a:gd name="T33" fmla="*/ 2 h 388"/>
                <a:gd name="T34" fmla="*/ 3 w 192"/>
                <a:gd name="T35" fmla="*/ 2 h 388"/>
                <a:gd name="T36" fmla="*/ 3 w 192"/>
                <a:gd name="T37" fmla="*/ 2 h 388"/>
                <a:gd name="T38" fmla="*/ 3 w 192"/>
                <a:gd name="T39" fmla="*/ 2 h 388"/>
                <a:gd name="T40" fmla="*/ 3 w 192"/>
                <a:gd name="T41" fmla="*/ 2 h 388"/>
                <a:gd name="T42" fmla="*/ 3 w 192"/>
                <a:gd name="T43" fmla="*/ 2 h 388"/>
                <a:gd name="T44" fmla="*/ 3 w 192"/>
                <a:gd name="T45" fmla="*/ 3 h 388"/>
                <a:gd name="T46" fmla="*/ 3 w 192"/>
                <a:gd name="T47" fmla="*/ 3 h 388"/>
                <a:gd name="T48" fmla="*/ 3 w 192"/>
                <a:gd name="T49" fmla="*/ 3 h 388"/>
                <a:gd name="T50" fmla="*/ 3 w 192"/>
                <a:gd name="T51" fmla="*/ 3 h 388"/>
                <a:gd name="T52" fmla="*/ 3 w 192"/>
                <a:gd name="T53" fmla="*/ 3 h 388"/>
                <a:gd name="T54" fmla="*/ 3 w 192"/>
                <a:gd name="T55" fmla="*/ 3 h 388"/>
                <a:gd name="T56" fmla="*/ 3 w 192"/>
                <a:gd name="T57" fmla="*/ 3 h 388"/>
                <a:gd name="T58" fmla="*/ 3 w 192"/>
                <a:gd name="T59" fmla="*/ 3 h 388"/>
                <a:gd name="T60" fmla="*/ 3 w 192"/>
                <a:gd name="T61" fmla="*/ 3 h 388"/>
                <a:gd name="T62" fmla="*/ 3 w 192"/>
                <a:gd name="T63" fmla="*/ 3 h 388"/>
                <a:gd name="T64" fmla="*/ 3 w 192"/>
                <a:gd name="T65" fmla="*/ 3 h 388"/>
                <a:gd name="T66" fmla="*/ 3 w 192"/>
                <a:gd name="T67" fmla="*/ 3 h 388"/>
                <a:gd name="T68" fmla="*/ 3 w 192"/>
                <a:gd name="T69" fmla="*/ 3 h 388"/>
                <a:gd name="T70" fmla="*/ 3 w 192"/>
                <a:gd name="T71" fmla="*/ 3 h 388"/>
                <a:gd name="T72" fmla="*/ 3 w 192"/>
                <a:gd name="T73" fmla="*/ 3 h 388"/>
                <a:gd name="T74" fmla="*/ 3 w 192"/>
                <a:gd name="T75" fmla="*/ 3 h 388"/>
                <a:gd name="T76" fmla="*/ 3 w 192"/>
                <a:gd name="T77" fmla="*/ 3 h 388"/>
                <a:gd name="T78" fmla="*/ 3 w 192"/>
                <a:gd name="T79" fmla="*/ 3 h 388"/>
                <a:gd name="T80" fmla="*/ 3 w 192"/>
                <a:gd name="T81" fmla="*/ 3 h 388"/>
                <a:gd name="T82" fmla="*/ 3 w 192"/>
                <a:gd name="T83" fmla="*/ 3 h 388"/>
                <a:gd name="T84" fmla="*/ 3 w 192"/>
                <a:gd name="T85" fmla="*/ 3 h 388"/>
                <a:gd name="T86" fmla="*/ 3 w 192"/>
                <a:gd name="T87" fmla="*/ 3 h 388"/>
                <a:gd name="T88" fmla="*/ 2 w 192"/>
                <a:gd name="T89" fmla="*/ 6 h 388"/>
                <a:gd name="T90" fmla="*/ 1 w 192"/>
                <a:gd name="T91" fmla="*/ 5 h 388"/>
                <a:gd name="T92" fmla="*/ 0 w 192"/>
                <a:gd name="T93" fmla="*/ 1 h 388"/>
                <a:gd name="T94" fmla="*/ 1 w 192"/>
                <a:gd name="T95" fmla="*/ 0 h 388"/>
                <a:gd name="T96" fmla="*/ 1 w 192"/>
                <a:gd name="T97" fmla="*/ 0 h 3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2"/>
                <a:gd name="T148" fmla="*/ 0 h 388"/>
                <a:gd name="T149" fmla="*/ 192 w 192"/>
                <a:gd name="T150" fmla="*/ 388 h 3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2" h="388">
                  <a:moveTo>
                    <a:pt x="35" y="0"/>
                  </a:moveTo>
                  <a:lnTo>
                    <a:pt x="80" y="30"/>
                  </a:lnTo>
                  <a:lnTo>
                    <a:pt x="82" y="32"/>
                  </a:lnTo>
                  <a:lnTo>
                    <a:pt x="86" y="38"/>
                  </a:lnTo>
                  <a:lnTo>
                    <a:pt x="90" y="44"/>
                  </a:lnTo>
                  <a:lnTo>
                    <a:pt x="97" y="51"/>
                  </a:lnTo>
                  <a:lnTo>
                    <a:pt x="99" y="53"/>
                  </a:lnTo>
                  <a:lnTo>
                    <a:pt x="101" y="59"/>
                  </a:lnTo>
                  <a:lnTo>
                    <a:pt x="105" y="63"/>
                  </a:lnTo>
                  <a:lnTo>
                    <a:pt x="109" y="66"/>
                  </a:lnTo>
                  <a:lnTo>
                    <a:pt x="113" y="72"/>
                  </a:lnTo>
                  <a:lnTo>
                    <a:pt x="114" y="78"/>
                  </a:lnTo>
                  <a:lnTo>
                    <a:pt x="120" y="83"/>
                  </a:lnTo>
                  <a:lnTo>
                    <a:pt x="124" y="91"/>
                  </a:lnTo>
                  <a:lnTo>
                    <a:pt x="126" y="97"/>
                  </a:lnTo>
                  <a:lnTo>
                    <a:pt x="130" y="102"/>
                  </a:lnTo>
                  <a:lnTo>
                    <a:pt x="132" y="106"/>
                  </a:lnTo>
                  <a:lnTo>
                    <a:pt x="133" y="110"/>
                  </a:lnTo>
                  <a:lnTo>
                    <a:pt x="137" y="114"/>
                  </a:lnTo>
                  <a:lnTo>
                    <a:pt x="139" y="118"/>
                  </a:lnTo>
                  <a:lnTo>
                    <a:pt x="141" y="122"/>
                  </a:lnTo>
                  <a:lnTo>
                    <a:pt x="143" y="125"/>
                  </a:lnTo>
                  <a:lnTo>
                    <a:pt x="145" y="129"/>
                  </a:lnTo>
                  <a:lnTo>
                    <a:pt x="147" y="135"/>
                  </a:lnTo>
                  <a:lnTo>
                    <a:pt x="149" y="139"/>
                  </a:lnTo>
                  <a:lnTo>
                    <a:pt x="151" y="142"/>
                  </a:lnTo>
                  <a:lnTo>
                    <a:pt x="152" y="148"/>
                  </a:lnTo>
                  <a:lnTo>
                    <a:pt x="156" y="152"/>
                  </a:lnTo>
                  <a:lnTo>
                    <a:pt x="158" y="158"/>
                  </a:lnTo>
                  <a:lnTo>
                    <a:pt x="160" y="161"/>
                  </a:lnTo>
                  <a:lnTo>
                    <a:pt x="162" y="167"/>
                  </a:lnTo>
                  <a:lnTo>
                    <a:pt x="164" y="173"/>
                  </a:lnTo>
                  <a:lnTo>
                    <a:pt x="166" y="177"/>
                  </a:lnTo>
                  <a:lnTo>
                    <a:pt x="170" y="182"/>
                  </a:lnTo>
                  <a:lnTo>
                    <a:pt x="171" y="188"/>
                  </a:lnTo>
                  <a:lnTo>
                    <a:pt x="173" y="194"/>
                  </a:lnTo>
                  <a:lnTo>
                    <a:pt x="177" y="199"/>
                  </a:lnTo>
                  <a:lnTo>
                    <a:pt x="179" y="205"/>
                  </a:lnTo>
                  <a:lnTo>
                    <a:pt x="181" y="213"/>
                  </a:lnTo>
                  <a:lnTo>
                    <a:pt x="183" y="218"/>
                  </a:lnTo>
                  <a:lnTo>
                    <a:pt x="185" y="224"/>
                  </a:lnTo>
                  <a:lnTo>
                    <a:pt x="189" y="230"/>
                  </a:lnTo>
                  <a:lnTo>
                    <a:pt x="190" y="237"/>
                  </a:lnTo>
                  <a:lnTo>
                    <a:pt x="192" y="245"/>
                  </a:lnTo>
                  <a:lnTo>
                    <a:pt x="99" y="388"/>
                  </a:lnTo>
                  <a:lnTo>
                    <a:pt x="4" y="296"/>
                  </a:lnTo>
                  <a:lnTo>
                    <a:pt x="0" y="5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7" name="Freeform 141"/>
            <p:cNvSpPr>
              <a:spLocks/>
            </p:cNvSpPr>
            <p:nvPr/>
          </p:nvSpPr>
          <p:spPr bwMode="auto">
            <a:xfrm>
              <a:off x="3864" y="2784"/>
              <a:ext cx="131" cy="196"/>
            </a:xfrm>
            <a:custGeom>
              <a:avLst/>
              <a:gdLst>
                <a:gd name="T0" fmla="*/ 0 w 262"/>
                <a:gd name="T1" fmla="*/ 0 h 391"/>
                <a:gd name="T2" fmla="*/ 0 w 262"/>
                <a:gd name="T3" fmla="*/ 5 h 391"/>
                <a:gd name="T4" fmla="*/ 1 w 262"/>
                <a:gd name="T5" fmla="*/ 7 h 391"/>
                <a:gd name="T6" fmla="*/ 3 w 262"/>
                <a:gd name="T7" fmla="*/ 7 h 391"/>
                <a:gd name="T8" fmla="*/ 3 w 262"/>
                <a:gd name="T9" fmla="*/ 4 h 391"/>
                <a:gd name="T10" fmla="*/ 4 w 262"/>
                <a:gd name="T11" fmla="*/ 2 h 391"/>
                <a:gd name="T12" fmla="*/ 0 w 262"/>
                <a:gd name="T13" fmla="*/ 0 h 391"/>
                <a:gd name="T14" fmla="*/ 0 w 262"/>
                <a:gd name="T15" fmla="*/ 0 h 3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"/>
                <a:gd name="T25" fmla="*/ 0 h 391"/>
                <a:gd name="T26" fmla="*/ 262 w 262"/>
                <a:gd name="T27" fmla="*/ 391 h 3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" h="391">
                  <a:moveTo>
                    <a:pt x="0" y="0"/>
                  </a:moveTo>
                  <a:lnTo>
                    <a:pt x="0" y="260"/>
                  </a:lnTo>
                  <a:lnTo>
                    <a:pt x="38" y="391"/>
                  </a:lnTo>
                  <a:lnTo>
                    <a:pt x="247" y="391"/>
                  </a:lnTo>
                  <a:lnTo>
                    <a:pt x="196" y="239"/>
                  </a:lnTo>
                  <a:lnTo>
                    <a:pt x="262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8" name="Freeform 142"/>
            <p:cNvSpPr>
              <a:spLocks/>
            </p:cNvSpPr>
            <p:nvPr/>
          </p:nvSpPr>
          <p:spPr bwMode="auto">
            <a:xfrm>
              <a:off x="4118" y="1507"/>
              <a:ext cx="68" cy="53"/>
            </a:xfrm>
            <a:custGeom>
              <a:avLst/>
              <a:gdLst>
                <a:gd name="T0" fmla="*/ 0 w 136"/>
                <a:gd name="T1" fmla="*/ 0 h 107"/>
                <a:gd name="T2" fmla="*/ 1 w 136"/>
                <a:gd name="T3" fmla="*/ 0 h 107"/>
                <a:gd name="T4" fmla="*/ 1 w 136"/>
                <a:gd name="T5" fmla="*/ 0 h 107"/>
                <a:gd name="T6" fmla="*/ 1 w 136"/>
                <a:gd name="T7" fmla="*/ 0 h 107"/>
                <a:gd name="T8" fmla="*/ 1 w 136"/>
                <a:gd name="T9" fmla="*/ 0 h 107"/>
                <a:gd name="T10" fmla="*/ 1 w 136"/>
                <a:gd name="T11" fmla="*/ 0 h 107"/>
                <a:gd name="T12" fmla="*/ 1 w 136"/>
                <a:gd name="T13" fmla="*/ 0 h 107"/>
                <a:gd name="T14" fmla="*/ 1 w 136"/>
                <a:gd name="T15" fmla="*/ 0 h 107"/>
                <a:gd name="T16" fmla="*/ 1 w 136"/>
                <a:gd name="T17" fmla="*/ 0 h 107"/>
                <a:gd name="T18" fmla="*/ 1 w 136"/>
                <a:gd name="T19" fmla="*/ 0 h 107"/>
                <a:gd name="T20" fmla="*/ 1 w 136"/>
                <a:gd name="T21" fmla="*/ 0 h 107"/>
                <a:gd name="T22" fmla="*/ 1 w 136"/>
                <a:gd name="T23" fmla="*/ 0 h 107"/>
                <a:gd name="T24" fmla="*/ 1 w 136"/>
                <a:gd name="T25" fmla="*/ 0 h 107"/>
                <a:gd name="T26" fmla="*/ 1 w 136"/>
                <a:gd name="T27" fmla="*/ 0 h 107"/>
                <a:gd name="T28" fmla="*/ 1 w 136"/>
                <a:gd name="T29" fmla="*/ 0 h 107"/>
                <a:gd name="T30" fmla="*/ 1 w 136"/>
                <a:gd name="T31" fmla="*/ 0 h 107"/>
                <a:gd name="T32" fmla="*/ 1 w 136"/>
                <a:gd name="T33" fmla="*/ 0 h 107"/>
                <a:gd name="T34" fmla="*/ 1 w 136"/>
                <a:gd name="T35" fmla="*/ 0 h 107"/>
                <a:gd name="T36" fmla="*/ 1 w 136"/>
                <a:gd name="T37" fmla="*/ 0 h 107"/>
                <a:gd name="T38" fmla="*/ 1 w 136"/>
                <a:gd name="T39" fmla="*/ 1 h 107"/>
                <a:gd name="T40" fmla="*/ 1 w 136"/>
                <a:gd name="T41" fmla="*/ 1 h 107"/>
                <a:gd name="T42" fmla="*/ 1 w 136"/>
                <a:gd name="T43" fmla="*/ 1 h 107"/>
                <a:gd name="T44" fmla="*/ 1 w 136"/>
                <a:gd name="T45" fmla="*/ 1 h 107"/>
                <a:gd name="T46" fmla="*/ 1 w 136"/>
                <a:gd name="T47" fmla="*/ 1 h 107"/>
                <a:gd name="T48" fmla="*/ 1 w 136"/>
                <a:gd name="T49" fmla="*/ 1 h 107"/>
                <a:gd name="T50" fmla="*/ 1 w 136"/>
                <a:gd name="T51" fmla="*/ 1 h 107"/>
                <a:gd name="T52" fmla="*/ 1 w 136"/>
                <a:gd name="T53" fmla="*/ 1 h 107"/>
                <a:gd name="T54" fmla="*/ 2 w 136"/>
                <a:gd name="T55" fmla="*/ 1 h 107"/>
                <a:gd name="T56" fmla="*/ 2 w 136"/>
                <a:gd name="T57" fmla="*/ 1 h 107"/>
                <a:gd name="T58" fmla="*/ 1 w 136"/>
                <a:gd name="T59" fmla="*/ 1 h 107"/>
                <a:gd name="T60" fmla="*/ 1 w 136"/>
                <a:gd name="T61" fmla="*/ 1 h 107"/>
                <a:gd name="T62" fmla="*/ 1 w 136"/>
                <a:gd name="T63" fmla="*/ 1 h 107"/>
                <a:gd name="T64" fmla="*/ 1 w 136"/>
                <a:gd name="T65" fmla="*/ 1 h 107"/>
                <a:gd name="T66" fmla="*/ 1 w 136"/>
                <a:gd name="T67" fmla="*/ 1 h 107"/>
                <a:gd name="T68" fmla="*/ 1 w 136"/>
                <a:gd name="T69" fmla="*/ 1 h 107"/>
                <a:gd name="T70" fmla="*/ 1 w 136"/>
                <a:gd name="T71" fmla="*/ 1 h 107"/>
                <a:gd name="T72" fmla="*/ 1 w 136"/>
                <a:gd name="T73" fmla="*/ 1 h 107"/>
                <a:gd name="T74" fmla="*/ 1 w 136"/>
                <a:gd name="T75" fmla="*/ 1 h 107"/>
                <a:gd name="T76" fmla="*/ 1 w 136"/>
                <a:gd name="T77" fmla="*/ 1 h 107"/>
                <a:gd name="T78" fmla="*/ 1 w 136"/>
                <a:gd name="T79" fmla="*/ 0 h 107"/>
                <a:gd name="T80" fmla="*/ 1 w 136"/>
                <a:gd name="T81" fmla="*/ 0 h 107"/>
                <a:gd name="T82" fmla="*/ 1 w 136"/>
                <a:gd name="T83" fmla="*/ 0 h 107"/>
                <a:gd name="T84" fmla="*/ 1 w 136"/>
                <a:gd name="T85" fmla="*/ 0 h 107"/>
                <a:gd name="T86" fmla="*/ 1 w 136"/>
                <a:gd name="T87" fmla="*/ 0 h 107"/>
                <a:gd name="T88" fmla="*/ 1 w 136"/>
                <a:gd name="T89" fmla="*/ 0 h 107"/>
                <a:gd name="T90" fmla="*/ 1 w 136"/>
                <a:gd name="T91" fmla="*/ 0 h 107"/>
                <a:gd name="T92" fmla="*/ 1 w 136"/>
                <a:gd name="T93" fmla="*/ 0 h 107"/>
                <a:gd name="T94" fmla="*/ 1 w 136"/>
                <a:gd name="T95" fmla="*/ 0 h 107"/>
                <a:gd name="T96" fmla="*/ 1 w 136"/>
                <a:gd name="T97" fmla="*/ 0 h 107"/>
                <a:gd name="T98" fmla="*/ 1 w 136"/>
                <a:gd name="T99" fmla="*/ 0 h 107"/>
                <a:gd name="T100" fmla="*/ 1 w 136"/>
                <a:gd name="T101" fmla="*/ 0 h 107"/>
                <a:gd name="T102" fmla="*/ 1 w 136"/>
                <a:gd name="T103" fmla="*/ 0 h 107"/>
                <a:gd name="T104" fmla="*/ 1 w 136"/>
                <a:gd name="T105" fmla="*/ 0 h 107"/>
                <a:gd name="T106" fmla="*/ 0 w 136"/>
                <a:gd name="T107" fmla="*/ 0 h 107"/>
                <a:gd name="T108" fmla="*/ 0 w 136"/>
                <a:gd name="T109" fmla="*/ 0 h 1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6"/>
                <a:gd name="T166" fmla="*/ 0 h 107"/>
                <a:gd name="T167" fmla="*/ 136 w 136"/>
                <a:gd name="T168" fmla="*/ 107 h 1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6" h="107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9" y="4"/>
                  </a:lnTo>
                  <a:lnTo>
                    <a:pt x="15" y="10"/>
                  </a:lnTo>
                  <a:lnTo>
                    <a:pt x="19" y="11"/>
                  </a:lnTo>
                  <a:lnTo>
                    <a:pt x="22" y="13"/>
                  </a:lnTo>
                  <a:lnTo>
                    <a:pt x="26" y="17"/>
                  </a:lnTo>
                  <a:lnTo>
                    <a:pt x="32" y="21"/>
                  </a:lnTo>
                  <a:lnTo>
                    <a:pt x="36" y="23"/>
                  </a:lnTo>
                  <a:lnTo>
                    <a:pt x="41" y="27"/>
                  </a:lnTo>
                  <a:lnTo>
                    <a:pt x="45" y="30"/>
                  </a:lnTo>
                  <a:lnTo>
                    <a:pt x="53" y="34"/>
                  </a:lnTo>
                  <a:lnTo>
                    <a:pt x="57" y="38"/>
                  </a:lnTo>
                  <a:lnTo>
                    <a:pt x="62" y="42"/>
                  </a:lnTo>
                  <a:lnTo>
                    <a:pt x="68" y="46"/>
                  </a:lnTo>
                  <a:lnTo>
                    <a:pt x="74" y="51"/>
                  </a:lnTo>
                  <a:lnTo>
                    <a:pt x="79" y="55"/>
                  </a:lnTo>
                  <a:lnTo>
                    <a:pt x="85" y="59"/>
                  </a:lnTo>
                  <a:lnTo>
                    <a:pt x="91" y="65"/>
                  </a:lnTo>
                  <a:lnTo>
                    <a:pt x="96" y="68"/>
                  </a:lnTo>
                  <a:lnTo>
                    <a:pt x="102" y="74"/>
                  </a:lnTo>
                  <a:lnTo>
                    <a:pt x="108" y="78"/>
                  </a:lnTo>
                  <a:lnTo>
                    <a:pt x="114" y="82"/>
                  </a:lnTo>
                  <a:lnTo>
                    <a:pt x="117" y="87"/>
                  </a:lnTo>
                  <a:lnTo>
                    <a:pt x="123" y="91"/>
                  </a:lnTo>
                  <a:lnTo>
                    <a:pt x="127" y="95"/>
                  </a:lnTo>
                  <a:lnTo>
                    <a:pt x="131" y="101"/>
                  </a:lnTo>
                  <a:lnTo>
                    <a:pt x="136" y="107"/>
                  </a:lnTo>
                  <a:lnTo>
                    <a:pt x="68" y="105"/>
                  </a:lnTo>
                  <a:lnTo>
                    <a:pt x="68" y="103"/>
                  </a:lnTo>
                  <a:lnTo>
                    <a:pt x="66" y="101"/>
                  </a:lnTo>
                  <a:lnTo>
                    <a:pt x="62" y="95"/>
                  </a:lnTo>
                  <a:lnTo>
                    <a:pt x="60" y="89"/>
                  </a:lnTo>
                  <a:lnTo>
                    <a:pt x="58" y="86"/>
                  </a:lnTo>
                  <a:lnTo>
                    <a:pt x="57" y="84"/>
                  </a:lnTo>
                  <a:lnTo>
                    <a:pt x="53" y="78"/>
                  </a:lnTo>
                  <a:lnTo>
                    <a:pt x="51" y="76"/>
                  </a:lnTo>
                  <a:lnTo>
                    <a:pt x="47" y="68"/>
                  </a:lnTo>
                  <a:lnTo>
                    <a:pt x="43" y="61"/>
                  </a:lnTo>
                  <a:lnTo>
                    <a:pt x="39" y="55"/>
                  </a:lnTo>
                  <a:lnTo>
                    <a:pt x="36" y="51"/>
                  </a:lnTo>
                  <a:lnTo>
                    <a:pt x="34" y="48"/>
                  </a:lnTo>
                  <a:lnTo>
                    <a:pt x="30" y="44"/>
                  </a:lnTo>
                  <a:lnTo>
                    <a:pt x="26" y="38"/>
                  </a:lnTo>
                  <a:lnTo>
                    <a:pt x="22" y="32"/>
                  </a:lnTo>
                  <a:lnTo>
                    <a:pt x="19" y="27"/>
                  </a:lnTo>
                  <a:lnTo>
                    <a:pt x="17" y="23"/>
                  </a:lnTo>
                  <a:lnTo>
                    <a:pt x="11" y="17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9" name="Freeform 143"/>
            <p:cNvSpPr>
              <a:spLocks/>
            </p:cNvSpPr>
            <p:nvPr/>
          </p:nvSpPr>
          <p:spPr bwMode="auto">
            <a:xfrm>
              <a:off x="4223" y="2147"/>
              <a:ext cx="376" cy="668"/>
            </a:xfrm>
            <a:custGeom>
              <a:avLst/>
              <a:gdLst>
                <a:gd name="T0" fmla="*/ 0 w 753"/>
                <a:gd name="T1" fmla="*/ 0 h 1336"/>
                <a:gd name="T2" fmla="*/ 0 w 753"/>
                <a:gd name="T3" fmla="*/ 21 h 1336"/>
                <a:gd name="T4" fmla="*/ 7 w 753"/>
                <a:gd name="T5" fmla="*/ 20 h 1336"/>
                <a:gd name="T6" fmla="*/ 11 w 753"/>
                <a:gd name="T7" fmla="*/ 18 h 1336"/>
                <a:gd name="T8" fmla="*/ 3 w 753"/>
                <a:gd name="T9" fmla="*/ 11 h 1336"/>
                <a:gd name="T10" fmla="*/ 0 w 753"/>
                <a:gd name="T11" fmla="*/ 0 h 1336"/>
                <a:gd name="T12" fmla="*/ 0 w 753"/>
                <a:gd name="T13" fmla="*/ 0 h 1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3"/>
                <a:gd name="T22" fmla="*/ 0 h 1336"/>
                <a:gd name="T23" fmla="*/ 753 w 753"/>
                <a:gd name="T24" fmla="*/ 1336 h 1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3" h="1336">
                  <a:moveTo>
                    <a:pt x="0" y="0"/>
                  </a:moveTo>
                  <a:lnTo>
                    <a:pt x="59" y="1336"/>
                  </a:lnTo>
                  <a:lnTo>
                    <a:pt x="475" y="1224"/>
                  </a:lnTo>
                  <a:lnTo>
                    <a:pt x="753" y="1129"/>
                  </a:lnTo>
                  <a:lnTo>
                    <a:pt x="253" y="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0" name="Freeform 144"/>
            <p:cNvSpPr>
              <a:spLocks/>
            </p:cNvSpPr>
            <p:nvPr/>
          </p:nvSpPr>
          <p:spPr bwMode="auto">
            <a:xfrm>
              <a:off x="3785" y="1789"/>
              <a:ext cx="128" cy="420"/>
            </a:xfrm>
            <a:custGeom>
              <a:avLst/>
              <a:gdLst>
                <a:gd name="T0" fmla="*/ 0 w 254"/>
                <a:gd name="T1" fmla="*/ 11 h 838"/>
                <a:gd name="T2" fmla="*/ 1 w 254"/>
                <a:gd name="T3" fmla="*/ 14 h 838"/>
                <a:gd name="T4" fmla="*/ 2 w 254"/>
                <a:gd name="T5" fmla="*/ 11 h 838"/>
                <a:gd name="T6" fmla="*/ 5 w 254"/>
                <a:gd name="T7" fmla="*/ 11 h 838"/>
                <a:gd name="T8" fmla="*/ 3 w 254"/>
                <a:gd name="T9" fmla="*/ 1 h 838"/>
                <a:gd name="T10" fmla="*/ 3 w 254"/>
                <a:gd name="T11" fmla="*/ 0 h 838"/>
                <a:gd name="T12" fmla="*/ 0 w 254"/>
                <a:gd name="T13" fmla="*/ 6 h 838"/>
                <a:gd name="T14" fmla="*/ 0 w 254"/>
                <a:gd name="T15" fmla="*/ 11 h 838"/>
                <a:gd name="T16" fmla="*/ 0 w 254"/>
                <a:gd name="T17" fmla="*/ 11 h 8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838"/>
                <a:gd name="T29" fmla="*/ 254 w 254"/>
                <a:gd name="T30" fmla="*/ 838 h 8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838">
                  <a:moveTo>
                    <a:pt x="0" y="703"/>
                  </a:moveTo>
                  <a:lnTo>
                    <a:pt x="57" y="838"/>
                  </a:lnTo>
                  <a:lnTo>
                    <a:pt x="108" y="701"/>
                  </a:lnTo>
                  <a:lnTo>
                    <a:pt x="254" y="659"/>
                  </a:lnTo>
                  <a:lnTo>
                    <a:pt x="180" y="2"/>
                  </a:lnTo>
                  <a:lnTo>
                    <a:pt x="136" y="0"/>
                  </a:lnTo>
                  <a:lnTo>
                    <a:pt x="0" y="363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1" name="Freeform 145"/>
            <p:cNvSpPr>
              <a:spLocks/>
            </p:cNvSpPr>
            <p:nvPr/>
          </p:nvSpPr>
          <p:spPr bwMode="auto">
            <a:xfrm>
              <a:off x="3838" y="1789"/>
              <a:ext cx="124" cy="407"/>
            </a:xfrm>
            <a:custGeom>
              <a:avLst/>
              <a:gdLst>
                <a:gd name="T0" fmla="*/ 2 w 247"/>
                <a:gd name="T1" fmla="*/ 13 h 813"/>
                <a:gd name="T2" fmla="*/ 4 w 247"/>
                <a:gd name="T3" fmla="*/ 11 h 813"/>
                <a:gd name="T4" fmla="*/ 4 w 247"/>
                <a:gd name="T5" fmla="*/ 6 h 813"/>
                <a:gd name="T6" fmla="*/ 2 w 247"/>
                <a:gd name="T7" fmla="*/ 1 h 813"/>
                <a:gd name="T8" fmla="*/ 2 w 247"/>
                <a:gd name="T9" fmla="*/ 0 h 813"/>
                <a:gd name="T10" fmla="*/ 0 w 247"/>
                <a:gd name="T11" fmla="*/ 6 h 813"/>
                <a:gd name="T12" fmla="*/ 1 w 247"/>
                <a:gd name="T13" fmla="*/ 11 h 813"/>
                <a:gd name="T14" fmla="*/ 2 w 247"/>
                <a:gd name="T15" fmla="*/ 13 h 813"/>
                <a:gd name="T16" fmla="*/ 2 w 247"/>
                <a:gd name="T17" fmla="*/ 13 h 8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7"/>
                <a:gd name="T28" fmla="*/ 0 h 813"/>
                <a:gd name="T29" fmla="*/ 247 w 247"/>
                <a:gd name="T30" fmla="*/ 813 h 8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7" h="813">
                  <a:moveTo>
                    <a:pt x="116" y="813"/>
                  </a:moveTo>
                  <a:lnTo>
                    <a:pt x="245" y="703"/>
                  </a:lnTo>
                  <a:lnTo>
                    <a:pt x="247" y="346"/>
                  </a:lnTo>
                  <a:lnTo>
                    <a:pt x="127" y="2"/>
                  </a:lnTo>
                  <a:lnTo>
                    <a:pt x="74" y="0"/>
                  </a:lnTo>
                  <a:lnTo>
                    <a:pt x="0" y="365"/>
                  </a:lnTo>
                  <a:lnTo>
                    <a:pt x="2" y="701"/>
                  </a:lnTo>
                  <a:lnTo>
                    <a:pt x="116" y="81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2" name="Freeform 146"/>
            <p:cNvSpPr>
              <a:spLocks/>
            </p:cNvSpPr>
            <p:nvPr/>
          </p:nvSpPr>
          <p:spPr bwMode="auto">
            <a:xfrm>
              <a:off x="3785" y="2140"/>
              <a:ext cx="101" cy="408"/>
            </a:xfrm>
            <a:custGeom>
              <a:avLst/>
              <a:gdLst>
                <a:gd name="T0" fmla="*/ 0 w 201"/>
                <a:gd name="T1" fmla="*/ 1 h 816"/>
                <a:gd name="T2" fmla="*/ 2 w 201"/>
                <a:gd name="T3" fmla="*/ 0 h 816"/>
                <a:gd name="T4" fmla="*/ 4 w 201"/>
                <a:gd name="T5" fmla="*/ 6 h 816"/>
                <a:gd name="T6" fmla="*/ 2 w 201"/>
                <a:gd name="T7" fmla="*/ 12 h 816"/>
                <a:gd name="T8" fmla="*/ 2 w 201"/>
                <a:gd name="T9" fmla="*/ 13 h 816"/>
                <a:gd name="T10" fmla="*/ 0 w 201"/>
                <a:gd name="T11" fmla="*/ 13 h 816"/>
                <a:gd name="T12" fmla="*/ 0 w 201"/>
                <a:gd name="T13" fmla="*/ 1 h 816"/>
                <a:gd name="T14" fmla="*/ 0 w 201"/>
                <a:gd name="T15" fmla="*/ 1 h 8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"/>
                <a:gd name="T25" fmla="*/ 0 h 816"/>
                <a:gd name="T26" fmla="*/ 201 w 201"/>
                <a:gd name="T27" fmla="*/ 816 h 8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" h="816">
                  <a:moveTo>
                    <a:pt x="0" y="2"/>
                  </a:moveTo>
                  <a:lnTo>
                    <a:pt x="108" y="0"/>
                  </a:lnTo>
                  <a:lnTo>
                    <a:pt x="201" y="381"/>
                  </a:lnTo>
                  <a:lnTo>
                    <a:pt x="108" y="730"/>
                  </a:lnTo>
                  <a:lnTo>
                    <a:pt x="83" y="816"/>
                  </a:lnTo>
                  <a:lnTo>
                    <a:pt x="0" y="8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3" name="Freeform 147"/>
            <p:cNvSpPr>
              <a:spLocks/>
            </p:cNvSpPr>
            <p:nvPr/>
          </p:nvSpPr>
          <p:spPr bwMode="auto">
            <a:xfrm>
              <a:off x="3838" y="2140"/>
              <a:ext cx="123" cy="382"/>
            </a:xfrm>
            <a:custGeom>
              <a:avLst/>
              <a:gdLst>
                <a:gd name="T0" fmla="*/ 0 w 245"/>
                <a:gd name="T1" fmla="*/ 0 h 765"/>
                <a:gd name="T2" fmla="*/ 4 w 245"/>
                <a:gd name="T3" fmla="*/ 0 h 765"/>
                <a:gd name="T4" fmla="*/ 4 w 245"/>
                <a:gd name="T5" fmla="*/ 2 h 765"/>
                <a:gd name="T6" fmla="*/ 4 w 245"/>
                <a:gd name="T7" fmla="*/ 5 h 765"/>
                <a:gd name="T8" fmla="*/ 2 w 245"/>
                <a:gd name="T9" fmla="*/ 11 h 765"/>
                <a:gd name="T10" fmla="*/ 1 w 245"/>
                <a:gd name="T11" fmla="*/ 11 h 765"/>
                <a:gd name="T12" fmla="*/ 0 w 245"/>
                <a:gd name="T13" fmla="*/ 0 h 765"/>
                <a:gd name="T14" fmla="*/ 0 w 245"/>
                <a:gd name="T15" fmla="*/ 0 h 7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5"/>
                <a:gd name="T25" fmla="*/ 0 h 765"/>
                <a:gd name="T26" fmla="*/ 245 w 245"/>
                <a:gd name="T27" fmla="*/ 765 h 7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5" h="765">
                  <a:moveTo>
                    <a:pt x="0" y="0"/>
                  </a:moveTo>
                  <a:lnTo>
                    <a:pt x="245" y="2"/>
                  </a:lnTo>
                  <a:lnTo>
                    <a:pt x="245" y="152"/>
                  </a:lnTo>
                  <a:lnTo>
                    <a:pt x="237" y="350"/>
                  </a:lnTo>
                  <a:lnTo>
                    <a:pt x="108" y="765"/>
                  </a:lnTo>
                  <a:lnTo>
                    <a:pt x="2" y="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4" name="Freeform 148"/>
            <p:cNvSpPr>
              <a:spLocks/>
            </p:cNvSpPr>
            <p:nvPr/>
          </p:nvSpPr>
          <p:spPr bwMode="auto">
            <a:xfrm>
              <a:off x="3642" y="2140"/>
              <a:ext cx="378" cy="574"/>
            </a:xfrm>
            <a:custGeom>
              <a:avLst/>
              <a:gdLst>
                <a:gd name="T0" fmla="*/ 11 w 756"/>
                <a:gd name="T1" fmla="*/ 0 h 1149"/>
                <a:gd name="T2" fmla="*/ 12 w 756"/>
                <a:gd name="T3" fmla="*/ 0 h 1149"/>
                <a:gd name="T4" fmla="*/ 12 w 756"/>
                <a:gd name="T5" fmla="*/ 0 h 1149"/>
                <a:gd name="T6" fmla="*/ 9 w 756"/>
                <a:gd name="T7" fmla="*/ 12 h 1149"/>
                <a:gd name="T8" fmla="*/ 0 w 756"/>
                <a:gd name="T9" fmla="*/ 17 h 1149"/>
                <a:gd name="T10" fmla="*/ 1 w 756"/>
                <a:gd name="T11" fmla="*/ 15 h 1149"/>
                <a:gd name="T12" fmla="*/ 7 w 756"/>
                <a:gd name="T13" fmla="*/ 10 h 1149"/>
                <a:gd name="T14" fmla="*/ 11 w 756"/>
                <a:gd name="T15" fmla="*/ 0 h 1149"/>
                <a:gd name="T16" fmla="*/ 11 w 756"/>
                <a:gd name="T17" fmla="*/ 0 h 11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6"/>
                <a:gd name="T28" fmla="*/ 0 h 1149"/>
                <a:gd name="T29" fmla="*/ 756 w 756"/>
                <a:gd name="T30" fmla="*/ 1149 h 11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6" h="1149">
                  <a:moveTo>
                    <a:pt x="682" y="0"/>
                  </a:moveTo>
                  <a:lnTo>
                    <a:pt x="756" y="0"/>
                  </a:lnTo>
                  <a:lnTo>
                    <a:pt x="754" y="63"/>
                  </a:lnTo>
                  <a:lnTo>
                    <a:pt x="539" y="778"/>
                  </a:lnTo>
                  <a:lnTo>
                    <a:pt x="0" y="1149"/>
                  </a:lnTo>
                  <a:lnTo>
                    <a:pt x="47" y="985"/>
                  </a:lnTo>
                  <a:lnTo>
                    <a:pt x="477" y="673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5" name="Freeform 149"/>
            <p:cNvSpPr>
              <a:spLocks/>
            </p:cNvSpPr>
            <p:nvPr/>
          </p:nvSpPr>
          <p:spPr bwMode="auto">
            <a:xfrm>
              <a:off x="3761" y="2759"/>
              <a:ext cx="217" cy="72"/>
            </a:xfrm>
            <a:custGeom>
              <a:avLst/>
              <a:gdLst>
                <a:gd name="T0" fmla="*/ 0 w 435"/>
                <a:gd name="T1" fmla="*/ 0 h 145"/>
                <a:gd name="T2" fmla="*/ 6 w 435"/>
                <a:gd name="T3" fmla="*/ 2 h 145"/>
                <a:gd name="T4" fmla="*/ 6 w 435"/>
                <a:gd name="T5" fmla="*/ 0 h 145"/>
                <a:gd name="T6" fmla="*/ 6 w 435"/>
                <a:gd name="T7" fmla="*/ 0 h 145"/>
                <a:gd name="T8" fmla="*/ 0 w 435"/>
                <a:gd name="T9" fmla="*/ 0 h 145"/>
                <a:gd name="T10" fmla="*/ 0 w 435"/>
                <a:gd name="T11" fmla="*/ 0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145"/>
                <a:gd name="T20" fmla="*/ 435 w 435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145">
                  <a:moveTo>
                    <a:pt x="0" y="0"/>
                  </a:moveTo>
                  <a:lnTo>
                    <a:pt x="403" y="145"/>
                  </a:lnTo>
                  <a:lnTo>
                    <a:pt x="435" y="44"/>
                  </a:lnTo>
                  <a:lnTo>
                    <a:pt x="4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6" name="Freeform 150"/>
            <p:cNvSpPr>
              <a:spLocks/>
            </p:cNvSpPr>
            <p:nvPr/>
          </p:nvSpPr>
          <p:spPr bwMode="auto">
            <a:xfrm>
              <a:off x="3994" y="2108"/>
              <a:ext cx="91" cy="598"/>
            </a:xfrm>
            <a:custGeom>
              <a:avLst/>
              <a:gdLst>
                <a:gd name="T0" fmla="*/ 1 w 182"/>
                <a:gd name="T1" fmla="*/ 1 h 1196"/>
                <a:gd name="T2" fmla="*/ 3 w 182"/>
                <a:gd name="T3" fmla="*/ 0 h 1196"/>
                <a:gd name="T4" fmla="*/ 3 w 182"/>
                <a:gd name="T5" fmla="*/ 1 h 1196"/>
                <a:gd name="T6" fmla="*/ 3 w 182"/>
                <a:gd name="T7" fmla="*/ 19 h 1196"/>
                <a:gd name="T8" fmla="*/ 0 w 182"/>
                <a:gd name="T9" fmla="*/ 19 h 1196"/>
                <a:gd name="T10" fmla="*/ 1 w 182"/>
                <a:gd name="T11" fmla="*/ 1 h 1196"/>
                <a:gd name="T12" fmla="*/ 1 w 182"/>
                <a:gd name="T13" fmla="*/ 1 h 11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1196"/>
                <a:gd name="T23" fmla="*/ 182 w 182"/>
                <a:gd name="T24" fmla="*/ 1196 h 11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1196">
                  <a:moveTo>
                    <a:pt x="51" y="66"/>
                  </a:moveTo>
                  <a:lnTo>
                    <a:pt x="155" y="0"/>
                  </a:lnTo>
                  <a:lnTo>
                    <a:pt x="182" y="66"/>
                  </a:lnTo>
                  <a:lnTo>
                    <a:pt x="138" y="1192"/>
                  </a:lnTo>
                  <a:lnTo>
                    <a:pt x="0" y="1196"/>
                  </a:lnTo>
                  <a:lnTo>
                    <a:pt x="51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7" name="Freeform 151"/>
            <p:cNvSpPr>
              <a:spLocks/>
            </p:cNvSpPr>
            <p:nvPr/>
          </p:nvSpPr>
          <p:spPr bwMode="auto">
            <a:xfrm>
              <a:off x="4020" y="1980"/>
              <a:ext cx="86" cy="161"/>
            </a:xfrm>
            <a:custGeom>
              <a:avLst/>
              <a:gdLst>
                <a:gd name="T0" fmla="*/ 0 w 173"/>
                <a:gd name="T1" fmla="*/ 0 h 321"/>
                <a:gd name="T2" fmla="*/ 0 w 173"/>
                <a:gd name="T3" fmla="*/ 0 h 321"/>
                <a:gd name="T4" fmla="*/ 0 w 173"/>
                <a:gd name="T5" fmla="*/ 1 h 321"/>
                <a:gd name="T6" fmla="*/ 0 w 173"/>
                <a:gd name="T7" fmla="*/ 1 h 321"/>
                <a:gd name="T8" fmla="*/ 0 w 173"/>
                <a:gd name="T9" fmla="*/ 1 h 321"/>
                <a:gd name="T10" fmla="*/ 0 w 173"/>
                <a:gd name="T11" fmla="*/ 1 h 321"/>
                <a:gd name="T12" fmla="*/ 0 w 173"/>
                <a:gd name="T13" fmla="*/ 1 h 321"/>
                <a:gd name="T14" fmla="*/ 0 w 173"/>
                <a:gd name="T15" fmla="*/ 1 h 321"/>
                <a:gd name="T16" fmla="*/ 0 w 173"/>
                <a:gd name="T17" fmla="*/ 1 h 321"/>
                <a:gd name="T18" fmla="*/ 0 w 173"/>
                <a:gd name="T19" fmla="*/ 1 h 321"/>
                <a:gd name="T20" fmla="*/ 0 w 173"/>
                <a:gd name="T21" fmla="*/ 1 h 321"/>
                <a:gd name="T22" fmla="*/ 0 w 173"/>
                <a:gd name="T23" fmla="*/ 1 h 321"/>
                <a:gd name="T24" fmla="*/ 0 w 173"/>
                <a:gd name="T25" fmla="*/ 1 h 321"/>
                <a:gd name="T26" fmla="*/ 1 w 173"/>
                <a:gd name="T27" fmla="*/ 1 h 321"/>
                <a:gd name="T28" fmla="*/ 1 w 173"/>
                <a:gd name="T29" fmla="*/ 1 h 321"/>
                <a:gd name="T30" fmla="*/ 1 w 173"/>
                <a:gd name="T31" fmla="*/ 1 h 321"/>
                <a:gd name="T32" fmla="*/ 1 w 173"/>
                <a:gd name="T33" fmla="*/ 1 h 321"/>
                <a:gd name="T34" fmla="*/ 1 w 173"/>
                <a:gd name="T35" fmla="*/ 1 h 321"/>
                <a:gd name="T36" fmla="*/ 1 w 173"/>
                <a:gd name="T37" fmla="*/ 1 h 321"/>
                <a:gd name="T38" fmla="*/ 1 w 173"/>
                <a:gd name="T39" fmla="*/ 1 h 321"/>
                <a:gd name="T40" fmla="*/ 1 w 173"/>
                <a:gd name="T41" fmla="*/ 1 h 321"/>
                <a:gd name="T42" fmla="*/ 1 w 173"/>
                <a:gd name="T43" fmla="*/ 1 h 321"/>
                <a:gd name="T44" fmla="*/ 1 w 173"/>
                <a:gd name="T45" fmla="*/ 1 h 321"/>
                <a:gd name="T46" fmla="*/ 1 w 173"/>
                <a:gd name="T47" fmla="*/ 1 h 321"/>
                <a:gd name="T48" fmla="*/ 2 w 173"/>
                <a:gd name="T49" fmla="*/ 1 h 321"/>
                <a:gd name="T50" fmla="*/ 2 w 173"/>
                <a:gd name="T51" fmla="*/ 1 h 321"/>
                <a:gd name="T52" fmla="*/ 2 w 173"/>
                <a:gd name="T53" fmla="*/ 3 h 321"/>
                <a:gd name="T54" fmla="*/ 2 w 173"/>
                <a:gd name="T55" fmla="*/ 6 h 321"/>
                <a:gd name="T56" fmla="*/ 0 w 173"/>
                <a:gd name="T57" fmla="*/ 6 h 321"/>
                <a:gd name="T58" fmla="*/ 0 w 173"/>
                <a:gd name="T59" fmla="*/ 1 h 321"/>
                <a:gd name="T60" fmla="*/ 0 w 173"/>
                <a:gd name="T61" fmla="*/ 0 h 321"/>
                <a:gd name="T62" fmla="*/ 0 w 173"/>
                <a:gd name="T63" fmla="*/ 0 h 3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3"/>
                <a:gd name="T97" fmla="*/ 0 h 321"/>
                <a:gd name="T98" fmla="*/ 173 w 173"/>
                <a:gd name="T99" fmla="*/ 321 h 3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3" h="321">
                  <a:moveTo>
                    <a:pt x="17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2" y="15"/>
                  </a:lnTo>
                  <a:lnTo>
                    <a:pt x="45" y="17"/>
                  </a:lnTo>
                  <a:lnTo>
                    <a:pt x="51" y="19"/>
                  </a:lnTo>
                  <a:lnTo>
                    <a:pt x="53" y="21"/>
                  </a:lnTo>
                  <a:lnTo>
                    <a:pt x="59" y="23"/>
                  </a:lnTo>
                  <a:lnTo>
                    <a:pt x="63" y="25"/>
                  </a:lnTo>
                  <a:lnTo>
                    <a:pt x="68" y="27"/>
                  </a:lnTo>
                  <a:lnTo>
                    <a:pt x="72" y="28"/>
                  </a:lnTo>
                  <a:lnTo>
                    <a:pt x="78" y="30"/>
                  </a:lnTo>
                  <a:lnTo>
                    <a:pt x="82" y="32"/>
                  </a:lnTo>
                  <a:lnTo>
                    <a:pt x="87" y="34"/>
                  </a:lnTo>
                  <a:lnTo>
                    <a:pt x="93" y="36"/>
                  </a:lnTo>
                  <a:lnTo>
                    <a:pt x="99" y="38"/>
                  </a:lnTo>
                  <a:lnTo>
                    <a:pt x="106" y="38"/>
                  </a:lnTo>
                  <a:lnTo>
                    <a:pt x="112" y="40"/>
                  </a:lnTo>
                  <a:lnTo>
                    <a:pt x="118" y="40"/>
                  </a:lnTo>
                  <a:lnTo>
                    <a:pt x="123" y="42"/>
                  </a:lnTo>
                  <a:lnTo>
                    <a:pt x="131" y="44"/>
                  </a:lnTo>
                  <a:lnTo>
                    <a:pt x="137" y="44"/>
                  </a:lnTo>
                  <a:lnTo>
                    <a:pt x="173" y="156"/>
                  </a:lnTo>
                  <a:lnTo>
                    <a:pt x="133" y="321"/>
                  </a:lnTo>
                  <a:lnTo>
                    <a:pt x="0" y="321"/>
                  </a:lnTo>
                  <a:lnTo>
                    <a:pt x="13" y="2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8" name="Freeform 152"/>
            <p:cNvSpPr>
              <a:spLocks/>
            </p:cNvSpPr>
            <p:nvPr/>
          </p:nvSpPr>
          <p:spPr bwMode="auto">
            <a:xfrm>
              <a:off x="3983" y="1995"/>
              <a:ext cx="44" cy="146"/>
            </a:xfrm>
            <a:custGeom>
              <a:avLst/>
              <a:gdLst>
                <a:gd name="T0" fmla="*/ 2 w 87"/>
                <a:gd name="T1" fmla="*/ 0 h 293"/>
                <a:gd name="T2" fmla="*/ 2 w 87"/>
                <a:gd name="T3" fmla="*/ 4 h 293"/>
                <a:gd name="T4" fmla="*/ 0 w 87"/>
                <a:gd name="T5" fmla="*/ 4 h 293"/>
                <a:gd name="T6" fmla="*/ 2 w 87"/>
                <a:gd name="T7" fmla="*/ 0 h 293"/>
                <a:gd name="T8" fmla="*/ 2 w 87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93"/>
                <a:gd name="T17" fmla="*/ 87 w 8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93">
                  <a:moveTo>
                    <a:pt x="87" y="0"/>
                  </a:moveTo>
                  <a:lnTo>
                    <a:pt x="74" y="293"/>
                  </a:lnTo>
                  <a:lnTo>
                    <a:pt x="0" y="293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9" name="Freeform 153"/>
            <p:cNvSpPr>
              <a:spLocks/>
            </p:cNvSpPr>
            <p:nvPr/>
          </p:nvSpPr>
          <p:spPr bwMode="auto">
            <a:xfrm>
              <a:off x="4085" y="2002"/>
              <a:ext cx="46" cy="139"/>
            </a:xfrm>
            <a:custGeom>
              <a:avLst/>
              <a:gdLst>
                <a:gd name="T0" fmla="*/ 1 w 91"/>
                <a:gd name="T1" fmla="*/ 0 h 277"/>
                <a:gd name="T2" fmla="*/ 1 w 91"/>
                <a:gd name="T3" fmla="*/ 1 h 277"/>
                <a:gd name="T4" fmla="*/ 2 w 91"/>
                <a:gd name="T5" fmla="*/ 3 h 277"/>
                <a:gd name="T6" fmla="*/ 1 w 91"/>
                <a:gd name="T7" fmla="*/ 5 h 277"/>
                <a:gd name="T8" fmla="*/ 0 w 91"/>
                <a:gd name="T9" fmla="*/ 5 h 277"/>
                <a:gd name="T10" fmla="*/ 1 w 91"/>
                <a:gd name="T11" fmla="*/ 0 h 277"/>
                <a:gd name="T12" fmla="*/ 1 w 91"/>
                <a:gd name="T13" fmla="*/ 0 h 2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277"/>
                <a:gd name="T23" fmla="*/ 91 w 91"/>
                <a:gd name="T24" fmla="*/ 277 h 2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277">
                  <a:moveTo>
                    <a:pt x="6" y="0"/>
                  </a:moveTo>
                  <a:lnTo>
                    <a:pt x="44" y="3"/>
                  </a:lnTo>
                  <a:lnTo>
                    <a:pt x="91" y="182"/>
                  </a:lnTo>
                  <a:lnTo>
                    <a:pt x="44" y="277"/>
                  </a:lnTo>
                  <a:lnTo>
                    <a:pt x="0" y="27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0" name="Freeform 154"/>
            <p:cNvSpPr>
              <a:spLocks/>
            </p:cNvSpPr>
            <p:nvPr/>
          </p:nvSpPr>
          <p:spPr bwMode="auto">
            <a:xfrm>
              <a:off x="4107" y="2003"/>
              <a:ext cx="80" cy="138"/>
            </a:xfrm>
            <a:custGeom>
              <a:avLst/>
              <a:gdLst>
                <a:gd name="T0" fmla="*/ 0 w 159"/>
                <a:gd name="T1" fmla="*/ 5 h 275"/>
                <a:gd name="T2" fmla="*/ 1 w 159"/>
                <a:gd name="T3" fmla="*/ 5 h 275"/>
                <a:gd name="T4" fmla="*/ 3 w 159"/>
                <a:gd name="T5" fmla="*/ 3 h 275"/>
                <a:gd name="T6" fmla="*/ 1 w 159"/>
                <a:gd name="T7" fmla="*/ 0 h 275"/>
                <a:gd name="T8" fmla="*/ 0 w 159"/>
                <a:gd name="T9" fmla="*/ 1 h 275"/>
                <a:gd name="T10" fmla="*/ 0 w 159"/>
                <a:gd name="T11" fmla="*/ 5 h 275"/>
                <a:gd name="T12" fmla="*/ 0 w 159"/>
                <a:gd name="T13" fmla="*/ 5 h 2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275"/>
                <a:gd name="T23" fmla="*/ 159 w 159"/>
                <a:gd name="T24" fmla="*/ 275 h 2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275">
                  <a:moveTo>
                    <a:pt x="0" y="275"/>
                  </a:moveTo>
                  <a:lnTo>
                    <a:pt x="59" y="275"/>
                  </a:lnTo>
                  <a:lnTo>
                    <a:pt x="159" y="155"/>
                  </a:lnTo>
                  <a:lnTo>
                    <a:pt x="60" y="0"/>
                  </a:lnTo>
                  <a:lnTo>
                    <a:pt x="0" y="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1" name="Freeform 155"/>
            <p:cNvSpPr>
              <a:spLocks/>
            </p:cNvSpPr>
            <p:nvPr/>
          </p:nvSpPr>
          <p:spPr bwMode="auto">
            <a:xfrm>
              <a:off x="4137" y="1979"/>
              <a:ext cx="98" cy="162"/>
            </a:xfrm>
            <a:custGeom>
              <a:avLst/>
              <a:gdLst>
                <a:gd name="T0" fmla="*/ 0 w 195"/>
                <a:gd name="T1" fmla="*/ 5 h 325"/>
                <a:gd name="T2" fmla="*/ 3 w 195"/>
                <a:gd name="T3" fmla="*/ 5 h 325"/>
                <a:gd name="T4" fmla="*/ 4 w 195"/>
                <a:gd name="T5" fmla="*/ 4 h 325"/>
                <a:gd name="T6" fmla="*/ 3 w 195"/>
                <a:gd name="T7" fmla="*/ 0 h 325"/>
                <a:gd name="T8" fmla="*/ 3 w 195"/>
                <a:gd name="T9" fmla="*/ 0 h 325"/>
                <a:gd name="T10" fmla="*/ 3 w 195"/>
                <a:gd name="T11" fmla="*/ 0 h 325"/>
                <a:gd name="T12" fmla="*/ 3 w 195"/>
                <a:gd name="T13" fmla="*/ 0 h 325"/>
                <a:gd name="T14" fmla="*/ 3 w 195"/>
                <a:gd name="T15" fmla="*/ 0 h 325"/>
                <a:gd name="T16" fmla="*/ 3 w 195"/>
                <a:gd name="T17" fmla="*/ 0 h 325"/>
                <a:gd name="T18" fmla="*/ 3 w 195"/>
                <a:gd name="T19" fmla="*/ 0 h 325"/>
                <a:gd name="T20" fmla="*/ 2 w 195"/>
                <a:gd name="T21" fmla="*/ 0 h 325"/>
                <a:gd name="T22" fmla="*/ 2 w 195"/>
                <a:gd name="T23" fmla="*/ 0 h 325"/>
                <a:gd name="T24" fmla="*/ 2 w 195"/>
                <a:gd name="T25" fmla="*/ 0 h 325"/>
                <a:gd name="T26" fmla="*/ 2 w 195"/>
                <a:gd name="T27" fmla="*/ 0 h 325"/>
                <a:gd name="T28" fmla="*/ 2 w 195"/>
                <a:gd name="T29" fmla="*/ 0 h 325"/>
                <a:gd name="T30" fmla="*/ 2 w 195"/>
                <a:gd name="T31" fmla="*/ 0 h 325"/>
                <a:gd name="T32" fmla="*/ 2 w 195"/>
                <a:gd name="T33" fmla="*/ 0 h 325"/>
                <a:gd name="T34" fmla="*/ 2 w 195"/>
                <a:gd name="T35" fmla="*/ 0 h 325"/>
                <a:gd name="T36" fmla="*/ 2 w 195"/>
                <a:gd name="T37" fmla="*/ 0 h 325"/>
                <a:gd name="T38" fmla="*/ 2 w 195"/>
                <a:gd name="T39" fmla="*/ 0 h 325"/>
                <a:gd name="T40" fmla="*/ 2 w 195"/>
                <a:gd name="T41" fmla="*/ 0 h 325"/>
                <a:gd name="T42" fmla="*/ 2 w 195"/>
                <a:gd name="T43" fmla="*/ 0 h 325"/>
                <a:gd name="T44" fmla="*/ 2 w 195"/>
                <a:gd name="T45" fmla="*/ 0 h 325"/>
                <a:gd name="T46" fmla="*/ 2 w 195"/>
                <a:gd name="T47" fmla="*/ 0 h 325"/>
                <a:gd name="T48" fmla="*/ 1 w 195"/>
                <a:gd name="T49" fmla="*/ 0 h 325"/>
                <a:gd name="T50" fmla="*/ 1 w 195"/>
                <a:gd name="T51" fmla="*/ 0 h 325"/>
                <a:gd name="T52" fmla="*/ 1 w 195"/>
                <a:gd name="T53" fmla="*/ 0 h 325"/>
                <a:gd name="T54" fmla="*/ 1 w 195"/>
                <a:gd name="T55" fmla="*/ 0 h 325"/>
                <a:gd name="T56" fmla="*/ 1 w 195"/>
                <a:gd name="T57" fmla="*/ 0 h 325"/>
                <a:gd name="T58" fmla="*/ 1 w 195"/>
                <a:gd name="T59" fmla="*/ 0 h 325"/>
                <a:gd name="T60" fmla="*/ 1 w 195"/>
                <a:gd name="T61" fmla="*/ 0 h 325"/>
                <a:gd name="T62" fmla="*/ 1 w 195"/>
                <a:gd name="T63" fmla="*/ 0 h 325"/>
                <a:gd name="T64" fmla="*/ 1 w 195"/>
                <a:gd name="T65" fmla="*/ 0 h 325"/>
                <a:gd name="T66" fmla="*/ 1 w 195"/>
                <a:gd name="T67" fmla="*/ 0 h 325"/>
                <a:gd name="T68" fmla="*/ 1 w 195"/>
                <a:gd name="T69" fmla="*/ 0 h 325"/>
                <a:gd name="T70" fmla="*/ 1 w 195"/>
                <a:gd name="T71" fmla="*/ 0 h 325"/>
                <a:gd name="T72" fmla="*/ 1 w 195"/>
                <a:gd name="T73" fmla="*/ 0 h 325"/>
                <a:gd name="T74" fmla="*/ 1 w 195"/>
                <a:gd name="T75" fmla="*/ 0 h 325"/>
                <a:gd name="T76" fmla="*/ 1 w 195"/>
                <a:gd name="T77" fmla="*/ 0 h 325"/>
                <a:gd name="T78" fmla="*/ 1 w 195"/>
                <a:gd name="T79" fmla="*/ 0 h 325"/>
                <a:gd name="T80" fmla="*/ 0 w 195"/>
                <a:gd name="T81" fmla="*/ 5 h 325"/>
                <a:gd name="T82" fmla="*/ 0 w 195"/>
                <a:gd name="T83" fmla="*/ 5 h 3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5"/>
                <a:gd name="T127" fmla="*/ 0 h 325"/>
                <a:gd name="T128" fmla="*/ 195 w 195"/>
                <a:gd name="T129" fmla="*/ 325 h 3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5" h="325">
                  <a:moveTo>
                    <a:pt x="0" y="325"/>
                  </a:moveTo>
                  <a:lnTo>
                    <a:pt x="169" y="325"/>
                  </a:lnTo>
                  <a:lnTo>
                    <a:pt x="195" y="266"/>
                  </a:lnTo>
                  <a:lnTo>
                    <a:pt x="159" y="32"/>
                  </a:lnTo>
                  <a:lnTo>
                    <a:pt x="153" y="0"/>
                  </a:lnTo>
                  <a:lnTo>
                    <a:pt x="152" y="2"/>
                  </a:lnTo>
                  <a:lnTo>
                    <a:pt x="146" y="4"/>
                  </a:lnTo>
                  <a:lnTo>
                    <a:pt x="142" y="6"/>
                  </a:lnTo>
                  <a:lnTo>
                    <a:pt x="138" y="8"/>
                  </a:lnTo>
                  <a:lnTo>
                    <a:pt x="133" y="10"/>
                  </a:lnTo>
                  <a:lnTo>
                    <a:pt x="127" y="13"/>
                  </a:lnTo>
                  <a:lnTo>
                    <a:pt x="119" y="15"/>
                  </a:lnTo>
                  <a:lnTo>
                    <a:pt x="114" y="19"/>
                  </a:lnTo>
                  <a:lnTo>
                    <a:pt x="110" y="19"/>
                  </a:lnTo>
                  <a:lnTo>
                    <a:pt x="106" y="21"/>
                  </a:lnTo>
                  <a:lnTo>
                    <a:pt x="102" y="23"/>
                  </a:lnTo>
                  <a:lnTo>
                    <a:pt x="98" y="25"/>
                  </a:lnTo>
                  <a:lnTo>
                    <a:pt x="93" y="27"/>
                  </a:lnTo>
                  <a:lnTo>
                    <a:pt x="89" y="29"/>
                  </a:lnTo>
                  <a:lnTo>
                    <a:pt x="85" y="31"/>
                  </a:lnTo>
                  <a:lnTo>
                    <a:pt x="81" y="32"/>
                  </a:lnTo>
                  <a:lnTo>
                    <a:pt x="76" y="32"/>
                  </a:lnTo>
                  <a:lnTo>
                    <a:pt x="72" y="34"/>
                  </a:lnTo>
                  <a:lnTo>
                    <a:pt x="68" y="36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3" y="40"/>
                  </a:lnTo>
                  <a:lnTo>
                    <a:pt x="49" y="42"/>
                  </a:lnTo>
                  <a:lnTo>
                    <a:pt x="45" y="42"/>
                  </a:lnTo>
                  <a:lnTo>
                    <a:pt x="41" y="42"/>
                  </a:lnTo>
                  <a:lnTo>
                    <a:pt x="38" y="44"/>
                  </a:lnTo>
                  <a:lnTo>
                    <a:pt x="34" y="44"/>
                  </a:lnTo>
                  <a:lnTo>
                    <a:pt x="32" y="46"/>
                  </a:lnTo>
                  <a:lnTo>
                    <a:pt x="24" y="46"/>
                  </a:lnTo>
                  <a:lnTo>
                    <a:pt x="20" y="48"/>
                  </a:lnTo>
                  <a:lnTo>
                    <a:pt x="17" y="48"/>
                  </a:lnTo>
                  <a:lnTo>
                    <a:pt x="13" y="48"/>
                  </a:lnTo>
                  <a:lnTo>
                    <a:pt x="7" y="48"/>
                  </a:lnTo>
                  <a:lnTo>
                    <a:pt x="3" y="48"/>
                  </a:lnTo>
                  <a:lnTo>
                    <a:pt x="1" y="48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2" name="Freeform 156"/>
            <p:cNvSpPr>
              <a:spLocks/>
            </p:cNvSpPr>
            <p:nvPr/>
          </p:nvSpPr>
          <p:spPr bwMode="auto">
            <a:xfrm>
              <a:off x="3962" y="2703"/>
              <a:ext cx="57" cy="103"/>
            </a:xfrm>
            <a:custGeom>
              <a:avLst/>
              <a:gdLst>
                <a:gd name="T0" fmla="*/ 2 w 114"/>
                <a:gd name="T1" fmla="*/ 0 h 205"/>
                <a:gd name="T2" fmla="*/ 2 w 114"/>
                <a:gd name="T3" fmla="*/ 2 h 205"/>
                <a:gd name="T4" fmla="*/ 2 w 114"/>
                <a:gd name="T5" fmla="*/ 4 h 205"/>
                <a:gd name="T6" fmla="*/ 0 w 114"/>
                <a:gd name="T7" fmla="*/ 2 h 205"/>
                <a:gd name="T8" fmla="*/ 0 w 114"/>
                <a:gd name="T9" fmla="*/ 2 h 205"/>
                <a:gd name="T10" fmla="*/ 1 w 114"/>
                <a:gd name="T11" fmla="*/ 0 h 205"/>
                <a:gd name="T12" fmla="*/ 2 w 114"/>
                <a:gd name="T13" fmla="*/ 0 h 205"/>
                <a:gd name="T14" fmla="*/ 2 w 114"/>
                <a:gd name="T15" fmla="*/ 0 h 2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205"/>
                <a:gd name="T26" fmla="*/ 114 w 114"/>
                <a:gd name="T27" fmla="*/ 205 h 2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205">
                  <a:moveTo>
                    <a:pt x="114" y="0"/>
                  </a:moveTo>
                  <a:lnTo>
                    <a:pt x="114" y="80"/>
                  </a:lnTo>
                  <a:lnTo>
                    <a:pt x="93" y="205"/>
                  </a:lnTo>
                  <a:lnTo>
                    <a:pt x="0" y="112"/>
                  </a:lnTo>
                  <a:lnTo>
                    <a:pt x="0" y="65"/>
                  </a:lnTo>
                  <a:lnTo>
                    <a:pt x="55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3" name="Freeform 157"/>
            <p:cNvSpPr>
              <a:spLocks/>
            </p:cNvSpPr>
            <p:nvPr/>
          </p:nvSpPr>
          <p:spPr bwMode="auto">
            <a:xfrm>
              <a:off x="4001" y="2703"/>
              <a:ext cx="83" cy="101"/>
            </a:xfrm>
            <a:custGeom>
              <a:avLst/>
              <a:gdLst>
                <a:gd name="T0" fmla="*/ 0 w 165"/>
                <a:gd name="T1" fmla="*/ 2 h 201"/>
                <a:gd name="T2" fmla="*/ 1 w 165"/>
                <a:gd name="T3" fmla="*/ 0 h 201"/>
                <a:gd name="T4" fmla="*/ 2 w 165"/>
                <a:gd name="T5" fmla="*/ 0 h 201"/>
                <a:gd name="T6" fmla="*/ 3 w 165"/>
                <a:gd name="T7" fmla="*/ 2 h 201"/>
                <a:gd name="T8" fmla="*/ 3 w 165"/>
                <a:gd name="T9" fmla="*/ 2 h 201"/>
                <a:gd name="T10" fmla="*/ 2 w 165"/>
                <a:gd name="T11" fmla="*/ 4 h 201"/>
                <a:gd name="T12" fmla="*/ 0 w 165"/>
                <a:gd name="T13" fmla="*/ 2 h 201"/>
                <a:gd name="T14" fmla="*/ 0 w 165"/>
                <a:gd name="T15" fmla="*/ 2 h 201"/>
                <a:gd name="T16" fmla="*/ 0 w 165"/>
                <a:gd name="T17" fmla="*/ 2 h 2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5"/>
                <a:gd name="T28" fmla="*/ 0 h 201"/>
                <a:gd name="T29" fmla="*/ 165 w 165"/>
                <a:gd name="T30" fmla="*/ 201 h 2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5" h="201">
                  <a:moveTo>
                    <a:pt x="0" y="74"/>
                  </a:moveTo>
                  <a:lnTo>
                    <a:pt x="34" y="0"/>
                  </a:lnTo>
                  <a:lnTo>
                    <a:pt x="106" y="0"/>
                  </a:lnTo>
                  <a:lnTo>
                    <a:pt x="165" y="65"/>
                  </a:lnTo>
                  <a:lnTo>
                    <a:pt x="133" y="112"/>
                  </a:lnTo>
                  <a:lnTo>
                    <a:pt x="101" y="201"/>
                  </a:lnTo>
                  <a:lnTo>
                    <a:pt x="0" y="112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4" name="Freeform 158"/>
            <p:cNvSpPr>
              <a:spLocks/>
            </p:cNvSpPr>
            <p:nvPr/>
          </p:nvSpPr>
          <p:spPr bwMode="auto">
            <a:xfrm>
              <a:off x="4054" y="2703"/>
              <a:ext cx="54" cy="102"/>
            </a:xfrm>
            <a:custGeom>
              <a:avLst/>
              <a:gdLst>
                <a:gd name="T0" fmla="*/ 0 w 109"/>
                <a:gd name="T1" fmla="*/ 0 h 203"/>
                <a:gd name="T2" fmla="*/ 0 w 109"/>
                <a:gd name="T3" fmla="*/ 2 h 203"/>
                <a:gd name="T4" fmla="*/ 0 w 109"/>
                <a:gd name="T5" fmla="*/ 2 h 203"/>
                <a:gd name="T6" fmla="*/ 1 w 109"/>
                <a:gd name="T7" fmla="*/ 4 h 203"/>
                <a:gd name="T8" fmla="*/ 1 w 109"/>
                <a:gd name="T9" fmla="*/ 2 h 203"/>
                <a:gd name="T10" fmla="*/ 1 w 109"/>
                <a:gd name="T11" fmla="*/ 2 h 203"/>
                <a:gd name="T12" fmla="*/ 0 w 109"/>
                <a:gd name="T13" fmla="*/ 0 h 203"/>
                <a:gd name="T14" fmla="*/ 0 w 109"/>
                <a:gd name="T15" fmla="*/ 0 h 203"/>
                <a:gd name="T16" fmla="*/ 0 w 109"/>
                <a:gd name="T17" fmla="*/ 0 h 2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"/>
                <a:gd name="T28" fmla="*/ 0 h 203"/>
                <a:gd name="T29" fmla="*/ 109 w 109"/>
                <a:gd name="T30" fmla="*/ 203 h 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" h="203">
                  <a:moveTo>
                    <a:pt x="0" y="0"/>
                  </a:moveTo>
                  <a:lnTo>
                    <a:pt x="27" y="70"/>
                  </a:lnTo>
                  <a:lnTo>
                    <a:pt x="27" y="112"/>
                  </a:lnTo>
                  <a:lnTo>
                    <a:pt x="74" y="203"/>
                  </a:lnTo>
                  <a:lnTo>
                    <a:pt x="109" y="112"/>
                  </a:lnTo>
                  <a:lnTo>
                    <a:pt x="109" y="65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5" name="Freeform 159"/>
            <p:cNvSpPr>
              <a:spLocks/>
            </p:cNvSpPr>
            <p:nvPr/>
          </p:nvSpPr>
          <p:spPr bwMode="auto">
            <a:xfrm>
              <a:off x="3962" y="2759"/>
              <a:ext cx="68" cy="145"/>
            </a:xfrm>
            <a:custGeom>
              <a:avLst/>
              <a:gdLst>
                <a:gd name="T0" fmla="*/ 2 w 137"/>
                <a:gd name="T1" fmla="*/ 2 h 289"/>
                <a:gd name="T2" fmla="*/ 1 w 137"/>
                <a:gd name="T3" fmla="*/ 5 h 289"/>
                <a:gd name="T4" fmla="*/ 0 w 137"/>
                <a:gd name="T5" fmla="*/ 5 h 289"/>
                <a:gd name="T6" fmla="*/ 0 w 137"/>
                <a:gd name="T7" fmla="*/ 0 h 289"/>
                <a:gd name="T8" fmla="*/ 1 w 137"/>
                <a:gd name="T9" fmla="*/ 0 h 289"/>
                <a:gd name="T10" fmla="*/ 2 w 137"/>
                <a:gd name="T11" fmla="*/ 2 h 289"/>
                <a:gd name="T12" fmla="*/ 2 w 137"/>
                <a:gd name="T13" fmla="*/ 2 h 2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289"/>
                <a:gd name="T23" fmla="*/ 137 w 137"/>
                <a:gd name="T24" fmla="*/ 289 h 2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289">
                  <a:moveTo>
                    <a:pt x="137" y="126"/>
                  </a:moveTo>
                  <a:lnTo>
                    <a:pt x="78" y="289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78" y="0"/>
                  </a:lnTo>
                  <a:lnTo>
                    <a:pt x="137" y="12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6" name="Freeform 160"/>
            <p:cNvSpPr>
              <a:spLocks/>
            </p:cNvSpPr>
            <p:nvPr/>
          </p:nvSpPr>
          <p:spPr bwMode="auto">
            <a:xfrm>
              <a:off x="4001" y="2759"/>
              <a:ext cx="96" cy="145"/>
            </a:xfrm>
            <a:custGeom>
              <a:avLst/>
              <a:gdLst>
                <a:gd name="T0" fmla="*/ 0 w 192"/>
                <a:gd name="T1" fmla="*/ 5 h 289"/>
                <a:gd name="T2" fmla="*/ 3 w 192"/>
                <a:gd name="T3" fmla="*/ 5 h 289"/>
                <a:gd name="T4" fmla="*/ 3 w 192"/>
                <a:gd name="T5" fmla="*/ 2 h 289"/>
                <a:gd name="T6" fmla="*/ 3 w 192"/>
                <a:gd name="T7" fmla="*/ 0 h 289"/>
                <a:gd name="T8" fmla="*/ 0 w 192"/>
                <a:gd name="T9" fmla="*/ 0 h 289"/>
                <a:gd name="T10" fmla="*/ 0 w 192"/>
                <a:gd name="T11" fmla="*/ 5 h 289"/>
                <a:gd name="T12" fmla="*/ 0 w 192"/>
                <a:gd name="T13" fmla="*/ 5 h 2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289"/>
                <a:gd name="T23" fmla="*/ 192 w 192"/>
                <a:gd name="T24" fmla="*/ 289 h 2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289">
                  <a:moveTo>
                    <a:pt x="0" y="289"/>
                  </a:moveTo>
                  <a:lnTo>
                    <a:pt x="131" y="289"/>
                  </a:lnTo>
                  <a:lnTo>
                    <a:pt x="192" y="97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7" name="Freeform 161"/>
            <p:cNvSpPr>
              <a:spLocks/>
            </p:cNvSpPr>
            <p:nvPr/>
          </p:nvSpPr>
          <p:spPr bwMode="auto">
            <a:xfrm>
              <a:off x="4066" y="2759"/>
              <a:ext cx="42" cy="145"/>
            </a:xfrm>
            <a:custGeom>
              <a:avLst/>
              <a:gdLst>
                <a:gd name="T0" fmla="*/ 0 w 84"/>
                <a:gd name="T1" fmla="*/ 5 h 289"/>
                <a:gd name="T2" fmla="*/ 1 w 84"/>
                <a:gd name="T3" fmla="*/ 5 h 289"/>
                <a:gd name="T4" fmla="*/ 1 w 84"/>
                <a:gd name="T5" fmla="*/ 0 h 289"/>
                <a:gd name="T6" fmla="*/ 1 w 84"/>
                <a:gd name="T7" fmla="*/ 0 h 289"/>
                <a:gd name="T8" fmla="*/ 0 w 84"/>
                <a:gd name="T9" fmla="*/ 5 h 289"/>
                <a:gd name="T10" fmla="*/ 0 w 84"/>
                <a:gd name="T11" fmla="*/ 5 h 2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89"/>
                <a:gd name="T20" fmla="*/ 84 w 84"/>
                <a:gd name="T21" fmla="*/ 289 h 2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89">
                  <a:moveTo>
                    <a:pt x="0" y="289"/>
                  </a:moveTo>
                  <a:lnTo>
                    <a:pt x="84" y="289"/>
                  </a:lnTo>
                  <a:lnTo>
                    <a:pt x="84" y="0"/>
                  </a:lnTo>
                  <a:lnTo>
                    <a:pt x="2" y="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8" name="Freeform 162"/>
            <p:cNvSpPr>
              <a:spLocks/>
            </p:cNvSpPr>
            <p:nvPr/>
          </p:nvSpPr>
          <p:spPr bwMode="auto">
            <a:xfrm>
              <a:off x="4131" y="2703"/>
              <a:ext cx="56" cy="86"/>
            </a:xfrm>
            <a:custGeom>
              <a:avLst/>
              <a:gdLst>
                <a:gd name="T0" fmla="*/ 2 w 112"/>
                <a:gd name="T1" fmla="*/ 0 h 173"/>
                <a:gd name="T2" fmla="*/ 2 w 112"/>
                <a:gd name="T3" fmla="*/ 1 h 173"/>
                <a:gd name="T4" fmla="*/ 2 w 112"/>
                <a:gd name="T5" fmla="*/ 1 h 173"/>
                <a:gd name="T6" fmla="*/ 1 w 112"/>
                <a:gd name="T7" fmla="*/ 2 h 173"/>
                <a:gd name="T8" fmla="*/ 0 w 112"/>
                <a:gd name="T9" fmla="*/ 1 h 173"/>
                <a:gd name="T10" fmla="*/ 0 w 112"/>
                <a:gd name="T11" fmla="*/ 1 h 173"/>
                <a:gd name="T12" fmla="*/ 1 w 112"/>
                <a:gd name="T13" fmla="*/ 0 h 173"/>
                <a:gd name="T14" fmla="*/ 2 w 112"/>
                <a:gd name="T15" fmla="*/ 0 h 173"/>
                <a:gd name="T16" fmla="*/ 2 w 112"/>
                <a:gd name="T17" fmla="*/ 0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173"/>
                <a:gd name="T29" fmla="*/ 112 w 112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173">
                  <a:moveTo>
                    <a:pt x="112" y="0"/>
                  </a:moveTo>
                  <a:lnTo>
                    <a:pt x="78" y="74"/>
                  </a:lnTo>
                  <a:lnTo>
                    <a:pt x="78" y="110"/>
                  </a:lnTo>
                  <a:lnTo>
                    <a:pt x="48" y="173"/>
                  </a:lnTo>
                  <a:lnTo>
                    <a:pt x="0" y="112"/>
                  </a:lnTo>
                  <a:lnTo>
                    <a:pt x="0" y="65"/>
                  </a:lnTo>
                  <a:lnTo>
                    <a:pt x="55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09" name="Freeform 163"/>
            <p:cNvSpPr>
              <a:spLocks/>
            </p:cNvSpPr>
            <p:nvPr/>
          </p:nvSpPr>
          <p:spPr bwMode="auto">
            <a:xfrm>
              <a:off x="4348" y="2759"/>
              <a:ext cx="140" cy="227"/>
            </a:xfrm>
            <a:custGeom>
              <a:avLst/>
              <a:gdLst>
                <a:gd name="T0" fmla="*/ 1 w 282"/>
                <a:gd name="T1" fmla="*/ 0 h 455"/>
                <a:gd name="T2" fmla="*/ 0 w 282"/>
                <a:gd name="T3" fmla="*/ 1 h 455"/>
                <a:gd name="T4" fmla="*/ 0 w 282"/>
                <a:gd name="T5" fmla="*/ 4 h 455"/>
                <a:gd name="T6" fmla="*/ 0 w 282"/>
                <a:gd name="T7" fmla="*/ 7 h 455"/>
                <a:gd name="T8" fmla="*/ 4 w 282"/>
                <a:gd name="T9" fmla="*/ 7 h 455"/>
                <a:gd name="T10" fmla="*/ 3 w 282"/>
                <a:gd name="T11" fmla="*/ 5 h 455"/>
                <a:gd name="T12" fmla="*/ 3 w 282"/>
                <a:gd name="T13" fmla="*/ 0 h 455"/>
                <a:gd name="T14" fmla="*/ 1 w 282"/>
                <a:gd name="T15" fmla="*/ 0 h 455"/>
                <a:gd name="T16" fmla="*/ 1 w 282"/>
                <a:gd name="T17" fmla="*/ 0 h 4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2"/>
                <a:gd name="T28" fmla="*/ 0 h 455"/>
                <a:gd name="T29" fmla="*/ 282 w 282"/>
                <a:gd name="T30" fmla="*/ 455 h 4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2" h="455">
                  <a:moveTo>
                    <a:pt x="86" y="19"/>
                  </a:moveTo>
                  <a:lnTo>
                    <a:pt x="0" y="80"/>
                  </a:lnTo>
                  <a:lnTo>
                    <a:pt x="2" y="295"/>
                  </a:lnTo>
                  <a:lnTo>
                    <a:pt x="40" y="451"/>
                  </a:lnTo>
                  <a:lnTo>
                    <a:pt x="282" y="455"/>
                  </a:lnTo>
                  <a:lnTo>
                    <a:pt x="228" y="321"/>
                  </a:lnTo>
                  <a:lnTo>
                    <a:pt x="226" y="0"/>
                  </a:lnTo>
                  <a:lnTo>
                    <a:pt x="86" y="19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0" name="Freeform 164"/>
            <p:cNvSpPr>
              <a:spLocks/>
            </p:cNvSpPr>
            <p:nvPr/>
          </p:nvSpPr>
          <p:spPr bwMode="auto">
            <a:xfrm>
              <a:off x="4169" y="2703"/>
              <a:ext cx="88" cy="89"/>
            </a:xfrm>
            <a:custGeom>
              <a:avLst/>
              <a:gdLst>
                <a:gd name="T0" fmla="*/ 0 w 177"/>
                <a:gd name="T1" fmla="*/ 1 h 179"/>
                <a:gd name="T2" fmla="*/ 0 w 177"/>
                <a:gd name="T3" fmla="*/ 0 h 179"/>
                <a:gd name="T4" fmla="*/ 1 w 177"/>
                <a:gd name="T5" fmla="*/ 0 h 179"/>
                <a:gd name="T6" fmla="*/ 2 w 177"/>
                <a:gd name="T7" fmla="*/ 0 h 179"/>
                <a:gd name="T8" fmla="*/ 2 w 177"/>
                <a:gd name="T9" fmla="*/ 2 h 179"/>
                <a:gd name="T10" fmla="*/ 0 w 177"/>
                <a:gd name="T11" fmla="*/ 1 h 179"/>
                <a:gd name="T12" fmla="*/ 0 w 177"/>
                <a:gd name="T13" fmla="*/ 1 h 179"/>
                <a:gd name="T14" fmla="*/ 0 w 177"/>
                <a:gd name="T15" fmla="*/ 1 h 1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"/>
                <a:gd name="T25" fmla="*/ 0 h 179"/>
                <a:gd name="T26" fmla="*/ 177 w 177"/>
                <a:gd name="T27" fmla="*/ 179 h 1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" h="179">
                  <a:moveTo>
                    <a:pt x="2" y="74"/>
                  </a:moveTo>
                  <a:lnTo>
                    <a:pt x="34" y="0"/>
                  </a:lnTo>
                  <a:lnTo>
                    <a:pt x="107" y="0"/>
                  </a:lnTo>
                  <a:lnTo>
                    <a:pt x="158" y="61"/>
                  </a:lnTo>
                  <a:lnTo>
                    <a:pt x="177" y="179"/>
                  </a:lnTo>
                  <a:lnTo>
                    <a:pt x="0" y="112"/>
                  </a:lnTo>
                  <a:lnTo>
                    <a:pt x="2" y="7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1" name="Freeform 165"/>
            <p:cNvSpPr>
              <a:spLocks/>
            </p:cNvSpPr>
            <p:nvPr/>
          </p:nvSpPr>
          <p:spPr bwMode="auto">
            <a:xfrm>
              <a:off x="4222" y="2703"/>
              <a:ext cx="54" cy="81"/>
            </a:xfrm>
            <a:custGeom>
              <a:avLst/>
              <a:gdLst>
                <a:gd name="T0" fmla="*/ 0 w 108"/>
                <a:gd name="T1" fmla="*/ 0 h 162"/>
                <a:gd name="T2" fmla="*/ 1 w 108"/>
                <a:gd name="T3" fmla="*/ 1 h 162"/>
                <a:gd name="T4" fmla="*/ 1 w 108"/>
                <a:gd name="T5" fmla="*/ 1 h 162"/>
                <a:gd name="T6" fmla="*/ 1 w 108"/>
                <a:gd name="T7" fmla="*/ 3 h 162"/>
                <a:gd name="T8" fmla="*/ 2 w 108"/>
                <a:gd name="T9" fmla="*/ 1 h 162"/>
                <a:gd name="T10" fmla="*/ 2 w 108"/>
                <a:gd name="T11" fmla="*/ 1 h 162"/>
                <a:gd name="T12" fmla="*/ 1 w 108"/>
                <a:gd name="T13" fmla="*/ 0 h 162"/>
                <a:gd name="T14" fmla="*/ 0 w 108"/>
                <a:gd name="T15" fmla="*/ 0 h 162"/>
                <a:gd name="T16" fmla="*/ 0 w 108"/>
                <a:gd name="T17" fmla="*/ 0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62"/>
                <a:gd name="T29" fmla="*/ 108 w 108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62">
                  <a:moveTo>
                    <a:pt x="0" y="0"/>
                  </a:moveTo>
                  <a:lnTo>
                    <a:pt x="26" y="70"/>
                  </a:lnTo>
                  <a:lnTo>
                    <a:pt x="26" y="112"/>
                  </a:lnTo>
                  <a:lnTo>
                    <a:pt x="62" y="162"/>
                  </a:lnTo>
                  <a:lnTo>
                    <a:pt x="108" y="112"/>
                  </a:lnTo>
                  <a:lnTo>
                    <a:pt x="108" y="65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2" name="Freeform 166"/>
            <p:cNvSpPr>
              <a:spLocks/>
            </p:cNvSpPr>
            <p:nvPr/>
          </p:nvSpPr>
          <p:spPr bwMode="auto">
            <a:xfrm>
              <a:off x="4130" y="2758"/>
              <a:ext cx="73" cy="146"/>
            </a:xfrm>
            <a:custGeom>
              <a:avLst/>
              <a:gdLst>
                <a:gd name="T0" fmla="*/ 1 w 147"/>
                <a:gd name="T1" fmla="*/ 0 h 291"/>
                <a:gd name="T2" fmla="*/ 2 w 147"/>
                <a:gd name="T3" fmla="*/ 4 h 291"/>
                <a:gd name="T4" fmla="*/ 1 w 147"/>
                <a:gd name="T5" fmla="*/ 5 h 291"/>
                <a:gd name="T6" fmla="*/ 0 w 147"/>
                <a:gd name="T7" fmla="*/ 5 h 291"/>
                <a:gd name="T8" fmla="*/ 0 w 147"/>
                <a:gd name="T9" fmla="*/ 0 h 291"/>
                <a:gd name="T10" fmla="*/ 1 w 147"/>
                <a:gd name="T11" fmla="*/ 0 h 291"/>
                <a:gd name="T12" fmla="*/ 1 w 147"/>
                <a:gd name="T13" fmla="*/ 0 h 2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291"/>
                <a:gd name="T23" fmla="*/ 147 w 147"/>
                <a:gd name="T24" fmla="*/ 291 h 2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291">
                  <a:moveTo>
                    <a:pt x="80" y="0"/>
                  </a:moveTo>
                  <a:lnTo>
                    <a:pt x="147" y="249"/>
                  </a:lnTo>
                  <a:lnTo>
                    <a:pt x="80" y="291"/>
                  </a:lnTo>
                  <a:lnTo>
                    <a:pt x="0" y="291"/>
                  </a:lnTo>
                  <a:lnTo>
                    <a:pt x="2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3" name="Freeform 167"/>
            <p:cNvSpPr>
              <a:spLocks/>
            </p:cNvSpPr>
            <p:nvPr/>
          </p:nvSpPr>
          <p:spPr bwMode="auto">
            <a:xfrm>
              <a:off x="4170" y="2758"/>
              <a:ext cx="76" cy="146"/>
            </a:xfrm>
            <a:custGeom>
              <a:avLst/>
              <a:gdLst>
                <a:gd name="T0" fmla="*/ 0 w 152"/>
                <a:gd name="T1" fmla="*/ 5 h 291"/>
                <a:gd name="T2" fmla="*/ 2 w 152"/>
                <a:gd name="T3" fmla="*/ 5 h 291"/>
                <a:gd name="T4" fmla="*/ 2 w 152"/>
                <a:gd name="T5" fmla="*/ 4 h 291"/>
                <a:gd name="T6" fmla="*/ 2 w 152"/>
                <a:gd name="T7" fmla="*/ 0 h 291"/>
                <a:gd name="T8" fmla="*/ 0 w 152"/>
                <a:gd name="T9" fmla="*/ 0 h 291"/>
                <a:gd name="T10" fmla="*/ 0 w 152"/>
                <a:gd name="T11" fmla="*/ 5 h 291"/>
                <a:gd name="T12" fmla="*/ 0 w 152"/>
                <a:gd name="T13" fmla="*/ 5 h 2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291"/>
                <a:gd name="T23" fmla="*/ 152 w 152"/>
                <a:gd name="T24" fmla="*/ 291 h 2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291">
                  <a:moveTo>
                    <a:pt x="0" y="291"/>
                  </a:moveTo>
                  <a:lnTo>
                    <a:pt x="129" y="291"/>
                  </a:lnTo>
                  <a:lnTo>
                    <a:pt x="152" y="206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4" name="Freeform 168"/>
            <p:cNvSpPr>
              <a:spLocks/>
            </p:cNvSpPr>
            <p:nvPr/>
          </p:nvSpPr>
          <p:spPr bwMode="auto">
            <a:xfrm>
              <a:off x="4235" y="2759"/>
              <a:ext cx="41" cy="145"/>
            </a:xfrm>
            <a:custGeom>
              <a:avLst/>
              <a:gdLst>
                <a:gd name="T0" fmla="*/ 0 w 84"/>
                <a:gd name="T1" fmla="*/ 5 h 289"/>
                <a:gd name="T2" fmla="*/ 1 w 84"/>
                <a:gd name="T3" fmla="*/ 5 h 289"/>
                <a:gd name="T4" fmla="*/ 1 w 84"/>
                <a:gd name="T5" fmla="*/ 0 h 289"/>
                <a:gd name="T6" fmla="*/ 0 w 84"/>
                <a:gd name="T7" fmla="*/ 0 h 289"/>
                <a:gd name="T8" fmla="*/ 0 w 84"/>
                <a:gd name="T9" fmla="*/ 5 h 289"/>
                <a:gd name="T10" fmla="*/ 0 w 84"/>
                <a:gd name="T11" fmla="*/ 5 h 2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89"/>
                <a:gd name="T20" fmla="*/ 84 w 84"/>
                <a:gd name="T21" fmla="*/ 289 h 2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89">
                  <a:moveTo>
                    <a:pt x="0" y="289"/>
                  </a:moveTo>
                  <a:lnTo>
                    <a:pt x="84" y="289"/>
                  </a:lnTo>
                  <a:lnTo>
                    <a:pt x="84" y="0"/>
                  </a:lnTo>
                  <a:lnTo>
                    <a:pt x="2" y="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5" name="Freeform 169"/>
            <p:cNvSpPr>
              <a:spLocks/>
            </p:cNvSpPr>
            <p:nvPr/>
          </p:nvSpPr>
          <p:spPr bwMode="auto">
            <a:xfrm>
              <a:off x="4276" y="2759"/>
              <a:ext cx="185" cy="69"/>
            </a:xfrm>
            <a:custGeom>
              <a:avLst/>
              <a:gdLst>
                <a:gd name="T0" fmla="*/ 6 w 368"/>
                <a:gd name="T1" fmla="*/ 0 h 139"/>
                <a:gd name="T2" fmla="*/ 3 w 368"/>
                <a:gd name="T3" fmla="*/ 1 h 139"/>
                <a:gd name="T4" fmla="*/ 0 w 368"/>
                <a:gd name="T5" fmla="*/ 2 h 139"/>
                <a:gd name="T6" fmla="*/ 0 w 368"/>
                <a:gd name="T7" fmla="*/ 0 h 139"/>
                <a:gd name="T8" fmla="*/ 6 w 368"/>
                <a:gd name="T9" fmla="*/ 0 h 139"/>
                <a:gd name="T10" fmla="*/ 6 w 368"/>
                <a:gd name="T11" fmla="*/ 0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"/>
                <a:gd name="T19" fmla="*/ 0 h 139"/>
                <a:gd name="T20" fmla="*/ 368 w 368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" h="139">
                  <a:moveTo>
                    <a:pt x="368" y="0"/>
                  </a:moveTo>
                  <a:lnTo>
                    <a:pt x="144" y="84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6" name="Freeform 170"/>
            <p:cNvSpPr>
              <a:spLocks/>
            </p:cNvSpPr>
            <p:nvPr/>
          </p:nvSpPr>
          <p:spPr bwMode="auto">
            <a:xfrm>
              <a:off x="4220" y="2141"/>
              <a:ext cx="381" cy="571"/>
            </a:xfrm>
            <a:custGeom>
              <a:avLst/>
              <a:gdLst>
                <a:gd name="T0" fmla="*/ 0 w 762"/>
                <a:gd name="T1" fmla="*/ 0 h 1143"/>
                <a:gd name="T2" fmla="*/ 1 w 762"/>
                <a:gd name="T3" fmla="*/ 0 h 1143"/>
                <a:gd name="T4" fmla="*/ 5 w 762"/>
                <a:gd name="T5" fmla="*/ 10 h 1143"/>
                <a:gd name="T6" fmla="*/ 12 w 762"/>
                <a:gd name="T7" fmla="*/ 15 h 1143"/>
                <a:gd name="T8" fmla="*/ 12 w 762"/>
                <a:gd name="T9" fmla="*/ 17 h 1143"/>
                <a:gd name="T10" fmla="*/ 3 w 762"/>
                <a:gd name="T11" fmla="*/ 12 h 1143"/>
                <a:gd name="T12" fmla="*/ 0 w 762"/>
                <a:gd name="T13" fmla="*/ 0 h 1143"/>
                <a:gd name="T14" fmla="*/ 0 w 762"/>
                <a:gd name="T15" fmla="*/ 0 h 11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2"/>
                <a:gd name="T25" fmla="*/ 0 h 1143"/>
                <a:gd name="T26" fmla="*/ 762 w 762"/>
                <a:gd name="T27" fmla="*/ 1143 h 11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2" h="1143">
                  <a:moveTo>
                    <a:pt x="0" y="0"/>
                  </a:moveTo>
                  <a:lnTo>
                    <a:pt x="85" y="0"/>
                  </a:lnTo>
                  <a:lnTo>
                    <a:pt x="294" y="673"/>
                  </a:lnTo>
                  <a:lnTo>
                    <a:pt x="716" y="979"/>
                  </a:lnTo>
                  <a:lnTo>
                    <a:pt x="762" y="1143"/>
                  </a:lnTo>
                  <a:lnTo>
                    <a:pt x="226" y="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7" name="Freeform 171"/>
            <p:cNvSpPr>
              <a:spLocks/>
            </p:cNvSpPr>
            <p:nvPr/>
          </p:nvSpPr>
          <p:spPr bwMode="auto">
            <a:xfrm>
              <a:off x="4215" y="1986"/>
              <a:ext cx="48" cy="155"/>
            </a:xfrm>
            <a:custGeom>
              <a:avLst/>
              <a:gdLst>
                <a:gd name="T0" fmla="*/ 0 w 97"/>
                <a:gd name="T1" fmla="*/ 0 h 310"/>
                <a:gd name="T2" fmla="*/ 1 w 97"/>
                <a:gd name="T3" fmla="*/ 5 h 310"/>
                <a:gd name="T4" fmla="*/ 0 w 97"/>
                <a:gd name="T5" fmla="*/ 5 h 310"/>
                <a:gd name="T6" fmla="*/ 0 w 97"/>
                <a:gd name="T7" fmla="*/ 0 h 310"/>
                <a:gd name="T8" fmla="*/ 0 w 97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0"/>
                <a:gd name="T17" fmla="*/ 97 w 97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0">
                  <a:moveTo>
                    <a:pt x="0" y="0"/>
                  </a:moveTo>
                  <a:lnTo>
                    <a:pt x="97" y="310"/>
                  </a:lnTo>
                  <a:lnTo>
                    <a:pt x="14" y="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8" name="Freeform 172"/>
            <p:cNvSpPr>
              <a:spLocks/>
            </p:cNvSpPr>
            <p:nvPr/>
          </p:nvSpPr>
          <p:spPr bwMode="auto">
            <a:xfrm>
              <a:off x="4079" y="1824"/>
              <a:ext cx="51" cy="58"/>
            </a:xfrm>
            <a:custGeom>
              <a:avLst/>
              <a:gdLst>
                <a:gd name="T0" fmla="*/ 2 w 102"/>
                <a:gd name="T1" fmla="*/ 0 h 116"/>
                <a:gd name="T2" fmla="*/ 2 w 102"/>
                <a:gd name="T3" fmla="*/ 2 h 116"/>
                <a:gd name="T4" fmla="*/ 2 w 102"/>
                <a:gd name="T5" fmla="*/ 2 h 116"/>
                <a:gd name="T6" fmla="*/ 2 w 102"/>
                <a:gd name="T7" fmla="*/ 2 h 116"/>
                <a:gd name="T8" fmla="*/ 2 w 102"/>
                <a:gd name="T9" fmla="*/ 2 h 116"/>
                <a:gd name="T10" fmla="*/ 2 w 102"/>
                <a:gd name="T11" fmla="*/ 2 h 116"/>
                <a:gd name="T12" fmla="*/ 1 w 102"/>
                <a:gd name="T13" fmla="*/ 2 h 116"/>
                <a:gd name="T14" fmla="*/ 1 w 102"/>
                <a:gd name="T15" fmla="*/ 2 h 116"/>
                <a:gd name="T16" fmla="*/ 1 w 102"/>
                <a:gd name="T17" fmla="*/ 2 h 116"/>
                <a:gd name="T18" fmla="*/ 1 w 102"/>
                <a:gd name="T19" fmla="*/ 2 h 116"/>
                <a:gd name="T20" fmla="*/ 1 w 102"/>
                <a:gd name="T21" fmla="*/ 2 h 116"/>
                <a:gd name="T22" fmla="*/ 1 w 102"/>
                <a:gd name="T23" fmla="*/ 2 h 116"/>
                <a:gd name="T24" fmla="*/ 1 w 102"/>
                <a:gd name="T25" fmla="*/ 2 h 116"/>
                <a:gd name="T26" fmla="*/ 1 w 102"/>
                <a:gd name="T27" fmla="*/ 2 h 116"/>
                <a:gd name="T28" fmla="*/ 1 w 102"/>
                <a:gd name="T29" fmla="*/ 2 h 116"/>
                <a:gd name="T30" fmla="*/ 1 w 102"/>
                <a:gd name="T31" fmla="*/ 2 h 116"/>
                <a:gd name="T32" fmla="*/ 1 w 102"/>
                <a:gd name="T33" fmla="*/ 2 h 116"/>
                <a:gd name="T34" fmla="*/ 0 w 102"/>
                <a:gd name="T35" fmla="*/ 2 h 116"/>
                <a:gd name="T36" fmla="*/ 1 w 102"/>
                <a:gd name="T37" fmla="*/ 2 h 116"/>
                <a:gd name="T38" fmla="*/ 1 w 102"/>
                <a:gd name="T39" fmla="*/ 2 h 116"/>
                <a:gd name="T40" fmla="*/ 1 w 102"/>
                <a:gd name="T41" fmla="*/ 2 h 116"/>
                <a:gd name="T42" fmla="*/ 1 w 102"/>
                <a:gd name="T43" fmla="*/ 2 h 116"/>
                <a:gd name="T44" fmla="*/ 1 w 102"/>
                <a:gd name="T45" fmla="*/ 2 h 116"/>
                <a:gd name="T46" fmla="*/ 1 w 102"/>
                <a:gd name="T47" fmla="*/ 2 h 116"/>
                <a:gd name="T48" fmla="*/ 1 w 102"/>
                <a:gd name="T49" fmla="*/ 2 h 116"/>
                <a:gd name="T50" fmla="*/ 1 w 102"/>
                <a:gd name="T51" fmla="*/ 1 h 116"/>
                <a:gd name="T52" fmla="*/ 1 w 102"/>
                <a:gd name="T53" fmla="*/ 1 h 116"/>
                <a:gd name="T54" fmla="*/ 1 w 102"/>
                <a:gd name="T55" fmla="*/ 1 h 116"/>
                <a:gd name="T56" fmla="*/ 1 w 102"/>
                <a:gd name="T57" fmla="*/ 1 h 116"/>
                <a:gd name="T58" fmla="*/ 1 w 102"/>
                <a:gd name="T59" fmla="*/ 1 h 116"/>
                <a:gd name="T60" fmla="*/ 1 w 102"/>
                <a:gd name="T61" fmla="*/ 1 h 116"/>
                <a:gd name="T62" fmla="*/ 1 w 102"/>
                <a:gd name="T63" fmla="*/ 1 h 116"/>
                <a:gd name="T64" fmla="*/ 1 w 102"/>
                <a:gd name="T65" fmla="*/ 1 h 116"/>
                <a:gd name="T66" fmla="*/ 1 w 102"/>
                <a:gd name="T67" fmla="*/ 1 h 116"/>
                <a:gd name="T68" fmla="*/ 1 w 102"/>
                <a:gd name="T69" fmla="*/ 1 h 116"/>
                <a:gd name="T70" fmla="*/ 1 w 102"/>
                <a:gd name="T71" fmla="*/ 1 h 116"/>
                <a:gd name="T72" fmla="*/ 1 w 102"/>
                <a:gd name="T73" fmla="*/ 1 h 116"/>
                <a:gd name="T74" fmla="*/ 2 w 102"/>
                <a:gd name="T75" fmla="*/ 1 h 116"/>
                <a:gd name="T76" fmla="*/ 2 w 102"/>
                <a:gd name="T77" fmla="*/ 1 h 116"/>
                <a:gd name="T78" fmla="*/ 2 w 102"/>
                <a:gd name="T79" fmla="*/ 0 h 116"/>
                <a:gd name="T80" fmla="*/ 2 w 102"/>
                <a:gd name="T81" fmla="*/ 0 h 116"/>
                <a:gd name="T82" fmla="*/ 2 w 102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2"/>
                <a:gd name="T127" fmla="*/ 0 h 116"/>
                <a:gd name="T128" fmla="*/ 102 w 102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2" h="116">
                  <a:moveTo>
                    <a:pt x="78" y="0"/>
                  </a:moveTo>
                  <a:lnTo>
                    <a:pt x="102" y="69"/>
                  </a:lnTo>
                  <a:lnTo>
                    <a:pt x="79" y="116"/>
                  </a:lnTo>
                  <a:lnTo>
                    <a:pt x="76" y="116"/>
                  </a:lnTo>
                  <a:lnTo>
                    <a:pt x="72" y="116"/>
                  </a:lnTo>
                  <a:lnTo>
                    <a:pt x="66" y="116"/>
                  </a:lnTo>
                  <a:lnTo>
                    <a:pt x="62" y="116"/>
                  </a:lnTo>
                  <a:lnTo>
                    <a:pt x="57" y="114"/>
                  </a:lnTo>
                  <a:lnTo>
                    <a:pt x="51" y="114"/>
                  </a:lnTo>
                  <a:lnTo>
                    <a:pt x="45" y="112"/>
                  </a:lnTo>
                  <a:lnTo>
                    <a:pt x="38" y="112"/>
                  </a:lnTo>
                  <a:lnTo>
                    <a:pt x="32" y="110"/>
                  </a:lnTo>
                  <a:lnTo>
                    <a:pt x="24" y="109"/>
                  </a:lnTo>
                  <a:lnTo>
                    <a:pt x="19" y="105"/>
                  </a:lnTo>
                  <a:lnTo>
                    <a:pt x="13" y="103"/>
                  </a:lnTo>
                  <a:lnTo>
                    <a:pt x="5" y="97"/>
                  </a:lnTo>
                  <a:lnTo>
                    <a:pt x="2" y="95"/>
                  </a:lnTo>
                  <a:lnTo>
                    <a:pt x="0" y="93"/>
                  </a:lnTo>
                  <a:lnTo>
                    <a:pt x="3" y="90"/>
                  </a:lnTo>
                  <a:lnTo>
                    <a:pt x="5" y="86"/>
                  </a:lnTo>
                  <a:lnTo>
                    <a:pt x="9" y="80"/>
                  </a:lnTo>
                  <a:lnTo>
                    <a:pt x="13" y="76"/>
                  </a:lnTo>
                  <a:lnTo>
                    <a:pt x="15" y="72"/>
                  </a:lnTo>
                  <a:lnTo>
                    <a:pt x="17" y="69"/>
                  </a:lnTo>
                  <a:lnTo>
                    <a:pt x="21" y="65"/>
                  </a:lnTo>
                  <a:lnTo>
                    <a:pt x="24" y="59"/>
                  </a:lnTo>
                  <a:lnTo>
                    <a:pt x="28" y="55"/>
                  </a:lnTo>
                  <a:lnTo>
                    <a:pt x="32" y="52"/>
                  </a:lnTo>
                  <a:lnTo>
                    <a:pt x="36" y="46"/>
                  </a:lnTo>
                  <a:lnTo>
                    <a:pt x="40" y="42"/>
                  </a:lnTo>
                  <a:lnTo>
                    <a:pt x="43" y="36"/>
                  </a:lnTo>
                  <a:lnTo>
                    <a:pt x="47" y="32"/>
                  </a:lnTo>
                  <a:lnTo>
                    <a:pt x="51" y="29"/>
                  </a:lnTo>
                  <a:lnTo>
                    <a:pt x="55" y="25"/>
                  </a:lnTo>
                  <a:lnTo>
                    <a:pt x="57" y="21"/>
                  </a:lnTo>
                  <a:lnTo>
                    <a:pt x="60" y="17"/>
                  </a:lnTo>
                  <a:lnTo>
                    <a:pt x="64" y="13"/>
                  </a:lnTo>
                  <a:lnTo>
                    <a:pt x="70" y="8"/>
                  </a:lnTo>
                  <a:lnTo>
                    <a:pt x="74" y="4"/>
                  </a:lnTo>
                  <a:lnTo>
                    <a:pt x="7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9" name="Freeform 173"/>
            <p:cNvSpPr>
              <a:spLocks/>
            </p:cNvSpPr>
            <p:nvPr/>
          </p:nvSpPr>
          <p:spPr bwMode="auto">
            <a:xfrm>
              <a:off x="4118" y="1824"/>
              <a:ext cx="41" cy="58"/>
            </a:xfrm>
            <a:custGeom>
              <a:avLst/>
              <a:gdLst>
                <a:gd name="T0" fmla="*/ 0 w 81"/>
                <a:gd name="T1" fmla="*/ 0 h 116"/>
                <a:gd name="T2" fmla="*/ 1 w 81"/>
                <a:gd name="T3" fmla="*/ 2 h 116"/>
                <a:gd name="T4" fmla="*/ 1 w 81"/>
                <a:gd name="T5" fmla="*/ 2 h 116"/>
                <a:gd name="T6" fmla="*/ 1 w 81"/>
                <a:gd name="T7" fmla="*/ 2 h 116"/>
                <a:gd name="T8" fmla="*/ 1 w 81"/>
                <a:gd name="T9" fmla="*/ 2 h 116"/>
                <a:gd name="T10" fmla="*/ 1 w 81"/>
                <a:gd name="T11" fmla="*/ 2 h 116"/>
                <a:gd name="T12" fmla="*/ 1 w 81"/>
                <a:gd name="T13" fmla="*/ 2 h 116"/>
                <a:gd name="T14" fmla="*/ 1 w 81"/>
                <a:gd name="T15" fmla="*/ 2 h 116"/>
                <a:gd name="T16" fmla="*/ 1 w 81"/>
                <a:gd name="T17" fmla="*/ 2 h 116"/>
                <a:gd name="T18" fmla="*/ 1 w 81"/>
                <a:gd name="T19" fmla="*/ 2 h 116"/>
                <a:gd name="T20" fmla="*/ 1 w 81"/>
                <a:gd name="T21" fmla="*/ 2 h 116"/>
                <a:gd name="T22" fmla="*/ 1 w 81"/>
                <a:gd name="T23" fmla="*/ 2 h 116"/>
                <a:gd name="T24" fmla="*/ 1 w 81"/>
                <a:gd name="T25" fmla="*/ 2 h 116"/>
                <a:gd name="T26" fmla="*/ 1 w 81"/>
                <a:gd name="T27" fmla="*/ 2 h 116"/>
                <a:gd name="T28" fmla="*/ 1 w 81"/>
                <a:gd name="T29" fmla="*/ 2 h 116"/>
                <a:gd name="T30" fmla="*/ 2 w 81"/>
                <a:gd name="T31" fmla="*/ 2 h 116"/>
                <a:gd name="T32" fmla="*/ 2 w 81"/>
                <a:gd name="T33" fmla="*/ 2 h 116"/>
                <a:gd name="T34" fmla="*/ 2 w 81"/>
                <a:gd name="T35" fmla="*/ 2 h 116"/>
                <a:gd name="T36" fmla="*/ 2 w 81"/>
                <a:gd name="T37" fmla="*/ 2 h 116"/>
                <a:gd name="T38" fmla="*/ 2 w 81"/>
                <a:gd name="T39" fmla="*/ 2 h 116"/>
                <a:gd name="T40" fmla="*/ 2 w 81"/>
                <a:gd name="T41" fmla="*/ 2 h 116"/>
                <a:gd name="T42" fmla="*/ 2 w 81"/>
                <a:gd name="T43" fmla="*/ 2 h 116"/>
                <a:gd name="T44" fmla="*/ 2 w 81"/>
                <a:gd name="T45" fmla="*/ 2 h 116"/>
                <a:gd name="T46" fmla="*/ 1 w 81"/>
                <a:gd name="T47" fmla="*/ 2 h 116"/>
                <a:gd name="T48" fmla="*/ 1 w 81"/>
                <a:gd name="T49" fmla="*/ 2 h 116"/>
                <a:gd name="T50" fmla="*/ 1 w 81"/>
                <a:gd name="T51" fmla="*/ 1 h 116"/>
                <a:gd name="T52" fmla="*/ 1 w 81"/>
                <a:gd name="T53" fmla="*/ 1 h 116"/>
                <a:gd name="T54" fmla="*/ 1 w 81"/>
                <a:gd name="T55" fmla="*/ 1 h 116"/>
                <a:gd name="T56" fmla="*/ 1 w 81"/>
                <a:gd name="T57" fmla="*/ 1 h 116"/>
                <a:gd name="T58" fmla="*/ 1 w 81"/>
                <a:gd name="T59" fmla="*/ 1 h 116"/>
                <a:gd name="T60" fmla="*/ 1 w 81"/>
                <a:gd name="T61" fmla="*/ 1 h 116"/>
                <a:gd name="T62" fmla="*/ 1 w 81"/>
                <a:gd name="T63" fmla="*/ 1 h 116"/>
                <a:gd name="T64" fmla="*/ 1 w 81"/>
                <a:gd name="T65" fmla="*/ 1 h 116"/>
                <a:gd name="T66" fmla="*/ 1 w 81"/>
                <a:gd name="T67" fmla="*/ 1 h 116"/>
                <a:gd name="T68" fmla="*/ 1 w 81"/>
                <a:gd name="T69" fmla="*/ 1 h 116"/>
                <a:gd name="T70" fmla="*/ 1 w 81"/>
                <a:gd name="T71" fmla="*/ 1 h 116"/>
                <a:gd name="T72" fmla="*/ 1 w 81"/>
                <a:gd name="T73" fmla="*/ 1 h 116"/>
                <a:gd name="T74" fmla="*/ 1 w 81"/>
                <a:gd name="T75" fmla="*/ 1 h 116"/>
                <a:gd name="T76" fmla="*/ 1 w 81"/>
                <a:gd name="T77" fmla="*/ 1 h 116"/>
                <a:gd name="T78" fmla="*/ 1 w 81"/>
                <a:gd name="T79" fmla="*/ 1 h 116"/>
                <a:gd name="T80" fmla="*/ 0 w 81"/>
                <a:gd name="T81" fmla="*/ 0 h 116"/>
                <a:gd name="T82" fmla="*/ 0 w 81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1"/>
                <a:gd name="T127" fmla="*/ 0 h 116"/>
                <a:gd name="T128" fmla="*/ 81 w 81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1" h="116">
                  <a:moveTo>
                    <a:pt x="0" y="0"/>
                  </a:moveTo>
                  <a:lnTo>
                    <a:pt x="1" y="116"/>
                  </a:lnTo>
                  <a:lnTo>
                    <a:pt x="1" y="114"/>
                  </a:lnTo>
                  <a:lnTo>
                    <a:pt x="3" y="114"/>
                  </a:lnTo>
                  <a:lnTo>
                    <a:pt x="5" y="114"/>
                  </a:lnTo>
                  <a:lnTo>
                    <a:pt x="9" y="114"/>
                  </a:lnTo>
                  <a:lnTo>
                    <a:pt x="13" y="112"/>
                  </a:lnTo>
                  <a:lnTo>
                    <a:pt x="19" y="112"/>
                  </a:lnTo>
                  <a:lnTo>
                    <a:pt x="24" y="112"/>
                  </a:lnTo>
                  <a:lnTo>
                    <a:pt x="32" y="110"/>
                  </a:lnTo>
                  <a:lnTo>
                    <a:pt x="38" y="110"/>
                  </a:lnTo>
                  <a:lnTo>
                    <a:pt x="43" y="109"/>
                  </a:lnTo>
                  <a:lnTo>
                    <a:pt x="51" y="107"/>
                  </a:lnTo>
                  <a:lnTo>
                    <a:pt x="57" y="105"/>
                  </a:lnTo>
                  <a:lnTo>
                    <a:pt x="62" y="103"/>
                  </a:lnTo>
                  <a:lnTo>
                    <a:pt x="70" y="101"/>
                  </a:lnTo>
                  <a:lnTo>
                    <a:pt x="76" y="97"/>
                  </a:lnTo>
                  <a:lnTo>
                    <a:pt x="81" y="95"/>
                  </a:lnTo>
                  <a:lnTo>
                    <a:pt x="81" y="93"/>
                  </a:lnTo>
                  <a:lnTo>
                    <a:pt x="79" y="90"/>
                  </a:lnTo>
                  <a:lnTo>
                    <a:pt x="76" y="84"/>
                  </a:lnTo>
                  <a:lnTo>
                    <a:pt x="70" y="78"/>
                  </a:lnTo>
                  <a:lnTo>
                    <a:pt x="66" y="72"/>
                  </a:lnTo>
                  <a:lnTo>
                    <a:pt x="62" y="69"/>
                  </a:lnTo>
                  <a:lnTo>
                    <a:pt x="60" y="65"/>
                  </a:lnTo>
                  <a:lnTo>
                    <a:pt x="57" y="61"/>
                  </a:lnTo>
                  <a:lnTo>
                    <a:pt x="53" y="55"/>
                  </a:lnTo>
                  <a:lnTo>
                    <a:pt x="49" y="52"/>
                  </a:lnTo>
                  <a:lnTo>
                    <a:pt x="45" y="48"/>
                  </a:lnTo>
                  <a:lnTo>
                    <a:pt x="43" y="44"/>
                  </a:lnTo>
                  <a:lnTo>
                    <a:pt x="38" y="38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4" y="25"/>
                  </a:lnTo>
                  <a:lnTo>
                    <a:pt x="20" y="21"/>
                  </a:lnTo>
                  <a:lnTo>
                    <a:pt x="17" y="17"/>
                  </a:lnTo>
                  <a:lnTo>
                    <a:pt x="13" y="13"/>
                  </a:lnTo>
                  <a:lnTo>
                    <a:pt x="11" y="12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0" name="Freeform 174"/>
            <p:cNvSpPr>
              <a:spLocks/>
            </p:cNvSpPr>
            <p:nvPr/>
          </p:nvSpPr>
          <p:spPr bwMode="auto">
            <a:xfrm>
              <a:off x="4103" y="1917"/>
              <a:ext cx="91" cy="61"/>
            </a:xfrm>
            <a:custGeom>
              <a:avLst/>
              <a:gdLst>
                <a:gd name="T0" fmla="*/ 0 w 183"/>
                <a:gd name="T1" fmla="*/ 1 h 121"/>
                <a:gd name="T2" fmla="*/ 0 w 183"/>
                <a:gd name="T3" fmla="*/ 2 h 121"/>
                <a:gd name="T4" fmla="*/ 0 w 183"/>
                <a:gd name="T5" fmla="*/ 2 h 121"/>
                <a:gd name="T6" fmla="*/ 0 w 183"/>
                <a:gd name="T7" fmla="*/ 2 h 121"/>
                <a:gd name="T8" fmla="*/ 0 w 183"/>
                <a:gd name="T9" fmla="*/ 2 h 121"/>
                <a:gd name="T10" fmla="*/ 0 w 183"/>
                <a:gd name="T11" fmla="*/ 2 h 121"/>
                <a:gd name="T12" fmla="*/ 0 w 183"/>
                <a:gd name="T13" fmla="*/ 2 h 121"/>
                <a:gd name="T14" fmla="*/ 0 w 183"/>
                <a:gd name="T15" fmla="*/ 2 h 121"/>
                <a:gd name="T16" fmla="*/ 1 w 183"/>
                <a:gd name="T17" fmla="*/ 2 h 121"/>
                <a:gd name="T18" fmla="*/ 1 w 183"/>
                <a:gd name="T19" fmla="*/ 2 h 121"/>
                <a:gd name="T20" fmla="*/ 1 w 183"/>
                <a:gd name="T21" fmla="*/ 2 h 121"/>
                <a:gd name="T22" fmla="*/ 1 w 183"/>
                <a:gd name="T23" fmla="*/ 2 h 121"/>
                <a:gd name="T24" fmla="*/ 1 w 183"/>
                <a:gd name="T25" fmla="*/ 2 h 121"/>
                <a:gd name="T26" fmla="*/ 1 w 183"/>
                <a:gd name="T27" fmla="*/ 2 h 121"/>
                <a:gd name="T28" fmla="*/ 1 w 183"/>
                <a:gd name="T29" fmla="*/ 2 h 121"/>
                <a:gd name="T30" fmla="*/ 1 w 183"/>
                <a:gd name="T31" fmla="*/ 2 h 121"/>
                <a:gd name="T32" fmla="*/ 2 w 183"/>
                <a:gd name="T33" fmla="*/ 2 h 121"/>
                <a:gd name="T34" fmla="*/ 2 w 183"/>
                <a:gd name="T35" fmla="*/ 2 h 121"/>
                <a:gd name="T36" fmla="*/ 2 w 183"/>
                <a:gd name="T37" fmla="*/ 0 h 121"/>
                <a:gd name="T38" fmla="*/ 2 w 183"/>
                <a:gd name="T39" fmla="*/ 0 h 121"/>
                <a:gd name="T40" fmla="*/ 2 w 183"/>
                <a:gd name="T41" fmla="*/ 0 h 121"/>
                <a:gd name="T42" fmla="*/ 2 w 183"/>
                <a:gd name="T43" fmla="*/ 1 h 121"/>
                <a:gd name="T44" fmla="*/ 1 w 183"/>
                <a:gd name="T45" fmla="*/ 1 h 121"/>
                <a:gd name="T46" fmla="*/ 1 w 183"/>
                <a:gd name="T47" fmla="*/ 1 h 121"/>
                <a:gd name="T48" fmla="*/ 1 w 183"/>
                <a:gd name="T49" fmla="*/ 1 h 121"/>
                <a:gd name="T50" fmla="*/ 1 w 183"/>
                <a:gd name="T51" fmla="*/ 1 h 121"/>
                <a:gd name="T52" fmla="*/ 1 w 183"/>
                <a:gd name="T53" fmla="*/ 1 h 121"/>
                <a:gd name="T54" fmla="*/ 1 w 183"/>
                <a:gd name="T55" fmla="*/ 1 h 121"/>
                <a:gd name="T56" fmla="*/ 1 w 183"/>
                <a:gd name="T57" fmla="*/ 1 h 121"/>
                <a:gd name="T58" fmla="*/ 1 w 183"/>
                <a:gd name="T59" fmla="*/ 1 h 121"/>
                <a:gd name="T60" fmla="*/ 1 w 183"/>
                <a:gd name="T61" fmla="*/ 1 h 121"/>
                <a:gd name="T62" fmla="*/ 1 w 183"/>
                <a:gd name="T63" fmla="*/ 1 h 121"/>
                <a:gd name="T64" fmla="*/ 1 w 183"/>
                <a:gd name="T65" fmla="*/ 1 h 121"/>
                <a:gd name="T66" fmla="*/ 1 w 183"/>
                <a:gd name="T67" fmla="*/ 1 h 121"/>
                <a:gd name="T68" fmla="*/ 1 w 183"/>
                <a:gd name="T69" fmla="*/ 1 h 121"/>
                <a:gd name="T70" fmla="*/ 0 w 183"/>
                <a:gd name="T71" fmla="*/ 1 h 121"/>
                <a:gd name="T72" fmla="*/ 0 w 183"/>
                <a:gd name="T73" fmla="*/ 1 h 121"/>
                <a:gd name="T74" fmla="*/ 0 w 183"/>
                <a:gd name="T75" fmla="*/ 1 h 121"/>
                <a:gd name="T76" fmla="*/ 0 w 183"/>
                <a:gd name="T77" fmla="*/ 1 h 121"/>
                <a:gd name="T78" fmla="*/ 0 w 183"/>
                <a:gd name="T79" fmla="*/ 1 h 121"/>
                <a:gd name="T80" fmla="*/ 0 w 183"/>
                <a:gd name="T81" fmla="*/ 1 h 121"/>
                <a:gd name="T82" fmla="*/ 0 w 183"/>
                <a:gd name="T83" fmla="*/ 1 h 121"/>
                <a:gd name="T84" fmla="*/ 0 w 183"/>
                <a:gd name="T85" fmla="*/ 1 h 121"/>
                <a:gd name="T86" fmla="*/ 0 w 183"/>
                <a:gd name="T87" fmla="*/ 1 h 121"/>
                <a:gd name="T88" fmla="*/ 0 w 183"/>
                <a:gd name="T89" fmla="*/ 1 h 1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3"/>
                <a:gd name="T136" fmla="*/ 0 h 121"/>
                <a:gd name="T137" fmla="*/ 183 w 183"/>
                <a:gd name="T138" fmla="*/ 121 h 12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3" h="121">
                  <a:moveTo>
                    <a:pt x="0" y="49"/>
                  </a:moveTo>
                  <a:lnTo>
                    <a:pt x="36" y="104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4" y="102"/>
                  </a:lnTo>
                  <a:lnTo>
                    <a:pt x="50" y="102"/>
                  </a:lnTo>
                  <a:lnTo>
                    <a:pt x="53" y="102"/>
                  </a:lnTo>
                  <a:lnTo>
                    <a:pt x="59" y="102"/>
                  </a:lnTo>
                  <a:lnTo>
                    <a:pt x="65" y="100"/>
                  </a:lnTo>
                  <a:lnTo>
                    <a:pt x="70" y="100"/>
                  </a:lnTo>
                  <a:lnTo>
                    <a:pt x="76" y="100"/>
                  </a:lnTo>
                  <a:lnTo>
                    <a:pt x="84" y="98"/>
                  </a:lnTo>
                  <a:lnTo>
                    <a:pt x="91" y="98"/>
                  </a:lnTo>
                  <a:lnTo>
                    <a:pt x="99" y="96"/>
                  </a:lnTo>
                  <a:lnTo>
                    <a:pt x="105" y="95"/>
                  </a:lnTo>
                  <a:lnTo>
                    <a:pt x="112" y="93"/>
                  </a:lnTo>
                  <a:lnTo>
                    <a:pt x="133" y="121"/>
                  </a:lnTo>
                  <a:lnTo>
                    <a:pt x="183" y="100"/>
                  </a:lnTo>
                  <a:lnTo>
                    <a:pt x="139" y="0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31" y="1"/>
                  </a:lnTo>
                  <a:lnTo>
                    <a:pt x="127" y="3"/>
                  </a:lnTo>
                  <a:lnTo>
                    <a:pt x="122" y="5"/>
                  </a:lnTo>
                  <a:lnTo>
                    <a:pt x="114" y="7"/>
                  </a:lnTo>
                  <a:lnTo>
                    <a:pt x="107" y="9"/>
                  </a:lnTo>
                  <a:lnTo>
                    <a:pt x="101" y="11"/>
                  </a:lnTo>
                  <a:lnTo>
                    <a:pt x="97" y="11"/>
                  </a:lnTo>
                  <a:lnTo>
                    <a:pt x="91" y="13"/>
                  </a:lnTo>
                  <a:lnTo>
                    <a:pt x="88" y="13"/>
                  </a:lnTo>
                  <a:lnTo>
                    <a:pt x="84" y="15"/>
                  </a:lnTo>
                  <a:lnTo>
                    <a:pt x="80" y="15"/>
                  </a:lnTo>
                  <a:lnTo>
                    <a:pt x="74" y="15"/>
                  </a:lnTo>
                  <a:lnTo>
                    <a:pt x="70" y="17"/>
                  </a:lnTo>
                  <a:lnTo>
                    <a:pt x="67" y="19"/>
                  </a:lnTo>
                  <a:lnTo>
                    <a:pt x="63" y="19"/>
                  </a:lnTo>
                  <a:lnTo>
                    <a:pt x="59" y="19"/>
                  </a:lnTo>
                  <a:lnTo>
                    <a:pt x="55" y="19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1" name="Freeform 175"/>
            <p:cNvSpPr>
              <a:spLocks/>
            </p:cNvSpPr>
            <p:nvPr/>
          </p:nvSpPr>
          <p:spPr bwMode="auto">
            <a:xfrm>
              <a:off x="4046" y="1920"/>
              <a:ext cx="75" cy="58"/>
            </a:xfrm>
            <a:custGeom>
              <a:avLst/>
              <a:gdLst>
                <a:gd name="T0" fmla="*/ 1 w 150"/>
                <a:gd name="T1" fmla="*/ 0 h 116"/>
                <a:gd name="T2" fmla="*/ 0 w 150"/>
                <a:gd name="T3" fmla="*/ 2 h 116"/>
                <a:gd name="T4" fmla="*/ 1 w 150"/>
                <a:gd name="T5" fmla="*/ 2 h 116"/>
                <a:gd name="T6" fmla="*/ 1 w 150"/>
                <a:gd name="T7" fmla="*/ 2 h 116"/>
                <a:gd name="T8" fmla="*/ 1 w 150"/>
                <a:gd name="T9" fmla="*/ 2 h 116"/>
                <a:gd name="T10" fmla="*/ 1 w 150"/>
                <a:gd name="T11" fmla="*/ 2 h 116"/>
                <a:gd name="T12" fmla="*/ 1 w 150"/>
                <a:gd name="T13" fmla="*/ 2 h 116"/>
                <a:gd name="T14" fmla="*/ 1 w 150"/>
                <a:gd name="T15" fmla="*/ 2 h 116"/>
                <a:gd name="T16" fmla="*/ 1 w 150"/>
                <a:gd name="T17" fmla="*/ 2 h 116"/>
                <a:gd name="T18" fmla="*/ 1 w 150"/>
                <a:gd name="T19" fmla="*/ 2 h 116"/>
                <a:gd name="T20" fmla="*/ 1 w 150"/>
                <a:gd name="T21" fmla="*/ 2 h 116"/>
                <a:gd name="T22" fmla="*/ 1 w 150"/>
                <a:gd name="T23" fmla="*/ 2 h 116"/>
                <a:gd name="T24" fmla="*/ 1 w 150"/>
                <a:gd name="T25" fmla="*/ 2 h 116"/>
                <a:gd name="T26" fmla="*/ 1 w 150"/>
                <a:gd name="T27" fmla="*/ 2 h 116"/>
                <a:gd name="T28" fmla="*/ 1 w 150"/>
                <a:gd name="T29" fmla="*/ 2 h 116"/>
                <a:gd name="T30" fmla="*/ 1 w 150"/>
                <a:gd name="T31" fmla="*/ 2 h 116"/>
                <a:gd name="T32" fmla="*/ 1 w 150"/>
                <a:gd name="T33" fmla="*/ 2 h 116"/>
                <a:gd name="T34" fmla="*/ 2 w 150"/>
                <a:gd name="T35" fmla="*/ 2 h 116"/>
                <a:gd name="T36" fmla="*/ 2 w 150"/>
                <a:gd name="T37" fmla="*/ 2 h 116"/>
                <a:gd name="T38" fmla="*/ 2 w 150"/>
                <a:gd name="T39" fmla="*/ 2 h 116"/>
                <a:gd name="T40" fmla="*/ 2 w 150"/>
                <a:gd name="T41" fmla="*/ 2 h 116"/>
                <a:gd name="T42" fmla="*/ 2 w 150"/>
                <a:gd name="T43" fmla="*/ 2 h 116"/>
                <a:gd name="T44" fmla="*/ 2 w 150"/>
                <a:gd name="T45" fmla="*/ 1 h 116"/>
                <a:gd name="T46" fmla="*/ 2 w 150"/>
                <a:gd name="T47" fmla="*/ 1 h 116"/>
                <a:gd name="T48" fmla="*/ 2 w 150"/>
                <a:gd name="T49" fmla="*/ 1 h 116"/>
                <a:gd name="T50" fmla="*/ 2 w 150"/>
                <a:gd name="T51" fmla="*/ 1 h 116"/>
                <a:gd name="T52" fmla="*/ 2 w 150"/>
                <a:gd name="T53" fmla="*/ 1 h 116"/>
                <a:gd name="T54" fmla="*/ 2 w 150"/>
                <a:gd name="T55" fmla="*/ 1 h 116"/>
                <a:gd name="T56" fmla="*/ 2 w 150"/>
                <a:gd name="T57" fmla="*/ 1 h 116"/>
                <a:gd name="T58" fmla="*/ 1 w 150"/>
                <a:gd name="T59" fmla="*/ 1 h 116"/>
                <a:gd name="T60" fmla="*/ 1 w 150"/>
                <a:gd name="T61" fmla="*/ 1 h 116"/>
                <a:gd name="T62" fmla="*/ 1 w 150"/>
                <a:gd name="T63" fmla="*/ 1 h 116"/>
                <a:gd name="T64" fmla="*/ 1 w 150"/>
                <a:gd name="T65" fmla="*/ 1 h 116"/>
                <a:gd name="T66" fmla="*/ 1 w 150"/>
                <a:gd name="T67" fmla="*/ 1 h 116"/>
                <a:gd name="T68" fmla="*/ 1 w 150"/>
                <a:gd name="T69" fmla="*/ 1 h 116"/>
                <a:gd name="T70" fmla="*/ 1 w 150"/>
                <a:gd name="T71" fmla="*/ 1 h 116"/>
                <a:gd name="T72" fmla="*/ 1 w 150"/>
                <a:gd name="T73" fmla="*/ 1 h 116"/>
                <a:gd name="T74" fmla="*/ 1 w 150"/>
                <a:gd name="T75" fmla="*/ 1 h 116"/>
                <a:gd name="T76" fmla="*/ 1 w 150"/>
                <a:gd name="T77" fmla="*/ 1 h 116"/>
                <a:gd name="T78" fmla="*/ 1 w 150"/>
                <a:gd name="T79" fmla="*/ 1 h 116"/>
                <a:gd name="T80" fmla="*/ 1 w 150"/>
                <a:gd name="T81" fmla="*/ 1 h 116"/>
                <a:gd name="T82" fmla="*/ 1 w 150"/>
                <a:gd name="T83" fmla="*/ 1 h 116"/>
                <a:gd name="T84" fmla="*/ 1 w 150"/>
                <a:gd name="T85" fmla="*/ 1 h 116"/>
                <a:gd name="T86" fmla="*/ 1 w 150"/>
                <a:gd name="T87" fmla="*/ 1 h 116"/>
                <a:gd name="T88" fmla="*/ 1 w 150"/>
                <a:gd name="T89" fmla="*/ 1 h 116"/>
                <a:gd name="T90" fmla="*/ 1 w 150"/>
                <a:gd name="T91" fmla="*/ 1 h 116"/>
                <a:gd name="T92" fmla="*/ 1 w 150"/>
                <a:gd name="T93" fmla="*/ 1 h 116"/>
                <a:gd name="T94" fmla="*/ 1 w 150"/>
                <a:gd name="T95" fmla="*/ 0 h 116"/>
                <a:gd name="T96" fmla="*/ 1 w 150"/>
                <a:gd name="T97" fmla="*/ 0 h 1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0"/>
                <a:gd name="T148" fmla="*/ 0 h 116"/>
                <a:gd name="T149" fmla="*/ 150 w 150"/>
                <a:gd name="T150" fmla="*/ 116 h 1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0" h="116">
                  <a:moveTo>
                    <a:pt x="40" y="0"/>
                  </a:moveTo>
                  <a:lnTo>
                    <a:pt x="0" y="95"/>
                  </a:lnTo>
                  <a:lnTo>
                    <a:pt x="55" y="116"/>
                  </a:lnTo>
                  <a:lnTo>
                    <a:pt x="76" y="88"/>
                  </a:lnTo>
                  <a:lnTo>
                    <a:pt x="80" y="90"/>
                  </a:lnTo>
                  <a:lnTo>
                    <a:pt x="82" y="90"/>
                  </a:lnTo>
                  <a:lnTo>
                    <a:pt x="86" y="91"/>
                  </a:lnTo>
                  <a:lnTo>
                    <a:pt x="89" y="91"/>
                  </a:lnTo>
                  <a:lnTo>
                    <a:pt x="93" y="93"/>
                  </a:lnTo>
                  <a:lnTo>
                    <a:pt x="99" y="93"/>
                  </a:lnTo>
                  <a:lnTo>
                    <a:pt x="105" y="95"/>
                  </a:lnTo>
                  <a:lnTo>
                    <a:pt x="110" y="95"/>
                  </a:lnTo>
                  <a:lnTo>
                    <a:pt x="116" y="97"/>
                  </a:lnTo>
                  <a:lnTo>
                    <a:pt x="120" y="97"/>
                  </a:lnTo>
                  <a:lnTo>
                    <a:pt x="124" y="97"/>
                  </a:lnTo>
                  <a:lnTo>
                    <a:pt x="127" y="97"/>
                  </a:lnTo>
                  <a:lnTo>
                    <a:pt x="131" y="97"/>
                  </a:lnTo>
                  <a:lnTo>
                    <a:pt x="137" y="97"/>
                  </a:lnTo>
                  <a:lnTo>
                    <a:pt x="141" y="97"/>
                  </a:lnTo>
                  <a:lnTo>
                    <a:pt x="145" y="97"/>
                  </a:lnTo>
                  <a:lnTo>
                    <a:pt x="150" y="99"/>
                  </a:lnTo>
                  <a:lnTo>
                    <a:pt x="150" y="15"/>
                  </a:lnTo>
                  <a:lnTo>
                    <a:pt x="148" y="15"/>
                  </a:lnTo>
                  <a:lnTo>
                    <a:pt x="143" y="15"/>
                  </a:lnTo>
                  <a:lnTo>
                    <a:pt x="141" y="15"/>
                  </a:lnTo>
                  <a:lnTo>
                    <a:pt x="137" y="15"/>
                  </a:lnTo>
                  <a:lnTo>
                    <a:pt x="133" y="15"/>
                  </a:lnTo>
                  <a:lnTo>
                    <a:pt x="129" y="15"/>
                  </a:lnTo>
                  <a:lnTo>
                    <a:pt x="126" y="15"/>
                  </a:lnTo>
                  <a:lnTo>
                    <a:pt x="120" y="15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5" y="14"/>
                  </a:lnTo>
                  <a:lnTo>
                    <a:pt x="99" y="14"/>
                  </a:lnTo>
                  <a:lnTo>
                    <a:pt x="93" y="12"/>
                  </a:lnTo>
                  <a:lnTo>
                    <a:pt x="88" y="12"/>
                  </a:lnTo>
                  <a:lnTo>
                    <a:pt x="82" y="10"/>
                  </a:lnTo>
                  <a:lnTo>
                    <a:pt x="76" y="10"/>
                  </a:lnTo>
                  <a:lnTo>
                    <a:pt x="72" y="8"/>
                  </a:lnTo>
                  <a:lnTo>
                    <a:pt x="67" y="8"/>
                  </a:lnTo>
                  <a:lnTo>
                    <a:pt x="63" y="6"/>
                  </a:lnTo>
                  <a:lnTo>
                    <a:pt x="59" y="6"/>
                  </a:lnTo>
                  <a:lnTo>
                    <a:pt x="55" y="4"/>
                  </a:lnTo>
                  <a:lnTo>
                    <a:pt x="51" y="4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  <p:pic>
        <p:nvPicPr>
          <p:cNvPr id="122" name="Picture 176" descr="j02396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825" y="4302125"/>
            <a:ext cx="9144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" name="Group 177"/>
          <p:cNvGrpSpPr>
            <a:grpSpLocks/>
          </p:cNvGrpSpPr>
          <p:nvPr/>
        </p:nvGrpSpPr>
        <p:grpSpPr bwMode="auto">
          <a:xfrm>
            <a:off x="3781425" y="3997325"/>
            <a:ext cx="1006475" cy="649288"/>
            <a:chOff x="2188" y="3390"/>
            <a:chExt cx="634" cy="409"/>
          </a:xfrm>
        </p:grpSpPr>
        <p:sp>
          <p:nvSpPr>
            <p:cNvPr id="124" name="Freeform 178"/>
            <p:cNvSpPr>
              <a:spLocks/>
            </p:cNvSpPr>
            <p:nvPr/>
          </p:nvSpPr>
          <p:spPr bwMode="auto">
            <a:xfrm rot="1765608">
              <a:off x="2315" y="3414"/>
              <a:ext cx="326" cy="271"/>
            </a:xfrm>
            <a:custGeom>
              <a:avLst/>
              <a:gdLst>
                <a:gd name="T0" fmla="*/ 0 w 1237"/>
                <a:gd name="T1" fmla="*/ 0 h 1030"/>
                <a:gd name="T2" fmla="*/ 0 w 1237"/>
                <a:gd name="T3" fmla="*/ 0 h 1030"/>
                <a:gd name="T4" fmla="*/ 0 w 1237"/>
                <a:gd name="T5" fmla="*/ 0 h 1030"/>
                <a:gd name="T6" fmla="*/ 0 w 1237"/>
                <a:gd name="T7" fmla="*/ 0 h 1030"/>
                <a:gd name="T8" fmla="*/ 0 w 1237"/>
                <a:gd name="T9" fmla="*/ 0 h 1030"/>
                <a:gd name="T10" fmla="*/ 0 w 1237"/>
                <a:gd name="T11" fmla="*/ 0 h 1030"/>
                <a:gd name="T12" fmla="*/ 0 w 1237"/>
                <a:gd name="T13" fmla="*/ 0 h 1030"/>
                <a:gd name="T14" fmla="*/ 0 w 1237"/>
                <a:gd name="T15" fmla="*/ 0 h 1030"/>
                <a:gd name="T16" fmla="*/ 0 w 1237"/>
                <a:gd name="T17" fmla="*/ 0 h 1030"/>
                <a:gd name="T18" fmla="*/ 0 w 1237"/>
                <a:gd name="T19" fmla="*/ 0 h 1030"/>
                <a:gd name="T20" fmla="*/ 0 w 1237"/>
                <a:gd name="T21" fmla="*/ 0 h 1030"/>
                <a:gd name="T22" fmla="*/ 0 w 1237"/>
                <a:gd name="T23" fmla="*/ 0 h 1030"/>
                <a:gd name="T24" fmla="*/ 0 w 1237"/>
                <a:gd name="T25" fmla="*/ 0 h 1030"/>
                <a:gd name="T26" fmla="*/ 0 w 1237"/>
                <a:gd name="T27" fmla="*/ 0 h 1030"/>
                <a:gd name="T28" fmla="*/ 0 w 1237"/>
                <a:gd name="T29" fmla="*/ 0 h 1030"/>
                <a:gd name="T30" fmla="*/ 0 w 1237"/>
                <a:gd name="T31" fmla="*/ 0 h 1030"/>
                <a:gd name="T32" fmla="*/ 0 w 1237"/>
                <a:gd name="T33" fmla="*/ 0 h 1030"/>
                <a:gd name="T34" fmla="*/ 0 w 1237"/>
                <a:gd name="T35" fmla="*/ 0 h 1030"/>
                <a:gd name="T36" fmla="*/ 0 w 1237"/>
                <a:gd name="T37" fmla="*/ 0 h 1030"/>
                <a:gd name="T38" fmla="*/ 0 w 1237"/>
                <a:gd name="T39" fmla="*/ 0 h 1030"/>
                <a:gd name="T40" fmla="*/ 0 w 1237"/>
                <a:gd name="T41" fmla="*/ 0 h 1030"/>
                <a:gd name="T42" fmla="*/ 0 w 1237"/>
                <a:gd name="T43" fmla="*/ 0 h 1030"/>
                <a:gd name="T44" fmla="*/ 0 w 1237"/>
                <a:gd name="T45" fmla="*/ 0 h 1030"/>
                <a:gd name="T46" fmla="*/ 0 w 1237"/>
                <a:gd name="T47" fmla="*/ 0 h 1030"/>
                <a:gd name="T48" fmla="*/ 0 w 1237"/>
                <a:gd name="T49" fmla="*/ 0 h 1030"/>
                <a:gd name="T50" fmla="*/ 0 w 1237"/>
                <a:gd name="T51" fmla="*/ 0 h 1030"/>
                <a:gd name="T52" fmla="*/ 0 w 1237"/>
                <a:gd name="T53" fmla="*/ 0 h 1030"/>
                <a:gd name="T54" fmla="*/ 0 w 1237"/>
                <a:gd name="T55" fmla="*/ 0 h 1030"/>
                <a:gd name="T56" fmla="*/ 0 w 1237"/>
                <a:gd name="T57" fmla="*/ 0 h 1030"/>
                <a:gd name="T58" fmla="*/ 0 w 1237"/>
                <a:gd name="T59" fmla="*/ 0 h 1030"/>
                <a:gd name="T60" fmla="*/ 0 w 1237"/>
                <a:gd name="T61" fmla="*/ 0 h 1030"/>
                <a:gd name="T62" fmla="*/ 0 w 1237"/>
                <a:gd name="T63" fmla="*/ 0 h 1030"/>
                <a:gd name="T64" fmla="*/ 0 w 1237"/>
                <a:gd name="T65" fmla="*/ 0 h 1030"/>
                <a:gd name="T66" fmla="*/ 0 w 1237"/>
                <a:gd name="T67" fmla="*/ 0 h 1030"/>
                <a:gd name="T68" fmla="*/ 0 w 1237"/>
                <a:gd name="T69" fmla="*/ 0 h 1030"/>
                <a:gd name="T70" fmla="*/ 0 w 1237"/>
                <a:gd name="T71" fmla="*/ 0 h 1030"/>
                <a:gd name="T72" fmla="*/ 0 w 1237"/>
                <a:gd name="T73" fmla="*/ 0 h 1030"/>
                <a:gd name="T74" fmla="*/ 0 w 1237"/>
                <a:gd name="T75" fmla="*/ 0 h 1030"/>
                <a:gd name="T76" fmla="*/ 0 w 1237"/>
                <a:gd name="T77" fmla="*/ 0 h 1030"/>
                <a:gd name="T78" fmla="*/ 0 w 1237"/>
                <a:gd name="T79" fmla="*/ 0 h 1030"/>
                <a:gd name="T80" fmla="*/ 0 w 1237"/>
                <a:gd name="T81" fmla="*/ 0 h 1030"/>
                <a:gd name="T82" fmla="*/ 1 w 1237"/>
                <a:gd name="T83" fmla="*/ 0 h 1030"/>
                <a:gd name="T84" fmla="*/ 0 w 1237"/>
                <a:gd name="T85" fmla="*/ 0 h 1030"/>
                <a:gd name="T86" fmla="*/ 0 w 1237"/>
                <a:gd name="T87" fmla="*/ 0 h 1030"/>
                <a:gd name="T88" fmla="*/ 0 w 1237"/>
                <a:gd name="T89" fmla="*/ 0 h 10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37"/>
                <a:gd name="T136" fmla="*/ 0 h 1030"/>
                <a:gd name="T137" fmla="*/ 1237 w 1237"/>
                <a:gd name="T138" fmla="*/ 1030 h 10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37" h="1030">
                  <a:moveTo>
                    <a:pt x="0" y="1030"/>
                  </a:moveTo>
                  <a:lnTo>
                    <a:pt x="45" y="713"/>
                  </a:lnTo>
                  <a:lnTo>
                    <a:pt x="45" y="709"/>
                  </a:lnTo>
                  <a:lnTo>
                    <a:pt x="49" y="702"/>
                  </a:lnTo>
                  <a:lnTo>
                    <a:pt x="49" y="696"/>
                  </a:lnTo>
                  <a:lnTo>
                    <a:pt x="53" y="688"/>
                  </a:lnTo>
                  <a:lnTo>
                    <a:pt x="55" y="681"/>
                  </a:lnTo>
                  <a:lnTo>
                    <a:pt x="59" y="671"/>
                  </a:lnTo>
                  <a:lnTo>
                    <a:pt x="62" y="662"/>
                  </a:lnTo>
                  <a:lnTo>
                    <a:pt x="64" y="652"/>
                  </a:lnTo>
                  <a:lnTo>
                    <a:pt x="66" y="646"/>
                  </a:lnTo>
                  <a:lnTo>
                    <a:pt x="68" y="641"/>
                  </a:lnTo>
                  <a:lnTo>
                    <a:pt x="70" y="635"/>
                  </a:lnTo>
                  <a:lnTo>
                    <a:pt x="74" y="629"/>
                  </a:lnTo>
                  <a:lnTo>
                    <a:pt x="76" y="622"/>
                  </a:lnTo>
                  <a:lnTo>
                    <a:pt x="78" y="616"/>
                  </a:lnTo>
                  <a:lnTo>
                    <a:pt x="79" y="610"/>
                  </a:lnTo>
                  <a:lnTo>
                    <a:pt x="81" y="605"/>
                  </a:lnTo>
                  <a:lnTo>
                    <a:pt x="83" y="597"/>
                  </a:lnTo>
                  <a:lnTo>
                    <a:pt x="85" y="591"/>
                  </a:lnTo>
                  <a:lnTo>
                    <a:pt x="89" y="586"/>
                  </a:lnTo>
                  <a:lnTo>
                    <a:pt x="91" y="580"/>
                  </a:lnTo>
                  <a:lnTo>
                    <a:pt x="93" y="574"/>
                  </a:lnTo>
                  <a:lnTo>
                    <a:pt x="95" y="567"/>
                  </a:lnTo>
                  <a:lnTo>
                    <a:pt x="97" y="559"/>
                  </a:lnTo>
                  <a:lnTo>
                    <a:pt x="100" y="553"/>
                  </a:lnTo>
                  <a:lnTo>
                    <a:pt x="102" y="548"/>
                  </a:lnTo>
                  <a:lnTo>
                    <a:pt x="104" y="540"/>
                  </a:lnTo>
                  <a:lnTo>
                    <a:pt x="106" y="534"/>
                  </a:lnTo>
                  <a:lnTo>
                    <a:pt x="110" y="529"/>
                  </a:lnTo>
                  <a:lnTo>
                    <a:pt x="112" y="521"/>
                  </a:lnTo>
                  <a:lnTo>
                    <a:pt x="114" y="515"/>
                  </a:lnTo>
                  <a:lnTo>
                    <a:pt x="116" y="510"/>
                  </a:lnTo>
                  <a:lnTo>
                    <a:pt x="117" y="504"/>
                  </a:lnTo>
                  <a:lnTo>
                    <a:pt x="119" y="498"/>
                  </a:lnTo>
                  <a:lnTo>
                    <a:pt x="121" y="492"/>
                  </a:lnTo>
                  <a:lnTo>
                    <a:pt x="123" y="487"/>
                  </a:lnTo>
                  <a:lnTo>
                    <a:pt x="127" y="483"/>
                  </a:lnTo>
                  <a:lnTo>
                    <a:pt x="127" y="477"/>
                  </a:lnTo>
                  <a:lnTo>
                    <a:pt x="129" y="472"/>
                  </a:lnTo>
                  <a:lnTo>
                    <a:pt x="131" y="466"/>
                  </a:lnTo>
                  <a:lnTo>
                    <a:pt x="133" y="462"/>
                  </a:lnTo>
                  <a:lnTo>
                    <a:pt x="135" y="453"/>
                  </a:lnTo>
                  <a:lnTo>
                    <a:pt x="138" y="445"/>
                  </a:lnTo>
                  <a:lnTo>
                    <a:pt x="140" y="437"/>
                  </a:lnTo>
                  <a:lnTo>
                    <a:pt x="144" y="434"/>
                  </a:lnTo>
                  <a:lnTo>
                    <a:pt x="146" y="428"/>
                  </a:lnTo>
                  <a:lnTo>
                    <a:pt x="148" y="426"/>
                  </a:lnTo>
                  <a:lnTo>
                    <a:pt x="148" y="422"/>
                  </a:lnTo>
                  <a:lnTo>
                    <a:pt x="150" y="418"/>
                  </a:lnTo>
                  <a:lnTo>
                    <a:pt x="152" y="413"/>
                  </a:lnTo>
                  <a:lnTo>
                    <a:pt x="155" y="407"/>
                  </a:lnTo>
                  <a:lnTo>
                    <a:pt x="159" y="399"/>
                  </a:lnTo>
                  <a:lnTo>
                    <a:pt x="165" y="394"/>
                  </a:lnTo>
                  <a:lnTo>
                    <a:pt x="171" y="384"/>
                  </a:lnTo>
                  <a:lnTo>
                    <a:pt x="176" y="377"/>
                  </a:lnTo>
                  <a:lnTo>
                    <a:pt x="182" y="367"/>
                  </a:lnTo>
                  <a:lnTo>
                    <a:pt x="190" y="359"/>
                  </a:lnTo>
                  <a:lnTo>
                    <a:pt x="195" y="350"/>
                  </a:lnTo>
                  <a:lnTo>
                    <a:pt x="203" y="340"/>
                  </a:lnTo>
                  <a:lnTo>
                    <a:pt x="211" y="329"/>
                  </a:lnTo>
                  <a:lnTo>
                    <a:pt x="218" y="319"/>
                  </a:lnTo>
                  <a:lnTo>
                    <a:pt x="226" y="310"/>
                  </a:lnTo>
                  <a:lnTo>
                    <a:pt x="235" y="300"/>
                  </a:lnTo>
                  <a:lnTo>
                    <a:pt x="239" y="295"/>
                  </a:lnTo>
                  <a:lnTo>
                    <a:pt x="243" y="289"/>
                  </a:lnTo>
                  <a:lnTo>
                    <a:pt x="247" y="283"/>
                  </a:lnTo>
                  <a:lnTo>
                    <a:pt x="251" y="280"/>
                  </a:lnTo>
                  <a:lnTo>
                    <a:pt x="256" y="268"/>
                  </a:lnTo>
                  <a:lnTo>
                    <a:pt x="264" y="259"/>
                  </a:lnTo>
                  <a:lnTo>
                    <a:pt x="271" y="249"/>
                  </a:lnTo>
                  <a:lnTo>
                    <a:pt x="277" y="242"/>
                  </a:lnTo>
                  <a:lnTo>
                    <a:pt x="285" y="234"/>
                  </a:lnTo>
                  <a:lnTo>
                    <a:pt x="292" y="226"/>
                  </a:lnTo>
                  <a:lnTo>
                    <a:pt x="296" y="219"/>
                  </a:lnTo>
                  <a:lnTo>
                    <a:pt x="302" y="213"/>
                  </a:lnTo>
                  <a:lnTo>
                    <a:pt x="306" y="207"/>
                  </a:lnTo>
                  <a:lnTo>
                    <a:pt x="310" y="204"/>
                  </a:lnTo>
                  <a:lnTo>
                    <a:pt x="315" y="196"/>
                  </a:lnTo>
                  <a:lnTo>
                    <a:pt x="317" y="194"/>
                  </a:lnTo>
                  <a:lnTo>
                    <a:pt x="530" y="55"/>
                  </a:lnTo>
                  <a:lnTo>
                    <a:pt x="732" y="0"/>
                  </a:lnTo>
                  <a:lnTo>
                    <a:pt x="969" y="25"/>
                  </a:lnTo>
                  <a:lnTo>
                    <a:pt x="1144" y="74"/>
                  </a:lnTo>
                  <a:lnTo>
                    <a:pt x="1237" y="126"/>
                  </a:lnTo>
                  <a:lnTo>
                    <a:pt x="1099" y="418"/>
                  </a:lnTo>
                  <a:lnTo>
                    <a:pt x="886" y="664"/>
                  </a:lnTo>
                  <a:lnTo>
                    <a:pt x="547" y="909"/>
                  </a:lnTo>
                  <a:lnTo>
                    <a:pt x="275" y="1013"/>
                  </a:lnTo>
                  <a:lnTo>
                    <a:pt x="0" y="1030"/>
                  </a:lnTo>
                  <a:close/>
                </a:path>
              </a:pathLst>
            </a:custGeom>
            <a:solidFill>
              <a:srgbClr val="C4B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5" name="Freeform 179"/>
            <p:cNvSpPr>
              <a:spLocks/>
            </p:cNvSpPr>
            <p:nvPr/>
          </p:nvSpPr>
          <p:spPr bwMode="auto">
            <a:xfrm rot="1765608">
              <a:off x="2552" y="3492"/>
              <a:ext cx="72" cy="76"/>
            </a:xfrm>
            <a:custGeom>
              <a:avLst/>
              <a:gdLst>
                <a:gd name="T0" fmla="*/ 0 w 272"/>
                <a:gd name="T1" fmla="*/ 0 h 287"/>
                <a:gd name="T2" fmla="*/ 0 w 272"/>
                <a:gd name="T3" fmla="*/ 0 h 287"/>
                <a:gd name="T4" fmla="*/ 0 w 272"/>
                <a:gd name="T5" fmla="*/ 0 h 287"/>
                <a:gd name="T6" fmla="*/ 0 w 272"/>
                <a:gd name="T7" fmla="*/ 0 h 287"/>
                <a:gd name="T8" fmla="*/ 0 w 272"/>
                <a:gd name="T9" fmla="*/ 0 h 287"/>
                <a:gd name="T10" fmla="*/ 0 w 272"/>
                <a:gd name="T11" fmla="*/ 0 h 287"/>
                <a:gd name="T12" fmla="*/ 0 w 272"/>
                <a:gd name="T13" fmla="*/ 0 h 287"/>
                <a:gd name="T14" fmla="*/ 0 w 272"/>
                <a:gd name="T15" fmla="*/ 0 h 287"/>
                <a:gd name="T16" fmla="*/ 0 w 272"/>
                <a:gd name="T17" fmla="*/ 0 h 287"/>
                <a:gd name="T18" fmla="*/ 0 w 272"/>
                <a:gd name="T19" fmla="*/ 0 h 287"/>
                <a:gd name="T20" fmla="*/ 0 w 272"/>
                <a:gd name="T21" fmla="*/ 0 h 287"/>
                <a:gd name="T22" fmla="*/ 0 w 272"/>
                <a:gd name="T23" fmla="*/ 0 h 287"/>
                <a:gd name="T24" fmla="*/ 0 w 272"/>
                <a:gd name="T25" fmla="*/ 0 h 287"/>
                <a:gd name="T26" fmla="*/ 0 w 272"/>
                <a:gd name="T27" fmla="*/ 0 h 287"/>
                <a:gd name="T28" fmla="*/ 0 w 272"/>
                <a:gd name="T29" fmla="*/ 0 h 287"/>
                <a:gd name="T30" fmla="*/ 0 w 272"/>
                <a:gd name="T31" fmla="*/ 0 h 287"/>
                <a:gd name="T32" fmla="*/ 0 w 272"/>
                <a:gd name="T33" fmla="*/ 0 h 287"/>
                <a:gd name="T34" fmla="*/ 0 w 272"/>
                <a:gd name="T35" fmla="*/ 0 h 287"/>
                <a:gd name="T36" fmla="*/ 0 w 272"/>
                <a:gd name="T37" fmla="*/ 0 h 287"/>
                <a:gd name="T38" fmla="*/ 0 w 272"/>
                <a:gd name="T39" fmla="*/ 0 h 287"/>
                <a:gd name="T40" fmla="*/ 0 w 272"/>
                <a:gd name="T41" fmla="*/ 0 h 287"/>
                <a:gd name="T42" fmla="*/ 0 w 272"/>
                <a:gd name="T43" fmla="*/ 0 h 287"/>
                <a:gd name="T44" fmla="*/ 0 w 272"/>
                <a:gd name="T45" fmla="*/ 0 h 287"/>
                <a:gd name="T46" fmla="*/ 0 w 272"/>
                <a:gd name="T47" fmla="*/ 0 h 287"/>
                <a:gd name="T48" fmla="*/ 0 w 272"/>
                <a:gd name="T49" fmla="*/ 0 h 287"/>
                <a:gd name="T50" fmla="*/ 0 w 272"/>
                <a:gd name="T51" fmla="*/ 0 h 287"/>
                <a:gd name="T52" fmla="*/ 0 w 272"/>
                <a:gd name="T53" fmla="*/ 0 h 287"/>
                <a:gd name="T54" fmla="*/ 0 w 272"/>
                <a:gd name="T55" fmla="*/ 0 h 287"/>
                <a:gd name="T56" fmla="*/ 0 w 272"/>
                <a:gd name="T57" fmla="*/ 0 h 287"/>
                <a:gd name="T58" fmla="*/ 0 w 272"/>
                <a:gd name="T59" fmla="*/ 0 h 287"/>
                <a:gd name="T60" fmla="*/ 0 w 272"/>
                <a:gd name="T61" fmla="*/ 0 h 287"/>
                <a:gd name="T62" fmla="*/ 0 w 272"/>
                <a:gd name="T63" fmla="*/ 0 h 2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2"/>
                <a:gd name="T97" fmla="*/ 0 h 287"/>
                <a:gd name="T98" fmla="*/ 272 w 272"/>
                <a:gd name="T99" fmla="*/ 287 h 2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2" h="287">
                  <a:moveTo>
                    <a:pt x="34" y="281"/>
                  </a:moveTo>
                  <a:lnTo>
                    <a:pt x="32" y="275"/>
                  </a:lnTo>
                  <a:lnTo>
                    <a:pt x="32" y="270"/>
                  </a:lnTo>
                  <a:lnTo>
                    <a:pt x="30" y="262"/>
                  </a:lnTo>
                  <a:lnTo>
                    <a:pt x="28" y="253"/>
                  </a:lnTo>
                  <a:lnTo>
                    <a:pt x="26" y="247"/>
                  </a:lnTo>
                  <a:lnTo>
                    <a:pt x="24" y="241"/>
                  </a:lnTo>
                  <a:lnTo>
                    <a:pt x="22" y="235"/>
                  </a:lnTo>
                  <a:lnTo>
                    <a:pt x="22" y="230"/>
                  </a:lnTo>
                  <a:lnTo>
                    <a:pt x="21" y="222"/>
                  </a:lnTo>
                  <a:lnTo>
                    <a:pt x="19" y="216"/>
                  </a:lnTo>
                  <a:lnTo>
                    <a:pt x="17" y="211"/>
                  </a:lnTo>
                  <a:lnTo>
                    <a:pt x="17" y="205"/>
                  </a:lnTo>
                  <a:lnTo>
                    <a:pt x="13" y="197"/>
                  </a:lnTo>
                  <a:lnTo>
                    <a:pt x="13" y="192"/>
                  </a:lnTo>
                  <a:lnTo>
                    <a:pt x="11" y="186"/>
                  </a:lnTo>
                  <a:lnTo>
                    <a:pt x="9" y="180"/>
                  </a:lnTo>
                  <a:lnTo>
                    <a:pt x="7" y="175"/>
                  </a:lnTo>
                  <a:lnTo>
                    <a:pt x="7" y="167"/>
                  </a:lnTo>
                  <a:lnTo>
                    <a:pt x="5" y="161"/>
                  </a:lnTo>
                  <a:lnTo>
                    <a:pt x="5" y="157"/>
                  </a:lnTo>
                  <a:lnTo>
                    <a:pt x="2" y="150"/>
                  </a:lnTo>
                  <a:lnTo>
                    <a:pt x="2" y="144"/>
                  </a:lnTo>
                  <a:lnTo>
                    <a:pt x="0" y="140"/>
                  </a:lnTo>
                  <a:lnTo>
                    <a:pt x="0" y="138"/>
                  </a:lnTo>
                  <a:lnTo>
                    <a:pt x="68" y="9"/>
                  </a:lnTo>
                  <a:lnTo>
                    <a:pt x="186" y="0"/>
                  </a:lnTo>
                  <a:lnTo>
                    <a:pt x="272" y="91"/>
                  </a:lnTo>
                  <a:lnTo>
                    <a:pt x="254" y="214"/>
                  </a:lnTo>
                  <a:lnTo>
                    <a:pt x="159" y="287"/>
                  </a:lnTo>
                  <a:lnTo>
                    <a:pt x="34" y="281"/>
                  </a:lnTo>
                  <a:close/>
                </a:path>
              </a:pathLst>
            </a:custGeom>
            <a:solidFill>
              <a:srgbClr val="F2F2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6" name="Freeform 180"/>
            <p:cNvSpPr>
              <a:spLocks/>
            </p:cNvSpPr>
            <p:nvPr/>
          </p:nvSpPr>
          <p:spPr bwMode="auto">
            <a:xfrm rot="1765608">
              <a:off x="2441" y="3507"/>
              <a:ext cx="84" cy="81"/>
            </a:xfrm>
            <a:custGeom>
              <a:avLst/>
              <a:gdLst>
                <a:gd name="T0" fmla="*/ 0 w 316"/>
                <a:gd name="T1" fmla="*/ 0 h 306"/>
                <a:gd name="T2" fmla="*/ 0 w 316"/>
                <a:gd name="T3" fmla="*/ 0 h 306"/>
                <a:gd name="T4" fmla="*/ 0 w 316"/>
                <a:gd name="T5" fmla="*/ 0 h 306"/>
                <a:gd name="T6" fmla="*/ 0 w 316"/>
                <a:gd name="T7" fmla="*/ 0 h 306"/>
                <a:gd name="T8" fmla="*/ 0 w 316"/>
                <a:gd name="T9" fmla="*/ 0 h 306"/>
                <a:gd name="T10" fmla="*/ 0 w 316"/>
                <a:gd name="T11" fmla="*/ 0 h 306"/>
                <a:gd name="T12" fmla="*/ 0 w 316"/>
                <a:gd name="T13" fmla="*/ 0 h 306"/>
                <a:gd name="T14" fmla="*/ 0 w 316"/>
                <a:gd name="T15" fmla="*/ 0 h 306"/>
                <a:gd name="T16" fmla="*/ 0 w 316"/>
                <a:gd name="T17" fmla="*/ 0 h 306"/>
                <a:gd name="T18" fmla="*/ 0 w 316"/>
                <a:gd name="T19" fmla="*/ 0 h 3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6"/>
                <a:gd name="T31" fmla="*/ 0 h 306"/>
                <a:gd name="T32" fmla="*/ 316 w 316"/>
                <a:gd name="T33" fmla="*/ 306 h 3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6" h="306">
                  <a:moveTo>
                    <a:pt x="84" y="306"/>
                  </a:moveTo>
                  <a:lnTo>
                    <a:pt x="0" y="226"/>
                  </a:lnTo>
                  <a:lnTo>
                    <a:pt x="17" y="88"/>
                  </a:lnTo>
                  <a:lnTo>
                    <a:pt x="164" y="0"/>
                  </a:lnTo>
                  <a:lnTo>
                    <a:pt x="261" y="15"/>
                  </a:lnTo>
                  <a:lnTo>
                    <a:pt x="316" y="107"/>
                  </a:lnTo>
                  <a:lnTo>
                    <a:pt x="287" y="222"/>
                  </a:lnTo>
                  <a:lnTo>
                    <a:pt x="200" y="300"/>
                  </a:lnTo>
                  <a:lnTo>
                    <a:pt x="84" y="306"/>
                  </a:lnTo>
                  <a:close/>
                </a:path>
              </a:pathLst>
            </a:custGeom>
            <a:solidFill>
              <a:srgbClr val="F2F2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7" name="Freeform 181"/>
            <p:cNvSpPr>
              <a:spLocks/>
            </p:cNvSpPr>
            <p:nvPr/>
          </p:nvSpPr>
          <p:spPr bwMode="auto">
            <a:xfrm rot="1765608">
              <a:off x="2336" y="3510"/>
              <a:ext cx="76" cy="80"/>
            </a:xfrm>
            <a:custGeom>
              <a:avLst/>
              <a:gdLst>
                <a:gd name="T0" fmla="*/ 0 w 285"/>
                <a:gd name="T1" fmla="*/ 0 h 300"/>
                <a:gd name="T2" fmla="*/ 0 w 285"/>
                <a:gd name="T3" fmla="*/ 0 h 300"/>
                <a:gd name="T4" fmla="*/ 0 w 285"/>
                <a:gd name="T5" fmla="*/ 0 h 300"/>
                <a:gd name="T6" fmla="*/ 0 w 285"/>
                <a:gd name="T7" fmla="*/ 0 h 300"/>
                <a:gd name="T8" fmla="*/ 0 w 285"/>
                <a:gd name="T9" fmla="*/ 0 h 300"/>
                <a:gd name="T10" fmla="*/ 0 w 285"/>
                <a:gd name="T11" fmla="*/ 0 h 300"/>
                <a:gd name="T12" fmla="*/ 0 w 285"/>
                <a:gd name="T13" fmla="*/ 0 h 300"/>
                <a:gd name="T14" fmla="*/ 0 w 285"/>
                <a:gd name="T15" fmla="*/ 0 h 300"/>
                <a:gd name="T16" fmla="*/ 0 w 285"/>
                <a:gd name="T17" fmla="*/ 0 h 300"/>
                <a:gd name="T18" fmla="*/ 0 w 285"/>
                <a:gd name="T19" fmla="*/ 0 h 300"/>
                <a:gd name="T20" fmla="*/ 0 w 285"/>
                <a:gd name="T21" fmla="*/ 0 h 300"/>
                <a:gd name="T22" fmla="*/ 0 w 285"/>
                <a:gd name="T23" fmla="*/ 0 h 300"/>
                <a:gd name="T24" fmla="*/ 0 w 285"/>
                <a:gd name="T25" fmla="*/ 0 h 300"/>
                <a:gd name="T26" fmla="*/ 0 w 285"/>
                <a:gd name="T27" fmla="*/ 0 h 300"/>
                <a:gd name="T28" fmla="*/ 0 w 285"/>
                <a:gd name="T29" fmla="*/ 0 h 300"/>
                <a:gd name="T30" fmla="*/ 0 w 285"/>
                <a:gd name="T31" fmla="*/ 0 h 300"/>
                <a:gd name="T32" fmla="*/ 0 w 285"/>
                <a:gd name="T33" fmla="*/ 0 h 300"/>
                <a:gd name="T34" fmla="*/ 0 w 285"/>
                <a:gd name="T35" fmla="*/ 0 h 300"/>
                <a:gd name="T36" fmla="*/ 0 w 285"/>
                <a:gd name="T37" fmla="*/ 0 h 300"/>
                <a:gd name="T38" fmla="*/ 0 w 285"/>
                <a:gd name="T39" fmla="*/ 0 h 300"/>
                <a:gd name="T40" fmla="*/ 0 w 285"/>
                <a:gd name="T41" fmla="*/ 0 h 300"/>
                <a:gd name="T42" fmla="*/ 0 w 285"/>
                <a:gd name="T43" fmla="*/ 0 h 300"/>
                <a:gd name="T44" fmla="*/ 0 w 285"/>
                <a:gd name="T45" fmla="*/ 0 h 300"/>
                <a:gd name="T46" fmla="*/ 0 w 285"/>
                <a:gd name="T47" fmla="*/ 0 h 300"/>
                <a:gd name="T48" fmla="*/ 0 w 285"/>
                <a:gd name="T49" fmla="*/ 0 h 300"/>
                <a:gd name="T50" fmla="*/ 0 w 285"/>
                <a:gd name="T51" fmla="*/ 0 h 300"/>
                <a:gd name="T52" fmla="*/ 0 w 285"/>
                <a:gd name="T53" fmla="*/ 0 h 300"/>
                <a:gd name="T54" fmla="*/ 0 w 285"/>
                <a:gd name="T55" fmla="*/ 0 h 300"/>
                <a:gd name="T56" fmla="*/ 0 w 285"/>
                <a:gd name="T57" fmla="*/ 0 h 300"/>
                <a:gd name="T58" fmla="*/ 0 w 285"/>
                <a:gd name="T59" fmla="*/ 0 h 300"/>
                <a:gd name="T60" fmla="*/ 0 w 285"/>
                <a:gd name="T61" fmla="*/ 0 h 300"/>
                <a:gd name="T62" fmla="*/ 0 w 285"/>
                <a:gd name="T63" fmla="*/ 0 h 300"/>
                <a:gd name="T64" fmla="*/ 0 w 285"/>
                <a:gd name="T65" fmla="*/ 0 h 300"/>
                <a:gd name="T66" fmla="*/ 0 w 285"/>
                <a:gd name="T67" fmla="*/ 0 h 300"/>
                <a:gd name="T68" fmla="*/ 0 w 285"/>
                <a:gd name="T69" fmla="*/ 0 h 300"/>
                <a:gd name="T70" fmla="*/ 0 w 285"/>
                <a:gd name="T71" fmla="*/ 0 h 300"/>
                <a:gd name="T72" fmla="*/ 0 w 285"/>
                <a:gd name="T73" fmla="*/ 0 h 300"/>
                <a:gd name="T74" fmla="*/ 0 w 285"/>
                <a:gd name="T75" fmla="*/ 0 h 300"/>
                <a:gd name="T76" fmla="*/ 0 w 285"/>
                <a:gd name="T77" fmla="*/ 0 h 300"/>
                <a:gd name="T78" fmla="*/ 0 w 285"/>
                <a:gd name="T79" fmla="*/ 0 h 300"/>
                <a:gd name="T80" fmla="*/ 0 w 285"/>
                <a:gd name="T81" fmla="*/ 0 h 300"/>
                <a:gd name="T82" fmla="*/ 0 w 285"/>
                <a:gd name="T83" fmla="*/ 0 h 300"/>
                <a:gd name="T84" fmla="*/ 0 w 285"/>
                <a:gd name="T85" fmla="*/ 0 h 300"/>
                <a:gd name="T86" fmla="*/ 0 w 285"/>
                <a:gd name="T87" fmla="*/ 0 h 300"/>
                <a:gd name="T88" fmla="*/ 0 w 285"/>
                <a:gd name="T89" fmla="*/ 0 h 300"/>
                <a:gd name="T90" fmla="*/ 0 w 285"/>
                <a:gd name="T91" fmla="*/ 0 h 3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5"/>
                <a:gd name="T139" fmla="*/ 0 h 300"/>
                <a:gd name="T140" fmla="*/ 285 w 285"/>
                <a:gd name="T141" fmla="*/ 300 h 30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5" h="300">
                  <a:moveTo>
                    <a:pt x="95" y="300"/>
                  </a:moveTo>
                  <a:lnTo>
                    <a:pt x="93" y="298"/>
                  </a:lnTo>
                  <a:lnTo>
                    <a:pt x="89" y="296"/>
                  </a:lnTo>
                  <a:lnTo>
                    <a:pt x="85" y="293"/>
                  </a:lnTo>
                  <a:lnTo>
                    <a:pt x="80" y="291"/>
                  </a:lnTo>
                  <a:lnTo>
                    <a:pt x="72" y="285"/>
                  </a:lnTo>
                  <a:lnTo>
                    <a:pt x="66" y="281"/>
                  </a:lnTo>
                  <a:lnTo>
                    <a:pt x="57" y="276"/>
                  </a:lnTo>
                  <a:lnTo>
                    <a:pt x="49" y="270"/>
                  </a:lnTo>
                  <a:lnTo>
                    <a:pt x="42" y="264"/>
                  </a:lnTo>
                  <a:lnTo>
                    <a:pt x="32" y="258"/>
                  </a:lnTo>
                  <a:lnTo>
                    <a:pt x="25" y="253"/>
                  </a:lnTo>
                  <a:lnTo>
                    <a:pt x="19" y="247"/>
                  </a:lnTo>
                  <a:lnTo>
                    <a:pt x="11" y="241"/>
                  </a:lnTo>
                  <a:lnTo>
                    <a:pt x="7" y="236"/>
                  </a:lnTo>
                  <a:lnTo>
                    <a:pt x="4" y="232"/>
                  </a:lnTo>
                  <a:lnTo>
                    <a:pt x="4" y="230"/>
                  </a:lnTo>
                  <a:lnTo>
                    <a:pt x="4" y="226"/>
                  </a:lnTo>
                  <a:lnTo>
                    <a:pt x="2" y="220"/>
                  </a:lnTo>
                  <a:lnTo>
                    <a:pt x="2" y="213"/>
                  </a:lnTo>
                  <a:lnTo>
                    <a:pt x="2" y="205"/>
                  </a:lnTo>
                  <a:lnTo>
                    <a:pt x="0" y="200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84"/>
                  </a:lnTo>
                  <a:lnTo>
                    <a:pt x="0" y="177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29"/>
                  </a:lnTo>
                  <a:lnTo>
                    <a:pt x="0" y="122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66" y="28"/>
                  </a:lnTo>
                  <a:lnTo>
                    <a:pt x="154" y="0"/>
                  </a:lnTo>
                  <a:lnTo>
                    <a:pt x="251" y="34"/>
                  </a:lnTo>
                  <a:lnTo>
                    <a:pt x="285" y="131"/>
                  </a:lnTo>
                  <a:lnTo>
                    <a:pt x="253" y="217"/>
                  </a:lnTo>
                  <a:lnTo>
                    <a:pt x="160" y="287"/>
                  </a:lnTo>
                  <a:lnTo>
                    <a:pt x="95" y="300"/>
                  </a:lnTo>
                  <a:close/>
                </a:path>
              </a:pathLst>
            </a:custGeom>
            <a:solidFill>
              <a:srgbClr val="F2F2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8" name="Freeform 182"/>
            <p:cNvSpPr>
              <a:spLocks/>
            </p:cNvSpPr>
            <p:nvPr/>
          </p:nvSpPr>
          <p:spPr bwMode="auto">
            <a:xfrm rot="1765608">
              <a:off x="2222" y="3414"/>
              <a:ext cx="498" cy="352"/>
            </a:xfrm>
            <a:custGeom>
              <a:avLst/>
              <a:gdLst>
                <a:gd name="T0" fmla="*/ 0 w 1890"/>
                <a:gd name="T1" fmla="*/ 0 h 1336"/>
                <a:gd name="T2" fmla="*/ 0 w 1890"/>
                <a:gd name="T3" fmla="*/ 0 h 1336"/>
                <a:gd name="T4" fmla="*/ 1 w 1890"/>
                <a:gd name="T5" fmla="*/ 0 h 1336"/>
                <a:gd name="T6" fmla="*/ 1 w 1890"/>
                <a:gd name="T7" fmla="*/ 0 h 1336"/>
                <a:gd name="T8" fmla="*/ 1 w 1890"/>
                <a:gd name="T9" fmla="*/ 0 h 1336"/>
                <a:gd name="T10" fmla="*/ 1 w 1890"/>
                <a:gd name="T11" fmla="*/ 0 h 1336"/>
                <a:gd name="T12" fmla="*/ 1 w 1890"/>
                <a:gd name="T13" fmla="*/ 0 h 1336"/>
                <a:gd name="T14" fmla="*/ 1 w 1890"/>
                <a:gd name="T15" fmla="*/ 0 h 1336"/>
                <a:gd name="T16" fmla="*/ 1 w 1890"/>
                <a:gd name="T17" fmla="*/ 0 h 1336"/>
                <a:gd name="T18" fmla="*/ 1 w 1890"/>
                <a:gd name="T19" fmla="*/ 0 h 1336"/>
                <a:gd name="T20" fmla="*/ 1 w 1890"/>
                <a:gd name="T21" fmla="*/ 0 h 1336"/>
                <a:gd name="T22" fmla="*/ 1 w 1890"/>
                <a:gd name="T23" fmla="*/ 0 h 1336"/>
                <a:gd name="T24" fmla="*/ 1 w 1890"/>
                <a:gd name="T25" fmla="*/ 0 h 1336"/>
                <a:gd name="T26" fmla="*/ 1 w 1890"/>
                <a:gd name="T27" fmla="*/ 0 h 1336"/>
                <a:gd name="T28" fmla="*/ 1 w 1890"/>
                <a:gd name="T29" fmla="*/ 0 h 1336"/>
                <a:gd name="T30" fmla="*/ 1 w 1890"/>
                <a:gd name="T31" fmla="*/ 0 h 1336"/>
                <a:gd name="T32" fmla="*/ 1 w 1890"/>
                <a:gd name="T33" fmla="*/ 0 h 1336"/>
                <a:gd name="T34" fmla="*/ 1 w 1890"/>
                <a:gd name="T35" fmla="*/ 0 h 1336"/>
                <a:gd name="T36" fmla="*/ 1 w 1890"/>
                <a:gd name="T37" fmla="*/ 0 h 1336"/>
                <a:gd name="T38" fmla="*/ 1 w 1890"/>
                <a:gd name="T39" fmla="*/ 0 h 1336"/>
                <a:gd name="T40" fmla="*/ 1 w 1890"/>
                <a:gd name="T41" fmla="*/ 0 h 1336"/>
                <a:gd name="T42" fmla="*/ 1 w 1890"/>
                <a:gd name="T43" fmla="*/ 0 h 1336"/>
                <a:gd name="T44" fmla="*/ 1 w 1890"/>
                <a:gd name="T45" fmla="*/ 0 h 1336"/>
                <a:gd name="T46" fmla="*/ 1 w 1890"/>
                <a:gd name="T47" fmla="*/ 0 h 1336"/>
                <a:gd name="T48" fmla="*/ 1 w 1890"/>
                <a:gd name="T49" fmla="*/ 0 h 1336"/>
                <a:gd name="T50" fmla="*/ 1 w 1890"/>
                <a:gd name="T51" fmla="*/ 0 h 1336"/>
                <a:gd name="T52" fmla="*/ 1 w 1890"/>
                <a:gd name="T53" fmla="*/ 0 h 1336"/>
                <a:gd name="T54" fmla="*/ 1 w 1890"/>
                <a:gd name="T55" fmla="*/ 0 h 1336"/>
                <a:gd name="T56" fmla="*/ 1 w 1890"/>
                <a:gd name="T57" fmla="*/ 0 h 1336"/>
                <a:gd name="T58" fmla="*/ 1 w 1890"/>
                <a:gd name="T59" fmla="*/ 0 h 1336"/>
                <a:gd name="T60" fmla="*/ 1 w 1890"/>
                <a:gd name="T61" fmla="*/ 0 h 1336"/>
                <a:gd name="T62" fmla="*/ 1 w 1890"/>
                <a:gd name="T63" fmla="*/ 0 h 1336"/>
                <a:gd name="T64" fmla="*/ 1 w 1890"/>
                <a:gd name="T65" fmla="*/ 0 h 1336"/>
                <a:gd name="T66" fmla="*/ 1 w 1890"/>
                <a:gd name="T67" fmla="*/ 0 h 1336"/>
                <a:gd name="T68" fmla="*/ 1 w 1890"/>
                <a:gd name="T69" fmla="*/ 0 h 1336"/>
                <a:gd name="T70" fmla="*/ 1 w 1890"/>
                <a:gd name="T71" fmla="*/ 0 h 1336"/>
                <a:gd name="T72" fmla="*/ 1 w 1890"/>
                <a:gd name="T73" fmla="*/ 0 h 1336"/>
                <a:gd name="T74" fmla="*/ 1 w 1890"/>
                <a:gd name="T75" fmla="*/ 0 h 1336"/>
                <a:gd name="T76" fmla="*/ 1 w 1890"/>
                <a:gd name="T77" fmla="*/ 0 h 1336"/>
                <a:gd name="T78" fmla="*/ 1 w 1890"/>
                <a:gd name="T79" fmla="*/ 0 h 1336"/>
                <a:gd name="T80" fmla="*/ 1 w 1890"/>
                <a:gd name="T81" fmla="*/ 0 h 1336"/>
                <a:gd name="T82" fmla="*/ 1 w 1890"/>
                <a:gd name="T83" fmla="*/ 0 h 1336"/>
                <a:gd name="T84" fmla="*/ 1 w 1890"/>
                <a:gd name="T85" fmla="*/ 0 h 1336"/>
                <a:gd name="T86" fmla="*/ 1 w 1890"/>
                <a:gd name="T87" fmla="*/ 0 h 1336"/>
                <a:gd name="T88" fmla="*/ 1 w 1890"/>
                <a:gd name="T89" fmla="*/ 0 h 1336"/>
                <a:gd name="T90" fmla="*/ 1 w 1890"/>
                <a:gd name="T91" fmla="*/ 0 h 1336"/>
                <a:gd name="T92" fmla="*/ 1 w 1890"/>
                <a:gd name="T93" fmla="*/ 0 h 1336"/>
                <a:gd name="T94" fmla="*/ 1 w 1890"/>
                <a:gd name="T95" fmla="*/ 0 h 1336"/>
                <a:gd name="T96" fmla="*/ 1 w 1890"/>
                <a:gd name="T97" fmla="*/ 0 h 1336"/>
                <a:gd name="T98" fmla="*/ 1 w 1890"/>
                <a:gd name="T99" fmla="*/ 0 h 1336"/>
                <a:gd name="T100" fmla="*/ 1 w 1890"/>
                <a:gd name="T101" fmla="*/ 0 h 1336"/>
                <a:gd name="T102" fmla="*/ 1 w 1890"/>
                <a:gd name="T103" fmla="*/ 0 h 1336"/>
                <a:gd name="T104" fmla="*/ 1 w 1890"/>
                <a:gd name="T105" fmla="*/ 0 h 1336"/>
                <a:gd name="T106" fmla="*/ 1 w 1890"/>
                <a:gd name="T107" fmla="*/ 0 h 1336"/>
                <a:gd name="T108" fmla="*/ 0 w 1890"/>
                <a:gd name="T109" fmla="*/ 1 h 1336"/>
                <a:gd name="T110" fmla="*/ 0 w 1890"/>
                <a:gd name="T111" fmla="*/ 1 h 13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90"/>
                <a:gd name="T169" fmla="*/ 0 h 1336"/>
                <a:gd name="T170" fmla="*/ 1890 w 1890"/>
                <a:gd name="T171" fmla="*/ 1336 h 13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90" h="1336">
                  <a:moveTo>
                    <a:pt x="0" y="1336"/>
                  </a:moveTo>
                  <a:lnTo>
                    <a:pt x="259" y="1049"/>
                  </a:lnTo>
                  <a:lnTo>
                    <a:pt x="591" y="1007"/>
                  </a:lnTo>
                  <a:lnTo>
                    <a:pt x="975" y="832"/>
                  </a:lnTo>
                  <a:lnTo>
                    <a:pt x="1312" y="507"/>
                  </a:lnTo>
                  <a:lnTo>
                    <a:pt x="1538" y="129"/>
                  </a:lnTo>
                  <a:lnTo>
                    <a:pt x="1890" y="0"/>
                  </a:lnTo>
                  <a:lnTo>
                    <a:pt x="1806" y="252"/>
                  </a:lnTo>
                  <a:lnTo>
                    <a:pt x="1805" y="252"/>
                  </a:lnTo>
                  <a:lnTo>
                    <a:pt x="1803" y="256"/>
                  </a:lnTo>
                  <a:lnTo>
                    <a:pt x="1799" y="260"/>
                  </a:lnTo>
                  <a:lnTo>
                    <a:pt x="1795" y="268"/>
                  </a:lnTo>
                  <a:lnTo>
                    <a:pt x="1789" y="275"/>
                  </a:lnTo>
                  <a:lnTo>
                    <a:pt x="1782" y="287"/>
                  </a:lnTo>
                  <a:lnTo>
                    <a:pt x="1778" y="292"/>
                  </a:lnTo>
                  <a:lnTo>
                    <a:pt x="1774" y="298"/>
                  </a:lnTo>
                  <a:lnTo>
                    <a:pt x="1768" y="304"/>
                  </a:lnTo>
                  <a:lnTo>
                    <a:pt x="1765" y="311"/>
                  </a:lnTo>
                  <a:lnTo>
                    <a:pt x="1759" y="317"/>
                  </a:lnTo>
                  <a:lnTo>
                    <a:pt x="1755" y="325"/>
                  </a:lnTo>
                  <a:lnTo>
                    <a:pt x="1749" y="330"/>
                  </a:lnTo>
                  <a:lnTo>
                    <a:pt x="1746" y="340"/>
                  </a:lnTo>
                  <a:lnTo>
                    <a:pt x="1740" y="347"/>
                  </a:lnTo>
                  <a:lnTo>
                    <a:pt x="1734" y="355"/>
                  </a:lnTo>
                  <a:lnTo>
                    <a:pt x="1728" y="365"/>
                  </a:lnTo>
                  <a:lnTo>
                    <a:pt x="1723" y="372"/>
                  </a:lnTo>
                  <a:lnTo>
                    <a:pt x="1717" y="382"/>
                  </a:lnTo>
                  <a:lnTo>
                    <a:pt x="1711" y="389"/>
                  </a:lnTo>
                  <a:lnTo>
                    <a:pt x="1706" y="399"/>
                  </a:lnTo>
                  <a:lnTo>
                    <a:pt x="1700" y="408"/>
                  </a:lnTo>
                  <a:lnTo>
                    <a:pt x="1692" y="416"/>
                  </a:lnTo>
                  <a:lnTo>
                    <a:pt x="1687" y="425"/>
                  </a:lnTo>
                  <a:lnTo>
                    <a:pt x="1681" y="435"/>
                  </a:lnTo>
                  <a:lnTo>
                    <a:pt x="1675" y="444"/>
                  </a:lnTo>
                  <a:lnTo>
                    <a:pt x="1670" y="454"/>
                  </a:lnTo>
                  <a:lnTo>
                    <a:pt x="1662" y="463"/>
                  </a:lnTo>
                  <a:lnTo>
                    <a:pt x="1656" y="473"/>
                  </a:lnTo>
                  <a:lnTo>
                    <a:pt x="1650" y="482"/>
                  </a:lnTo>
                  <a:lnTo>
                    <a:pt x="1643" y="490"/>
                  </a:lnTo>
                  <a:lnTo>
                    <a:pt x="1637" y="499"/>
                  </a:lnTo>
                  <a:lnTo>
                    <a:pt x="1631" y="509"/>
                  </a:lnTo>
                  <a:lnTo>
                    <a:pt x="1626" y="518"/>
                  </a:lnTo>
                  <a:lnTo>
                    <a:pt x="1620" y="528"/>
                  </a:lnTo>
                  <a:lnTo>
                    <a:pt x="1614" y="536"/>
                  </a:lnTo>
                  <a:lnTo>
                    <a:pt x="1609" y="545"/>
                  </a:lnTo>
                  <a:lnTo>
                    <a:pt x="1603" y="553"/>
                  </a:lnTo>
                  <a:lnTo>
                    <a:pt x="1597" y="560"/>
                  </a:lnTo>
                  <a:lnTo>
                    <a:pt x="1592" y="568"/>
                  </a:lnTo>
                  <a:lnTo>
                    <a:pt x="1588" y="577"/>
                  </a:lnTo>
                  <a:lnTo>
                    <a:pt x="1584" y="585"/>
                  </a:lnTo>
                  <a:lnTo>
                    <a:pt x="1576" y="593"/>
                  </a:lnTo>
                  <a:lnTo>
                    <a:pt x="1573" y="598"/>
                  </a:lnTo>
                  <a:lnTo>
                    <a:pt x="1569" y="606"/>
                  </a:lnTo>
                  <a:lnTo>
                    <a:pt x="1565" y="614"/>
                  </a:lnTo>
                  <a:lnTo>
                    <a:pt x="1561" y="619"/>
                  </a:lnTo>
                  <a:lnTo>
                    <a:pt x="1557" y="625"/>
                  </a:lnTo>
                  <a:lnTo>
                    <a:pt x="1554" y="631"/>
                  </a:lnTo>
                  <a:lnTo>
                    <a:pt x="1552" y="636"/>
                  </a:lnTo>
                  <a:lnTo>
                    <a:pt x="1546" y="646"/>
                  </a:lnTo>
                  <a:lnTo>
                    <a:pt x="1542" y="653"/>
                  </a:lnTo>
                  <a:lnTo>
                    <a:pt x="1538" y="659"/>
                  </a:lnTo>
                  <a:lnTo>
                    <a:pt x="1538" y="665"/>
                  </a:lnTo>
                  <a:lnTo>
                    <a:pt x="1535" y="667"/>
                  </a:lnTo>
                  <a:lnTo>
                    <a:pt x="1533" y="672"/>
                  </a:lnTo>
                  <a:lnTo>
                    <a:pt x="1529" y="676"/>
                  </a:lnTo>
                  <a:lnTo>
                    <a:pt x="1523" y="686"/>
                  </a:lnTo>
                  <a:lnTo>
                    <a:pt x="1515" y="691"/>
                  </a:lnTo>
                  <a:lnTo>
                    <a:pt x="1510" y="701"/>
                  </a:lnTo>
                  <a:lnTo>
                    <a:pt x="1506" y="705"/>
                  </a:lnTo>
                  <a:lnTo>
                    <a:pt x="1502" y="710"/>
                  </a:lnTo>
                  <a:lnTo>
                    <a:pt x="1498" y="716"/>
                  </a:lnTo>
                  <a:lnTo>
                    <a:pt x="1495" y="722"/>
                  </a:lnTo>
                  <a:lnTo>
                    <a:pt x="1485" y="731"/>
                  </a:lnTo>
                  <a:lnTo>
                    <a:pt x="1476" y="741"/>
                  </a:lnTo>
                  <a:lnTo>
                    <a:pt x="1470" y="748"/>
                  </a:lnTo>
                  <a:lnTo>
                    <a:pt x="1466" y="754"/>
                  </a:lnTo>
                  <a:lnTo>
                    <a:pt x="1460" y="760"/>
                  </a:lnTo>
                  <a:lnTo>
                    <a:pt x="1457" y="766"/>
                  </a:lnTo>
                  <a:lnTo>
                    <a:pt x="1449" y="771"/>
                  </a:lnTo>
                  <a:lnTo>
                    <a:pt x="1443" y="777"/>
                  </a:lnTo>
                  <a:lnTo>
                    <a:pt x="1438" y="783"/>
                  </a:lnTo>
                  <a:lnTo>
                    <a:pt x="1434" y="790"/>
                  </a:lnTo>
                  <a:lnTo>
                    <a:pt x="1428" y="796"/>
                  </a:lnTo>
                  <a:lnTo>
                    <a:pt x="1422" y="802"/>
                  </a:lnTo>
                  <a:lnTo>
                    <a:pt x="1417" y="809"/>
                  </a:lnTo>
                  <a:lnTo>
                    <a:pt x="1413" y="815"/>
                  </a:lnTo>
                  <a:lnTo>
                    <a:pt x="1407" y="821"/>
                  </a:lnTo>
                  <a:lnTo>
                    <a:pt x="1401" y="826"/>
                  </a:lnTo>
                  <a:lnTo>
                    <a:pt x="1394" y="832"/>
                  </a:lnTo>
                  <a:lnTo>
                    <a:pt x="1388" y="838"/>
                  </a:lnTo>
                  <a:lnTo>
                    <a:pt x="1382" y="843"/>
                  </a:lnTo>
                  <a:lnTo>
                    <a:pt x="1379" y="849"/>
                  </a:lnTo>
                  <a:lnTo>
                    <a:pt x="1373" y="855"/>
                  </a:lnTo>
                  <a:lnTo>
                    <a:pt x="1367" y="862"/>
                  </a:lnTo>
                  <a:lnTo>
                    <a:pt x="1361" y="866"/>
                  </a:lnTo>
                  <a:lnTo>
                    <a:pt x="1358" y="874"/>
                  </a:lnTo>
                  <a:lnTo>
                    <a:pt x="1352" y="878"/>
                  </a:lnTo>
                  <a:lnTo>
                    <a:pt x="1348" y="883"/>
                  </a:lnTo>
                  <a:lnTo>
                    <a:pt x="1339" y="893"/>
                  </a:lnTo>
                  <a:lnTo>
                    <a:pt x="1329" y="902"/>
                  </a:lnTo>
                  <a:lnTo>
                    <a:pt x="1322" y="910"/>
                  </a:lnTo>
                  <a:lnTo>
                    <a:pt x="1314" y="918"/>
                  </a:lnTo>
                  <a:lnTo>
                    <a:pt x="1308" y="925"/>
                  </a:lnTo>
                  <a:lnTo>
                    <a:pt x="1304" y="931"/>
                  </a:lnTo>
                  <a:lnTo>
                    <a:pt x="1299" y="937"/>
                  </a:lnTo>
                  <a:lnTo>
                    <a:pt x="1297" y="940"/>
                  </a:lnTo>
                  <a:lnTo>
                    <a:pt x="1295" y="942"/>
                  </a:lnTo>
                  <a:lnTo>
                    <a:pt x="924" y="1178"/>
                  </a:lnTo>
                  <a:lnTo>
                    <a:pt x="569" y="1307"/>
                  </a:lnTo>
                  <a:lnTo>
                    <a:pt x="331" y="1336"/>
                  </a:lnTo>
                  <a:lnTo>
                    <a:pt x="0" y="1336"/>
                  </a:lnTo>
                  <a:close/>
                </a:path>
              </a:pathLst>
            </a:custGeom>
            <a:solidFill>
              <a:srgbClr val="C2E0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9" name="Freeform 183"/>
            <p:cNvSpPr>
              <a:spLocks/>
            </p:cNvSpPr>
            <p:nvPr/>
          </p:nvSpPr>
          <p:spPr bwMode="auto">
            <a:xfrm rot="1765608">
              <a:off x="2572" y="3512"/>
              <a:ext cx="35" cy="38"/>
            </a:xfrm>
            <a:custGeom>
              <a:avLst/>
              <a:gdLst>
                <a:gd name="T0" fmla="*/ 0 w 133"/>
                <a:gd name="T1" fmla="*/ 0 h 145"/>
                <a:gd name="T2" fmla="*/ 0 w 133"/>
                <a:gd name="T3" fmla="*/ 0 h 145"/>
                <a:gd name="T4" fmla="*/ 0 w 133"/>
                <a:gd name="T5" fmla="*/ 0 h 145"/>
                <a:gd name="T6" fmla="*/ 0 w 133"/>
                <a:gd name="T7" fmla="*/ 0 h 145"/>
                <a:gd name="T8" fmla="*/ 0 w 133"/>
                <a:gd name="T9" fmla="*/ 0 h 145"/>
                <a:gd name="T10" fmla="*/ 0 w 133"/>
                <a:gd name="T11" fmla="*/ 0 h 145"/>
                <a:gd name="T12" fmla="*/ 0 w 133"/>
                <a:gd name="T13" fmla="*/ 0 h 145"/>
                <a:gd name="T14" fmla="*/ 0 w 133"/>
                <a:gd name="T15" fmla="*/ 0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"/>
                <a:gd name="T25" fmla="*/ 0 h 145"/>
                <a:gd name="T26" fmla="*/ 133 w 133"/>
                <a:gd name="T27" fmla="*/ 145 h 1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" h="145">
                  <a:moveTo>
                    <a:pt x="34" y="145"/>
                  </a:moveTo>
                  <a:lnTo>
                    <a:pt x="0" y="74"/>
                  </a:lnTo>
                  <a:lnTo>
                    <a:pt x="30" y="10"/>
                  </a:lnTo>
                  <a:lnTo>
                    <a:pt x="91" y="0"/>
                  </a:lnTo>
                  <a:lnTo>
                    <a:pt x="133" y="63"/>
                  </a:lnTo>
                  <a:lnTo>
                    <a:pt x="97" y="130"/>
                  </a:lnTo>
                  <a:lnTo>
                    <a:pt x="34" y="145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0" name="Freeform 184"/>
            <p:cNvSpPr>
              <a:spLocks/>
            </p:cNvSpPr>
            <p:nvPr/>
          </p:nvSpPr>
          <p:spPr bwMode="auto">
            <a:xfrm rot="1765608">
              <a:off x="2201" y="3404"/>
              <a:ext cx="552" cy="391"/>
            </a:xfrm>
            <a:custGeom>
              <a:avLst/>
              <a:gdLst>
                <a:gd name="T0" fmla="*/ 0 w 2094"/>
                <a:gd name="T1" fmla="*/ 1 h 1483"/>
                <a:gd name="T2" fmla="*/ 0 w 2094"/>
                <a:gd name="T3" fmla="*/ 1 h 1483"/>
                <a:gd name="T4" fmla="*/ 0 w 2094"/>
                <a:gd name="T5" fmla="*/ 1 h 1483"/>
                <a:gd name="T6" fmla="*/ 1 w 2094"/>
                <a:gd name="T7" fmla="*/ 0 h 1483"/>
                <a:gd name="T8" fmla="*/ 1 w 2094"/>
                <a:gd name="T9" fmla="*/ 0 h 1483"/>
                <a:gd name="T10" fmla="*/ 1 w 2094"/>
                <a:gd name="T11" fmla="*/ 0 h 1483"/>
                <a:gd name="T12" fmla="*/ 1 w 2094"/>
                <a:gd name="T13" fmla="*/ 0 h 1483"/>
                <a:gd name="T14" fmla="*/ 1 w 2094"/>
                <a:gd name="T15" fmla="*/ 0 h 1483"/>
                <a:gd name="T16" fmla="*/ 1 w 2094"/>
                <a:gd name="T17" fmla="*/ 0 h 1483"/>
                <a:gd name="T18" fmla="*/ 1 w 2094"/>
                <a:gd name="T19" fmla="*/ 0 h 1483"/>
                <a:gd name="T20" fmla="*/ 1 w 2094"/>
                <a:gd name="T21" fmla="*/ 0 h 1483"/>
                <a:gd name="T22" fmla="*/ 1 w 2094"/>
                <a:gd name="T23" fmla="*/ 0 h 1483"/>
                <a:gd name="T24" fmla="*/ 1 w 2094"/>
                <a:gd name="T25" fmla="*/ 1 h 1483"/>
                <a:gd name="T26" fmla="*/ 0 w 2094"/>
                <a:gd name="T27" fmla="*/ 1 h 1483"/>
                <a:gd name="T28" fmla="*/ 0 w 2094"/>
                <a:gd name="T29" fmla="*/ 1 h 1483"/>
                <a:gd name="T30" fmla="*/ 0 w 2094"/>
                <a:gd name="T31" fmla="*/ 1 h 1483"/>
                <a:gd name="T32" fmla="*/ 0 w 2094"/>
                <a:gd name="T33" fmla="*/ 1 h 1483"/>
                <a:gd name="T34" fmla="*/ 0 w 2094"/>
                <a:gd name="T35" fmla="*/ 1 h 1483"/>
                <a:gd name="T36" fmla="*/ 0 w 2094"/>
                <a:gd name="T37" fmla="*/ 1 h 14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94"/>
                <a:gd name="T58" fmla="*/ 0 h 1483"/>
                <a:gd name="T59" fmla="*/ 2094 w 2094"/>
                <a:gd name="T60" fmla="*/ 1483 h 14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94" h="1483">
                  <a:moveTo>
                    <a:pt x="78" y="1388"/>
                  </a:moveTo>
                  <a:lnTo>
                    <a:pt x="449" y="1388"/>
                  </a:lnTo>
                  <a:lnTo>
                    <a:pt x="915" y="1266"/>
                  </a:lnTo>
                  <a:lnTo>
                    <a:pt x="1271" y="1059"/>
                  </a:lnTo>
                  <a:lnTo>
                    <a:pt x="1571" y="772"/>
                  </a:lnTo>
                  <a:lnTo>
                    <a:pt x="1778" y="462"/>
                  </a:lnTo>
                  <a:lnTo>
                    <a:pt x="1894" y="259"/>
                  </a:lnTo>
                  <a:lnTo>
                    <a:pt x="1965" y="31"/>
                  </a:lnTo>
                  <a:lnTo>
                    <a:pt x="2094" y="0"/>
                  </a:lnTo>
                  <a:lnTo>
                    <a:pt x="1942" y="424"/>
                  </a:lnTo>
                  <a:lnTo>
                    <a:pt x="1672" y="806"/>
                  </a:lnTo>
                  <a:lnTo>
                    <a:pt x="1468" y="994"/>
                  </a:lnTo>
                  <a:lnTo>
                    <a:pt x="1174" y="1221"/>
                  </a:lnTo>
                  <a:lnTo>
                    <a:pt x="808" y="1411"/>
                  </a:lnTo>
                  <a:lnTo>
                    <a:pt x="554" y="1470"/>
                  </a:lnTo>
                  <a:lnTo>
                    <a:pt x="143" y="1483"/>
                  </a:lnTo>
                  <a:lnTo>
                    <a:pt x="0" y="1456"/>
                  </a:lnTo>
                  <a:lnTo>
                    <a:pt x="78" y="1388"/>
                  </a:lnTo>
                  <a:close/>
                </a:path>
              </a:pathLst>
            </a:custGeom>
            <a:solidFill>
              <a:srgbClr val="F7C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1" name="Freeform 185"/>
            <p:cNvSpPr>
              <a:spLocks/>
            </p:cNvSpPr>
            <p:nvPr/>
          </p:nvSpPr>
          <p:spPr bwMode="auto">
            <a:xfrm rot="1765608">
              <a:off x="2351" y="3527"/>
              <a:ext cx="41" cy="37"/>
            </a:xfrm>
            <a:custGeom>
              <a:avLst/>
              <a:gdLst>
                <a:gd name="T0" fmla="*/ 0 w 154"/>
                <a:gd name="T1" fmla="*/ 0 h 143"/>
                <a:gd name="T2" fmla="*/ 0 w 154"/>
                <a:gd name="T3" fmla="*/ 0 h 143"/>
                <a:gd name="T4" fmla="*/ 0 w 154"/>
                <a:gd name="T5" fmla="*/ 0 h 143"/>
                <a:gd name="T6" fmla="*/ 0 w 154"/>
                <a:gd name="T7" fmla="*/ 0 h 143"/>
                <a:gd name="T8" fmla="*/ 0 w 154"/>
                <a:gd name="T9" fmla="*/ 0 h 143"/>
                <a:gd name="T10" fmla="*/ 0 w 154"/>
                <a:gd name="T11" fmla="*/ 0 h 143"/>
                <a:gd name="T12" fmla="*/ 0 w 154"/>
                <a:gd name="T13" fmla="*/ 0 h 143"/>
                <a:gd name="T14" fmla="*/ 0 w 154"/>
                <a:gd name="T15" fmla="*/ 0 h 1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4"/>
                <a:gd name="T25" fmla="*/ 0 h 143"/>
                <a:gd name="T26" fmla="*/ 154 w 154"/>
                <a:gd name="T27" fmla="*/ 143 h 1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4" h="143">
                  <a:moveTo>
                    <a:pt x="59" y="143"/>
                  </a:moveTo>
                  <a:lnTo>
                    <a:pt x="0" y="93"/>
                  </a:lnTo>
                  <a:lnTo>
                    <a:pt x="57" y="8"/>
                  </a:lnTo>
                  <a:lnTo>
                    <a:pt x="116" y="0"/>
                  </a:lnTo>
                  <a:lnTo>
                    <a:pt x="154" y="61"/>
                  </a:lnTo>
                  <a:lnTo>
                    <a:pt x="120" y="128"/>
                  </a:lnTo>
                  <a:lnTo>
                    <a:pt x="59" y="143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2" name="Freeform 186"/>
            <p:cNvSpPr>
              <a:spLocks/>
            </p:cNvSpPr>
            <p:nvPr/>
          </p:nvSpPr>
          <p:spPr bwMode="auto">
            <a:xfrm rot="1765608">
              <a:off x="2463" y="3527"/>
              <a:ext cx="41" cy="39"/>
            </a:xfrm>
            <a:custGeom>
              <a:avLst/>
              <a:gdLst>
                <a:gd name="T0" fmla="*/ 0 w 154"/>
                <a:gd name="T1" fmla="*/ 0 h 148"/>
                <a:gd name="T2" fmla="*/ 0 w 154"/>
                <a:gd name="T3" fmla="*/ 0 h 148"/>
                <a:gd name="T4" fmla="*/ 0 w 154"/>
                <a:gd name="T5" fmla="*/ 0 h 148"/>
                <a:gd name="T6" fmla="*/ 0 w 154"/>
                <a:gd name="T7" fmla="*/ 0 h 148"/>
                <a:gd name="T8" fmla="*/ 0 w 154"/>
                <a:gd name="T9" fmla="*/ 0 h 148"/>
                <a:gd name="T10" fmla="*/ 0 w 154"/>
                <a:gd name="T11" fmla="*/ 0 h 148"/>
                <a:gd name="T12" fmla="*/ 0 w 154"/>
                <a:gd name="T13" fmla="*/ 0 h 148"/>
                <a:gd name="T14" fmla="*/ 0 w 154"/>
                <a:gd name="T15" fmla="*/ 0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4"/>
                <a:gd name="T25" fmla="*/ 0 h 148"/>
                <a:gd name="T26" fmla="*/ 154 w 154"/>
                <a:gd name="T27" fmla="*/ 148 h 1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4" h="148">
                  <a:moveTo>
                    <a:pt x="59" y="148"/>
                  </a:moveTo>
                  <a:lnTo>
                    <a:pt x="0" y="97"/>
                  </a:lnTo>
                  <a:lnTo>
                    <a:pt x="55" y="12"/>
                  </a:lnTo>
                  <a:lnTo>
                    <a:pt x="116" y="0"/>
                  </a:lnTo>
                  <a:lnTo>
                    <a:pt x="154" y="63"/>
                  </a:lnTo>
                  <a:lnTo>
                    <a:pt x="120" y="131"/>
                  </a:lnTo>
                  <a:lnTo>
                    <a:pt x="59" y="148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3" name="Freeform 187"/>
            <p:cNvSpPr>
              <a:spLocks/>
            </p:cNvSpPr>
            <p:nvPr/>
          </p:nvSpPr>
          <p:spPr bwMode="auto">
            <a:xfrm rot="1765608">
              <a:off x="2552" y="3491"/>
              <a:ext cx="83" cy="87"/>
            </a:xfrm>
            <a:custGeom>
              <a:avLst/>
              <a:gdLst>
                <a:gd name="T0" fmla="*/ 0 w 312"/>
                <a:gd name="T1" fmla="*/ 0 h 332"/>
                <a:gd name="T2" fmla="*/ 0 w 312"/>
                <a:gd name="T3" fmla="*/ 0 h 332"/>
                <a:gd name="T4" fmla="*/ 0 w 312"/>
                <a:gd name="T5" fmla="*/ 0 h 332"/>
                <a:gd name="T6" fmla="*/ 0 w 312"/>
                <a:gd name="T7" fmla="*/ 0 h 332"/>
                <a:gd name="T8" fmla="*/ 0 w 312"/>
                <a:gd name="T9" fmla="*/ 0 h 332"/>
                <a:gd name="T10" fmla="*/ 0 w 312"/>
                <a:gd name="T11" fmla="*/ 0 h 332"/>
                <a:gd name="T12" fmla="*/ 0 w 312"/>
                <a:gd name="T13" fmla="*/ 0 h 332"/>
                <a:gd name="T14" fmla="*/ 0 w 312"/>
                <a:gd name="T15" fmla="*/ 0 h 332"/>
                <a:gd name="T16" fmla="*/ 0 w 312"/>
                <a:gd name="T17" fmla="*/ 0 h 332"/>
                <a:gd name="T18" fmla="*/ 0 w 312"/>
                <a:gd name="T19" fmla="*/ 0 h 332"/>
                <a:gd name="T20" fmla="*/ 0 w 312"/>
                <a:gd name="T21" fmla="*/ 0 h 332"/>
                <a:gd name="T22" fmla="*/ 0 w 312"/>
                <a:gd name="T23" fmla="*/ 0 h 332"/>
                <a:gd name="T24" fmla="*/ 0 w 312"/>
                <a:gd name="T25" fmla="*/ 0 h 332"/>
                <a:gd name="T26" fmla="*/ 0 w 312"/>
                <a:gd name="T27" fmla="*/ 0 h 332"/>
                <a:gd name="T28" fmla="*/ 0 w 312"/>
                <a:gd name="T29" fmla="*/ 0 h 332"/>
                <a:gd name="T30" fmla="*/ 0 w 312"/>
                <a:gd name="T31" fmla="*/ 0 h 332"/>
                <a:gd name="T32" fmla="*/ 0 w 312"/>
                <a:gd name="T33" fmla="*/ 0 h 332"/>
                <a:gd name="T34" fmla="*/ 0 w 312"/>
                <a:gd name="T35" fmla="*/ 0 h 332"/>
                <a:gd name="T36" fmla="*/ 0 w 312"/>
                <a:gd name="T37" fmla="*/ 0 h 332"/>
                <a:gd name="T38" fmla="*/ 0 w 312"/>
                <a:gd name="T39" fmla="*/ 0 h 332"/>
                <a:gd name="T40" fmla="*/ 0 w 312"/>
                <a:gd name="T41" fmla="*/ 0 h 332"/>
                <a:gd name="T42" fmla="*/ 0 w 312"/>
                <a:gd name="T43" fmla="*/ 0 h 332"/>
                <a:gd name="T44" fmla="*/ 0 w 312"/>
                <a:gd name="T45" fmla="*/ 0 h 332"/>
                <a:gd name="T46" fmla="*/ 0 w 312"/>
                <a:gd name="T47" fmla="*/ 0 h 332"/>
                <a:gd name="T48" fmla="*/ 0 w 312"/>
                <a:gd name="T49" fmla="*/ 0 h 332"/>
                <a:gd name="T50" fmla="*/ 0 w 312"/>
                <a:gd name="T51" fmla="*/ 0 h 332"/>
                <a:gd name="T52" fmla="*/ 0 w 312"/>
                <a:gd name="T53" fmla="*/ 0 h 332"/>
                <a:gd name="T54" fmla="*/ 0 w 312"/>
                <a:gd name="T55" fmla="*/ 0 h 332"/>
                <a:gd name="T56" fmla="*/ 0 w 312"/>
                <a:gd name="T57" fmla="*/ 0 h 332"/>
                <a:gd name="T58" fmla="*/ 0 w 312"/>
                <a:gd name="T59" fmla="*/ 0 h 332"/>
                <a:gd name="T60" fmla="*/ 0 w 312"/>
                <a:gd name="T61" fmla="*/ 0 h 332"/>
                <a:gd name="T62" fmla="*/ 0 w 312"/>
                <a:gd name="T63" fmla="*/ 0 h 332"/>
                <a:gd name="T64" fmla="*/ 0 w 312"/>
                <a:gd name="T65" fmla="*/ 0 h 332"/>
                <a:gd name="T66" fmla="*/ 0 w 312"/>
                <a:gd name="T67" fmla="*/ 0 h 332"/>
                <a:gd name="T68" fmla="*/ 0 w 312"/>
                <a:gd name="T69" fmla="*/ 0 h 332"/>
                <a:gd name="T70" fmla="*/ 0 w 312"/>
                <a:gd name="T71" fmla="*/ 0 h 332"/>
                <a:gd name="T72" fmla="*/ 0 w 312"/>
                <a:gd name="T73" fmla="*/ 0 h 332"/>
                <a:gd name="T74" fmla="*/ 0 w 312"/>
                <a:gd name="T75" fmla="*/ 0 h 332"/>
                <a:gd name="T76" fmla="*/ 0 w 312"/>
                <a:gd name="T77" fmla="*/ 0 h 332"/>
                <a:gd name="T78" fmla="*/ 0 w 312"/>
                <a:gd name="T79" fmla="*/ 0 h 332"/>
                <a:gd name="T80" fmla="*/ 0 w 312"/>
                <a:gd name="T81" fmla="*/ 0 h 332"/>
                <a:gd name="T82" fmla="*/ 0 w 312"/>
                <a:gd name="T83" fmla="*/ 0 h 332"/>
                <a:gd name="T84" fmla="*/ 0 w 312"/>
                <a:gd name="T85" fmla="*/ 0 h 332"/>
                <a:gd name="T86" fmla="*/ 0 w 312"/>
                <a:gd name="T87" fmla="*/ 0 h 332"/>
                <a:gd name="T88" fmla="*/ 0 w 312"/>
                <a:gd name="T89" fmla="*/ 0 h 332"/>
                <a:gd name="T90" fmla="*/ 0 w 312"/>
                <a:gd name="T91" fmla="*/ 0 h 332"/>
                <a:gd name="T92" fmla="*/ 0 w 312"/>
                <a:gd name="T93" fmla="*/ 0 h 332"/>
                <a:gd name="T94" fmla="*/ 0 w 312"/>
                <a:gd name="T95" fmla="*/ 0 h 332"/>
                <a:gd name="T96" fmla="*/ 0 w 312"/>
                <a:gd name="T97" fmla="*/ 0 h 332"/>
                <a:gd name="T98" fmla="*/ 0 w 312"/>
                <a:gd name="T99" fmla="*/ 0 h 332"/>
                <a:gd name="T100" fmla="*/ 0 w 312"/>
                <a:gd name="T101" fmla="*/ 0 h 332"/>
                <a:gd name="T102" fmla="*/ 0 w 312"/>
                <a:gd name="T103" fmla="*/ 0 h 332"/>
                <a:gd name="T104" fmla="*/ 0 w 312"/>
                <a:gd name="T105" fmla="*/ 0 h 332"/>
                <a:gd name="T106" fmla="*/ 0 w 312"/>
                <a:gd name="T107" fmla="*/ 0 h 332"/>
                <a:gd name="T108" fmla="*/ 0 w 312"/>
                <a:gd name="T109" fmla="*/ 0 h 332"/>
                <a:gd name="T110" fmla="*/ 0 w 312"/>
                <a:gd name="T111" fmla="*/ 0 h 332"/>
                <a:gd name="T112" fmla="*/ 0 w 312"/>
                <a:gd name="T113" fmla="*/ 0 h 332"/>
                <a:gd name="T114" fmla="*/ 0 w 312"/>
                <a:gd name="T115" fmla="*/ 0 h 3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2"/>
                <a:gd name="T175" fmla="*/ 0 h 332"/>
                <a:gd name="T176" fmla="*/ 312 w 312"/>
                <a:gd name="T177" fmla="*/ 332 h 3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2" h="332">
                  <a:moveTo>
                    <a:pt x="134" y="291"/>
                  </a:moveTo>
                  <a:lnTo>
                    <a:pt x="139" y="291"/>
                  </a:lnTo>
                  <a:lnTo>
                    <a:pt x="147" y="291"/>
                  </a:lnTo>
                  <a:lnTo>
                    <a:pt x="153" y="289"/>
                  </a:lnTo>
                  <a:lnTo>
                    <a:pt x="158" y="289"/>
                  </a:lnTo>
                  <a:lnTo>
                    <a:pt x="164" y="287"/>
                  </a:lnTo>
                  <a:lnTo>
                    <a:pt x="172" y="285"/>
                  </a:lnTo>
                  <a:lnTo>
                    <a:pt x="177" y="283"/>
                  </a:lnTo>
                  <a:lnTo>
                    <a:pt x="185" y="281"/>
                  </a:lnTo>
                  <a:lnTo>
                    <a:pt x="191" y="277"/>
                  </a:lnTo>
                  <a:lnTo>
                    <a:pt x="196" y="274"/>
                  </a:lnTo>
                  <a:lnTo>
                    <a:pt x="202" y="272"/>
                  </a:lnTo>
                  <a:lnTo>
                    <a:pt x="208" y="268"/>
                  </a:lnTo>
                  <a:lnTo>
                    <a:pt x="217" y="260"/>
                  </a:lnTo>
                  <a:lnTo>
                    <a:pt x="227" y="253"/>
                  </a:lnTo>
                  <a:lnTo>
                    <a:pt x="234" y="243"/>
                  </a:lnTo>
                  <a:lnTo>
                    <a:pt x="244" y="234"/>
                  </a:lnTo>
                  <a:lnTo>
                    <a:pt x="246" y="228"/>
                  </a:lnTo>
                  <a:lnTo>
                    <a:pt x="250" y="222"/>
                  </a:lnTo>
                  <a:lnTo>
                    <a:pt x="253" y="216"/>
                  </a:lnTo>
                  <a:lnTo>
                    <a:pt x="257" y="213"/>
                  </a:lnTo>
                  <a:lnTo>
                    <a:pt x="259" y="205"/>
                  </a:lnTo>
                  <a:lnTo>
                    <a:pt x="261" y="199"/>
                  </a:lnTo>
                  <a:lnTo>
                    <a:pt x="263" y="194"/>
                  </a:lnTo>
                  <a:lnTo>
                    <a:pt x="265" y="188"/>
                  </a:lnTo>
                  <a:lnTo>
                    <a:pt x="265" y="180"/>
                  </a:lnTo>
                  <a:lnTo>
                    <a:pt x="267" y="175"/>
                  </a:lnTo>
                  <a:lnTo>
                    <a:pt x="267" y="169"/>
                  </a:lnTo>
                  <a:lnTo>
                    <a:pt x="269" y="163"/>
                  </a:lnTo>
                  <a:lnTo>
                    <a:pt x="267" y="156"/>
                  </a:lnTo>
                  <a:lnTo>
                    <a:pt x="267" y="150"/>
                  </a:lnTo>
                  <a:lnTo>
                    <a:pt x="267" y="144"/>
                  </a:lnTo>
                  <a:lnTo>
                    <a:pt x="265" y="139"/>
                  </a:lnTo>
                  <a:lnTo>
                    <a:pt x="263" y="133"/>
                  </a:lnTo>
                  <a:lnTo>
                    <a:pt x="263" y="127"/>
                  </a:lnTo>
                  <a:lnTo>
                    <a:pt x="261" y="121"/>
                  </a:lnTo>
                  <a:lnTo>
                    <a:pt x="261" y="116"/>
                  </a:lnTo>
                  <a:lnTo>
                    <a:pt x="255" y="106"/>
                  </a:lnTo>
                  <a:lnTo>
                    <a:pt x="251" y="97"/>
                  </a:lnTo>
                  <a:lnTo>
                    <a:pt x="246" y="87"/>
                  </a:lnTo>
                  <a:lnTo>
                    <a:pt x="240" y="80"/>
                  </a:lnTo>
                  <a:lnTo>
                    <a:pt x="232" y="72"/>
                  </a:lnTo>
                  <a:lnTo>
                    <a:pt x="225" y="64"/>
                  </a:lnTo>
                  <a:lnTo>
                    <a:pt x="217" y="57"/>
                  </a:lnTo>
                  <a:lnTo>
                    <a:pt x="208" y="53"/>
                  </a:lnTo>
                  <a:lnTo>
                    <a:pt x="198" y="47"/>
                  </a:lnTo>
                  <a:lnTo>
                    <a:pt x="189" y="45"/>
                  </a:lnTo>
                  <a:lnTo>
                    <a:pt x="183" y="44"/>
                  </a:lnTo>
                  <a:lnTo>
                    <a:pt x="177" y="42"/>
                  </a:lnTo>
                  <a:lnTo>
                    <a:pt x="172" y="42"/>
                  </a:lnTo>
                  <a:lnTo>
                    <a:pt x="166" y="42"/>
                  </a:lnTo>
                  <a:lnTo>
                    <a:pt x="164" y="30"/>
                  </a:lnTo>
                  <a:lnTo>
                    <a:pt x="164" y="21"/>
                  </a:lnTo>
                  <a:lnTo>
                    <a:pt x="162" y="11"/>
                  </a:lnTo>
                  <a:lnTo>
                    <a:pt x="162" y="4"/>
                  </a:lnTo>
                  <a:lnTo>
                    <a:pt x="168" y="4"/>
                  </a:lnTo>
                  <a:lnTo>
                    <a:pt x="177" y="4"/>
                  </a:lnTo>
                  <a:lnTo>
                    <a:pt x="185" y="6"/>
                  </a:lnTo>
                  <a:lnTo>
                    <a:pt x="192" y="7"/>
                  </a:lnTo>
                  <a:lnTo>
                    <a:pt x="200" y="9"/>
                  </a:lnTo>
                  <a:lnTo>
                    <a:pt x="208" y="11"/>
                  </a:lnTo>
                  <a:lnTo>
                    <a:pt x="213" y="15"/>
                  </a:lnTo>
                  <a:lnTo>
                    <a:pt x="221" y="19"/>
                  </a:lnTo>
                  <a:lnTo>
                    <a:pt x="227" y="23"/>
                  </a:lnTo>
                  <a:lnTo>
                    <a:pt x="234" y="25"/>
                  </a:lnTo>
                  <a:lnTo>
                    <a:pt x="240" y="28"/>
                  </a:lnTo>
                  <a:lnTo>
                    <a:pt x="248" y="32"/>
                  </a:lnTo>
                  <a:lnTo>
                    <a:pt x="251" y="36"/>
                  </a:lnTo>
                  <a:lnTo>
                    <a:pt x="257" y="42"/>
                  </a:lnTo>
                  <a:lnTo>
                    <a:pt x="263" y="45"/>
                  </a:lnTo>
                  <a:lnTo>
                    <a:pt x="269" y="51"/>
                  </a:lnTo>
                  <a:lnTo>
                    <a:pt x="272" y="57"/>
                  </a:lnTo>
                  <a:lnTo>
                    <a:pt x="278" y="61"/>
                  </a:lnTo>
                  <a:lnTo>
                    <a:pt x="282" y="66"/>
                  </a:lnTo>
                  <a:lnTo>
                    <a:pt x="286" y="74"/>
                  </a:lnTo>
                  <a:lnTo>
                    <a:pt x="289" y="80"/>
                  </a:lnTo>
                  <a:lnTo>
                    <a:pt x="293" y="85"/>
                  </a:lnTo>
                  <a:lnTo>
                    <a:pt x="297" y="91"/>
                  </a:lnTo>
                  <a:lnTo>
                    <a:pt x="301" y="99"/>
                  </a:lnTo>
                  <a:lnTo>
                    <a:pt x="303" y="104"/>
                  </a:lnTo>
                  <a:lnTo>
                    <a:pt x="305" y="112"/>
                  </a:lnTo>
                  <a:lnTo>
                    <a:pt x="307" y="120"/>
                  </a:lnTo>
                  <a:lnTo>
                    <a:pt x="308" y="127"/>
                  </a:lnTo>
                  <a:lnTo>
                    <a:pt x="310" y="135"/>
                  </a:lnTo>
                  <a:lnTo>
                    <a:pt x="310" y="142"/>
                  </a:lnTo>
                  <a:lnTo>
                    <a:pt x="312" y="152"/>
                  </a:lnTo>
                  <a:lnTo>
                    <a:pt x="312" y="159"/>
                  </a:lnTo>
                  <a:lnTo>
                    <a:pt x="312" y="167"/>
                  </a:lnTo>
                  <a:lnTo>
                    <a:pt x="310" y="177"/>
                  </a:lnTo>
                  <a:lnTo>
                    <a:pt x="308" y="184"/>
                  </a:lnTo>
                  <a:lnTo>
                    <a:pt x="308" y="194"/>
                  </a:lnTo>
                  <a:lnTo>
                    <a:pt x="305" y="201"/>
                  </a:lnTo>
                  <a:lnTo>
                    <a:pt x="301" y="209"/>
                  </a:lnTo>
                  <a:lnTo>
                    <a:pt x="299" y="216"/>
                  </a:lnTo>
                  <a:lnTo>
                    <a:pt x="295" y="226"/>
                  </a:lnTo>
                  <a:lnTo>
                    <a:pt x="291" y="232"/>
                  </a:lnTo>
                  <a:lnTo>
                    <a:pt x="288" y="239"/>
                  </a:lnTo>
                  <a:lnTo>
                    <a:pt x="282" y="247"/>
                  </a:lnTo>
                  <a:lnTo>
                    <a:pt x="278" y="255"/>
                  </a:lnTo>
                  <a:lnTo>
                    <a:pt x="272" y="262"/>
                  </a:lnTo>
                  <a:lnTo>
                    <a:pt x="267" y="268"/>
                  </a:lnTo>
                  <a:lnTo>
                    <a:pt x="261" y="274"/>
                  </a:lnTo>
                  <a:lnTo>
                    <a:pt x="255" y="281"/>
                  </a:lnTo>
                  <a:lnTo>
                    <a:pt x="248" y="285"/>
                  </a:lnTo>
                  <a:lnTo>
                    <a:pt x="242" y="291"/>
                  </a:lnTo>
                  <a:lnTo>
                    <a:pt x="234" y="296"/>
                  </a:lnTo>
                  <a:lnTo>
                    <a:pt x="227" y="300"/>
                  </a:lnTo>
                  <a:lnTo>
                    <a:pt x="219" y="306"/>
                  </a:lnTo>
                  <a:lnTo>
                    <a:pt x="212" y="310"/>
                  </a:lnTo>
                  <a:lnTo>
                    <a:pt x="204" y="313"/>
                  </a:lnTo>
                  <a:lnTo>
                    <a:pt x="196" y="317"/>
                  </a:lnTo>
                  <a:lnTo>
                    <a:pt x="189" y="319"/>
                  </a:lnTo>
                  <a:lnTo>
                    <a:pt x="181" y="323"/>
                  </a:lnTo>
                  <a:lnTo>
                    <a:pt x="172" y="325"/>
                  </a:lnTo>
                  <a:lnTo>
                    <a:pt x="164" y="327"/>
                  </a:lnTo>
                  <a:lnTo>
                    <a:pt x="154" y="329"/>
                  </a:lnTo>
                  <a:lnTo>
                    <a:pt x="147" y="331"/>
                  </a:lnTo>
                  <a:lnTo>
                    <a:pt x="137" y="331"/>
                  </a:lnTo>
                  <a:lnTo>
                    <a:pt x="130" y="332"/>
                  </a:lnTo>
                  <a:lnTo>
                    <a:pt x="120" y="331"/>
                  </a:lnTo>
                  <a:lnTo>
                    <a:pt x="113" y="331"/>
                  </a:lnTo>
                  <a:lnTo>
                    <a:pt x="103" y="331"/>
                  </a:lnTo>
                  <a:lnTo>
                    <a:pt x="96" y="329"/>
                  </a:lnTo>
                  <a:lnTo>
                    <a:pt x="88" y="327"/>
                  </a:lnTo>
                  <a:lnTo>
                    <a:pt x="82" y="325"/>
                  </a:lnTo>
                  <a:lnTo>
                    <a:pt x="75" y="323"/>
                  </a:lnTo>
                  <a:lnTo>
                    <a:pt x="69" y="321"/>
                  </a:lnTo>
                  <a:lnTo>
                    <a:pt x="63" y="317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6" y="308"/>
                  </a:lnTo>
                  <a:lnTo>
                    <a:pt x="37" y="298"/>
                  </a:lnTo>
                  <a:lnTo>
                    <a:pt x="29" y="291"/>
                  </a:lnTo>
                  <a:lnTo>
                    <a:pt x="25" y="285"/>
                  </a:lnTo>
                  <a:lnTo>
                    <a:pt x="21" y="279"/>
                  </a:lnTo>
                  <a:lnTo>
                    <a:pt x="18" y="274"/>
                  </a:lnTo>
                  <a:lnTo>
                    <a:pt x="16" y="268"/>
                  </a:lnTo>
                  <a:lnTo>
                    <a:pt x="12" y="260"/>
                  </a:lnTo>
                  <a:lnTo>
                    <a:pt x="10" y="255"/>
                  </a:lnTo>
                  <a:lnTo>
                    <a:pt x="8" y="249"/>
                  </a:lnTo>
                  <a:lnTo>
                    <a:pt x="6" y="241"/>
                  </a:lnTo>
                  <a:lnTo>
                    <a:pt x="4" y="234"/>
                  </a:lnTo>
                  <a:lnTo>
                    <a:pt x="2" y="226"/>
                  </a:lnTo>
                  <a:lnTo>
                    <a:pt x="0" y="218"/>
                  </a:lnTo>
                  <a:lnTo>
                    <a:pt x="0" y="211"/>
                  </a:lnTo>
                  <a:lnTo>
                    <a:pt x="0" y="203"/>
                  </a:lnTo>
                  <a:lnTo>
                    <a:pt x="0" y="196"/>
                  </a:lnTo>
                  <a:lnTo>
                    <a:pt x="0" y="186"/>
                  </a:lnTo>
                  <a:lnTo>
                    <a:pt x="0" y="178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0" y="152"/>
                  </a:lnTo>
                  <a:lnTo>
                    <a:pt x="2" y="144"/>
                  </a:lnTo>
                  <a:lnTo>
                    <a:pt x="2" y="135"/>
                  </a:lnTo>
                  <a:lnTo>
                    <a:pt x="4" y="127"/>
                  </a:lnTo>
                  <a:lnTo>
                    <a:pt x="6" y="120"/>
                  </a:lnTo>
                  <a:lnTo>
                    <a:pt x="10" y="112"/>
                  </a:lnTo>
                  <a:lnTo>
                    <a:pt x="12" y="104"/>
                  </a:lnTo>
                  <a:lnTo>
                    <a:pt x="14" y="97"/>
                  </a:lnTo>
                  <a:lnTo>
                    <a:pt x="18" y="89"/>
                  </a:lnTo>
                  <a:lnTo>
                    <a:pt x="19" y="83"/>
                  </a:lnTo>
                  <a:lnTo>
                    <a:pt x="23" y="76"/>
                  </a:lnTo>
                  <a:lnTo>
                    <a:pt x="27" y="68"/>
                  </a:lnTo>
                  <a:lnTo>
                    <a:pt x="31" y="63"/>
                  </a:lnTo>
                  <a:lnTo>
                    <a:pt x="37" y="57"/>
                  </a:lnTo>
                  <a:lnTo>
                    <a:pt x="40" y="49"/>
                  </a:lnTo>
                  <a:lnTo>
                    <a:pt x="46" y="44"/>
                  </a:lnTo>
                  <a:lnTo>
                    <a:pt x="52" y="38"/>
                  </a:lnTo>
                  <a:lnTo>
                    <a:pt x="57" y="34"/>
                  </a:lnTo>
                  <a:lnTo>
                    <a:pt x="63" y="28"/>
                  </a:lnTo>
                  <a:lnTo>
                    <a:pt x="69" y="25"/>
                  </a:lnTo>
                  <a:lnTo>
                    <a:pt x="75" y="19"/>
                  </a:lnTo>
                  <a:lnTo>
                    <a:pt x="82" y="17"/>
                  </a:lnTo>
                  <a:lnTo>
                    <a:pt x="88" y="11"/>
                  </a:lnTo>
                  <a:lnTo>
                    <a:pt x="96" y="9"/>
                  </a:lnTo>
                  <a:lnTo>
                    <a:pt x="101" y="6"/>
                  </a:lnTo>
                  <a:lnTo>
                    <a:pt x="111" y="4"/>
                  </a:lnTo>
                  <a:lnTo>
                    <a:pt x="118" y="2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3" y="0"/>
                  </a:lnTo>
                  <a:lnTo>
                    <a:pt x="143" y="7"/>
                  </a:lnTo>
                  <a:lnTo>
                    <a:pt x="143" y="19"/>
                  </a:lnTo>
                  <a:lnTo>
                    <a:pt x="143" y="23"/>
                  </a:lnTo>
                  <a:lnTo>
                    <a:pt x="143" y="26"/>
                  </a:lnTo>
                  <a:lnTo>
                    <a:pt x="143" y="32"/>
                  </a:lnTo>
                  <a:lnTo>
                    <a:pt x="145" y="38"/>
                  </a:lnTo>
                  <a:lnTo>
                    <a:pt x="134" y="40"/>
                  </a:lnTo>
                  <a:lnTo>
                    <a:pt x="124" y="42"/>
                  </a:lnTo>
                  <a:lnTo>
                    <a:pt x="115" y="45"/>
                  </a:lnTo>
                  <a:lnTo>
                    <a:pt x="105" y="51"/>
                  </a:lnTo>
                  <a:lnTo>
                    <a:pt x="96" y="57"/>
                  </a:lnTo>
                  <a:lnTo>
                    <a:pt x="88" y="64"/>
                  </a:lnTo>
                  <a:lnTo>
                    <a:pt x="78" y="72"/>
                  </a:lnTo>
                  <a:lnTo>
                    <a:pt x="73" y="82"/>
                  </a:lnTo>
                  <a:lnTo>
                    <a:pt x="65" y="91"/>
                  </a:lnTo>
                  <a:lnTo>
                    <a:pt x="59" y="101"/>
                  </a:lnTo>
                  <a:lnTo>
                    <a:pt x="56" y="104"/>
                  </a:lnTo>
                  <a:lnTo>
                    <a:pt x="52" y="110"/>
                  </a:lnTo>
                  <a:lnTo>
                    <a:pt x="50" y="116"/>
                  </a:lnTo>
                  <a:lnTo>
                    <a:pt x="48" y="121"/>
                  </a:lnTo>
                  <a:lnTo>
                    <a:pt x="46" y="127"/>
                  </a:lnTo>
                  <a:lnTo>
                    <a:pt x="44" y="133"/>
                  </a:lnTo>
                  <a:lnTo>
                    <a:pt x="42" y="139"/>
                  </a:lnTo>
                  <a:lnTo>
                    <a:pt x="42" y="144"/>
                  </a:lnTo>
                  <a:lnTo>
                    <a:pt x="40" y="150"/>
                  </a:lnTo>
                  <a:lnTo>
                    <a:pt x="40" y="158"/>
                  </a:lnTo>
                  <a:lnTo>
                    <a:pt x="40" y="163"/>
                  </a:lnTo>
                  <a:lnTo>
                    <a:pt x="40" y="169"/>
                  </a:lnTo>
                  <a:lnTo>
                    <a:pt x="40" y="175"/>
                  </a:lnTo>
                  <a:lnTo>
                    <a:pt x="40" y="180"/>
                  </a:lnTo>
                  <a:lnTo>
                    <a:pt x="40" y="186"/>
                  </a:lnTo>
                  <a:lnTo>
                    <a:pt x="40" y="194"/>
                  </a:lnTo>
                  <a:lnTo>
                    <a:pt x="40" y="199"/>
                  </a:lnTo>
                  <a:lnTo>
                    <a:pt x="40" y="205"/>
                  </a:lnTo>
                  <a:lnTo>
                    <a:pt x="42" y="211"/>
                  </a:lnTo>
                  <a:lnTo>
                    <a:pt x="44" y="216"/>
                  </a:lnTo>
                  <a:lnTo>
                    <a:pt x="46" y="222"/>
                  </a:lnTo>
                  <a:lnTo>
                    <a:pt x="48" y="228"/>
                  </a:lnTo>
                  <a:lnTo>
                    <a:pt x="48" y="232"/>
                  </a:lnTo>
                  <a:lnTo>
                    <a:pt x="50" y="237"/>
                  </a:lnTo>
                  <a:lnTo>
                    <a:pt x="56" y="247"/>
                  </a:lnTo>
                  <a:lnTo>
                    <a:pt x="61" y="256"/>
                  </a:lnTo>
                  <a:lnTo>
                    <a:pt x="65" y="264"/>
                  </a:lnTo>
                  <a:lnTo>
                    <a:pt x="73" y="270"/>
                  </a:lnTo>
                  <a:lnTo>
                    <a:pt x="80" y="275"/>
                  </a:lnTo>
                  <a:lnTo>
                    <a:pt x="90" y="281"/>
                  </a:lnTo>
                  <a:lnTo>
                    <a:pt x="97" y="285"/>
                  </a:lnTo>
                  <a:lnTo>
                    <a:pt x="109" y="289"/>
                  </a:lnTo>
                  <a:lnTo>
                    <a:pt x="115" y="289"/>
                  </a:lnTo>
                  <a:lnTo>
                    <a:pt x="120" y="291"/>
                  </a:lnTo>
                  <a:lnTo>
                    <a:pt x="128" y="291"/>
                  </a:lnTo>
                  <a:lnTo>
                    <a:pt x="134" y="29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4" name="Freeform 188"/>
            <p:cNvSpPr>
              <a:spLocks/>
            </p:cNvSpPr>
            <p:nvPr/>
          </p:nvSpPr>
          <p:spPr bwMode="auto">
            <a:xfrm rot="1765608">
              <a:off x="2573" y="3510"/>
              <a:ext cx="41" cy="47"/>
            </a:xfrm>
            <a:custGeom>
              <a:avLst/>
              <a:gdLst>
                <a:gd name="T0" fmla="*/ 0 w 154"/>
                <a:gd name="T1" fmla="*/ 0 h 179"/>
                <a:gd name="T2" fmla="*/ 0 w 154"/>
                <a:gd name="T3" fmla="*/ 0 h 179"/>
                <a:gd name="T4" fmla="*/ 0 w 154"/>
                <a:gd name="T5" fmla="*/ 0 h 179"/>
                <a:gd name="T6" fmla="*/ 0 w 154"/>
                <a:gd name="T7" fmla="*/ 0 h 179"/>
                <a:gd name="T8" fmla="*/ 0 w 154"/>
                <a:gd name="T9" fmla="*/ 0 h 179"/>
                <a:gd name="T10" fmla="*/ 0 w 154"/>
                <a:gd name="T11" fmla="*/ 0 h 179"/>
                <a:gd name="T12" fmla="*/ 0 w 154"/>
                <a:gd name="T13" fmla="*/ 0 h 179"/>
                <a:gd name="T14" fmla="*/ 0 w 154"/>
                <a:gd name="T15" fmla="*/ 0 h 179"/>
                <a:gd name="T16" fmla="*/ 0 w 154"/>
                <a:gd name="T17" fmla="*/ 0 h 179"/>
                <a:gd name="T18" fmla="*/ 0 w 154"/>
                <a:gd name="T19" fmla="*/ 0 h 179"/>
                <a:gd name="T20" fmla="*/ 0 w 154"/>
                <a:gd name="T21" fmla="*/ 0 h 179"/>
                <a:gd name="T22" fmla="*/ 0 w 154"/>
                <a:gd name="T23" fmla="*/ 0 h 179"/>
                <a:gd name="T24" fmla="*/ 0 w 154"/>
                <a:gd name="T25" fmla="*/ 0 h 179"/>
                <a:gd name="T26" fmla="*/ 0 w 154"/>
                <a:gd name="T27" fmla="*/ 0 h 179"/>
                <a:gd name="T28" fmla="*/ 0 w 154"/>
                <a:gd name="T29" fmla="*/ 0 h 179"/>
                <a:gd name="T30" fmla="*/ 0 w 154"/>
                <a:gd name="T31" fmla="*/ 0 h 179"/>
                <a:gd name="T32" fmla="*/ 0 w 154"/>
                <a:gd name="T33" fmla="*/ 0 h 179"/>
                <a:gd name="T34" fmla="*/ 0 w 154"/>
                <a:gd name="T35" fmla="*/ 0 h 179"/>
                <a:gd name="T36" fmla="*/ 0 w 154"/>
                <a:gd name="T37" fmla="*/ 0 h 179"/>
                <a:gd name="T38" fmla="*/ 0 w 154"/>
                <a:gd name="T39" fmla="*/ 0 h 179"/>
                <a:gd name="T40" fmla="*/ 0 w 154"/>
                <a:gd name="T41" fmla="*/ 0 h 179"/>
                <a:gd name="T42" fmla="*/ 0 w 154"/>
                <a:gd name="T43" fmla="*/ 0 h 179"/>
                <a:gd name="T44" fmla="*/ 0 w 154"/>
                <a:gd name="T45" fmla="*/ 0 h 179"/>
                <a:gd name="T46" fmla="*/ 0 w 154"/>
                <a:gd name="T47" fmla="*/ 0 h 179"/>
                <a:gd name="T48" fmla="*/ 0 w 154"/>
                <a:gd name="T49" fmla="*/ 0 h 179"/>
                <a:gd name="T50" fmla="*/ 0 w 154"/>
                <a:gd name="T51" fmla="*/ 0 h 179"/>
                <a:gd name="T52" fmla="*/ 0 w 154"/>
                <a:gd name="T53" fmla="*/ 0 h 179"/>
                <a:gd name="T54" fmla="*/ 0 w 154"/>
                <a:gd name="T55" fmla="*/ 0 h 179"/>
                <a:gd name="T56" fmla="*/ 0 w 154"/>
                <a:gd name="T57" fmla="*/ 0 h 179"/>
                <a:gd name="T58" fmla="*/ 0 w 154"/>
                <a:gd name="T59" fmla="*/ 0 h 179"/>
                <a:gd name="T60" fmla="*/ 0 w 154"/>
                <a:gd name="T61" fmla="*/ 0 h 179"/>
                <a:gd name="T62" fmla="*/ 0 w 154"/>
                <a:gd name="T63" fmla="*/ 0 h 179"/>
                <a:gd name="T64" fmla="*/ 0 w 154"/>
                <a:gd name="T65" fmla="*/ 0 h 179"/>
                <a:gd name="T66" fmla="*/ 0 w 154"/>
                <a:gd name="T67" fmla="*/ 0 h 179"/>
                <a:gd name="T68" fmla="*/ 0 w 154"/>
                <a:gd name="T69" fmla="*/ 0 h 179"/>
                <a:gd name="T70" fmla="*/ 0 w 154"/>
                <a:gd name="T71" fmla="*/ 0 h 179"/>
                <a:gd name="T72" fmla="*/ 0 w 154"/>
                <a:gd name="T73" fmla="*/ 0 h 179"/>
                <a:gd name="T74" fmla="*/ 0 w 154"/>
                <a:gd name="T75" fmla="*/ 0 h 179"/>
                <a:gd name="T76" fmla="*/ 0 w 154"/>
                <a:gd name="T77" fmla="*/ 0 h 179"/>
                <a:gd name="T78" fmla="*/ 0 w 154"/>
                <a:gd name="T79" fmla="*/ 0 h 179"/>
                <a:gd name="T80" fmla="*/ 0 w 154"/>
                <a:gd name="T81" fmla="*/ 0 h 179"/>
                <a:gd name="T82" fmla="*/ 0 w 154"/>
                <a:gd name="T83" fmla="*/ 0 h 179"/>
                <a:gd name="T84" fmla="*/ 0 w 154"/>
                <a:gd name="T85" fmla="*/ 0 h 179"/>
                <a:gd name="T86" fmla="*/ 0 w 154"/>
                <a:gd name="T87" fmla="*/ 0 h 179"/>
                <a:gd name="T88" fmla="*/ 0 w 154"/>
                <a:gd name="T89" fmla="*/ 0 h 179"/>
                <a:gd name="T90" fmla="*/ 0 w 154"/>
                <a:gd name="T91" fmla="*/ 0 h 179"/>
                <a:gd name="T92" fmla="*/ 0 w 154"/>
                <a:gd name="T93" fmla="*/ 0 h 179"/>
                <a:gd name="T94" fmla="*/ 0 w 154"/>
                <a:gd name="T95" fmla="*/ 0 h 179"/>
                <a:gd name="T96" fmla="*/ 0 w 154"/>
                <a:gd name="T97" fmla="*/ 0 h 179"/>
                <a:gd name="T98" fmla="*/ 0 w 154"/>
                <a:gd name="T99" fmla="*/ 0 h 179"/>
                <a:gd name="T100" fmla="*/ 0 w 154"/>
                <a:gd name="T101" fmla="*/ 0 h 179"/>
                <a:gd name="T102" fmla="*/ 0 w 154"/>
                <a:gd name="T103" fmla="*/ 0 h 179"/>
                <a:gd name="T104" fmla="*/ 0 w 154"/>
                <a:gd name="T105" fmla="*/ 0 h 179"/>
                <a:gd name="T106" fmla="*/ 0 w 154"/>
                <a:gd name="T107" fmla="*/ 0 h 179"/>
                <a:gd name="T108" fmla="*/ 0 w 154"/>
                <a:gd name="T109" fmla="*/ 0 h 179"/>
                <a:gd name="T110" fmla="*/ 0 w 154"/>
                <a:gd name="T111" fmla="*/ 0 h 179"/>
                <a:gd name="T112" fmla="*/ 0 w 154"/>
                <a:gd name="T113" fmla="*/ 0 h 1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4"/>
                <a:gd name="T172" fmla="*/ 0 h 179"/>
                <a:gd name="T173" fmla="*/ 154 w 154"/>
                <a:gd name="T174" fmla="*/ 179 h 1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4" h="179">
                  <a:moveTo>
                    <a:pt x="65" y="135"/>
                  </a:moveTo>
                  <a:lnTo>
                    <a:pt x="71" y="133"/>
                  </a:lnTo>
                  <a:lnTo>
                    <a:pt x="76" y="133"/>
                  </a:lnTo>
                  <a:lnTo>
                    <a:pt x="80" y="131"/>
                  </a:lnTo>
                  <a:lnTo>
                    <a:pt x="86" y="129"/>
                  </a:lnTo>
                  <a:lnTo>
                    <a:pt x="97" y="123"/>
                  </a:lnTo>
                  <a:lnTo>
                    <a:pt x="107" y="114"/>
                  </a:lnTo>
                  <a:lnTo>
                    <a:pt x="111" y="110"/>
                  </a:lnTo>
                  <a:lnTo>
                    <a:pt x="114" y="104"/>
                  </a:lnTo>
                  <a:lnTo>
                    <a:pt x="116" y="99"/>
                  </a:lnTo>
                  <a:lnTo>
                    <a:pt x="120" y="95"/>
                  </a:lnTo>
                  <a:lnTo>
                    <a:pt x="122" y="89"/>
                  </a:lnTo>
                  <a:lnTo>
                    <a:pt x="124" y="84"/>
                  </a:lnTo>
                  <a:lnTo>
                    <a:pt x="124" y="78"/>
                  </a:lnTo>
                  <a:lnTo>
                    <a:pt x="126" y="74"/>
                  </a:lnTo>
                  <a:lnTo>
                    <a:pt x="124" y="65"/>
                  </a:lnTo>
                  <a:lnTo>
                    <a:pt x="122" y="57"/>
                  </a:lnTo>
                  <a:lnTo>
                    <a:pt x="120" y="51"/>
                  </a:lnTo>
                  <a:lnTo>
                    <a:pt x="116" y="46"/>
                  </a:lnTo>
                  <a:lnTo>
                    <a:pt x="111" y="42"/>
                  </a:lnTo>
                  <a:lnTo>
                    <a:pt x="107" y="38"/>
                  </a:lnTo>
                  <a:lnTo>
                    <a:pt x="99" y="36"/>
                  </a:lnTo>
                  <a:lnTo>
                    <a:pt x="92" y="34"/>
                  </a:lnTo>
                  <a:lnTo>
                    <a:pt x="88" y="25"/>
                  </a:lnTo>
                  <a:lnTo>
                    <a:pt x="84" y="17"/>
                  </a:lnTo>
                  <a:lnTo>
                    <a:pt x="80" y="9"/>
                  </a:lnTo>
                  <a:lnTo>
                    <a:pt x="78" y="2"/>
                  </a:lnTo>
                  <a:lnTo>
                    <a:pt x="84" y="2"/>
                  </a:lnTo>
                  <a:lnTo>
                    <a:pt x="92" y="4"/>
                  </a:lnTo>
                  <a:lnTo>
                    <a:pt x="101" y="4"/>
                  </a:lnTo>
                  <a:lnTo>
                    <a:pt x="109" y="8"/>
                  </a:lnTo>
                  <a:lnTo>
                    <a:pt x="114" y="9"/>
                  </a:lnTo>
                  <a:lnTo>
                    <a:pt x="120" y="13"/>
                  </a:lnTo>
                  <a:lnTo>
                    <a:pt x="126" y="15"/>
                  </a:lnTo>
                  <a:lnTo>
                    <a:pt x="132" y="21"/>
                  </a:lnTo>
                  <a:lnTo>
                    <a:pt x="135" y="25"/>
                  </a:lnTo>
                  <a:lnTo>
                    <a:pt x="141" y="30"/>
                  </a:lnTo>
                  <a:lnTo>
                    <a:pt x="143" y="36"/>
                  </a:lnTo>
                  <a:lnTo>
                    <a:pt x="147" y="44"/>
                  </a:lnTo>
                  <a:lnTo>
                    <a:pt x="149" y="49"/>
                  </a:lnTo>
                  <a:lnTo>
                    <a:pt x="152" y="57"/>
                  </a:lnTo>
                  <a:lnTo>
                    <a:pt x="152" y="65"/>
                  </a:lnTo>
                  <a:lnTo>
                    <a:pt x="154" y="74"/>
                  </a:lnTo>
                  <a:lnTo>
                    <a:pt x="152" y="82"/>
                  </a:lnTo>
                  <a:lnTo>
                    <a:pt x="151" y="91"/>
                  </a:lnTo>
                  <a:lnTo>
                    <a:pt x="149" y="99"/>
                  </a:lnTo>
                  <a:lnTo>
                    <a:pt x="145" y="108"/>
                  </a:lnTo>
                  <a:lnTo>
                    <a:pt x="139" y="118"/>
                  </a:lnTo>
                  <a:lnTo>
                    <a:pt x="135" y="127"/>
                  </a:lnTo>
                  <a:lnTo>
                    <a:pt x="130" y="135"/>
                  </a:lnTo>
                  <a:lnTo>
                    <a:pt x="124" y="142"/>
                  </a:lnTo>
                  <a:lnTo>
                    <a:pt x="116" y="150"/>
                  </a:lnTo>
                  <a:lnTo>
                    <a:pt x="109" y="156"/>
                  </a:lnTo>
                  <a:lnTo>
                    <a:pt x="99" y="161"/>
                  </a:lnTo>
                  <a:lnTo>
                    <a:pt x="92" y="167"/>
                  </a:lnTo>
                  <a:lnTo>
                    <a:pt x="82" y="171"/>
                  </a:lnTo>
                  <a:lnTo>
                    <a:pt x="74" y="175"/>
                  </a:lnTo>
                  <a:lnTo>
                    <a:pt x="65" y="177"/>
                  </a:lnTo>
                  <a:lnTo>
                    <a:pt x="57" y="179"/>
                  </a:lnTo>
                  <a:lnTo>
                    <a:pt x="48" y="177"/>
                  </a:lnTo>
                  <a:lnTo>
                    <a:pt x="40" y="177"/>
                  </a:lnTo>
                  <a:lnTo>
                    <a:pt x="33" y="173"/>
                  </a:lnTo>
                  <a:lnTo>
                    <a:pt x="27" y="171"/>
                  </a:lnTo>
                  <a:lnTo>
                    <a:pt x="21" y="167"/>
                  </a:lnTo>
                  <a:lnTo>
                    <a:pt x="16" y="163"/>
                  </a:lnTo>
                  <a:lnTo>
                    <a:pt x="12" y="158"/>
                  </a:lnTo>
                  <a:lnTo>
                    <a:pt x="10" y="154"/>
                  </a:lnTo>
                  <a:lnTo>
                    <a:pt x="6" y="146"/>
                  </a:lnTo>
                  <a:lnTo>
                    <a:pt x="4" y="141"/>
                  </a:lnTo>
                  <a:lnTo>
                    <a:pt x="2" y="135"/>
                  </a:lnTo>
                  <a:lnTo>
                    <a:pt x="2" y="127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4" y="63"/>
                  </a:lnTo>
                  <a:lnTo>
                    <a:pt x="4" y="53"/>
                  </a:lnTo>
                  <a:lnTo>
                    <a:pt x="8" y="47"/>
                  </a:lnTo>
                  <a:lnTo>
                    <a:pt x="12" y="40"/>
                  </a:lnTo>
                  <a:lnTo>
                    <a:pt x="16" y="34"/>
                  </a:lnTo>
                  <a:lnTo>
                    <a:pt x="19" y="27"/>
                  </a:lnTo>
                  <a:lnTo>
                    <a:pt x="23" y="21"/>
                  </a:lnTo>
                  <a:lnTo>
                    <a:pt x="31" y="15"/>
                  </a:lnTo>
                  <a:lnTo>
                    <a:pt x="36" y="11"/>
                  </a:lnTo>
                  <a:lnTo>
                    <a:pt x="42" y="8"/>
                  </a:lnTo>
                  <a:lnTo>
                    <a:pt x="50" y="4"/>
                  </a:lnTo>
                  <a:lnTo>
                    <a:pt x="55" y="2"/>
                  </a:lnTo>
                  <a:lnTo>
                    <a:pt x="65" y="0"/>
                  </a:lnTo>
                  <a:lnTo>
                    <a:pt x="65" y="8"/>
                  </a:lnTo>
                  <a:lnTo>
                    <a:pt x="67" y="17"/>
                  </a:lnTo>
                  <a:lnTo>
                    <a:pt x="67" y="27"/>
                  </a:lnTo>
                  <a:lnTo>
                    <a:pt x="69" y="34"/>
                  </a:lnTo>
                  <a:lnTo>
                    <a:pt x="61" y="36"/>
                  </a:lnTo>
                  <a:lnTo>
                    <a:pt x="54" y="42"/>
                  </a:lnTo>
                  <a:lnTo>
                    <a:pt x="46" y="47"/>
                  </a:lnTo>
                  <a:lnTo>
                    <a:pt x="40" y="55"/>
                  </a:lnTo>
                  <a:lnTo>
                    <a:pt x="35" y="63"/>
                  </a:lnTo>
                  <a:lnTo>
                    <a:pt x="33" y="72"/>
                  </a:lnTo>
                  <a:lnTo>
                    <a:pt x="31" y="82"/>
                  </a:lnTo>
                  <a:lnTo>
                    <a:pt x="31" y="91"/>
                  </a:lnTo>
                  <a:lnTo>
                    <a:pt x="31" y="101"/>
                  </a:lnTo>
                  <a:lnTo>
                    <a:pt x="31" y="108"/>
                  </a:lnTo>
                  <a:lnTo>
                    <a:pt x="33" y="118"/>
                  </a:lnTo>
                  <a:lnTo>
                    <a:pt x="36" y="123"/>
                  </a:lnTo>
                  <a:lnTo>
                    <a:pt x="40" y="127"/>
                  </a:lnTo>
                  <a:lnTo>
                    <a:pt x="48" y="131"/>
                  </a:lnTo>
                  <a:lnTo>
                    <a:pt x="50" y="133"/>
                  </a:lnTo>
                  <a:lnTo>
                    <a:pt x="55" y="133"/>
                  </a:lnTo>
                  <a:lnTo>
                    <a:pt x="59" y="133"/>
                  </a:lnTo>
                  <a:lnTo>
                    <a:pt x="65" y="1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5" name="Freeform 189"/>
            <p:cNvSpPr>
              <a:spLocks/>
            </p:cNvSpPr>
            <p:nvPr/>
          </p:nvSpPr>
          <p:spPr bwMode="auto">
            <a:xfrm rot="1765608">
              <a:off x="2356" y="3526"/>
              <a:ext cx="46" cy="44"/>
            </a:xfrm>
            <a:custGeom>
              <a:avLst/>
              <a:gdLst>
                <a:gd name="T0" fmla="*/ 0 w 175"/>
                <a:gd name="T1" fmla="*/ 0 h 167"/>
                <a:gd name="T2" fmla="*/ 0 w 175"/>
                <a:gd name="T3" fmla="*/ 0 h 167"/>
                <a:gd name="T4" fmla="*/ 0 w 175"/>
                <a:gd name="T5" fmla="*/ 0 h 167"/>
                <a:gd name="T6" fmla="*/ 0 w 175"/>
                <a:gd name="T7" fmla="*/ 0 h 167"/>
                <a:gd name="T8" fmla="*/ 0 w 175"/>
                <a:gd name="T9" fmla="*/ 0 h 167"/>
                <a:gd name="T10" fmla="*/ 0 w 175"/>
                <a:gd name="T11" fmla="*/ 0 h 167"/>
                <a:gd name="T12" fmla="*/ 0 w 175"/>
                <a:gd name="T13" fmla="*/ 0 h 167"/>
                <a:gd name="T14" fmla="*/ 0 w 175"/>
                <a:gd name="T15" fmla="*/ 0 h 167"/>
                <a:gd name="T16" fmla="*/ 0 w 175"/>
                <a:gd name="T17" fmla="*/ 0 h 167"/>
                <a:gd name="T18" fmla="*/ 0 w 175"/>
                <a:gd name="T19" fmla="*/ 0 h 167"/>
                <a:gd name="T20" fmla="*/ 0 w 175"/>
                <a:gd name="T21" fmla="*/ 0 h 167"/>
                <a:gd name="T22" fmla="*/ 0 w 175"/>
                <a:gd name="T23" fmla="*/ 0 h 167"/>
                <a:gd name="T24" fmla="*/ 0 w 175"/>
                <a:gd name="T25" fmla="*/ 0 h 167"/>
                <a:gd name="T26" fmla="*/ 0 w 175"/>
                <a:gd name="T27" fmla="*/ 0 h 167"/>
                <a:gd name="T28" fmla="*/ 0 w 175"/>
                <a:gd name="T29" fmla="*/ 0 h 167"/>
                <a:gd name="T30" fmla="*/ 0 w 175"/>
                <a:gd name="T31" fmla="*/ 0 h 167"/>
                <a:gd name="T32" fmla="*/ 0 w 175"/>
                <a:gd name="T33" fmla="*/ 0 h 167"/>
                <a:gd name="T34" fmla="*/ 0 w 175"/>
                <a:gd name="T35" fmla="*/ 0 h 167"/>
                <a:gd name="T36" fmla="*/ 0 w 175"/>
                <a:gd name="T37" fmla="*/ 0 h 167"/>
                <a:gd name="T38" fmla="*/ 0 w 175"/>
                <a:gd name="T39" fmla="*/ 0 h 167"/>
                <a:gd name="T40" fmla="*/ 0 w 175"/>
                <a:gd name="T41" fmla="*/ 0 h 167"/>
                <a:gd name="T42" fmla="*/ 0 w 175"/>
                <a:gd name="T43" fmla="*/ 0 h 167"/>
                <a:gd name="T44" fmla="*/ 0 w 175"/>
                <a:gd name="T45" fmla="*/ 0 h 167"/>
                <a:gd name="T46" fmla="*/ 0 w 175"/>
                <a:gd name="T47" fmla="*/ 0 h 167"/>
                <a:gd name="T48" fmla="*/ 0 w 175"/>
                <a:gd name="T49" fmla="*/ 0 h 167"/>
                <a:gd name="T50" fmla="*/ 0 w 175"/>
                <a:gd name="T51" fmla="*/ 0 h 167"/>
                <a:gd name="T52" fmla="*/ 0 w 175"/>
                <a:gd name="T53" fmla="*/ 0 h 167"/>
                <a:gd name="T54" fmla="*/ 0 w 175"/>
                <a:gd name="T55" fmla="*/ 0 h 167"/>
                <a:gd name="T56" fmla="*/ 0 w 175"/>
                <a:gd name="T57" fmla="*/ 0 h 167"/>
                <a:gd name="T58" fmla="*/ 0 w 175"/>
                <a:gd name="T59" fmla="*/ 0 h 167"/>
                <a:gd name="T60" fmla="*/ 0 w 175"/>
                <a:gd name="T61" fmla="*/ 0 h 167"/>
                <a:gd name="T62" fmla="*/ 0 w 175"/>
                <a:gd name="T63" fmla="*/ 0 h 167"/>
                <a:gd name="T64" fmla="*/ 0 w 175"/>
                <a:gd name="T65" fmla="*/ 0 h 167"/>
                <a:gd name="T66" fmla="*/ 0 w 175"/>
                <a:gd name="T67" fmla="*/ 0 h 167"/>
                <a:gd name="T68" fmla="*/ 0 w 175"/>
                <a:gd name="T69" fmla="*/ 0 h 167"/>
                <a:gd name="T70" fmla="*/ 0 w 175"/>
                <a:gd name="T71" fmla="*/ 0 h 167"/>
                <a:gd name="T72" fmla="*/ 0 w 175"/>
                <a:gd name="T73" fmla="*/ 0 h 167"/>
                <a:gd name="T74" fmla="*/ 0 w 175"/>
                <a:gd name="T75" fmla="*/ 0 h 167"/>
                <a:gd name="T76" fmla="*/ 0 w 175"/>
                <a:gd name="T77" fmla="*/ 0 h 167"/>
                <a:gd name="T78" fmla="*/ 0 w 175"/>
                <a:gd name="T79" fmla="*/ 0 h 167"/>
                <a:gd name="T80" fmla="*/ 0 w 175"/>
                <a:gd name="T81" fmla="*/ 0 h 167"/>
                <a:gd name="T82" fmla="*/ 0 w 175"/>
                <a:gd name="T83" fmla="*/ 0 h 167"/>
                <a:gd name="T84" fmla="*/ 0 w 175"/>
                <a:gd name="T85" fmla="*/ 0 h 167"/>
                <a:gd name="T86" fmla="*/ 0 w 175"/>
                <a:gd name="T87" fmla="*/ 0 h 167"/>
                <a:gd name="T88" fmla="*/ 0 w 175"/>
                <a:gd name="T89" fmla="*/ 0 h 167"/>
                <a:gd name="T90" fmla="*/ 0 w 175"/>
                <a:gd name="T91" fmla="*/ 0 h 167"/>
                <a:gd name="T92" fmla="*/ 0 w 175"/>
                <a:gd name="T93" fmla="*/ 0 h 167"/>
                <a:gd name="T94" fmla="*/ 0 w 175"/>
                <a:gd name="T95" fmla="*/ 0 h 167"/>
                <a:gd name="T96" fmla="*/ 0 w 175"/>
                <a:gd name="T97" fmla="*/ 0 h 167"/>
                <a:gd name="T98" fmla="*/ 0 w 175"/>
                <a:gd name="T99" fmla="*/ 0 h 167"/>
                <a:gd name="T100" fmla="*/ 0 w 175"/>
                <a:gd name="T101" fmla="*/ 0 h 167"/>
                <a:gd name="T102" fmla="*/ 0 w 175"/>
                <a:gd name="T103" fmla="*/ 0 h 167"/>
                <a:gd name="T104" fmla="*/ 0 w 175"/>
                <a:gd name="T105" fmla="*/ 0 h 167"/>
                <a:gd name="T106" fmla="*/ 0 w 175"/>
                <a:gd name="T107" fmla="*/ 0 h 167"/>
                <a:gd name="T108" fmla="*/ 0 w 175"/>
                <a:gd name="T109" fmla="*/ 0 h 167"/>
                <a:gd name="T110" fmla="*/ 0 w 175"/>
                <a:gd name="T111" fmla="*/ 0 h 167"/>
                <a:gd name="T112" fmla="*/ 0 w 175"/>
                <a:gd name="T113" fmla="*/ 0 h 1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5"/>
                <a:gd name="T172" fmla="*/ 0 h 167"/>
                <a:gd name="T173" fmla="*/ 175 w 175"/>
                <a:gd name="T174" fmla="*/ 167 h 1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5" h="167">
                  <a:moveTo>
                    <a:pt x="78" y="131"/>
                  </a:moveTo>
                  <a:lnTo>
                    <a:pt x="84" y="129"/>
                  </a:lnTo>
                  <a:lnTo>
                    <a:pt x="90" y="129"/>
                  </a:lnTo>
                  <a:lnTo>
                    <a:pt x="96" y="129"/>
                  </a:lnTo>
                  <a:lnTo>
                    <a:pt x="99" y="128"/>
                  </a:lnTo>
                  <a:lnTo>
                    <a:pt x="105" y="126"/>
                  </a:lnTo>
                  <a:lnTo>
                    <a:pt x="111" y="124"/>
                  </a:lnTo>
                  <a:lnTo>
                    <a:pt x="116" y="120"/>
                  </a:lnTo>
                  <a:lnTo>
                    <a:pt x="122" y="118"/>
                  </a:lnTo>
                  <a:lnTo>
                    <a:pt x="130" y="112"/>
                  </a:lnTo>
                  <a:lnTo>
                    <a:pt x="135" y="105"/>
                  </a:lnTo>
                  <a:lnTo>
                    <a:pt x="139" y="95"/>
                  </a:lnTo>
                  <a:lnTo>
                    <a:pt x="141" y="86"/>
                  </a:lnTo>
                  <a:lnTo>
                    <a:pt x="141" y="76"/>
                  </a:lnTo>
                  <a:lnTo>
                    <a:pt x="141" y="69"/>
                  </a:lnTo>
                  <a:lnTo>
                    <a:pt x="139" y="59"/>
                  </a:lnTo>
                  <a:lnTo>
                    <a:pt x="137" y="52"/>
                  </a:lnTo>
                  <a:lnTo>
                    <a:pt x="134" y="46"/>
                  </a:lnTo>
                  <a:lnTo>
                    <a:pt x="128" y="40"/>
                  </a:lnTo>
                  <a:lnTo>
                    <a:pt x="122" y="36"/>
                  </a:lnTo>
                  <a:lnTo>
                    <a:pt x="116" y="34"/>
                  </a:lnTo>
                  <a:lnTo>
                    <a:pt x="113" y="25"/>
                  </a:lnTo>
                  <a:lnTo>
                    <a:pt x="109" y="17"/>
                  </a:lnTo>
                  <a:lnTo>
                    <a:pt x="105" y="10"/>
                  </a:lnTo>
                  <a:lnTo>
                    <a:pt x="103" y="4"/>
                  </a:lnTo>
                  <a:lnTo>
                    <a:pt x="111" y="4"/>
                  </a:lnTo>
                  <a:lnTo>
                    <a:pt x="116" y="6"/>
                  </a:lnTo>
                  <a:lnTo>
                    <a:pt x="124" y="8"/>
                  </a:lnTo>
                  <a:lnTo>
                    <a:pt x="132" y="10"/>
                  </a:lnTo>
                  <a:lnTo>
                    <a:pt x="137" y="14"/>
                  </a:lnTo>
                  <a:lnTo>
                    <a:pt x="143" y="17"/>
                  </a:lnTo>
                  <a:lnTo>
                    <a:pt x="149" y="21"/>
                  </a:lnTo>
                  <a:lnTo>
                    <a:pt x="154" y="25"/>
                  </a:lnTo>
                  <a:lnTo>
                    <a:pt x="158" y="29"/>
                  </a:lnTo>
                  <a:lnTo>
                    <a:pt x="162" y="34"/>
                  </a:lnTo>
                  <a:lnTo>
                    <a:pt x="166" y="40"/>
                  </a:lnTo>
                  <a:lnTo>
                    <a:pt x="170" y="46"/>
                  </a:lnTo>
                  <a:lnTo>
                    <a:pt x="172" y="52"/>
                  </a:lnTo>
                  <a:lnTo>
                    <a:pt x="173" y="59"/>
                  </a:lnTo>
                  <a:lnTo>
                    <a:pt x="173" y="67"/>
                  </a:lnTo>
                  <a:lnTo>
                    <a:pt x="175" y="76"/>
                  </a:lnTo>
                  <a:lnTo>
                    <a:pt x="173" y="84"/>
                  </a:lnTo>
                  <a:lnTo>
                    <a:pt x="172" y="91"/>
                  </a:lnTo>
                  <a:lnTo>
                    <a:pt x="170" y="101"/>
                  </a:lnTo>
                  <a:lnTo>
                    <a:pt x="168" y="109"/>
                  </a:lnTo>
                  <a:lnTo>
                    <a:pt x="164" y="116"/>
                  </a:lnTo>
                  <a:lnTo>
                    <a:pt x="160" y="124"/>
                  </a:lnTo>
                  <a:lnTo>
                    <a:pt x="153" y="131"/>
                  </a:lnTo>
                  <a:lnTo>
                    <a:pt x="149" y="139"/>
                  </a:lnTo>
                  <a:lnTo>
                    <a:pt x="141" y="145"/>
                  </a:lnTo>
                  <a:lnTo>
                    <a:pt x="135" y="150"/>
                  </a:lnTo>
                  <a:lnTo>
                    <a:pt x="128" y="154"/>
                  </a:lnTo>
                  <a:lnTo>
                    <a:pt x="120" y="158"/>
                  </a:lnTo>
                  <a:lnTo>
                    <a:pt x="113" y="162"/>
                  </a:lnTo>
                  <a:lnTo>
                    <a:pt x="105" y="164"/>
                  </a:lnTo>
                  <a:lnTo>
                    <a:pt x="96" y="166"/>
                  </a:lnTo>
                  <a:lnTo>
                    <a:pt x="88" y="167"/>
                  </a:lnTo>
                  <a:lnTo>
                    <a:pt x="78" y="166"/>
                  </a:lnTo>
                  <a:lnTo>
                    <a:pt x="69" y="166"/>
                  </a:lnTo>
                  <a:lnTo>
                    <a:pt x="61" y="164"/>
                  </a:lnTo>
                  <a:lnTo>
                    <a:pt x="54" y="164"/>
                  </a:lnTo>
                  <a:lnTo>
                    <a:pt x="44" y="160"/>
                  </a:lnTo>
                  <a:lnTo>
                    <a:pt x="38" y="158"/>
                  </a:lnTo>
                  <a:lnTo>
                    <a:pt x="31" y="154"/>
                  </a:lnTo>
                  <a:lnTo>
                    <a:pt x="25" y="150"/>
                  </a:lnTo>
                  <a:lnTo>
                    <a:pt x="19" y="147"/>
                  </a:lnTo>
                  <a:lnTo>
                    <a:pt x="16" y="141"/>
                  </a:lnTo>
                  <a:lnTo>
                    <a:pt x="10" y="135"/>
                  </a:lnTo>
                  <a:lnTo>
                    <a:pt x="8" y="129"/>
                  </a:lnTo>
                  <a:lnTo>
                    <a:pt x="4" y="122"/>
                  </a:lnTo>
                  <a:lnTo>
                    <a:pt x="2" y="116"/>
                  </a:lnTo>
                  <a:lnTo>
                    <a:pt x="0" y="107"/>
                  </a:lnTo>
                  <a:lnTo>
                    <a:pt x="0" y="99"/>
                  </a:lnTo>
                  <a:lnTo>
                    <a:pt x="0" y="91"/>
                  </a:lnTo>
                  <a:lnTo>
                    <a:pt x="2" y="82"/>
                  </a:lnTo>
                  <a:lnTo>
                    <a:pt x="4" y="72"/>
                  </a:lnTo>
                  <a:lnTo>
                    <a:pt x="8" y="67"/>
                  </a:lnTo>
                  <a:lnTo>
                    <a:pt x="10" y="57"/>
                  </a:lnTo>
                  <a:lnTo>
                    <a:pt x="16" y="50"/>
                  </a:lnTo>
                  <a:lnTo>
                    <a:pt x="21" y="42"/>
                  </a:lnTo>
                  <a:lnTo>
                    <a:pt x="27" y="36"/>
                  </a:lnTo>
                  <a:lnTo>
                    <a:pt x="33" y="29"/>
                  </a:lnTo>
                  <a:lnTo>
                    <a:pt x="40" y="23"/>
                  </a:lnTo>
                  <a:lnTo>
                    <a:pt x="48" y="17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71" y="4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88" y="2"/>
                  </a:lnTo>
                  <a:lnTo>
                    <a:pt x="88" y="8"/>
                  </a:lnTo>
                  <a:lnTo>
                    <a:pt x="88" y="14"/>
                  </a:lnTo>
                  <a:lnTo>
                    <a:pt x="88" y="19"/>
                  </a:lnTo>
                  <a:lnTo>
                    <a:pt x="88" y="29"/>
                  </a:lnTo>
                  <a:lnTo>
                    <a:pt x="88" y="38"/>
                  </a:lnTo>
                  <a:lnTo>
                    <a:pt x="78" y="40"/>
                  </a:lnTo>
                  <a:lnTo>
                    <a:pt x="69" y="46"/>
                  </a:lnTo>
                  <a:lnTo>
                    <a:pt x="61" y="50"/>
                  </a:lnTo>
                  <a:lnTo>
                    <a:pt x="54" y="57"/>
                  </a:lnTo>
                  <a:lnTo>
                    <a:pt x="46" y="63"/>
                  </a:lnTo>
                  <a:lnTo>
                    <a:pt x="40" y="72"/>
                  </a:lnTo>
                  <a:lnTo>
                    <a:pt x="35" y="82"/>
                  </a:lnTo>
                  <a:lnTo>
                    <a:pt x="35" y="91"/>
                  </a:lnTo>
                  <a:lnTo>
                    <a:pt x="35" y="99"/>
                  </a:lnTo>
                  <a:lnTo>
                    <a:pt x="38" y="109"/>
                  </a:lnTo>
                  <a:lnTo>
                    <a:pt x="40" y="114"/>
                  </a:lnTo>
                  <a:lnTo>
                    <a:pt x="46" y="122"/>
                  </a:lnTo>
                  <a:lnTo>
                    <a:pt x="52" y="124"/>
                  </a:lnTo>
                  <a:lnTo>
                    <a:pt x="59" y="128"/>
                  </a:lnTo>
                  <a:lnTo>
                    <a:pt x="63" y="129"/>
                  </a:lnTo>
                  <a:lnTo>
                    <a:pt x="67" y="129"/>
                  </a:lnTo>
                  <a:lnTo>
                    <a:pt x="73" y="129"/>
                  </a:lnTo>
                  <a:lnTo>
                    <a:pt x="78" y="1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6" name="Freeform 190"/>
            <p:cNvSpPr>
              <a:spLocks/>
            </p:cNvSpPr>
            <p:nvPr/>
          </p:nvSpPr>
          <p:spPr bwMode="auto">
            <a:xfrm rot="1765608">
              <a:off x="2309" y="3404"/>
              <a:ext cx="345" cy="280"/>
            </a:xfrm>
            <a:custGeom>
              <a:avLst/>
              <a:gdLst>
                <a:gd name="T0" fmla="*/ 0 w 1309"/>
                <a:gd name="T1" fmla="*/ 0 h 1063"/>
                <a:gd name="T2" fmla="*/ 0 w 1309"/>
                <a:gd name="T3" fmla="*/ 0 h 1063"/>
                <a:gd name="T4" fmla="*/ 0 w 1309"/>
                <a:gd name="T5" fmla="*/ 0 h 1063"/>
                <a:gd name="T6" fmla="*/ 0 w 1309"/>
                <a:gd name="T7" fmla="*/ 0 h 1063"/>
                <a:gd name="T8" fmla="*/ 0 w 1309"/>
                <a:gd name="T9" fmla="*/ 0 h 1063"/>
                <a:gd name="T10" fmla="*/ 0 w 1309"/>
                <a:gd name="T11" fmla="*/ 0 h 1063"/>
                <a:gd name="T12" fmla="*/ 0 w 1309"/>
                <a:gd name="T13" fmla="*/ 0 h 1063"/>
                <a:gd name="T14" fmla="*/ 0 w 1309"/>
                <a:gd name="T15" fmla="*/ 0 h 1063"/>
                <a:gd name="T16" fmla="*/ 0 w 1309"/>
                <a:gd name="T17" fmla="*/ 0 h 1063"/>
                <a:gd name="T18" fmla="*/ 0 w 1309"/>
                <a:gd name="T19" fmla="*/ 0 h 1063"/>
                <a:gd name="T20" fmla="*/ 0 w 1309"/>
                <a:gd name="T21" fmla="*/ 0 h 1063"/>
                <a:gd name="T22" fmla="*/ 0 w 1309"/>
                <a:gd name="T23" fmla="*/ 0 h 1063"/>
                <a:gd name="T24" fmla="*/ 0 w 1309"/>
                <a:gd name="T25" fmla="*/ 0 h 1063"/>
                <a:gd name="T26" fmla="*/ 0 w 1309"/>
                <a:gd name="T27" fmla="*/ 0 h 1063"/>
                <a:gd name="T28" fmla="*/ 0 w 1309"/>
                <a:gd name="T29" fmla="*/ 0 h 1063"/>
                <a:gd name="T30" fmla="*/ 0 w 1309"/>
                <a:gd name="T31" fmla="*/ 0 h 1063"/>
                <a:gd name="T32" fmla="*/ 0 w 1309"/>
                <a:gd name="T33" fmla="*/ 0 h 1063"/>
                <a:gd name="T34" fmla="*/ 0 w 1309"/>
                <a:gd name="T35" fmla="*/ 0 h 1063"/>
                <a:gd name="T36" fmla="*/ 0 w 1309"/>
                <a:gd name="T37" fmla="*/ 0 h 1063"/>
                <a:gd name="T38" fmla="*/ 0 w 1309"/>
                <a:gd name="T39" fmla="*/ 0 h 1063"/>
                <a:gd name="T40" fmla="*/ 0 w 1309"/>
                <a:gd name="T41" fmla="*/ 0 h 1063"/>
                <a:gd name="T42" fmla="*/ 0 w 1309"/>
                <a:gd name="T43" fmla="*/ 0 h 1063"/>
                <a:gd name="T44" fmla="*/ 0 w 1309"/>
                <a:gd name="T45" fmla="*/ 0 h 1063"/>
                <a:gd name="T46" fmla="*/ 0 w 1309"/>
                <a:gd name="T47" fmla="*/ 0 h 1063"/>
                <a:gd name="T48" fmla="*/ 0 w 1309"/>
                <a:gd name="T49" fmla="*/ 0 h 1063"/>
                <a:gd name="T50" fmla="*/ 1 w 1309"/>
                <a:gd name="T51" fmla="*/ 0 h 1063"/>
                <a:gd name="T52" fmla="*/ 1 w 1309"/>
                <a:gd name="T53" fmla="*/ 0 h 1063"/>
                <a:gd name="T54" fmla="*/ 1 w 1309"/>
                <a:gd name="T55" fmla="*/ 0 h 1063"/>
                <a:gd name="T56" fmla="*/ 1 w 1309"/>
                <a:gd name="T57" fmla="*/ 0 h 1063"/>
                <a:gd name="T58" fmla="*/ 1 w 1309"/>
                <a:gd name="T59" fmla="*/ 0 h 1063"/>
                <a:gd name="T60" fmla="*/ 1 w 1309"/>
                <a:gd name="T61" fmla="*/ 0 h 1063"/>
                <a:gd name="T62" fmla="*/ 1 w 1309"/>
                <a:gd name="T63" fmla="*/ 0 h 1063"/>
                <a:gd name="T64" fmla="*/ 1 w 1309"/>
                <a:gd name="T65" fmla="*/ 0 h 1063"/>
                <a:gd name="T66" fmla="*/ 1 w 1309"/>
                <a:gd name="T67" fmla="*/ 0 h 1063"/>
                <a:gd name="T68" fmla="*/ 1 w 1309"/>
                <a:gd name="T69" fmla="*/ 0 h 1063"/>
                <a:gd name="T70" fmla="*/ 1 w 1309"/>
                <a:gd name="T71" fmla="*/ 0 h 1063"/>
                <a:gd name="T72" fmla="*/ 0 w 1309"/>
                <a:gd name="T73" fmla="*/ 0 h 1063"/>
                <a:gd name="T74" fmla="*/ 0 w 1309"/>
                <a:gd name="T75" fmla="*/ 0 h 1063"/>
                <a:gd name="T76" fmla="*/ 0 w 1309"/>
                <a:gd name="T77" fmla="*/ 0 h 1063"/>
                <a:gd name="T78" fmla="*/ 0 w 1309"/>
                <a:gd name="T79" fmla="*/ 0 h 1063"/>
                <a:gd name="T80" fmla="*/ 0 w 1309"/>
                <a:gd name="T81" fmla="*/ 0 h 1063"/>
                <a:gd name="T82" fmla="*/ 0 w 1309"/>
                <a:gd name="T83" fmla="*/ 0 h 1063"/>
                <a:gd name="T84" fmla="*/ 0 w 1309"/>
                <a:gd name="T85" fmla="*/ 0 h 1063"/>
                <a:gd name="T86" fmla="*/ 0 w 1309"/>
                <a:gd name="T87" fmla="*/ 0 h 1063"/>
                <a:gd name="T88" fmla="*/ 0 w 1309"/>
                <a:gd name="T89" fmla="*/ 0 h 1063"/>
                <a:gd name="T90" fmla="*/ 0 w 1309"/>
                <a:gd name="T91" fmla="*/ 0 h 1063"/>
                <a:gd name="T92" fmla="*/ 0 w 1309"/>
                <a:gd name="T93" fmla="*/ 0 h 1063"/>
                <a:gd name="T94" fmla="*/ 0 w 1309"/>
                <a:gd name="T95" fmla="*/ 0 h 1063"/>
                <a:gd name="T96" fmla="*/ 0 w 1309"/>
                <a:gd name="T97" fmla="*/ 0 h 1063"/>
                <a:gd name="T98" fmla="*/ 0 w 1309"/>
                <a:gd name="T99" fmla="*/ 0 h 1063"/>
                <a:gd name="T100" fmla="*/ 0 w 1309"/>
                <a:gd name="T101" fmla="*/ 0 h 1063"/>
                <a:gd name="T102" fmla="*/ 0 w 1309"/>
                <a:gd name="T103" fmla="*/ 0 h 1063"/>
                <a:gd name="T104" fmla="*/ 0 w 1309"/>
                <a:gd name="T105" fmla="*/ 0 h 1063"/>
                <a:gd name="T106" fmla="*/ 0 w 1309"/>
                <a:gd name="T107" fmla="*/ 0 h 1063"/>
                <a:gd name="T108" fmla="*/ 0 w 1309"/>
                <a:gd name="T109" fmla="*/ 0 h 1063"/>
                <a:gd name="T110" fmla="*/ 0 w 1309"/>
                <a:gd name="T111" fmla="*/ 0 h 1063"/>
                <a:gd name="T112" fmla="*/ 0 w 1309"/>
                <a:gd name="T113" fmla="*/ 0 h 1063"/>
                <a:gd name="T114" fmla="*/ 0 w 1309"/>
                <a:gd name="T115" fmla="*/ 0 h 1063"/>
                <a:gd name="T116" fmla="*/ 0 w 1309"/>
                <a:gd name="T117" fmla="*/ 0 h 1063"/>
                <a:gd name="T118" fmla="*/ 0 w 1309"/>
                <a:gd name="T119" fmla="*/ 0 h 1063"/>
                <a:gd name="T120" fmla="*/ 0 w 1309"/>
                <a:gd name="T121" fmla="*/ 0 h 1063"/>
                <a:gd name="T122" fmla="*/ 0 w 1309"/>
                <a:gd name="T123" fmla="*/ 0 h 10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09"/>
                <a:gd name="T187" fmla="*/ 0 h 1063"/>
                <a:gd name="T188" fmla="*/ 1309 w 1309"/>
                <a:gd name="T189" fmla="*/ 1063 h 10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09" h="1063">
                  <a:moveTo>
                    <a:pt x="0" y="1059"/>
                  </a:moveTo>
                  <a:lnTo>
                    <a:pt x="0" y="1057"/>
                  </a:lnTo>
                  <a:lnTo>
                    <a:pt x="0" y="1051"/>
                  </a:lnTo>
                  <a:lnTo>
                    <a:pt x="0" y="1048"/>
                  </a:lnTo>
                  <a:lnTo>
                    <a:pt x="0" y="1042"/>
                  </a:lnTo>
                  <a:lnTo>
                    <a:pt x="0" y="1036"/>
                  </a:lnTo>
                  <a:lnTo>
                    <a:pt x="0" y="1030"/>
                  </a:lnTo>
                  <a:lnTo>
                    <a:pt x="0" y="1021"/>
                  </a:lnTo>
                  <a:lnTo>
                    <a:pt x="0" y="1013"/>
                  </a:lnTo>
                  <a:lnTo>
                    <a:pt x="2" y="1004"/>
                  </a:lnTo>
                  <a:lnTo>
                    <a:pt x="2" y="996"/>
                  </a:lnTo>
                  <a:lnTo>
                    <a:pt x="2" y="985"/>
                  </a:lnTo>
                  <a:lnTo>
                    <a:pt x="4" y="975"/>
                  </a:lnTo>
                  <a:lnTo>
                    <a:pt x="6" y="964"/>
                  </a:lnTo>
                  <a:lnTo>
                    <a:pt x="8" y="951"/>
                  </a:lnTo>
                  <a:lnTo>
                    <a:pt x="8" y="937"/>
                  </a:lnTo>
                  <a:lnTo>
                    <a:pt x="10" y="924"/>
                  </a:lnTo>
                  <a:lnTo>
                    <a:pt x="10" y="911"/>
                  </a:lnTo>
                  <a:lnTo>
                    <a:pt x="14" y="895"/>
                  </a:lnTo>
                  <a:lnTo>
                    <a:pt x="14" y="880"/>
                  </a:lnTo>
                  <a:lnTo>
                    <a:pt x="18" y="865"/>
                  </a:lnTo>
                  <a:lnTo>
                    <a:pt x="21" y="850"/>
                  </a:lnTo>
                  <a:lnTo>
                    <a:pt x="23" y="835"/>
                  </a:lnTo>
                  <a:lnTo>
                    <a:pt x="27" y="818"/>
                  </a:lnTo>
                  <a:lnTo>
                    <a:pt x="29" y="800"/>
                  </a:lnTo>
                  <a:lnTo>
                    <a:pt x="33" y="783"/>
                  </a:lnTo>
                  <a:lnTo>
                    <a:pt x="37" y="766"/>
                  </a:lnTo>
                  <a:lnTo>
                    <a:pt x="40" y="747"/>
                  </a:lnTo>
                  <a:lnTo>
                    <a:pt x="44" y="730"/>
                  </a:lnTo>
                  <a:lnTo>
                    <a:pt x="50" y="711"/>
                  </a:lnTo>
                  <a:lnTo>
                    <a:pt x="56" y="694"/>
                  </a:lnTo>
                  <a:lnTo>
                    <a:pt x="59" y="675"/>
                  </a:lnTo>
                  <a:lnTo>
                    <a:pt x="65" y="654"/>
                  </a:lnTo>
                  <a:lnTo>
                    <a:pt x="71" y="635"/>
                  </a:lnTo>
                  <a:lnTo>
                    <a:pt x="76" y="616"/>
                  </a:lnTo>
                  <a:lnTo>
                    <a:pt x="82" y="595"/>
                  </a:lnTo>
                  <a:lnTo>
                    <a:pt x="90" y="576"/>
                  </a:lnTo>
                  <a:lnTo>
                    <a:pt x="96" y="557"/>
                  </a:lnTo>
                  <a:lnTo>
                    <a:pt x="105" y="538"/>
                  </a:lnTo>
                  <a:lnTo>
                    <a:pt x="113" y="517"/>
                  </a:lnTo>
                  <a:lnTo>
                    <a:pt x="120" y="498"/>
                  </a:lnTo>
                  <a:lnTo>
                    <a:pt x="128" y="479"/>
                  </a:lnTo>
                  <a:lnTo>
                    <a:pt x="139" y="460"/>
                  </a:lnTo>
                  <a:lnTo>
                    <a:pt x="147" y="439"/>
                  </a:lnTo>
                  <a:lnTo>
                    <a:pt x="158" y="420"/>
                  </a:lnTo>
                  <a:lnTo>
                    <a:pt x="168" y="401"/>
                  </a:lnTo>
                  <a:lnTo>
                    <a:pt x="179" y="384"/>
                  </a:lnTo>
                  <a:lnTo>
                    <a:pt x="191" y="363"/>
                  </a:lnTo>
                  <a:lnTo>
                    <a:pt x="202" y="344"/>
                  </a:lnTo>
                  <a:lnTo>
                    <a:pt x="213" y="325"/>
                  </a:lnTo>
                  <a:lnTo>
                    <a:pt x="227" y="308"/>
                  </a:lnTo>
                  <a:lnTo>
                    <a:pt x="240" y="291"/>
                  </a:lnTo>
                  <a:lnTo>
                    <a:pt x="253" y="274"/>
                  </a:lnTo>
                  <a:lnTo>
                    <a:pt x="267" y="257"/>
                  </a:lnTo>
                  <a:lnTo>
                    <a:pt x="284" y="240"/>
                  </a:lnTo>
                  <a:lnTo>
                    <a:pt x="297" y="223"/>
                  </a:lnTo>
                  <a:lnTo>
                    <a:pt x="314" y="207"/>
                  </a:lnTo>
                  <a:lnTo>
                    <a:pt x="329" y="190"/>
                  </a:lnTo>
                  <a:lnTo>
                    <a:pt x="348" y="175"/>
                  </a:lnTo>
                  <a:lnTo>
                    <a:pt x="366" y="160"/>
                  </a:lnTo>
                  <a:lnTo>
                    <a:pt x="383" y="147"/>
                  </a:lnTo>
                  <a:lnTo>
                    <a:pt x="402" y="131"/>
                  </a:lnTo>
                  <a:lnTo>
                    <a:pt x="423" y="120"/>
                  </a:lnTo>
                  <a:lnTo>
                    <a:pt x="440" y="107"/>
                  </a:lnTo>
                  <a:lnTo>
                    <a:pt x="461" y="95"/>
                  </a:lnTo>
                  <a:lnTo>
                    <a:pt x="480" y="84"/>
                  </a:lnTo>
                  <a:lnTo>
                    <a:pt x="499" y="72"/>
                  </a:lnTo>
                  <a:lnTo>
                    <a:pt x="518" y="63"/>
                  </a:lnTo>
                  <a:lnTo>
                    <a:pt x="539" y="55"/>
                  </a:lnTo>
                  <a:lnTo>
                    <a:pt x="558" y="46"/>
                  </a:lnTo>
                  <a:lnTo>
                    <a:pt x="579" y="40"/>
                  </a:lnTo>
                  <a:lnTo>
                    <a:pt x="598" y="33"/>
                  </a:lnTo>
                  <a:lnTo>
                    <a:pt x="617" y="27"/>
                  </a:lnTo>
                  <a:lnTo>
                    <a:pt x="636" y="21"/>
                  </a:lnTo>
                  <a:lnTo>
                    <a:pt x="656" y="17"/>
                  </a:lnTo>
                  <a:lnTo>
                    <a:pt x="675" y="12"/>
                  </a:lnTo>
                  <a:lnTo>
                    <a:pt x="696" y="10"/>
                  </a:lnTo>
                  <a:lnTo>
                    <a:pt x="715" y="6"/>
                  </a:lnTo>
                  <a:lnTo>
                    <a:pt x="736" y="4"/>
                  </a:lnTo>
                  <a:lnTo>
                    <a:pt x="753" y="2"/>
                  </a:lnTo>
                  <a:lnTo>
                    <a:pt x="774" y="0"/>
                  </a:lnTo>
                  <a:lnTo>
                    <a:pt x="791" y="0"/>
                  </a:lnTo>
                  <a:lnTo>
                    <a:pt x="811" y="0"/>
                  </a:lnTo>
                  <a:lnTo>
                    <a:pt x="830" y="0"/>
                  </a:lnTo>
                  <a:lnTo>
                    <a:pt x="849" y="0"/>
                  </a:lnTo>
                  <a:lnTo>
                    <a:pt x="866" y="0"/>
                  </a:lnTo>
                  <a:lnTo>
                    <a:pt x="885" y="2"/>
                  </a:lnTo>
                  <a:lnTo>
                    <a:pt x="902" y="4"/>
                  </a:lnTo>
                  <a:lnTo>
                    <a:pt x="919" y="6"/>
                  </a:lnTo>
                  <a:lnTo>
                    <a:pt x="936" y="8"/>
                  </a:lnTo>
                  <a:lnTo>
                    <a:pt x="955" y="10"/>
                  </a:lnTo>
                  <a:lnTo>
                    <a:pt x="972" y="14"/>
                  </a:lnTo>
                  <a:lnTo>
                    <a:pt x="989" y="17"/>
                  </a:lnTo>
                  <a:lnTo>
                    <a:pt x="1004" y="21"/>
                  </a:lnTo>
                  <a:lnTo>
                    <a:pt x="1022" y="25"/>
                  </a:lnTo>
                  <a:lnTo>
                    <a:pt x="1037" y="29"/>
                  </a:lnTo>
                  <a:lnTo>
                    <a:pt x="1052" y="33"/>
                  </a:lnTo>
                  <a:lnTo>
                    <a:pt x="1067" y="36"/>
                  </a:lnTo>
                  <a:lnTo>
                    <a:pt x="1082" y="40"/>
                  </a:lnTo>
                  <a:lnTo>
                    <a:pt x="1096" y="44"/>
                  </a:lnTo>
                  <a:lnTo>
                    <a:pt x="1111" y="50"/>
                  </a:lnTo>
                  <a:lnTo>
                    <a:pt x="1124" y="53"/>
                  </a:lnTo>
                  <a:lnTo>
                    <a:pt x="1138" y="59"/>
                  </a:lnTo>
                  <a:lnTo>
                    <a:pt x="1149" y="63"/>
                  </a:lnTo>
                  <a:lnTo>
                    <a:pt x="1162" y="67"/>
                  </a:lnTo>
                  <a:lnTo>
                    <a:pt x="1174" y="72"/>
                  </a:lnTo>
                  <a:lnTo>
                    <a:pt x="1185" y="76"/>
                  </a:lnTo>
                  <a:lnTo>
                    <a:pt x="1197" y="82"/>
                  </a:lnTo>
                  <a:lnTo>
                    <a:pt x="1208" y="88"/>
                  </a:lnTo>
                  <a:lnTo>
                    <a:pt x="1219" y="92"/>
                  </a:lnTo>
                  <a:lnTo>
                    <a:pt x="1229" y="97"/>
                  </a:lnTo>
                  <a:lnTo>
                    <a:pt x="1238" y="101"/>
                  </a:lnTo>
                  <a:lnTo>
                    <a:pt x="1246" y="105"/>
                  </a:lnTo>
                  <a:lnTo>
                    <a:pt x="1254" y="109"/>
                  </a:lnTo>
                  <a:lnTo>
                    <a:pt x="1261" y="112"/>
                  </a:lnTo>
                  <a:lnTo>
                    <a:pt x="1269" y="116"/>
                  </a:lnTo>
                  <a:lnTo>
                    <a:pt x="1274" y="120"/>
                  </a:lnTo>
                  <a:lnTo>
                    <a:pt x="1282" y="122"/>
                  </a:lnTo>
                  <a:lnTo>
                    <a:pt x="1288" y="126"/>
                  </a:lnTo>
                  <a:lnTo>
                    <a:pt x="1297" y="131"/>
                  </a:lnTo>
                  <a:lnTo>
                    <a:pt x="1303" y="135"/>
                  </a:lnTo>
                  <a:lnTo>
                    <a:pt x="1307" y="137"/>
                  </a:lnTo>
                  <a:lnTo>
                    <a:pt x="1309" y="139"/>
                  </a:lnTo>
                  <a:lnTo>
                    <a:pt x="1295" y="198"/>
                  </a:lnTo>
                  <a:lnTo>
                    <a:pt x="1294" y="196"/>
                  </a:lnTo>
                  <a:lnTo>
                    <a:pt x="1290" y="194"/>
                  </a:lnTo>
                  <a:lnTo>
                    <a:pt x="1282" y="188"/>
                  </a:lnTo>
                  <a:lnTo>
                    <a:pt x="1273" y="185"/>
                  </a:lnTo>
                  <a:lnTo>
                    <a:pt x="1267" y="181"/>
                  </a:lnTo>
                  <a:lnTo>
                    <a:pt x="1261" y="177"/>
                  </a:lnTo>
                  <a:lnTo>
                    <a:pt x="1255" y="173"/>
                  </a:lnTo>
                  <a:lnTo>
                    <a:pt x="1248" y="169"/>
                  </a:lnTo>
                  <a:lnTo>
                    <a:pt x="1240" y="166"/>
                  </a:lnTo>
                  <a:lnTo>
                    <a:pt x="1233" y="162"/>
                  </a:lnTo>
                  <a:lnTo>
                    <a:pt x="1225" y="158"/>
                  </a:lnTo>
                  <a:lnTo>
                    <a:pt x="1217" y="154"/>
                  </a:lnTo>
                  <a:lnTo>
                    <a:pt x="1206" y="149"/>
                  </a:lnTo>
                  <a:lnTo>
                    <a:pt x="1197" y="143"/>
                  </a:lnTo>
                  <a:lnTo>
                    <a:pt x="1185" y="137"/>
                  </a:lnTo>
                  <a:lnTo>
                    <a:pt x="1176" y="133"/>
                  </a:lnTo>
                  <a:lnTo>
                    <a:pt x="1164" y="128"/>
                  </a:lnTo>
                  <a:lnTo>
                    <a:pt x="1151" y="124"/>
                  </a:lnTo>
                  <a:lnTo>
                    <a:pt x="1139" y="118"/>
                  </a:lnTo>
                  <a:lnTo>
                    <a:pt x="1128" y="114"/>
                  </a:lnTo>
                  <a:lnTo>
                    <a:pt x="1115" y="109"/>
                  </a:lnTo>
                  <a:lnTo>
                    <a:pt x="1101" y="105"/>
                  </a:lnTo>
                  <a:lnTo>
                    <a:pt x="1088" y="99"/>
                  </a:lnTo>
                  <a:lnTo>
                    <a:pt x="1075" y="95"/>
                  </a:lnTo>
                  <a:lnTo>
                    <a:pt x="1062" y="90"/>
                  </a:lnTo>
                  <a:lnTo>
                    <a:pt x="1046" y="86"/>
                  </a:lnTo>
                  <a:lnTo>
                    <a:pt x="1033" y="82"/>
                  </a:lnTo>
                  <a:lnTo>
                    <a:pt x="1018" y="78"/>
                  </a:lnTo>
                  <a:lnTo>
                    <a:pt x="1001" y="72"/>
                  </a:lnTo>
                  <a:lnTo>
                    <a:pt x="985" y="69"/>
                  </a:lnTo>
                  <a:lnTo>
                    <a:pt x="968" y="67"/>
                  </a:lnTo>
                  <a:lnTo>
                    <a:pt x="953" y="63"/>
                  </a:lnTo>
                  <a:lnTo>
                    <a:pt x="936" y="61"/>
                  </a:lnTo>
                  <a:lnTo>
                    <a:pt x="921" y="57"/>
                  </a:lnTo>
                  <a:lnTo>
                    <a:pt x="902" y="55"/>
                  </a:lnTo>
                  <a:lnTo>
                    <a:pt x="887" y="53"/>
                  </a:lnTo>
                  <a:lnTo>
                    <a:pt x="869" y="52"/>
                  </a:lnTo>
                  <a:lnTo>
                    <a:pt x="852" y="50"/>
                  </a:lnTo>
                  <a:lnTo>
                    <a:pt x="833" y="50"/>
                  </a:lnTo>
                  <a:lnTo>
                    <a:pt x="816" y="50"/>
                  </a:lnTo>
                  <a:lnTo>
                    <a:pt x="799" y="50"/>
                  </a:lnTo>
                  <a:lnTo>
                    <a:pt x="782" y="50"/>
                  </a:lnTo>
                  <a:lnTo>
                    <a:pt x="763" y="52"/>
                  </a:lnTo>
                  <a:lnTo>
                    <a:pt x="746" y="53"/>
                  </a:lnTo>
                  <a:lnTo>
                    <a:pt x="727" y="55"/>
                  </a:lnTo>
                  <a:lnTo>
                    <a:pt x="708" y="57"/>
                  </a:lnTo>
                  <a:lnTo>
                    <a:pt x="689" y="61"/>
                  </a:lnTo>
                  <a:lnTo>
                    <a:pt x="672" y="65"/>
                  </a:lnTo>
                  <a:lnTo>
                    <a:pt x="653" y="69"/>
                  </a:lnTo>
                  <a:lnTo>
                    <a:pt x="634" y="74"/>
                  </a:lnTo>
                  <a:lnTo>
                    <a:pt x="615" y="80"/>
                  </a:lnTo>
                  <a:lnTo>
                    <a:pt x="598" y="88"/>
                  </a:lnTo>
                  <a:lnTo>
                    <a:pt x="577" y="93"/>
                  </a:lnTo>
                  <a:lnTo>
                    <a:pt x="559" y="103"/>
                  </a:lnTo>
                  <a:lnTo>
                    <a:pt x="540" y="111"/>
                  </a:lnTo>
                  <a:lnTo>
                    <a:pt x="523" y="120"/>
                  </a:lnTo>
                  <a:lnTo>
                    <a:pt x="504" y="130"/>
                  </a:lnTo>
                  <a:lnTo>
                    <a:pt x="485" y="143"/>
                  </a:lnTo>
                  <a:lnTo>
                    <a:pt x="468" y="154"/>
                  </a:lnTo>
                  <a:lnTo>
                    <a:pt x="449" y="168"/>
                  </a:lnTo>
                  <a:lnTo>
                    <a:pt x="430" y="179"/>
                  </a:lnTo>
                  <a:lnTo>
                    <a:pt x="413" y="192"/>
                  </a:lnTo>
                  <a:lnTo>
                    <a:pt x="396" y="207"/>
                  </a:lnTo>
                  <a:lnTo>
                    <a:pt x="381" y="221"/>
                  </a:lnTo>
                  <a:lnTo>
                    <a:pt x="364" y="236"/>
                  </a:lnTo>
                  <a:lnTo>
                    <a:pt x="348" y="251"/>
                  </a:lnTo>
                  <a:lnTo>
                    <a:pt x="335" y="266"/>
                  </a:lnTo>
                  <a:lnTo>
                    <a:pt x="320" y="283"/>
                  </a:lnTo>
                  <a:lnTo>
                    <a:pt x="307" y="299"/>
                  </a:lnTo>
                  <a:lnTo>
                    <a:pt x="293" y="318"/>
                  </a:lnTo>
                  <a:lnTo>
                    <a:pt x="280" y="335"/>
                  </a:lnTo>
                  <a:lnTo>
                    <a:pt x="267" y="352"/>
                  </a:lnTo>
                  <a:lnTo>
                    <a:pt x="255" y="369"/>
                  </a:lnTo>
                  <a:lnTo>
                    <a:pt x="244" y="386"/>
                  </a:lnTo>
                  <a:lnTo>
                    <a:pt x="234" y="405"/>
                  </a:lnTo>
                  <a:lnTo>
                    <a:pt x="225" y="422"/>
                  </a:lnTo>
                  <a:lnTo>
                    <a:pt x="213" y="441"/>
                  </a:lnTo>
                  <a:lnTo>
                    <a:pt x="204" y="458"/>
                  </a:lnTo>
                  <a:lnTo>
                    <a:pt x="194" y="477"/>
                  </a:lnTo>
                  <a:lnTo>
                    <a:pt x="185" y="496"/>
                  </a:lnTo>
                  <a:lnTo>
                    <a:pt x="177" y="513"/>
                  </a:lnTo>
                  <a:lnTo>
                    <a:pt x="170" y="532"/>
                  </a:lnTo>
                  <a:lnTo>
                    <a:pt x="162" y="551"/>
                  </a:lnTo>
                  <a:lnTo>
                    <a:pt x="154" y="570"/>
                  </a:lnTo>
                  <a:lnTo>
                    <a:pt x="147" y="588"/>
                  </a:lnTo>
                  <a:lnTo>
                    <a:pt x="141" y="608"/>
                  </a:lnTo>
                  <a:lnTo>
                    <a:pt x="134" y="626"/>
                  </a:lnTo>
                  <a:lnTo>
                    <a:pt x="128" y="645"/>
                  </a:lnTo>
                  <a:lnTo>
                    <a:pt x="122" y="662"/>
                  </a:lnTo>
                  <a:lnTo>
                    <a:pt x="118" y="681"/>
                  </a:lnTo>
                  <a:lnTo>
                    <a:pt x="113" y="700"/>
                  </a:lnTo>
                  <a:lnTo>
                    <a:pt x="109" y="719"/>
                  </a:lnTo>
                  <a:lnTo>
                    <a:pt x="103" y="734"/>
                  </a:lnTo>
                  <a:lnTo>
                    <a:pt x="99" y="751"/>
                  </a:lnTo>
                  <a:lnTo>
                    <a:pt x="96" y="768"/>
                  </a:lnTo>
                  <a:lnTo>
                    <a:pt x="94" y="787"/>
                  </a:lnTo>
                  <a:lnTo>
                    <a:pt x="90" y="802"/>
                  </a:lnTo>
                  <a:lnTo>
                    <a:pt x="86" y="818"/>
                  </a:lnTo>
                  <a:lnTo>
                    <a:pt x="84" y="835"/>
                  </a:lnTo>
                  <a:lnTo>
                    <a:pt x="80" y="852"/>
                  </a:lnTo>
                  <a:lnTo>
                    <a:pt x="78" y="865"/>
                  </a:lnTo>
                  <a:lnTo>
                    <a:pt x="75" y="880"/>
                  </a:lnTo>
                  <a:lnTo>
                    <a:pt x="73" y="894"/>
                  </a:lnTo>
                  <a:lnTo>
                    <a:pt x="73" y="909"/>
                  </a:lnTo>
                  <a:lnTo>
                    <a:pt x="69" y="922"/>
                  </a:lnTo>
                  <a:lnTo>
                    <a:pt x="69" y="935"/>
                  </a:lnTo>
                  <a:lnTo>
                    <a:pt x="67" y="947"/>
                  </a:lnTo>
                  <a:lnTo>
                    <a:pt x="67" y="962"/>
                  </a:lnTo>
                  <a:lnTo>
                    <a:pt x="65" y="972"/>
                  </a:lnTo>
                  <a:lnTo>
                    <a:pt x="63" y="983"/>
                  </a:lnTo>
                  <a:lnTo>
                    <a:pt x="63" y="992"/>
                  </a:lnTo>
                  <a:lnTo>
                    <a:pt x="63" y="1002"/>
                  </a:lnTo>
                  <a:lnTo>
                    <a:pt x="61" y="1011"/>
                  </a:lnTo>
                  <a:lnTo>
                    <a:pt x="61" y="1021"/>
                  </a:lnTo>
                  <a:lnTo>
                    <a:pt x="61" y="1027"/>
                  </a:lnTo>
                  <a:lnTo>
                    <a:pt x="61" y="1034"/>
                  </a:lnTo>
                  <a:lnTo>
                    <a:pt x="61" y="1040"/>
                  </a:lnTo>
                  <a:lnTo>
                    <a:pt x="61" y="1046"/>
                  </a:lnTo>
                  <a:lnTo>
                    <a:pt x="61" y="1049"/>
                  </a:lnTo>
                  <a:lnTo>
                    <a:pt x="61" y="1055"/>
                  </a:lnTo>
                  <a:lnTo>
                    <a:pt x="61" y="1059"/>
                  </a:lnTo>
                  <a:lnTo>
                    <a:pt x="61" y="1063"/>
                  </a:lnTo>
                  <a:lnTo>
                    <a:pt x="0" y="10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7" name="Freeform 191"/>
            <p:cNvSpPr>
              <a:spLocks/>
            </p:cNvSpPr>
            <p:nvPr/>
          </p:nvSpPr>
          <p:spPr bwMode="auto">
            <a:xfrm rot="1765608">
              <a:off x="2188" y="3390"/>
              <a:ext cx="571" cy="404"/>
            </a:xfrm>
            <a:custGeom>
              <a:avLst/>
              <a:gdLst>
                <a:gd name="T0" fmla="*/ 0 w 2168"/>
                <a:gd name="T1" fmla="*/ 1 h 1532"/>
                <a:gd name="T2" fmla="*/ 0 w 2168"/>
                <a:gd name="T3" fmla="*/ 1 h 1532"/>
                <a:gd name="T4" fmla="*/ 0 w 2168"/>
                <a:gd name="T5" fmla="*/ 1 h 1532"/>
                <a:gd name="T6" fmla="*/ 0 w 2168"/>
                <a:gd name="T7" fmla="*/ 1 h 1532"/>
                <a:gd name="T8" fmla="*/ 0 w 2168"/>
                <a:gd name="T9" fmla="*/ 1 h 1532"/>
                <a:gd name="T10" fmla="*/ 0 w 2168"/>
                <a:gd name="T11" fmla="*/ 1 h 1532"/>
                <a:gd name="T12" fmla="*/ 0 w 2168"/>
                <a:gd name="T13" fmla="*/ 1 h 1532"/>
                <a:gd name="T14" fmla="*/ 0 w 2168"/>
                <a:gd name="T15" fmla="*/ 1 h 1532"/>
                <a:gd name="T16" fmla="*/ 0 w 2168"/>
                <a:gd name="T17" fmla="*/ 1 h 1532"/>
                <a:gd name="T18" fmla="*/ 0 w 2168"/>
                <a:gd name="T19" fmla="*/ 1 h 1532"/>
                <a:gd name="T20" fmla="*/ 0 w 2168"/>
                <a:gd name="T21" fmla="*/ 1 h 1532"/>
                <a:gd name="T22" fmla="*/ 0 w 2168"/>
                <a:gd name="T23" fmla="*/ 1 h 1532"/>
                <a:gd name="T24" fmla="*/ 0 w 2168"/>
                <a:gd name="T25" fmla="*/ 1 h 1532"/>
                <a:gd name="T26" fmla="*/ 1 w 2168"/>
                <a:gd name="T27" fmla="*/ 1 h 1532"/>
                <a:gd name="T28" fmla="*/ 1 w 2168"/>
                <a:gd name="T29" fmla="*/ 1 h 1532"/>
                <a:gd name="T30" fmla="*/ 1 w 2168"/>
                <a:gd name="T31" fmla="*/ 1 h 1532"/>
                <a:gd name="T32" fmla="*/ 1 w 2168"/>
                <a:gd name="T33" fmla="*/ 1 h 1532"/>
                <a:gd name="T34" fmla="*/ 1 w 2168"/>
                <a:gd name="T35" fmla="*/ 0 h 1532"/>
                <a:gd name="T36" fmla="*/ 1 w 2168"/>
                <a:gd name="T37" fmla="*/ 0 h 1532"/>
                <a:gd name="T38" fmla="*/ 1 w 2168"/>
                <a:gd name="T39" fmla="*/ 0 h 1532"/>
                <a:gd name="T40" fmla="*/ 1 w 2168"/>
                <a:gd name="T41" fmla="*/ 0 h 1532"/>
                <a:gd name="T42" fmla="*/ 1 w 2168"/>
                <a:gd name="T43" fmla="*/ 0 h 1532"/>
                <a:gd name="T44" fmla="*/ 1 w 2168"/>
                <a:gd name="T45" fmla="*/ 0 h 1532"/>
                <a:gd name="T46" fmla="*/ 1 w 2168"/>
                <a:gd name="T47" fmla="*/ 0 h 1532"/>
                <a:gd name="T48" fmla="*/ 1 w 2168"/>
                <a:gd name="T49" fmla="*/ 0 h 1532"/>
                <a:gd name="T50" fmla="*/ 1 w 2168"/>
                <a:gd name="T51" fmla="*/ 0 h 1532"/>
                <a:gd name="T52" fmla="*/ 1 w 2168"/>
                <a:gd name="T53" fmla="*/ 0 h 1532"/>
                <a:gd name="T54" fmla="*/ 1 w 2168"/>
                <a:gd name="T55" fmla="*/ 0 h 1532"/>
                <a:gd name="T56" fmla="*/ 1 w 2168"/>
                <a:gd name="T57" fmla="*/ 0 h 1532"/>
                <a:gd name="T58" fmla="*/ 1 w 2168"/>
                <a:gd name="T59" fmla="*/ 0 h 1532"/>
                <a:gd name="T60" fmla="*/ 1 w 2168"/>
                <a:gd name="T61" fmla="*/ 0 h 1532"/>
                <a:gd name="T62" fmla="*/ 1 w 2168"/>
                <a:gd name="T63" fmla="*/ 0 h 1532"/>
                <a:gd name="T64" fmla="*/ 1 w 2168"/>
                <a:gd name="T65" fmla="*/ 0 h 1532"/>
                <a:gd name="T66" fmla="*/ 1 w 2168"/>
                <a:gd name="T67" fmla="*/ 0 h 1532"/>
                <a:gd name="T68" fmla="*/ 1 w 2168"/>
                <a:gd name="T69" fmla="*/ 0 h 1532"/>
                <a:gd name="T70" fmla="*/ 1 w 2168"/>
                <a:gd name="T71" fmla="*/ 0 h 1532"/>
                <a:gd name="T72" fmla="*/ 1 w 2168"/>
                <a:gd name="T73" fmla="*/ 0 h 1532"/>
                <a:gd name="T74" fmla="*/ 1 w 2168"/>
                <a:gd name="T75" fmla="*/ 0 h 1532"/>
                <a:gd name="T76" fmla="*/ 1 w 2168"/>
                <a:gd name="T77" fmla="*/ 0 h 1532"/>
                <a:gd name="T78" fmla="*/ 1 w 2168"/>
                <a:gd name="T79" fmla="*/ 0 h 1532"/>
                <a:gd name="T80" fmla="*/ 1 w 2168"/>
                <a:gd name="T81" fmla="*/ 0 h 1532"/>
                <a:gd name="T82" fmla="*/ 1 w 2168"/>
                <a:gd name="T83" fmla="*/ 0 h 1532"/>
                <a:gd name="T84" fmla="*/ 1 w 2168"/>
                <a:gd name="T85" fmla="*/ 0 h 1532"/>
                <a:gd name="T86" fmla="*/ 1 w 2168"/>
                <a:gd name="T87" fmla="*/ 0 h 1532"/>
                <a:gd name="T88" fmla="*/ 1 w 2168"/>
                <a:gd name="T89" fmla="*/ 0 h 1532"/>
                <a:gd name="T90" fmla="*/ 1 w 2168"/>
                <a:gd name="T91" fmla="*/ 0 h 1532"/>
                <a:gd name="T92" fmla="*/ 1 w 2168"/>
                <a:gd name="T93" fmla="*/ 0 h 1532"/>
                <a:gd name="T94" fmla="*/ 1 w 2168"/>
                <a:gd name="T95" fmla="*/ 0 h 1532"/>
                <a:gd name="T96" fmla="*/ 1 w 2168"/>
                <a:gd name="T97" fmla="*/ 1 h 1532"/>
                <a:gd name="T98" fmla="*/ 1 w 2168"/>
                <a:gd name="T99" fmla="*/ 1 h 1532"/>
                <a:gd name="T100" fmla="*/ 1 w 2168"/>
                <a:gd name="T101" fmla="*/ 1 h 1532"/>
                <a:gd name="T102" fmla="*/ 1 w 2168"/>
                <a:gd name="T103" fmla="*/ 1 h 1532"/>
                <a:gd name="T104" fmla="*/ 1 w 2168"/>
                <a:gd name="T105" fmla="*/ 1 h 1532"/>
                <a:gd name="T106" fmla="*/ 0 w 2168"/>
                <a:gd name="T107" fmla="*/ 1 h 1532"/>
                <a:gd name="T108" fmla="*/ 0 w 2168"/>
                <a:gd name="T109" fmla="*/ 1 h 1532"/>
                <a:gd name="T110" fmla="*/ 0 w 2168"/>
                <a:gd name="T111" fmla="*/ 1 h 1532"/>
                <a:gd name="T112" fmla="*/ 0 w 2168"/>
                <a:gd name="T113" fmla="*/ 1 h 1532"/>
                <a:gd name="T114" fmla="*/ 0 w 2168"/>
                <a:gd name="T115" fmla="*/ 1 h 1532"/>
                <a:gd name="T116" fmla="*/ 0 w 2168"/>
                <a:gd name="T117" fmla="*/ 1 h 1532"/>
                <a:gd name="T118" fmla="*/ 0 w 2168"/>
                <a:gd name="T119" fmla="*/ 1 h 1532"/>
                <a:gd name="T120" fmla="*/ 0 w 2168"/>
                <a:gd name="T121" fmla="*/ 1 h 1532"/>
                <a:gd name="T122" fmla="*/ 0 w 2168"/>
                <a:gd name="T123" fmla="*/ 1 h 1532"/>
                <a:gd name="T124" fmla="*/ 0 w 2168"/>
                <a:gd name="T125" fmla="*/ 1 h 15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68"/>
                <a:gd name="T190" fmla="*/ 0 h 1532"/>
                <a:gd name="T191" fmla="*/ 2168 w 2168"/>
                <a:gd name="T192" fmla="*/ 1532 h 15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68" h="1532">
                  <a:moveTo>
                    <a:pt x="366" y="1096"/>
                  </a:moveTo>
                  <a:lnTo>
                    <a:pt x="0" y="1503"/>
                  </a:lnTo>
                  <a:lnTo>
                    <a:pt x="2" y="1503"/>
                  </a:lnTo>
                  <a:lnTo>
                    <a:pt x="8" y="1505"/>
                  </a:lnTo>
                  <a:lnTo>
                    <a:pt x="12" y="1505"/>
                  </a:lnTo>
                  <a:lnTo>
                    <a:pt x="19" y="1507"/>
                  </a:lnTo>
                  <a:lnTo>
                    <a:pt x="25" y="1507"/>
                  </a:lnTo>
                  <a:lnTo>
                    <a:pt x="33" y="1509"/>
                  </a:lnTo>
                  <a:lnTo>
                    <a:pt x="40" y="1511"/>
                  </a:lnTo>
                  <a:lnTo>
                    <a:pt x="50" y="1513"/>
                  </a:lnTo>
                  <a:lnTo>
                    <a:pt x="59" y="1513"/>
                  </a:lnTo>
                  <a:lnTo>
                    <a:pt x="73" y="1514"/>
                  </a:lnTo>
                  <a:lnTo>
                    <a:pt x="84" y="1516"/>
                  </a:lnTo>
                  <a:lnTo>
                    <a:pt x="97" y="1518"/>
                  </a:lnTo>
                  <a:lnTo>
                    <a:pt x="111" y="1520"/>
                  </a:lnTo>
                  <a:lnTo>
                    <a:pt x="126" y="1522"/>
                  </a:lnTo>
                  <a:lnTo>
                    <a:pt x="141" y="1524"/>
                  </a:lnTo>
                  <a:lnTo>
                    <a:pt x="156" y="1526"/>
                  </a:lnTo>
                  <a:lnTo>
                    <a:pt x="173" y="1526"/>
                  </a:lnTo>
                  <a:lnTo>
                    <a:pt x="192" y="1528"/>
                  </a:lnTo>
                  <a:lnTo>
                    <a:pt x="210" y="1530"/>
                  </a:lnTo>
                  <a:lnTo>
                    <a:pt x="229" y="1530"/>
                  </a:lnTo>
                  <a:lnTo>
                    <a:pt x="248" y="1532"/>
                  </a:lnTo>
                  <a:lnTo>
                    <a:pt x="270" y="1532"/>
                  </a:lnTo>
                  <a:lnTo>
                    <a:pt x="289" y="1532"/>
                  </a:lnTo>
                  <a:lnTo>
                    <a:pt x="312" y="1532"/>
                  </a:lnTo>
                  <a:lnTo>
                    <a:pt x="335" y="1532"/>
                  </a:lnTo>
                  <a:lnTo>
                    <a:pt x="358" y="1532"/>
                  </a:lnTo>
                  <a:lnTo>
                    <a:pt x="381" y="1530"/>
                  </a:lnTo>
                  <a:lnTo>
                    <a:pt x="405" y="1530"/>
                  </a:lnTo>
                  <a:lnTo>
                    <a:pt x="428" y="1528"/>
                  </a:lnTo>
                  <a:lnTo>
                    <a:pt x="455" y="1528"/>
                  </a:lnTo>
                  <a:lnTo>
                    <a:pt x="480" y="1524"/>
                  </a:lnTo>
                  <a:lnTo>
                    <a:pt x="506" y="1522"/>
                  </a:lnTo>
                  <a:lnTo>
                    <a:pt x="533" y="1518"/>
                  </a:lnTo>
                  <a:lnTo>
                    <a:pt x="559" y="1514"/>
                  </a:lnTo>
                  <a:lnTo>
                    <a:pt x="586" y="1511"/>
                  </a:lnTo>
                  <a:lnTo>
                    <a:pt x="615" y="1505"/>
                  </a:lnTo>
                  <a:lnTo>
                    <a:pt x="643" y="1501"/>
                  </a:lnTo>
                  <a:lnTo>
                    <a:pt x="672" y="1495"/>
                  </a:lnTo>
                  <a:lnTo>
                    <a:pt x="698" y="1488"/>
                  </a:lnTo>
                  <a:lnTo>
                    <a:pt x="729" y="1480"/>
                  </a:lnTo>
                  <a:lnTo>
                    <a:pt x="759" y="1473"/>
                  </a:lnTo>
                  <a:lnTo>
                    <a:pt x="788" y="1467"/>
                  </a:lnTo>
                  <a:lnTo>
                    <a:pt x="816" y="1457"/>
                  </a:lnTo>
                  <a:lnTo>
                    <a:pt x="849" y="1448"/>
                  </a:lnTo>
                  <a:lnTo>
                    <a:pt x="877" y="1438"/>
                  </a:lnTo>
                  <a:lnTo>
                    <a:pt x="909" y="1427"/>
                  </a:lnTo>
                  <a:lnTo>
                    <a:pt x="940" y="1416"/>
                  </a:lnTo>
                  <a:lnTo>
                    <a:pt x="970" y="1402"/>
                  </a:lnTo>
                  <a:lnTo>
                    <a:pt x="1001" y="1389"/>
                  </a:lnTo>
                  <a:lnTo>
                    <a:pt x="1033" y="1376"/>
                  </a:lnTo>
                  <a:lnTo>
                    <a:pt x="1065" y="1360"/>
                  </a:lnTo>
                  <a:lnTo>
                    <a:pt x="1098" y="1345"/>
                  </a:lnTo>
                  <a:lnTo>
                    <a:pt x="1128" y="1328"/>
                  </a:lnTo>
                  <a:lnTo>
                    <a:pt x="1160" y="1311"/>
                  </a:lnTo>
                  <a:lnTo>
                    <a:pt x="1191" y="1292"/>
                  </a:lnTo>
                  <a:lnTo>
                    <a:pt x="1223" y="1273"/>
                  </a:lnTo>
                  <a:lnTo>
                    <a:pt x="1255" y="1252"/>
                  </a:lnTo>
                  <a:lnTo>
                    <a:pt x="1288" y="1231"/>
                  </a:lnTo>
                  <a:lnTo>
                    <a:pt x="1318" y="1208"/>
                  </a:lnTo>
                  <a:lnTo>
                    <a:pt x="1351" y="1186"/>
                  </a:lnTo>
                  <a:lnTo>
                    <a:pt x="1383" y="1161"/>
                  </a:lnTo>
                  <a:lnTo>
                    <a:pt x="1415" y="1136"/>
                  </a:lnTo>
                  <a:lnTo>
                    <a:pt x="1415" y="1134"/>
                  </a:lnTo>
                  <a:lnTo>
                    <a:pt x="1421" y="1130"/>
                  </a:lnTo>
                  <a:lnTo>
                    <a:pt x="1425" y="1127"/>
                  </a:lnTo>
                  <a:lnTo>
                    <a:pt x="1430" y="1125"/>
                  </a:lnTo>
                  <a:lnTo>
                    <a:pt x="1434" y="1119"/>
                  </a:lnTo>
                  <a:lnTo>
                    <a:pt x="1442" y="1115"/>
                  </a:lnTo>
                  <a:lnTo>
                    <a:pt x="1448" y="1110"/>
                  </a:lnTo>
                  <a:lnTo>
                    <a:pt x="1457" y="1104"/>
                  </a:lnTo>
                  <a:lnTo>
                    <a:pt x="1467" y="1096"/>
                  </a:lnTo>
                  <a:lnTo>
                    <a:pt x="1476" y="1089"/>
                  </a:lnTo>
                  <a:lnTo>
                    <a:pt x="1486" y="1081"/>
                  </a:lnTo>
                  <a:lnTo>
                    <a:pt x="1495" y="1072"/>
                  </a:lnTo>
                  <a:lnTo>
                    <a:pt x="1506" y="1062"/>
                  </a:lnTo>
                  <a:lnTo>
                    <a:pt x="1520" y="1054"/>
                  </a:lnTo>
                  <a:lnTo>
                    <a:pt x="1531" y="1043"/>
                  </a:lnTo>
                  <a:lnTo>
                    <a:pt x="1545" y="1032"/>
                  </a:lnTo>
                  <a:lnTo>
                    <a:pt x="1556" y="1020"/>
                  </a:lnTo>
                  <a:lnTo>
                    <a:pt x="1571" y="1009"/>
                  </a:lnTo>
                  <a:lnTo>
                    <a:pt x="1584" y="996"/>
                  </a:lnTo>
                  <a:lnTo>
                    <a:pt x="1600" y="982"/>
                  </a:lnTo>
                  <a:lnTo>
                    <a:pt x="1613" y="969"/>
                  </a:lnTo>
                  <a:lnTo>
                    <a:pt x="1628" y="954"/>
                  </a:lnTo>
                  <a:lnTo>
                    <a:pt x="1643" y="938"/>
                  </a:lnTo>
                  <a:lnTo>
                    <a:pt x="1661" y="923"/>
                  </a:lnTo>
                  <a:lnTo>
                    <a:pt x="1676" y="906"/>
                  </a:lnTo>
                  <a:lnTo>
                    <a:pt x="1691" y="891"/>
                  </a:lnTo>
                  <a:lnTo>
                    <a:pt x="1708" y="874"/>
                  </a:lnTo>
                  <a:lnTo>
                    <a:pt x="1725" y="857"/>
                  </a:lnTo>
                  <a:lnTo>
                    <a:pt x="1740" y="838"/>
                  </a:lnTo>
                  <a:lnTo>
                    <a:pt x="1757" y="821"/>
                  </a:lnTo>
                  <a:lnTo>
                    <a:pt x="1775" y="802"/>
                  </a:lnTo>
                  <a:lnTo>
                    <a:pt x="1792" y="783"/>
                  </a:lnTo>
                  <a:lnTo>
                    <a:pt x="1807" y="762"/>
                  </a:lnTo>
                  <a:lnTo>
                    <a:pt x="1824" y="741"/>
                  </a:lnTo>
                  <a:lnTo>
                    <a:pt x="1841" y="720"/>
                  </a:lnTo>
                  <a:lnTo>
                    <a:pt x="1856" y="699"/>
                  </a:lnTo>
                  <a:lnTo>
                    <a:pt x="1873" y="676"/>
                  </a:lnTo>
                  <a:lnTo>
                    <a:pt x="1891" y="655"/>
                  </a:lnTo>
                  <a:lnTo>
                    <a:pt x="1906" y="632"/>
                  </a:lnTo>
                  <a:lnTo>
                    <a:pt x="1921" y="610"/>
                  </a:lnTo>
                  <a:lnTo>
                    <a:pt x="1936" y="585"/>
                  </a:lnTo>
                  <a:lnTo>
                    <a:pt x="1953" y="562"/>
                  </a:lnTo>
                  <a:lnTo>
                    <a:pt x="1969" y="536"/>
                  </a:lnTo>
                  <a:lnTo>
                    <a:pt x="1984" y="511"/>
                  </a:lnTo>
                  <a:lnTo>
                    <a:pt x="1997" y="486"/>
                  </a:lnTo>
                  <a:lnTo>
                    <a:pt x="2012" y="461"/>
                  </a:lnTo>
                  <a:lnTo>
                    <a:pt x="2026" y="435"/>
                  </a:lnTo>
                  <a:lnTo>
                    <a:pt x="2039" y="408"/>
                  </a:lnTo>
                  <a:lnTo>
                    <a:pt x="2052" y="382"/>
                  </a:lnTo>
                  <a:lnTo>
                    <a:pt x="2064" y="353"/>
                  </a:lnTo>
                  <a:lnTo>
                    <a:pt x="2075" y="326"/>
                  </a:lnTo>
                  <a:lnTo>
                    <a:pt x="2086" y="298"/>
                  </a:lnTo>
                  <a:lnTo>
                    <a:pt x="2098" y="269"/>
                  </a:lnTo>
                  <a:lnTo>
                    <a:pt x="2109" y="241"/>
                  </a:lnTo>
                  <a:lnTo>
                    <a:pt x="2119" y="211"/>
                  </a:lnTo>
                  <a:lnTo>
                    <a:pt x="2126" y="182"/>
                  </a:lnTo>
                  <a:lnTo>
                    <a:pt x="2134" y="152"/>
                  </a:lnTo>
                  <a:lnTo>
                    <a:pt x="2144" y="121"/>
                  </a:lnTo>
                  <a:lnTo>
                    <a:pt x="2151" y="91"/>
                  </a:lnTo>
                  <a:lnTo>
                    <a:pt x="2157" y="60"/>
                  </a:lnTo>
                  <a:lnTo>
                    <a:pt x="2163" y="30"/>
                  </a:lnTo>
                  <a:lnTo>
                    <a:pt x="2168" y="0"/>
                  </a:lnTo>
                  <a:lnTo>
                    <a:pt x="2117" y="19"/>
                  </a:lnTo>
                  <a:lnTo>
                    <a:pt x="2115" y="24"/>
                  </a:lnTo>
                  <a:lnTo>
                    <a:pt x="2113" y="28"/>
                  </a:lnTo>
                  <a:lnTo>
                    <a:pt x="2111" y="34"/>
                  </a:lnTo>
                  <a:lnTo>
                    <a:pt x="2111" y="39"/>
                  </a:lnTo>
                  <a:lnTo>
                    <a:pt x="2109" y="47"/>
                  </a:lnTo>
                  <a:lnTo>
                    <a:pt x="2107" y="53"/>
                  </a:lnTo>
                  <a:lnTo>
                    <a:pt x="2105" y="60"/>
                  </a:lnTo>
                  <a:lnTo>
                    <a:pt x="2102" y="70"/>
                  </a:lnTo>
                  <a:lnTo>
                    <a:pt x="2100" y="81"/>
                  </a:lnTo>
                  <a:lnTo>
                    <a:pt x="2098" y="89"/>
                  </a:lnTo>
                  <a:lnTo>
                    <a:pt x="2094" y="100"/>
                  </a:lnTo>
                  <a:lnTo>
                    <a:pt x="2090" y="112"/>
                  </a:lnTo>
                  <a:lnTo>
                    <a:pt x="2086" y="125"/>
                  </a:lnTo>
                  <a:lnTo>
                    <a:pt x="2083" y="136"/>
                  </a:lnTo>
                  <a:lnTo>
                    <a:pt x="2077" y="152"/>
                  </a:lnTo>
                  <a:lnTo>
                    <a:pt x="2073" y="165"/>
                  </a:lnTo>
                  <a:lnTo>
                    <a:pt x="2067" y="180"/>
                  </a:lnTo>
                  <a:lnTo>
                    <a:pt x="2062" y="195"/>
                  </a:lnTo>
                  <a:lnTo>
                    <a:pt x="2056" y="212"/>
                  </a:lnTo>
                  <a:lnTo>
                    <a:pt x="2050" y="228"/>
                  </a:lnTo>
                  <a:lnTo>
                    <a:pt x="2045" y="245"/>
                  </a:lnTo>
                  <a:lnTo>
                    <a:pt x="2037" y="262"/>
                  </a:lnTo>
                  <a:lnTo>
                    <a:pt x="2029" y="279"/>
                  </a:lnTo>
                  <a:lnTo>
                    <a:pt x="2022" y="298"/>
                  </a:lnTo>
                  <a:lnTo>
                    <a:pt x="2014" y="317"/>
                  </a:lnTo>
                  <a:lnTo>
                    <a:pt x="2005" y="336"/>
                  </a:lnTo>
                  <a:lnTo>
                    <a:pt x="1997" y="355"/>
                  </a:lnTo>
                  <a:lnTo>
                    <a:pt x="1988" y="376"/>
                  </a:lnTo>
                  <a:lnTo>
                    <a:pt x="1978" y="397"/>
                  </a:lnTo>
                  <a:lnTo>
                    <a:pt x="1967" y="416"/>
                  </a:lnTo>
                  <a:lnTo>
                    <a:pt x="1955" y="437"/>
                  </a:lnTo>
                  <a:lnTo>
                    <a:pt x="1944" y="458"/>
                  </a:lnTo>
                  <a:lnTo>
                    <a:pt x="1934" y="479"/>
                  </a:lnTo>
                  <a:lnTo>
                    <a:pt x="1921" y="499"/>
                  </a:lnTo>
                  <a:lnTo>
                    <a:pt x="1908" y="522"/>
                  </a:lnTo>
                  <a:lnTo>
                    <a:pt x="1894" y="543"/>
                  </a:lnTo>
                  <a:lnTo>
                    <a:pt x="1881" y="566"/>
                  </a:lnTo>
                  <a:lnTo>
                    <a:pt x="1866" y="589"/>
                  </a:lnTo>
                  <a:lnTo>
                    <a:pt x="1853" y="610"/>
                  </a:lnTo>
                  <a:lnTo>
                    <a:pt x="1835" y="632"/>
                  </a:lnTo>
                  <a:lnTo>
                    <a:pt x="1820" y="655"/>
                  </a:lnTo>
                  <a:lnTo>
                    <a:pt x="1805" y="678"/>
                  </a:lnTo>
                  <a:lnTo>
                    <a:pt x="1788" y="701"/>
                  </a:lnTo>
                  <a:lnTo>
                    <a:pt x="1771" y="724"/>
                  </a:lnTo>
                  <a:lnTo>
                    <a:pt x="1754" y="748"/>
                  </a:lnTo>
                  <a:lnTo>
                    <a:pt x="1735" y="769"/>
                  </a:lnTo>
                  <a:lnTo>
                    <a:pt x="1716" y="794"/>
                  </a:lnTo>
                  <a:lnTo>
                    <a:pt x="1695" y="815"/>
                  </a:lnTo>
                  <a:lnTo>
                    <a:pt x="1674" y="838"/>
                  </a:lnTo>
                  <a:lnTo>
                    <a:pt x="1653" y="861"/>
                  </a:lnTo>
                  <a:lnTo>
                    <a:pt x="1632" y="883"/>
                  </a:lnTo>
                  <a:lnTo>
                    <a:pt x="1609" y="906"/>
                  </a:lnTo>
                  <a:lnTo>
                    <a:pt x="1588" y="929"/>
                  </a:lnTo>
                  <a:lnTo>
                    <a:pt x="1564" y="950"/>
                  </a:lnTo>
                  <a:lnTo>
                    <a:pt x="1541" y="973"/>
                  </a:lnTo>
                  <a:lnTo>
                    <a:pt x="1514" y="994"/>
                  </a:lnTo>
                  <a:lnTo>
                    <a:pt x="1489" y="1015"/>
                  </a:lnTo>
                  <a:lnTo>
                    <a:pt x="1463" y="1037"/>
                  </a:lnTo>
                  <a:lnTo>
                    <a:pt x="1436" y="1058"/>
                  </a:lnTo>
                  <a:lnTo>
                    <a:pt x="1409" y="1079"/>
                  </a:lnTo>
                  <a:lnTo>
                    <a:pt x="1381" y="1100"/>
                  </a:lnTo>
                  <a:lnTo>
                    <a:pt x="1379" y="1102"/>
                  </a:lnTo>
                  <a:lnTo>
                    <a:pt x="1373" y="1106"/>
                  </a:lnTo>
                  <a:lnTo>
                    <a:pt x="1370" y="1108"/>
                  </a:lnTo>
                  <a:lnTo>
                    <a:pt x="1366" y="1111"/>
                  </a:lnTo>
                  <a:lnTo>
                    <a:pt x="1360" y="1115"/>
                  </a:lnTo>
                  <a:lnTo>
                    <a:pt x="1354" y="1121"/>
                  </a:lnTo>
                  <a:lnTo>
                    <a:pt x="1347" y="1125"/>
                  </a:lnTo>
                  <a:lnTo>
                    <a:pt x="1341" y="1130"/>
                  </a:lnTo>
                  <a:lnTo>
                    <a:pt x="1332" y="1136"/>
                  </a:lnTo>
                  <a:lnTo>
                    <a:pt x="1322" y="1144"/>
                  </a:lnTo>
                  <a:lnTo>
                    <a:pt x="1313" y="1149"/>
                  </a:lnTo>
                  <a:lnTo>
                    <a:pt x="1303" y="1157"/>
                  </a:lnTo>
                  <a:lnTo>
                    <a:pt x="1292" y="1165"/>
                  </a:lnTo>
                  <a:lnTo>
                    <a:pt x="1280" y="1174"/>
                  </a:lnTo>
                  <a:lnTo>
                    <a:pt x="1265" y="1182"/>
                  </a:lnTo>
                  <a:lnTo>
                    <a:pt x="1254" y="1189"/>
                  </a:lnTo>
                  <a:lnTo>
                    <a:pt x="1238" y="1199"/>
                  </a:lnTo>
                  <a:lnTo>
                    <a:pt x="1225" y="1208"/>
                  </a:lnTo>
                  <a:lnTo>
                    <a:pt x="1210" y="1216"/>
                  </a:lnTo>
                  <a:lnTo>
                    <a:pt x="1193" y="1227"/>
                  </a:lnTo>
                  <a:lnTo>
                    <a:pt x="1178" y="1237"/>
                  </a:lnTo>
                  <a:lnTo>
                    <a:pt x="1160" y="1246"/>
                  </a:lnTo>
                  <a:lnTo>
                    <a:pt x="1143" y="1258"/>
                  </a:lnTo>
                  <a:lnTo>
                    <a:pt x="1124" y="1267"/>
                  </a:lnTo>
                  <a:lnTo>
                    <a:pt x="1105" y="1277"/>
                  </a:lnTo>
                  <a:lnTo>
                    <a:pt x="1086" y="1288"/>
                  </a:lnTo>
                  <a:lnTo>
                    <a:pt x="1065" y="1298"/>
                  </a:lnTo>
                  <a:lnTo>
                    <a:pt x="1046" y="1307"/>
                  </a:lnTo>
                  <a:lnTo>
                    <a:pt x="1025" y="1319"/>
                  </a:lnTo>
                  <a:lnTo>
                    <a:pt x="1004" y="1330"/>
                  </a:lnTo>
                  <a:lnTo>
                    <a:pt x="982" y="1340"/>
                  </a:lnTo>
                  <a:lnTo>
                    <a:pt x="959" y="1349"/>
                  </a:lnTo>
                  <a:lnTo>
                    <a:pt x="934" y="1359"/>
                  </a:lnTo>
                  <a:lnTo>
                    <a:pt x="911" y="1370"/>
                  </a:lnTo>
                  <a:lnTo>
                    <a:pt x="887" y="1378"/>
                  </a:lnTo>
                  <a:lnTo>
                    <a:pt x="862" y="1387"/>
                  </a:lnTo>
                  <a:lnTo>
                    <a:pt x="837" y="1397"/>
                  </a:lnTo>
                  <a:lnTo>
                    <a:pt x="812" y="1406"/>
                  </a:lnTo>
                  <a:lnTo>
                    <a:pt x="786" y="1414"/>
                  </a:lnTo>
                  <a:lnTo>
                    <a:pt x="761" y="1421"/>
                  </a:lnTo>
                  <a:lnTo>
                    <a:pt x="733" y="1431"/>
                  </a:lnTo>
                  <a:lnTo>
                    <a:pt x="706" y="1438"/>
                  </a:lnTo>
                  <a:lnTo>
                    <a:pt x="677" y="1444"/>
                  </a:lnTo>
                  <a:lnTo>
                    <a:pt x="651" y="1452"/>
                  </a:lnTo>
                  <a:lnTo>
                    <a:pt x="622" y="1457"/>
                  </a:lnTo>
                  <a:lnTo>
                    <a:pt x="594" y="1465"/>
                  </a:lnTo>
                  <a:lnTo>
                    <a:pt x="563" y="1469"/>
                  </a:lnTo>
                  <a:lnTo>
                    <a:pt x="535" y="1474"/>
                  </a:lnTo>
                  <a:lnTo>
                    <a:pt x="506" y="1478"/>
                  </a:lnTo>
                  <a:lnTo>
                    <a:pt x="476" y="1482"/>
                  </a:lnTo>
                  <a:lnTo>
                    <a:pt x="445" y="1486"/>
                  </a:lnTo>
                  <a:lnTo>
                    <a:pt x="415" y="1488"/>
                  </a:lnTo>
                  <a:lnTo>
                    <a:pt x="385" y="1492"/>
                  </a:lnTo>
                  <a:lnTo>
                    <a:pt x="352" y="1493"/>
                  </a:lnTo>
                  <a:lnTo>
                    <a:pt x="320" y="1493"/>
                  </a:lnTo>
                  <a:lnTo>
                    <a:pt x="288" y="1493"/>
                  </a:lnTo>
                  <a:lnTo>
                    <a:pt x="257" y="1493"/>
                  </a:lnTo>
                  <a:lnTo>
                    <a:pt x="225" y="1493"/>
                  </a:lnTo>
                  <a:lnTo>
                    <a:pt x="192" y="1490"/>
                  </a:lnTo>
                  <a:lnTo>
                    <a:pt x="160" y="1486"/>
                  </a:lnTo>
                  <a:lnTo>
                    <a:pt x="128" y="1482"/>
                  </a:lnTo>
                  <a:lnTo>
                    <a:pt x="94" y="1480"/>
                  </a:lnTo>
                  <a:lnTo>
                    <a:pt x="398" y="1123"/>
                  </a:lnTo>
                  <a:lnTo>
                    <a:pt x="366" y="10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8" name="Freeform 192"/>
            <p:cNvSpPr>
              <a:spLocks/>
            </p:cNvSpPr>
            <p:nvPr/>
          </p:nvSpPr>
          <p:spPr bwMode="auto">
            <a:xfrm rot="1765608">
              <a:off x="2288" y="3435"/>
              <a:ext cx="355" cy="247"/>
            </a:xfrm>
            <a:custGeom>
              <a:avLst/>
              <a:gdLst>
                <a:gd name="T0" fmla="*/ 0 w 1346"/>
                <a:gd name="T1" fmla="*/ 0 h 939"/>
                <a:gd name="T2" fmla="*/ 0 w 1346"/>
                <a:gd name="T3" fmla="*/ 0 h 939"/>
                <a:gd name="T4" fmla="*/ 0 w 1346"/>
                <a:gd name="T5" fmla="*/ 0 h 939"/>
                <a:gd name="T6" fmla="*/ 0 w 1346"/>
                <a:gd name="T7" fmla="*/ 0 h 939"/>
                <a:gd name="T8" fmla="*/ 0 w 1346"/>
                <a:gd name="T9" fmla="*/ 0 h 939"/>
                <a:gd name="T10" fmla="*/ 0 w 1346"/>
                <a:gd name="T11" fmla="*/ 0 h 939"/>
                <a:gd name="T12" fmla="*/ 0 w 1346"/>
                <a:gd name="T13" fmla="*/ 0 h 939"/>
                <a:gd name="T14" fmla="*/ 0 w 1346"/>
                <a:gd name="T15" fmla="*/ 0 h 939"/>
                <a:gd name="T16" fmla="*/ 0 w 1346"/>
                <a:gd name="T17" fmla="*/ 0 h 939"/>
                <a:gd name="T18" fmla="*/ 0 w 1346"/>
                <a:gd name="T19" fmla="*/ 0 h 939"/>
                <a:gd name="T20" fmla="*/ 0 w 1346"/>
                <a:gd name="T21" fmla="*/ 0 h 939"/>
                <a:gd name="T22" fmla="*/ 0 w 1346"/>
                <a:gd name="T23" fmla="*/ 0 h 939"/>
                <a:gd name="T24" fmla="*/ 0 w 1346"/>
                <a:gd name="T25" fmla="*/ 0 h 939"/>
                <a:gd name="T26" fmla="*/ 0 w 1346"/>
                <a:gd name="T27" fmla="*/ 0 h 939"/>
                <a:gd name="T28" fmla="*/ 0 w 1346"/>
                <a:gd name="T29" fmla="*/ 0 h 939"/>
                <a:gd name="T30" fmla="*/ 0 w 1346"/>
                <a:gd name="T31" fmla="*/ 0 h 939"/>
                <a:gd name="T32" fmla="*/ 0 w 1346"/>
                <a:gd name="T33" fmla="*/ 0 h 939"/>
                <a:gd name="T34" fmla="*/ 0 w 1346"/>
                <a:gd name="T35" fmla="*/ 0 h 939"/>
                <a:gd name="T36" fmla="*/ 1 w 1346"/>
                <a:gd name="T37" fmla="*/ 0 h 939"/>
                <a:gd name="T38" fmla="*/ 1 w 1346"/>
                <a:gd name="T39" fmla="*/ 0 h 939"/>
                <a:gd name="T40" fmla="*/ 1 w 1346"/>
                <a:gd name="T41" fmla="*/ 0 h 939"/>
                <a:gd name="T42" fmla="*/ 1 w 1346"/>
                <a:gd name="T43" fmla="*/ 0 h 939"/>
                <a:gd name="T44" fmla="*/ 1 w 1346"/>
                <a:gd name="T45" fmla="*/ 0 h 939"/>
                <a:gd name="T46" fmla="*/ 1 w 1346"/>
                <a:gd name="T47" fmla="*/ 0 h 939"/>
                <a:gd name="T48" fmla="*/ 1 w 1346"/>
                <a:gd name="T49" fmla="*/ 0 h 939"/>
                <a:gd name="T50" fmla="*/ 1 w 1346"/>
                <a:gd name="T51" fmla="*/ 0 h 939"/>
                <a:gd name="T52" fmla="*/ 1 w 1346"/>
                <a:gd name="T53" fmla="*/ 0 h 939"/>
                <a:gd name="T54" fmla="*/ 1 w 1346"/>
                <a:gd name="T55" fmla="*/ 0 h 939"/>
                <a:gd name="T56" fmla="*/ 1 w 1346"/>
                <a:gd name="T57" fmla="*/ 0 h 939"/>
                <a:gd name="T58" fmla="*/ 1 w 1346"/>
                <a:gd name="T59" fmla="*/ 0 h 939"/>
                <a:gd name="T60" fmla="*/ 0 w 1346"/>
                <a:gd name="T61" fmla="*/ 0 h 939"/>
                <a:gd name="T62" fmla="*/ 0 w 1346"/>
                <a:gd name="T63" fmla="*/ 0 h 939"/>
                <a:gd name="T64" fmla="*/ 0 w 1346"/>
                <a:gd name="T65" fmla="*/ 0 h 939"/>
                <a:gd name="T66" fmla="*/ 0 w 1346"/>
                <a:gd name="T67" fmla="*/ 0 h 939"/>
                <a:gd name="T68" fmla="*/ 0 w 1346"/>
                <a:gd name="T69" fmla="*/ 0 h 939"/>
                <a:gd name="T70" fmla="*/ 0 w 1346"/>
                <a:gd name="T71" fmla="*/ 0 h 939"/>
                <a:gd name="T72" fmla="*/ 0 w 1346"/>
                <a:gd name="T73" fmla="*/ 0 h 939"/>
                <a:gd name="T74" fmla="*/ 0 w 1346"/>
                <a:gd name="T75" fmla="*/ 0 h 939"/>
                <a:gd name="T76" fmla="*/ 0 w 1346"/>
                <a:gd name="T77" fmla="*/ 0 h 939"/>
                <a:gd name="T78" fmla="*/ 0 w 1346"/>
                <a:gd name="T79" fmla="*/ 0 h 939"/>
                <a:gd name="T80" fmla="*/ 0 w 1346"/>
                <a:gd name="T81" fmla="*/ 0 h 939"/>
                <a:gd name="T82" fmla="*/ 0 w 1346"/>
                <a:gd name="T83" fmla="*/ 0 h 939"/>
                <a:gd name="T84" fmla="*/ 0 w 1346"/>
                <a:gd name="T85" fmla="*/ 0 h 939"/>
                <a:gd name="T86" fmla="*/ 0 w 1346"/>
                <a:gd name="T87" fmla="*/ 0 h 939"/>
                <a:gd name="T88" fmla="*/ 0 w 1346"/>
                <a:gd name="T89" fmla="*/ 0 h 939"/>
                <a:gd name="T90" fmla="*/ 0 w 1346"/>
                <a:gd name="T91" fmla="*/ 0 h 939"/>
                <a:gd name="T92" fmla="*/ 0 w 1346"/>
                <a:gd name="T93" fmla="*/ 0 h 939"/>
                <a:gd name="T94" fmla="*/ 0 w 1346"/>
                <a:gd name="T95" fmla="*/ 0 h 939"/>
                <a:gd name="T96" fmla="*/ 0 w 1346"/>
                <a:gd name="T97" fmla="*/ 0 h 9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46"/>
                <a:gd name="T148" fmla="*/ 0 h 939"/>
                <a:gd name="T149" fmla="*/ 1346 w 1346"/>
                <a:gd name="T150" fmla="*/ 939 h 9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46" h="939">
                  <a:moveTo>
                    <a:pt x="79" y="893"/>
                  </a:moveTo>
                  <a:lnTo>
                    <a:pt x="81" y="891"/>
                  </a:lnTo>
                  <a:lnTo>
                    <a:pt x="83" y="891"/>
                  </a:lnTo>
                  <a:lnTo>
                    <a:pt x="89" y="891"/>
                  </a:lnTo>
                  <a:lnTo>
                    <a:pt x="95" y="891"/>
                  </a:lnTo>
                  <a:lnTo>
                    <a:pt x="100" y="890"/>
                  </a:lnTo>
                  <a:lnTo>
                    <a:pt x="108" y="890"/>
                  </a:lnTo>
                  <a:lnTo>
                    <a:pt x="116" y="888"/>
                  </a:lnTo>
                  <a:lnTo>
                    <a:pt x="125" y="888"/>
                  </a:lnTo>
                  <a:lnTo>
                    <a:pt x="135" y="886"/>
                  </a:lnTo>
                  <a:lnTo>
                    <a:pt x="146" y="886"/>
                  </a:lnTo>
                  <a:lnTo>
                    <a:pt x="157" y="884"/>
                  </a:lnTo>
                  <a:lnTo>
                    <a:pt x="171" y="882"/>
                  </a:lnTo>
                  <a:lnTo>
                    <a:pt x="184" y="880"/>
                  </a:lnTo>
                  <a:lnTo>
                    <a:pt x="199" y="878"/>
                  </a:lnTo>
                  <a:lnTo>
                    <a:pt x="213" y="874"/>
                  </a:lnTo>
                  <a:lnTo>
                    <a:pt x="230" y="872"/>
                  </a:lnTo>
                  <a:lnTo>
                    <a:pt x="245" y="869"/>
                  </a:lnTo>
                  <a:lnTo>
                    <a:pt x="262" y="867"/>
                  </a:lnTo>
                  <a:lnTo>
                    <a:pt x="279" y="861"/>
                  </a:lnTo>
                  <a:lnTo>
                    <a:pt x="298" y="857"/>
                  </a:lnTo>
                  <a:lnTo>
                    <a:pt x="315" y="853"/>
                  </a:lnTo>
                  <a:lnTo>
                    <a:pt x="334" y="848"/>
                  </a:lnTo>
                  <a:lnTo>
                    <a:pt x="355" y="842"/>
                  </a:lnTo>
                  <a:lnTo>
                    <a:pt x="376" y="838"/>
                  </a:lnTo>
                  <a:lnTo>
                    <a:pt x="395" y="831"/>
                  </a:lnTo>
                  <a:lnTo>
                    <a:pt x="416" y="823"/>
                  </a:lnTo>
                  <a:lnTo>
                    <a:pt x="437" y="815"/>
                  </a:lnTo>
                  <a:lnTo>
                    <a:pt x="460" y="808"/>
                  </a:lnTo>
                  <a:lnTo>
                    <a:pt x="481" y="800"/>
                  </a:lnTo>
                  <a:lnTo>
                    <a:pt x="505" y="791"/>
                  </a:lnTo>
                  <a:lnTo>
                    <a:pt x="528" y="781"/>
                  </a:lnTo>
                  <a:lnTo>
                    <a:pt x="551" y="772"/>
                  </a:lnTo>
                  <a:lnTo>
                    <a:pt x="574" y="760"/>
                  </a:lnTo>
                  <a:lnTo>
                    <a:pt x="597" y="749"/>
                  </a:lnTo>
                  <a:lnTo>
                    <a:pt x="620" y="736"/>
                  </a:lnTo>
                  <a:lnTo>
                    <a:pt x="644" y="724"/>
                  </a:lnTo>
                  <a:lnTo>
                    <a:pt x="667" y="709"/>
                  </a:lnTo>
                  <a:lnTo>
                    <a:pt x="694" y="694"/>
                  </a:lnTo>
                  <a:lnTo>
                    <a:pt x="716" y="679"/>
                  </a:lnTo>
                  <a:lnTo>
                    <a:pt x="741" y="663"/>
                  </a:lnTo>
                  <a:lnTo>
                    <a:pt x="766" y="646"/>
                  </a:lnTo>
                  <a:lnTo>
                    <a:pt x="791" y="629"/>
                  </a:lnTo>
                  <a:lnTo>
                    <a:pt x="813" y="610"/>
                  </a:lnTo>
                  <a:lnTo>
                    <a:pt x="838" y="591"/>
                  </a:lnTo>
                  <a:lnTo>
                    <a:pt x="863" y="570"/>
                  </a:lnTo>
                  <a:lnTo>
                    <a:pt x="888" y="549"/>
                  </a:lnTo>
                  <a:lnTo>
                    <a:pt x="910" y="528"/>
                  </a:lnTo>
                  <a:lnTo>
                    <a:pt x="937" y="506"/>
                  </a:lnTo>
                  <a:lnTo>
                    <a:pt x="960" y="483"/>
                  </a:lnTo>
                  <a:lnTo>
                    <a:pt x="983" y="456"/>
                  </a:lnTo>
                  <a:lnTo>
                    <a:pt x="1006" y="431"/>
                  </a:lnTo>
                  <a:lnTo>
                    <a:pt x="1030" y="405"/>
                  </a:lnTo>
                  <a:lnTo>
                    <a:pt x="1051" y="376"/>
                  </a:lnTo>
                  <a:lnTo>
                    <a:pt x="1076" y="348"/>
                  </a:lnTo>
                  <a:lnTo>
                    <a:pt x="1097" y="317"/>
                  </a:lnTo>
                  <a:lnTo>
                    <a:pt x="1120" y="287"/>
                  </a:lnTo>
                  <a:lnTo>
                    <a:pt x="1141" y="255"/>
                  </a:lnTo>
                  <a:lnTo>
                    <a:pt x="1161" y="222"/>
                  </a:lnTo>
                  <a:lnTo>
                    <a:pt x="1182" y="188"/>
                  </a:lnTo>
                  <a:lnTo>
                    <a:pt x="1203" y="154"/>
                  </a:lnTo>
                  <a:lnTo>
                    <a:pt x="1222" y="116"/>
                  </a:lnTo>
                  <a:lnTo>
                    <a:pt x="1243" y="78"/>
                  </a:lnTo>
                  <a:lnTo>
                    <a:pt x="1262" y="40"/>
                  </a:lnTo>
                  <a:lnTo>
                    <a:pt x="1281" y="0"/>
                  </a:lnTo>
                  <a:lnTo>
                    <a:pt x="1346" y="23"/>
                  </a:lnTo>
                  <a:lnTo>
                    <a:pt x="1344" y="25"/>
                  </a:lnTo>
                  <a:lnTo>
                    <a:pt x="1342" y="32"/>
                  </a:lnTo>
                  <a:lnTo>
                    <a:pt x="1338" y="38"/>
                  </a:lnTo>
                  <a:lnTo>
                    <a:pt x="1336" y="44"/>
                  </a:lnTo>
                  <a:lnTo>
                    <a:pt x="1333" y="51"/>
                  </a:lnTo>
                  <a:lnTo>
                    <a:pt x="1329" y="63"/>
                  </a:lnTo>
                  <a:lnTo>
                    <a:pt x="1325" y="70"/>
                  </a:lnTo>
                  <a:lnTo>
                    <a:pt x="1319" y="82"/>
                  </a:lnTo>
                  <a:lnTo>
                    <a:pt x="1314" y="93"/>
                  </a:lnTo>
                  <a:lnTo>
                    <a:pt x="1308" y="106"/>
                  </a:lnTo>
                  <a:lnTo>
                    <a:pt x="1300" y="120"/>
                  </a:lnTo>
                  <a:lnTo>
                    <a:pt x="1293" y="135"/>
                  </a:lnTo>
                  <a:lnTo>
                    <a:pt x="1285" y="148"/>
                  </a:lnTo>
                  <a:lnTo>
                    <a:pt x="1277" y="165"/>
                  </a:lnTo>
                  <a:lnTo>
                    <a:pt x="1268" y="182"/>
                  </a:lnTo>
                  <a:lnTo>
                    <a:pt x="1258" y="200"/>
                  </a:lnTo>
                  <a:lnTo>
                    <a:pt x="1247" y="217"/>
                  </a:lnTo>
                  <a:lnTo>
                    <a:pt x="1238" y="236"/>
                  </a:lnTo>
                  <a:lnTo>
                    <a:pt x="1224" y="253"/>
                  </a:lnTo>
                  <a:lnTo>
                    <a:pt x="1213" y="272"/>
                  </a:lnTo>
                  <a:lnTo>
                    <a:pt x="1199" y="293"/>
                  </a:lnTo>
                  <a:lnTo>
                    <a:pt x="1186" y="314"/>
                  </a:lnTo>
                  <a:lnTo>
                    <a:pt x="1173" y="333"/>
                  </a:lnTo>
                  <a:lnTo>
                    <a:pt x="1158" y="354"/>
                  </a:lnTo>
                  <a:lnTo>
                    <a:pt x="1142" y="374"/>
                  </a:lnTo>
                  <a:lnTo>
                    <a:pt x="1125" y="395"/>
                  </a:lnTo>
                  <a:lnTo>
                    <a:pt x="1108" y="416"/>
                  </a:lnTo>
                  <a:lnTo>
                    <a:pt x="1091" y="439"/>
                  </a:lnTo>
                  <a:lnTo>
                    <a:pt x="1074" y="460"/>
                  </a:lnTo>
                  <a:lnTo>
                    <a:pt x="1055" y="483"/>
                  </a:lnTo>
                  <a:lnTo>
                    <a:pt x="1034" y="502"/>
                  </a:lnTo>
                  <a:lnTo>
                    <a:pt x="1013" y="525"/>
                  </a:lnTo>
                  <a:lnTo>
                    <a:pt x="992" y="546"/>
                  </a:lnTo>
                  <a:lnTo>
                    <a:pt x="969" y="566"/>
                  </a:lnTo>
                  <a:lnTo>
                    <a:pt x="947" y="587"/>
                  </a:lnTo>
                  <a:lnTo>
                    <a:pt x="924" y="608"/>
                  </a:lnTo>
                  <a:lnTo>
                    <a:pt x="899" y="627"/>
                  </a:lnTo>
                  <a:lnTo>
                    <a:pt x="874" y="650"/>
                  </a:lnTo>
                  <a:lnTo>
                    <a:pt x="848" y="669"/>
                  </a:lnTo>
                  <a:lnTo>
                    <a:pt x="821" y="688"/>
                  </a:lnTo>
                  <a:lnTo>
                    <a:pt x="793" y="707"/>
                  </a:lnTo>
                  <a:lnTo>
                    <a:pt x="766" y="726"/>
                  </a:lnTo>
                  <a:lnTo>
                    <a:pt x="736" y="743"/>
                  </a:lnTo>
                  <a:lnTo>
                    <a:pt x="707" y="762"/>
                  </a:lnTo>
                  <a:lnTo>
                    <a:pt x="675" y="779"/>
                  </a:lnTo>
                  <a:lnTo>
                    <a:pt x="644" y="796"/>
                  </a:lnTo>
                  <a:lnTo>
                    <a:pt x="610" y="810"/>
                  </a:lnTo>
                  <a:lnTo>
                    <a:pt x="578" y="827"/>
                  </a:lnTo>
                  <a:lnTo>
                    <a:pt x="543" y="840"/>
                  </a:lnTo>
                  <a:lnTo>
                    <a:pt x="509" y="853"/>
                  </a:lnTo>
                  <a:lnTo>
                    <a:pt x="471" y="865"/>
                  </a:lnTo>
                  <a:lnTo>
                    <a:pt x="435" y="878"/>
                  </a:lnTo>
                  <a:lnTo>
                    <a:pt x="397" y="890"/>
                  </a:lnTo>
                  <a:lnTo>
                    <a:pt x="359" y="899"/>
                  </a:lnTo>
                  <a:lnTo>
                    <a:pt x="319" y="907"/>
                  </a:lnTo>
                  <a:lnTo>
                    <a:pt x="279" y="916"/>
                  </a:lnTo>
                  <a:lnTo>
                    <a:pt x="237" y="922"/>
                  </a:lnTo>
                  <a:lnTo>
                    <a:pt x="195" y="928"/>
                  </a:lnTo>
                  <a:lnTo>
                    <a:pt x="152" y="931"/>
                  </a:lnTo>
                  <a:lnTo>
                    <a:pt x="108" y="935"/>
                  </a:lnTo>
                  <a:lnTo>
                    <a:pt x="64" y="937"/>
                  </a:lnTo>
                  <a:lnTo>
                    <a:pt x="19" y="939"/>
                  </a:lnTo>
                  <a:lnTo>
                    <a:pt x="11" y="937"/>
                  </a:lnTo>
                  <a:lnTo>
                    <a:pt x="7" y="937"/>
                  </a:lnTo>
                  <a:lnTo>
                    <a:pt x="3" y="935"/>
                  </a:lnTo>
                  <a:lnTo>
                    <a:pt x="1" y="935"/>
                  </a:lnTo>
                  <a:lnTo>
                    <a:pt x="0" y="931"/>
                  </a:lnTo>
                  <a:lnTo>
                    <a:pt x="0" y="929"/>
                  </a:lnTo>
                  <a:lnTo>
                    <a:pt x="3" y="926"/>
                  </a:lnTo>
                  <a:lnTo>
                    <a:pt x="9" y="922"/>
                  </a:lnTo>
                  <a:lnTo>
                    <a:pt x="15" y="918"/>
                  </a:lnTo>
                  <a:lnTo>
                    <a:pt x="24" y="914"/>
                  </a:lnTo>
                  <a:lnTo>
                    <a:pt x="32" y="910"/>
                  </a:lnTo>
                  <a:lnTo>
                    <a:pt x="41" y="907"/>
                  </a:lnTo>
                  <a:lnTo>
                    <a:pt x="49" y="903"/>
                  </a:lnTo>
                  <a:lnTo>
                    <a:pt x="60" y="899"/>
                  </a:lnTo>
                  <a:lnTo>
                    <a:pt x="66" y="895"/>
                  </a:lnTo>
                  <a:lnTo>
                    <a:pt x="74" y="893"/>
                  </a:lnTo>
                  <a:lnTo>
                    <a:pt x="78" y="893"/>
                  </a:lnTo>
                  <a:lnTo>
                    <a:pt x="79" y="8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9" name="Freeform 193"/>
            <p:cNvSpPr>
              <a:spLocks/>
            </p:cNvSpPr>
            <p:nvPr/>
          </p:nvSpPr>
          <p:spPr bwMode="auto">
            <a:xfrm rot="1765608">
              <a:off x="2215" y="3621"/>
              <a:ext cx="15" cy="13"/>
            </a:xfrm>
            <a:custGeom>
              <a:avLst/>
              <a:gdLst>
                <a:gd name="T0" fmla="*/ 0 w 55"/>
                <a:gd name="T1" fmla="*/ 0 h 50"/>
                <a:gd name="T2" fmla="*/ 0 w 55"/>
                <a:gd name="T3" fmla="*/ 0 h 50"/>
                <a:gd name="T4" fmla="*/ 0 w 55"/>
                <a:gd name="T5" fmla="*/ 0 h 50"/>
                <a:gd name="T6" fmla="*/ 0 w 55"/>
                <a:gd name="T7" fmla="*/ 0 h 50"/>
                <a:gd name="T8" fmla="*/ 0 w 55"/>
                <a:gd name="T9" fmla="*/ 0 h 50"/>
                <a:gd name="T10" fmla="*/ 0 w 55"/>
                <a:gd name="T11" fmla="*/ 0 h 50"/>
                <a:gd name="T12" fmla="*/ 0 w 55"/>
                <a:gd name="T13" fmla="*/ 0 h 50"/>
                <a:gd name="T14" fmla="*/ 0 w 55"/>
                <a:gd name="T15" fmla="*/ 0 h 50"/>
                <a:gd name="T16" fmla="*/ 0 w 55"/>
                <a:gd name="T17" fmla="*/ 0 h 50"/>
                <a:gd name="T18" fmla="*/ 0 w 55"/>
                <a:gd name="T19" fmla="*/ 0 h 50"/>
                <a:gd name="T20" fmla="*/ 0 w 55"/>
                <a:gd name="T21" fmla="*/ 0 h 50"/>
                <a:gd name="T22" fmla="*/ 0 w 55"/>
                <a:gd name="T23" fmla="*/ 0 h 50"/>
                <a:gd name="T24" fmla="*/ 0 w 55"/>
                <a:gd name="T25" fmla="*/ 0 h 50"/>
                <a:gd name="T26" fmla="*/ 0 w 55"/>
                <a:gd name="T27" fmla="*/ 0 h 50"/>
                <a:gd name="T28" fmla="*/ 0 w 55"/>
                <a:gd name="T29" fmla="*/ 0 h 50"/>
                <a:gd name="T30" fmla="*/ 0 w 55"/>
                <a:gd name="T31" fmla="*/ 0 h 50"/>
                <a:gd name="T32" fmla="*/ 0 w 55"/>
                <a:gd name="T33" fmla="*/ 0 h 50"/>
                <a:gd name="T34" fmla="*/ 0 w 55"/>
                <a:gd name="T35" fmla="*/ 0 h 50"/>
                <a:gd name="T36" fmla="*/ 0 w 55"/>
                <a:gd name="T37" fmla="*/ 0 h 50"/>
                <a:gd name="T38" fmla="*/ 0 w 55"/>
                <a:gd name="T39" fmla="*/ 0 h 50"/>
                <a:gd name="T40" fmla="*/ 0 w 55"/>
                <a:gd name="T41" fmla="*/ 0 h 50"/>
                <a:gd name="T42" fmla="*/ 0 w 55"/>
                <a:gd name="T43" fmla="*/ 0 h 50"/>
                <a:gd name="T44" fmla="*/ 0 w 55"/>
                <a:gd name="T45" fmla="*/ 0 h 50"/>
                <a:gd name="T46" fmla="*/ 0 w 55"/>
                <a:gd name="T47" fmla="*/ 0 h 50"/>
                <a:gd name="T48" fmla="*/ 0 w 55"/>
                <a:gd name="T49" fmla="*/ 0 h 50"/>
                <a:gd name="T50" fmla="*/ 0 w 55"/>
                <a:gd name="T51" fmla="*/ 0 h 50"/>
                <a:gd name="T52" fmla="*/ 0 w 55"/>
                <a:gd name="T53" fmla="*/ 0 h 50"/>
                <a:gd name="T54" fmla="*/ 0 w 55"/>
                <a:gd name="T55" fmla="*/ 0 h 50"/>
                <a:gd name="T56" fmla="*/ 0 w 55"/>
                <a:gd name="T57" fmla="*/ 0 h 50"/>
                <a:gd name="T58" fmla="*/ 0 w 55"/>
                <a:gd name="T59" fmla="*/ 0 h 50"/>
                <a:gd name="T60" fmla="*/ 0 w 55"/>
                <a:gd name="T61" fmla="*/ 0 h 50"/>
                <a:gd name="T62" fmla="*/ 0 w 55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"/>
                <a:gd name="T97" fmla="*/ 0 h 50"/>
                <a:gd name="T98" fmla="*/ 55 w 55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" h="50">
                  <a:moveTo>
                    <a:pt x="6" y="31"/>
                  </a:moveTo>
                  <a:lnTo>
                    <a:pt x="4" y="29"/>
                  </a:lnTo>
                  <a:lnTo>
                    <a:pt x="2" y="25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53" y="12"/>
                  </a:lnTo>
                  <a:lnTo>
                    <a:pt x="55" y="19"/>
                  </a:lnTo>
                  <a:lnTo>
                    <a:pt x="55" y="27"/>
                  </a:lnTo>
                  <a:lnTo>
                    <a:pt x="53" y="33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2" y="38"/>
                  </a:lnTo>
                  <a:lnTo>
                    <a:pt x="50" y="42"/>
                  </a:lnTo>
                  <a:lnTo>
                    <a:pt x="46" y="46"/>
                  </a:lnTo>
                  <a:lnTo>
                    <a:pt x="40" y="50"/>
                  </a:lnTo>
                  <a:lnTo>
                    <a:pt x="32" y="50"/>
                  </a:lnTo>
                  <a:lnTo>
                    <a:pt x="25" y="48"/>
                  </a:lnTo>
                  <a:lnTo>
                    <a:pt x="19" y="44"/>
                  </a:lnTo>
                  <a:lnTo>
                    <a:pt x="15" y="40"/>
                  </a:lnTo>
                  <a:lnTo>
                    <a:pt x="10" y="36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0" name="Freeform 194"/>
            <p:cNvSpPr>
              <a:spLocks/>
            </p:cNvSpPr>
            <p:nvPr/>
          </p:nvSpPr>
          <p:spPr bwMode="auto">
            <a:xfrm rot="1765608">
              <a:off x="2286" y="3646"/>
              <a:ext cx="17" cy="16"/>
            </a:xfrm>
            <a:custGeom>
              <a:avLst/>
              <a:gdLst>
                <a:gd name="T0" fmla="*/ 0 w 64"/>
                <a:gd name="T1" fmla="*/ 0 h 57"/>
                <a:gd name="T2" fmla="*/ 0 w 64"/>
                <a:gd name="T3" fmla="*/ 0 h 57"/>
                <a:gd name="T4" fmla="*/ 0 w 64"/>
                <a:gd name="T5" fmla="*/ 0 h 57"/>
                <a:gd name="T6" fmla="*/ 0 w 64"/>
                <a:gd name="T7" fmla="*/ 0 h 57"/>
                <a:gd name="T8" fmla="*/ 0 w 64"/>
                <a:gd name="T9" fmla="*/ 0 h 57"/>
                <a:gd name="T10" fmla="*/ 0 w 64"/>
                <a:gd name="T11" fmla="*/ 0 h 57"/>
                <a:gd name="T12" fmla="*/ 0 w 64"/>
                <a:gd name="T13" fmla="*/ 0 h 57"/>
                <a:gd name="T14" fmla="*/ 0 w 64"/>
                <a:gd name="T15" fmla="*/ 0 h 57"/>
                <a:gd name="T16" fmla="*/ 0 w 64"/>
                <a:gd name="T17" fmla="*/ 0 h 57"/>
                <a:gd name="T18" fmla="*/ 0 w 64"/>
                <a:gd name="T19" fmla="*/ 0 h 57"/>
                <a:gd name="T20" fmla="*/ 0 w 64"/>
                <a:gd name="T21" fmla="*/ 0 h 57"/>
                <a:gd name="T22" fmla="*/ 0 w 64"/>
                <a:gd name="T23" fmla="*/ 0 h 57"/>
                <a:gd name="T24" fmla="*/ 0 w 64"/>
                <a:gd name="T25" fmla="*/ 0 h 57"/>
                <a:gd name="T26" fmla="*/ 0 w 64"/>
                <a:gd name="T27" fmla="*/ 0 h 57"/>
                <a:gd name="T28" fmla="*/ 0 w 64"/>
                <a:gd name="T29" fmla="*/ 0 h 57"/>
                <a:gd name="T30" fmla="*/ 0 w 64"/>
                <a:gd name="T31" fmla="*/ 0 h 57"/>
                <a:gd name="T32" fmla="*/ 0 w 64"/>
                <a:gd name="T33" fmla="*/ 0 h 57"/>
                <a:gd name="T34" fmla="*/ 0 w 64"/>
                <a:gd name="T35" fmla="*/ 0 h 57"/>
                <a:gd name="T36" fmla="*/ 0 w 64"/>
                <a:gd name="T37" fmla="*/ 0 h 57"/>
                <a:gd name="T38" fmla="*/ 0 w 64"/>
                <a:gd name="T39" fmla="*/ 0 h 57"/>
                <a:gd name="T40" fmla="*/ 0 w 64"/>
                <a:gd name="T41" fmla="*/ 0 h 57"/>
                <a:gd name="T42" fmla="*/ 0 w 64"/>
                <a:gd name="T43" fmla="*/ 0 h 57"/>
                <a:gd name="T44" fmla="*/ 0 w 64"/>
                <a:gd name="T45" fmla="*/ 0 h 57"/>
                <a:gd name="T46" fmla="*/ 0 w 64"/>
                <a:gd name="T47" fmla="*/ 0 h 57"/>
                <a:gd name="T48" fmla="*/ 0 w 64"/>
                <a:gd name="T49" fmla="*/ 0 h 57"/>
                <a:gd name="T50" fmla="*/ 0 w 64"/>
                <a:gd name="T51" fmla="*/ 0 h 57"/>
                <a:gd name="T52" fmla="*/ 0 w 64"/>
                <a:gd name="T53" fmla="*/ 0 h 57"/>
                <a:gd name="T54" fmla="*/ 0 w 64"/>
                <a:gd name="T55" fmla="*/ 0 h 57"/>
                <a:gd name="T56" fmla="*/ 0 w 64"/>
                <a:gd name="T57" fmla="*/ 0 h 57"/>
                <a:gd name="T58" fmla="*/ 0 w 64"/>
                <a:gd name="T59" fmla="*/ 0 h 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4"/>
                <a:gd name="T91" fmla="*/ 0 h 57"/>
                <a:gd name="T92" fmla="*/ 64 w 64"/>
                <a:gd name="T93" fmla="*/ 57 h 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4" h="57">
                  <a:moveTo>
                    <a:pt x="2" y="44"/>
                  </a:moveTo>
                  <a:lnTo>
                    <a:pt x="0" y="40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4" y="19"/>
                  </a:lnTo>
                  <a:lnTo>
                    <a:pt x="7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7" y="2"/>
                  </a:lnTo>
                  <a:lnTo>
                    <a:pt x="53" y="4"/>
                  </a:lnTo>
                  <a:lnTo>
                    <a:pt x="57" y="7"/>
                  </a:lnTo>
                  <a:lnTo>
                    <a:pt x="61" y="11"/>
                  </a:lnTo>
                  <a:lnTo>
                    <a:pt x="64" y="19"/>
                  </a:lnTo>
                  <a:lnTo>
                    <a:pt x="64" y="28"/>
                  </a:lnTo>
                  <a:lnTo>
                    <a:pt x="61" y="36"/>
                  </a:lnTo>
                  <a:lnTo>
                    <a:pt x="59" y="44"/>
                  </a:lnTo>
                  <a:lnTo>
                    <a:pt x="55" y="49"/>
                  </a:lnTo>
                  <a:lnTo>
                    <a:pt x="55" y="51"/>
                  </a:lnTo>
                  <a:lnTo>
                    <a:pt x="51" y="51"/>
                  </a:lnTo>
                  <a:lnTo>
                    <a:pt x="45" y="53"/>
                  </a:lnTo>
                  <a:lnTo>
                    <a:pt x="38" y="55"/>
                  </a:lnTo>
                  <a:lnTo>
                    <a:pt x="28" y="57"/>
                  </a:lnTo>
                  <a:lnTo>
                    <a:pt x="19" y="55"/>
                  </a:lnTo>
                  <a:lnTo>
                    <a:pt x="11" y="55"/>
                  </a:lnTo>
                  <a:lnTo>
                    <a:pt x="4" y="49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1" name="Freeform 195"/>
            <p:cNvSpPr>
              <a:spLocks/>
            </p:cNvSpPr>
            <p:nvPr/>
          </p:nvSpPr>
          <p:spPr bwMode="auto">
            <a:xfrm rot="1765608">
              <a:off x="2383" y="3664"/>
              <a:ext cx="17" cy="18"/>
            </a:xfrm>
            <a:custGeom>
              <a:avLst/>
              <a:gdLst>
                <a:gd name="T0" fmla="*/ 0 w 69"/>
                <a:gd name="T1" fmla="*/ 0 h 69"/>
                <a:gd name="T2" fmla="*/ 0 w 69"/>
                <a:gd name="T3" fmla="*/ 0 h 69"/>
                <a:gd name="T4" fmla="*/ 0 w 69"/>
                <a:gd name="T5" fmla="*/ 0 h 69"/>
                <a:gd name="T6" fmla="*/ 0 w 69"/>
                <a:gd name="T7" fmla="*/ 0 h 69"/>
                <a:gd name="T8" fmla="*/ 0 w 69"/>
                <a:gd name="T9" fmla="*/ 0 h 69"/>
                <a:gd name="T10" fmla="*/ 0 w 69"/>
                <a:gd name="T11" fmla="*/ 0 h 69"/>
                <a:gd name="T12" fmla="*/ 0 w 69"/>
                <a:gd name="T13" fmla="*/ 0 h 69"/>
                <a:gd name="T14" fmla="*/ 0 w 69"/>
                <a:gd name="T15" fmla="*/ 0 h 69"/>
                <a:gd name="T16" fmla="*/ 0 w 69"/>
                <a:gd name="T17" fmla="*/ 0 h 69"/>
                <a:gd name="T18" fmla="*/ 0 w 69"/>
                <a:gd name="T19" fmla="*/ 0 h 69"/>
                <a:gd name="T20" fmla="*/ 0 w 69"/>
                <a:gd name="T21" fmla="*/ 0 h 69"/>
                <a:gd name="T22" fmla="*/ 0 w 69"/>
                <a:gd name="T23" fmla="*/ 0 h 69"/>
                <a:gd name="T24" fmla="*/ 0 w 69"/>
                <a:gd name="T25" fmla="*/ 0 h 69"/>
                <a:gd name="T26" fmla="*/ 0 w 69"/>
                <a:gd name="T27" fmla="*/ 0 h 69"/>
                <a:gd name="T28" fmla="*/ 0 w 69"/>
                <a:gd name="T29" fmla="*/ 0 h 69"/>
                <a:gd name="T30" fmla="*/ 0 w 69"/>
                <a:gd name="T31" fmla="*/ 0 h 69"/>
                <a:gd name="T32" fmla="*/ 0 w 69"/>
                <a:gd name="T33" fmla="*/ 0 h 69"/>
                <a:gd name="T34" fmla="*/ 0 w 69"/>
                <a:gd name="T35" fmla="*/ 0 h 69"/>
                <a:gd name="T36" fmla="*/ 0 w 69"/>
                <a:gd name="T37" fmla="*/ 0 h 69"/>
                <a:gd name="T38" fmla="*/ 0 w 69"/>
                <a:gd name="T39" fmla="*/ 0 h 69"/>
                <a:gd name="T40" fmla="*/ 0 w 69"/>
                <a:gd name="T41" fmla="*/ 0 h 69"/>
                <a:gd name="T42" fmla="*/ 0 w 69"/>
                <a:gd name="T43" fmla="*/ 0 h 69"/>
                <a:gd name="T44" fmla="*/ 0 w 69"/>
                <a:gd name="T45" fmla="*/ 0 h 69"/>
                <a:gd name="T46" fmla="*/ 0 w 69"/>
                <a:gd name="T47" fmla="*/ 0 h 69"/>
                <a:gd name="T48" fmla="*/ 0 w 69"/>
                <a:gd name="T49" fmla="*/ 0 h 69"/>
                <a:gd name="T50" fmla="*/ 0 w 69"/>
                <a:gd name="T51" fmla="*/ 0 h 69"/>
                <a:gd name="T52" fmla="*/ 0 w 69"/>
                <a:gd name="T53" fmla="*/ 0 h 69"/>
                <a:gd name="T54" fmla="*/ 0 w 69"/>
                <a:gd name="T55" fmla="*/ 0 h 69"/>
                <a:gd name="T56" fmla="*/ 0 w 69"/>
                <a:gd name="T57" fmla="*/ 0 h 69"/>
                <a:gd name="T58" fmla="*/ 0 w 69"/>
                <a:gd name="T59" fmla="*/ 0 h 69"/>
                <a:gd name="T60" fmla="*/ 0 w 69"/>
                <a:gd name="T61" fmla="*/ 0 h 69"/>
                <a:gd name="T62" fmla="*/ 0 w 69"/>
                <a:gd name="T63" fmla="*/ 0 h 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"/>
                <a:gd name="T97" fmla="*/ 0 h 69"/>
                <a:gd name="T98" fmla="*/ 69 w 69"/>
                <a:gd name="T99" fmla="*/ 69 h 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" h="69">
                  <a:moveTo>
                    <a:pt x="2" y="50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6" y="12"/>
                  </a:lnTo>
                  <a:lnTo>
                    <a:pt x="21" y="8"/>
                  </a:lnTo>
                  <a:lnTo>
                    <a:pt x="29" y="4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3" y="2"/>
                  </a:lnTo>
                  <a:lnTo>
                    <a:pt x="67" y="6"/>
                  </a:lnTo>
                  <a:lnTo>
                    <a:pt x="69" y="14"/>
                  </a:lnTo>
                  <a:lnTo>
                    <a:pt x="67" y="25"/>
                  </a:lnTo>
                  <a:lnTo>
                    <a:pt x="63" y="35"/>
                  </a:lnTo>
                  <a:lnTo>
                    <a:pt x="57" y="44"/>
                  </a:lnTo>
                  <a:lnTo>
                    <a:pt x="54" y="52"/>
                  </a:lnTo>
                  <a:lnTo>
                    <a:pt x="52" y="54"/>
                  </a:lnTo>
                  <a:lnTo>
                    <a:pt x="50" y="55"/>
                  </a:lnTo>
                  <a:lnTo>
                    <a:pt x="44" y="59"/>
                  </a:lnTo>
                  <a:lnTo>
                    <a:pt x="37" y="63"/>
                  </a:lnTo>
                  <a:lnTo>
                    <a:pt x="29" y="67"/>
                  </a:lnTo>
                  <a:lnTo>
                    <a:pt x="19" y="69"/>
                  </a:lnTo>
                  <a:lnTo>
                    <a:pt x="12" y="67"/>
                  </a:lnTo>
                  <a:lnTo>
                    <a:pt x="8" y="63"/>
                  </a:lnTo>
                  <a:lnTo>
                    <a:pt x="4" y="61"/>
                  </a:lnTo>
                  <a:lnTo>
                    <a:pt x="2" y="55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2" name="Freeform 196"/>
            <p:cNvSpPr>
              <a:spLocks/>
            </p:cNvSpPr>
            <p:nvPr/>
          </p:nvSpPr>
          <p:spPr bwMode="auto">
            <a:xfrm rot="1765608">
              <a:off x="2492" y="3664"/>
              <a:ext cx="18" cy="16"/>
            </a:xfrm>
            <a:custGeom>
              <a:avLst/>
              <a:gdLst>
                <a:gd name="T0" fmla="*/ 0 w 65"/>
                <a:gd name="T1" fmla="*/ 0 h 61"/>
                <a:gd name="T2" fmla="*/ 0 w 65"/>
                <a:gd name="T3" fmla="*/ 0 h 61"/>
                <a:gd name="T4" fmla="*/ 0 w 65"/>
                <a:gd name="T5" fmla="*/ 0 h 61"/>
                <a:gd name="T6" fmla="*/ 0 w 65"/>
                <a:gd name="T7" fmla="*/ 0 h 61"/>
                <a:gd name="T8" fmla="*/ 0 w 65"/>
                <a:gd name="T9" fmla="*/ 0 h 61"/>
                <a:gd name="T10" fmla="*/ 0 w 65"/>
                <a:gd name="T11" fmla="*/ 0 h 61"/>
                <a:gd name="T12" fmla="*/ 0 w 65"/>
                <a:gd name="T13" fmla="*/ 0 h 61"/>
                <a:gd name="T14" fmla="*/ 0 w 65"/>
                <a:gd name="T15" fmla="*/ 0 h 61"/>
                <a:gd name="T16" fmla="*/ 0 w 65"/>
                <a:gd name="T17" fmla="*/ 0 h 61"/>
                <a:gd name="T18" fmla="*/ 0 w 65"/>
                <a:gd name="T19" fmla="*/ 0 h 61"/>
                <a:gd name="T20" fmla="*/ 0 w 65"/>
                <a:gd name="T21" fmla="*/ 0 h 61"/>
                <a:gd name="T22" fmla="*/ 0 w 65"/>
                <a:gd name="T23" fmla="*/ 0 h 61"/>
                <a:gd name="T24" fmla="*/ 0 w 65"/>
                <a:gd name="T25" fmla="*/ 0 h 61"/>
                <a:gd name="T26" fmla="*/ 0 w 65"/>
                <a:gd name="T27" fmla="*/ 0 h 61"/>
                <a:gd name="T28" fmla="*/ 0 w 65"/>
                <a:gd name="T29" fmla="*/ 0 h 61"/>
                <a:gd name="T30" fmla="*/ 0 w 65"/>
                <a:gd name="T31" fmla="*/ 0 h 61"/>
                <a:gd name="T32" fmla="*/ 0 w 65"/>
                <a:gd name="T33" fmla="*/ 0 h 61"/>
                <a:gd name="T34" fmla="*/ 0 w 65"/>
                <a:gd name="T35" fmla="*/ 0 h 61"/>
                <a:gd name="T36" fmla="*/ 0 w 65"/>
                <a:gd name="T37" fmla="*/ 0 h 61"/>
                <a:gd name="T38" fmla="*/ 0 w 65"/>
                <a:gd name="T39" fmla="*/ 0 h 61"/>
                <a:gd name="T40" fmla="*/ 0 w 65"/>
                <a:gd name="T41" fmla="*/ 0 h 61"/>
                <a:gd name="T42" fmla="*/ 0 w 65"/>
                <a:gd name="T43" fmla="*/ 0 h 61"/>
                <a:gd name="T44" fmla="*/ 0 w 65"/>
                <a:gd name="T45" fmla="*/ 0 h 61"/>
                <a:gd name="T46" fmla="*/ 0 w 65"/>
                <a:gd name="T47" fmla="*/ 0 h 61"/>
                <a:gd name="T48" fmla="*/ 0 w 65"/>
                <a:gd name="T49" fmla="*/ 0 h 61"/>
                <a:gd name="T50" fmla="*/ 0 w 65"/>
                <a:gd name="T51" fmla="*/ 0 h 61"/>
                <a:gd name="T52" fmla="*/ 0 w 65"/>
                <a:gd name="T53" fmla="*/ 0 h 61"/>
                <a:gd name="T54" fmla="*/ 0 w 65"/>
                <a:gd name="T55" fmla="*/ 0 h 61"/>
                <a:gd name="T56" fmla="*/ 0 w 65"/>
                <a:gd name="T57" fmla="*/ 0 h 61"/>
                <a:gd name="T58" fmla="*/ 0 w 65"/>
                <a:gd name="T59" fmla="*/ 0 h 61"/>
                <a:gd name="T60" fmla="*/ 0 w 65"/>
                <a:gd name="T61" fmla="*/ 0 h 61"/>
                <a:gd name="T62" fmla="*/ 0 w 65"/>
                <a:gd name="T63" fmla="*/ 0 h 61"/>
                <a:gd name="T64" fmla="*/ 0 w 65"/>
                <a:gd name="T65" fmla="*/ 0 h 61"/>
                <a:gd name="T66" fmla="*/ 0 w 65"/>
                <a:gd name="T67" fmla="*/ 0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61"/>
                <a:gd name="T104" fmla="*/ 65 w 65"/>
                <a:gd name="T105" fmla="*/ 61 h 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61">
                  <a:moveTo>
                    <a:pt x="4" y="46"/>
                  </a:moveTo>
                  <a:lnTo>
                    <a:pt x="2" y="44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4" y="17"/>
                  </a:lnTo>
                  <a:lnTo>
                    <a:pt x="14" y="9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6" y="9"/>
                  </a:lnTo>
                  <a:lnTo>
                    <a:pt x="61" y="19"/>
                  </a:lnTo>
                  <a:lnTo>
                    <a:pt x="63" y="27"/>
                  </a:lnTo>
                  <a:lnTo>
                    <a:pt x="65" y="34"/>
                  </a:lnTo>
                  <a:lnTo>
                    <a:pt x="63" y="38"/>
                  </a:lnTo>
                  <a:lnTo>
                    <a:pt x="61" y="42"/>
                  </a:lnTo>
                  <a:lnTo>
                    <a:pt x="58" y="46"/>
                  </a:lnTo>
                  <a:lnTo>
                    <a:pt x="54" y="48"/>
                  </a:lnTo>
                  <a:lnTo>
                    <a:pt x="48" y="49"/>
                  </a:lnTo>
                  <a:lnTo>
                    <a:pt x="44" y="51"/>
                  </a:lnTo>
                  <a:lnTo>
                    <a:pt x="39" y="53"/>
                  </a:lnTo>
                  <a:lnTo>
                    <a:pt x="35" y="55"/>
                  </a:lnTo>
                  <a:lnTo>
                    <a:pt x="27" y="57"/>
                  </a:lnTo>
                  <a:lnTo>
                    <a:pt x="21" y="61"/>
                  </a:lnTo>
                  <a:lnTo>
                    <a:pt x="16" y="59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3" name="Freeform 197"/>
            <p:cNvSpPr>
              <a:spLocks/>
            </p:cNvSpPr>
            <p:nvPr/>
          </p:nvSpPr>
          <p:spPr bwMode="auto">
            <a:xfrm rot="1765608">
              <a:off x="2576" y="3640"/>
              <a:ext cx="17" cy="17"/>
            </a:xfrm>
            <a:custGeom>
              <a:avLst/>
              <a:gdLst>
                <a:gd name="T0" fmla="*/ 0 w 65"/>
                <a:gd name="T1" fmla="*/ 0 h 65"/>
                <a:gd name="T2" fmla="*/ 0 w 65"/>
                <a:gd name="T3" fmla="*/ 0 h 65"/>
                <a:gd name="T4" fmla="*/ 0 w 65"/>
                <a:gd name="T5" fmla="*/ 0 h 65"/>
                <a:gd name="T6" fmla="*/ 0 w 65"/>
                <a:gd name="T7" fmla="*/ 0 h 65"/>
                <a:gd name="T8" fmla="*/ 0 w 65"/>
                <a:gd name="T9" fmla="*/ 0 h 65"/>
                <a:gd name="T10" fmla="*/ 0 w 65"/>
                <a:gd name="T11" fmla="*/ 0 h 65"/>
                <a:gd name="T12" fmla="*/ 0 w 65"/>
                <a:gd name="T13" fmla="*/ 0 h 65"/>
                <a:gd name="T14" fmla="*/ 0 w 65"/>
                <a:gd name="T15" fmla="*/ 0 h 65"/>
                <a:gd name="T16" fmla="*/ 0 w 65"/>
                <a:gd name="T17" fmla="*/ 0 h 65"/>
                <a:gd name="T18" fmla="*/ 0 w 65"/>
                <a:gd name="T19" fmla="*/ 0 h 65"/>
                <a:gd name="T20" fmla="*/ 0 w 65"/>
                <a:gd name="T21" fmla="*/ 0 h 65"/>
                <a:gd name="T22" fmla="*/ 0 w 65"/>
                <a:gd name="T23" fmla="*/ 0 h 65"/>
                <a:gd name="T24" fmla="*/ 0 w 65"/>
                <a:gd name="T25" fmla="*/ 0 h 65"/>
                <a:gd name="T26" fmla="*/ 0 w 65"/>
                <a:gd name="T27" fmla="*/ 0 h 65"/>
                <a:gd name="T28" fmla="*/ 0 w 65"/>
                <a:gd name="T29" fmla="*/ 0 h 65"/>
                <a:gd name="T30" fmla="*/ 0 w 65"/>
                <a:gd name="T31" fmla="*/ 0 h 65"/>
                <a:gd name="T32" fmla="*/ 0 w 65"/>
                <a:gd name="T33" fmla="*/ 0 h 65"/>
                <a:gd name="T34" fmla="*/ 0 w 65"/>
                <a:gd name="T35" fmla="*/ 0 h 65"/>
                <a:gd name="T36" fmla="*/ 0 w 65"/>
                <a:gd name="T37" fmla="*/ 0 h 65"/>
                <a:gd name="T38" fmla="*/ 0 w 65"/>
                <a:gd name="T39" fmla="*/ 0 h 65"/>
                <a:gd name="T40" fmla="*/ 0 w 65"/>
                <a:gd name="T41" fmla="*/ 0 h 65"/>
                <a:gd name="T42" fmla="*/ 0 w 65"/>
                <a:gd name="T43" fmla="*/ 0 h 65"/>
                <a:gd name="T44" fmla="*/ 0 w 65"/>
                <a:gd name="T45" fmla="*/ 0 h 65"/>
                <a:gd name="T46" fmla="*/ 0 w 65"/>
                <a:gd name="T47" fmla="*/ 0 h 65"/>
                <a:gd name="T48" fmla="*/ 0 w 65"/>
                <a:gd name="T49" fmla="*/ 0 h 65"/>
                <a:gd name="T50" fmla="*/ 0 w 65"/>
                <a:gd name="T51" fmla="*/ 0 h 65"/>
                <a:gd name="T52" fmla="*/ 0 w 65"/>
                <a:gd name="T53" fmla="*/ 0 h 65"/>
                <a:gd name="T54" fmla="*/ 0 w 65"/>
                <a:gd name="T55" fmla="*/ 0 h 65"/>
                <a:gd name="T56" fmla="*/ 0 w 65"/>
                <a:gd name="T57" fmla="*/ 0 h 65"/>
                <a:gd name="T58" fmla="*/ 0 w 65"/>
                <a:gd name="T59" fmla="*/ 0 h 65"/>
                <a:gd name="T60" fmla="*/ 0 w 65"/>
                <a:gd name="T61" fmla="*/ 0 h 65"/>
                <a:gd name="T62" fmla="*/ 0 w 65"/>
                <a:gd name="T63" fmla="*/ 0 h 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"/>
                <a:gd name="T97" fmla="*/ 0 h 65"/>
                <a:gd name="T98" fmla="*/ 65 w 65"/>
                <a:gd name="T99" fmla="*/ 65 h 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" h="65">
                  <a:moveTo>
                    <a:pt x="12" y="55"/>
                  </a:moveTo>
                  <a:lnTo>
                    <a:pt x="10" y="53"/>
                  </a:lnTo>
                  <a:lnTo>
                    <a:pt x="6" y="48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20" y="4"/>
                  </a:lnTo>
                  <a:lnTo>
                    <a:pt x="29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6" y="4"/>
                  </a:lnTo>
                  <a:lnTo>
                    <a:pt x="59" y="6"/>
                  </a:lnTo>
                  <a:lnTo>
                    <a:pt x="61" y="12"/>
                  </a:lnTo>
                  <a:lnTo>
                    <a:pt x="63" y="17"/>
                  </a:lnTo>
                  <a:lnTo>
                    <a:pt x="65" y="23"/>
                  </a:lnTo>
                  <a:lnTo>
                    <a:pt x="63" y="33"/>
                  </a:lnTo>
                  <a:lnTo>
                    <a:pt x="63" y="42"/>
                  </a:lnTo>
                  <a:lnTo>
                    <a:pt x="61" y="48"/>
                  </a:lnTo>
                  <a:lnTo>
                    <a:pt x="61" y="52"/>
                  </a:lnTo>
                  <a:lnTo>
                    <a:pt x="59" y="52"/>
                  </a:lnTo>
                  <a:lnTo>
                    <a:pt x="56" y="55"/>
                  </a:lnTo>
                  <a:lnTo>
                    <a:pt x="50" y="57"/>
                  </a:lnTo>
                  <a:lnTo>
                    <a:pt x="44" y="61"/>
                  </a:lnTo>
                  <a:lnTo>
                    <a:pt x="37" y="63"/>
                  </a:lnTo>
                  <a:lnTo>
                    <a:pt x="29" y="65"/>
                  </a:lnTo>
                  <a:lnTo>
                    <a:pt x="20" y="61"/>
                  </a:lnTo>
                  <a:lnTo>
                    <a:pt x="12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4" name="Freeform 198"/>
            <p:cNvSpPr>
              <a:spLocks/>
            </p:cNvSpPr>
            <p:nvPr/>
          </p:nvSpPr>
          <p:spPr bwMode="auto">
            <a:xfrm rot="1765608">
              <a:off x="2653" y="3605"/>
              <a:ext cx="20" cy="16"/>
            </a:xfrm>
            <a:custGeom>
              <a:avLst/>
              <a:gdLst>
                <a:gd name="T0" fmla="*/ 0 w 74"/>
                <a:gd name="T1" fmla="*/ 0 h 63"/>
                <a:gd name="T2" fmla="*/ 0 w 74"/>
                <a:gd name="T3" fmla="*/ 0 h 63"/>
                <a:gd name="T4" fmla="*/ 0 w 74"/>
                <a:gd name="T5" fmla="*/ 0 h 63"/>
                <a:gd name="T6" fmla="*/ 0 w 74"/>
                <a:gd name="T7" fmla="*/ 0 h 63"/>
                <a:gd name="T8" fmla="*/ 0 w 74"/>
                <a:gd name="T9" fmla="*/ 0 h 63"/>
                <a:gd name="T10" fmla="*/ 0 w 74"/>
                <a:gd name="T11" fmla="*/ 0 h 63"/>
                <a:gd name="T12" fmla="*/ 0 w 74"/>
                <a:gd name="T13" fmla="*/ 0 h 63"/>
                <a:gd name="T14" fmla="*/ 0 w 74"/>
                <a:gd name="T15" fmla="*/ 0 h 63"/>
                <a:gd name="T16" fmla="*/ 0 w 74"/>
                <a:gd name="T17" fmla="*/ 0 h 63"/>
                <a:gd name="T18" fmla="*/ 0 w 74"/>
                <a:gd name="T19" fmla="*/ 0 h 63"/>
                <a:gd name="T20" fmla="*/ 0 w 74"/>
                <a:gd name="T21" fmla="*/ 0 h 63"/>
                <a:gd name="T22" fmla="*/ 0 w 74"/>
                <a:gd name="T23" fmla="*/ 0 h 63"/>
                <a:gd name="T24" fmla="*/ 0 w 74"/>
                <a:gd name="T25" fmla="*/ 0 h 63"/>
                <a:gd name="T26" fmla="*/ 0 w 74"/>
                <a:gd name="T27" fmla="*/ 0 h 63"/>
                <a:gd name="T28" fmla="*/ 0 w 74"/>
                <a:gd name="T29" fmla="*/ 0 h 63"/>
                <a:gd name="T30" fmla="*/ 0 w 74"/>
                <a:gd name="T31" fmla="*/ 0 h 63"/>
                <a:gd name="T32" fmla="*/ 0 w 74"/>
                <a:gd name="T33" fmla="*/ 0 h 63"/>
                <a:gd name="T34" fmla="*/ 0 w 74"/>
                <a:gd name="T35" fmla="*/ 0 h 63"/>
                <a:gd name="T36" fmla="*/ 0 w 74"/>
                <a:gd name="T37" fmla="*/ 0 h 63"/>
                <a:gd name="T38" fmla="*/ 0 w 74"/>
                <a:gd name="T39" fmla="*/ 0 h 63"/>
                <a:gd name="T40" fmla="*/ 0 w 74"/>
                <a:gd name="T41" fmla="*/ 0 h 63"/>
                <a:gd name="T42" fmla="*/ 0 w 74"/>
                <a:gd name="T43" fmla="*/ 0 h 63"/>
                <a:gd name="T44" fmla="*/ 0 w 74"/>
                <a:gd name="T45" fmla="*/ 0 h 63"/>
                <a:gd name="T46" fmla="*/ 0 w 74"/>
                <a:gd name="T47" fmla="*/ 0 h 63"/>
                <a:gd name="T48" fmla="*/ 0 w 74"/>
                <a:gd name="T49" fmla="*/ 0 h 63"/>
                <a:gd name="T50" fmla="*/ 0 w 74"/>
                <a:gd name="T51" fmla="*/ 0 h 63"/>
                <a:gd name="T52" fmla="*/ 0 w 74"/>
                <a:gd name="T53" fmla="*/ 0 h 63"/>
                <a:gd name="T54" fmla="*/ 0 w 74"/>
                <a:gd name="T55" fmla="*/ 0 h 63"/>
                <a:gd name="T56" fmla="*/ 0 w 74"/>
                <a:gd name="T57" fmla="*/ 0 h 63"/>
                <a:gd name="T58" fmla="*/ 0 w 74"/>
                <a:gd name="T59" fmla="*/ 0 h 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63"/>
                <a:gd name="T92" fmla="*/ 74 w 74"/>
                <a:gd name="T93" fmla="*/ 63 h 6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63">
                  <a:moveTo>
                    <a:pt x="17" y="53"/>
                  </a:moveTo>
                  <a:lnTo>
                    <a:pt x="13" y="51"/>
                  </a:lnTo>
                  <a:lnTo>
                    <a:pt x="9" y="46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8" y="11"/>
                  </a:lnTo>
                  <a:lnTo>
                    <a:pt x="13" y="6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1" y="2"/>
                  </a:lnTo>
                  <a:lnTo>
                    <a:pt x="57" y="4"/>
                  </a:lnTo>
                  <a:lnTo>
                    <a:pt x="63" y="8"/>
                  </a:lnTo>
                  <a:lnTo>
                    <a:pt x="68" y="11"/>
                  </a:lnTo>
                  <a:lnTo>
                    <a:pt x="72" y="17"/>
                  </a:lnTo>
                  <a:lnTo>
                    <a:pt x="74" y="25"/>
                  </a:lnTo>
                  <a:lnTo>
                    <a:pt x="72" y="32"/>
                  </a:lnTo>
                  <a:lnTo>
                    <a:pt x="66" y="40"/>
                  </a:lnTo>
                  <a:lnTo>
                    <a:pt x="61" y="48"/>
                  </a:lnTo>
                  <a:lnTo>
                    <a:pt x="55" y="55"/>
                  </a:lnTo>
                  <a:lnTo>
                    <a:pt x="49" y="61"/>
                  </a:lnTo>
                  <a:lnTo>
                    <a:pt x="42" y="63"/>
                  </a:lnTo>
                  <a:lnTo>
                    <a:pt x="34" y="63"/>
                  </a:lnTo>
                  <a:lnTo>
                    <a:pt x="25" y="59"/>
                  </a:lnTo>
                  <a:lnTo>
                    <a:pt x="17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5" name="Freeform 199"/>
            <p:cNvSpPr>
              <a:spLocks/>
            </p:cNvSpPr>
            <p:nvPr/>
          </p:nvSpPr>
          <p:spPr bwMode="auto">
            <a:xfrm rot="1765608">
              <a:off x="2669" y="3514"/>
              <a:ext cx="153" cy="61"/>
            </a:xfrm>
            <a:custGeom>
              <a:avLst/>
              <a:gdLst>
                <a:gd name="T0" fmla="*/ 0 w 582"/>
                <a:gd name="T1" fmla="*/ 0 h 230"/>
                <a:gd name="T2" fmla="*/ 0 w 582"/>
                <a:gd name="T3" fmla="*/ 0 h 230"/>
                <a:gd name="T4" fmla="*/ 0 w 582"/>
                <a:gd name="T5" fmla="*/ 0 h 230"/>
                <a:gd name="T6" fmla="*/ 0 w 582"/>
                <a:gd name="T7" fmla="*/ 0 h 230"/>
                <a:gd name="T8" fmla="*/ 0 w 582"/>
                <a:gd name="T9" fmla="*/ 0 h 230"/>
                <a:gd name="T10" fmla="*/ 0 w 582"/>
                <a:gd name="T11" fmla="*/ 0 h 230"/>
                <a:gd name="T12" fmla="*/ 0 w 582"/>
                <a:gd name="T13" fmla="*/ 0 h 230"/>
                <a:gd name="T14" fmla="*/ 0 w 582"/>
                <a:gd name="T15" fmla="*/ 0 h 230"/>
                <a:gd name="T16" fmla="*/ 0 w 582"/>
                <a:gd name="T17" fmla="*/ 0 h 230"/>
                <a:gd name="T18" fmla="*/ 0 w 582"/>
                <a:gd name="T19" fmla="*/ 0 h 230"/>
                <a:gd name="T20" fmla="*/ 0 w 582"/>
                <a:gd name="T21" fmla="*/ 0 h 230"/>
                <a:gd name="T22" fmla="*/ 0 w 582"/>
                <a:gd name="T23" fmla="*/ 0 h 230"/>
                <a:gd name="T24" fmla="*/ 0 w 582"/>
                <a:gd name="T25" fmla="*/ 0 h 230"/>
                <a:gd name="T26" fmla="*/ 0 w 582"/>
                <a:gd name="T27" fmla="*/ 0 h 230"/>
                <a:gd name="T28" fmla="*/ 0 w 582"/>
                <a:gd name="T29" fmla="*/ 0 h 230"/>
                <a:gd name="T30" fmla="*/ 0 w 582"/>
                <a:gd name="T31" fmla="*/ 0 h 230"/>
                <a:gd name="T32" fmla="*/ 0 w 582"/>
                <a:gd name="T33" fmla="*/ 0 h 230"/>
                <a:gd name="T34" fmla="*/ 0 w 582"/>
                <a:gd name="T35" fmla="*/ 0 h 230"/>
                <a:gd name="T36" fmla="*/ 0 w 582"/>
                <a:gd name="T37" fmla="*/ 0 h 230"/>
                <a:gd name="T38" fmla="*/ 0 w 582"/>
                <a:gd name="T39" fmla="*/ 0 h 230"/>
                <a:gd name="T40" fmla="*/ 0 w 582"/>
                <a:gd name="T41" fmla="*/ 0 h 230"/>
                <a:gd name="T42" fmla="*/ 0 w 582"/>
                <a:gd name="T43" fmla="*/ 0 h 230"/>
                <a:gd name="T44" fmla="*/ 0 w 582"/>
                <a:gd name="T45" fmla="*/ 0 h 230"/>
                <a:gd name="T46" fmla="*/ 0 w 582"/>
                <a:gd name="T47" fmla="*/ 0 h 230"/>
                <a:gd name="T48" fmla="*/ 0 w 582"/>
                <a:gd name="T49" fmla="*/ 0 h 230"/>
                <a:gd name="T50" fmla="*/ 0 w 582"/>
                <a:gd name="T51" fmla="*/ 0 h 230"/>
                <a:gd name="T52" fmla="*/ 0 w 582"/>
                <a:gd name="T53" fmla="*/ 0 h 230"/>
                <a:gd name="T54" fmla="*/ 0 w 582"/>
                <a:gd name="T55" fmla="*/ 0 h 230"/>
                <a:gd name="T56" fmla="*/ 0 w 582"/>
                <a:gd name="T57" fmla="*/ 0 h 230"/>
                <a:gd name="T58" fmla="*/ 0 w 582"/>
                <a:gd name="T59" fmla="*/ 0 h 230"/>
                <a:gd name="T60" fmla="*/ 0 w 582"/>
                <a:gd name="T61" fmla="*/ 0 h 230"/>
                <a:gd name="T62" fmla="*/ 0 w 582"/>
                <a:gd name="T63" fmla="*/ 0 h 2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2"/>
                <a:gd name="T97" fmla="*/ 0 h 230"/>
                <a:gd name="T98" fmla="*/ 582 w 582"/>
                <a:gd name="T99" fmla="*/ 230 h 2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2" h="230">
                  <a:moveTo>
                    <a:pt x="0" y="211"/>
                  </a:moveTo>
                  <a:lnTo>
                    <a:pt x="2" y="207"/>
                  </a:lnTo>
                  <a:lnTo>
                    <a:pt x="10" y="204"/>
                  </a:lnTo>
                  <a:lnTo>
                    <a:pt x="14" y="200"/>
                  </a:lnTo>
                  <a:lnTo>
                    <a:pt x="19" y="198"/>
                  </a:lnTo>
                  <a:lnTo>
                    <a:pt x="25" y="194"/>
                  </a:lnTo>
                  <a:lnTo>
                    <a:pt x="31" y="192"/>
                  </a:lnTo>
                  <a:lnTo>
                    <a:pt x="36" y="188"/>
                  </a:lnTo>
                  <a:lnTo>
                    <a:pt x="46" y="187"/>
                  </a:lnTo>
                  <a:lnTo>
                    <a:pt x="54" y="183"/>
                  </a:lnTo>
                  <a:lnTo>
                    <a:pt x="63" y="179"/>
                  </a:lnTo>
                  <a:lnTo>
                    <a:pt x="71" y="175"/>
                  </a:lnTo>
                  <a:lnTo>
                    <a:pt x="80" y="171"/>
                  </a:lnTo>
                  <a:lnTo>
                    <a:pt x="90" y="168"/>
                  </a:lnTo>
                  <a:lnTo>
                    <a:pt x="101" y="166"/>
                  </a:lnTo>
                  <a:lnTo>
                    <a:pt x="113" y="160"/>
                  </a:lnTo>
                  <a:lnTo>
                    <a:pt x="124" y="156"/>
                  </a:lnTo>
                  <a:lnTo>
                    <a:pt x="135" y="150"/>
                  </a:lnTo>
                  <a:lnTo>
                    <a:pt x="147" y="147"/>
                  </a:lnTo>
                  <a:lnTo>
                    <a:pt x="158" y="143"/>
                  </a:lnTo>
                  <a:lnTo>
                    <a:pt x="170" y="139"/>
                  </a:lnTo>
                  <a:lnTo>
                    <a:pt x="183" y="133"/>
                  </a:lnTo>
                  <a:lnTo>
                    <a:pt x="196" y="129"/>
                  </a:lnTo>
                  <a:lnTo>
                    <a:pt x="208" y="124"/>
                  </a:lnTo>
                  <a:lnTo>
                    <a:pt x="221" y="120"/>
                  </a:lnTo>
                  <a:lnTo>
                    <a:pt x="232" y="114"/>
                  </a:lnTo>
                  <a:lnTo>
                    <a:pt x="248" y="110"/>
                  </a:lnTo>
                  <a:lnTo>
                    <a:pt x="259" y="107"/>
                  </a:lnTo>
                  <a:lnTo>
                    <a:pt x="274" y="103"/>
                  </a:lnTo>
                  <a:lnTo>
                    <a:pt x="286" y="97"/>
                  </a:lnTo>
                  <a:lnTo>
                    <a:pt x="301" y="93"/>
                  </a:lnTo>
                  <a:lnTo>
                    <a:pt x="314" y="88"/>
                  </a:lnTo>
                  <a:lnTo>
                    <a:pt x="327" y="84"/>
                  </a:lnTo>
                  <a:lnTo>
                    <a:pt x="339" y="78"/>
                  </a:lnTo>
                  <a:lnTo>
                    <a:pt x="352" y="74"/>
                  </a:lnTo>
                  <a:lnTo>
                    <a:pt x="365" y="69"/>
                  </a:lnTo>
                  <a:lnTo>
                    <a:pt x="379" y="65"/>
                  </a:lnTo>
                  <a:lnTo>
                    <a:pt x="390" y="61"/>
                  </a:lnTo>
                  <a:lnTo>
                    <a:pt x="403" y="57"/>
                  </a:lnTo>
                  <a:lnTo>
                    <a:pt x="415" y="53"/>
                  </a:lnTo>
                  <a:lnTo>
                    <a:pt x="428" y="50"/>
                  </a:lnTo>
                  <a:lnTo>
                    <a:pt x="440" y="44"/>
                  </a:lnTo>
                  <a:lnTo>
                    <a:pt x="451" y="42"/>
                  </a:lnTo>
                  <a:lnTo>
                    <a:pt x="462" y="36"/>
                  </a:lnTo>
                  <a:lnTo>
                    <a:pt x="472" y="33"/>
                  </a:lnTo>
                  <a:lnTo>
                    <a:pt x="483" y="31"/>
                  </a:lnTo>
                  <a:lnTo>
                    <a:pt x="495" y="27"/>
                  </a:lnTo>
                  <a:lnTo>
                    <a:pt x="502" y="23"/>
                  </a:lnTo>
                  <a:lnTo>
                    <a:pt x="512" y="21"/>
                  </a:lnTo>
                  <a:lnTo>
                    <a:pt x="521" y="17"/>
                  </a:lnTo>
                  <a:lnTo>
                    <a:pt x="529" y="15"/>
                  </a:lnTo>
                  <a:lnTo>
                    <a:pt x="537" y="12"/>
                  </a:lnTo>
                  <a:lnTo>
                    <a:pt x="544" y="10"/>
                  </a:lnTo>
                  <a:lnTo>
                    <a:pt x="550" y="8"/>
                  </a:lnTo>
                  <a:lnTo>
                    <a:pt x="558" y="6"/>
                  </a:lnTo>
                  <a:lnTo>
                    <a:pt x="563" y="4"/>
                  </a:lnTo>
                  <a:lnTo>
                    <a:pt x="567" y="2"/>
                  </a:lnTo>
                  <a:lnTo>
                    <a:pt x="571" y="0"/>
                  </a:lnTo>
                  <a:lnTo>
                    <a:pt x="575" y="0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69" y="55"/>
                  </a:lnTo>
                  <a:lnTo>
                    <a:pt x="56" y="230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6" name="Freeform 200"/>
            <p:cNvSpPr>
              <a:spLocks/>
            </p:cNvSpPr>
            <p:nvPr/>
          </p:nvSpPr>
          <p:spPr bwMode="auto">
            <a:xfrm rot="1765608">
              <a:off x="2287" y="3442"/>
              <a:ext cx="355" cy="247"/>
            </a:xfrm>
            <a:custGeom>
              <a:avLst/>
              <a:gdLst>
                <a:gd name="T0" fmla="*/ 0 w 1347"/>
                <a:gd name="T1" fmla="*/ 0 h 939"/>
                <a:gd name="T2" fmla="*/ 0 w 1347"/>
                <a:gd name="T3" fmla="*/ 0 h 939"/>
                <a:gd name="T4" fmla="*/ 0 w 1347"/>
                <a:gd name="T5" fmla="*/ 0 h 939"/>
                <a:gd name="T6" fmla="*/ 0 w 1347"/>
                <a:gd name="T7" fmla="*/ 0 h 939"/>
                <a:gd name="T8" fmla="*/ 0 w 1347"/>
                <a:gd name="T9" fmla="*/ 0 h 939"/>
                <a:gd name="T10" fmla="*/ 0 w 1347"/>
                <a:gd name="T11" fmla="*/ 0 h 939"/>
                <a:gd name="T12" fmla="*/ 0 w 1347"/>
                <a:gd name="T13" fmla="*/ 0 h 939"/>
                <a:gd name="T14" fmla="*/ 0 w 1347"/>
                <a:gd name="T15" fmla="*/ 0 h 939"/>
                <a:gd name="T16" fmla="*/ 0 w 1347"/>
                <a:gd name="T17" fmla="*/ 0 h 939"/>
                <a:gd name="T18" fmla="*/ 0 w 1347"/>
                <a:gd name="T19" fmla="*/ 0 h 939"/>
                <a:gd name="T20" fmla="*/ 0 w 1347"/>
                <a:gd name="T21" fmla="*/ 0 h 939"/>
                <a:gd name="T22" fmla="*/ 0 w 1347"/>
                <a:gd name="T23" fmla="*/ 0 h 939"/>
                <a:gd name="T24" fmla="*/ 0 w 1347"/>
                <a:gd name="T25" fmla="*/ 0 h 939"/>
                <a:gd name="T26" fmla="*/ 0 w 1347"/>
                <a:gd name="T27" fmla="*/ 0 h 939"/>
                <a:gd name="T28" fmla="*/ 0 w 1347"/>
                <a:gd name="T29" fmla="*/ 0 h 939"/>
                <a:gd name="T30" fmla="*/ 0 w 1347"/>
                <a:gd name="T31" fmla="*/ 0 h 939"/>
                <a:gd name="T32" fmla="*/ 0 w 1347"/>
                <a:gd name="T33" fmla="*/ 0 h 939"/>
                <a:gd name="T34" fmla="*/ 0 w 1347"/>
                <a:gd name="T35" fmla="*/ 0 h 939"/>
                <a:gd name="T36" fmla="*/ 1 w 1347"/>
                <a:gd name="T37" fmla="*/ 0 h 939"/>
                <a:gd name="T38" fmla="*/ 1 w 1347"/>
                <a:gd name="T39" fmla="*/ 0 h 939"/>
                <a:gd name="T40" fmla="*/ 1 w 1347"/>
                <a:gd name="T41" fmla="*/ 0 h 939"/>
                <a:gd name="T42" fmla="*/ 1 w 1347"/>
                <a:gd name="T43" fmla="*/ 0 h 939"/>
                <a:gd name="T44" fmla="*/ 1 w 1347"/>
                <a:gd name="T45" fmla="*/ 0 h 939"/>
                <a:gd name="T46" fmla="*/ 1 w 1347"/>
                <a:gd name="T47" fmla="*/ 0 h 939"/>
                <a:gd name="T48" fmla="*/ 1 w 1347"/>
                <a:gd name="T49" fmla="*/ 0 h 939"/>
                <a:gd name="T50" fmla="*/ 1 w 1347"/>
                <a:gd name="T51" fmla="*/ 0 h 939"/>
                <a:gd name="T52" fmla="*/ 1 w 1347"/>
                <a:gd name="T53" fmla="*/ 0 h 939"/>
                <a:gd name="T54" fmla="*/ 1 w 1347"/>
                <a:gd name="T55" fmla="*/ 0 h 939"/>
                <a:gd name="T56" fmla="*/ 1 w 1347"/>
                <a:gd name="T57" fmla="*/ 0 h 939"/>
                <a:gd name="T58" fmla="*/ 1 w 1347"/>
                <a:gd name="T59" fmla="*/ 0 h 939"/>
                <a:gd name="T60" fmla="*/ 0 w 1347"/>
                <a:gd name="T61" fmla="*/ 0 h 939"/>
                <a:gd name="T62" fmla="*/ 0 w 1347"/>
                <a:gd name="T63" fmla="*/ 0 h 939"/>
                <a:gd name="T64" fmla="*/ 0 w 1347"/>
                <a:gd name="T65" fmla="*/ 0 h 939"/>
                <a:gd name="T66" fmla="*/ 0 w 1347"/>
                <a:gd name="T67" fmla="*/ 0 h 939"/>
                <a:gd name="T68" fmla="*/ 0 w 1347"/>
                <a:gd name="T69" fmla="*/ 0 h 939"/>
                <a:gd name="T70" fmla="*/ 0 w 1347"/>
                <a:gd name="T71" fmla="*/ 0 h 939"/>
                <a:gd name="T72" fmla="*/ 0 w 1347"/>
                <a:gd name="T73" fmla="*/ 0 h 939"/>
                <a:gd name="T74" fmla="*/ 0 w 1347"/>
                <a:gd name="T75" fmla="*/ 0 h 939"/>
                <a:gd name="T76" fmla="*/ 0 w 1347"/>
                <a:gd name="T77" fmla="*/ 0 h 939"/>
                <a:gd name="T78" fmla="*/ 0 w 1347"/>
                <a:gd name="T79" fmla="*/ 0 h 939"/>
                <a:gd name="T80" fmla="*/ 0 w 1347"/>
                <a:gd name="T81" fmla="*/ 0 h 939"/>
                <a:gd name="T82" fmla="*/ 0 w 1347"/>
                <a:gd name="T83" fmla="*/ 0 h 939"/>
                <a:gd name="T84" fmla="*/ 0 w 1347"/>
                <a:gd name="T85" fmla="*/ 0 h 939"/>
                <a:gd name="T86" fmla="*/ 0 w 1347"/>
                <a:gd name="T87" fmla="*/ 0 h 939"/>
                <a:gd name="T88" fmla="*/ 0 w 1347"/>
                <a:gd name="T89" fmla="*/ 0 h 939"/>
                <a:gd name="T90" fmla="*/ 0 w 1347"/>
                <a:gd name="T91" fmla="*/ 0 h 939"/>
                <a:gd name="T92" fmla="*/ 0 w 1347"/>
                <a:gd name="T93" fmla="*/ 0 h 939"/>
                <a:gd name="T94" fmla="*/ 0 w 1347"/>
                <a:gd name="T95" fmla="*/ 0 h 939"/>
                <a:gd name="T96" fmla="*/ 0 w 1347"/>
                <a:gd name="T97" fmla="*/ 0 h 9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47"/>
                <a:gd name="T148" fmla="*/ 0 h 939"/>
                <a:gd name="T149" fmla="*/ 1347 w 1347"/>
                <a:gd name="T150" fmla="*/ 939 h 9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47" h="939">
                  <a:moveTo>
                    <a:pt x="80" y="891"/>
                  </a:moveTo>
                  <a:lnTo>
                    <a:pt x="82" y="891"/>
                  </a:lnTo>
                  <a:lnTo>
                    <a:pt x="86" y="891"/>
                  </a:lnTo>
                  <a:lnTo>
                    <a:pt x="90" y="889"/>
                  </a:lnTo>
                  <a:lnTo>
                    <a:pt x="95" y="889"/>
                  </a:lnTo>
                  <a:lnTo>
                    <a:pt x="101" y="889"/>
                  </a:lnTo>
                  <a:lnTo>
                    <a:pt x="111" y="889"/>
                  </a:lnTo>
                  <a:lnTo>
                    <a:pt x="118" y="887"/>
                  </a:lnTo>
                  <a:lnTo>
                    <a:pt x="128" y="887"/>
                  </a:lnTo>
                  <a:lnTo>
                    <a:pt x="137" y="885"/>
                  </a:lnTo>
                  <a:lnTo>
                    <a:pt x="149" y="885"/>
                  </a:lnTo>
                  <a:lnTo>
                    <a:pt x="160" y="883"/>
                  </a:lnTo>
                  <a:lnTo>
                    <a:pt x="173" y="882"/>
                  </a:lnTo>
                  <a:lnTo>
                    <a:pt x="187" y="880"/>
                  </a:lnTo>
                  <a:lnTo>
                    <a:pt x="202" y="878"/>
                  </a:lnTo>
                  <a:lnTo>
                    <a:pt x="215" y="876"/>
                  </a:lnTo>
                  <a:lnTo>
                    <a:pt x="232" y="874"/>
                  </a:lnTo>
                  <a:lnTo>
                    <a:pt x="248" y="870"/>
                  </a:lnTo>
                  <a:lnTo>
                    <a:pt x="265" y="866"/>
                  </a:lnTo>
                  <a:lnTo>
                    <a:pt x="282" y="863"/>
                  </a:lnTo>
                  <a:lnTo>
                    <a:pt x="301" y="859"/>
                  </a:lnTo>
                  <a:lnTo>
                    <a:pt x="318" y="853"/>
                  </a:lnTo>
                  <a:lnTo>
                    <a:pt x="337" y="847"/>
                  </a:lnTo>
                  <a:lnTo>
                    <a:pt x="358" y="842"/>
                  </a:lnTo>
                  <a:lnTo>
                    <a:pt x="379" y="838"/>
                  </a:lnTo>
                  <a:lnTo>
                    <a:pt x="398" y="830"/>
                  </a:lnTo>
                  <a:lnTo>
                    <a:pt x="419" y="823"/>
                  </a:lnTo>
                  <a:lnTo>
                    <a:pt x="440" y="815"/>
                  </a:lnTo>
                  <a:lnTo>
                    <a:pt x="462" y="809"/>
                  </a:lnTo>
                  <a:lnTo>
                    <a:pt x="483" y="800"/>
                  </a:lnTo>
                  <a:lnTo>
                    <a:pt x="508" y="792"/>
                  </a:lnTo>
                  <a:lnTo>
                    <a:pt x="531" y="781"/>
                  </a:lnTo>
                  <a:lnTo>
                    <a:pt x="554" y="771"/>
                  </a:lnTo>
                  <a:lnTo>
                    <a:pt x="576" y="760"/>
                  </a:lnTo>
                  <a:lnTo>
                    <a:pt x="599" y="749"/>
                  </a:lnTo>
                  <a:lnTo>
                    <a:pt x="624" y="737"/>
                  </a:lnTo>
                  <a:lnTo>
                    <a:pt x="647" y="724"/>
                  </a:lnTo>
                  <a:lnTo>
                    <a:pt x="670" y="709"/>
                  </a:lnTo>
                  <a:lnTo>
                    <a:pt x="696" y="695"/>
                  </a:lnTo>
                  <a:lnTo>
                    <a:pt x="719" y="680"/>
                  </a:lnTo>
                  <a:lnTo>
                    <a:pt x="746" y="663"/>
                  </a:lnTo>
                  <a:lnTo>
                    <a:pt x="769" y="646"/>
                  </a:lnTo>
                  <a:lnTo>
                    <a:pt x="793" y="629"/>
                  </a:lnTo>
                  <a:lnTo>
                    <a:pt x="816" y="610"/>
                  </a:lnTo>
                  <a:lnTo>
                    <a:pt x="841" y="593"/>
                  </a:lnTo>
                  <a:lnTo>
                    <a:pt x="866" y="572"/>
                  </a:lnTo>
                  <a:lnTo>
                    <a:pt x="890" y="551"/>
                  </a:lnTo>
                  <a:lnTo>
                    <a:pt x="913" y="530"/>
                  </a:lnTo>
                  <a:lnTo>
                    <a:pt x="938" y="507"/>
                  </a:lnTo>
                  <a:lnTo>
                    <a:pt x="962" y="482"/>
                  </a:lnTo>
                  <a:lnTo>
                    <a:pt x="985" y="458"/>
                  </a:lnTo>
                  <a:lnTo>
                    <a:pt x="1008" y="431"/>
                  </a:lnTo>
                  <a:lnTo>
                    <a:pt x="1033" y="404"/>
                  </a:lnTo>
                  <a:lnTo>
                    <a:pt x="1054" y="378"/>
                  </a:lnTo>
                  <a:lnTo>
                    <a:pt x="1078" y="347"/>
                  </a:lnTo>
                  <a:lnTo>
                    <a:pt x="1099" y="317"/>
                  </a:lnTo>
                  <a:lnTo>
                    <a:pt x="1122" y="289"/>
                  </a:lnTo>
                  <a:lnTo>
                    <a:pt x="1143" y="254"/>
                  </a:lnTo>
                  <a:lnTo>
                    <a:pt x="1164" y="222"/>
                  </a:lnTo>
                  <a:lnTo>
                    <a:pt x="1185" y="188"/>
                  </a:lnTo>
                  <a:lnTo>
                    <a:pt x="1206" y="154"/>
                  </a:lnTo>
                  <a:lnTo>
                    <a:pt x="1225" y="116"/>
                  </a:lnTo>
                  <a:lnTo>
                    <a:pt x="1244" y="78"/>
                  </a:lnTo>
                  <a:lnTo>
                    <a:pt x="1263" y="40"/>
                  </a:lnTo>
                  <a:lnTo>
                    <a:pt x="1282" y="0"/>
                  </a:lnTo>
                  <a:lnTo>
                    <a:pt x="1347" y="22"/>
                  </a:lnTo>
                  <a:lnTo>
                    <a:pt x="1345" y="24"/>
                  </a:lnTo>
                  <a:lnTo>
                    <a:pt x="1341" y="34"/>
                  </a:lnTo>
                  <a:lnTo>
                    <a:pt x="1339" y="38"/>
                  </a:lnTo>
                  <a:lnTo>
                    <a:pt x="1335" y="45"/>
                  </a:lnTo>
                  <a:lnTo>
                    <a:pt x="1333" y="53"/>
                  </a:lnTo>
                  <a:lnTo>
                    <a:pt x="1330" y="62"/>
                  </a:lnTo>
                  <a:lnTo>
                    <a:pt x="1324" y="70"/>
                  </a:lnTo>
                  <a:lnTo>
                    <a:pt x="1320" y="81"/>
                  </a:lnTo>
                  <a:lnTo>
                    <a:pt x="1314" y="93"/>
                  </a:lnTo>
                  <a:lnTo>
                    <a:pt x="1309" y="106"/>
                  </a:lnTo>
                  <a:lnTo>
                    <a:pt x="1301" y="119"/>
                  </a:lnTo>
                  <a:lnTo>
                    <a:pt x="1293" y="135"/>
                  </a:lnTo>
                  <a:lnTo>
                    <a:pt x="1286" y="150"/>
                  </a:lnTo>
                  <a:lnTo>
                    <a:pt x="1278" y="167"/>
                  </a:lnTo>
                  <a:lnTo>
                    <a:pt x="1269" y="182"/>
                  </a:lnTo>
                  <a:lnTo>
                    <a:pt x="1259" y="199"/>
                  </a:lnTo>
                  <a:lnTo>
                    <a:pt x="1248" y="216"/>
                  </a:lnTo>
                  <a:lnTo>
                    <a:pt x="1236" y="235"/>
                  </a:lnTo>
                  <a:lnTo>
                    <a:pt x="1225" y="252"/>
                  </a:lnTo>
                  <a:lnTo>
                    <a:pt x="1214" y="273"/>
                  </a:lnTo>
                  <a:lnTo>
                    <a:pt x="1200" y="292"/>
                  </a:lnTo>
                  <a:lnTo>
                    <a:pt x="1187" y="313"/>
                  </a:lnTo>
                  <a:lnTo>
                    <a:pt x="1174" y="334"/>
                  </a:lnTo>
                  <a:lnTo>
                    <a:pt x="1158" y="353"/>
                  </a:lnTo>
                  <a:lnTo>
                    <a:pt x="1143" y="374"/>
                  </a:lnTo>
                  <a:lnTo>
                    <a:pt x="1128" y="397"/>
                  </a:lnTo>
                  <a:lnTo>
                    <a:pt x="1109" y="416"/>
                  </a:lnTo>
                  <a:lnTo>
                    <a:pt x="1092" y="439"/>
                  </a:lnTo>
                  <a:lnTo>
                    <a:pt x="1075" y="460"/>
                  </a:lnTo>
                  <a:lnTo>
                    <a:pt x="1056" y="482"/>
                  </a:lnTo>
                  <a:lnTo>
                    <a:pt x="1035" y="503"/>
                  </a:lnTo>
                  <a:lnTo>
                    <a:pt x="1014" y="524"/>
                  </a:lnTo>
                  <a:lnTo>
                    <a:pt x="993" y="545"/>
                  </a:lnTo>
                  <a:lnTo>
                    <a:pt x="970" y="568"/>
                  </a:lnTo>
                  <a:lnTo>
                    <a:pt x="947" y="587"/>
                  </a:lnTo>
                  <a:lnTo>
                    <a:pt x="924" y="608"/>
                  </a:lnTo>
                  <a:lnTo>
                    <a:pt x="900" y="629"/>
                  </a:lnTo>
                  <a:lnTo>
                    <a:pt x="875" y="650"/>
                  </a:lnTo>
                  <a:lnTo>
                    <a:pt x="848" y="669"/>
                  </a:lnTo>
                  <a:lnTo>
                    <a:pt x="822" y="690"/>
                  </a:lnTo>
                  <a:lnTo>
                    <a:pt x="793" y="707"/>
                  </a:lnTo>
                  <a:lnTo>
                    <a:pt x="767" y="726"/>
                  </a:lnTo>
                  <a:lnTo>
                    <a:pt x="736" y="745"/>
                  </a:lnTo>
                  <a:lnTo>
                    <a:pt x="708" y="762"/>
                  </a:lnTo>
                  <a:lnTo>
                    <a:pt x="677" y="779"/>
                  </a:lnTo>
                  <a:lnTo>
                    <a:pt x="647" y="798"/>
                  </a:lnTo>
                  <a:lnTo>
                    <a:pt x="613" y="811"/>
                  </a:lnTo>
                  <a:lnTo>
                    <a:pt x="580" y="826"/>
                  </a:lnTo>
                  <a:lnTo>
                    <a:pt x="544" y="840"/>
                  </a:lnTo>
                  <a:lnTo>
                    <a:pt x="510" y="855"/>
                  </a:lnTo>
                  <a:lnTo>
                    <a:pt x="474" y="866"/>
                  </a:lnTo>
                  <a:lnTo>
                    <a:pt x="438" y="880"/>
                  </a:lnTo>
                  <a:lnTo>
                    <a:pt x="400" y="889"/>
                  </a:lnTo>
                  <a:lnTo>
                    <a:pt x="362" y="901"/>
                  </a:lnTo>
                  <a:lnTo>
                    <a:pt x="322" y="908"/>
                  </a:lnTo>
                  <a:lnTo>
                    <a:pt x="280" y="918"/>
                  </a:lnTo>
                  <a:lnTo>
                    <a:pt x="240" y="923"/>
                  </a:lnTo>
                  <a:lnTo>
                    <a:pt x="198" y="929"/>
                  </a:lnTo>
                  <a:lnTo>
                    <a:pt x="152" y="933"/>
                  </a:lnTo>
                  <a:lnTo>
                    <a:pt x="111" y="937"/>
                  </a:lnTo>
                  <a:lnTo>
                    <a:pt x="65" y="939"/>
                  </a:lnTo>
                  <a:lnTo>
                    <a:pt x="19" y="939"/>
                  </a:lnTo>
                  <a:lnTo>
                    <a:pt x="14" y="939"/>
                  </a:lnTo>
                  <a:lnTo>
                    <a:pt x="10" y="939"/>
                  </a:lnTo>
                  <a:lnTo>
                    <a:pt x="6" y="937"/>
                  </a:lnTo>
                  <a:lnTo>
                    <a:pt x="4" y="937"/>
                  </a:lnTo>
                  <a:lnTo>
                    <a:pt x="0" y="933"/>
                  </a:lnTo>
                  <a:lnTo>
                    <a:pt x="2" y="931"/>
                  </a:lnTo>
                  <a:lnTo>
                    <a:pt x="4" y="927"/>
                  </a:lnTo>
                  <a:lnTo>
                    <a:pt x="10" y="923"/>
                  </a:lnTo>
                  <a:lnTo>
                    <a:pt x="17" y="920"/>
                  </a:lnTo>
                  <a:lnTo>
                    <a:pt x="25" y="916"/>
                  </a:lnTo>
                  <a:lnTo>
                    <a:pt x="35" y="910"/>
                  </a:lnTo>
                  <a:lnTo>
                    <a:pt x="44" y="906"/>
                  </a:lnTo>
                  <a:lnTo>
                    <a:pt x="52" y="901"/>
                  </a:lnTo>
                  <a:lnTo>
                    <a:pt x="61" y="899"/>
                  </a:lnTo>
                  <a:lnTo>
                    <a:pt x="69" y="895"/>
                  </a:lnTo>
                  <a:lnTo>
                    <a:pt x="74" y="893"/>
                  </a:lnTo>
                  <a:lnTo>
                    <a:pt x="78" y="891"/>
                  </a:lnTo>
                  <a:lnTo>
                    <a:pt x="80" y="8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7" name="Freeform 201"/>
            <p:cNvSpPr>
              <a:spLocks/>
            </p:cNvSpPr>
            <p:nvPr/>
          </p:nvSpPr>
          <p:spPr bwMode="auto">
            <a:xfrm rot="1765608">
              <a:off x="2335" y="3508"/>
              <a:ext cx="86" cy="87"/>
            </a:xfrm>
            <a:custGeom>
              <a:avLst/>
              <a:gdLst>
                <a:gd name="T0" fmla="*/ 0 w 325"/>
                <a:gd name="T1" fmla="*/ 0 h 331"/>
                <a:gd name="T2" fmla="*/ 0 w 325"/>
                <a:gd name="T3" fmla="*/ 0 h 331"/>
                <a:gd name="T4" fmla="*/ 0 w 325"/>
                <a:gd name="T5" fmla="*/ 0 h 331"/>
                <a:gd name="T6" fmla="*/ 0 w 325"/>
                <a:gd name="T7" fmla="*/ 0 h 331"/>
                <a:gd name="T8" fmla="*/ 0 w 325"/>
                <a:gd name="T9" fmla="*/ 0 h 331"/>
                <a:gd name="T10" fmla="*/ 0 w 325"/>
                <a:gd name="T11" fmla="*/ 0 h 331"/>
                <a:gd name="T12" fmla="*/ 0 w 325"/>
                <a:gd name="T13" fmla="*/ 0 h 331"/>
                <a:gd name="T14" fmla="*/ 0 w 325"/>
                <a:gd name="T15" fmla="*/ 0 h 331"/>
                <a:gd name="T16" fmla="*/ 0 w 325"/>
                <a:gd name="T17" fmla="*/ 0 h 331"/>
                <a:gd name="T18" fmla="*/ 0 w 325"/>
                <a:gd name="T19" fmla="*/ 0 h 331"/>
                <a:gd name="T20" fmla="*/ 0 w 325"/>
                <a:gd name="T21" fmla="*/ 0 h 331"/>
                <a:gd name="T22" fmla="*/ 0 w 325"/>
                <a:gd name="T23" fmla="*/ 0 h 331"/>
                <a:gd name="T24" fmla="*/ 0 w 325"/>
                <a:gd name="T25" fmla="*/ 0 h 331"/>
                <a:gd name="T26" fmla="*/ 0 w 325"/>
                <a:gd name="T27" fmla="*/ 0 h 331"/>
                <a:gd name="T28" fmla="*/ 0 w 325"/>
                <a:gd name="T29" fmla="*/ 0 h 331"/>
                <a:gd name="T30" fmla="*/ 0 w 325"/>
                <a:gd name="T31" fmla="*/ 0 h 331"/>
                <a:gd name="T32" fmla="*/ 0 w 325"/>
                <a:gd name="T33" fmla="*/ 0 h 331"/>
                <a:gd name="T34" fmla="*/ 0 w 325"/>
                <a:gd name="T35" fmla="*/ 0 h 331"/>
                <a:gd name="T36" fmla="*/ 0 w 325"/>
                <a:gd name="T37" fmla="*/ 0 h 331"/>
                <a:gd name="T38" fmla="*/ 0 w 325"/>
                <a:gd name="T39" fmla="*/ 0 h 331"/>
                <a:gd name="T40" fmla="*/ 0 w 325"/>
                <a:gd name="T41" fmla="*/ 0 h 331"/>
                <a:gd name="T42" fmla="*/ 0 w 325"/>
                <a:gd name="T43" fmla="*/ 0 h 331"/>
                <a:gd name="T44" fmla="*/ 0 w 325"/>
                <a:gd name="T45" fmla="*/ 0 h 331"/>
                <a:gd name="T46" fmla="*/ 0 w 325"/>
                <a:gd name="T47" fmla="*/ 0 h 331"/>
                <a:gd name="T48" fmla="*/ 0 w 325"/>
                <a:gd name="T49" fmla="*/ 0 h 331"/>
                <a:gd name="T50" fmla="*/ 0 w 325"/>
                <a:gd name="T51" fmla="*/ 0 h 331"/>
                <a:gd name="T52" fmla="*/ 0 w 325"/>
                <a:gd name="T53" fmla="*/ 0 h 331"/>
                <a:gd name="T54" fmla="*/ 0 w 325"/>
                <a:gd name="T55" fmla="*/ 0 h 331"/>
                <a:gd name="T56" fmla="*/ 0 w 325"/>
                <a:gd name="T57" fmla="*/ 0 h 331"/>
                <a:gd name="T58" fmla="*/ 0 w 325"/>
                <a:gd name="T59" fmla="*/ 0 h 331"/>
                <a:gd name="T60" fmla="*/ 0 w 325"/>
                <a:gd name="T61" fmla="*/ 0 h 331"/>
                <a:gd name="T62" fmla="*/ 0 w 325"/>
                <a:gd name="T63" fmla="*/ 0 h 331"/>
                <a:gd name="T64" fmla="*/ 0 w 325"/>
                <a:gd name="T65" fmla="*/ 0 h 331"/>
                <a:gd name="T66" fmla="*/ 0 w 325"/>
                <a:gd name="T67" fmla="*/ 0 h 331"/>
                <a:gd name="T68" fmla="*/ 0 w 325"/>
                <a:gd name="T69" fmla="*/ 0 h 331"/>
                <a:gd name="T70" fmla="*/ 0 w 325"/>
                <a:gd name="T71" fmla="*/ 0 h 331"/>
                <a:gd name="T72" fmla="*/ 0 w 325"/>
                <a:gd name="T73" fmla="*/ 0 h 331"/>
                <a:gd name="T74" fmla="*/ 0 w 325"/>
                <a:gd name="T75" fmla="*/ 0 h 331"/>
                <a:gd name="T76" fmla="*/ 0 w 325"/>
                <a:gd name="T77" fmla="*/ 0 h 331"/>
                <a:gd name="T78" fmla="*/ 0 w 325"/>
                <a:gd name="T79" fmla="*/ 0 h 331"/>
                <a:gd name="T80" fmla="*/ 0 w 325"/>
                <a:gd name="T81" fmla="*/ 0 h 331"/>
                <a:gd name="T82" fmla="*/ 0 w 325"/>
                <a:gd name="T83" fmla="*/ 0 h 331"/>
                <a:gd name="T84" fmla="*/ 0 w 325"/>
                <a:gd name="T85" fmla="*/ 0 h 331"/>
                <a:gd name="T86" fmla="*/ 0 w 325"/>
                <a:gd name="T87" fmla="*/ 0 h 331"/>
                <a:gd name="T88" fmla="*/ 0 w 325"/>
                <a:gd name="T89" fmla="*/ 0 h 331"/>
                <a:gd name="T90" fmla="*/ 0 w 325"/>
                <a:gd name="T91" fmla="*/ 0 h 331"/>
                <a:gd name="T92" fmla="*/ 0 w 325"/>
                <a:gd name="T93" fmla="*/ 0 h 331"/>
                <a:gd name="T94" fmla="*/ 0 w 325"/>
                <a:gd name="T95" fmla="*/ 0 h 331"/>
                <a:gd name="T96" fmla="*/ 0 w 325"/>
                <a:gd name="T97" fmla="*/ 0 h 331"/>
                <a:gd name="T98" fmla="*/ 0 w 325"/>
                <a:gd name="T99" fmla="*/ 0 h 331"/>
                <a:gd name="T100" fmla="*/ 0 w 325"/>
                <a:gd name="T101" fmla="*/ 0 h 331"/>
                <a:gd name="T102" fmla="*/ 0 w 325"/>
                <a:gd name="T103" fmla="*/ 0 h 331"/>
                <a:gd name="T104" fmla="*/ 0 w 325"/>
                <a:gd name="T105" fmla="*/ 0 h 331"/>
                <a:gd name="T106" fmla="*/ 0 w 325"/>
                <a:gd name="T107" fmla="*/ 0 h 331"/>
                <a:gd name="T108" fmla="*/ 0 w 325"/>
                <a:gd name="T109" fmla="*/ 0 h 331"/>
                <a:gd name="T110" fmla="*/ 0 w 325"/>
                <a:gd name="T111" fmla="*/ 0 h 331"/>
                <a:gd name="T112" fmla="*/ 0 w 325"/>
                <a:gd name="T113" fmla="*/ 0 h 331"/>
                <a:gd name="T114" fmla="*/ 0 w 325"/>
                <a:gd name="T115" fmla="*/ 0 h 331"/>
                <a:gd name="T116" fmla="*/ 0 w 325"/>
                <a:gd name="T117" fmla="*/ 0 h 331"/>
                <a:gd name="T118" fmla="*/ 0 w 325"/>
                <a:gd name="T119" fmla="*/ 0 h 331"/>
                <a:gd name="T120" fmla="*/ 0 w 325"/>
                <a:gd name="T121" fmla="*/ 0 h 3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331"/>
                <a:gd name="T185" fmla="*/ 325 w 325"/>
                <a:gd name="T186" fmla="*/ 331 h 3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331">
                  <a:moveTo>
                    <a:pt x="141" y="289"/>
                  </a:moveTo>
                  <a:lnTo>
                    <a:pt x="146" y="289"/>
                  </a:lnTo>
                  <a:lnTo>
                    <a:pt x="152" y="287"/>
                  </a:lnTo>
                  <a:lnTo>
                    <a:pt x="160" y="287"/>
                  </a:lnTo>
                  <a:lnTo>
                    <a:pt x="165" y="285"/>
                  </a:lnTo>
                  <a:lnTo>
                    <a:pt x="171" y="283"/>
                  </a:lnTo>
                  <a:lnTo>
                    <a:pt x="179" y="281"/>
                  </a:lnTo>
                  <a:lnTo>
                    <a:pt x="184" y="279"/>
                  </a:lnTo>
                  <a:lnTo>
                    <a:pt x="192" y="277"/>
                  </a:lnTo>
                  <a:lnTo>
                    <a:pt x="198" y="273"/>
                  </a:lnTo>
                  <a:lnTo>
                    <a:pt x="203" y="270"/>
                  </a:lnTo>
                  <a:lnTo>
                    <a:pt x="209" y="266"/>
                  </a:lnTo>
                  <a:lnTo>
                    <a:pt x="215" y="262"/>
                  </a:lnTo>
                  <a:lnTo>
                    <a:pt x="220" y="258"/>
                  </a:lnTo>
                  <a:lnTo>
                    <a:pt x="226" y="253"/>
                  </a:lnTo>
                  <a:lnTo>
                    <a:pt x="232" y="249"/>
                  </a:lnTo>
                  <a:lnTo>
                    <a:pt x="238" y="245"/>
                  </a:lnTo>
                  <a:lnTo>
                    <a:pt x="241" y="239"/>
                  </a:lnTo>
                  <a:lnTo>
                    <a:pt x="247" y="234"/>
                  </a:lnTo>
                  <a:lnTo>
                    <a:pt x="251" y="228"/>
                  </a:lnTo>
                  <a:lnTo>
                    <a:pt x="257" y="222"/>
                  </a:lnTo>
                  <a:lnTo>
                    <a:pt x="260" y="216"/>
                  </a:lnTo>
                  <a:lnTo>
                    <a:pt x="264" y="211"/>
                  </a:lnTo>
                  <a:lnTo>
                    <a:pt x="266" y="205"/>
                  </a:lnTo>
                  <a:lnTo>
                    <a:pt x="270" y="199"/>
                  </a:lnTo>
                  <a:lnTo>
                    <a:pt x="272" y="192"/>
                  </a:lnTo>
                  <a:lnTo>
                    <a:pt x="276" y="186"/>
                  </a:lnTo>
                  <a:lnTo>
                    <a:pt x="277" y="178"/>
                  </a:lnTo>
                  <a:lnTo>
                    <a:pt x="279" y="173"/>
                  </a:lnTo>
                  <a:lnTo>
                    <a:pt x="281" y="167"/>
                  </a:lnTo>
                  <a:lnTo>
                    <a:pt x="281" y="161"/>
                  </a:lnTo>
                  <a:lnTo>
                    <a:pt x="283" y="154"/>
                  </a:lnTo>
                  <a:lnTo>
                    <a:pt x="283" y="148"/>
                  </a:lnTo>
                  <a:lnTo>
                    <a:pt x="283" y="140"/>
                  </a:lnTo>
                  <a:lnTo>
                    <a:pt x="283" y="137"/>
                  </a:lnTo>
                  <a:lnTo>
                    <a:pt x="281" y="129"/>
                  </a:lnTo>
                  <a:lnTo>
                    <a:pt x="281" y="125"/>
                  </a:lnTo>
                  <a:lnTo>
                    <a:pt x="279" y="120"/>
                  </a:lnTo>
                  <a:lnTo>
                    <a:pt x="277" y="114"/>
                  </a:lnTo>
                  <a:lnTo>
                    <a:pt x="276" y="108"/>
                  </a:lnTo>
                  <a:lnTo>
                    <a:pt x="276" y="104"/>
                  </a:lnTo>
                  <a:lnTo>
                    <a:pt x="270" y="97"/>
                  </a:lnTo>
                  <a:lnTo>
                    <a:pt x="266" y="87"/>
                  </a:lnTo>
                  <a:lnTo>
                    <a:pt x="260" y="80"/>
                  </a:lnTo>
                  <a:lnTo>
                    <a:pt x="255" y="74"/>
                  </a:lnTo>
                  <a:lnTo>
                    <a:pt x="245" y="66"/>
                  </a:lnTo>
                  <a:lnTo>
                    <a:pt x="238" y="63"/>
                  </a:lnTo>
                  <a:lnTo>
                    <a:pt x="230" y="57"/>
                  </a:lnTo>
                  <a:lnTo>
                    <a:pt x="220" y="53"/>
                  </a:lnTo>
                  <a:lnTo>
                    <a:pt x="209" y="49"/>
                  </a:lnTo>
                  <a:lnTo>
                    <a:pt x="200" y="47"/>
                  </a:lnTo>
                  <a:lnTo>
                    <a:pt x="194" y="45"/>
                  </a:lnTo>
                  <a:lnTo>
                    <a:pt x="188" y="43"/>
                  </a:lnTo>
                  <a:lnTo>
                    <a:pt x="182" y="43"/>
                  </a:lnTo>
                  <a:lnTo>
                    <a:pt x="179" y="43"/>
                  </a:lnTo>
                  <a:lnTo>
                    <a:pt x="177" y="38"/>
                  </a:lnTo>
                  <a:lnTo>
                    <a:pt x="177" y="34"/>
                  </a:lnTo>
                  <a:lnTo>
                    <a:pt x="177" y="28"/>
                  </a:lnTo>
                  <a:lnTo>
                    <a:pt x="177" y="23"/>
                  </a:lnTo>
                  <a:lnTo>
                    <a:pt x="175" y="13"/>
                  </a:lnTo>
                  <a:lnTo>
                    <a:pt x="175" y="4"/>
                  </a:lnTo>
                  <a:lnTo>
                    <a:pt x="182" y="4"/>
                  </a:lnTo>
                  <a:lnTo>
                    <a:pt x="190" y="4"/>
                  </a:lnTo>
                  <a:lnTo>
                    <a:pt x="198" y="5"/>
                  </a:lnTo>
                  <a:lnTo>
                    <a:pt x="205" y="7"/>
                  </a:lnTo>
                  <a:lnTo>
                    <a:pt x="211" y="7"/>
                  </a:lnTo>
                  <a:lnTo>
                    <a:pt x="219" y="9"/>
                  </a:lnTo>
                  <a:lnTo>
                    <a:pt x="226" y="11"/>
                  </a:lnTo>
                  <a:lnTo>
                    <a:pt x="234" y="13"/>
                  </a:lnTo>
                  <a:lnTo>
                    <a:pt x="239" y="15"/>
                  </a:lnTo>
                  <a:lnTo>
                    <a:pt x="247" y="17"/>
                  </a:lnTo>
                  <a:lnTo>
                    <a:pt x="253" y="21"/>
                  </a:lnTo>
                  <a:lnTo>
                    <a:pt x="258" y="23"/>
                  </a:lnTo>
                  <a:lnTo>
                    <a:pt x="264" y="26"/>
                  </a:lnTo>
                  <a:lnTo>
                    <a:pt x="270" y="28"/>
                  </a:lnTo>
                  <a:lnTo>
                    <a:pt x="276" y="32"/>
                  </a:lnTo>
                  <a:lnTo>
                    <a:pt x="281" y="38"/>
                  </a:lnTo>
                  <a:lnTo>
                    <a:pt x="291" y="43"/>
                  </a:lnTo>
                  <a:lnTo>
                    <a:pt x="300" y="53"/>
                  </a:lnTo>
                  <a:lnTo>
                    <a:pt x="304" y="59"/>
                  </a:lnTo>
                  <a:lnTo>
                    <a:pt x="308" y="63"/>
                  </a:lnTo>
                  <a:lnTo>
                    <a:pt x="310" y="68"/>
                  </a:lnTo>
                  <a:lnTo>
                    <a:pt x="314" y="76"/>
                  </a:lnTo>
                  <a:lnTo>
                    <a:pt x="316" y="82"/>
                  </a:lnTo>
                  <a:lnTo>
                    <a:pt x="317" y="87"/>
                  </a:lnTo>
                  <a:lnTo>
                    <a:pt x="319" y="95"/>
                  </a:lnTo>
                  <a:lnTo>
                    <a:pt x="321" y="101"/>
                  </a:lnTo>
                  <a:lnTo>
                    <a:pt x="323" y="108"/>
                  </a:lnTo>
                  <a:lnTo>
                    <a:pt x="323" y="116"/>
                  </a:lnTo>
                  <a:lnTo>
                    <a:pt x="325" y="123"/>
                  </a:lnTo>
                  <a:lnTo>
                    <a:pt x="325" y="133"/>
                  </a:lnTo>
                  <a:lnTo>
                    <a:pt x="325" y="140"/>
                  </a:lnTo>
                  <a:lnTo>
                    <a:pt x="323" y="150"/>
                  </a:lnTo>
                  <a:lnTo>
                    <a:pt x="321" y="158"/>
                  </a:lnTo>
                  <a:lnTo>
                    <a:pt x="321" y="167"/>
                  </a:lnTo>
                  <a:lnTo>
                    <a:pt x="317" y="175"/>
                  </a:lnTo>
                  <a:lnTo>
                    <a:pt x="316" y="184"/>
                  </a:lnTo>
                  <a:lnTo>
                    <a:pt x="312" y="192"/>
                  </a:lnTo>
                  <a:lnTo>
                    <a:pt x="308" y="201"/>
                  </a:lnTo>
                  <a:lnTo>
                    <a:pt x="304" y="209"/>
                  </a:lnTo>
                  <a:lnTo>
                    <a:pt x="298" y="218"/>
                  </a:lnTo>
                  <a:lnTo>
                    <a:pt x="295" y="226"/>
                  </a:lnTo>
                  <a:lnTo>
                    <a:pt x="289" y="234"/>
                  </a:lnTo>
                  <a:lnTo>
                    <a:pt x="281" y="241"/>
                  </a:lnTo>
                  <a:lnTo>
                    <a:pt x="276" y="249"/>
                  </a:lnTo>
                  <a:lnTo>
                    <a:pt x="270" y="258"/>
                  </a:lnTo>
                  <a:lnTo>
                    <a:pt x="264" y="266"/>
                  </a:lnTo>
                  <a:lnTo>
                    <a:pt x="257" y="272"/>
                  </a:lnTo>
                  <a:lnTo>
                    <a:pt x="249" y="277"/>
                  </a:lnTo>
                  <a:lnTo>
                    <a:pt x="241" y="283"/>
                  </a:lnTo>
                  <a:lnTo>
                    <a:pt x="234" y="291"/>
                  </a:lnTo>
                  <a:lnTo>
                    <a:pt x="226" y="294"/>
                  </a:lnTo>
                  <a:lnTo>
                    <a:pt x="217" y="300"/>
                  </a:lnTo>
                  <a:lnTo>
                    <a:pt x="209" y="306"/>
                  </a:lnTo>
                  <a:lnTo>
                    <a:pt x="201" y="311"/>
                  </a:lnTo>
                  <a:lnTo>
                    <a:pt x="194" y="313"/>
                  </a:lnTo>
                  <a:lnTo>
                    <a:pt x="184" y="319"/>
                  </a:lnTo>
                  <a:lnTo>
                    <a:pt x="177" y="321"/>
                  </a:lnTo>
                  <a:lnTo>
                    <a:pt x="167" y="325"/>
                  </a:lnTo>
                  <a:lnTo>
                    <a:pt x="160" y="327"/>
                  </a:lnTo>
                  <a:lnTo>
                    <a:pt x="150" y="329"/>
                  </a:lnTo>
                  <a:lnTo>
                    <a:pt x="141" y="329"/>
                  </a:lnTo>
                  <a:lnTo>
                    <a:pt x="133" y="331"/>
                  </a:lnTo>
                  <a:lnTo>
                    <a:pt x="123" y="329"/>
                  </a:lnTo>
                  <a:lnTo>
                    <a:pt x="116" y="329"/>
                  </a:lnTo>
                  <a:lnTo>
                    <a:pt x="106" y="327"/>
                  </a:lnTo>
                  <a:lnTo>
                    <a:pt x="99" y="327"/>
                  </a:lnTo>
                  <a:lnTo>
                    <a:pt x="91" y="325"/>
                  </a:lnTo>
                  <a:lnTo>
                    <a:pt x="85" y="323"/>
                  </a:lnTo>
                  <a:lnTo>
                    <a:pt x="78" y="321"/>
                  </a:lnTo>
                  <a:lnTo>
                    <a:pt x="72" y="319"/>
                  </a:lnTo>
                  <a:lnTo>
                    <a:pt x="66" y="313"/>
                  </a:lnTo>
                  <a:lnTo>
                    <a:pt x="61" y="311"/>
                  </a:lnTo>
                  <a:lnTo>
                    <a:pt x="55" y="308"/>
                  </a:lnTo>
                  <a:lnTo>
                    <a:pt x="49" y="304"/>
                  </a:lnTo>
                  <a:lnTo>
                    <a:pt x="40" y="294"/>
                  </a:lnTo>
                  <a:lnTo>
                    <a:pt x="30" y="287"/>
                  </a:lnTo>
                  <a:lnTo>
                    <a:pt x="26" y="281"/>
                  </a:lnTo>
                  <a:lnTo>
                    <a:pt x="23" y="275"/>
                  </a:lnTo>
                  <a:lnTo>
                    <a:pt x="19" y="270"/>
                  </a:lnTo>
                  <a:lnTo>
                    <a:pt x="15" y="264"/>
                  </a:lnTo>
                  <a:lnTo>
                    <a:pt x="13" y="256"/>
                  </a:lnTo>
                  <a:lnTo>
                    <a:pt x="9" y="251"/>
                  </a:lnTo>
                  <a:lnTo>
                    <a:pt x="7" y="243"/>
                  </a:lnTo>
                  <a:lnTo>
                    <a:pt x="6" y="237"/>
                  </a:lnTo>
                  <a:lnTo>
                    <a:pt x="4" y="230"/>
                  </a:lnTo>
                  <a:lnTo>
                    <a:pt x="2" y="222"/>
                  </a:lnTo>
                  <a:lnTo>
                    <a:pt x="0" y="215"/>
                  </a:lnTo>
                  <a:lnTo>
                    <a:pt x="0" y="207"/>
                  </a:lnTo>
                  <a:lnTo>
                    <a:pt x="0" y="199"/>
                  </a:lnTo>
                  <a:lnTo>
                    <a:pt x="0" y="190"/>
                  </a:lnTo>
                  <a:lnTo>
                    <a:pt x="0" y="182"/>
                  </a:lnTo>
                  <a:lnTo>
                    <a:pt x="0" y="175"/>
                  </a:lnTo>
                  <a:lnTo>
                    <a:pt x="0" y="165"/>
                  </a:lnTo>
                  <a:lnTo>
                    <a:pt x="0" y="158"/>
                  </a:lnTo>
                  <a:lnTo>
                    <a:pt x="0" y="148"/>
                  </a:lnTo>
                  <a:lnTo>
                    <a:pt x="2" y="140"/>
                  </a:lnTo>
                  <a:lnTo>
                    <a:pt x="4" y="131"/>
                  </a:lnTo>
                  <a:lnTo>
                    <a:pt x="6" y="125"/>
                  </a:lnTo>
                  <a:lnTo>
                    <a:pt x="7" y="118"/>
                  </a:lnTo>
                  <a:lnTo>
                    <a:pt x="11" y="110"/>
                  </a:lnTo>
                  <a:lnTo>
                    <a:pt x="13" y="102"/>
                  </a:lnTo>
                  <a:lnTo>
                    <a:pt x="17" y="95"/>
                  </a:lnTo>
                  <a:lnTo>
                    <a:pt x="19" y="87"/>
                  </a:lnTo>
                  <a:lnTo>
                    <a:pt x="25" y="82"/>
                  </a:lnTo>
                  <a:lnTo>
                    <a:pt x="28" y="74"/>
                  </a:lnTo>
                  <a:lnTo>
                    <a:pt x="32" y="68"/>
                  </a:lnTo>
                  <a:lnTo>
                    <a:pt x="38" y="63"/>
                  </a:lnTo>
                  <a:lnTo>
                    <a:pt x="44" y="59"/>
                  </a:lnTo>
                  <a:lnTo>
                    <a:pt x="49" y="53"/>
                  </a:lnTo>
                  <a:lnTo>
                    <a:pt x="53" y="47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72" y="32"/>
                  </a:lnTo>
                  <a:lnTo>
                    <a:pt x="78" y="28"/>
                  </a:lnTo>
                  <a:lnTo>
                    <a:pt x="84" y="23"/>
                  </a:lnTo>
                  <a:lnTo>
                    <a:pt x="91" y="21"/>
                  </a:lnTo>
                  <a:lnTo>
                    <a:pt x="97" y="15"/>
                  </a:lnTo>
                  <a:lnTo>
                    <a:pt x="106" y="11"/>
                  </a:lnTo>
                  <a:lnTo>
                    <a:pt x="112" y="9"/>
                  </a:lnTo>
                  <a:lnTo>
                    <a:pt x="120" y="7"/>
                  </a:lnTo>
                  <a:lnTo>
                    <a:pt x="127" y="4"/>
                  </a:lnTo>
                  <a:lnTo>
                    <a:pt x="135" y="2"/>
                  </a:lnTo>
                  <a:lnTo>
                    <a:pt x="142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152" y="9"/>
                  </a:lnTo>
                  <a:lnTo>
                    <a:pt x="152" y="15"/>
                  </a:lnTo>
                  <a:lnTo>
                    <a:pt x="152" y="21"/>
                  </a:lnTo>
                  <a:lnTo>
                    <a:pt x="152" y="26"/>
                  </a:lnTo>
                  <a:lnTo>
                    <a:pt x="152" y="32"/>
                  </a:lnTo>
                  <a:lnTo>
                    <a:pt x="152" y="36"/>
                  </a:lnTo>
                  <a:lnTo>
                    <a:pt x="152" y="42"/>
                  </a:lnTo>
                  <a:lnTo>
                    <a:pt x="144" y="42"/>
                  </a:lnTo>
                  <a:lnTo>
                    <a:pt x="139" y="43"/>
                  </a:lnTo>
                  <a:lnTo>
                    <a:pt x="133" y="43"/>
                  </a:lnTo>
                  <a:lnTo>
                    <a:pt x="127" y="45"/>
                  </a:lnTo>
                  <a:lnTo>
                    <a:pt x="122" y="47"/>
                  </a:lnTo>
                  <a:lnTo>
                    <a:pt x="116" y="49"/>
                  </a:lnTo>
                  <a:lnTo>
                    <a:pt x="112" y="51"/>
                  </a:lnTo>
                  <a:lnTo>
                    <a:pt x="106" y="55"/>
                  </a:lnTo>
                  <a:lnTo>
                    <a:pt x="95" y="61"/>
                  </a:lnTo>
                  <a:lnTo>
                    <a:pt x="87" y="66"/>
                  </a:lnTo>
                  <a:lnTo>
                    <a:pt x="78" y="74"/>
                  </a:lnTo>
                  <a:lnTo>
                    <a:pt x="70" y="83"/>
                  </a:lnTo>
                  <a:lnTo>
                    <a:pt x="63" y="93"/>
                  </a:lnTo>
                  <a:lnTo>
                    <a:pt x="57" y="102"/>
                  </a:lnTo>
                  <a:lnTo>
                    <a:pt x="53" y="106"/>
                  </a:lnTo>
                  <a:lnTo>
                    <a:pt x="51" y="112"/>
                  </a:lnTo>
                  <a:lnTo>
                    <a:pt x="49" y="118"/>
                  </a:lnTo>
                  <a:lnTo>
                    <a:pt x="47" y="123"/>
                  </a:lnTo>
                  <a:lnTo>
                    <a:pt x="44" y="127"/>
                  </a:lnTo>
                  <a:lnTo>
                    <a:pt x="44" y="135"/>
                  </a:lnTo>
                  <a:lnTo>
                    <a:pt x="42" y="139"/>
                  </a:lnTo>
                  <a:lnTo>
                    <a:pt x="42" y="146"/>
                  </a:lnTo>
                  <a:lnTo>
                    <a:pt x="40" y="152"/>
                  </a:lnTo>
                  <a:lnTo>
                    <a:pt x="40" y="158"/>
                  </a:lnTo>
                  <a:lnTo>
                    <a:pt x="40" y="165"/>
                  </a:lnTo>
                  <a:lnTo>
                    <a:pt x="40" y="171"/>
                  </a:lnTo>
                  <a:lnTo>
                    <a:pt x="40" y="177"/>
                  </a:lnTo>
                  <a:lnTo>
                    <a:pt x="40" y="182"/>
                  </a:lnTo>
                  <a:lnTo>
                    <a:pt x="40" y="188"/>
                  </a:lnTo>
                  <a:lnTo>
                    <a:pt x="40" y="196"/>
                  </a:lnTo>
                  <a:lnTo>
                    <a:pt x="40" y="201"/>
                  </a:lnTo>
                  <a:lnTo>
                    <a:pt x="42" y="207"/>
                  </a:lnTo>
                  <a:lnTo>
                    <a:pt x="44" y="213"/>
                  </a:lnTo>
                  <a:lnTo>
                    <a:pt x="46" y="218"/>
                  </a:lnTo>
                  <a:lnTo>
                    <a:pt x="47" y="228"/>
                  </a:lnTo>
                  <a:lnTo>
                    <a:pt x="51" y="239"/>
                  </a:lnTo>
                  <a:lnTo>
                    <a:pt x="57" y="247"/>
                  </a:lnTo>
                  <a:lnTo>
                    <a:pt x="63" y="256"/>
                  </a:lnTo>
                  <a:lnTo>
                    <a:pt x="68" y="262"/>
                  </a:lnTo>
                  <a:lnTo>
                    <a:pt x="76" y="270"/>
                  </a:lnTo>
                  <a:lnTo>
                    <a:pt x="84" y="275"/>
                  </a:lnTo>
                  <a:lnTo>
                    <a:pt x="93" y="279"/>
                  </a:lnTo>
                  <a:lnTo>
                    <a:pt x="99" y="281"/>
                  </a:lnTo>
                  <a:lnTo>
                    <a:pt x="104" y="283"/>
                  </a:lnTo>
                  <a:lnTo>
                    <a:pt x="110" y="285"/>
                  </a:lnTo>
                  <a:lnTo>
                    <a:pt x="116" y="287"/>
                  </a:lnTo>
                  <a:lnTo>
                    <a:pt x="122" y="287"/>
                  </a:lnTo>
                  <a:lnTo>
                    <a:pt x="127" y="289"/>
                  </a:lnTo>
                  <a:lnTo>
                    <a:pt x="133" y="289"/>
                  </a:lnTo>
                  <a:lnTo>
                    <a:pt x="141" y="2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8" name="Freeform 202"/>
            <p:cNvSpPr>
              <a:spLocks/>
            </p:cNvSpPr>
            <p:nvPr/>
          </p:nvSpPr>
          <p:spPr bwMode="auto">
            <a:xfrm rot="1765608">
              <a:off x="2308" y="3411"/>
              <a:ext cx="344" cy="281"/>
            </a:xfrm>
            <a:custGeom>
              <a:avLst/>
              <a:gdLst>
                <a:gd name="T0" fmla="*/ 0 w 1308"/>
                <a:gd name="T1" fmla="*/ 0 h 1064"/>
                <a:gd name="T2" fmla="*/ 0 w 1308"/>
                <a:gd name="T3" fmla="*/ 0 h 1064"/>
                <a:gd name="T4" fmla="*/ 0 w 1308"/>
                <a:gd name="T5" fmla="*/ 0 h 1064"/>
                <a:gd name="T6" fmla="*/ 0 w 1308"/>
                <a:gd name="T7" fmla="*/ 0 h 1064"/>
                <a:gd name="T8" fmla="*/ 0 w 1308"/>
                <a:gd name="T9" fmla="*/ 0 h 1064"/>
                <a:gd name="T10" fmla="*/ 0 w 1308"/>
                <a:gd name="T11" fmla="*/ 0 h 1064"/>
                <a:gd name="T12" fmla="*/ 0 w 1308"/>
                <a:gd name="T13" fmla="*/ 0 h 1064"/>
                <a:gd name="T14" fmla="*/ 0 w 1308"/>
                <a:gd name="T15" fmla="*/ 0 h 1064"/>
                <a:gd name="T16" fmla="*/ 0 w 1308"/>
                <a:gd name="T17" fmla="*/ 0 h 1064"/>
                <a:gd name="T18" fmla="*/ 0 w 1308"/>
                <a:gd name="T19" fmla="*/ 0 h 1064"/>
                <a:gd name="T20" fmla="*/ 0 w 1308"/>
                <a:gd name="T21" fmla="*/ 0 h 1064"/>
                <a:gd name="T22" fmla="*/ 0 w 1308"/>
                <a:gd name="T23" fmla="*/ 0 h 1064"/>
                <a:gd name="T24" fmla="*/ 0 w 1308"/>
                <a:gd name="T25" fmla="*/ 0 h 1064"/>
                <a:gd name="T26" fmla="*/ 0 w 1308"/>
                <a:gd name="T27" fmla="*/ 0 h 1064"/>
                <a:gd name="T28" fmla="*/ 0 w 1308"/>
                <a:gd name="T29" fmla="*/ 0 h 1064"/>
                <a:gd name="T30" fmla="*/ 0 w 1308"/>
                <a:gd name="T31" fmla="*/ 0 h 1064"/>
                <a:gd name="T32" fmla="*/ 0 w 1308"/>
                <a:gd name="T33" fmla="*/ 0 h 1064"/>
                <a:gd name="T34" fmla="*/ 0 w 1308"/>
                <a:gd name="T35" fmla="*/ 0 h 1064"/>
                <a:gd name="T36" fmla="*/ 0 w 1308"/>
                <a:gd name="T37" fmla="*/ 0 h 1064"/>
                <a:gd name="T38" fmla="*/ 0 w 1308"/>
                <a:gd name="T39" fmla="*/ 0 h 1064"/>
                <a:gd name="T40" fmla="*/ 0 w 1308"/>
                <a:gd name="T41" fmla="*/ 0 h 1064"/>
                <a:gd name="T42" fmla="*/ 0 w 1308"/>
                <a:gd name="T43" fmla="*/ 0 h 1064"/>
                <a:gd name="T44" fmla="*/ 0 w 1308"/>
                <a:gd name="T45" fmla="*/ 0 h 1064"/>
                <a:gd name="T46" fmla="*/ 0 w 1308"/>
                <a:gd name="T47" fmla="*/ 0 h 1064"/>
                <a:gd name="T48" fmla="*/ 0 w 1308"/>
                <a:gd name="T49" fmla="*/ 0 h 1064"/>
                <a:gd name="T50" fmla="*/ 1 w 1308"/>
                <a:gd name="T51" fmla="*/ 0 h 1064"/>
                <a:gd name="T52" fmla="*/ 1 w 1308"/>
                <a:gd name="T53" fmla="*/ 0 h 1064"/>
                <a:gd name="T54" fmla="*/ 1 w 1308"/>
                <a:gd name="T55" fmla="*/ 0 h 1064"/>
                <a:gd name="T56" fmla="*/ 1 w 1308"/>
                <a:gd name="T57" fmla="*/ 0 h 1064"/>
                <a:gd name="T58" fmla="*/ 1 w 1308"/>
                <a:gd name="T59" fmla="*/ 0 h 1064"/>
                <a:gd name="T60" fmla="*/ 1 w 1308"/>
                <a:gd name="T61" fmla="*/ 0 h 1064"/>
                <a:gd name="T62" fmla="*/ 1 w 1308"/>
                <a:gd name="T63" fmla="*/ 0 h 1064"/>
                <a:gd name="T64" fmla="*/ 1 w 1308"/>
                <a:gd name="T65" fmla="*/ 0 h 1064"/>
                <a:gd name="T66" fmla="*/ 1 w 1308"/>
                <a:gd name="T67" fmla="*/ 0 h 1064"/>
                <a:gd name="T68" fmla="*/ 1 w 1308"/>
                <a:gd name="T69" fmla="*/ 0 h 1064"/>
                <a:gd name="T70" fmla="*/ 1 w 1308"/>
                <a:gd name="T71" fmla="*/ 0 h 1064"/>
                <a:gd name="T72" fmla="*/ 0 w 1308"/>
                <a:gd name="T73" fmla="*/ 0 h 1064"/>
                <a:gd name="T74" fmla="*/ 0 w 1308"/>
                <a:gd name="T75" fmla="*/ 0 h 1064"/>
                <a:gd name="T76" fmla="*/ 0 w 1308"/>
                <a:gd name="T77" fmla="*/ 0 h 1064"/>
                <a:gd name="T78" fmla="*/ 0 w 1308"/>
                <a:gd name="T79" fmla="*/ 0 h 1064"/>
                <a:gd name="T80" fmla="*/ 0 w 1308"/>
                <a:gd name="T81" fmla="*/ 0 h 1064"/>
                <a:gd name="T82" fmla="*/ 0 w 1308"/>
                <a:gd name="T83" fmla="*/ 0 h 1064"/>
                <a:gd name="T84" fmla="*/ 0 w 1308"/>
                <a:gd name="T85" fmla="*/ 0 h 1064"/>
                <a:gd name="T86" fmla="*/ 0 w 1308"/>
                <a:gd name="T87" fmla="*/ 0 h 1064"/>
                <a:gd name="T88" fmla="*/ 0 w 1308"/>
                <a:gd name="T89" fmla="*/ 0 h 1064"/>
                <a:gd name="T90" fmla="*/ 0 w 1308"/>
                <a:gd name="T91" fmla="*/ 0 h 1064"/>
                <a:gd name="T92" fmla="*/ 0 w 1308"/>
                <a:gd name="T93" fmla="*/ 0 h 1064"/>
                <a:gd name="T94" fmla="*/ 0 w 1308"/>
                <a:gd name="T95" fmla="*/ 0 h 1064"/>
                <a:gd name="T96" fmla="*/ 0 w 1308"/>
                <a:gd name="T97" fmla="*/ 0 h 1064"/>
                <a:gd name="T98" fmla="*/ 0 w 1308"/>
                <a:gd name="T99" fmla="*/ 0 h 1064"/>
                <a:gd name="T100" fmla="*/ 0 w 1308"/>
                <a:gd name="T101" fmla="*/ 0 h 1064"/>
                <a:gd name="T102" fmla="*/ 0 w 1308"/>
                <a:gd name="T103" fmla="*/ 0 h 1064"/>
                <a:gd name="T104" fmla="*/ 0 w 1308"/>
                <a:gd name="T105" fmla="*/ 0 h 1064"/>
                <a:gd name="T106" fmla="*/ 0 w 1308"/>
                <a:gd name="T107" fmla="*/ 0 h 1064"/>
                <a:gd name="T108" fmla="*/ 0 w 1308"/>
                <a:gd name="T109" fmla="*/ 0 h 1064"/>
                <a:gd name="T110" fmla="*/ 0 w 1308"/>
                <a:gd name="T111" fmla="*/ 0 h 1064"/>
                <a:gd name="T112" fmla="*/ 0 w 1308"/>
                <a:gd name="T113" fmla="*/ 0 h 1064"/>
                <a:gd name="T114" fmla="*/ 0 w 1308"/>
                <a:gd name="T115" fmla="*/ 0 h 1064"/>
                <a:gd name="T116" fmla="*/ 0 w 1308"/>
                <a:gd name="T117" fmla="*/ 0 h 1064"/>
                <a:gd name="T118" fmla="*/ 0 w 1308"/>
                <a:gd name="T119" fmla="*/ 0 h 1064"/>
                <a:gd name="T120" fmla="*/ 0 w 1308"/>
                <a:gd name="T121" fmla="*/ 0 h 1064"/>
                <a:gd name="T122" fmla="*/ 0 w 1308"/>
                <a:gd name="T123" fmla="*/ 0 h 10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08"/>
                <a:gd name="T187" fmla="*/ 0 h 1064"/>
                <a:gd name="T188" fmla="*/ 1308 w 1308"/>
                <a:gd name="T189" fmla="*/ 1064 h 10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08" h="1064">
                  <a:moveTo>
                    <a:pt x="0" y="1059"/>
                  </a:moveTo>
                  <a:lnTo>
                    <a:pt x="0" y="1057"/>
                  </a:lnTo>
                  <a:lnTo>
                    <a:pt x="0" y="1051"/>
                  </a:lnTo>
                  <a:lnTo>
                    <a:pt x="0" y="1045"/>
                  </a:lnTo>
                  <a:lnTo>
                    <a:pt x="0" y="1041"/>
                  </a:lnTo>
                  <a:lnTo>
                    <a:pt x="0" y="1034"/>
                  </a:lnTo>
                  <a:lnTo>
                    <a:pt x="0" y="1028"/>
                  </a:lnTo>
                  <a:lnTo>
                    <a:pt x="0" y="1021"/>
                  </a:lnTo>
                  <a:lnTo>
                    <a:pt x="0" y="1013"/>
                  </a:lnTo>
                  <a:lnTo>
                    <a:pt x="2" y="1003"/>
                  </a:lnTo>
                  <a:lnTo>
                    <a:pt x="2" y="996"/>
                  </a:lnTo>
                  <a:lnTo>
                    <a:pt x="2" y="984"/>
                  </a:lnTo>
                  <a:lnTo>
                    <a:pt x="4" y="973"/>
                  </a:lnTo>
                  <a:lnTo>
                    <a:pt x="4" y="962"/>
                  </a:lnTo>
                  <a:lnTo>
                    <a:pt x="6" y="950"/>
                  </a:lnTo>
                  <a:lnTo>
                    <a:pt x="6" y="937"/>
                  </a:lnTo>
                  <a:lnTo>
                    <a:pt x="10" y="924"/>
                  </a:lnTo>
                  <a:lnTo>
                    <a:pt x="10" y="908"/>
                  </a:lnTo>
                  <a:lnTo>
                    <a:pt x="13" y="895"/>
                  </a:lnTo>
                  <a:lnTo>
                    <a:pt x="13" y="880"/>
                  </a:lnTo>
                  <a:lnTo>
                    <a:pt x="17" y="865"/>
                  </a:lnTo>
                  <a:lnTo>
                    <a:pt x="19" y="849"/>
                  </a:lnTo>
                  <a:lnTo>
                    <a:pt x="23" y="834"/>
                  </a:lnTo>
                  <a:lnTo>
                    <a:pt x="25" y="817"/>
                  </a:lnTo>
                  <a:lnTo>
                    <a:pt x="29" y="798"/>
                  </a:lnTo>
                  <a:lnTo>
                    <a:pt x="30" y="781"/>
                  </a:lnTo>
                  <a:lnTo>
                    <a:pt x="36" y="766"/>
                  </a:lnTo>
                  <a:lnTo>
                    <a:pt x="38" y="747"/>
                  </a:lnTo>
                  <a:lnTo>
                    <a:pt x="44" y="728"/>
                  </a:lnTo>
                  <a:lnTo>
                    <a:pt x="48" y="711"/>
                  </a:lnTo>
                  <a:lnTo>
                    <a:pt x="53" y="694"/>
                  </a:lnTo>
                  <a:lnTo>
                    <a:pt x="57" y="673"/>
                  </a:lnTo>
                  <a:lnTo>
                    <a:pt x="65" y="654"/>
                  </a:lnTo>
                  <a:lnTo>
                    <a:pt x="70" y="635"/>
                  </a:lnTo>
                  <a:lnTo>
                    <a:pt x="76" y="616"/>
                  </a:lnTo>
                  <a:lnTo>
                    <a:pt x="82" y="597"/>
                  </a:lnTo>
                  <a:lnTo>
                    <a:pt x="88" y="578"/>
                  </a:lnTo>
                  <a:lnTo>
                    <a:pt x="95" y="557"/>
                  </a:lnTo>
                  <a:lnTo>
                    <a:pt x="103" y="538"/>
                  </a:lnTo>
                  <a:lnTo>
                    <a:pt x="110" y="519"/>
                  </a:lnTo>
                  <a:lnTo>
                    <a:pt x="118" y="498"/>
                  </a:lnTo>
                  <a:lnTo>
                    <a:pt x="127" y="479"/>
                  </a:lnTo>
                  <a:lnTo>
                    <a:pt x="137" y="460"/>
                  </a:lnTo>
                  <a:lnTo>
                    <a:pt x="146" y="439"/>
                  </a:lnTo>
                  <a:lnTo>
                    <a:pt x="156" y="422"/>
                  </a:lnTo>
                  <a:lnTo>
                    <a:pt x="167" y="403"/>
                  </a:lnTo>
                  <a:lnTo>
                    <a:pt x="179" y="384"/>
                  </a:lnTo>
                  <a:lnTo>
                    <a:pt x="188" y="363"/>
                  </a:lnTo>
                  <a:lnTo>
                    <a:pt x="202" y="346"/>
                  </a:lnTo>
                  <a:lnTo>
                    <a:pt x="213" y="325"/>
                  </a:lnTo>
                  <a:lnTo>
                    <a:pt x="226" y="308"/>
                  </a:lnTo>
                  <a:lnTo>
                    <a:pt x="238" y="291"/>
                  </a:lnTo>
                  <a:lnTo>
                    <a:pt x="251" y="274"/>
                  </a:lnTo>
                  <a:lnTo>
                    <a:pt x="266" y="256"/>
                  </a:lnTo>
                  <a:lnTo>
                    <a:pt x="281" y="239"/>
                  </a:lnTo>
                  <a:lnTo>
                    <a:pt x="297" y="222"/>
                  </a:lnTo>
                  <a:lnTo>
                    <a:pt x="312" y="207"/>
                  </a:lnTo>
                  <a:lnTo>
                    <a:pt x="329" y="190"/>
                  </a:lnTo>
                  <a:lnTo>
                    <a:pt x="346" y="177"/>
                  </a:lnTo>
                  <a:lnTo>
                    <a:pt x="363" y="160"/>
                  </a:lnTo>
                  <a:lnTo>
                    <a:pt x="382" y="146"/>
                  </a:lnTo>
                  <a:lnTo>
                    <a:pt x="401" y="133"/>
                  </a:lnTo>
                  <a:lnTo>
                    <a:pt x="420" y="122"/>
                  </a:lnTo>
                  <a:lnTo>
                    <a:pt x="439" y="106"/>
                  </a:lnTo>
                  <a:lnTo>
                    <a:pt x="458" y="95"/>
                  </a:lnTo>
                  <a:lnTo>
                    <a:pt x="477" y="84"/>
                  </a:lnTo>
                  <a:lnTo>
                    <a:pt x="498" y="74"/>
                  </a:lnTo>
                  <a:lnTo>
                    <a:pt x="517" y="65"/>
                  </a:lnTo>
                  <a:lnTo>
                    <a:pt x="538" y="57"/>
                  </a:lnTo>
                  <a:lnTo>
                    <a:pt x="557" y="47"/>
                  </a:lnTo>
                  <a:lnTo>
                    <a:pt x="576" y="42"/>
                  </a:lnTo>
                  <a:lnTo>
                    <a:pt x="597" y="34"/>
                  </a:lnTo>
                  <a:lnTo>
                    <a:pt x="616" y="28"/>
                  </a:lnTo>
                  <a:lnTo>
                    <a:pt x="635" y="23"/>
                  </a:lnTo>
                  <a:lnTo>
                    <a:pt x="656" y="19"/>
                  </a:lnTo>
                  <a:lnTo>
                    <a:pt x="675" y="13"/>
                  </a:lnTo>
                  <a:lnTo>
                    <a:pt x="694" y="11"/>
                  </a:lnTo>
                  <a:lnTo>
                    <a:pt x="715" y="7"/>
                  </a:lnTo>
                  <a:lnTo>
                    <a:pt x="734" y="6"/>
                  </a:lnTo>
                  <a:lnTo>
                    <a:pt x="753" y="4"/>
                  </a:lnTo>
                  <a:lnTo>
                    <a:pt x="772" y="2"/>
                  </a:lnTo>
                  <a:lnTo>
                    <a:pt x="791" y="0"/>
                  </a:lnTo>
                  <a:lnTo>
                    <a:pt x="810" y="0"/>
                  </a:lnTo>
                  <a:lnTo>
                    <a:pt x="827" y="0"/>
                  </a:lnTo>
                  <a:lnTo>
                    <a:pt x="846" y="0"/>
                  </a:lnTo>
                  <a:lnTo>
                    <a:pt x="865" y="2"/>
                  </a:lnTo>
                  <a:lnTo>
                    <a:pt x="882" y="4"/>
                  </a:lnTo>
                  <a:lnTo>
                    <a:pt x="901" y="4"/>
                  </a:lnTo>
                  <a:lnTo>
                    <a:pt x="918" y="6"/>
                  </a:lnTo>
                  <a:lnTo>
                    <a:pt x="936" y="7"/>
                  </a:lnTo>
                  <a:lnTo>
                    <a:pt x="955" y="11"/>
                  </a:lnTo>
                  <a:lnTo>
                    <a:pt x="970" y="13"/>
                  </a:lnTo>
                  <a:lnTo>
                    <a:pt x="987" y="17"/>
                  </a:lnTo>
                  <a:lnTo>
                    <a:pt x="1004" y="21"/>
                  </a:lnTo>
                  <a:lnTo>
                    <a:pt x="1021" y="25"/>
                  </a:lnTo>
                  <a:lnTo>
                    <a:pt x="1036" y="28"/>
                  </a:lnTo>
                  <a:lnTo>
                    <a:pt x="1052" y="32"/>
                  </a:lnTo>
                  <a:lnTo>
                    <a:pt x="1065" y="36"/>
                  </a:lnTo>
                  <a:lnTo>
                    <a:pt x="1080" y="40"/>
                  </a:lnTo>
                  <a:lnTo>
                    <a:pt x="1095" y="44"/>
                  </a:lnTo>
                  <a:lnTo>
                    <a:pt x="1109" y="49"/>
                  </a:lnTo>
                  <a:lnTo>
                    <a:pt x="1122" y="53"/>
                  </a:lnTo>
                  <a:lnTo>
                    <a:pt x="1135" y="59"/>
                  </a:lnTo>
                  <a:lnTo>
                    <a:pt x="1149" y="63"/>
                  </a:lnTo>
                  <a:lnTo>
                    <a:pt x="1162" y="68"/>
                  </a:lnTo>
                  <a:lnTo>
                    <a:pt x="1173" y="72"/>
                  </a:lnTo>
                  <a:lnTo>
                    <a:pt x="1185" y="78"/>
                  </a:lnTo>
                  <a:lnTo>
                    <a:pt x="1194" y="82"/>
                  </a:lnTo>
                  <a:lnTo>
                    <a:pt x="1208" y="85"/>
                  </a:lnTo>
                  <a:lnTo>
                    <a:pt x="1217" y="91"/>
                  </a:lnTo>
                  <a:lnTo>
                    <a:pt x="1228" y="95"/>
                  </a:lnTo>
                  <a:lnTo>
                    <a:pt x="1236" y="99"/>
                  </a:lnTo>
                  <a:lnTo>
                    <a:pt x="1246" y="103"/>
                  </a:lnTo>
                  <a:lnTo>
                    <a:pt x="1253" y="106"/>
                  </a:lnTo>
                  <a:lnTo>
                    <a:pt x="1261" y="112"/>
                  </a:lnTo>
                  <a:lnTo>
                    <a:pt x="1266" y="116"/>
                  </a:lnTo>
                  <a:lnTo>
                    <a:pt x="1274" y="120"/>
                  </a:lnTo>
                  <a:lnTo>
                    <a:pt x="1280" y="122"/>
                  </a:lnTo>
                  <a:lnTo>
                    <a:pt x="1287" y="125"/>
                  </a:lnTo>
                  <a:lnTo>
                    <a:pt x="1295" y="131"/>
                  </a:lnTo>
                  <a:lnTo>
                    <a:pt x="1303" y="135"/>
                  </a:lnTo>
                  <a:lnTo>
                    <a:pt x="1306" y="137"/>
                  </a:lnTo>
                  <a:lnTo>
                    <a:pt x="1308" y="139"/>
                  </a:lnTo>
                  <a:lnTo>
                    <a:pt x="1293" y="199"/>
                  </a:lnTo>
                  <a:lnTo>
                    <a:pt x="1291" y="198"/>
                  </a:lnTo>
                  <a:lnTo>
                    <a:pt x="1287" y="196"/>
                  </a:lnTo>
                  <a:lnTo>
                    <a:pt x="1282" y="190"/>
                  </a:lnTo>
                  <a:lnTo>
                    <a:pt x="1272" y="186"/>
                  </a:lnTo>
                  <a:lnTo>
                    <a:pt x="1266" y="182"/>
                  </a:lnTo>
                  <a:lnTo>
                    <a:pt x="1261" y="179"/>
                  </a:lnTo>
                  <a:lnTo>
                    <a:pt x="1253" y="175"/>
                  </a:lnTo>
                  <a:lnTo>
                    <a:pt x="1247" y="171"/>
                  </a:lnTo>
                  <a:lnTo>
                    <a:pt x="1240" y="167"/>
                  </a:lnTo>
                  <a:lnTo>
                    <a:pt x="1232" y="161"/>
                  </a:lnTo>
                  <a:lnTo>
                    <a:pt x="1223" y="158"/>
                  </a:lnTo>
                  <a:lnTo>
                    <a:pt x="1215" y="154"/>
                  </a:lnTo>
                  <a:lnTo>
                    <a:pt x="1206" y="148"/>
                  </a:lnTo>
                  <a:lnTo>
                    <a:pt x="1194" y="144"/>
                  </a:lnTo>
                  <a:lnTo>
                    <a:pt x="1185" y="139"/>
                  </a:lnTo>
                  <a:lnTo>
                    <a:pt x="1173" y="135"/>
                  </a:lnTo>
                  <a:lnTo>
                    <a:pt x="1162" y="129"/>
                  </a:lnTo>
                  <a:lnTo>
                    <a:pt x="1150" y="123"/>
                  </a:lnTo>
                  <a:lnTo>
                    <a:pt x="1139" y="120"/>
                  </a:lnTo>
                  <a:lnTo>
                    <a:pt x="1128" y="116"/>
                  </a:lnTo>
                  <a:lnTo>
                    <a:pt x="1114" y="108"/>
                  </a:lnTo>
                  <a:lnTo>
                    <a:pt x="1101" y="104"/>
                  </a:lnTo>
                  <a:lnTo>
                    <a:pt x="1088" y="99"/>
                  </a:lnTo>
                  <a:lnTo>
                    <a:pt x="1074" y="95"/>
                  </a:lnTo>
                  <a:lnTo>
                    <a:pt x="1059" y="89"/>
                  </a:lnTo>
                  <a:lnTo>
                    <a:pt x="1046" y="85"/>
                  </a:lnTo>
                  <a:lnTo>
                    <a:pt x="1031" y="82"/>
                  </a:lnTo>
                  <a:lnTo>
                    <a:pt x="1017" y="78"/>
                  </a:lnTo>
                  <a:lnTo>
                    <a:pt x="1000" y="74"/>
                  </a:lnTo>
                  <a:lnTo>
                    <a:pt x="983" y="70"/>
                  </a:lnTo>
                  <a:lnTo>
                    <a:pt x="968" y="66"/>
                  </a:lnTo>
                  <a:lnTo>
                    <a:pt x="953" y="65"/>
                  </a:lnTo>
                  <a:lnTo>
                    <a:pt x="936" y="61"/>
                  </a:lnTo>
                  <a:lnTo>
                    <a:pt x="918" y="59"/>
                  </a:lnTo>
                  <a:lnTo>
                    <a:pt x="901" y="55"/>
                  </a:lnTo>
                  <a:lnTo>
                    <a:pt x="884" y="55"/>
                  </a:lnTo>
                  <a:lnTo>
                    <a:pt x="867" y="51"/>
                  </a:lnTo>
                  <a:lnTo>
                    <a:pt x="850" y="49"/>
                  </a:lnTo>
                  <a:lnTo>
                    <a:pt x="833" y="49"/>
                  </a:lnTo>
                  <a:lnTo>
                    <a:pt x="816" y="49"/>
                  </a:lnTo>
                  <a:lnTo>
                    <a:pt x="797" y="49"/>
                  </a:lnTo>
                  <a:lnTo>
                    <a:pt x="780" y="49"/>
                  </a:lnTo>
                  <a:lnTo>
                    <a:pt x="761" y="51"/>
                  </a:lnTo>
                  <a:lnTo>
                    <a:pt x="744" y="55"/>
                  </a:lnTo>
                  <a:lnTo>
                    <a:pt x="725" y="55"/>
                  </a:lnTo>
                  <a:lnTo>
                    <a:pt x="707" y="59"/>
                  </a:lnTo>
                  <a:lnTo>
                    <a:pt x="688" y="61"/>
                  </a:lnTo>
                  <a:lnTo>
                    <a:pt x="669" y="66"/>
                  </a:lnTo>
                  <a:lnTo>
                    <a:pt x="650" y="68"/>
                  </a:lnTo>
                  <a:lnTo>
                    <a:pt x="631" y="74"/>
                  </a:lnTo>
                  <a:lnTo>
                    <a:pt x="614" y="80"/>
                  </a:lnTo>
                  <a:lnTo>
                    <a:pt x="595" y="87"/>
                  </a:lnTo>
                  <a:lnTo>
                    <a:pt x="576" y="93"/>
                  </a:lnTo>
                  <a:lnTo>
                    <a:pt x="557" y="101"/>
                  </a:lnTo>
                  <a:lnTo>
                    <a:pt x="540" y="110"/>
                  </a:lnTo>
                  <a:lnTo>
                    <a:pt x="521" y="120"/>
                  </a:lnTo>
                  <a:lnTo>
                    <a:pt x="502" y="129"/>
                  </a:lnTo>
                  <a:lnTo>
                    <a:pt x="485" y="141"/>
                  </a:lnTo>
                  <a:lnTo>
                    <a:pt x="466" y="152"/>
                  </a:lnTo>
                  <a:lnTo>
                    <a:pt x="449" y="167"/>
                  </a:lnTo>
                  <a:lnTo>
                    <a:pt x="430" y="179"/>
                  </a:lnTo>
                  <a:lnTo>
                    <a:pt x="413" y="192"/>
                  </a:lnTo>
                  <a:lnTo>
                    <a:pt x="396" y="207"/>
                  </a:lnTo>
                  <a:lnTo>
                    <a:pt x="378" y="220"/>
                  </a:lnTo>
                  <a:lnTo>
                    <a:pt x="363" y="236"/>
                  </a:lnTo>
                  <a:lnTo>
                    <a:pt x="348" y="251"/>
                  </a:lnTo>
                  <a:lnTo>
                    <a:pt x="333" y="266"/>
                  </a:lnTo>
                  <a:lnTo>
                    <a:pt x="320" y="283"/>
                  </a:lnTo>
                  <a:lnTo>
                    <a:pt x="304" y="300"/>
                  </a:lnTo>
                  <a:lnTo>
                    <a:pt x="291" y="317"/>
                  </a:lnTo>
                  <a:lnTo>
                    <a:pt x="278" y="334"/>
                  </a:lnTo>
                  <a:lnTo>
                    <a:pt x="266" y="352"/>
                  </a:lnTo>
                  <a:lnTo>
                    <a:pt x="255" y="369"/>
                  </a:lnTo>
                  <a:lnTo>
                    <a:pt x="243" y="386"/>
                  </a:lnTo>
                  <a:lnTo>
                    <a:pt x="232" y="405"/>
                  </a:lnTo>
                  <a:lnTo>
                    <a:pt x="223" y="424"/>
                  </a:lnTo>
                  <a:lnTo>
                    <a:pt x="211" y="441"/>
                  </a:lnTo>
                  <a:lnTo>
                    <a:pt x="202" y="458"/>
                  </a:lnTo>
                  <a:lnTo>
                    <a:pt x="192" y="477"/>
                  </a:lnTo>
                  <a:lnTo>
                    <a:pt x="184" y="496"/>
                  </a:lnTo>
                  <a:lnTo>
                    <a:pt x="175" y="515"/>
                  </a:lnTo>
                  <a:lnTo>
                    <a:pt x="167" y="534"/>
                  </a:lnTo>
                  <a:lnTo>
                    <a:pt x="160" y="553"/>
                  </a:lnTo>
                  <a:lnTo>
                    <a:pt x="154" y="572"/>
                  </a:lnTo>
                  <a:lnTo>
                    <a:pt x="146" y="589"/>
                  </a:lnTo>
                  <a:lnTo>
                    <a:pt x="139" y="608"/>
                  </a:lnTo>
                  <a:lnTo>
                    <a:pt x="133" y="625"/>
                  </a:lnTo>
                  <a:lnTo>
                    <a:pt x="127" y="646"/>
                  </a:lnTo>
                  <a:lnTo>
                    <a:pt x="122" y="663"/>
                  </a:lnTo>
                  <a:lnTo>
                    <a:pt x="116" y="682"/>
                  </a:lnTo>
                  <a:lnTo>
                    <a:pt x="112" y="701"/>
                  </a:lnTo>
                  <a:lnTo>
                    <a:pt x="108" y="718"/>
                  </a:lnTo>
                  <a:lnTo>
                    <a:pt x="103" y="735"/>
                  </a:lnTo>
                  <a:lnTo>
                    <a:pt x="99" y="753"/>
                  </a:lnTo>
                  <a:lnTo>
                    <a:pt x="95" y="770"/>
                  </a:lnTo>
                  <a:lnTo>
                    <a:pt x="91" y="787"/>
                  </a:lnTo>
                  <a:lnTo>
                    <a:pt x="88" y="802"/>
                  </a:lnTo>
                  <a:lnTo>
                    <a:pt x="86" y="819"/>
                  </a:lnTo>
                  <a:lnTo>
                    <a:pt x="82" y="836"/>
                  </a:lnTo>
                  <a:lnTo>
                    <a:pt x="80" y="851"/>
                  </a:lnTo>
                  <a:lnTo>
                    <a:pt x="76" y="867"/>
                  </a:lnTo>
                  <a:lnTo>
                    <a:pt x="74" y="882"/>
                  </a:lnTo>
                  <a:lnTo>
                    <a:pt x="72" y="895"/>
                  </a:lnTo>
                  <a:lnTo>
                    <a:pt x="70" y="910"/>
                  </a:lnTo>
                  <a:lnTo>
                    <a:pt x="68" y="922"/>
                  </a:lnTo>
                  <a:lnTo>
                    <a:pt x="68" y="937"/>
                  </a:lnTo>
                  <a:lnTo>
                    <a:pt x="67" y="948"/>
                  </a:lnTo>
                  <a:lnTo>
                    <a:pt x="67" y="962"/>
                  </a:lnTo>
                  <a:lnTo>
                    <a:pt x="65" y="973"/>
                  </a:lnTo>
                  <a:lnTo>
                    <a:pt x="63" y="983"/>
                  </a:lnTo>
                  <a:lnTo>
                    <a:pt x="61" y="994"/>
                  </a:lnTo>
                  <a:lnTo>
                    <a:pt x="61" y="1003"/>
                  </a:lnTo>
                  <a:lnTo>
                    <a:pt x="61" y="1013"/>
                  </a:lnTo>
                  <a:lnTo>
                    <a:pt x="59" y="1021"/>
                  </a:lnTo>
                  <a:lnTo>
                    <a:pt x="59" y="1028"/>
                  </a:lnTo>
                  <a:lnTo>
                    <a:pt x="59" y="1036"/>
                  </a:lnTo>
                  <a:lnTo>
                    <a:pt x="59" y="1041"/>
                  </a:lnTo>
                  <a:lnTo>
                    <a:pt x="59" y="1047"/>
                  </a:lnTo>
                  <a:lnTo>
                    <a:pt x="59" y="1051"/>
                  </a:lnTo>
                  <a:lnTo>
                    <a:pt x="59" y="1057"/>
                  </a:lnTo>
                  <a:lnTo>
                    <a:pt x="59" y="1060"/>
                  </a:lnTo>
                  <a:lnTo>
                    <a:pt x="59" y="1064"/>
                  </a:lnTo>
                  <a:lnTo>
                    <a:pt x="0" y="10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9" name="Freeform 203"/>
            <p:cNvSpPr>
              <a:spLocks/>
            </p:cNvSpPr>
            <p:nvPr/>
          </p:nvSpPr>
          <p:spPr bwMode="auto">
            <a:xfrm rot="1765608">
              <a:off x="2548" y="3488"/>
              <a:ext cx="82" cy="88"/>
            </a:xfrm>
            <a:custGeom>
              <a:avLst/>
              <a:gdLst>
                <a:gd name="T0" fmla="*/ 0 w 309"/>
                <a:gd name="T1" fmla="*/ 0 h 334"/>
                <a:gd name="T2" fmla="*/ 0 w 309"/>
                <a:gd name="T3" fmla="*/ 0 h 334"/>
                <a:gd name="T4" fmla="*/ 0 w 309"/>
                <a:gd name="T5" fmla="*/ 0 h 334"/>
                <a:gd name="T6" fmla="*/ 0 w 309"/>
                <a:gd name="T7" fmla="*/ 0 h 334"/>
                <a:gd name="T8" fmla="*/ 0 w 309"/>
                <a:gd name="T9" fmla="*/ 0 h 334"/>
                <a:gd name="T10" fmla="*/ 0 w 309"/>
                <a:gd name="T11" fmla="*/ 0 h 334"/>
                <a:gd name="T12" fmla="*/ 0 w 309"/>
                <a:gd name="T13" fmla="*/ 0 h 334"/>
                <a:gd name="T14" fmla="*/ 0 w 309"/>
                <a:gd name="T15" fmla="*/ 0 h 334"/>
                <a:gd name="T16" fmla="*/ 0 w 309"/>
                <a:gd name="T17" fmla="*/ 0 h 334"/>
                <a:gd name="T18" fmla="*/ 0 w 309"/>
                <a:gd name="T19" fmla="*/ 0 h 334"/>
                <a:gd name="T20" fmla="*/ 0 w 309"/>
                <a:gd name="T21" fmla="*/ 0 h 334"/>
                <a:gd name="T22" fmla="*/ 0 w 309"/>
                <a:gd name="T23" fmla="*/ 0 h 334"/>
                <a:gd name="T24" fmla="*/ 0 w 309"/>
                <a:gd name="T25" fmla="*/ 0 h 334"/>
                <a:gd name="T26" fmla="*/ 0 w 309"/>
                <a:gd name="T27" fmla="*/ 0 h 334"/>
                <a:gd name="T28" fmla="*/ 0 w 309"/>
                <a:gd name="T29" fmla="*/ 0 h 334"/>
                <a:gd name="T30" fmla="*/ 0 w 309"/>
                <a:gd name="T31" fmla="*/ 0 h 334"/>
                <a:gd name="T32" fmla="*/ 0 w 309"/>
                <a:gd name="T33" fmla="*/ 0 h 334"/>
                <a:gd name="T34" fmla="*/ 0 w 309"/>
                <a:gd name="T35" fmla="*/ 0 h 334"/>
                <a:gd name="T36" fmla="*/ 0 w 309"/>
                <a:gd name="T37" fmla="*/ 0 h 334"/>
                <a:gd name="T38" fmla="*/ 0 w 309"/>
                <a:gd name="T39" fmla="*/ 0 h 334"/>
                <a:gd name="T40" fmla="*/ 0 w 309"/>
                <a:gd name="T41" fmla="*/ 0 h 334"/>
                <a:gd name="T42" fmla="*/ 0 w 309"/>
                <a:gd name="T43" fmla="*/ 0 h 334"/>
                <a:gd name="T44" fmla="*/ 0 w 309"/>
                <a:gd name="T45" fmla="*/ 0 h 334"/>
                <a:gd name="T46" fmla="*/ 0 w 309"/>
                <a:gd name="T47" fmla="*/ 0 h 334"/>
                <a:gd name="T48" fmla="*/ 0 w 309"/>
                <a:gd name="T49" fmla="*/ 0 h 334"/>
                <a:gd name="T50" fmla="*/ 0 w 309"/>
                <a:gd name="T51" fmla="*/ 0 h 334"/>
                <a:gd name="T52" fmla="*/ 0 w 309"/>
                <a:gd name="T53" fmla="*/ 0 h 334"/>
                <a:gd name="T54" fmla="*/ 0 w 309"/>
                <a:gd name="T55" fmla="*/ 0 h 334"/>
                <a:gd name="T56" fmla="*/ 0 w 309"/>
                <a:gd name="T57" fmla="*/ 0 h 334"/>
                <a:gd name="T58" fmla="*/ 0 w 309"/>
                <a:gd name="T59" fmla="*/ 0 h 334"/>
                <a:gd name="T60" fmla="*/ 0 w 309"/>
                <a:gd name="T61" fmla="*/ 0 h 334"/>
                <a:gd name="T62" fmla="*/ 0 w 309"/>
                <a:gd name="T63" fmla="*/ 0 h 334"/>
                <a:gd name="T64" fmla="*/ 0 w 309"/>
                <a:gd name="T65" fmla="*/ 0 h 334"/>
                <a:gd name="T66" fmla="*/ 0 w 309"/>
                <a:gd name="T67" fmla="*/ 0 h 334"/>
                <a:gd name="T68" fmla="*/ 0 w 309"/>
                <a:gd name="T69" fmla="*/ 0 h 334"/>
                <a:gd name="T70" fmla="*/ 0 w 309"/>
                <a:gd name="T71" fmla="*/ 0 h 334"/>
                <a:gd name="T72" fmla="*/ 0 w 309"/>
                <a:gd name="T73" fmla="*/ 0 h 334"/>
                <a:gd name="T74" fmla="*/ 0 w 309"/>
                <a:gd name="T75" fmla="*/ 0 h 334"/>
                <a:gd name="T76" fmla="*/ 0 w 309"/>
                <a:gd name="T77" fmla="*/ 0 h 334"/>
                <a:gd name="T78" fmla="*/ 0 w 309"/>
                <a:gd name="T79" fmla="*/ 0 h 334"/>
                <a:gd name="T80" fmla="*/ 0 w 309"/>
                <a:gd name="T81" fmla="*/ 0 h 334"/>
                <a:gd name="T82" fmla="*/ 0 w 309"/>
                <a:gd name="T83" fmla="*/ 0 h 334"/>
                <a:gd name="T84" fmla="*/ 0 w 309"/>
                <a:gd name="T85" fmla="*/ 0 h 334"/>
                <a:gd name="T86" fmla="*/ 0 w 309"/>
                <a:gd name="T87" fmla="*/ 0 h 334"/>
                <a:gd name="T88" fmla="*/ 0 w 309"/>
                <a:gd name="T89" fmla="*/ 0 h 334"/>
                <a:gd name="T90" fmla="*/ 0 w 309"/>
                <a:gd name="T91" fmla="*/ 0 h 334"/>
                <a:gd name="T92" fmla="*/ 0 w 309"/>
                <a:gd name="T93" fmla="*/ 0 h 334"/>
                <a:gd name="T94" fmla="*/ 0 w 309"/>
                <a:gd name="T95" fmla="*/ 0 h 334"/>
                <a:gd name="T96" fmla="*/ 0 w 309"/>
                <a:gd name="T97" fmla="*/ 0 h 334"/>
                <a:gd name="T98" fmla="*/ 0 w 309"/>
                <a:gd name="T99" fmla="*/ 0 h 334"/>
                <a:gd name="T100" fmla="*/ 0 w 309"/>
                <a:gd name="T101" fmla="*/ 0 h 334"/>
                <a:gd name="T102" fmla="*/ 0 w 309"/>
                <a:gd name="T103" fmla="*/ 0 h 334"/>
                <a:gd name="T104" fmla="*/ 0 w 309"/>
                <a:gd name="T105" fmla="*/ 0 h 334"/>
                <a:gd name="T106" fmla="*/ 0 w 309"/>
                <a:gd name="T107" fmla="*/ 0 h 334"/>
                <a:gd name="T108" fmla="*/ 0 w 309"/>
                <a:gd name="T109" fmla="*/ 0 h 334"/>
                <a:gd name="T110" fmla="*/ 0 w 309"/>
                <a:gd name="T111" fmla="*/ 0 h 334"/>
                <a:gd name="T112" fmla="*/ 0 w 309"/>
                <a:gd name="T113" fmla="*/ 0 h 334"/>
                <a:gd name="T114" fmla="*/ 0 w 309"/>
                <a:gd name="T115" fmla="*/ 0 h 334"/>
                <a:gd name="T116" fmla="*/ 0 w 309"/>
                <a:gd name="T117" fmla="*/ 0 h 3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9"/>
                <a:gd name="T178" fmla="*/ 0 h 334"/>
                <a:gd name="T179" fmla="*/ 309 w 309"/>
                <a:gd name="T180" fmla="*/ 334 h 3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9" h="334">
                  <a:moveTo>
                    <a:pt x="133" y="293"/>
                  </a:moveTo>
                  <a:lnTo>
                    <a:pt x="138" y="293"/>
                  </a:lnTo>
                  <a:lnTo>
                    <a:pt x="146" y="293"/>
                  </a:lnTo>
                  <a:lnTo>
                    <a:pt x="152" y="291"/>
                  </a:lnTo>
                  <a:lnTo>
                    <a:pt x="157" y="291"/>
                  </a:lnTo>
                  <a:lnTo>
                    <a:pt x="163" y="289"/>
                  </a:lnTo>
                  <a:lnTo>
                    <a:pt x="169" y="287"/>
                  </a:lnTo>
                  <a:lnTo>
                    <a:pt x="174" y="285"/>
                  </a:lnTo>
                  <a:lnTo>
                    <a:pt x="182" y="283"/>
                  </a:lnTo>
                  <a:lnTo>
                    <a:pt x="188" y="279"/>
                  </a:lnTo>
                  <a:lnTo>
                    <a:pt x="193" y="275"/>
                  </a:lnTo>
                  <a:lnTo>
                    <a:pt x="199" y="274"/>
                  </a:lnTo>
                  <a:lnTo>
                    <a:pt x="205" y="270"/>
                  </a:lnTo>
                  <a:lnTo>
                    <a:pt x="214" y="262"/>
                  </a:lnTo>
                  <a:lnTo>
                    <a:pt x="226" y="255"/>
                  </a:lnTo>
                  <a:lnTo>
                    <a:pt x="233" y="245"/>
                  </a:lnTo>
                  <a:lnTo>
                    <a:pt x="241" y="235"/>
                  </a:lnTo>
                  <a:lnTo>
                    <a:pt x="245" y="230"/>
                  </a:lnTo>
                  <a:lnTo>
                    <a:pt x="249" y="224"/>
                  </a:lnTo>
                  <a:lnTo>
                    <a:pt x="251" y="218"/>
                  </a:lnTo>
                  <a:lnTo>
                    <a:pt x="254" y="215"/>
                  </a:lnTo>
                  <a:lnTo>
                    <a:pt x="256" y="207"/>
                  </a:lnTo>
                  <a:lnTo>
                    <a:pt x="258" y="201"/>
                  </a:lnTo>
                  <a:lnTo>
                    <a:pt x="262" y="196"/>
                  </a:lnTo>
                  <a:lnTo>
                    <a:pt x="264" y="190"/>
                  </a:lnTo>
                  <a:lnTo>
                    <a:pt x="264" y="182"/>
                  </a:lnTo>
                  <a:lnTo>
                    <a:pt x="266" y="177"/>
                  </a:lnTo>
                  <a:lnTo>
                    <a:pt x="266" y="171"/>
                  </a:lnTo>
                  <a:lnTo>
                    <a:pt x="268" y="165"/>
                  </a:lnTo>
                  <a:lnTo>
                    <a:pt x="266" y="158"/>
                  </a:lnTo>
                  <a:lnTo>
                    <a:pt x="266" y="152"/>
                  </a:lnTo>
                  <a:lnTo>
                    <a:pt x="266" y="146"/>
                  </a:lnTo>
                  <a:lnTo>
                    <a:pt x="264" y="140"/>
                  </a:lnTo>
                  <a:lnTo>
                    <a:pt x="262" y="135"/>
                  </a:lnTo>
                  <a:lnTo>
                    <a:pt x="262" y="129"/>
                  </a:lnTo>
                  <a:lnTo>
                    <a:pt x="260" y="123"/>
                  </a:lnTo>
                  <a:lnTo>
                    <a:pt x="258" y="118"/>
                  </a:lnTo>
                  <a:lnTo>
                    <a:pt x="254" y="108"/>
                  </a:lnTo>
                  <a:lnTo>
                    <a:pt x="251" y="99"/>
                  </a:lnTo>
                  <a:lnTo>
                    <a:pt x="245" y="89"/>
                  </a:lnTo>
                  <a:lnTo>
                    <a:pt x="239" y="82"/>
                  </a:lnTo>
                  <a:lnTo>
                    <a:pt x="232" y="74"/>
                  </a:lnTo>
                  <a:lnTo>
                    <a:pt x="224" y="66"/>
                  </a:lnTo>
                  <a:lnTo>
                    <a:pt x="214" y="59"/>
                  </a:lnTo>
                  <a:lnTo>
                    <a:pt x="207" y="55"/>
                  </a:lnTo>
                  <a:lnTo>
                    <a:pt x="195" y="49"/>
                  </a:lnTo>
                  <a:lnTo>
                    <a:pt x="186" y="47"/>
                  </a:lnTo>
                  <a:lnTo>
                    <a:pt x="180" y="45"/>
                  </a:lnTo>
                  <a:lnTo>
                    <a:pt x="174" y="44"/>
                  </a:lnTo>
                  <a:lnTo>
                    <a:pt x="169" y="44"/>
                  </a:lnTo>
                  <a:lnTo>
                    <a:pt x="165" y="44"/>
                  </a:lnTo>
                  <a:lnTo>
                    <a:pt x="165" y="38"/>
                  </a:lnTo>
                  <a:lnTo>
                    <a:pt x="165" y="32"/>
                  </a:lnTo>
                  <a:lnTo>
                    <a:pt x="165" y="26"/>
                  </a:lnTo>
                  <a:lnTo>
                    <a:pt x="165" y="21"/>
                  </a:lnTo>
                  <a:lnTo>
                    <a:pt x="165" y="15"/>
                  </a:lnTo>
                  <a:lnTo>
                    <a:pt x="165" y="9"/>
                  </a:lnTo>
                  <a:lnTo>
                    <a:pt x="165" y="4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80" y="0"/>
                  </a:lnTo>
                  <a:lnTo>
                    <a:pt x="186" y="2"/>
                  </a:lnTo>
                  <a:lnTo>
                    <a:pt x="195" y="4"/>
                  </a:lnTo>
                  <a:lnTo>
                    <a:pt x="203" y="6"/>
                  </a:lnTo>
                  <a:lnTo>
                    <a:pt x="209" y="7"/>
                  </a:lnTo>
                  <a:lnTo>
                    <a:pt x="216" y="11"/>
                  </a:lnTo>
                  <a:lnTo>
                    <a:pt x="224" y="15"/>
                  </a:lnTo>
                  <a:lnTo>
                    <a:pt x="230" y="19"/>
                  </a:lnTo>
                  <a:lnTo>
                    <a:pt x="235" y="23"/>
                  </a:lnTo>
                  <a:lnTo>
                    <a:pt x="241" y="26"/>
                  </a:lnTo>
                  <a:lnTo>
                    <a:pt x="247" y="30"/>
                  </a:lnTo>
                  <a:lnTo>
                    <a:pt x="252" y="34"/>
                  </a:lnTo>
                  <a:lnTo>
                    <a:pt x="258" y="40"/>
                  </a:lnTo>
                  <a:lnTo>
                    <a:pt x="264" y="45"/>
                  </a:lnTo>
                  <a:lnTo>
                    <a:pt x="270" y="51"/>
                  </a:lnTo>
                  <a:lnTo>
                    <a:pt x="273" y="55"/>
                  </a:lnTo>
                  <a:lnTo>
                    <a:pt x="277" y="61"/>
                  </a:lnTo>
                  <a:lnTo>
                    <a:pt x="281" y="66"/>
                  </a:lnTo>
                  <a:lnTo>
                    <a:pt x="287" y="74"/>
                  </a:lnTo>
                  <a:lnTo>
                    <a:pt x="289" y="80"/>
                  </a:lnTo>
                  <a:lnTo>
                    <a:pt x="292" y="85"/>
                  </a:lnTo>
                  <a:lnTo>
                    <a:pt x="294" y="93"/>
                  </a:lnTo>
                  <a:lnTo>
                    <a:pt x="298" y="101"/>
                  </a:lnTo>
                  <a:lnTo>
                    <a:pt x="300" y="106"/>
                  </a:lnTo>
                  <a:lnTo>
                    <a:pt x="304" y="114"/>
                  </a:lnTo>
                  <a:lnTo>
                    <a:pt x="306" y="120"/>
                  </a:lnTo>
                  <a:lnTo>
                    <a:pt x="308" y="129"/>
                  </a:lnTo>
                  <a:lnTo>
                    <a:pt x="308" y="137"/>
                  </a:lnTo>
                  <a:lnTo>
                    <a:pt x="309" y="144"/>
                  </a:lnTo>
                  <a:lnTo>
                    <a:pt x="309" y="152"/>
                  </a:lnTo>
                  <a:lnTo>
                    <a:pt x="309" y="161"/>
                  </a:lnTo>
                  <a:lnTo>
                    <a:pt x="309" y="169"/>
                  </a:lnTo>
                  <a:lnTo>
                    <a:pt x="308" y="177"/>
                  </a:lnTo>
                  <a:lnTo>
                    <a:pt x="306" y="186"/>
                  </a:lnTo>
                  <a:lnTo>
                    <a:pt x="306" y="196"/>
                  </a:lnTo>
                  <a:lnTo>
                    <a:pt x="302" y="203"/>
                  </a:lnTo>
                  <a:lnTo>
                    <a:pt x="300" y="211"/>
                  </a:lnTo>
                  <a:lnTo>
                    <a:pt x="298" y="218"/>
                  </a:lnTo>
                  <a:lnTo>
                    <a:pt x="294" y="228"/>
                  </a:lnTo>
                  <a:lnTo>
                    <a:pt x="290" y="234"/>
                  </a:lnTo>
                  <a:lnTo>
                    <a:pt x="285" y="241"/>
                  </a:lnTo>
                  <a:lnTo>
                    <a:pt x="281" y="249"/>
                  </a:lnTo>
                  <a:lnTo>
                    <a:pt x="277" y="256"/>
                  </a:lnTo>
                  <a:lnTo>
                    <a:pt x="271" y="262"/>
                  </a:lnTo>
                  <a:lnTo>
                    <a:pt x="266" y="270"/>
                  </a:lnTo>
                  <a:lnTo>
                    <a:pt x="258" y="275"/>
                  </a:lnTo>
                  <a:lnTo>
                    <a:pt x="252" y="283"/>
                  </a:lnTo>
                  <a:lnTo>
                    <a:pt x="245" y="287"/>
                  </a:lnTo>
                  <a:lnTo>
                    <a:pt x="239" y="293"/>
                  </a:lnTo>
                  <a:lnTo>
                    <a:pt x="232" y="298"/>
                  </a:lnTo>
                  <a:lnTo>
                    <a:pt x="226" y="302"/>
                  </a:lnTo>
                  <a:lnTo>
                    <a:pt x="218" y="308"/>
                  </a:lnTo>
                  <a:lnTo>
                    <a:pt x="211" y="312"/>
                  </a:lnTo>
                  <a:lnTo>
                    <a:pt x="203" y="315"/>
                  </a:lnTo>
                  <a:lnTo>
                    <a:pt x="195" y="319"/>
                  </a:lnTo>
                  <a:lnTo>
                    <a:pt x="186" y="321"/>
                  </a:lnTo>
                  <a:lnTo>
                    <a:pt x="178" y="325"/>
                  </a:lnTo>
                  <a:lnTo>
                    <a:pt x="169" y="327"/>
                  </a:lnTo>
                  <a:lnTo>
                    <a:pt x="161" y="329"/>
                  </a:lnTo>
                  <a:lnTo>
                    <a:pt x="154" y="331"/>
                  </a:lnTo>
                  <a:lnTo>
                    <a:pt x="144" y="332"/>
                  </a:lnTo>
                  <a:lnTo>
                    <a:pt x="136" y="332"/>
                  </a:lnTo>
                  <a:lnTo>
                    <a:pt x="127" y="334"/>
                  </a:lnTo>
                  <a:lnTo>
                    <a:pt x="117" y="332"/>
                  </a:lnTo>
                  <a:lnTo>
                    <a:pt x="110" y="332"/>
                  </a:lnTo>
                  <a:lnTo>
                    <a:pt x="102" y="332"/>
                  </a:lnTo>
                  <a:lnTo>
                    <a:pt x="95" y="331"/>
                  </a:lnTo>
                  <a:lnTo>
                    <a:pt x="87" y="329"/>
                  </a:lnTo>
                  <a:lnTo>
                    <a:pt x="79" y="327"/>
                  </a:lnTo>
                  <a:lnTo>
                    <a:pt x="74" y="325"/>
                  </a:lnTo>
                  <a:lnTo>
                    <a:pt x="68" y="323"/>
                  </a:lnTo>
                  <a:lnTo>
                    <a:pt x="60" y="319"/>
                  </a:lnTo>
                  <a:lnTo>
                    <a:pt x="55" y="315"/>
                  </a:lnTo>
                  <a:lnTo>
                    <a:pt x="49" y="312"/>
                  </a:lnTo>
                  <a:lnTo>
                    <a:pt x="45" y="310"/>
                  </a:lnTo>
                  <a:lnTo>
                    <a:pt x="36" y="300"/>
                  </a:lnTo>
                  <a:lnTo>
                    <a:pt x="28" y="291"/>
                  </a:lnTo>
                  <a:lnTo>
                    <a:pt x="24" y="285"/>
                  </a:lnTo>
                  <a:lnTo>
                    <a:pt x="20" y="279"/>
                  </a:lnTo>
                  <a:lnTo>
                    <a:pt x="19" y="274"/>
                  </a:lnTo>
                  <a:lnTo>
                    <a:pt x="15" y="268"/>
                  </a:lnTo>
                  <a:lnTo>
                    <a:pt x="13" y="262"/>
                  </a:lnTo>
                  <a:lnTo>
                    <a:pt x="9" y="256"/>
                  </a:lnTo>
                  <a:lnTo>
                    <a:pt x="7" y="249"/>
                  </a:lnTo>
                  <a:lnTo>
                    <a:pt x="5" y="243"/>
                  </a:lnTo>
                  <a:lnTo>
                    <a:pt x="3" y="235"/>
                  </a:lnTo>
                  <a:lnTo>
                    <a:pt x="1" y="228"/>
                  </a:lnTo>
                  <a:lnTo>
                    <a:pt x="0" y="220"/>
                  </a:lnTo>
                  <a:lnTo>
                    <a:pt x="0" y="213"/>
                  </a:lnTo>
                  <a:lnTo>
                    <a:pt x="0" y="205"/>
                  </a:lnTo>
                  <a:lnTo>
                    <a:pt x="0" y="197"/>
                  </a:lnTo>
                  <a:lnTo>
                    <a:pt x="0" y="188"/>
                  </a:lnTo>
                  <a:lnTo>
                    <a:pt x="0" y="180"/>
                  </a:lnTo>
                  <a:lnTo>
                    <a:pt x="0" y="171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1" y="146"/>
                  </a:lnTo>
                  <a:lnTo>
                    <a:pt x="1" y="137"/>
                  </a:lnTo>
                  <a:lnTo>
                    <a:pt x="3" y="129"/>
                  </a:lnTo>
                  <a:lnTo>
                    <a:pt x="5" y="121"/>
                  </a:lnTo>
                  <a:lnTo>
                    <a:pt x="9" y="114"/>
                  </a:lnTo>
                  <a:lnTo>
                    <a:pt x="11" y="106"/>
                  </a:lnTo>
                  <a:lnTo>
                    <a:pt x="13" y="99"/>
                  </a:lnTo>
                  <a:lnTo>
                    <a:pt x="17" y="91"/>
                  </a:lnTo>
                  <a:lnTo>
                    <a:pt x="20" y="83"/>
                  </a:lnTo>
                  <a:lnTo>
                    <a:pt x="22" y="76"/>
                  </a:lnTo>
                  <a:lnTo>
                    <a:pt x="26" y="70"/>
                  </a:lnTo>
                  <a:lnTo>
                    <a:pt x="30" y="63"/>
                  </a:lnTo>
                  <a:lnTo>
                    <a:pt x="36" y="57"/>
                  </a:lnTo>
                  <a:lnTo>
                    <a:pt x="39" y="51"/>
                  </a:lnTo>
                  <a:lnTo>
                    <a:pt x="45" y="45"/>
                  </a:lnTo>
                  <a:lnTo>
                    <a:pt x="49" y="40"/>
                  </a:lnTo>
                  <a:lnTo>
                    <a:pt x="55" y="34"/>
                  </a:lnTo>
                  <a:lnTo>
                    <a:pt x="60" y="28"/>
                  </a:lnTo>
                  <a:lnTo>
                    <a:pt x="66" y="25"/>
                  </a:lnTo>
                  <a:lnTo>
                    <a:pt x="72" y="21"/>
                  </a:lnTo>
                  <a:lnTo>
                    <a:pt x="79" y="17"/>
                  </a:lnTo>
                  <a:lnTo>
                    <a:pt x="85" y="11"/>
                  </a:lnTo>
                  <a:lnTo>
                    <a:pt x="93" y="9"/>
                  </a:lnTo>
                  <a:lnTo>
                    <a:pt x="98" y="6"/>
                  </a:lnTo>
                  <a:lnTo>
                    <a:pt x="108" y="4"/>
                  </a:lnTo>
                  <a:lnTo>
                    <a:pt x="114" y="2"/>
                  </a:lnTo>
                  <a:lnTo>
                    <a:pt x="121" y="0"/>
                  </a:lnTo>
                  <a:lnTo>
                    <a:pt x="131" y="0"/>
                  </a:lnTo>
                  <a:lnTo>
                    <a:pt x="140" y="0"/>
                  </a:lnTo>
                  <a:lnTo>
                    <a:pt x="140" y="7"/>
                  </a:lnTo>
                  <a:lnTo>
                    <a:pt x="140" y="19"/>
                  </a:lnTo>
                  <a:lnTo>
                    <a:pt x="140" y="28"/>
                  </a:lnTo>
                  <a:lnTo>
                    <a:pt x="142" y="40"/>
                  </a:lnTo>
                  <a:lnTo>
                    <a:pt x="131" y="40"/>
                  </a:lnTo>
                  <a:lnTo>
                    <a:pt x="121" y="44"/>
                  </a:lnTo>
                  <a:lnTo>
                    <a:pt x="112" y="47"/>
                  </a:lnTo>
                  <a:lnTo>
                    <a:pt x="104" y="53"/>
                  </a:lnTo>
                  <a:lnTo>
                    <a:pt x="95" y="59"/>
                  </a:lnTo>
                  <a:lnTo>
                    <a:pt x="85" y="66"/>
                  </a:lnTo>
                  <a:lnTo>
                    <a:pt x="77" y="74"/>
                  </a:lnTo>
                  <a:lnTo>
                    <a:pt x="70" y="83"/>
                  </a:lnTo>
                  <a:lnTo>
                    <a:pt x="62" y="93"/>
                  </a:lnTo>
                  <a:lnTo>
                    <a:pt x="57" y="102"/>
                  </a:lnTo>
                  <a:lnTo>
                    <a:pt x="53" y="106"/>
                  </a:lnTo>
                  <a:lnTo>
                    <a:pt x="49" y="112"/>
                  </a:lnTo>
                  <a:lnTo>
                    <a:pt x="47" y="118"/>
                  </a:lnTo>
                  <a:lnTo>
                    <a:pt x="45" y="123"/>
                  </a:lnTo>
                  <a:lnTo>
                    <a:pt x="43" y="129"/>
                  </a:lnTo>
                  <a:lnTo>
                    <a:pt x="41" y="135"/>
                  </a:lnTo>
                  <a:lnTo>
                    <a:pt x="39" y="140"/>
                  </a:lnTo>
                  <a:lnTo>
                    <a:pt x="39" y="146"/>
                  </a:lnTo>
                  <a:lnTo>
                    <a:pt x="38" y="152"/>
                  </a:lnTo>
                  <a:lnTo>
                    <a:pt x="38" y="159"/>
                  </a:lnTo>
                  <a:lnTo>
                    <a:pt x="38" y="165"/>
                  </a:lnTo>
                  <a:lnTo>
                    <a:pt x="38" y="171"/>
                  </a:lnTo>
                  <a:lnTo>
                    <a:pt x="38" y="177"/>
                  </a:lnTo>
                  <a:lnTo>
                    <a:pt x="38" y="182"/>
                  </a:lnTo>
                  <a:lnTo>
                    <a:pt x="38" y="188"/>
                  </a:lnTo>
                  <a:lnTo>
                    <a:pt x="38" y="196"/>
                  </a:lnTo>
                  <a:lnTo>
                    <a:pt x="38" y="201"/>
                  </a:lnTo>
                  <a:lnTo>
                    <a:pt x="39" y="207"/>
                  </a:lnTo>
                  <a:lnTo>
                    <a:pt x="39" y="213"/>
                  </a:lnTo>
                  <a:lnTo>
                    <a:pt x="41" y="218"/>
                  </a:lnTo>
                  <a:lnTo>
                    <a:pt x="41" y="224"/>
                  </a:lnTo>
                  <a:lnTo>
                    <a:pt x="43" y="230"/>
                  </a:lnTo>
                  <a:lnTo>
                    <a:pt x="45" y="234"/>
                  </a:lnTo>
                  <a:lnTo>
                    <a:pt x="47" y="239"/>
                  </a:lnTo>
                  <a:lnTo>
                    <a:pt x="53" y="249"/>
                  </a:lnTo>
                  <a:lnTo>
                    <a:pt x="58" y="258"/>
                  </a:lnTo>
                  <a:lnTo>
                    <a:pt x="64" y="266"/>
                  </a:lnTo>
                  <a:lnTo>
                    <a:pt x="70" y="272"/>
                  </a:lnTo>
                  <a:lnTo>
                    <a:pt x="79" y="277"/>
                  </a:lnTo>
                  <a:lnTo>
                    <a:pt x="89" y="283"/>
                  </a:lnTo>
                  <a:lnTo>
                    <a:pt x="96" y="287"/>
                  </a:lnTo>
                  <a:lnTo>
                    <a:pt x="108" y="291"/>
                  </a:lnTo>
                  <a:lnTo>
                    <a:pt x="114" y="291"/>
                  </a:lnTo>
                  <a:lnTo>
                    <a:pt x="119" y="293"/>
                  </a:lnTo>
                  <a:lnTo>
                    <a:pt x="125" y="293"/>
                  </a:lnTo>
                  <a:lnTo>
                    <a:pt x="133" y="2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0" name="Freeform 204"/>
            <p:cNvSpPr>
              <a:spLocks/>
            </p:cNvSpPr>
            <p:nvPr/>
          </p:nvSpPr>
          <p:spPr bwMode="auto">
            <a:xfrm rot="1765608">
              <a:off x="2569" y="3507"/>
              <a:ext cx="41" cy="47"/>
            </a:xfrm>
            <a:custGeom>
              <a:avLst/>
              <a:gdLst>
                <a:gd name="T0" fmla="*/ 0 w 154"/>
                <a:gd name="T1" fmla="*/ 0 h 179"/>
                <a:gd name="T2" fmla="*/ 0 w 154"/>
                <a:gd name="T3" fmla="*/ 0 h 179"/>
                <a:gd name="T4" fmla="*/ 0 w 154"/>
                <a:gd name="T5" fmla="*/ 0 h 179"/>
                <a:gd name="T6" fmla="*/ 0 w 154"/>
                <a:gd name="T7" fmla="*/ 0 h 179"/>
                <a:gd name="T8" fmla="*/ 0 w 154"/>
                <a:gd name="T9" fmla="*/ 0 h 179"/>
                <a:gd name="T10" fmla="*/ 0 w 154"/>
                <a:gd name="T11" fmla="*/ 0 h 179"/>
                <a:gd name="T12" fmla="*/ 0 w 154"/>
                <a:gd name="T13" fmla="*/ 0 h 179"/>
                <a:gd name="T14" fmla="*/ 0 w 154"/>
                <a:gd name="T15" fmla="*/ 0 h 179"/>
                <a:gd name="T16" fmla="*/ 0 w 154"/>
                <a:gd name="T17" fmla="*/ 0 h 179"/>
                <a:gd name="T18" fmla="*/ 0 w 154"/>
                <a:gd name="T19" fmla="*/ 0 h 179"/>
                <a:gd name="T20" fmla="*/ 0 w 154"/>
                <a:gd name="T21" fmla="*/ 0 h 179"/>
                <a:gd name="T22" fmla="*/ 0 w 154"/>
                <a:gd name="T23" fmla="*/ 0 h 179"/>
                <a:gd name="T24" fmla="*/ 0 w 154"/>
                <a:gd name="T25" fmla="*/ 0 h 179"/>
                <a:gd name="T26" fmla="*/ 0 w 154"/>
                <a:gd name="T27" fmla="*/ 0 h 179"/>
                <a:gd name="T28" fmla="*/ 0 w 154"/>
                <a:gd name="T29" fmla="*/ 0 h 179"/>
                <a:gd name="T30" fmla="*/ 0 w 154"/>
                <a:gd name="T31" fmla="*/ 0 h 179"/>
                <a:gd name="T32" fmla="*/ 0 w 154"/>
                <a:gd name="T33" fmla="*/ 0 h 179"/>
                <a:gd name="T34" fmla="*/ 0 w 154"/>
                <a:gd name="T35" fmla="*/ 0 h 179"/>
                <a:gd name="T36" fmla="*/ 0 w 154"/>
                <a:gd name="T37" fmla="*/ 0 h 179"/>
                <a:gd name="T38" fmla="*/ 0 w 154"/>
                <a:gd name="T39" fmla="*/ 0 h 179"/>
                <a:gd name="T40" fmla="*/ 0 w 154"/>
                <a:gd name="T41" fmla="*/ 0 h 179"/>
                <a:gd name="T42" fmla="*/ 0 w 154"/>
                <a:gd name="T43" fmla="*/ 0 h 179"/>
                <a:gd name="T44" fmla="*/ 0 w 154"/>
                <a:gd name="T45" fmla="*/ 0 h 179"/>
                <a:gd name="T46" fmla="*/ 0 w 154"/>
                <a:gd name="T47" fmla="*/ 0 h 179"/>
                <a:gd name="T48" fmla="*/ 0 w 154"/>
                <a:gd name="T49" fmla="*/ 0 h 179"/>
                <a:gd name="T50" fmla="*/ 0 w 154"/>
                <a:gd name="T51" fmla="*/ 0 h 179"/>
                <a:gd name="T52" fmla="*/ 0 w 154"/>
                <a:gd name="T53" fmla="*/ 0 h 179"/>
                <a:gd name="T54" fmla="*/ 0 w 154"/>
                <a:gd name="T55" fmla="*/ 0 h 179"/>
                <a:gd name="T56" fmla="*/ 0 w 154"/>
                <a:gd name="T57" fmla="*/ 0 h 179"/>
                <a:gd name="T58" fmla="*/ 0 w 154"/>
                <a:gd name="T59" fmla="*/ 0 h 179"/>
                <a:gd name="T60" fmla="*/ 0 w 154"/>
                <a:gd name="T61" fmla="*/ 0 h 179"/>
                <a:gd name="T62" fmla="*/ 0 w 154"/>
                <a:gd name="T63" fmla="*/ 0 h 179"/>
                <a:gd name="T64" fmla="*/ 0 w 154"/>
                <a:gd name="T65" fmla="*/ 0 h 179"/>
                <a:gd name="T66" fmla="*/ 0 w 154"/>
                <a:gd name="T67" fmla="*/ 0 h 179"/>
                <a:gd name="T68" fmla="*/ 0 w 154"/>
                <a:gd name="T69" fmla="*/ 0 h 179"/>
                <a:gd name="T70" fmla="*/ 0 w 154"/>
                <a:gd name="T71" fmla="*/ 0 h 179"/>
                <a:gd name="T72" fmla="*/ 0 w 154"/>
                <a:gd name="T73" fmla="*/ 0 h 179"/>
                <a:gd name="T74" fmla="*/ 0 w 154"/>
                <a:gd name="T75" fmla="*/ 0 h 179"/>
                <a:gd name="T76" fmla="*/ 0 w 154"/>
                <a:gd name="T77" fmla="*/ 0 h 179"/>
                <a:gd name="T78" fmla="*/ 0 w 154"/>
                <a:gd name="T79" fmla="*/ 0 h 179"/>
                <a:gd name="T80" fmla="*/ 0 w 154"/>
                <a:gd name="T81" fmla="*/ 0 h 179"/>
                <a:gd name="T82" fmla="*/ 0 w 154"/>
                <a:gd name="T83" fmla="*/ 0 h 179"/>
                <a:gd name="T84" fmla="*/ 0 w 154"/>
                <a:gd name="T85" fmla="*/ 0 h 179"/>
                <a:gd name="T86" fmla="*/ 0 w 154"/>
                <a:gd name="T87" fmla="*/ 0 h 179"/>
                <a:gd name="T88" fmla="*/ 0 w 154"/>
                <a:gd name="T89" fmla="*/ 0 h 179"/>
                <a:gd name="T90" fmla="*/ 0 w 154"/>
                <a:gd name="T91" fmla="*/ 0 h 179"/>
                <a:gd name="T92" fmla="*/ 0 w 154"/>
                <a:gd name="T93" fmla="*/ 0 h 179"/>
                <a:gd name="T94" fmla="*/ 0 w 154"/>
                <a:gd name="T95" fmla="*/ 0 h 179"/>
                <a:gd name="T96" fmla="*/ 0 w 154"/>
                <a:gd name="T97" fmla="*/ 0 h 179"/>
                <a:gd name="T98" fmla="*/ 0 w 154"/>
                <a:gd name="T99" fmla="*/ 0 h 179"/>
                <a:gd name="T100" fmla="*/ 0 w 154"/>
                <a:gd name="T101" fmla="*/ 0 h 179"/>
                <a:gd name="T102" fmla="*/ 0 w 154"/>
                <a:gd name="T103" fmla="*/ 0 h 179"/>
                <a:gd name="T104" fmla="*/ 0 w 154"/>
                <a:gd name="T105" fmla="*/ 0 h 179"/>
                <a:gd name="T106" fmla="*/ 0 w 154"/>
                <a:gd name="T107" fmla="*/ 0 h 179"/>
                <a:gd name="T108" fmla="*/ 0 w 154"/>
                <a:gd name="T109" fmla="*/ 0 h 179"/>
                <a:gd name="T110" fmla="*/ 0 w 154"/>
                <a:gd name="T111" fmla="*/ 0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"/>
                <a:gd name="T169" fmla="*/ 0 h 179"/>
                <a:gd name="T170" fmla="*/ 154 w 154"/>
                <a:gd name="T171" fmla="*/ 179 h 1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" h="179">
                  <a:moveTo>
                    <a:pt x="69" y="135"/>
                  </a:moveTo>
                  <a:lnTo>
                    <a:pt x="78" y="133"/>
                  </a:lnTo>
                  <a:lnTo>
                    <a:pt x="88" y="129"/>
                  </a:lnTo>
                  <a:lnTo>
                    <a:pt x="97" y="123"/>
                  </a:lnTo>
                  <a:lnTo>
                    <a:pt x="107" y="114"/>
                  </a:lnTo>
                  <a:lnTo>
                    <a:pt x="109" y="110"/>
                  </a:lnTo>
                  <a:lnTo>
                    <a:pt x="113" y="104"/>
                  </a:lnTo>
                  <a:lnTo>
                    <a:pt x="116" y="99"/>
                  </a:lnTo>
                  <a:lnTo>
                    <a:pt x="120" y="95"/>
                  </a:lnTo>
                  <a:lnTo>
                    <a:pt x="122" y="89"/>
                  </a:lnTo>
                  <a:lnTo>
                    <a:pt x="124" y="84"/>
                  </a:lnTo>
                  <a:lnTo>
                    <a:pt x="124" y="78"/>
                  </a:lnTo>
                  <a:lnTo>
                    <a:pt x="126" y="74"/>
                  </a:lnTo>
                  <a:lnTo>
                    <a:pt x="124" y="65"/>
                  </a:lnTo>
                  <a:lnTo>
                    <a:pt x="122" y="57"/>
                  </a:lnTo>
                  <a:lnTo>
                    <a:pt x="120" y="51"/>
                  </a:lnTo>
                  <a:lnTo>
                    <a:pt x="116" y="46"/>
                  </a:lnTo>
                  <a:lnTo>
                    <a:pt x="111" y="42"/>
                  </a:lnTo>
                  <a:lnTo>
                    <a:pt x="105" y="38"/>
                  </a:lnTo>
                  <a:lnTo>
                    <a:pt x="99" y="36"/>
                  </a:lnTo>
                  <a:lnTo>
                    <a:pt x="92" y="34"/>
                  </a:lnTo>
                  <a:lnTo>
                    <a:pt x="92" y="25"/>
                  </a:lnTo>
                  <a:lnTo>
                    <a:pt x="92" y="17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99" y="2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8" y="9"/>
                  </a:lnTo>
                  <a:lnTo>
                    <a:pt x="124" y="11"/>
                  </a:lnTo>
                  <a:lnTo>
                    <a:pt x="130" y="15"/>
                  </a:lnTo>
                  <a:lnTo>
                    <a:pt x="133" y="19"/>
                  </a:lnTo>
                  <a:lnTo>
                    <a:pt x="139" y="23"/>
                  </a:lnTo>
                  <a:lnTo>
                    <a:pt x="141" y="27"/>
                  </a:lnTo>
                  <a:lnTo>
                    <a:pt x="145" y="32"/>
                  </a:lnTo>
                  <a:lnTo>
                    <a:pt x="147" y="38"/>
                  </a:lnTo>
                  <a:lnTo>
                    <a:pt x="151" y="44"/>
                  </a:lnTo>
                  <a:lnTo>
                    <a:pt x="151" y="49"/>
                  </a:lnTo>
                  <a:lnTo>
                    <a:pt x="153" y="57"/>
                  </a:lnTo>
                  <a:lnTo>
                    <a:pt x="154" y="65"/>
                  </a:lnTo>
                  <a:lnTo>
                    <a:pt x="154" y="74"/>
                  </a:lnTo>
                  <a:lnTo>
                    <a:pt x="154" y="82"/>
                  </a:lnTo>
                  <a:lnTo>
                    <a:pt x="153" y="91"/>
                  </a:lnTo>
                  <a:lnTo>
                    <a:pt x="149" y="99"/>
                  </a:lnTo>
                  <a:lnTo>
                    <a:pt x="147" y="108"/>
                  </a:lnTo>
                  <a:lnTo>
                    <a:pt x="141" y="118"/>
                  </a:lnTo>
                  <a:lnTo>
                    <a:pt x="135" y="127"/>
                  </a:lnTo>
                  <a:lnTo>
                    <a:pt x="130" y="135"/>
                  </a:lnTo>
                  <a:lnTo>
                    <a:pt x="124" y="142"/>
                  </a:lnTo>
                  <a:lnTo>
                    <a:pt x="116" y="150"/>
                  </a:lnTo>
                  <a:lnTo>
                    <a:pt x="109" y="156"/>
                  </a:lnTo>
                  <a:lnTo>
                    <a:pt x="99" y="161"/>
                  </a:lnTo>
                  <a:lnTo>
                    <a:pt x="92" y="167"/>
                  </a:lnTo>
                  <a:lnTo>
                    <a:pt x="84" y="171"/>
                  </a:lnTo>
                  <a:lnTo>
                    <a:pt x="75" y="175"/>
                  </a:lnTo>
                  <a:lnTo>
                    <a:pt x="67" y="177"/>
                  </a:lnTo>
                  <a:lnTo>
                    <a:pt x="57" y="179"/>
                  </a:lnTo>
                  <a:lnTo>
                    <a:pt x="48" y="177"/>
                  </a:lnTo>
                  <a:lnTo>
                    <a:pt x="40" y="177"/>
                  </a:lnTo>
                  <a:lnTo>
                    <a:pt x="33" y="173"/>
                  </a:lnTo>
                  <a:lnTo>
                    <a:pt x="27" y="171"/>
                  </a:lnTo>
                  <a:lnTo>
                    <a:pt x="21" y="167"/>
                  </a:lnTo>
                  <a:lnTo>
                    <a:pt x="16" y="163"/>
                  </a:lnTo>
                  <a:lnTo>
                    <a:pt x="12" y="158"/>
                  </a:lnTo>
                  <a:lnTo>
                    <a:pt x="10" y="154"/>
                  </a:lnTo>
                  <a:lnTo>
                    <a:pt x="6" y="146"/>
                  </a:lnTo>
                  <a:lnTo>
                    <a:pt x="4" y="141"/>
                  </a:lnTo>
                  <a:lnTo>
                    <a:pt x="2" y="135"/>
                  </a:lnTo>
                  <a:lnTo>
                    <a:pt x="2" y="127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4" y="63"/>
                  </a:lnTo>
                  <a:lnTo>
                    <a:pt x="6" y="53"/>
                  </a:lnTo>
                  <a:lnTo>
                    <a:pt x="8" y="47"/>
                  </a:lnTo>
                  <a:lnTo>
                    <a:pt x="12" y="40"/>
                  </a:lnTo>
                  <a:lnTo>
                    <a:pt x="16" y="34"/>
                  </a:lnTo>
                  <a:lnTo>
                    <a:pt x="19" y="27"/>
                  </a:lnTo>
                  <a:lnTo>
                    <a:pt x="23" y="21"/>
                  </a:lnTo>
                  <a:lnTo>
                    <a:pt x="29" y="15"/>
                  </a:lnTo>
                  <a:lnTo>
                    <a:pt x="35" y="11"/>
                  </a:lnTo>
                  <a:lnTo>
                    <a:pt x="40" y="8"/>
                  </a:lnTo>
                  <a:lnTo>
                    <a:pt x="48" y="4"/>
                  </a:lnTo>
                  <a:lnTo>
                    <a:pt x="56" y="2"/>
                  </a:lnTo>
                  <a:lnTo>
                    <a:pt x="65" y="0"/>
                  </a:lnTo>
                  <a:lnTo>
                    <a:pt x="65" y="8"/>
                  </a:lnTo>
                  <a:lnTo>
                    <a:pt x="67" y="17"/>
                  </a:lnTo>
                  <a:lnTo>
                    <a:pt x="67" y="27"/>
                  </a:lnTo>
                  <a:lnTo>
                    <a:pt x="69" y="34"/>
                  </a:lnTo>
                  <a:lnTo>
                    <a:pt x="61" y="36"/>
                  </a:lnTo>
                  <a:lnTo>
                    <a:pt x="54" y="42"/>
                  </a:lnTo>
                  <a:lnTo>
                    <a:pt x="46" y="47"/>
                  </a:lnTo>
                  <a:lnTo>
                    <a:pt x="40" y="55"/>
                  </a:lnTo>
                  <a:lnTo>
                    <a:pt x="35" y="63"/>
                  </a:lnTo>
                  <a:lnTo>
                    <a:pt x="31" y="72"/>
                  </a:lnTo>
                  <a:lnTo>
                    <a:pt x="29" y="82"/>
                  </a:lnTo>
                  <a:lnTo>
                    <a:pt x="29" y="91"/>
                  </a:lnTo>
                  <a:lnTo>
                    <a:pt x="29" y="101"/>
                  </a:lnTo>
                  <a:lnTo>
                    <a:pt x="31" y="108"/>
                  </a:lnTo>
                  <a:lnTo>
                    <a:pt x="33" y="118"/>
                  </a:lnTo>
                  <a:lnTo>
                    <a:pt x="37" y="123"/>
                  </a:lnTo>
                  <a:lnTo>
                    <a:pt x="42" y="127"/>
                  </a:lnTo>
                  <a:lnTo>
                    <a:pt x="48" y="131"/>
                  </a:lnTo>
                  <a:lnTo>
                    <a:pt x="52" y="133"/>
                  </a:lnTo>
                  <a:lnTo>
                    <a:pt x="57" y="133"/>
                  </a:lnTo>
                  <a:lnTo>
                    <a:pt x="63" y="133"/>
                  </a:lnTo>
                  <a:lnTo>
                    <a:pt x="69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1" name="Freeform 205"/>
            <p:cNvSpPr>
              <a:spLocks/>
            </p:cNvSpPr>
            <p:nvPr/>
          </p:nvSpPr>
          <p:spPr bwMode="auto">
            <a:xfrm rot="1765608">
              <a:off x="2463" y="3524"/>
              <a:ext cx="53" cy="52"/>
            </a:xfrm>
            <a:custGeom>
              <a:avLst/>
              <a:gdLst>
                <a:gd name="T0" fmla="*/ 0 w 200"/>
                <a:gd name="T1" fmla="*/ 0 h 195"/>
                <a:gd name="T2" fmla="*/ 0 w 200"/>
                <a:gd name="T3" fmla="*/ 0 h 195"/>
                <a:gd name="T4" fmla="*/ 0 w 200"/>
                <a:gd name="T5" fmla="*/ 0 h 195"/>
                <a:gd name="T6" fmla="*/ 0 w 200"/>
                <a:gd name="T7" fmla="*/ 0 h 195"/>
                <a:gd name="T8" fmla="*/ 0 w 200"/>
                <a:gd name="T9" fmla="*/ 0 h 195"/>
                <a:gd name="T10" fmla="*/ 0 w 200"/>
                <a:gd name="T11" fmla="*/ 0 h 195"/>
                <a:gd name="T12" fmla="*/ 0 w 200"/>
                <a:gd name="T13" fmla="*/ 0 h 195"/>
                <a:gd name="T14" fmla="*/ 0 w 200"/>
                <a:gd name="T15" fmla="*/ 0 h 195"/>
                <a:gd name="T16" fmla="*/ 0 w 200"/>
                <a:gd name="T17" fmla="*/ 0 h 195"/>
                <a:gd name="T18" fmla="*/ 0 w 200"/>
                <a:gd name="T19" fmla="*/ 0 h 195"/>
                <a:gd name="T20" fmla="*/ 0 w 200"/>
                <a:gd name="T21" fmla="*/ 0 h 195"/>
                <a:gd name="T22" fmla="*/ 0 w 200"/>
                <a:gd name="T23" fmla="*/ 0 h 195"/>
                <a:gd name="T24" fmla="*/ 0 w 200"/>
                <a:gd name="T25" fmla="*/ 0 h 195"/>
                <a:gd name="T26" fmla="*/ 0 w 200"/>
                <a:gd name="T27" fmla="*/ 0 h 195"/>
                <a:gd name="T28" fmla="*/ 0 w 200"/>
                <a:gd name="T29" fmla="*/ 0 h 195"/>
                <a:gd name="T30" fmla="*/ 0 w 200"/>
                <a:gd name="T31" fmla="*/ 0 h 195"/>
                <a:gd name="T32" fmla="*/ 0 w 200"/>
                <a:gd name="T33" fmla="*/ 0 h 195"/>
                <a:gd name="T34" fmla="*/ 0 w 200"/>
                <a:gd name="T35" fmla="*/ 0 h 195"/>
                <a:gd name="T36" fmla="*/ 0 w 200"/>
                <a:gd name="T37" fmla="*/ 0 h 195"/>
                <a:gd name="T38" fmla="*/ 0 w 200"/>
                <a:gd name="T39" fmla="*/ 0 h 195"/>
                <a:gd name="T40" fmla="*/ 0 w 200"/>
                <a:gd name="T41" fmla="*/ 0 h 195"/>
                <a:gd name="T42" fmla="*/ 0 w 200"/>
                <a:gd name="T43" fmla="*/ 0 h 195"/>
                <a:gd name="T44" fmla="*/ 0 w 200"/>
                <a:gd name="T45" fmla="*/ 0 h 195"/>
                <a:gd name="T46" fmla="*/ 0 w 200"/>
                <a:gd name="T47" fmla="*/ 0 h 195"/>
                <a:gd name="T48" fmla="*/ 0 w 200"/>
                <a:gd name="T49" fmla="*/ 0 h 195"/>
                <a:gd name="T50" fmla="*/ 0 w 200"/>
                <a:gd name="T51" fmla="*/ 0 h 195"/>
                <a:gd name="T52" fmla="*/ 0 w 200"/>
                <a:gd name="T53" fmla="*/ 0 h 195"/>
                <a:gd name="T54" fmla="*/ 0 w 200"/>
                <a:gd name="T55" fmla="*/ 0 h 195"/>
                <a:gd name="T56" fmla="*/ 0 w 200"/>
                <a:gd name="T57" fmla="*/ 0 h 195"/>
                <a:gd name="T58" fmla="*/ 0 w 200"/>
                <a:gd name="T59" fmla="*/ 0 h 195"/>
                <a:gd name="T60" fmla="*/ 0 w 200"/>
                <a:gd name="T61" fmla="*/ 0 h 195"/>
                <a:gd name="T62" fmla="*/ 0 w 200"/>
                <a:gd name="T63" fmla="*/ 0 h 195"/>
                <a:gd name="T64" fmla="*/ 0 w 200"/>
                <a:gd name="T65" fmla="*/ 0 h 195"/>
                <a:gd name="T66" fmla="*/ 0 w 200"/>
                <a:gd name="T67" fmla="*/ 0 h 195"/>
                <a:gd name="T68" fmla="*/ 0 w 200"/>
                <a:gd name="T69" fmla="*/ 0 h 195"/>
                <a:gd name="T70" fmla="*/ 0 w 200"/>
                <a:gd name="T71" fmla="*/ 0 h 195"/>
                <a:gd name="T72" fmla="*/ 0 w 200"/>
                <a:gd name="T73" fmla="*/ 0 h 195"/>
                <a:gd name="T74" fmla="*/ 0 w 200"/>
                <a:gd name="T75" fmla="*/ 0 h 195"/>
                <a:gd name="T76" fmla="*/ 0 w 200"/>
                <a:gd name="T77" fmla="*/ 0 h 195"/>
                <a:gd name="T78" fmla="*/ 0 w 200"/>
                <a:gd name="T79" fmla="*/ 0 h 195"/>
                <a:gd name="T80" fmla="*/ 0 w 200"/>
                <a:gd name="T81" fmla="*/ 0 h 195"/>
                <a:gd name="T82" fmla="*/ 0 w 200"/>
                <a:gd name="T83" fmla="*/ 0 h 195"/>
                <a:gd name="T84" fmla="*/ 0 w 200"/>
                <a:gd name="T85" fmla="*/ 0 h 195"/>
                <a:gd name="T86" fmla="*/ 0 w 200"/>
                <a:gd name="T87" fmla="*/ 0 h 195"/>
                <a:gd name="T88" fmla="*/ 0 w 200"/>
                <a:gd name="T89" fmla="*/ 0 h 195"/>
                <a:gd name="T90" fmla="*/ 0 w 200"/>
                <a:gd name="T91" fmla="*/ 0 h 195"/>
                <a:gd name="T92" fmla="*/ 0 w 200"/>
                <a:gd name="T93" fmla="*/ 0 h 195"/>
                <a:gd name="T94" fmla="*/ 0 w 200"/>
                <a:gd name="T95" fmla="*/ 0 h 195"/>
                <a:gd name="T96" fmla="*/ 0 w 200"/>
                <a:gd name="T97" fmla="*/ 0 h 195"/>
                <a:gd name="T98" fmla="*/ 0 w 200"/>
                <a:gd name="T99" fmla="*/ 0 h 195"/>
                <a:gd name="T100" fmla="*/ 0 w 200"/>
                <a:gd name="T101" fmla="*/ 0 h 195"/>
                <a:gd name="T102" fmla="*/ 0 w 200"/>
                <a:gd name="T103" fmla="*/ 0 h 195"/>
                <a:gd name="T104" fmla="*/ 0 w 200"/>
                <a:gd name="T105" fmla="*/ 0 h 195"/>
                <a:gd name="T106" fmla="*/ 0 w 200"/>
                <a:gd name="T107" fmla="*/ 0 h 195"/>
                <a:gd name="T108" fmla="*/ 0 w 200"/>
                <a:gd name="T109" fmla="*/ 0 h 195"/>
                <a:gd name="T110" fmla="*/ 0 w 200"/>
                <a:gd name="T111" fmla="*/ 0 h 195"/>
                <a:gd name="T112" fmla="*/ 0 w 200"/>
                <a:gd name="T113" fmla="*/ 0 h 195"/>
                <a:gd name="T114" fmla="*/ 0 w 200"/>
                <a:gd name="T115" fmla="*/ 0 h 195"/>
                <a:gd name="T116" fmla="*/ 0 w 200"/>
                <a:gd name="T117" fmla="*/ 0 h 195"/>
                <a:gd name="T118" fmla="*/ 0 w 200"/>
                <a:gd name="T119" fmla="*/ 0 h 1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"/>
                <a:gd name="T181" fmla="*/ 0 h 195"/>
                <a:gd name="T182" fmla="*/ 200 w 200"/>
                <a:gd name="T183" fmla="*/ 195 h 1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" h="195">
                  <a:moveTo>
                    <a:pt x="93" y="159"/>
                  </a:moveTo>
                  <a:lnTo>
                    <a:pt x="97" y="157"/>
                  </a:lnTo>
                  <a:lnTo>
                    <a:pt x="103" y="157"/>
                  </a:lnTo>
                  <a:lnTo>
                    <a:pt x="108" y="155"/>
                  </a:lnTo>
                  <a:lnTo>
                    <a:pt x="114" y="153"/>
                  </a:lnTo>
                  <a:lnTo>
                    <a:pt x="120" y="152"/>
                  </a:lnTo>
                  <a:lnTo>
                    <a:pt x="125" y="148"/>
                  </a:lnTo>
                  <a:lnTo>
                    <a:pt x="129" y="146"/>
                  </a:lnTo>
                  <a:lnTo>
                    <a:pt x="135" y="142"/>
                  </a:lnTo>
                  <a:lnTo>
                    <a:pt x="143" y="134"/>
                  </a:lnTo>
                  <a:lnTo>
                    <a:pt x="150" y="125"/>
                  </a:lnTo>
                  <a:lnTo>
                    <a:pt x="154" y="114"/>
                  </a:lnTo>
                  <a:lnTo>
                    <a:pt x="156" y="104"/>
                  </a:lnTo>
                  <a:lnTo>
                    <a:pt x="154" y="95"/>
                  </a:lnTo>
                  <a:lnTo>
                    <a:pt x="152" y="85"/>
                  </a:lnTo>
                  <a:lnTo>
                    <a:pt x="150" y="77"/>
                  </a:lnTo>
                  <a:lnTo>
                    <a:pt x="148" y="70"/>
                  </a:lnTo>
                  <a:lnTo>
                    <a:pt x="143" y="60"/>
                  </a:lnTo>
                  <a:lnTo>
                    <a:pt x="139" y="55"/>
                  </a:lnTo>
                  <a:lnTo>
                    <a:pt x="131" y="49"/>
                  </a:lnTo>
                  <a:lnTo>
                    <a:pt x="125" y="47"/>
                  </a:lnTo>
                  <a:lnTo>
                    <a:pt x="124" y="41"/>
                  </a:lnTo>
                  <a:lnTo>
                    <a:pt x="124" y="38"/>
                  </a:lnTo>
                  <a:lnTo>
                    <a:pt x="122" y="30"/>
                  </a:lnTo>
                  <a:lnTo>
                    <a:pt x="120" y="24"/>
                  </a:lnTo>
                  <a:lnTo>
                    <a:pt x="116" y="17"/>
                  </a:lnTo>
                  <a:lnTo>
                    <a:pt x="114" y="11"/>
                  </a:lnTo>
                  <a:lnTo>
                    <a:pt x="114" y="5"/>
                  </a:lnTo>
                  <a:lnTo>
                    <a:pt x="114" y="1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5" y="1"/>
                  </a:lnTo>
                  <a:lnTo>
                    <a:pt x="143" y="5"/>
                  </a:lnTo>
                  <a:lnTo>
                    <a:pt x="150" y="7"/>
                  </a:lnTo>
                  <a:lnTo>
                    <a:pt x="156" y="13"/>
                  </a:lnTo>
                  <a:lnTo>
                    <a:pt x="163" y="17"/>
                  </a:lnTo>
                  <a:lnTo>
                    <a:pt x="171" y="22"/>
                  </a:lnTo>
                  <a:lnTo>
                    <a:pt x="175" y="28"/>
                  </a:lnTo>
                  <a:lnTo>
                    <a:pt x="181" y="36"/>
                  </a:lnTo>
                  <a:lnTo>
                    <a:pt x="186" y="41"/>
                  </a:lnTo>
                  <a:lnTo>
                    <a:pt x="190" y="49"/>
                  </a:lnTo>
                  <a:lnTo>
                    <a:pt x="194" y="58"/>
                  </a:lnTo>
                  <a:lnTo>
                    <a:pt x="196" y="66"/>
                  </a:lnTo>
                  <a:lnTo>
                    <a:pt x="198" y="74"/>
                  </a:lnTo>
                  <a:lnTo>
                    <a:pt x="200" y="83"/>
                  </a:lnTo>
                  <a:lnTo>
                    <a:pt x="198" y="91"/>
                  </a:lnTo>
                  <a:lnTo>
                    <a:pt x="196" y="100"/>
                  </a:lnTo>
                  <a:lnTo>
                    <a:pt x="194" y="110"/>
                  </a:lnTo>
                  <a:lnTo>
                    <a:pt x="190" y="121"/>
                  </a:lnTo>
                  <a:lnTo>
                    <a:pt x="186" y="129"/>
                  </a:lnTo>
                  <a:lnTo>
                    <a:pt x="181" y="138"/>
                  </a:lnTo>
                  <a:lnTo>
                    <a:pt x="175" y="148"/>
                  </a:lnTo>
                  <a:lnTo>
                    <a:pt x="171" y="157"/>
                  </a:lnTo>
                  <a:lnTo>
                    <a:pt x="163" y="163"/>
                  </a:lnTo>
                  <a:lnTo>
                    <a:pt x="156" y="172"/>
                  </a:lnTo>
                  <a:lnTo>
                    <a:pt x="148" y="178"/>
                  </a:lnTo>
                  <a:lnTo>
                    <a:pt x="141" y="184"/>
                  </a:lnTo>
                  <a:lnTo>
                    <a:pt x="133" y="188"/>
                  </a:lnTo>
                  <a:lnTo>
                    <a:pt x="124" y="191"/>
                  </a:lnTo>
                  <a:lnTo>
                    <a:pt x="114" y="193"/>
                  </a:lnTo>
                  <a:lnTo>
                    <a:pt x="106" y="195"/>
                  </a:lnTo>
                  <a:lnTo>
                    <a:pt x="97" y="195"/>
                  </a:lnTo>
                  <a:lnTo>
                    <a:pt x="87" y="193"/>
                  </a:lnTo>
                  <a:lnTo>
                    <a:pt x="78" y="191"/>
                  </a:lnTo>
                  <a:lnTo>
                    <a:pt x="68" y="191"/>
                  </a:lnTo>
                  <a:lnTo>
                    <a:pt x="59" y="188"/>
                  </a:lnTo>
                  <a:lnTo>
                    <a:pt x="49" y="186"/>
                  </a:lnTo>
                  <a:lnTo>
                    <a:pt x="42" y="182"/>
                  </a:lnTo>
                  <a:lnTo>
                    <a:pt x="34" y="178"/>
                  </a:lnTo>
                  <a:lnTo>
                    <a:pt x="25" y="174"/>
                  </a:lnTo>
                  <a:lnTo>
                    <a:pt x="19" y="169"/>
                  </a:lnTo>
                  <a:lnTo>
                    <a:pt x="13" y="163"/>
                  </a:lnTo>
                  <a:lnTo>
                    <a:pt x="9" y="157"/>
                  </a:lnTo>
                  <a:lnTo>
                    <a:pt x="4" y="150"/>
                  </a:lnTo>
                  <a:lnTo>
                    <a:pt x="2" y="142"/>
                  </a:lnTo>
                  <a:lnTo>
                    <a:pt x="0" y="134"/>
                  </a:lnTo>
                  <a:lnTo>
                    <a:pt x="0" y="127"/>
                  </a:lnTo>
                  <a:lnTo>
                    <a:pt x="0" y="117"/>
                  </a:lnTo>
                  <a:lnTo>
                    <a:pt x="2" y="108"/>
                  </a:lnTo>
                  <a:lnTo>
                    <a:pt x="4" y="96"/>
                  </a:lnTo>
                  <a:lnTo>
                    <a:pt x="8" y="89"/>
                  </a:lnTo>
                  <a:lnTo>
                    <a:pt x="11" y="77"/>
                  </a:lnTo>
                  <a:lnTo>
                    <a:pt x="17" y="68"/>
                  </a:lnTo>
                  <a:lnTo>
                    <a:pt x="23" y="60"/>
                  </a:lnTo>
                  <a:lnTo>
                    <a:pt x="30" y="51"/>
                  </a:lnTo>
                  <a:lnTo>
                    <a:pt x="38" y="41"/>
                  </a:lnTo>
                  <a:lnTo>
                    <a:pt x="46" y="34"/>
                  </a:lnTo>
                  <a:lnTo>
                    <a:pt x="53" y="26"/>
                  </a:lnTo>
                  <a:lnTo>
                    <a:pt x="63" y="20"/>
                  </a:lnTo>
                  <a:lnTo>
                    <a:pt x="70" y="15"/>
                  </a:lnTo>
                  <a:lnTo>
                    <a:pt x="80" y="9"/>
                  </a:lnTo>
                  <a:lnTo>
                    <a:pt x="87" y="7"/>
                  </a:lnTo>
                  <a:lnTo>
                    <a:pt x="97" y="5"/>
                  </a:lnTo>
                  <a:lnTo>
                    <a:pt x="97" y="9"/>
                  </a:lnTo>
                  <a:lnTo>
                    <a:pt x="97" y="15"/>
                  </a:lnTo>
                  <a:lnTo>
                    <a:pt x="97" y="20"/>
                  </a:lnTo>
                  <a:lnTo>
                    <a:pt x="97" y="26"/>
                  </a:lnTo>
                  <a:lnTo>
                    <a:pt x="97" y="32"/>
                  </a:lnTo>
                  <a:lnTo>
                    <a:pt x="97" y="39"/>
                  </a:lnTo>
                  <a:lnTo>
                    <a:pt x="97" y="43"/>
                  </a:lnTo>
                  <a:lnTo>
                    <a:pt x="97" y="49"/>
                  </a:lnTo>
                  <a:lnTo>
                    <a:pt x="87" y="53"/>
                  </a:lnTo>
                  <a:lnTo>
                    <a:pt x="80" y="58"/>
                  </a:lnTo>
                  <a:lnTo>
                    <a:pt x="70" y="66"/>
                  </a:lnTo>
                  <a:lnTo>
                    <a:pt x="65" y="76"/>
                  </a:lnTo>
                  <a:lnTo>
                    <a:pt x="59" y="83"/>
                  </a:lnTo>
                  <a:lnTo>
                    <a:pt x="55" y="93"/>
                  </a:lnTo>
                  <a:lnTo>
                    <a:pt x="51" y="102"/>
                  </a:lnTo>
                  <a:lnTo>
                    <a:pt x="51" y="114"/>
                  </a:lnTo>
                  <a:lnTo>
                    <a:pt x="51" y="123"/>
                  </a:lnTo>
                  <a:lnTo>
                    <a:pt x="53" y="133"/>
                  </a:lnTo>
                  <a:lnTo>
                    <a:pt x="57" y="140"/>
                  </a:lnTo>
                  <a:lnTo>
                    <a:pt x="61" y="148"/>
                  </a:lnTo>
                  <a:lnTo>
                    <a:pt x="66" y="152"/>
                  </a:lnTo>
                  <a:lnTo>
                    <a:pt x="74" y="155"/>
                  </a:lnTo>
                  <a:lnTo>
                    <a:pt x="78" y="157"/>
                  </a:lnTo>
                  <a:lnTo>
                    <a:pt x="82" y="157"/>
                  </a:lnTo>
                  <a:lnTo>
                    <a:pt x="87" y="157"/>
                  </a:lnTo>
                  <a:lnTo>
                    <a:pt x="93" y="1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2" name="Freeform 206"/>
            <p:cNvSpPr>
              <a:spLocks/>
            </p:cNvSpPr>
            <p:nvPr/>
          </p:nvSpPr>
          <p:spPr bwMode="auto">
            <a:xfrm rot="1765608">
              <a:off x="2457" y="3522"/>
              <a:ext cx="53" cy="51"/>
            </a:xfrm>
            <a:custGeom>
              <a:avLst/>
              <a:gdLst>
                <a:gd name="T0" fmla="*/ 0 w 202"/>
                <a:gd name="T1" fmla="*/ 0 h 196"/>
                <a:gd name="T2" fmla="*/ 0 w 202"/>
                <a:gd name="T3" fmla="*/ 0 h 196"/>
                <a:gd name="T4" fmla="*/ 0 w 202"/>
                <a:gd name="T5" fmla="*/ 0 h 196"/>
                <a:gd name="T6" fmla="*/ 0 w 202"/>
                <a:gd name="T7" fmla="*/ 0 h 196"/>
                <a:gd name="T8" fmla="*/ 0 w 202"/>
                <a:gd name="T9" fmla="*/ 0 h 196"/>
                <a:gd name="T10" fmla="*/ 0 w 202"/>
                <a:gd name="T11" fmla="*/ 0 h 196"/>
                <a:gd name="T12" fmla="*/ 0 w 202"/>
                <a:gd name="T13" fmla="*/ 0 h 196"/>
                <a:gd name="T14" fmla="*/ 0 w 202"/>
                <a:gd name="T15" fmla="*/ 0 h 196"/>
                <a:gd name="T16" fmla="*/ 0 w 202"/>
                <a:gd name="T17" fmla="*/ 0 h 196"/>
                <a:gd name="T18" fmla="*/ 0 w 202"/>
                <a:gd name="T19" fmla="*/ 0 h 196"/>
                <a:gd name="T20" fmla="*/ 0 w 202"/>
                <a:gd name="T21" fmla="*/ 0 h 196"/>
                <a:gd name="T22" fmla="*/ 0 w 202"/>
                <a:gd name="T23" fmla="*/ 0 h 196"/>
                <a:gd name="T24" fmla="*/ 0 w 202"/>
                <a:gd name="T25" fmla="*/ 0 h 196"/>
                <a:gd name="T26" fmla="*/ 0 w 202"/>
                <a:gd name="T27" fmla="*/ 0 h 196"/>
                <a:gd name="T28" fmla="*/ 0 w 202"/>
                <a:gd name="T29" fmla="*/ 0 h 196"/>
                <a:gd name="T30" fmla="*/ 0 w 202"/>
                <a:gd name="T31" fmla="*/ 0 h 196"/>
                <a:gd name="T32" fmla="*/ 0 w 202"/>
                <a:gd name="T33" fmla="*/ 0 h 196"/>
                <a:gd name="T34" fmla="*/ 0 w 202"/>
                <a:gd name="T35" fmla="*/ 0 h 196"/>
                <a:gd name="T36" fmla="*/ 0 w 202"/>
                <a:gd name="T37" fmla="*/ 0 h 196"/>
                <a:gd name="T38" fmla="*/ 0 w 202"/>
                <a:gd name="T39" fmla="*/ 0 h 196"/>
                <a:gd name="T40" fmla="*/ 0 w 202"/>
                <a:gd name="T41" fmla="*/ 0 h 196"/>
                <a:gd name="T42" fmla="*/ 0 w 202"/>
                <a:gd name="T43" fmla="*/ 0 h 196"/>
                <a:gd name="T44" fmla="*/ 0 w 202"/>
                <a:gd name="T45" fmla="*/ 0 h 196"/>
                <a:gd name="T46" fmla="*/ 0 w 202"/>
                <a:gd name="T47" fmla="*/ 0 h 196"/>
                <a:gd name="T48" fmla="*/ 0 w 202"/>
                <a:gd name="T49" fmla="*/ 0 h 196"/>
                <a:gd name="T50" fmla="*/ 0 w 202"/>
                <a:gd name="T51" fmla="*/ 0 h 196"/>
                <a:gd name="T52" fmla="*/ 0 w 202"/>
                <a:gd name="T53" fmla="*/ 0 h 196"/>
                <a:gd name="T54" fmla="*/ 0 w 202"/>
                <a:gd name="T55" fmla="*/ 0 h 196"/>
                <a:gd name="T56" fmla="*/ 0 w 202"/>
                <a:gd name="T57" fmla="*/ 0 h 196"/>
                <a:gd name="T58" fmla="*/ 0 w 202"/>
                <a:gd name="T59" fmla="*/ 0 h 196"/>
                <a:gd name="T60" fmla="*/ 0 w 202"/>
                <a:gd name="T61" fmla="*/ 0 h 196"/>
                <a:gd name="T62" fmla="*/ 0 w 202"/>
                <a:gd name="T63" fmla="*/ 0 h 196"/>
                <a:gd name="T64" fmla="*/ 0 w 202"/>
                <a:gd name="T65" fmla="*/ 0 h 196"/>
                <a:gd name="T66" fmla="*/ 0 w 202"/>
                <a:gd name="T67" fmla="*/ 0 h 196"/>
                <a:gd name="T68" fmla="*/ 0 w 202"/>
                <a:gd name="T69" fmla="*/ 0 h 196"/>
                <a:gd name="T70" fmla="*/ 0 w 202"/>
                <a:gd name="T71" fmla="*/ 0 h 196"/>
                <a:gd name="T72" fmla="*/ 0 w 202"/>
                <a:gd name="T73" fmla="*/ 0 h 196"/>
                <a:gd name="T74" fmla="*/ 0 w 202"/>
                <a:gd name="T75" fmla="*/ 0 h 196"/>
                <a:gd name="T76" fmla="*/ 0 w 202"/>
                <a:gd name="T77" fmla="*/ 0 h 196"/>
                <a:gd name="T78" fmla="*/ 0 w 202"/>
                <a:gd name="T79" fmla="*/ 0 h 196"/>
                <a:gd name="T80" fmla="*/ 0 w 202"/>
                <a:gd name="T81" fmla="*/ 0 h 196"/>
                <a:gd name="T82" fmla="*/ 0 w 202"/>
                <a:gd name="T83" fmla="*/ 0 h 196"/>
                <a:gd name="T84" fmla="*/ 0 w 202"/>
                <a:gd name="T85" fmla="*/ 0 h 196"/>
                <a:gd name="T86" fmla="*/ 0 w 202"/>
                <a:gd name="T87" fmla="*/ 0 h 196"/>
                <a:gd name="T88" fmla="*/ 0 w 202"/>
                <a:gd name="T89" fmla="*/ 0 h 196"/>
                <a:gd name="T90" fmla="*/ 0 w 202"/>
                <a:gd name="T91" fmla="*/ 0 h 196"/>
                <a:gd name="T92" fmla="*/ 0 w 202"/>
                <a:gd name="T93" fmla="*/ 0 h 196"/>
                <a:gd name="T94" fmla="*/ 0 w 202"/>
                <a:gd name="T95" fmla="*/ 0 h 196"/>
                <a:gd name="T96" fmla="*/ 0 w 202"/>
                <a:gd name="T97" fmla="*/ 0 h 196"/>
                <a:gd name="T98" fmla="*/ 0 w 202"/>
                <a:gd name="T99" fmla="*/ 0 h 196"/>
                <a:gd name="T100" fmla="*/ 0 w 202"/>
                <a:gd name="T101" fmla="*/ 0 h 196"/>
                <a:gd name="T102" fmla="*/ 0 w 202"/>
                <a:gd name="T103" fmla="*/ 0 h 196"/>
                <a:gd name="T104" fmla="*/ 0 w 202"/>
                <a:gd name="T105" fmla="*/ 0 h 196"/>
                <a:gd name="T106" fmla="*/ 0 w 202"/>
                <a:gd name="T107" fmla="*/ 0 h 196"/>
                <a:gd name="T108" fmla="*/ 0 w 202"/>
                <a:gd name="T109" fmla="*/ 0 h 196"/>
                <a:gd name="T110" fmla="*/ 0 w 202"/>
                <a:gd name="T111" fmla="*/ 0 h 196"/>
                <a:gd name="T112" fmla="*/ 0 w 202"/>
                <a:gd name="T113" fmla="*/ 0 h 196"/>
                <a:gd name="T114" fmla="*/ 0 w 202"/>
                <a:gd name="T115" fmla="*/ 0 h 196"/>
                <a:gd name="T116" fmla="*/ 0 w 202"/>
                <a:gd name="T117" fmla="*/ 0 h 196"/>
                <a:gd name="T118" fmla="*/ 0 w 202"/>
                <a:gd name="T119" fmla="*/ 0 h 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2"/>
                <a:gd name="T181" fmla="*/ 0 h 196"/>
                <a:gd name="T182" fmla="*/ 202 w 202"/>
                <a:gd name="T183" fmla="*/ 196 h 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2" h="196">
                  <a:moveTo>
                    <a:pt x="95" y="160"/>
                  </a:moveTo>
                  <a:lnTo>
                    <a:pt x="101" y="158"/>
                  </a:lnTo>
                  <a:lnTo>
                    <a:pt x="107" y="158"/>
                  </a:lnTo>
                  <a:lnTo>
                    <a:pt x="110" y="156"/>
                  </a:lnTo>
                  <a:lnTo>
                    <a:pt x="116" y="154"/>
                  </a:lnTo>
                  <a:lnTo>
                    <a:pt x="122" y="152"/>
                  </a:lnTo>
                  <a:lnTo>
                    <a:pt x="128" y="149"/>
                  </a:lnTo>
                  <a:lnTo>
                    <a:pt x="131" y="147"/>
                  </a:lnTo>
                  <a:lnTo>
                    <a:pt x="137" y="143"/>
                  </a:lnTo>
                  <a:lnTo>
                    <a:pt x="145" y="135"/>
                  </a:lnTo>
                  <a:lnTo>
                    <a:pt x="152" y="126"/>
                  </a:lnTo>
                  <a:lnTo>
                    <a:pt x="156" y="116"/>
                  </a:lnTo>
                  <a:lnTo>
                    <a:pt x="158" y="107"/>
                  </a:lnTo>
                  <a:lnTo>
                    <a:pt x="158" y="95"/>
                  </a:lnTo>
                  <a:lnTo>
                    <a:pt x="156" y="86"/>
                  </a:lnTo>
                  <a:lnTo>
                    <a:pt x="152" y="78"/>
                  </a:lnTo>
                  <a:lnTo>
                    <a:pt x="150" y="71"/>
                  </a:lnTo>
                  <a:lnTo>
                    <a:pt x="145" y="61"/>
                  </a:lnTo>
                  <a:lnTo>
                    <a:pt x="139" y="56"/>
                  </a:lnTo>
                  <a:lnTo>
                    <a:pt x="131" y="50"/>
                  </a:lnTo>
                  <a:lnTo>
                    <a:pt x="124" y="48"/>
                  </a:lnTo>
                  <a:lnTo>
                    <a:pt x="124" y="42"/>
                  </a:lnTo>
                  <a:lnTo>
                    <a:pt x="126" y="37"/>
                  </a:lnTo>
                  <a:lnTo>
                    <a:pt x="126" y="29"/>
                  </a:lnTo>
                  <a:lnTo>
                    <a:pt x="129" y="23"/>
                  </a:lnTo>
                  <a:lnTo>
                    <a:pt x="131" y="16"/>
                  </a:lnTo>
                  <a:lnTo>
                    <a:pt x="133" y="8"/>
                  </a:lnTo>
                  <a:lnTo>
                    <a:pt x="133" y="2"/>
                  </a:lnTo>
                  <a:lnTo>
                    <a:pt x="135" y="0"/>
                  </a:lnTo>
                  <a:lnTo>
                    <a:pt x="143" y="0"/>
                  </a:lnTo>
                  <a:lnTo>
                    <a:pt x="148" y="2"/>
                  </a:lnTo>
                  <a:lnTo>
                    <a:pt x="156" y="6"/>
                  </a:lnTo>
                  <a:lnTo>
                    <a:pt x="162" y="10"/>
                  </a:lnTo>
                  <a:lnTo>
                    <a:pt x="167" y="12"/>
                  </a:lnTo>
                  <a:lnTo>
                    <a:pt x="173" y="18"/>
                  </a:lnTo>
                  <a:lnTo>
                    <a:pt x="177" y="21"/>
                  </a:lnTo>
                  <a:lnTo>
                    <a:pt x="183" y="27"/>
                  </a:lnTo>
                  <a:lnTo>
                    <a:pt x="186" y="33"/>
                  </a:lnTo>
                  <a:lnTo>
                    <a:pt x="190" y="38"/>
                  </a:lnTo>
                  <a:lnTo>
                    <a:pt x="192" y="44"/>
                  </a:lnTo>
                  <a:lnTo>
                    <a:pt x="196" y="54"/>
                  </a:lnTo>
                  <a:lnTo>
                    <a:pt x="198" y="59"/>
                  </a:lnTo>
                  <a:lnTo>
                    <a:pt x="200" y="67"/>
                  </a:lnTo>
                  <a:lnTo>
                    <a:pt x="200" y="75"/>
                  </a:lnTo>
                  <a:lnTo>
                    <a:pt x="202" y="84"/>
                  </a:lnTo>
                  <a:lnTo>
                    <a:pt x="200" y="92"/>
                  </a:lnTo>
                  <a:lnTo>
                    <a:pt x="198" y="101"/>
                  </a:lnTo>
                  <a:lnTo>
                    <a:pt x="196" y="111"/>
                  </a:lnTo>
                  <a:lnTo>
                    <a:pt x="192" y="122"/>
                  </a:lnTo>
                  <a:lnTo>
                    <a:pt x="188" y="130"/>
                  </a:lnTo>
                  <a:lnTo>
                    <a:pt x="185" y="139"/>
                  </a:lnTo>
                  <a:lnTo>
                    <a:pt x="179" y="149"/>
                  </a:lnTo>
                  <a:lnTo>
                    <a:pt x="173" y="158"/>
                  </a:lnTo>
                  <a:lnTo>
                    <a:pt x="166" y="164"/>
                  </a:lnTo>
                  <a:lnTo>
                    <a:pt x="160" y="173"/>
                  </a:lnTo>
                  <a:lnTo>
                    <a:pt x="152" y="179"/>
                  </a:lnTo>
                  <a:lnTo>
                    <a:pt x="145" y="185"/>
                  </a:lnTo>
                  <a:lnTo>
                    <a:pt x="135" y="189"/>
                  </a:lnTo>
                  <a:lnTo>
                    <a:pt x="126" y="192"/>
                  </a:lnTo>
                  <a:lnTo>
                    <a:pt x="118" y="194"/>
                  </a:lnTo>
                  <a:lnTo>
                    <a:pt x="108" y="196"/>
                  </a:lnTo>
                  <a:lnTo>
                    <a:pt x="99" y="196"/>
                  </a:lnTo>
                  <a:lnTo>
                    <a:pt x="89" y="194"/>
                  </a:lnTo>
                  <a:lnTo>
                    <a:pt x="80" y="192"/>
                  </a:lnTo>
                  <a:lnTo>
                    <a:pt x="70" y="192"/>
                  </a:lnTo>
                  <a:lnTo>
                    <a:pt x="61" y="189"/>
                  </a:lnTo>
                  <a:lnTo>
                    <a:pt x="51" y="187"/>
                  </a:lnTo>
                  <a:lnTo>
                    <a:pt x="44" y="183"/>
                  </a:lnTo>
                  <a:lnTo>
                    <a:pt x="36" y="179"/>
                  </a:lnTo>
                  <a:lnTo>
                    <a:pt x="27" y="175"/>
                  </a:lnTo>
                  <a:lnTo>
                    <a:pt x="21" y="170"/>
                  </a:lnTo>
                  <a:lnTo>
                    <a:pt x="13" y="164"/>
                  </a:lnTo>
                  <a:lnTo>
                    <a:pt x="10" y="158"/>
                  </a:lnTo>
                  <a:lnTo>
                    <a:pt x="4" y="151"/>
                  </a:lnTo>
                  <a:lnTo>
                    <a:pt x="2" y="143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0" y="118"/>
                  </a:lnTo>
                  <a:lnTo>
                    <a:pt x="2" y="109"/>
                  </a:lnTo>
                  <a:lnTo>
                    <a:pt x="4" y="97"/>
                  </a:lnTo>
                  <a:lnTo>
                    <a:pt x="8" y="90"/>
                  </a:lnTo>
                  <a:lnTo>
                    <a:pt x="12" y="78"/>
                  </a:lnTo>
                  <a:lnTo>
                    <a:pt x="19" y="69"/>
                  </a:lnTo>
                  <a:lnTo>
                    <a:pt x="25" y="61"/>
                  </a:lnTo>
                  <a:lnTo>
                    <a:pt x="32" y="52"/>
                  </a:lnTo>
                  <a:lnTo>
                    <a:pt x="38" y="42"/>
                  </a:lnTo>
                  <a:lnTo>
                    <a:pt x="46" y="35"/>
                  </a:lnTo>
                  <a:lnTo>
                    <a:pt x="55" y="27"/>
                  </a:lnTo>
                  <a:lnTo>
                    <a:pt x="63" y="21"/>
                  </a:lnTo>
                  <a:lnTo>
                    <a:pt x="70" y="16"/>
                  </a:lnTo>
                  <a:lnTo>
                    <a:pt x="80" y="10"/>
                  </a:lnTo>
                  <a:lnTo>
                    <a:pt x="89" y="8"/>
                  </a:lnTo>
                  <a:lnTo>
                    <a:pt x="97" y="6"/>
                  </a:lnTo>
                  <a:lnTo>
                    <a:pt x="97" y="10"/>
                  </a:lnTo>
                  <a:lnTo>
                    <a:pt x="97" y="16"/>
                  </a:lnTo>
                  <a:lnTo>
                    <a:pt x="97" y="21"/>
                  </a:lnTo>
                  <a:lnTo>
                    <a:pt x="97" y="27"/>
                  </a:lnTo>
                  <a:lnTo>
                    <a:pt x="97" y="33"/>
                  </a:lnTo>
                  <a:lnTo>
                    <a:pt x="97" y="40"/>
                  </a:lnTo>
                  <a:lnTo>
                    <a:pt x="97" y="44"/>
                  </a:lnTo>
                  <a:lnTo>
                    <a:pt x="97" y="50"/>
                  </a:lnTo>
                  <a:lnTo>
                    <a:pt x="89" y="54"/>
                  </a:lnTo>
                  <a:lnTo>
                    <a:pt x="80" y="59"/>
                  </a:lnTo>
                  <a:lnTo>
                    <a:pt x="72" y="67"/>
                  </a:lnTo>
                  <a:lnTo>
                    <a:pt x="67" y="76"/>
                  </a:lnTo>
                  <a:lnTo>
                    <a:pt x="61" y="84"/>
                  </a:lnTo>
                  <a:lnTo>
                    <a:pt x="57" y="94"/>
                  </a:lnTo>
                  <a:lnTo>
                    <a:pt x="53" y="103"/>
                  </a:lnTo>
                  <a:lnTo>
                    <a:pt x="53" y="114"/>
                  </a:lnTo>
                  <a:lnTo>
                    <a:pt x="53" y="124"/>
                  </a:lnTo>
                  <a:lnTo>
                    <a:pt x="55" y="133"/>
                  </a:lnTo>
                  <a:lnTo>
                    <a:pt x="57" y="141"/>
                  </a:lnTo>
                  <a:lnTo>
                    <a:pt x="63" y="149"/>
                  </a:lnTo>
                  <a:lnTo>
                    <a:pt x="67" y="152"/>
                  </a:lnTo>
                  <a:lnTo>
                    <a:pt x="76" y="156"/>
                  </a:lnTo>
                  <a:lnTo>
                    <a:pt x="80" y="158"/>
                  </a:lnTo>
                  <a:lnTo>
                    <a:pt x="84" y="158"/>
                  </a:lnTo>
                  <a:lnTo>
                    <a:pt x="89" y="158"/>
                  </a:lnTo>
                  <a:lnTo>
                    <a:pt x="95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3" name="Freeform 207"/>
            <p:cNvSpPr>
              <a:spLocks/>
            </p:cNvSpPr>
            <p:nvPr/>
          </p:nvSpPr>
          <p:spPr bwMode="auto">
            <a:xfrm rot="1765608">
              <a:off x="2722" y="3559"/>
              <a:ext cx="15" cy="19"/>
            </a:xfrm>
            <a:custGeom>
              <a:avLst/>
              <a:gdLst>
                <a:gd name="T0" fmla="*/ 0 w 59"/>
                <a:gd name="T1" fmla="*/ 0 h 71"/>
                <a:gd name="T2" fmla="*/ 0 w 59"/>
                <a:gd name="T3" fmla="*/ 0 h 71"/>
                <a:gd name="T4" fmla="*/ 0 w 59"/>
                <a:gd name="T5" fmla="*/ 0 h 71"/>
                <a:gd name="T6" fmla="*/ 0 w 59"/>
                <a:gd name="T7" fmla="*/ 0 h 71"/>
                <a:gd name="T8" fmla="*/ 0 w 59"/>
                <a:gd name="T9" fmla="*/ 0 h 71"/>
                <a:gd name="T10" fmla="*/ 0 w 59"/>
                <a:gd name="T11" fmla="*/ 0 h 71"/>
                <a:gd name="T12" fmla="*/ 0 w 59"/>
                <a:gd name="T13" fmla="*/ 0 h 71"/>
                <a:gd name="T14" fmla="*/ 0 w 59"/>
                <a:gd name="T15" fmla="*/ 0 h 71"/>
                <a:gd name="T16" fmla="*/ 0 w 59"/>
                <a:gd name="T17" fmla="*/ 0 h 71"/>
                <a:gd name="T18" fmla="*/ 0 w 59"/>
                <a:gd name="T19" fmla="*/ 0 h 71"/>
                <a:gd name="T20" fmla="*/ 0 w 59"/>
                <a:gd name="T21" fmla="*/ 0 h 71"/>
                <a:gd name="T22" fmla="*/ 0 w 59"/>
                <a:gd name="T23" fmla="*/ 0 h 71"/>
                <a:gd name="T24" fmla="*/ 0 w 59"/>
                <a:gd name="T25" fmla="*/ 0 h 71"/>
                <a:gd name="T26" fmla="*/ 0 w 59"/>
                <a:gd name="T27" fmla="*/ 0 h 71"/>
                <a:gd name="T28" fmla="*/ 0 w 59"/>
                <a:gd name="T29" fmla="*/ 0 h 71"/>
                <a:gd name="T30" fmla="*/ 0 w 59"/>
                <a:gd name="T31" fmla="*/ 0 h 71"/>
                <a:gd name="T32" fmla="*/ 0 w 59"/>
                <a:gd name="T33" fmla="*/ 0 h 71"/>
                <a:gd name="T34" fmla="*/ 0 w 59"/>
                <a:gd name="T35" fmla="*/ 0 h 71"/>
                <a:gd name="T36" fmla="*/ 0 w 59"/>
                <a:gd name="T37" fmla="*/ 0 h 71"/>
                <a:gd name="T38" fmla="*/ 0 w 59"/>
                <a:gd name="T39" fmla="*/ 0 h 71"/>
                <a:gd name="T40" fmla="*/ 0 w 59"/>
                <a:gd name="T41" fmla="*/ 0 h 71"/>
                <a:gd name="T42" fmla="*/ 0 w 59"/>
                <a:gd name="T43" fmla="*/ 0 h 71"/>
                <a:gd name="T44" fmla="*/ 0 w 59"/>
                <a:gd name="T45" fmla="*/ 0 h 71"/>
                <a:gd name="T46" fmla="*/ 0 w 59"/>
                <a:gd name="T47" fmla="*/ 0 h 71"/>
                <a:gd name="T48" fmla="*/ 0 w 59"/>
                <a:gd name="T49" fmla="*/ 0 h 71"/>
                <a:gd name="T50" fmla="*/ 0 w 59"/>
                <a:gd name="T51" fmla="*/ 0 h 71"/>
                <a:gd name="T52" fmla="*/ 0 w 59"/>
                <a:gd name="T53" fmla="*/ 0 h 71"/>
                <a:gd name="T54" fmla="*/ 0 w 59"/>
                <a:gd name="T55" fmla="*/ 0 h 71"/>
                <a:gd name="T56" fmla="*/ 0 w 59"/>
                <a:gd name="T57" fmla="*/ 0 h 71"/>
                <a:gd name="T58" fmla="*/ 0 w 59"/>
                <a:gd name="T59" fmla="*/ 0 h 71"/>
                <a:gd name="T60" fmla="*/ 0 w 59"/>
                <a:gd name="T61" fmla="*/ 0 h 71"/>
                <a:gd name="T62" fmla="*/ 0 w 59"/>
                <a:gd name="T63" fmla="*/ 0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"/>
                <a:gd name="T97" fmla="*/ 0 h 71"/>
                <a:gd name="T98" fmla="*/ 59 w 59"/>
                <a:gd name="T99" fmla="*/ 71 h 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" h="71">
                  <a:moveTo>
                    <a:pt x="10" y="63"/>
                  </a:moveTo>
                  <a:lnTo>
                    <a:pt x="8" y="61"/>
                  </a:lnTo>
                  <a:lnTo>
                    <a:pt x="6" y="55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3" y="2"/>
                  </a:lnTo>
                  <a:lnTo>
                    <a:pt x="57" y="6"/>
                  </a:lnTo>
                  <a:lnTo>
                    <a:pt x="59" y="12"/>
                  </a:lnTo>
                  <a:lnTo>
                    <a:pt x="57" y="17"/>
                  </a:lnTo>
                  <a:lnTo>
                    <a:pt x="55" y="25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2" y="35"/>
                  </a:lnTo>
                  <a:lnTo>
                    <a:pt x="50" y="40"/>
                  </a:lnTo>
                  <a:lnTo>
                    <a:pt x="44" y="50"/>
                  </a:lnTo>
                  <a:lnTo>
                    <a:pt x="40" y="59"/>
                  </a:lnTo>
                  <a:lnTo>
                    <a:pt x="32" y="67"/>
                  </a:lnTo>
                  <a:lnTo>
                    <a:pt x="25" y="71"/>
                  </a:lnTo>
                  <a:lnTo>
                    <a:pt x="21" y="71"/>
                  </a:lnTo>
                  <a:lnTo>
                    <a:pt x="17" y="71"/>
                  </a:lnTo>
                  <a:lnTo>
                    <a:pt x="13" y="67"/>
                  </a:lnTo>
                  <a:lnTo>
                    <a:pt x="10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4" name="Freeform 208"/>
            <p:cNvSpPr>
              <a:spLocks/>
            </p:cNvSpPr>
            <p:nvPr/>
          </p:nvSpPr>
          <p:spPr bwMode="auto">
            <a:xfrm rot="1765608">
              <a:off x="2651" y="3611"/>
              <a:ext cx="19" cy="17"/>
            </a:xfrm>
            <a:custGeom>
              <a:avLst/>
              <a:gdLst>
                <a:gd name="T0" fmla="*/ 0 w 72"/>
                <a:gd name="T1" fmla="*/ 0 h 62"/>
                <a:gd name="T2" fmla="*/ 0 w 72"/>
                <a:gd name="T3" fmla="*/ 0 h 62"/>
                <a:gd name="T4" fmla="*/ 0 w 72"/>
                <a:gd name="T5" fmla="*/ 0 h 62"/>
                <a:gd name="T6" fmla="*/ 0 w 72"/>
                <a:gd name="T7" fmla="*/ 0 h 62"/>
                <a:gd name="T8" fmla="*/ 0 w 72"/>
                <a:gd name="T9" fmla="*/ 0 h 62"/>
                <a:gd name="T10" fmla="*/ 0 w 72"/>
                <a:gd name="T11" fmla="*/ 0 h 62"/>
                <a:gd name="T12" fmla="*/ 0 w 72"/>
                <a:gd name="T13" fmla="*/ 0 h 62"/>
                <a:gd name="T14" fmla="*/ 0 w 72"/>
                <a:gd name="T15" fmla="*/ 0 h 62"/>
                <a:gd name="T16" fmla="*/ 0 w 72"/>
                <a:gd name="T17" fmla="*/ 0 h 62"/>
                <a:gd name="T18" fmla="*/ 0 w 72"/>
                <a:gd name="T19" fmla="*/ 0 h 62"/>
                <a:gd name="T20" fmla="*/ 0 w 72"/>
                <a:gd name="T21" fmla="*/ 0 h 62"/>
                <a:gd name="T22" fmla="*/ 0 w 72"/>
                <a:gd name="T23" fmla="*/ 0 h 62"/>
                <a:gd name="T24" fmla="*/ 0 w 72"/>
                <a:gd name="T25" fmla="*/ 0 h 62"/>
                <a:gd name="T26" fmla="*/ 0 w 72"/>
                <a:gd name="T27" fmla="*/ 0 h 62"/>
                <a:gd name="T28" fmla="*/ 0 w 72"/>
                <a:gd name="T29" fmla="*/ 0 h 62"/>
                <a:gd name="T30" fmla="*/ 0 w 72"/>
                <a:gd name="T31" fmla="*/ 0 h 62"/>
                <a:gd name="T32" fmla="*/ 0 w 72"/>
                <a:gd name="T33" fmla="*/ 0 h 62"/>
                <a:gd name="T34" fmla="*/ 0 w 72"/>
                <a:gd name="T35" fmla="*/ 0 h 62"/>
                <a:gd name="T36" fmla="*/ 0 w 72"/>
                <a:gd name="T37" fmla="*/ 0 h 62"/>
                <a:gd name="T38" fmla="*/ 0 w 72"/>
                <a:gd name="T39" fmla="*/ 0 h 62"/>
                <a:gd name="T40" fmla="*/ 0 w 72"/>
                <a:gd name="T41" fmla="*/ 0 h 62"/>
                <a:gd name="T42" fmla="*/ 0 w 72"/>
                <a:gd name="T43" fmla="*/ 0 h 62"/>
                <a:gd name="T44" fmla="*/ 0 w 72"/>
                <a:gd name="T45" fmla="*/ 0 h 62"/>
                <a:gd name="T46" fmla="*/ 0 w 72"/>
                <a:gd name="T47" fmla="*/ 0 h 62"/>
                <a:gd name="T48" fmla="*/ 0 w 72"/>
                <a:gd name="T49" fmla="*/ 0 h 62"/>
                <a:gd name="T50" fmla="*/ 0 w 72"/>
                <a:gd name="T51" fmla="*/ 0 h 62"/>
                <a:gd name="T52" fmla="*/ 0 w 72"/>
                <a:gd name="T53" fmla="*/ 0 h 62"/>
                <a:gd name="T54" fmla="*/ 0 w 72"/>
                <a:gd name="T55" fmla="*/ 0 h 62"/>
                <a:gd name="T56" fmla="*/ 0 w 72"/>
                <a:gd name="T57" fmla="*/ 0 h 62"/>
                <a:gd name="T58" fmla="*/ 0 w 72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62"/>
                <a:gd name="T92" fmla="*/ 72 w 72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62">
                  <a:moveTo>
                    <a:pt x="15" y="53"/>
                  </a:moveTo>
                  <a:lnTo>
                    <a:pt x="13" y="51"/>
                  </a:lnTo>
                  <a:lnTo>
                    <a:pt x="7" y="45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5" y="11"/>
                  </a:lnTo>
                  <a:lnTo>
                    <a:pt x="11" y="7"/>
                  </a:lnTo>
                  <a:lnTo>
                    <a:pt x="20" y="3"/>
                  </a:lnTo>
                  <a:lnTo>
                    <a:pt x="24" y="2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1" y="2"/>
                  </a:lnTo>
                  <a:lnTo>
                    <a:pt x="55" y="3"/>
                  </a:lnTo>
                  <a:lnTo>
                    <a:pt x="62" y="7"/>
                  </a:lnTo>
                  <a:lnTo>
                    <a:pt x="68" y="11"/>
                  </a:lnTo>
                  <a:lnTo>
                    <a:pt x="72" y="17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66" y="40"/>
                  </a:lnTo>
                  <a:lnTo>
                    <a:pt x="62" y="49"/>
                  </a:lnTo>
                  <a:lnTo>
                    <a:pt x="55" y="55"/>
                  </a:lnTo>
                  <a:lnTo>
                    <a:pt x="49" y="60"/>
                  </a:lnTo>
                  <a:lnTo>
                    <a:pt x="41" y="62"/>
                  </a:lnTo>
                  <a:lnTo>
                    <a:pt x="34" y="62"/>
                  </a:lnTo>
                  <a:lnTo>
                    <a:pt x="24" y="59"/>
                  </a:lnTo>
                  <a:lnTo>
                    <a:pt x="15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5" name="Freeform 209"/>
            <p:cNvSpPr>
              <a:spLocks/>
            </p:cNvSpPr>
            <p:nvPr/>
          </p:nvSpPr>
          <p:spPr bwMode="auto">
            <a:xfrm rot="1765608">
              <a:off x="2720" y="3566"/>
              <a:ext cx="16" cy="20"/>
            </a:xfrm>
            <a:custGeom>
              <a:avLst/>
              <a:gdLst>
                <a:gd name="T0" fmla="*/ 0 w 61"/>
                <a:gd name="T1" fmla="*/ 0 h 72"/>
                <a:gd name="T2" fmla="*/ 0 w 61"/>
                <a:gd name="T3" fmla="*/ 0 h 72"/>
                <a:gd name="T4" fmla="*/ 0 w 61"/>
                <a:gd name="T5" fmla="*/ 0 h 72"/>
                <a:gd name="T6" fmla="*/ 0 w 61"/>
                <a:gd name="T7" fmla="*/ 0 h 72"/>
                <a:gd name="T8" fmla="*/ 0 w 61"/>
                <a:gd name="T9" fmla="*/ 0 h 72"/>
                <a:gd name="T10" fmla="*/ 0 w 61"/>
                <a:gd name="T11" fmla="*/ 0 h 72"/>
                <a:gd name="T12" fmla="*/ 0 w 61"/>
                <a:gd name="T13" fmla="*/ 0 h 72"/>
                <a:gd name="T14" fmla="*/ 0 w 61"/>
                <a:gd name="T15" fmla="*/ 0 h 72"/>
                <a:gd name="T16" fmla="*/ 0 w 61"/>
                <a:gd name="T17" fmla="*/ 0 h 72"/>
                <a:gd name="T18" fmla="*/ 0 w 61"/>
                <a:gd name="T19" fmla="*/ 0 h 72"/>
                <a:gd name="T20" fmla="*/ 0 w 61"/>
                <a:gd name="T21" fmla="*/ 0 h 72"/>
                <a:gd name="T22" fmla="*/ 0 w 61"/>
                <a:gd name="T23" fmla="*/ 0 h 72"/>
                <a:gd name="T24" fmla="*/ 0 w 61"/>
                <a:gd name="T25" fmla="*/ 0 h 72"/>
                <a:gd name="T26" fmla="*/ 0 w 61"/>
                <a:gd name="T27" fmla="*/ 0 h 72"/>
                <a:gd name="T28" fmla="*/ 0 w 61"/>
                <a:gd name="T29" fmla="*/ 0 h 72"/>
                <a:gd name="T30" fmla="*/ 0 w 61"/>
                <a:gd name="T31" fmla="*/ 0 h 72"/>
                <a:gd name="T32" fmla="*/ 0 w 61"/>
                <a:gd name="T33" fmla="*/ 0 h 72"/>
                <a:gd name="T34" fmla="*/ 0 w 61"/>
                <a:gd name="T35" fmla="*/ 0 h 72"/>
                <a:gd name="T36" fmla="*/ 0 w 61"/>
                <a:gd name="T37" fmla="*/ 0 h 72"/>
                <a:gd name="T38" fmla="*/ 0 w 61"/>
                <a:gd name="T39" fmla="*/ 0 h 72"/>
                <a:gd name="T40" fmla="*/ 0 w 61"/>
                <a:gd name="T41" fmla="*/ 0 h 72"/>
                <a:gd name="T42" fmla="*/ 0 w 61"/>
                <a:gd name="T43" fmla="*/ 0 h 72"/>
                <a:gd name="T44" fmla="*/ 0 w 61"/>
                <a:gd name="T45" fmla="*/ 0 h 72"/>
                <a:gd name="T46" fmla="*/ 0 w 61"/>
                <a:gd name="T47" fmla="*/ 0 h 72"/>
                <a:gd name="T48" fmla="*/ 0 w 61"/>
                <a:gd name="T49" fmla="*/ 0 h 72"/>
                <a:gd name="T50" fmla="*/ 0 w 61"/>
                <a:gd name="T51" fmla="*/ 0 h 72"/>
                <a:gd name="T52" fmla="*/ 0 w 61"/>
                <a:gd name="T53" fmla="*/ 0 h 72"/>
                <a:gd name="T54" fmla="*/ 0 w 61"/>
                <a:gd name="T55" fmla="*/ 0 h 72"/>
                <a:gd name="T56" fmla="*/ 0 w 61"/>
                <a:gd name="T57" fmla="*/ 0 h 72"/>
                <a:gd name="T58" fmla="*/ 0 w 61"/>
                <a:gd name="T59" fmla="*/ 0 h 72"/>
                <a:gd name="T60" fmla="*/ 0 w 61"/>
                <a:gd name="T61" fmla="*/ 0 h 72"/>
                <a:gd name="T62" fmla="*/ 0 w 61"/>
                <a:gd name="T63" fmla="*/ 0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"/>
                <a:gd name="T97" fmla="*/ 0 h 72"/>
                <a:gd name="T98" fmla="*/ 61 w 61"/>
                <a:gd name="T99" fmla="*/ 72 h 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" h="72">
                  <a:moveTo>
                    <a:pt x="11" y="65"/>
                  </a:moveTo>
                  <a:lnTo>
                    <a:pt x="9" y="63"/>
                  </a:lnTo>
                  <a:lnTo>
                    <a:pt x="7" y="57"/>
                  </a:lnTo>
                  <a:lnTo>
                    <a:pt x="4" y="47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3"/>
                  </a:lnTo>
                  <a:lnTo>
                    <a:pt x="4" y="19"/>
                  </a:lnTo>
                  <a:lnTo>
                    <a:pt x="7" y="13"/>
                  </a:lnTo>
                  <a:lnTo>
                    <a:pt x="13" y="9"/>
                  </a:lnTo>
                  <a:lnTo>
                    <a:pt x="19" y="6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5" y="2"/>
                  </a:lnTo>
                  <a:lnTo>
                    <a:pt x="59" y="6"/>
                  </a:lnTo>
                  <a:lnTo>
                    <a:pt x="61" y="11"/>
                  </a:lnTo>
                  <a:lnTo>
                    <a:pt x="59" y="17"/>
                  </a:lnTo>
                  <a:lnTo>
                    <a:pt x="57" y="25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1" y="32"/>
                  </a:lnTo>
                  <a:lnTo>
                    <a:pt x="49" y="40"/>
                  </a:lnTo>
                  <a:lnTo>
                    <a:pt x="46" y="47"/>
                  </a:lnTo>
                  <a:lnTo>
                    <a:pt x="40" y="59"/>
                  </a:lnTo>
                  <a:lnTo>
                    <a:pt x="34" y="66"/>
                  </a:lnTo>
                  <a:lnTo>
                    <a:pt x="26" y="72"/>
                  </a:lnTo>
                  <a:lnTo>
                    <a:pt x="19" y="70"/>
                  </a:lnTo>
                  <a:lnTo>
                    <a:pt x="11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6" name="Freeform 210"/>
            <p:cNvSpPr>
              <a:spLocks/>
            </p:cNvSpPr>
            <p:nvPr/>
          </p:nvSpPr>
          <p:spPr bwMode="auto">
            <a:xfrm rot="1765608">
              <a:off x="2574" y="3647"/>
              <a:ext cx="17" cy="17"/>
            </a:xfrm>
            <a:custGeom>
              <a:avLst/>
              <a:gdLst>
                <a:gd name="T0" fmla="*/ 0 w 65"/>
                <a:gd name="T1" fmla="*/ 0 h 64"/>
                <a:gd name="T2" fmla="*/ 0 w 65"/>
                <a:gd name="T3" fmla="*/ 0 h 64"/>
                <a:gd name="T4" fmla="*/ 0 w 65"/>
                <a:gd name="T5" fmla="*/ 0 h 64"/>
                <a:gd name="T6" fmla="*/ 0 w 65"/>
                <a:gd name="T7" fmla="*/ 0 h 64"/>
                <a:gd name="T8" fmla="*/ 0 w 65"/>
                <a:gd name="T9" fmla="*/ 0 h 64"/>
                <a:gd name="T10" fmla="*/ 0 w 65"/>
                <a:gd name="T11" fmla="*/ 0 h 64"/>
                <a:gd name="T12" fmla="*/ 0 w 65"/>
                <a:gd name="T13" fmla="*/ 0 h 64"/>
                <a:gd name="T14" fmla="*/ 0 w 65"/>
                <a:gd name="T15" fmla="*/ 0 h 64"/>
                <a:gd name="T16" fmla="*/ 0 w 65"/>
                <a:gd name="T17" fmla="*/ 0 h 64"/>
                <a:gd name="T18" fmla="*/ 0 w 65"/>
                <a:gd name="T19" fmla="*/ 0 h 64"/>
                <a:gd name="T20" fmla="*/ 0 w 65"/>
                <a:gd name="T21" fmla="*/ 0 h 64"/>
                <a:gd name="T22" fmla="*/ 0 w 65"/>
                <a:gd name="T23" fmla="*/ 0 h 64"/>
                <a:gd name="T24" fmla="*/ 0 w 65"/>
                <a:gd name="T25" fmla="*/ 0 h 64"/>
                <a:gd name="T26" fmla="*/ 0 w 65"/>
                <a:gd name="T27" fmla="*/ 0 h 64"/>
                <a:gd name="T28" fmla="*/ 0 w 65"/>
                <a:gd name="T29" fmla="*/ 0 h 64"/>
                <a:gd name="T30" fmla="*/ 0 w 65"/>
                <a:gd name="T31" fmla="*/ 0 h 64"/>
                <a:gd name="T32" fmla="*/ 0 w 65"/>
                <a:gd name="T33" fmla="*/ 0 h 64"/>
                <a:gd name="T34" fmla="*/ 0 w 65"/>
                <a:gd name="T35" fmla="*/ 0 h 64"/>
                <a:gd name="T36" fmla="*/ 0 w 65"/>
                <a:gd name="T37" fmla="*/ 0 h 64"/>
                <a:gd name="T38" fmla="*/ 0 w 65"/>
                <a:gd name="T39" fmla="*/ 0 h 64"/>
                <a:gd name="T40" fmla="*/ 0 w 65"/>
                <a:gd name="T41" fmla="*/ 0 h 64"/>
                <a:gd name="T42" fmla="*/ 0 w 65"/>
                <a:gd name="T43" fmla="*/ 0 h 64"/>
                <a:gd name="T44" fmla="*/ 0 w 65"/>
                <a:gd name="T45" fmla="*/ 0 h 64"/>
                <a:gd name="T46" fmla="*/ 0 w 65"/>
                <a:gd name="T47" fmla="*/ 0 h 64"/>
                <a:gd name="T48" fmla="*/ 0 w 65"/>
                <a:gd name="T49" fmla="*/ 0 h 64"/>
                <a:gd name="T50" fmla="*/ 0 w 65"/>
                <a:gd name="T51" fmla="*/ 0 h 64"/>
                <a:gd name="T52" fmla="*/ 0 w 65"/>
                <a:gd name="T53" fmla="*/ 0 h 64"/>
                <a:gd name="T54" fmla="*/ 0 w 65"/>
                <a:gd name="T55" fmla="*/ 0 h 64"/>
                <a:gd name="T56" fmla="*/ 0 w 65"/>
                <a:gd name="T57" fmla="*/ 0 h 64"/>
                <a:gd name="T58" fmla="*/ 0 w 65"/>
                <a:gd name="T59" fmla="*/ 0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64"/>
                <a:gd name="T92" fmla="*/ 65 w 65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64">
                  <a:moveTo>
                    <a:pt x="14" y="55"/>
                  </a:moveTo>
                  <a:lnTo>
                    <a:pt x="12" y="53"/>
                  </a:lnTo>
                  <a:lnTo>
                    <a:pt x="8" y="49"/>
                  </a:lnTo>
                  <a:lnTo>
                    <a:pt x="4" y="42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8" y="11"/>
                  </a:lnTo>
                  <a:lnTo>
                    <a:pt x="14" y="7"/>
                  </a:lnTo>
                  <a:lnTo>
                    <a:pt x="21" y="4"/>
                  </a:lnTo>
                  <a:lnTo>
                    <a:pt x="31" y="4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2" y="2"/>
                  </a:lnTo>
                  <a:lnTo>
                    <a:pt x="57" y="6"/>
                  </a:lnTo>
                  <a:lnTo>
                    <a:pt x="63" y="11"/>
                  </a:lnTo>
                  <a:lnTo>
                    <a:pt x="65" y="23"/>
                  </a:lnTo>
                  <a:lnTo>
                    <a:pt x="65" y="32"/>
                  </a:lnTo>
                  <a:lnTo>
                    <a:pt x="63" y="42"/>
                  </a:lnTo>
                  <a:lnTo>
                    <a:pt x="61" y="49"/>
                  </a:lnTo>
                  <a:lnTo>
                    <a:pt x="61" y="51"/>
                  </a:lnTo>
                  <a:lnTo>
                    <a:pt x="59" y="51"/>
                  </a:lnTo>
                  <a:lnTo>
                    <a:pt x="57" y="55"/>
                  </a:lnTo>
                  <a:lnTo>
                    <a:pt x="52" y="59"/>
                  </a:lnTo>
                  <a:lnTo>
                    <a:pt x="44" y="63"/>
                  </a:lnTo>
                  <a:lnTo>
                    <a:pt x="36" y="64"/>
                  </a:lnTo>
                  <a:lnTo>
                    <a:pt x="29" y="64"/>
                  </a:lnTo>
                  <a:lnTo>
                    <a:pt x="21" y="61"/>
                  </a:lnTo>
                  <a:lnTo>
                    <a:pt x="14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7" name="Freeform 211"/>
            <p:cNvSpPr>
              <a:spLocks/>
            </p:cNvSpPr>
            <p:nvPr/>
          </p:nvSpPr>
          <p:spPr bwMode="auto">
            <a:xfrm rot="1765608">
              <a:off x="2215" y="3402"/>
              <a:ext cx="517" cy="363"/>
            </a:xfrm>
            <a:custGeom>
              <a:avLst/>
              <a:gdLst>
                <a:gd name="T0" fmla="*/ 0 w 1962"/>
                <a:gd name="T1" fmla="*/ 1 h 1378"/>
                <a:gd name="T2" fmla="*/ 0 w 1962"/>
                <a:gd name="T3" fmla="*/ 1 h 1378"/>
                <a:gd name="T4" fmla="*/ 0 w 1962"/>
                <a:gd name="T5" fmla="*/ 1 h 1378"/>
                <a:gd name="T6" fmla="*/ 0 w 1962"/>
                <a:gd name="T7" fmla="*/ 1 h 1378"/>
                <a:gd name="T8" fmla="*/ 0 w 1962"/>
                <a:gd name="T9" fmla="*/ 1 h 1378"/>
                <a:gd name="T10" fmla="*/ 0 w 1962"/>
                <a:gd name="T11" fmla="*/ 1 h 1378"/>
                <a:gd name="T12" fmla="*/ 0 w 1962"/>
                <a:gd name="T13" fmla="*/ 1 h 1378"/>
                <a:gd name="T14" fmla="*/ 0 w 1962"/>
                <a:gd name="T15" fmla="*/ 1 h 1378"/>
                <a:gd name="T16" fmla="*/ 0 w 1962"/>
                <a:gd name="T17" fmla="*/ 1 h 1378"/>
                <a:gd name="T18" fmla="*/ 0 w 1962"/>
                <a:gd name="T19" fmla="*/ 1 h 1378"/>
                <a:gd name="T20" fmla="*/ 0 w 1962"/>
                <a:gd name="T21" fmla="*/ 1 h 1378"/>
                <a:gd name="T22" fmla="*/ 0 w 1962"/>
                <a:gd name="T23" fmla="*/ 1 h 1378"/>
                <a:gd name="T24" fmla="*/ 0 w 1962"/>
                <a:gd name="T25" fmla="*/ 1 h 1378"/>
                <a:gd name="T26" fmla="*/ 1 w 1962"/>
                <a:gd name="T27" fmla="*/ 0 h 1378"/>
                <a:gd name="T28" fmla="*/ 1 w 1962"/>
                <a:gd name="T29" fmla="*/ 0 h 1378"/>
                <a:gd name="T30" fmla="*/ 1 w 1962"/>
                <a:gd name="T31" fmla="*/ 0 h 1378"/>
                <a:gd name="T32" fmla="*/ 1 w 1962"/>
                <a:gd name="T33" fmla="*/ 0 h 1378"/>
                <a:gd name="T34" fmla="*/ 1 w 1962"/>
                <a:gd name="T35" fmla="*/ 0 h 1378"/>
                <a:gd name="T36" fmla="*/ 1 w 1962"/>
                <a:gd name="T37" fmla="*/ 0 h 1378"/>
                <a:gd name="T38" fmla="*/ 1 w 1962"/>
                <a:gd name="T39" fmla="*/ 0 h 1378"/>
                <a:gd name="T40" fmla="*/ 1 w 1962"/>
                <a:gd name="T41" fmla="*/ 0 h 1378"/>
                <a:gd name="T42" fmla="*/ 1 w 1962"/>
                <a:gd name="T43" fmla="*/ 0 h 1378"/>
                <a:gd name="T44" fmla="*/ 1 w 1962"/>
                <a:gd name="T45" fmla="*/ 0 h 1378"/>
                <a:gd name="T46" fmla="*/ 1 w 1962"/>
                <a:gd name="T47" fmla="*/ 0 h 1378"/>
                <a:gd name="T48" fmla="*/ 1 w 1962"/>
                <a:gd name="T49" fmla="*/ 0 h 1378"/>
                <a:gd name="T50" fmla="*/ 1 w 1962"/>
                <a:gd name="T51" fmla="*/ 0 h 1378"/>
                <a:gd name="T52" fmla="*/ 1 w 1962"/>
                <a:gd name="T53" fmla="*/ 0 h 1378"/>
                <a:gd name="T54" fmla="*/ 1 w 1962"/>
                <a:gd name="T55" fmla="*/ 0 h 1378"/>
                <a:gd name="T56" fmla="*/ 1 w 1962"/>
                <a:gd name="T57" fmla="*/ 0 h 1378"/>
                <a:gd name="T58" fmla="*/ 1 w 1962"/>
                <a:gd name="T59" fmla="*/ 0 h 1378"/>
                <a:gd name="T60" fmla="*/ 1 w 1962"/>
                <a:gd name="T61" fmla="*/ 0 h 1378"/>
                <a:gd name="T62" fmla="*/ 1 w 1962"/>
                <a:gd name="T63" fmla="*/ 0 h 1378"/>
                <a:gd name="T64" fmla="*/ 1 w 1962"/>
                <a:gd name="T65" fmla="*/ 0 h 1378"/>
                <a:gd name="T66" fmla="*/ 1 w 1962"/>
                <a:gd name="T67" fmla="*/ 0 h 1378"/>
                <a:gd name="T68" fmla="*/ 1 w 1962"/>
                <a:gd name="T69" fmla="*/ 0 h 1378"/>
                <a:gd name="T70" fmla="*/ 0 w 1962"/>
                <a:gd name="T71" fmla="*/ 1 h 1378"/>
                <a:gd name="T72" fmla="*/ 0 w 1962"/>
                <a:gd name="T73" fmla="*/ 1 h 1378"/>
                <a:gd name="T74" fmla="*/ 0 w 1962"/>
                <a:gd name="T75" fmla="*/ 1 h 1378"/>
                <a:gd name="T76" fmla="*/ 0 w 1962"/>
                <a:gd name="T77" fmla="*/ 1 h 1378"/>
                <a:gd name="T78" fmla="*/ 0 w 1962"/>
                <a:gd name="T79" fmla="*/ 1 h 1378"/>
                <a:gd name="T80" fmla="*/ 0 w 1962"/>
                <a:gd name="T81" fmla="*/ 1 h 1378"/>
                <a:gd name="T82" fmla="*/ 0 w 1962"/>
                <a:gd name="T83" fmla="*/ 1 h 1378"/>
                <a:gd name="T84" fmla="*/ 0 w 1962"/>
                <a:gd name="T85" fmla="*/ 1 h 13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62"/>
                <a:gd name="T130" fmla="*/ 0 h 1378"/>
                <a:gd name="T131" fmla="*/ 1962 w 1962"/>
                <a:gd name="T132" fmla="*/ 1378 h 13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62" h="1378">
                  <a:moveTo>
                    <a:pt x="49" y="1340"/>
                  </a:moveTo>
                  <a:lnTo>
                    <a:pt x="51" y="1340"/>
                  </a:lnTo>
                  <a:lnTo>
                    <a:pt x="57" y="1340"/>
                  </a:lnTo>
                  <a:lnTo>
                    <a:pt x="63" y="1340"/>
                  </a:lnTo>
                  <a:lnTo>
                    <a:pt x="70" y="1340"/>
                  </a:lnTo>
                  <a:lnTo>
                    <a:pt x="80" y="1340"/>
                  </a:lnTo>
                  <a:lnTo>
                    <a:pt x="91" y="1340"/>
                  </a:lnTo>
                  <a:lnTo>
                    <a:pt x="104" y="1340"/>
                  </a:lnTo>
                  <a:lnTo>
                    <a:pt x="120" y="1340"/>
                  </a:lnTo>
                  <a:lnTo>
                    <a:pt x="135" y="1340"/>
                  </a:lnTo>
                  <a:lnTo>
                    <a:pt x="152" y="1340"/>
                  </a:lnTo>
                  <a:lnTo>
                    <a:pt x="171" y="1340"/>
                  </a:lnTo>
                  <a:lnTo>
                    <a:pt x="190" y="1340"/>
                  </a:lnTo>
                  <a:lnTo>
                    <a:pt x="211" y="1340"/>
                  </a:lnTo>
                  <a:lnTo>
                    <a:pt x="234" y="1340"/>
                  </a:lnTo>
                  <a:lnTo>
                    <a:pt x="257" y="1338"/>
                  </a:lnTo>
                  <a:lnTo>
                    <a:pt x="283" y="1338"/>
                  </a:lnTo>
                  <a:lnTo>
                    <a:pt x="308" y="1334"/>
                  </a:lnTo>
                  <a:lnTo>
                    <a:pt x="335" y="1332"/>
                  </a:lnTo>
                  <a:lnTo>
                    <a:pt x="363" y="1329"/>
                  </a:lnTo>
                  <a:lnTo>
                    <a:pt x="392" y="1327"/>
                  </a:lnTo>
                  <a:lnTo>
                    <a:pt x="422" y="1321"/>
                  </a:lnTo>
                  <a:lnTo>
                    <a:pt x="452" y="1317"/>
                  </a:lnTo>
                  <a:lnTo>
                    <a:pt x="485" y="1311"/>
                  </a:lnTo>
                  <a:lnTo>
                    <a:pt x="517" y="1306"/>
                  </a:lnTo>
                  <a:lnTo>
                    <a:pt x="549" y="1298"/>
                  </a:lnTo>
                  <a:lnTo>
                    <a:pt x="584" y="1292"/>
                  </a:lnTo>
                  <a:lnTo>
                    <a:pt x="618" y="1283"/>
                  </a:lnTo>
                  <a:lnTo>
                    <a:pt x="652" y="1275"/>
                  </a:lnTo>
                  <a:lnTo>
                    <a:pt x="688" y="1264"/>
                  </a:lnTo>
                  <a:lnTo>
                    <a:pt x="722" y="1253"/>
                  </a:lnTo>
                  <a:lnTo>
                    <a:pt x="761" y="1241"/>
                  </a:lnTo>
                  <a:lnTo>
                    <a:pt x="797" y="1230"/>
                  </a:lnTo>
                  <a:lnTo>
                    <a:pt x="835" y="1215"/>
                  </a:lnTo>
                  <a:lnTo>
                    <a:pt x="873" y="1199"/>
                  </a:lnTo>
                  <a:lnTo>
                    <a:pt x="909" y="1182"/>
                  </a:lnTo>
                  <a:lnTo>
                    <a:pt x="947" y="1165"/>
                  </a:lnTo>
                  <a:lnTo>
                    <a:pt x="985" y="1146"/>
                  </a:lnTo>
                  <a:lnTo>
                    <a:pt x="1023" y="1125"/>
                  </a:lnTo>
                  <a:lnTo>
                    <a:pt x="1063" y="1102"/>
                  </a:lnTo>
                  <a:lnTo>
                    <a:pt x="1101" y="1080"/>
                  </a:lnTo>
                  <a:lnTo>
                    <a:pt x="1139" y="1055"/>
                  </a:lnTo>
                  <a:lnTo>
                    <a:pt x="1177" y="1030"/>
                  </a:lnTo>
                  <a:lnTo>
                    <a:pt x="1215" y="1002"/>
                  </a:lnTo>
                  <a:lnTo>
                    <a:pt x="1253" y="975"/>
                  </a:lnTo>
                  <a:lnTo>
                    <a:pt x="1291" y="943"/>
                  </a:lnTo>
                  <a:lnTo>
                    <a:pt x="1329" y="910"/>
                  </a:lnTo>
                  <a:lnTo>
                    <a:pt x="1365" y="878"/>
                  </a:lnTo>
                  <a:lnTo>
                    <a:pt x="1403" y="842"/>
                  </a:lnTo>
                  <a:lnTo>
                    <a:pt x="1439" y="804"/>
                  </a:lnTo>
                  <a:lnTo>
                    <a:pt x="1476" y="766"/>
                  </a:lnTo>
                  <a:lnTo>
                    <a:pt x="1512" y="724"/>
                  </a:lnTo>
                  <a:lnTo>
                    <a:pt x="1546" y="682"/>
                  </a:lnTo>
                  <a:lnTo>
                    <a:pt x="1580" y="637"/>
                  </a:lnTo>
                  <a:lnTo>
                    <a:pt x="1614" y="591"/>
                  </a:lnTo>
                  <a:lnTo>
                    <a:pt x="1647" y="542"/>
                  </a:lnTo>
                  <a:lnTo>
                    <a:pt x="1681" y="492"/>
                  </a:lnTo>
                  <a:lnTo>
                    <a:pt x="1711" y="437"/>
                  </a:lnTo>
                  <a:lnTo>
                    <a:pt x="1744" y="384"/>
                  </a:lnTo>
                  <a:lnTo>
                    <a:pt x="1774" y="325"/>
                  </a:lnTo>
                  <a:lnTo>
                    <a:pt x="1803" y="268"/>
                  </a:lnTo>
                  <a:lnTo>
                    <a:pt x="1831" y="205"/>
                  </a:lnTo>
                  <a:lnTo>
                    <a:pt x="1858" y="141"/>
                  </a:lnTo>
                  <a:lnTo>
                    <a:pt x="1884" y="76"/>
                  </a:lnTo>
                  <a:lnTo>
                    <a:pt x="1911" y="8"/>
                  </a:lnTo>
                  <a:lnTo>
                    <a:pt x="1962" y="0"/>
                  </a:lnTo>
                  <a:lnTo>
                    <a:pt x="1960" y="8"/>
                  </a:lnTo>
                  <a:lnTo>
                    <a:pt x="1957" y="15"/>
                  </a:lnTo>
                  <a:lnTo>
                    <a:pt x="1955" y="27"/>
                  </a:lnTo>
                  <a:lnTo>
                    <a:pt x="1949" y="40"/>
                  </a:lnTo>
                  <a:lnTo>
                    <a:pt x="1945" y="55"/>
                  </a:lnTo>
                  <a:lnTo>
                    <a:pt x="1938" y="70"/>
                  </a:lnTo>
                  <a:lnTo>
                    <a:pt x="1932" y="89"/>
                  </a:lnTo>
                  <a:lnTo>
                    <a:pt x="1924" y="108"/>
                  </a:lnTo>
                  <a:lnTo>
                    <a:pt x="1917" y="129"/>
                  </a:lnTo>
                  <a:lnTo>
                    <a:pt x="1907" y="152"/>
                  </a:lnTo>
                  <a:lnTo>
                    <a:pt x="1898" y="175"/>
                  </a:lnTo>
                  <a:lnTo>
                    <a:pt x="1886" y="200"/>
                  </a:lnTo>
                  <a:lnTo>
                    <a:pt x="1877" y="228"/>
                  </a:lnTo>
                  <a:lnTo>
                    <a:pt x="1862" y="253"/>
                  </a:lnTo>
                  <a:lnTo>
                    <a:pt x="1848" y="281"/>
                  </a:lnTo>
                  <a:lnTo>
                    <a:pt x="1835" y="310"/>
                  </a:lnTo>
                  <a:lnTo>
                    <a:pt x="1820" y="340"/>
                  </a:lnTo>
                  <a:lnTo>
                    <a:pt x="1803" y="371"/>
                  </a:lnTo>
                  <a:lnTo>
                    <a:pt x="1787" y="403"/>
                  </a:lnTo>
                  <a:lnTo>
                    <a:pt x="1768" y="433"/>
                  </a:lnTo>
                  <a:lnTo>
                    <a:pt x="1749" y="468"/>
                  </a:lnTo>
                  <a:lnTo>
                    <a:pt x="1728" y="498"/>
                  </a:lnTo>
                  <a:lnTo>
                    <a:pt x="1709" y="532"/>
                  </a:lnTo>
                  <a:lnTo>
                    <a:pt x="1685" y="566"/>
                  </a:lnTo>
                  <a:lnTo>
                    <a:pt x="1664" y="601"/>
                  </a:lnTo>
                  <a:lnTo>
                    <a:pt x="1639" y="635"/>
                  </a:lnTo>
                  <a:lnTo>
                    <a:pt x="1614" y="669"/>
                  </a:lnTo>
                  <a:lnTo>
                    <a:pt x="1588" y="703"/>
                  </a:lnTo>
                  <a:lnTo>
                    <a:pt x="1561" y="737"/>
                  </a:lnTo>
                  <a:lnTo>
                    <a:pt x="1531" y="770"/>
                  </a:lnTo>
                  <a:lnTo>
                    <a:pt x="1502" y="804"/>
                  </a:lnTo>
                  <a:lnTo>
                    <a:pt x="1470" y="838"/>
                  </a:lnTo>
                  <a:lnTo>
                    <a:pt x="1439" y="872"/>
                  </a:lnTo>
                  <a:lnTo>
                    <a:pt x="1405" y="903"/>
                  </a:lnTo>
                  <a:lnTo>
                    <a:pt x="1371" y="937"/>
                  </a:lnTo>
                  <a:lnTo>
                    <a:pt x="1335" y="969"/>
                  </a:lnTo>
                  <a:lnTo>
                    <a:pt x="1299" y="1000"/>
                  </a:lnTo>
                  <a:lnTo>
                    <a:pt x="1261" y="1030"/>
                  </a:lnTo>
                  <a:lnTo>
                    <a:pt x="1221" y="1061"/>
                  </a:lnTo>
                  <a:lnTo>
                    <a:pt x="1179" y="1087"/>
                  </a:lnTo>
                  <a:lnTo>
                    <a:pt x="1137" y="1118"/>
                  </a:lnTo>
                  <a:lnTo>
                    <a:pt x="1093" y="1144"/>
                  </a:lnTo>
                  <a:lnTo>
                    <a:pt x="1050" y="1169"/>
                  </a:lnTo>
                  <a:lnTo>
                    <a:pt x="1004" y="1194"/>
                  </a:lnTo>
                  <a:lnTo>
                    <a:pt x="956" y="1218"/>
                  </a:lnTo>
                  <a:lnTo>
                    <a:pt x="907" y="1239"/>
                  </a:lnTo>
                  <a:lnTo>
                    <a:pt x="858" y="1260"/>
                  </a:lnTo>
                  <a:lnTo>
                    <a:pt x="804" y="1279"/>
                  </a:lnTo>
                  <a:lnTo>
                    <a:pt x="753" y="1298"/>
                  </a:lnTo>
                  <a:lnTo>
                    <a:pt x="698" y="1313"/>
                  </a:lnTo>
                  <a:lnTo>
                    <a:pt x="641" y="1329"/>
                  </a:lnTo>
                  <a:lnTo>
                    <a:pt x="584" y="1342"/>
                  </a:lnTo>
                  <a:lnTo>
                    <a:pt x="525" y="1353"/>
                  </a:lnTo>
                  <a:lnTo>
                    <a:pt x="464" y="1361"/>
                  </a:lnTo>
                  <a:lnTo>
                    <a:pt x="403" y="1368"/>
                  </a:lnTo>
                  <a:lnTo>
                    <a:pt x="338" y="1374"/>
                  </a:lnTo>
                  <a:lnTo>
                    <a:pt x="274" y="1378"/>
                  </a:lnTo>
                  <a:lnTo>
                    <a:pt x="207" y="1378"/>
                  </a:lnTo>
                  <a:lnTo>
                    <a:pt x="139" y="1376"/>
                  </a:lnTo>
                  <a:lnTo>
                    <a:pt x="70" y="1374"/>
                  </a:lnTo>
                  <a:lnTo>
                    <a:pt x="0" y="1368"/>
                  </a:lnTo>
                  <a:lnTo>
                    <a:pt x="49" y="13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8" name="Freeform 212"/>
            <p:cNvSpPr>
              <a:spLocks/>
            </p:cNvSpPr>
            <p:nvPr/>
          </p:nvSpPr>
          <p:spPr bwMode="auto">
            <a:xfrm rot="1765608">
              <a:off x="2188" y="3395"/>
              <a:ext cx="571" cy="404"/>
            </a:xfrm>
            <a:custGeom>
              <a:avLst/>
              <a:gdLst>
                <a:gd name="T0" fmla="*/ 0 w 2168"/>
                <a:gd name="T1" fmla="*/ 1 h 1534"/>
                <a:gd name="T2" fmla="*/ 0 w 2168"/>
                <a:gd name="T3" fmla="*/ 1 h 1534"/>
                <a:gd name="T4" fmla="*/ 0 w 2168"/>
                <a:gd name="T5" fmla="*/ 1 h 1534"/>
                <a:gd name="T6" fmla="*/ 0 w 2168"/>
                <a:gd name="T7" fmla="*/ 1 h 1534"/>
                <a:gd name="T8" fmla="*/ 0 w 2168"/>
                <a:gd name="T9" fmla="*/ 1 h 1534"/>
                <a:gd name="T10" fmla="*/ 0 w 2168"/>
                <a:gd name="T11" fmla="*/ 1 h 1534"/>
                <a:gd name="T12" fmla="*/ 0 w 2168"/>
                <a:gd name="T13" fmla="*/ 1 h 1534"/>
                <a:gd name="T14" fmla="*/ 0 w 2168"/>
                <a:gd name="T15" fmla="*/ 1 h 1534"/>
                <a:gd name="T16" fmla="*/ 0 w 2168"/>
                <a:gd name="T17" fmla="*/ 1 h 1534"/>
                <a:gd name="T18" fmla="*/ 0 w 2168"/>
                <a:gd name="T19" fmla="*/ 1 h 1534"/>
                <a:gd name="T20" fmla="*/ 0 w 2168"/>
                <a:gd name="T21" fmla="*/ 1 h 1534"/>
                <a:gd name="T22" fmla="*/ 0 w 2168"/>
                <a:gd name="T23" fmla="*/ 1 h 1534"/>
                <a:gd name="T24" fmla="*/ 0 w 2168"/>
                <a:gd name="T25" fmla="*/ 1 h 1534"/>
                <a:gd name="T26" fmla="*/ 1 w 2168"/>
                <a:gd name="T27" fmla="*/ 1 h 1534"/>
                <a:gd name="T28" fmla="*/ 1 w 2168"/>
                <a:gd name="T29" fmla="*/ 1 h 1534"/>
                <a:gd name="T30" fmla="*/ 1 w 2168"/>
                <a:gd name="T31" fmla="*/ 1 h 1534"/>
                <a:gd name="T32" fmla="*/ 1 w 2168"/>
                <a:gd name="T33" fmla="*/ 1 h 1534"/>
                <a:gd name="T34" fmla="*/ 1 w 2168"/>
                <a:gd name="T35" fmla="*/ 0 h 1534"/>
                <a:gd name="T36" fmla="*/ 1 w 2168"/>
                <a:gd name="T37" fmla="*/ 0 h 1534"/>
                <a:gd name="T38" fmla="*/ 1 w 2168"/>
                <a:gd name="T39" fmla="*/ 0 h 1534"/>
                <a:gd name="T40" fmla="*/ 1 w 2168"/>
                <a:gd name="T41" fmla="*/ 0 h 1534"/>
                <a:gd name="T42" fmla="*/ 1 w 2168"/>
                <a:gd name="T43" fmla="*/ 0 h 1534"/>
                <a:gd name="T44" fmla="*/ 1 w 2168"/>
                <a:gd name="T45" fmla="*/ 0 h 1534"/>
                <a:gd name="T46" fmla="*/ 1 w 2168"/>
                <a:gd name="T47" fmla="*/ 0 h 1534"/>
                <a:gd name="T48" fmla="*/ 1 w 2168"/>
                <a:gd name="T49" fmla="*/ 0 h 1534"/>
                <a:gd name="T50" fmla="*/ 1 w 2168"/>
                <a:gd name="T51" fmla="*/ 0 h 1534"/>
                <a:gd name="T52" fmla="*/ 1 w 2168"/>
                <a:gd name="T53" fmla="*/ 0 h 1534"/>
                <a:gd name="T54" fmla="*/ 1 w 2168"/>
                <a:gd name="T55" fmla="*/ 0 h 1534"/>
                <a:gd name="T56" fmla="*/ 1 w 2168"/>
                <a:gd name="T57" fmla="*/ 0 h 1534"/>
                <a:gd name="T58" fmla="*/ 1 w 2168"/>
                <a:gd name="T59" fmla="*/ 0 h 1534"/>
                <a:gd name="T60" fmla="*/ 1 w 2168"/>
                <a:gd name="T61" fmla="*/ 0 h 1534"/>
                <a:gd name="T62" fmla="*/ 1 w 2168"/>
                <a:gd name="T63" fmla="*/ 0 h 1534"/>
                <a:gd name="T64" fmla="*/ 1 w 2168"/>
                <a:gd name="T65" fmla="*/ 0 h 1534"/>
                <a:gd name="T66" fmla="*/ 1 w 2168"/>
                <a:gd name="T67" fmla="*/ 0 h 1534"/>
                <a:gd name="T68" fmla="*/ 1 w 2168"/>
                <a:gd name="T69" fmla="*/ 0 h 1534"/>
                <a:gd name="T70" fmla="*/ 1 w 2168"/>
                <a:gd name="T71" fmla="*/ 0 h 1534"/>
                <a:gd name="T72" fmla="*/ 1 w 2168"/>
                <a:gd name="T73" fmla="*/ 0 h 1534"/>
                <a:gd name="T74" fmla="*/ 1 w 2168"/>
                <a:gd name="T75" fmla="*/ 0 h 1534"/>
                <a:gd name="T76" fmla="*/ 1 w 2168"/>
                <a:gd name="T77" fmla="*/ 0 h 1534"/>
                <a:gd name="T78" fmla="*/ 1 w 2168"/>
                <a:gd name="T79" fmla="*/ 0 h 1534"/>
                <a:gd name="T80" fmla="*/ 1 w 2168"/>
                <a:gd name="T81" fmla="*/ 0 h 1534"/>
                <a:gd name="T82" fmla="*/ 1 w 2168"/>
                <a:gd name="T83" fmla="*/ 0 h 1534"/>
                <a:gd name="T84" fmla="*/ 1 w 2168"/>
                <a:gd name="T85" fmla="*/ 0 h 1534"/>
                <a:gd name="T86" fmla="*/ 1 w 2168"/>
                <a:gd name="T87" fmla="*/ 0 h 1534"/>
                <a:gd name="T88" fmla="*/ 1 w 2168"/>
                <a:gd name="T89" fmla="*/ 0 h 1534"/>
                <a:gd name="T90" fmla="*/ 1 w 2168"/>
                <a:gd name="T91" fmla="*/ 0 h 1534"/>
                <a:gd name="T92" fmla="*/ 1 w 2168"/>
                <a:gd name="T93" fmla="*/ 0 h 1534"/>
                <a:gd name="T94" fmla="*/ 1 w 2168"/>
                <a:gd name="T95" fmla="*/ 0 h 1534"/>
                <a:gd name="T96" fmla="*/ 1 w 2168"/>
                <a:gd name="T97" fmla="*/ 1 h 1534"/>
                <a:gd name="T98" fmla="*/ 1 w 2168"/>
                <a:gd name="T99" fmla="*/ 1 h 1534"/>
                <a:gd name="T100" fmla="*/ 1 w 2168"/>
                <a:gd name="T101" fmla="*/ 1 h 1534"/>
                <a:gd name="T102" fmla="*/ 1 w 2168"/>
                <a:gd name="T103" fmla="*/ 1 h 1534"/>
                <a:gd name="T104" fmla="*/ 1 w 2168"/>
                <a:gd name="T105" fmla="*/ 1 h 1534"/>
                <a:gd name="T106" fmla="*/ 0 w 2168"/>
                <a:gd name="T107" fmla="*/ 1 h 1534"/>
                <a:gd name="T108" fmla="*/ 0 w 2168"/>
                <a:gd name="T109" fmla="*/ 1 h 1534"/>
                <a:gd name="T110" fmla="*/ 0 w 2168"/>
                <a:gd name="T111" fmla="*/ 1 h 1534"/>
                <a:gd name="T112" fmla="*/ 0 w 2168"/>
                <a:gd name="T113" fmla="*/ 1 h 1534"/>
                <a:gd name="T114" fmla="*/ 0 w 2168"/>
                <a:gd name="T115" fmla="*/ 1 h 1534"/>
                <a:gd name="T116" fmla="*/ 0 w 2168"/>
                <a:gd name="T117" fmla="*/ 1 h 1534"/>
                <a:gd name="T118" fmla="*/ 0 w 2168"/>
                <a:gd name="T119" fmla="*/ 1 h 1534"/>
                <a:gd name="T120" fmla="*/ 0 w 2168"/>
                <a:gd name="T121" fmla="*/ 1 h 1534"/>
                <a:gd name="T122" fmla="*/ 0 w 2168"/>
                <a:gd name="T123" fmla="*/ 1 h 1534"/>
                <a:gd name="T124" fmla="*/ 0 w 2168"/>
                <a:gd name="T125" fmla="*/ 1 h 1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68"/>
                <a:gd name="T190" fmla="*/ 0 h 1534"/>
                <a:gd name="T191" fmla="*/ 2168 w 2168"/>
                <a:gd name="T192" fmla="*/ 1534 h 1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68" h="1534">
                  <a:moveTo>
                    <a:pt x="365" y="1096"/>
                  </a:moveTo>
                  <a:lnTo>
                    <a:pt x="0" y="1503"/>
                  </a:lnTo>
                  <a:lnTo>
                    <a:pt x="2" y="1503"/>
                  </a:lnTo>
                  <a:lnTo>
                    <a:pt x="8" y="1505"/>
                  </a:lnTo>
                  <a:lnTo>
                    <a:pt x="11" y="1505"/>
                  </a:lnTo>
                  <a:lnTo>
                    <a:pt x="19" y="1507"/>
                  </a:lnTo>
                  <a:lnTo>
                    <a:pt x="25" y="1507"/>
                  </a:lnTo>
                  <a:lnTo>
                    <a:pt x="32" y="1509"/>
                  </a:lnTo>
                  <a:lnTo>
                    <a:pt x="40" y="1511"/>
                  </a:lnTo>
                  <a:lnTo>
                    <a:pt x="49" y="1513"/>
                  </a:lnTo>
                  <a:lnTo>
                    <a:pt x="61" y="1513"/>
                  </a:lnTo>
                  <a:lnTo>
                    <a:pt x="72" y="1515"/>
                  </a:lnTo>
                  <a:lnTo>
                    <a:pt x="84" y="1517"/>
                  </a:lnTo>
                  <a:lnTo>
                    <a:pt x="97" y="1518"/>
                  </a:lnTo>
                  <a:lnTo>
                    <a:pt x="112" y="1520"/>
                  </a:lnTo>
                  <a:lnTo>
                    <a:pt x="127" y="1522"/>
                  </a:lnTo>
                  <a:lnTo>
                    <a:pt x="141" y="1524"/>
                  </a:lnTo>
                  <a:lnTo>
                    <a:pt x="158" y="1526"/>
                  </a:lnTo>
                  <a:lnTo>
                    <a:pt x="173" y="1526"/>
                  </a:lnTo>
                  <a:lnTo>
                    <a:pt x="192" y="1530"/>
                  </a:lnTo>
                  <a:lnTo>
                    <a:pt x="209" y="1530"/>
                  </a:lnTo>
                  <a:lnTo>
                    <a:pt x="230" y="1532"/>
                  </a:lnTo>
                  <a:lnTo>
                    <a:pt x="249" y="1532"/>
                  </a:lnTo>
                  <a:lnTo>
                    <a:pt x="270" y="1534"/>
                  </a:lnTo>
                  <a:lnTo>
                    <a:pt x="291" y="1532"/>
                  </a:lnTo>
                  <a:lnTo>
                    <a:pt x="314" y="1532"/>
                  </a:lnTo>
                  <a:lnTo>
                    <a:pt x="335" y="1532"/>
                  </a:lnTo>
                  <a:lnTo>
                    <a:pt x="357" y="1532"/>
                  </a:lnTo>
                  <a:lnTo>
                    <a:pt x="382" y="1532"/>
                  </a:lnTo>
                  <a:lnTo>
                    <a:pt x="405" y="1530"/>
                  </a:lnTo>
                  <a:lnTo>
                    <a:pt x="430" y="1530"/>
                  </a:lnTo>
                  <a:lnTo>
                    <a:pt x="456" y="1528"/>
                  </a:lnTo>
                  <a:lnTo>
                    <a:pt x="479" y="1524"/>
                  </a:lnTo>
                  <a:lnTo>
                    <a:pt x="506" y="1522"/>
                  </a:lnTo>
                  <a:lnTo>
                    <a:pt x="532" y="1518"/>
                  </a:lnTo>
                  <a:lnTo>
                    <a:pt x="559" y="1515"/>
                  </a:lnTo>
                  <a:lnTo>
                    <a:pt x="586" y="1511"/>
                  </a:lnTo>
                  <a:lnTo>
                    <a:pt x="614" y="1507"/>
                  </a:lnTo>
                  <a:lnTo>
                    <a:pt x="643" y="1501"/>
                  </a:lnTo>
                  <a:lnTo>
                    <a:pt x="671" y="1496"/>
                  </a:lnTo>
                  <a:lnTo>
                    <a:pt x="700" y="1490"/>
                  </a:lnTo>
                  <a:lnTo>
                    <a:pt x="728" y="1482"/>
                  </a:lnTo>
                  <a:lnTo>
                    <a:pt x="759" y="1475"/>
                  </a:lnTo>
                  <a:lnTo>
                    <a:pt x="789" y="1467"/>
                  </a:lnTo>
                  <a:lnTo>
                    <a:pt x="818" y="1458"/>
                  </a:lnTo>
                  <a:lnTo>
                    <a:pt x="848" y="1448"/>
                  </a:lnTo>
                  <a:lnTo>
                    <a:pt x="878" y="1439"/>
                  </a:lnTo>
                  <a:lnTo>
                    <a:pt x="911" y="1429"/>
                  </a:lnTo>
                  <a:lnTo>
                    <a:pt x="939" y="1416"/>
                  </a:lnTo>
                  <a:lnTo>
                    <a:pt x="972" y="1402"/>
                  </a:lnTo>
                  <a:lnTo>
                    <a:pt x="1002" y="1389"/>
                  </a:lnTo>
                  <a:lnTo>
                    <a:pt x="1034" y="1376"/>
                  </a:lnTo>
                  <a:lnTo>
                    <a:pt x="1065" y="1361"/>
                  </a:lnTo>
                  <a:lnTo>
                    <a:pt x="1097" y="1345"/>
                  </a:lnTo>
                  <a:lnTo>
                    <a:pt x="1128" y="1328"/>
                  </a:lnTo>
                  <a:lnTo>
                    <a:pt x="1160" y="1311"/>
                  </a:lnTo>
                  <a:lnTo>
                    <a:pt x="1190" y="1292"/>
                  </a:lnTo>
                  <a:lnTo>
                    <a:pt x="1223" y="1273"/>
                  </a:lnTo>
                  <a:lnTo>
                    <a:pt x="1255" y="1252"/>
                  </a:lnTo>
                  <a:lnTo>
                    <a:pt x="1287" y="1231"/>
                  </a:lnTo>
                  <a:lnTo>
                    <a:pt x="1320" y="1209"/>
                  </a:lnTo>
                  <a:lnTo>
                    <a:pt x="1350" y="1186"/>
                  </a:lnTo>
                  <a:lnTo>
                    <a:pt x="1382" y="1161"/>
                  </a:lnTo>
                  <a:lnTo>
                    <a:pt x="1415" y="1138"/>
                  </a:lnTo>
                  <a:lnTo>
                    <a:pt x="1415" y="1136"/>
                  </a:lnTo>
                  <a:lnTo>
                    <a:pt x="1420" y="1133"/>
                  </a:lnTo>
                  <a:lnTo>
                    <a:pt x="1424" y="1129"/>
                  </a:lnTo>
                  <a:lnTo>
                    <a:pt x="1430" y="1125"/>
                  </a:lnTo>
                  <a:lnTo>
                    <a:pt x="1434" y="1119"/>
                  </a:lnTo>
                  <a:lnTo>
                    <a:pt x="1441" y="1115"/>
                  </a:lnTo>
                  <a:lnTo>
                    <a:pt x="1449" y="1110"/>
                  </a:lnTo>
                  <a:lnTo>
                    <a:pt x="1457" y="1104"/>
                  </a:lnTo>
                  <a:lnTo>
                    <a:pt x="1466" y="1096"/>
                  </a:lnTo>
                  <a:lnTo>
                    <a:pt x="1476" y="1089"/>
                  </a:lnTo>
                  <a:lnTo>
                    <a:pt x="1485" y="1081"/>
                  </a:lnTo>
                  <a:lnTo>
                    <a:pt x="1495" y="1074"/>
                  </a:lnTo>
                  <a:lnTo>
                    <a:pt x="1506" y="1064"/>
                  </a:lnTo>
                  <a:lnTo>
                    <a:pt x="1519" y="1055"/>
                  </a:lnTo>
                  <a:lnTo>
                    <a:pt x="1531" y="1043"/>
                  </a:lnTo>
                  <a:lnTo>
                    <a:pt x="1544" y="1032"/>
                  </a:lnTo>
                  <a:lnTo>
                    <a:pt x="1555" y="1020"/>
                  </a:lnTo>
                  <a:lnTo>
                    <a:pt x="1571" y="1009"/>
                  </a:lnTo>
                  <a:lnTo>
                    <a:pt x="1584" y="996"/>
                  </a:lnTo>
                  <a:lnTo>
                    <a:pt x="1599" y="982"/>
                  </a:lnTo>
                  <a:lnTo>
                    <a:pt x="1612" y="969"/>
                  </a:lnTo>
                  <a:lnTo>
                    <a:pt x="1628" y="956"/>
                  </a:lnTo>
                  <a:lnTo>
                    <a:pt x="1643" y="939"/>
                  </a:lnTo>
                  <a:lnTo>
                    <a:pt x="1660" y="923"/>
                  </a:lnTo>
                  <a:lnTo>
                    <a:pt x="1675" y="906"/>
                  </a:lnTo>
                  <a:lnTo>
                    <a:pt x="1690" y="891"/>
                  </a:lnTo>
                  <a:lnTo>
                    <a:pt x="1708" y="874"/>
                  </a:lnTo>
                  <a:lnTo>
                    <a:pt x="1725" y="857"/>
                  </a:lnTo>
                  <a:lnTo>
                    <a:pt x="1740" y="840"/>
                  </a:lnTo>
                  <a:lnTo>
                    <a:pt x="1757" y="821"/>
                  </a:lnTo>
                  <a:lnTo>
                    <a:pt x="1774" y="802"/>
                  </a:lnTo>
                  <a:lnTo>
                    <a:pt x="1789" y="783"/>
                  </a:lnTo>
                  <a:lnTo>
                    <a:pt x="1806" y="762"/>
                  </a:lnTo>
                  <a:lnTo>
                    <a:pt x="1824" y="741"/>
                  </a:lnTo>
                  <a:lnTo>
                    <a:pt x="1841" y="720"/>
                  </a:lnTo>
                  <a:lnTo>
                    <a:pt x="1856" y="699"/>
                  </a:lnTo>
                  <a:lnTo>
                    <a:pt x="1873" y="676"/>
                  </a:lnTo>
                  <a:lnTo>
                    <a:pt x="1890" y="655"/>
                  </a:lnTo>
                  <a:lnTo>
                    <a:pt x="1905" y="633"/>
                  </a:lnTo>
                  <a:lnTo>
                    <a:pt x="1921" y="610"/>
                  </a:lnTo>
                  <a:lnTo>
                    <a:pt x="1936" y="585"/>
                  </a:lnTo>
                  <a:lnTo>
                    <a:pt x="1953" y="562"/>
                  </a:lnTo>
                  <a:lnTo>
                    <a:pt x="1966" y="538"/>
                  </a:lnTo>
                  <a:lnTo>
                    <a:pt x="1981" y="511"/>
                  </a:lnTo>
                  <a:lnTo>
                    <a:pt x="1997" y="486"/>
                  </a:lnTo>
                  <a:lnTo>
                    <a:pt x="2012" y="462"/>
                  </a:lnTo>
                  <a:lnTo>
                    <a:pt x="2025" y="435"/>
                  </a:lnTo>
                  <a:lnTo>
                    <a:pt x="2038" y="408"/>
                  </a:lnTo>
                  <a:lnTo>
                    <a:pt x="2050" y="382"/>
                  </a:lnTo>
                  <a:lnTo>
                    <a:pt x="2063" y="353"/>
                  </a:lnTo>
                  <a:lnTo>
                    <a:pt x="2075" y="327"/>
                  </a:lnTo>
                  <a:lnTo>
                    <a:pt x="2088" y="298"/>
                  </a:lnTo>
                  <a:lnTo>
                    <a:pt x="2097" y="270"/>
                  </a:lnTo>
                  <a:lnTo>
                    <a:pt x="2109" y="241"/>
                  </a:lnTo>
                  <a:lnTo>
                    <a:pt x="2118" y="211"/>
                  </a:lnTo>
                  <a:lnTo>
                    <a:pt x="2128" y="182"/>
                  </a:lnTo>
                  <a:lnTo>
                    <a:pt x="2135" y="152"/>
                  </a:lnTo>
                  <a:lnTo>
                    <a:pt x="2145" y="121"/>
                  </a:lnTo>
                  <a:lnTo>
                    <a:pt x="2151" y="91"/>
                  </a:lnTo>
                  <a:lnTo>
                    <a:pt x="2158" y="61"/>
                  </a:lnTo>
                  <a:lnTo>
                    <a:pt x="2162" y="30"/>
                  </a:lnTo>
                  <a:lnTo>
                    <a:pt x="2168" y="0"/>
                  </a:lnTo>
                  <a:lnTo>
                    <a:pt x="2116" y="19"/>
                  </a:lnTo>
                  <a:lnTo>
                    <a:pt x="2114" y="21"/>
                  </a:lnTo>
                  <a:lnTo>
                    <a:pt x="2114" y="26"/>
                  </a:lnTo>
                  <a:lnTo>
                    <a:pt x="2113" y="28"/>
                  </a:lnTo>
                  <a:lnTo>
                    <a:pt x="2111" y="34"/>
                  </a:lnTo>
                  <a:lnTo>
                    <a:pt x="2111" y="40"/>
                  </a:lnTo>
                  <a:lnTo>
                    <a:pt x="2109" y="47"/>
                  </a:lnTo>
                  <a:lnTo>
                    <a:pt x="2107" y="53"/>
                  </a:lnTo>
                  <a:lnTo>
                    <a:pt x="2105" y="61"/>
                  </a:lnTo>
                  <a:lnTo>
                    <a:pt x="2101" y="70"/>
                  </a:lnTo>
                  <a:lnTo>
                    <a:pt x="2099" y="81"/>
                  </a:lnTo>
                  <a:lnTo>
                    <a:pt x="2097" y="89"/>
                  </a:lnTo>
                  <a:lnTo>
                    <a:pt x="2094" y="100"/>
                  </a:lnTo>
                  <a:lnTo>
                    <a:pt x="2090" y="112"/>
                  </a:lnTo>
                  <a:lnTo>
                    <a:pt x="2088" y="127"/>
                  </a:lnTo>
                  <a:lnTo>
                    <a:pt x="2082" y="139"/>
                  </a:lnTo>
                  <a:lnTo>
                    <a:pt x="2076" y="152"/>
                  </a:lnTo>
                  <a:lnTo>
                    <a:pt x="2073" y="165"/>
                  </a:lnTo>
                  <a:lnTo>
                    <a:pt x="2067" y="180"/>
                  </a:lnTo>
                  <a:lnTo>
                    <a:pt x="2061" y="196"/>
                  </a:lnTo>
                  <a:lnTo>
                    <a:pt x="2056" y="213"/>
                  </a:lnTo>
                  <a:lnTo>
                    <a:pt x="2050" y="228"/>
                  </a:lnTo>
                  <a:lnTo>
                    <a:pt x="2044" y="247"/>
                  </a:lnTo>
                  <a:lnTo>
                    <a:pt x="2037" y="262"/>
                  </a:lnTo>
                  <a:lnTo>
                    <a:pt x="2029" y="279"/>
                  </a:lnTo>
                  <a:lnTo>
                    <a:pt x="2021" y="298"/>
                  </a:lnTo>
                  <a:lnTo>
                    <a:pt x="2014" y="317"/>
                  </a:lnTo>
                  <a:lnTo>
                    <a:pt x="2004" y="336"/>
                  </a:lnTo>
                  <a:lnTo>
                    <a:pt x="1997" y="355"/>
                  </a:lnTo>
                  <a:lnTo>
                    <a:pt x="1987" y="376"/>
                  </a:lnTo>
                  <a:lnTo>
                    <a:pt x="1978" y="397"/>
                  </a:lnTo>
                  <a:lnTo>
                    <a:pt x="1966" y="418"/>
                  </a:lnTo>
                  <a:lnTo>
                    <a:pt x="1957" y="437"/>
                  </a:lnTo>
                  <a:lnTo>
                    <a:pt x="1943" y="458"/>
                  </a:lnTo>
                  <a:lnTo>
                    <a:pt x="1934" y="481"/>
                  </a:lnTo>
                  <a:lnTo>
                    <a:pt x="1921" y="500"/>
                  </a:lnTo>
                  <a:lnTo>
                    <a:pt x="1907" y="522"/>
                  </a:lnTo>
                  <a:lnTo>
                    <a:pt x="1894" y="543"/>
                  </a:lnTo>
                  <a:lnTo>
                    <a:pt x="1881" y="566"/>
                  </a:lnTo>
                  <a:lnTo>
                    <a:pt x="1867" y="589"/>
                  </a:lnTo>
                  <a:lnTo>
                    <a:pt x="1852" y="612"/>
                  </a:lnTo>
                  <a:lnTo>
                    <a:pt x="1837" y="633"/>
                  </a:lnTo>
                  <a:lnTo>
                    <a:pt x="1822" y="657"/>
                  </a:lnTo>
                  <a:lnTo>
                    <a:pt x="1805" y="678"/>
                  </a:lnTo>
                  <a:lnTo>
                    <a:pt x="1789" y="701"/>
                  </a:lnTo>
                  <a:lnTo>
                    <a:pt x="1772" y="726"/>
                  </a:lnTo>
                  <a:lnTo>
                    <a:pt x="1753" y="749"/>
                  </a:lnTo>
                  <a:lnTo>
                    <a:pt x="1734" y="770"/>
                  </a:lnTo>
                  <a:lnTo>
                    <a:pt x="1715" y="794"/>
                  </a:lnTo>
                  <a:lnTo>
                    <a:pt x="1694" y="815"/>
                  </a:lnTo>
                  <a:lnTo>
                    <a:pt x="1675" y="840"/>
                  </a:lnTo>
                  <a:lnTo>
                    <a:pt x="1654" y="861"/>
                  </a:lnTo>
                  <a:lnTo>
                    <a:pt x="1631" y="884"/>
                  </a:lnTo>
                  <a:lnTo>
                    <a:pt x="1611" y="906"/>
                  </a:lnTo>
                  <a:lnTo>
                    <a:pt x="1588" y="929"/>
                  </a:lnTo>
                  <a:lnTo>
                    <a:pt x="1563" y="950"/>
                  </a:lnTo>
                  <a:lnTo>
                    <a:pt x="1540" y="973"/>
                  </a:lnTo>
                  <a:lnTo>
                    <a:pt x="1515" y="994"/>
                  </a:lnTo>
                  <a:lnTo>
                    <a:pt x="1491" y="1017"/>
                  </a:lnTo>
                  <a:lnTo>
                    <a:pt x="1464" y="1038"/>
                  </a:lnTo>
                  <a:lnTo>
                    <a:pt x="1438" y="1058"/>
                  </a:lnTo>
                  <a:lnTo>
                    <a:pt x="1409" y="1079"/>
                  </a:lnTo>
                  <a:lnTo>
                    <a:pt x="1382" y="1100"/>
                  </a:lnTo>
                  <a:lnTo>
                    <a:pt x="1379" y="1102"/>
                  </a:lnTo>
                  <a:lnTo>
                    <a:pt x="1375" y="1106"/>
                  </a:lnTo>
                  <a:lnTo>
                    <a:pt x="1371" y="1108"/>
                  </a:lnTo>
                  <a:lnTo>
                    <a:pt x="1365" y="1112"/>
                  </a:lnTo>
                  <a:lnTo>
                    <a:pt x="1360" y="1115"/>
                  </a:lnTo>
                  <a:lnTo>
                    <a:pt x="1356" y="1121"/>
                  </a:lnTo>
                  <a:lnTo>
                    <a:pt x="1348" y="1125"/>
                  </a:lnTo>
                  <a:lnTo>
                    <a:pt x="1341" y="1131"/>
                  </a:lnTo>
                  <a:lnTo>
                    <a:pt x="1333" y="1136"/>
                  </a:lnTo>
                  <a:lnTo>
                    <a:pt x="1323" y="1144"/>
                  </a:lnTo>
                  <a:lnTo>
                    <a:pt x="1312" y="1150"/>
                  </a:lnTo>
                  <a:lnTo>
                    <a:pt x="1303" y="1157"/>
                  </a:lnTo>
                  <a:lnTo>
                    <a:pt x="1291" y="1165"/>
                  </a:lnTo>
                  <a:lnTo>
                    <a:pt x="1280" y="1174"/>
                  </a:lnTo>
                  <a:lnTo>
                    <a:pt x="1266" y="1182"/>
                  </a:lnTo>
                  <a:lnTo>
                    <a:pt x="1255" y="1191"/>
                  </a:lnTo>
                  <a:lnTo>
                    <a:pt x="1240" y="1199"/>
                  </a:lnTo>
                  <a:lnTo>
                    <a:pt x="1225" y="1209"/>
                  </a:lnTo>
                  <a:lnTo>
                    <a:pt x="1209" y="1216"/>
                  </a:lnTo>
                  <a:lnTo>
                    <a:pt x="1194" y="1228"/>
                  </a:lnTo>
                  <a:lnTo>
                    <a:pt x="1177" y="1237"/>
                  </a:lnTo>
                  <a:lnTo>
                    <a:pt x="1162" y="1249"/>
                  </a:lnTo>
                  <a:lnTo>
                    <a:pt x="1143" y="1258"/>
                  </a:lnTo>
                  <a:lnTo>
                    <a:pt x="1124" y="1268"/>
                  </a:lnTo>
                  <a:lnTo>
                    <a:pt x="1105" y="1277"/>
                  </a:lnTo>
                  <a:lnTo>
                    <a:pt x="1088" y="1288"/>
                  </a:lnTo>
                  <a:lnTo>
                    <a:pt x="1067" y="1298"/>
                  </a:lnTo>
                  <a:lnTo>
                    <a:pt x="1046" y="1309"/>
                  </a:lnTo>
                  <a:lnTo>
                    <a:pt x="1025" y="1319"/>
                  </a:lnTo>
                  <a:lnTo>
                    <a:pt x="1004" y="1330"/>
                  </a:lnTo>
                  <a:lnTo>
                    <a:pt x="981" y="1340"/>
                  </a:lnTo>
                  <a:lnTo>
                    <a:pt x="958" y="1349"/>
                  </a:lnTo>
                  <a:lnTo>
                    <a:pt x="934" y="1359"/>
                  </a:lnTo>
                  <a:lnTo>
                    <a:pt x="911" y="1370"/>
                  </a:lnTo>
                  <a:lnTo>
                    <a:pt x="886" y="1378"/>
                  </a:lnTo>
                  <a:lnTo>
                    <a:pt x="861" y="1387"/>
                  </a:lnTo>
                  <a:lnTo>
                    <a:pt x="837" y="1397"/>
                  </a:lnTo>
                  <a:lnTo>
                    <a:pt x="814" y="1406"/>
                  </a:lnTo>
                  <a:lnTo>
                    <a:pt x="785" y="1414"/>
                  </a:lnTo>
                  <a:lnTo>
                    <a:pt x="761" y="1423"/>
                  </a:lnTo>
                  <a:lnTo>
                    <a:pt x="732" y="1431"/>
                  </a:lnTo>
                  <a:lnTo>
                    <a:pt x="705" y="1439"/>
                  </a:lnTo>
                  <a:lnTo>
                    <a:pt x="677" y="1444"/>
                  </a:lnTo>
                  <a:lnTo>
                    <a:pt x="650" y="1452"/>
                  </a:lnTo>
                  <a:lnTo>
                    <a:pt x="622" y="1458"/>
                  </a:lnTo>
                  <a:lnTo>
                    <a:pt x="593" y="1465"/>
                  </a:lnTo>
                  <a:lnTo>
                    <a:pt x="565" y="1469"/>
                  </a:lnTo>
                  <a:lnTo>
                    <a:pt x="534" y="1475"/>
                  </a:lnTo>
                  <a:lnTo>
                    <a:pt x="506" y="1478"/>
                  </a:lnTo>
                  <a:lnTo>
                    <a:pt x="475" y="1484"/>
                  </a:lnTo>
                  <a:lnTo>
                    <a:pt x="445" y="1486"/>
                  </a:lnTo>
                  <a:lnTo>
                    <a:pt x="413" y="1490"/>
                  </a:lnTo>
                  <a:lnTo>
                    <a:pt x="382" y="1492"/>
                  </a:lnTo>
                  <a:lnTo>
                    <a:pt x="352" y="1494"/>
                  </a:lnTo>
                  <a:lnTo>
                    <a:pt x="319" y="1494"/>
                  </a:lnTo>
                  <a:lnTo>
                    <a:pt x="287" y="1494"/>
                  </a:lnTo>
                  <a:lnTo>
                    <a:pt x="255" y="1494"/>
                  </a:lnTo>
                  <a:lnTo>
                    <a:pt x="222" y="1494"/>
                  </a:lnTo>
                  <a:lnTo>
                    <a:pt x="190" y="1490"/>
                  </a:lnTo>
                  <a:lnTo>
                    <a:pt x="158" y="1488"/>
                  </a:lnTo>
                  <a:lnTo>
                    <a:pt x="125" y="1484"/>
                  </a:lnTo>
                  <a:lnTo>
                    <a:pt x="93" y="1480"/>
                  </a:lnTo>
                  <a:lnTo>
                    <a:pt x="397" y="1125"/>
                  </a:lnTo>
                  <a:lnTo>
                    <a:pt x="365" y="10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9" name="Freeform 213"/>
            <p:cNvSpPr>
              <a:spLocks/>
            </p:cNvSpPr>
            <p:nvPr/>
          </p:nvSpPr>
          <p:spPr bwMode="auto">
            <a:xfrm rot="1765608">
              <a:off x="2212" y="3408"/>
              <a:ext cx="518" cy="365"/>
            </a:xfrm>
            <a:custGeom>
              <a:avLst/>
              <a:gdLst>
                <a:gd name="T0" fmla="*/ 0 w 1966"/>
                <a:gd name="T1" fmla="*/ 1 h 1381"/>
                <a:gd name="T2" fmla="*/ 0 w 1966"/>
                <a:gd name="T3" fmla="*/ 1 h 1381"/>
                <a:gd name="T4" fmla="*/ 0 w 1966"/>
                <a:gd name="T5" fmla="*/ 1 h 1381"/>
                <a:gd name="T6" fmla="*/ 0 w 1966"/>
                <a:gd name="T7" fmla="*/ 1 h 1381"/>
                <a:gd name="T8" fmla="*/ 0 w 1966"/>
                <a:gd name="T9" fmla="*/ 1 h 1381"/>
                <a:gd name="T10" fmla="*/ 0 w 1966"/>
                <a:gd name="T11" fmla="*/ 1 h 1381"/>
                <a:gd name="T12" fmla="*/ 0 w 1966"/>
                <a:gd name="T13" fmla="*/ 1 h 1381"/>
                <a:gd name="T14" fmla="*/ 0 w 1966"/>
                <a:gd name="T15" fmla="*/ 1 h 1381"/>
                <a:gd name="T16" fmla="*/ 0 w 1966"/>
                <a:gd name="T17" fmla="*/ 1 h 1381"/>
                <a:gd name="T18" fmla="*/ 0 w 1966"/>
                <a:gd name="T19" fmla="*/ 1 h 1381"/>
                <a:gd name="T20" fmla="*/ 0 w 1966"/>
                <a:gd name="T21" fmla="*/ 1 h 1381"/>
                <a:gd name="T22" fmla="*/ 0 w 1966"/>
                <a:gd name="T23" fmla="*/ 1 h 1381"/>
                <a:gd name="T24" fmla="*/ 0 w 1966"/>
                <a:gd name="T25" fmla="*/ 1 h 1381"/>
                <a:gd name="T26" fmla="*/ 1 w 1966"/>
                <a:gd name="T27" fmla="*/ 0 h 1381"/>
                <a:gd name="T28" fmla="*/ 1 w 1966"/>
                <a:gd name="T29" fmla="*/ 0 h 1381"/>
                <a:gd name="T30" fmla="*/ 1 w 1966"/>
                <a:gd name="T31" fmla="*/ 0 h 1381"/>
                <a:gd name="T32" fmla="*/ 1 w 1966"/>
                <a:gd name="T33" fmla="*/ 0 h 1381"/>
                <a:gd name="T34" fmla="*/ 1 w 1966"/>
                <a:gd name="T35" fmla="*/ 0 h 1381"/>
                <a:gd name="T36" fmla="*/ 1 w 1966"/>
                <a:gd name="T37" fmla="*/ 0 h 1381"/>
                <a:gd name="T38" fmla="*/ 1 w 1966"/>
                <a:gd name="T39" fmla="*/ 0 h 1381"/>
                <a:gd name="T40" fmla="*/ 1 w 1966"/>
                <a:gd name="T41" fmla="*/ 0 h 1381"/>
                <a:gd name="T42" fmla="*/ 1 w 1966"/>
                <a:gd name="T43" fmla="*/ 0 h 1381"/>
                <a:gd name="T44" fmla="*/ 1 w 1966"/>
                <a:gd name="T45" fmla="*/ 0 h 1381"/>
                <a:gd name="T46" fmla="*/ 1 w 1966"/>
                <a:gd name="T47" fmla="*/ 0 h 1381"/>
                <a:gd name="T48" fmla="*/ 1 w 1966"/>
                <a:gd name="T49" fmla="*/ 0 h 1381"/>
                <a:gd name="T50" fmla="*/ 1 w 1966"/>
                <a:gd name="T51" fmla="*/ 0 h 1381"/>
                <a:gd name="T52" fmla="*/ 1 w 1966"/>
                <a:gd name="T53" fmla="*/ 0 h 1381"/>
                <a:gd name="T54" fmla="*/ 1 w 1966"/>
                <a:gd name="T55" fmla="*/ 0 h 1381"/>
                <a:gd name="T56" fmla="*/ 1 w 1966"/>
                <a:gd name="T57" fmla="*/ 0 h 1381"/>
                <a:gd name="T58" fmla="*/ 1 w 1966"/>
                <a:gd name="T59" fmla="*/ 0 h 1381"/>
                <a:gd name="T60" fmla="*/ 1 w 1966"/>
                <a:gd name="T61" fmla="*/ 0 h 1381"/>
                <a:gd name="T62" fmla="*/ 1 w 1966"/>
                <a:gd name="T63" fmla="*/ 0 h 1381"/>
                <a:gd name="T64" fmla="*/ 1 w 1966"/>
                <a:gd name="T65" fmla="*/ 0 h 1381"/>
                <a:gd name="T66" fmla="*/ 1 w 1966"/>
                <a:gd name="T67" fmla="*/ 0 h 1381"/>
                <a:gd name="T68" fmla="*/ 1 w 1966"/>
                <a:gd name="T69" fmla="*/ 0 h 1381"/>
                <a:gd name="T70" fmla="*/ 0 w 1966"/>
                <a:gd name="T71" fmla="*/ 1 h 1381"/>
                <a:gd name="T72" fmla="*/ 0 w 1966"/>
                <a:gd name="T73" fmla="*/ 1 h 1381"/>
                <a:gd name="T74" fmla="*/ 0 w 1966"/>
                <a:gd name="T75" fmla="*/ 1 h 1381"/>
                <a:gd name="T76" fmla="*/ 0 w 1966"/>
                <a:gd name="T77" fmla="*/ 1 h 1381"/>
                <a:gd name="T78" fmla="*/ 0 w 1966"/>
                <a:gd name="T79" fmla="*/ 1 h 1381"/>
                <a:gd name="T80" fmla="*/ 0 w 1966"/>
                <a:gd name="T81" fmla="*/ 1 h 1381"/>
                <a:gd name="T82" fmla="*/ 0 w 1966"/>
                <a:gd name="T83" fmla="*/ 1 h 1381"/>
                <a:gd name="T84" fmla="*/ 0 w 1966"/>
                <a:gd name="T85" fmla="*/ 1 h 1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66"/>
                <a:gd name="T130" fmla="*/ 0 h 1381"/>
                <a:gd name="T131" fmla="*/ 1966 w 1966"/>
                <a:gd name="T132" fmla="*/ 1381 h 1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66" h="1381">
                  <a:moveTo>
                    <a:pt x="53" y="1343"/>
                  </a:moveTo>
                  <a:lnTo>
                    <a:pt x="55" y="1342"/>
                  </a:lnTo>
                  <a:lnTo>
                    <a:pt x="59" y="1342"/>
                  </a:lnTo>
                  <a:lnTo>
                    <a:pt x="64" y="1342"/>
                  </a:lnTo>
                  <a:lnTo>
                    <a:pt x="74" y="1342"/>
                  </a:lnTo>
                  <a:lnTo>
                    <a:pt x="81" y="1342"/>
                  </a:lnTo>
                  <a:lnTo>
                    <a:pt x="93" y="1342"/>
                  </a:lnTo>
                  <a:lnTo>
                    <a:pt x="106" y="1342"/>
                  </a:lnTo>
                  <a:lnTo>
                    <a:pt x="121" y="1343"/>
                  </a:lnTo>
                  <a:lnTo>
                    <a:pt x="137" y="1342"/>
                  </a:lnTo>
                  <a:lnTo>
                    <a:pt x="154" y="1342"/>
                  </a:lnTo>
                  <a:lnTo>
                    <a:pt x="173" y="1342"/>
                  </a:lnTo>
                  <a:lnTo>
                    <a:pt x="194" y="1342"/>
                  </a:lnTo>
                  <a:lnTo>
                    <a:pt x="213" y="1342"/>
                  </a:lnTo>
                  <a:lnTo>
                    <a:pt x="237" y="1342"/>
                  </a:lnTo>
                  <a:lnTo>
                    <a:pt x="260" y="1340"/>
                  </a:lnTo>
                  <a:lnTo>
                    <a:pt x="285" y="1340"/>
                  </a:lnTo>
                  <a:lnTo>
                    <a:pt x="312" y="1336"/>
                  </a:lnTo>
                  <a:lnTo>
                    <a:pt x="338" y="1334"/>
                  </a:lnTo>
                  <a:lnTo>
                    <a:pt x="367" y="1330"/>
                  </a:lnTo>
                  <a:lnTo>
                    <a:pt x="395" y="1328"/>
                  </a:lnTo>
                  <a:lnTo>
                    <a:pt x="424" y="1323"/>
                  </a:lnTo>
                  <a:lnTo>
                    <a:pt x="456" y="1319"/>
                  </a:lnTo>
                  <a:lnTo>
                    <a:pt x="487" y="1313"/>
                  </a:lnTo>
                  <a:lnTo>
                    <a:pt x="519" y="1309"/>
                  </a:lnTo>
                  <a:lnTo>
                    <a:pt x="551" y="1302"/>
                  </a:lnTo>
                  <a:lnTo>
                    <a:pt x="585" y="1294"/>
                  </a:lnTo>
                  <a:lnTo>
                    <a:pt x="620" y="1285"/>
                  </a:lnTo>
                  <a:lnTo>
                    <a:pt x="656" y="1277"/>
                  </a:lnTo>
                  <a:lnTo>
                    <a:pt x="690" y="1266"/>
                  </a:lnTo>
                  <a:lnTo>
                    <a:pt x="726" y="1256"/>
                  </a:lnTo>
                  <a:lnTo>
                    <a:pt x="762" y="1243"/>
                  </a:lnTo>
                  <a:lnTo>
                    <a:pt x="800" y="1231"/>
                  </a:lnTo>
                  <a:lnTo>
                    <a:pt x="836" y="1216"/>
                  </a:lnTo>
                  <a:lnTo>
                    <a:pt x="874" y="1201"/>
                  </a:lnTo>
                  <a:lnTo>
                    <a:pt x="912" y="1184"/>
                  </a:lnTo>
                  <a:lnTo>
                    <a:pt x="950" y="1167"/>
                  </a:lnTo>
                  <a:lnTo>
                    <a:pt x="989" y="1148"/>
                  </a:lnTo>
                  <a:lnTo>
                    <a:pt x="1027" y="1127"/>
                  </a:lnTo>
                  <a:lnTo>
                    <a:pt x="1065" y="1104"/>
                  </a:lnTo>
                  <a:lnTo>
                    <a:pt x="1103" y="1083"/>
                  </a:lnTo>
                  <a:lnTo>
                    <a:pt x="1141" y="1056"/>
                  </a:lnTo>
                  <a:lnTo>
                    <a:pt x="1181" y="1032"/>
                  </a:lnTo>
                  <a:lnTo>
                    <a:pt x="1217" y="1005"/>
                  </a:lnTo>
                  <a:lnTo>
                    <a:pt x="1257" y="977"/>
                  </a:lnTo>
                  <a:lnTo>
                    <a:pt x="1293" y="946"/>
                  </a:lnTo>
                  <a:lnTo>
                    <a:pt x="1331" y="914"/>
                  </a:lnTo>
                  <a:lnTo>
                    <a:pt x="1369" y="880"/>
                  </a:lnTo>
                  <a:lnTo>
                    <a:pt x="1407" y="845"/>
                  </a:lnTo>
                  <a:lnTo>
                    <a:pt x="1443" y="807"/>
                  </a:lnTo>
                  <a:lnTo>
                    <a:pt x="1477" y="769"/>
                  </a:lnTo>
                  <a:lnTo>
                    <a:pt x="1513" y="728"/>
                  </a:lnTo>
                  <a:lnTo>
                    <a:pt x="1549" y="684"/>
                  </a:lnTo>
                  <a:lnTo>
                    <a:pt x="1584" y="638"/>
                  </a:lnTo>
                  <a:lnTo>
                    <a:pt x="1618" y="593"/>
                  </a:lnTo>
                  <a:lnTo>
                    <a:pt x="1650" y="543"/>
                  </a:lnTo>
                  <a:lnTo>
                    <a:pt x="1684" y="494"/>
                  </a:lnTo>
                  <a:lnTo>
                    <a:pt x="1715" y="441"/>
                  </a:lnTo>
                  <a:lnTo>
                    <a:pt x="1745" y="386"/>
                  </a:lnTo>
                  <a:lnTo>
                    <a:pt x="1776" y="328"/>
                  </a:lnTo>
                  <a:lnTo>
                    <a:pt x="1806" y="270"/>
                  </a:lnTo>
                  <a:lnTo>
                    <a:pt x="1835" y="209"/>
                  </a:lnTo>
                  <a:lnTo>
                    <a:pt x="1861" y="144"/>
                  </a:lnTo>
                  <a:lnTo>
                    <a:pt x="1888" y="80"/>
                  </a:lnTo>
                  <a:lnTo>
                    <a:pt x="1915" y="11"/>
                  </a:lnTo>
                  <a:lnTo>
                    <a:pt x="1966" y="0"/>
                  </a:lnTo>
                  <a:lnTo>
                    <a:pt x="1964" y="9"/>
                  </a:lnTo>
                  <a:lnTo>
                    <a:pt x="1960" y="17"/>
                  </a:lnTo>
                  <a:lnTo>
                    <a:pt x="1956" y="28"/>
                  </a:lnTo>
                  <a:lnTo>
                    <a:pt x="1953" y="41"/>
                  </a:lnTo>
                  <a:lnTo>
                    <a:pt x="1947" y="57"/>
                  </a:lnTo>
                  <a:lnTo>
                    <a:pt x="1941" y="72"/>
                  </a:lnTo>
                  <a:lnTo>
                    <a:pt x="1936" y="91"/>
                  </a:lnTo>
                  <a:lnTo>
                    <a:pt x="1926" y="110"/>
                  </a:lnTo>
                  <a:lnTo>
                    <a:pt x="1918" y="131"/>
                  </a:lnTo>
                  <a:lnTo>
                    <a:pt x="1909" y="154"/>
                  </a:lnTo>
                  <a:lnTo>
                    <a:pt x="1899" y="176"/>
                  </a:lnTo>
                  <a:lnTo>
                    <a:pt x="1890" y="201"/>
                  </a:lnTo>
                  <a:lnTo>
                    <a:pt x="1878" y="228"/>
                  </a:lnTo>
                  <a:lnTo>
                    <a:pt x="1865" y="254"/>
                  </a:lnTo>
                  <a:lnTo>
                    <a:pt x="1852" y="283"/>
                  </a:lnTo>
                  <a:lnTo>
                    <a:pt x="1837" y="311"/>
                  </a:lnTo>
                  <a:lnTo>
                    <a:pt x="1823" y="342"/>
                  </a:lnTo>
                  <a:lnTo>
                    <a:pt x="1806" y="372"/>
                  </a:lnTo>
                  <a:lnTo>
                    <a:pt x="1789" y="403"/>
                  </a:lnTo>
                  <a:lnTo>
                    <a:pt x="1772" y="435"/>
                  </a:lnTo>
                  <a:lnTo>
                    <a:pt x="1753" y="467"/>
                  </a:lnTo>
                  <a:lnTo>
                    <a:pt x="1732" y="500"/>
                  </a:lnTo>
                  <a:lnTo>
                    <a:pt x="1711" y="534"/>
                  </a:lnTo>
                  <a:lnTo>
                    <a:pt x="1688" y="568"/>
                  </a:lnTo>
                  <a:lnTo>
                    <a:pt x="1665" y="602"/>
                  </a:lnTo>
                  <a:lnTo>
                    <a:pt x="1643" y="636"/>
                  </a:lnTo>
                  <a:lnTo>
                    <a:pt x="1618" y="671"/>
                  </a:lnTo>
                  <a:lnTo>
                    <a:pt x="1589" y="705"/>
                  </a:lnTo>
                  <a:lnTo>
                    <a:pt x="1565" y="739"/>
                  </a:lnTo>
                  <a:lnTo>
                    <a:pt x="1534" y="773"/>
                  </a:lnTo>
                  <a:lnTo>
                    <a:pt x="1506" y="806"/>
                  </a:lnTo>
                  <a:lnTo>
                    <a:pt x="1473" y="840"/>
                  </a:lnTo>
                  <a:lnTo>
                    <a:pt x="1441" y="874"/>
                  </a:lnTo>
                  <a:lnTo>
                    <a:pt x="1407" y="906"/>
                  </a:lnTo>
                  <a:lnTo>
                    <a:pt x="1375" y="939"/>
                  </a:lnTo>
                  <a:lnTo>
                    <a:pt x="1338" y="971"/>
                  </a:lnTo>
                  <a:lnTo>
                    <a:pt x="1302" y="1001"/>
                  </a:lnTo>
                  <a:lnTo>
                    <a:pt x="1262" y="1032"/>
                  </a:lnTo>
                  <a:lnTo>
                    <a:pt x="1222" y="1062"/>
                  </a:lnTo>
                  <a:lnTo>
                    <a:pt x="1182" y="1091"/>
                  </a:lnTo>
                  <a:lnTo>
                    <a:pt x="1141" y="1119"/>
                  </a:lnTo>
                  <a:lnTo>
                    <a:pt x="1095" y="1146"/>
                  </a:lnTo>
                  <a:lnTo>
                    <a:pt x="1051" y="1172"/>
                  </a:lnTo>
                  <a:lnTo>
                    <a:pt x="1006" y="1197"/>
                  </a:lnTo>
                  <a:lnTo>
                    <a:pt x="958" y="1222"/>
                  </a:lnTo>
                  <a:lnTo>
                    <a:pt x="909" y="1243"/>
                  </a:lnTo>
                  <a:lnTo>
                    <a:pt x="859" y="1264"/>
                  </a:lnTo>
                  <a:lnTo>
                    <a:pt x="806" y="1283"/>
                  </a:lnTo>
                  <a:lnTo>
                    <a:pt x="755" y="1302"/>
                  </a:lnTo>
                  <a:lnTo>
                    <a:pt x="699" y="1317"/>
                  </a:lnTo>
                  <a:lnTo>
                    <a:pt x="642" y="1332"/>
                  </a:lnTo>
                  <a:lnTo>
                    <a:pt x="585" y="1343"/>
                  </a:lnTo>
                  <a:lnTo>
                    <a:pt x="526" y="1357"/>
                  </a:lnTo>
                  <a:lnTo>
                    <a:pt x="466" y="1364"/>
                  </a:lnTo>
                  <a:lnTo>
                    <a:pt x="405" y="1372"/>
                  </a:lnTo>
                  <a:lnTo>
                    <a:pt x="340" y="1378"/>
                  </a:lnTo>
                  <a:lnTo>
                    <a:pt x="275" y="1381"/>
                  </a:lnTo>
                  <a:lnTo>
                    <a:pt x="209" y="1381"/>
                  </a:lnTo>
                  <a:lnTo>
                    <a:pt x="140" y="1380"/>
                  </a:lnTo>
                  <a:lnTo>
                    <a:pt x="70" y="1378"/>
                  </a:lnTo>
                  <a:lnTo>
                    <a:pt x="0" y="1372"/>
                  </a:lnTo>
                  <a:lnTo>
                    <a:pt x="53" y="13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0" name="Freeform 214"/>
            <p:cNvSpPr>
              <a:spLocks/>
            </p:cNvSpPr>
            <p:nvPr/>
          </p:nvSpPr>
          <p:spPr bwMode="auto">
            <a:xfrm rot="1765608">
              <a:off x="2284" y="3654"/>
              <a:ext cx="17" cy="14"/>
            </a:xfrm>
            <a:custGeom>
              <a:avLst/>
              <a:gdLst>
                <a:gd name="T0" fmla="*/ 0 w 65"/>
                <a:gd name="T1" fmla="*/ 0 h 57"/>
                <a:gd name="T2" fmla="*/ 0 w 65"/>
                <a:gd name="T3" fmla="*/ 0 h 57"/>
                <a:gd name="T4" fmla="*/ 0 w 65"/>
                <a:gd name="T5" fmla="*/ 0 h 57"/>
                <a:gd name="T6" fmla="*/ 0 w 65"/>
                <a:gd name="T7" fmla="*/ 0 h 57"/>
                <a:gd name="T8" fmla="*/ 0 w 65"/>
                <a:gd name="T9" fmla="*/ 0 h 57"/>
                <a:gd name="T10" fmla="*/ 0 w 65"/>
                <a:gd name="T11" fmla="*/ 0 h 57"/>
                <a:gd name="T12" fmla="*/ 0 w 65"/>
                <a:gd name="T13" fmla="*/ 0 h 57"/>
                <a:gd name="T14" fmla="*/ 0 w 65"/>
                <a:gd name="T15" fmla="*/ 0 h 57"/>
                <a:gd name="T16" fmla="*/ 0 w 65"/>
                <a:gd name="T17" fmla="*/ 0 h 57"/>
                <a:gd name="T18" fmla="*/ 0 w 65"/>
                <a:gd name="T19" fmla="*/ 0 h 57"/>
                <a:gd name="T20" fmla="*/ 0 w 65"/>
                <a:gd name="T21" fmla="*/ 0 h 57"/>
                <a:gd name="T22" fmla="*/ 0 w 65"/>
                <a:gd name="T23" fmla="*/ 0 h 57"/>
                <a:gd name="T24" fmla="*/ 0 w 65"/>
                <a:gd name="T25" fmla="*/ 0 h 57"/>
                <a:gd name="T26" fmla="*/ 0 w 65"/>
                <a:gd name="T27" fmla="*/ 0 h 57"/>
                <a:gd name="T28" fmla="*/ 0 w 65"/>
                <a:gd name="T29" fmla="*/ 0 h 57"/>
                <a:gd name="T30" fmla="*/ 0 w 65"/>
                <a:gd name="T31" fmla="*/ 0 h 57"/>
                <a:gd name="T32" fmla="*/ 0 w 65"/>
                <a:gd name="T33" fmla="*/ 0 h 57"/>
                <a:gd name="T34" fmla="*/ 0 w 65"/>
                <a:gd name="T35" fmla="*/ 0 h 57"/>
                <a:gd name="T36" fmla="*/ 0 w 65"/>
                <a:gd name="T37" fmla="*/ 0 h 57"/>
                <a:gd name="T38" fmla="*/ 0 w 65"/>
                <a:gd name="T39" fmla="*/ 0 h 57"/>
                <a:gd name="T40" fmla="*/ 0 w 65"/>
                <a:gd name="T41" fmla="*/ 0 h 57"/>
                <a:gd name="T42" fmla="*/ 0 w 65"/>
                <a:gd name="T43" fmla="*/ 0 h 57"/>
                <a:gd name="T44" fmla="*/ 0 w 65"/>
                <a:gd name="T45" fmla="*/ 0 h 57"/>
                <a:gd name="T46" fmla="*/ 0 w 65"/>
                <a:gd name="T47" fmla="*/ 0 h 57"/>
                <a:gd name="T48" fmla="*/ 0 w 65"/>
                <a:gd name="T49" fmla="*/ 0 h 57"/>
                <a:gd name="T50" fmla="*/ 0 w 65"/>
                <a:gd name="T51" fmla="*/ 0 h 57"/>
                <a:gd name="T52" fmla="*/ 0 w 65"/>
                <a:gd name="T53" fmla="*/ 0 h 57"/>
                <a:gd name="T54" fmla="*/ 0 w 65"/>
                <a:gd name="T55" fmla="*/ 0 h 57"/>
                <a:gd name="T56" fmla="*/ 0 w 65"/>
                <a:gd name="T57" fmla="*/ 0 h 57"/>
                <a:gd name="T58" fmla="*/ 0 w 65"/>
                <a:gd name="T59" fmla="*/ 0 h 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57"/>
                <a:gd name="T92" fmla="*/ 65 w 65"/>
                <a:gd name="T93" fmla="*/ 57 h 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57">
                  <a:moveTo>
                    <a:pt x="0" y="44"/>
                  </a:moveTo>
                  <a:lnTo>
                    <a:pt x="0" y="42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57" y="8"/>
                  </a:lnTo>
                  <a:lnTo>
                    <a:pt x="61" y="14"/>
                  </a:lnTo>
                  <a:lnTo>
                    <a:pt x="65" y="21"/>
                  </a:lnTo>
                  <a:lnTo>
                    <a:pt x="65" y="31"/>
                  </a:lnTo>
                  <a:lnTo>
                    <a:pt x="61" y="38"/>
                  </a:lnTo>
                  <a:lnTo>
                    <a:pt x="59" y="46"/>
                  </a:lnTo>
                  <a:lnTo>
                    <a:pt x="56" y="50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46" y="56"/>
                  </a:lnTo>
                  <a:lnTo>
                    <a:pt x="37" y="56"/>
                  </a:lnTo>
                  <a:lnTo>
                    <a:pt x="29" y="57"/>
                  </a:lnTo>
                  <a:lnTo>
                    <a:pt x="18" y="57"/>
                  </a:lnTo>
                  <a:lnTo>
                    <a:pt x="10" y="56"/>
                  </a:lnTo>
                  <a:lnTo>
                    <a:pt x="4" y="5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1" name="Freeform 215"/>
            <p:cNvSpPr>
              <a:spLocks/>
            </p:cNvSpPr>
            <p:nvPr/>
          </p:nvSpPr>
          <p:spPr bwMode="auto">
            <a:xfrm rot="1765608">
              <a:off x="2214" y="3628"/>
              <a:ext cx="15" cy="13"/>
            </a:xfrm>
            <a:custGeom>
              <a:avLst/>
              <a:gdLst>
                <a:gd name="T0" fmla="*/ 0 w 57"/>
                <a:gd name="T1" fmla="*/ 0 h 49"/>
                <a:gd name="T2" fmla="*/ 0 w 57"/>
                <a:gd name="T3" fmla="*/ 0 h 49"/>
                <a:gd name="T4" fmla="*/ 0 w 57"/>
                <a:gd name="T5" fmla="*/ 0 h 49"/>
                <a:gd name="T6" fmla="*/ 0 w 57"/>
                <a:gd name="T7" fmla="*/ 0 h 49"/>
                <a:gd name="T8" fmla="*/ 0 w 57"/>
                <a:gd name="T9" fmla="*/ 0 h 49"/>
                <a:gd name="T10" fmla="*/ 0 w 57"/>
                <a:gd name="T11" fmla="*/ 0 h 49"/>
                <a:gd name="T12" fmla="*/ 0 w 57"/>
                <a:gd name="T13" fmla="*/ 0 h 49"/>
                <a:gd name="T14" fmla="*/ 0 w 57"/>
                <a:gd name="T15" fmla="*/ 0 h 49"/>
                <a:gd name="T16" fmla="*/ 0 w 57"/>
                <a:gd name="T17" fmla="*/ 0 h 49"/>
                <a:gd name="T18" fmla="*/ 0 w 57"/>
                <a:gd name="T19" fmla="*/ 0 h 49"/>
                <a:gd name="T20" fmla="*/ 0 w 57"/>
                <a:gd name="T21" fmla="*/ 0 h 49"/>
                <a:gd name="T22" fmla="*/ 0 w 57"/>
                <a:gd name="T23" fmla="*/ 0 h 49"/>
                <a:gd name="T24" fmla="*/ 0 w 57"/>
                <a:gd name="T25" fmla="*/ 0 h 49"/>
                <a:gd name="T26" fmla="*/ 0 w 57"/>
                <a:gd name="T27" fmla="*/ 0 h 49"/>
                <a:gd name="T28" fmla="*/ 0 w 57"/>
                <a:gd name="T29" fmla="*/ 0 h 49"/>
                <a:gd name="T30" fmla="*/ 0 w 57"/>
                <a:gd name="T31" fmla="*/ 0 h 49"/>
                <a:gd name="T32" fmla="*/ 0 w 57"/>
                <a:gd name="T33" fmla="*/ 0 h 49"/>
                <a:gd name="T34" fmla="*/ 0 w 57"/>
                <a:gd name="T35" fmla="*/ 0 h 49"/>
                <a:gd name="T36" fmla="*/ 0 w 57"/>
                <a:gd name="T37" fmla="*/ 0 h 49"/>
                <a:gd name="T38" fmla="*/ 0 w 57"/>
                <a:gd name="T39" fmla="*/ 0 h 49"/>
                <a:gd name="T40" fmla="*/ 0 w 57"/>
                <a:gd name="T41" fmla="*/ 0 h 49"/>
                <a:gd name="T42" fmla="*/ 0 w 57"/>
                <a:gd name="T43" fmla="*/ 0 h 49"/>
                <a:gd name="T44" fmla="*/ 0 w 57"/>
                <a:gd name="T45" fmla="*/ 0 h 49"/>
                <a:gd name="T46" fmla="*/ 0 w 57"/>
                <a:gd name="T47" fmla="*/ 0 h 49"/>
                <a:gd name="T48" fmla="*/ 0 w 57"/>
                <a:gd name="T49" fmla="*/ 0 h 49"/>
                <a:gd name="T50" fmla="*/ 0 w 57"/>
                <a:gd name="T51" fmla="*/ 0 h 49"/>
                <a:gd name="T52" fmla="*/ 0 w 57"/>
                <a:gd name="T53" fmla="*/ 0 h 49"/>
                <a:gd name="T54" fmla="*/ 0 w 57"/>
                <a:gd name="T55" fmla="*/ 0 h 49"/>
                <a:gd name="T56" fmla="*/ 0 w 57"/>
                <a:gd name="T57" fmla="*/ 0 h 49"/>
                <a:gd name="T58" fmla="*/ 0 w 57"/>
                <a:gd name="T59" fmla="*/ 0 h 49"/>
                <a:gd name="T60" fmla="*/ 0 w 57"/>
                <a:gd name="T61" fmla="*/ 0 h 49"/>
                <a:gd name="T62" fmla="*/ 0 w 57"/>
                <a:gd name="T63" fmla="*/ 0 h 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"/>
                <a:gd name="T97" fmla="*/ 0 h 49"/>
                <a:gd name="T98" fmla="*/ 57 w 57"/>
                <a:gd name="T99" fmla="*/ 49 h 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" h="49">
                  <a:moveTo>
                    <a:pt x="6" y="32"/>
                  </a:moveTo>
                  <a:lnTo>
                    <a:pt x="4" y="30"/>
                  </a:lnTo>
                  <a:lnTo>
                    <a:pt x="4" y="27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6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49" y="6"/>
                  </a:lnTo>
                  <a:lnTo>
                    <a:pt x="53" y="11"/>
                  </a:lnTo>
                  <a:lnTo>
                    <a:pt x="57" y="21"/>
                  </a:lnTo>
                  <a:lnTo>
                    <a:pt x="55" y="27"/>
                  </a:lnTo>
                  <a:lnTo>
                    <a:pt x="55" y="34"/>
                  </a:lnTo>
                  <a:lnTo>
                    <a:pt x="53" y="38"/>
                  </a:lnTo>
                  <a:lnTo>
                    <a:pt x="53" y="40"/>
                  </a:lnTo>
                  <a:lnTo>
                    <a:pt x="51" y="40"/>
                  </a:lnTo>
                  <a:lnTo>
                    <a:pt x="49" y="44"/>
                  </a:lnTo>
                  <a:lnTo>
                    <a:pt x="46" y="46"/>
                  </a:lnTo>
                  <a:lnTo>
                    <a:pt x="42" y="49"/>
                  </a:lnTo>
                  <a:lnTo>
                    <a:pt x="34" y="49"/>
                  </a:lnTo>
                  <a:lnTo>
                    <a:pt x="26" y="49"/>
                  </a:lnTo>
                  <a:lnTo>
                    <a:pt x="21" y="46"/>
                  </a:lnTo>
                  <a:lnTo>
                    <a:pt x="15" y="42"/>
                  </a:lnTo>
                  <a:lnTo>
                    <a:pt x="11" y="38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2" name="Freeform 216"/>
            <p:cNvSpPr>
              <a:spLocks/>
            </p:cNvSpPr>
            <p:nvPr/>
          </p:nvSpPr>
          <p:spPr bwMode="auto">
            <a:xfrm rot="1765608">
              <a:off x="2381" y="3671"/>
              <a:ext cx="17" cy="17"/>
            </a:xfrm>
            <a:custGeom>
              <a:avLst/>
              <a:gdLst>
                <a:gd name="T0" fmla="*/ 0 w 67"/>
                <a:gd name="T1" fmla="*/ 0 h 66"/>
                <a:gd name="T2" fmla="*/ 0 w 67"/>
                <a:gd name="T3" fmla="*/ 0 h 66"/>
                <a:gd name="T4" fmla="*/ 0 w 67"/>
                <a:gd name="T5" fmla="*/ 0 h 66"/>
                <a:gd name="T6" fmla="*/ 0 w 67"/>
                <a:gd name="T7" fmla="*/ 0 h 66"/>
                <a:gd name="T8" fmla="*/ 0 w 67"/>
                <a:gd name="T9" fmla="*/ 0 h 66"/>
                <a:gd name="T10" fmla="*/ 0 w 67"/>
                <a:gd name="T11" fmla="*/ 0 h 66"/>
                <a:gd name="T12" fmla="*/ 0 w 67"/>
                <a:gd name="T13" fmla="*/ 0 h 66"/>
                <a:gd name="T14" fmla="*/ 0 w 67"/>
                <a:gd name="T15" fmla="*/ 0 h 66"/>
                <a:gd name="T16" fmla="*/ 0 w 67"/>
                <a:gd name="T17" fmla="*/ 0 h 66"/>
                <a:gd name="T18" fmla="*/ 0 w 67"/>
                <a:gd name="T19" fmla="*/ 0 h 66"/>
                <a:gd name="T20" fmla="*/ 0 w 67"/>
                <a:gd name="T21" fmla="*/ 0 h 66"/>
                <a:gd name="T22" fmla="*/ 0 w 67"/>
                <a:gd name="T23" fmla="*/ 0 h 66"/>
                <a:gd name="T24" fmla="*/ 0 w 67"/>
                <a:gd name="T25" fmla="*/ 0 h 66"/>
                <a:gd name="T26" fmla="*/ 0 w 67"/>
                <a:gd name="T27" fmla="*/ 0 h 66"/>
                <a:gd name="T28" fmla="*/ 0 w 67"/>
                <a:gd name="T29" fmla="*/ 0 h 66"/>
                <a:gd name="T30" fmla="*/ 0 w 67"/>
                <a:gd name="T31" fmla="*/ 0 h 66"/>
                <a:gd name="T32" fmla="*/ 0 w 67"/>
                <a:gd name="T33" fmla="*/ 0 h 66"/>
                <a:gd name="T34" fmla="*/ 0 w 67"/>
                <a:gd name="T35" fmla="*/ 0 h 66"/>
                <a:gd name="T36" fmla="*/ 0 w 67"/>
                <a:gd name="T37" fmla="*/ 0 h 66"/>
                <a:gd name="T38" fmla="*/ 0 w 67"/>
                <a:gd name="T39" fmla="*/ 0 h 66"/>
                <a:gd name="T40" fmla="*/ 0 w 67"/>
                <a:gd name="T41" fmla="*/ 0 h 66"/>
                <a:gd name="T42" fmla="*/ 0 w 67"/>
                <a:gd name="T43" fmla="*/ 0 h 66"/>
                <a:gd name="T44" fmla="*/ 0 w 67"/>
                <a:gd name="T45" fmla="*/ 0 h 66"/>
                <a:gd name="T46" fmla="*/ 0 w 67"/>
                <a:gd name="T47" fmla="*/ 0 h 66"/>
                <a:gd name="T48" fmla="*/ 0 w 67"/>
                <a:gd name="T49" fmla="*/ 0 h 66"/>
                <a:gd name="T50" fmla="*/ 0 w 67"/>
                <a:gd name="T51" fmla="*/ 0 h 66"/>
                <a:gd name="T52" fmla="*/ 0 w 67"/>
                <a:gd name="T53" fmla="*/ 0 h 66"/>
                <a:gd name="T54" fmla="*/ 0 w 67"/>
                <a:gd name="T55" fmla="*/ 0 h 66"/>
                <a:gd name="T56" fmla="*/ 0 w 67"/>
                <a:gd name="T57" fmla="*/ 0 h 66"/>
                <a:gd name="T58" fmla="*/ 0 w 67"/>
                <a:gd name="T59" fmla="*/ 0 h 66"/>
                <a:gd name="T60" fmla="*/ 0 w 67"/>
                <a:gd name="T61" fmla="*/ 0 h 66"/>
                <a:gd name="T62" fmla="*/ 0 w 67"/>
                <a:gd name="T63" fmla="*/ 0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6"/>
                <a:gd name="T98" fmla="*/ 67 w 67"/>
                <a:gd name="T99" fmla="*/ 66 h 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6">
                  <a:moveTo>
                    <a:pt x="0" y="47"/>
                  </a:moveTo>
                  <a:lnTo>
                    <a:pt x="0" y="45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8" y="19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7" y="4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3" y="2"/>
                  </a:lnTo>
                  <a:lnTo>
                    <a:pt x="67" y="4"/>
                  </a:lnTo>
                  <a:lnTo>
                    <a:pt x="67" y="13"/>
                  </a:lnTo>
                  <a:lnTo>
                    <a:pt x="67" y="23"/>
                  </a:lnTo>
                  <a:lnTo>
                    <a:pt x="61" y="32"/>
                  </a:lnTo>
                  <a:lnTo>
                    <a:pt x="57" y="42"/>
                  </a:lnTo>
                  <a:lnTo>
                    <a:pt x="53" y="47"/>
                  </a:lnTo>
                  <a:lnTo>
                    <a:pt x="51" y="51"/>
                  </a:lnTo>
                  <a:lnTo>
                    <a:pt x="49" y="51"/>
                  </a:lnTo>
                  <a:lnTo>
                    <a:pt x="44" y="55"/>
                  </a:lnTo>
                  <a:lnTo>
                    <a:pt x="36" y="61"/>
                  </a:lnTo>
                  <a:lnTo>
                    <a:pt x="29" y="65"/>
                  </a:lnTo>
                  <a:lnTo>
                    <a:pt x="19" y="66"/>
                  </a:lnTo>
                  <a:lnTo>
                    <a:pt x="10" y="66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0" y="5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3" name="Freeform 217"/>
            <p:cNvSpPr>
              <a:spLocks/>
            </p:cNvSpPr>
            <p:nvPr/>
          </p:nvSpPr>
          <p:spPr bwMode="auto">
            <a:xfrm rot="1765608">
              <a:off x="2491" y="3671"/>
              <a:ext cx="17" cy="16"/>
            </a:xfrm>
            <a:custGeom>
              <a:avLst/>
              <a:gdLst>
                <a:gd name="T0" fmla="*/ 0 w 67"/>
                <a:gd name="T1" fmla="*/ 0 h 58"/>
                <a:gd name="T2" fmla="*/ 0 w 67"/>
                <a:gd name="T3" fmla="*/ 0 h 58"/>
                <a:gd name="T4" fmla="*/ 0 w 67"/>
                <a:gd name="T5" fmla="*/ 0 h 58"/>
                <a:gd name="T6" fmla="*/ 0 w 67"/>
                <a:gd name="T7" fmla="*/ 0 h 58"/>
                <a:gd name="T8" fmla="*/ 0 w 67"/>
                <a:gd name="T9" fmla="*/ 0 h 58"/>
                <a:gd name="T10" fmla="*/ 0 w 67"/>
                <a:gd name="T11" fmla="*/ 0 h 58"/>
                <a:gd name="T12" fmla="*/ 0 w 67"/>
                <a:gd name="T13" fmla="*/ 0 h 58"/>
                <a:gd name="T14" fmla="*/ 0 w 67"/>
                <a:gd name="T15" fmla="*/ 0 h 58"/>
                <a:gd name="T16" fmla="*/ 0 w 67"/>
                <a:gd name="T17" fmla="*/ 0 h 58"/>
                <a:gd name="T18" fmla="*/ 0 w 67"/>
                <a:gd name="T19" fmla="*/ 0 h 58"/>
                <a:gd name="T20" fmla="*/ 0 w 67"/>
                <a:gd name="T21" fmla="*/ 0 h 58"/>
                <a:gd name="T22" fmla="*/ 0 w 67"/>
                <a:gd name="T23" fmla="*/ 0 h 58"/>
                <a:gd name="T24" fmla="*/ 0 w 67"/>
                <a:gd name="T25" fmla="*/ 0 h 58"/>
                <a:gd name="T26" fmla="*/ 0 w 67"/>
                <a:gd name="T27" fmla="*/ 0 h 58"/>
                <a:gd name="T28" fmla="*/ 0 w 67"/>
                <a:gd name="T29" fmla="*/ 0 h 58"/>
                <a:gd name="T30" fmla="*/ 0 w 67"/>
                <a:gd name="T31" fmla="*/ 0 h 58"/>
                <a:gd name="T32" fmla="*/ 0 w 67"/>
                <a:gd name="T33" fmla="*/ 0 h 58"/>
                <a:gd name="T34" fmla="*/ 0 w 67"/>
                <a:gd name="T35" fmla="*/ 0 h 58"/>
                <a:gd name="T36" fmla="*/ 0 w 67"/>
                <a:gd name="T37" fmla="*/ 0 h 58"/>
                <a:gd name="T38" fmla="*/ 0 w 67"/>
                <a:gd name="T39" fmla="*/ 0 h 58"/>
                <a:gd name="T40" fmla="*/ 0 w 67"/>
                <a:gd name="T41" fmla="*/ 0 h 58"/>
                <a:gd name="T42" fmla="*/ 0 w 67"/>
                <a:gd name="T43" fmla="*/ 0 h 58"/>
                <a:gd name="T44" fmla="*/ 0 w 67"/>
                <a:gd name="T45" fmla="*/ 0 h 58"/>
                <a:gd name="T46" fmla="*/ 0 w 67"/>
                <a:gd name="T47" fmla="*/ 0 h 58"/>
                <a:gd name="T48" fmla="*/ 0 w 67"/>
                <a:gd name="T49" fmla="*/ 0 h 58"/>
                <a:gd name="T50" fmla="*/ 0 w 67"/>
                <a:gd name="T51" fmla="*/ 0 h 58"/>
                <a:gd name="T52" fmla="*/ 0 w 67"/>
                <a:gd name="T53" fmla="*/ 0 h 58"/>
                <a:gd name="T54" fmla="*/ 0 w 67"/>
                <a:gd name="T55" fmla="*/ 0 h 58"/>
                <a:gd name="T56" fmla="*/ 0 w 67"/>
                <a:gd name="T57" fmla="*/ 0 h 58"/>
                <a:gd name="T58" fmla="*/ 0 w 67"/>
                <a:gd name="T59" fmla="*/ 0 h 58"/>
                <a:gd name="T60" fmla="*/ 0 w 67"/>
                <a:gd name="T61" fmla="*/ 0 h 58"/>
                <a:gd name="T62" fmla="*/ 0 w 67"/>
                <a:gd name="T63" fmla="*/ 0 h 58"/>
                <a:gd name="T64" fmla="*/ 0 w 67"/>
                <a:gd name="T65" fmla="*/ 0 h 58"/>
                <a:gd name="T66" fmla="*/ 0 w 67"/>
                <a:gd name="T67" fmla="*/ 0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"/>
                <a:gd name="T103" fmla="*/ 0 h 58"/>
                <a:gd name="T104" fmla="*/ 67 w 67"/>
                <a:gd name="T105" fmla="*/ 58 h 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" h="58">
                  <a:moveTo>
                    <a:pt x="4" y="43"/>
                  </a:moveTo>
                  <a:lnTo>
                    <a:pt x="2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4" y="15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55" y="9"/>
                  </a:lnTo>
                  <a:lnTo>
                    <a:pt x="61" y="19"/>
                  </a:lnTo>
                  <a:lnTo>
                    <a:pt x="65" y="26"/>
                  </a:lnTo>
                  <a:lnTo>
                    <a:pt x="67" y="34"/>
                  </a:lnTo>
                  <a:lnTo>
                    <a:pt x="65" y="36"/>
                  </a:lnTo>
                  <a:lnTo>
                    <a:pt x="63" y="41"/>
                  </a:lnTo>
                  <a:lnTo>
                    <a:pt x="59" y="43"/>
                  </a:lnTo>
                  <a:lnTo>
                    <a:pt x="55" y="47"/>
                  </a:lnTo>
                  <a:lnTo>
                    <a:pt x="50" y="49"/>
                  </a:lnTo>
                  <a:lnTo>
                    <a:pt x="44" y="51"/>
                  </a:lnTo>
                  <a:lnTo>
                    <a:pt x="40" y="53"/>
                  </a:lnTo>
                  <a:lnTo>
                    <a:pt x="36" y="55"/>
                  </a:lnTo>
                  <a:lnTo>
                    <a:pt x="29" y="57"/>
                  </a:lnTo>
                  <a:lnTo>
                    <a:pt x="23" y="58"/>
                  </a:lnTo>
                  <a:lnTo>
                    <a:pt x="17" y="58"/>
                  </a:lnTo>
                  <a:lnTo>
                    <a:pt x="14" y="57"/>
                  </a:lnTo>
                  <a:lnTo>
                    <a:pt x="8" y="51"/>
                  </a:lnTo>
                  <a:lnTo>
                    <a:pt x="4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4" name="Freeform 218"/>
            <p:cNvSpPr>
              <a:spLocks/>
            </p:cNvSpPr>
            <p:nvPr/>
          </p:nvSpPr>
          <p:spPr bwMode="auto">
            <a:xfrm rot="1765608">
              <a:off x="2439" y="3505"/>
              <a:ext cx="94" cy="95"/>
            </a:xfrm>
            <a:custGeom>
              <a:avLst/>
              <a:gdLst>
                <a:gd name="T0" fmla="*/ 0 w 358"/>
                <a:gd name="T1" fmla="*/ 0 h 359"/>
                <a:gd name="T2" fmla="*/ 0 w 358"/>
                <a:gd name="T3" fmla="*/ 0 h 359"/>
                <a:gd name="T4" fmla="*/ 0 w 358"/>
                <a:gd name="T5" fmla="*/ 0 h 359"/>
                <a:gd name="T6" fmla="*/ 0 w 358"/>
                <a:gd name="T7" fmla="*/ 0 h 359"/>
                <a:gd name="T8" fmla="*/ 0 w 358"/>
                <a:gd name="T9" fmla="*/ 0 h 359"/>
                <a:gd name="T10" fmla="*/ 0 w 358"/>
                <a:gd name="T11" fmla="*/ 0 h 359"/>
                <a:gd name="T12" fmla="*/ 0 w 358"/>
                <a:gd name="T13" fmla="*/ 0 h 359"/>
                <a:gd name="T14" fmla="*/ 0 w 358"/>
                <a:gd name="T15" fmla="*/ 0 h 359"/>
                <a:gd name="T16" fmla="*/ 0 w 358"/>
                <a:gd name="T17" fmla="*/ 0 h 359"/>
                <a:gd name="T18" fmla="*/ 0 w 358"/>
                <a:gd name="T19" fmla="*/ 0 h 359"/>
                <a:gd name="T20" fmla="*/ 0 w 358"/>
                <a:gd name="T21" fmla="*/ 0 h 359"/>
                <a:gd name="T22" fmla="*/ 0 w 358"/>
                <a:gd name="T23" fmla="*/ 0 h 359"/>
                <a:gd name="T24" fmla="*/ 0 w 358"/>
                <a:gd name="T25" fmla="*/ 0 h 359"/>
                <a:gd name="T26" fmla="*/ 0 w 358"/>
                <a:gd name="T27" fmla="*/ 0 h 359"/>
                <a:gd name="T28" fmla="*/ 0 w 358"/>
                <a:gd name="T29" fmla="*/ 0 h 359"/>
                <a:gd name="T30" fmla="*/ 0 w 358"/>
                <a:gd name="T31" fmla="*/ 0 h 359"/>
                <a:gd name="T32" fmla="*/ 0 w 358"/>
                <a:gd name="T33" fmla="*/ 0 h 359"/>
                <a:gd name="T34" fmla="*/ 0 w 358"/>
                <a:gd name="T35" fmla="*/ 0 h 359"/>
                <a:gd name="T36" fmla="*/ 0 w 358"/>
                <a:gd name="T37" fmla="*/ 0 h 359"/>
                <a:gd name="T38" fmla="*/ 0 w 358"/>
                <a:gd name="T39" fmla="*/ 0 h 359"/>
                <a:gd name="T40" fmla="*/ 0 w 358"/>
                <a:gd name="T41" fmla="*/ 0 h 359"/>
                <a:gd name="T42" fmla="*/ 0 w 358"/>
                <a:gd name="T43" fmla="*/ 0 h 359"/>
                <a:gd name="T44" fmla="*/ 0 w 358"/>
                <a:gd name="T45" fmla="*/ 0 h 359"/>
                <a:gd name="T46" fmla="*/ 0 w 358"/>
                <a:gd name="T47" fmla="*/ 0 h 359"/>
                <a:gd name="T48" fmla="*/ 0 w 358"/>
                <a:gd name="T49" fmla="*/ 0 h 359"/>
                <a:gd name="T50" fmla="*/ 0 w 358"/>
                <a:gd name="T51" fmla="*/ 0 h 359"/>
                <a:gd name="T52" fmla="*/ 0 w 358"/>
                <a:gd name="T53" fmla="*/ 0 h 359"/>
                <a:gd name="T54" fmla="*/ 0 w 358"/>
                <a:gd name="T55" fmla="*/ 0 h 359"/>
                <a:gd name="T56" fmla="*/ 0 w 358"/>
                <a:gd name="T57" fmla="*/ 0 h 359"/>
                <a:gd name="T58" fmla="*/ 0 w 358"/>
                <a:gd name="T59" fmla="*/ 0 h 359"/>
                <a:gd name="T60" fmla="*/ 0 w 358"/>
                <a:gd name="T61" fmla="*/ 0 h 359"/>
                <a:gd name="T62" fmla="*/ 0 w 358"/>
                <a:gd name="T63" fmla="*/ 0 h 359"/>
                <a:gd name="T64" fmla="*/ 0 w 358"/>
                <a:gd name="T65" fmla="*/ 0 h 359"/>
                <a:gd name="T66" fmla="*/ 0 w 358"/>
                <a:gd name="T67" fmla="*/ 0 h 359"/>
                <a:gd name="T68" fmla="*/ 0 w 358"/>
                <a:gd name="T69" fmla="*/ 0 h 359"/>
                <a:gd name="T70" fmla="*/ 0 w 358"/>
                <a:gd name="T71" fmla="*/ 0 h 359"/>
                <a:gd name="T72" fmla="*/ 0 w 358"/>
                <a:gd name="T73" fmla="*/ 0 h 359"/>
                <a:gd name="T74" fmla="*/ 0 w 358"/>
                <a:gd name="T75" fmla="*/ 0 h 359"/>
                <a:gd name="T76" fmla="*/ 0 w 358"/>
                <a:gd name="T77" fmla="*/ 0 h 359"/>
                <a:gd name="T78" fmla="*/ 0 w 358"/>
                <a:gd name="T79" fmla="*/ 0 h 359"/>
                <a:gd name="T80" fmla="*/ 0 w 358"/>
                <a:gd name="T81" fmla="*/ 0 h 359"/>
                <a:gd name="T82" fmla="*/ 0 w 358"/>
                <a:gd name="T83" fmla="*/ 0 h 359"/>
                <a:gd name="T84" fmla="*/ 0 w 358"/>
                <a:gd name="T85" fmla="*/ 0 h 359"/>
                <a:gd name="T86" fmla="*/ 0 w 358"/>
                <a:gd name="T87" fmla="*/ 0 h 359"/>
                <a:gd name="T88" fmla="*/ 0 w 358"/>
                <a:gd name="T89" fmla="*/ 0 h 359"/>
                <a:gd name="T90" fmla="*/ 0 w 358"/>
                <a:gd name="T91" fmla="*/ 0 h 359"/>
                <a:gd name="T92" fmla="*/ 0 w 358"/>
                <a:gd name="T93" fmla="*/ 0 h 359"/>
                <a:gd name="T94" fmla="*/ 0 w 358"/>
                <a:gd name="T95" fmla="*/ 0 h 359"/>
                <a:gd name="T96" fmla="*/ 0 w 358"/>
                <a:gd name="T97" fmla="*/ 0 h 359"/>
                <a:gd name="T98" fmla="*/ 0 w 358"/>
                <a:gd name="T99" fmla="*/ 0 h 359"/>
                <a:gd name="T100" fmla="*/ 0 w 358"/>
                <a:gd name="T101" fmla="*/ 0 h 3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8"/>
                <a:gd name="T154" fmla="*/ 0 h 359"/>
                <a:gd name="T155" fmla="*/ 358 w 358"/>
                <a:gd name="T156" fmla="*/ 359 h 3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8" h="359">
                  <a:moveTo>
                    <a:pt x="171" y="315"/>
                  </a:moveTo>
                  <a:lnTo>
                    <a:pt x="177" y="314"/>
                  </a:lnTo>
                  <a:lnTo>
                    <a:pt x="185" y="314"/>
                  </a:lnTo>
                  <a:lnTo>
                    <a:pt x="190" y="312"/>
                  </a:lnTo>
                  <a:lnTo>
                    <a:pt x="196" y="310"/>
                  </a:lnTo>
                  <a:lnTo>
                    <a:pt x="204" y="308"/>
                  </a:lnTo>
                  <a:lnTo>
                    <a:pt x="209" y="306"/>
                  </a:lnTo>
                  <a:lnTo>
                    <a:pt x="215" y="302"/>
                  </a:lnTo>
                  <a:lnTo>
                    <a:pt x="223" y="300"/>
                  </a:lnTo>
                  <a:lnTo>
                    <a:pt x="228" y="295"/>
                  </a:lnTo>
                  <a:lnTo>
                    <a:pt x="234" y="291"/>
                  </a:lnTo>
                  <a:lnTo>
                    <a:pt x="240" y="287"/>
                  </a:lnTo>
                  <a:lnTo>
                    <a:pt x="246" y="283"/>
                  </a:lnTo>
                  <a:lnTo>
                    <a:pt x="249" y="277"/>
                  </a:lnTo>
                  <a:lnTo>
                    <a:pt x="255" y="272"/>
                  </a:lnTo>
                  <a:lnTo>
                    <a:pt x="261" y="268"/>
                  </a:lnTo>
                  <a:lnTo>
                    <a:pt x="268" y="262"/>
                  </a:lnTo>
                  <a:lnTo>
                    <a:pt x="272" y="256"/>
                  </a:lnTo>
                  <a:lnTo>
                    <a:pt x="276" y="251"/>
                  </a:lnTo>
                  <a:lnTo>
                    <a:pt x="280" y="243"/>
                  </a:lnTo>
                  <a:lnTo>
                    <a:pt x="284" y="237"/>
                  </a:lnTo>
                  <a:lnTo>
                    <a:pt x="287" y="230"/>
                  </a:lnTo>
                  <a:lnTo>
                    <a:pt x="291" y="224"/>
                  </a:lnTo>
                  <a:lnTo>
                    <a:pt x="295" y="218"/>
                  </a:lnTo>
                  <a:lnTo>
                    <a:pt x="299" y="213"/>
                  </a:lnTo>
                  <a:lnTo>
                    <a:pt x="301" y="205"/>
                  </a:lnTo>
                  <a:lnTo>
                    <a:pt x="303" y="199"/>
                  </a:lnTo>
                  <a:lnTo>
                    <a:pt x="305" y="192"/>
                  </a:lnTo>
                  <a:lnTo>
                    <a:pt x="306" y="186"/>
                  </a:lnTo>
                  <a:lnTo>
                    <a:pt x="308" y="179"/>
                  </a:lnTo>
                  <a:lnTo>
                    <a:pt x="308" y="173"/>
                  </a:lnTo>
                  <a:lnTo>
                    <a:pt x="310" y="165"/>
                  </a:lnTo>
                  <a:lnTo>
                    <a:pt x="310" y="160"/>
                  </a:lnTo>
                  <a:lnTo>
                    <a:pt x="310" y="152"/>
                  </a:lnTo>
                  <a:lnTo>
                    <a:pt x="310" y="146"/>
                  </a:lnTo>
                  <a:lnTo>
                    <a:pt x="308" y="141"/>
                  </a:lnTo>
                  <a:lnTo>
                    <a:pt x="308" y="135"/>
                  </a:lnTo>
                  <a:lnTo>
                    <a:pt x="306" y="129"/>
                  </a:lnTo>
                  <a:lnTo>
                    <a:pt x="305" y="125"/>
                  </a:lnTo>
                  <a:lnTo>
                    <a:pt x="303" y="120"/>
                  </a:lnTo>
                  <a:lnTo>
                    <a:pt x="303" y="114"/>
                  </a:lnTo>
                  <a:lnTo>
                    <a:pt x="297" y="103"/>
                  </a:lnTo>
                  <a:lnTo>
                    <a:pt x="291" y="95"/>
                  </a:lnTo>
                  <a:lnTo>
                    <a:pt x="285" y="85"/>
                  </a:lnTo>
                  <a:lnTo>
                    <a:pt x="280" y="78"/>
                  </a:lnTo>
                  <a:lnTo>
                    <a:pt x="270" y="70"/>
                  </a:lnTo>
                  <a:lnTo>
                    <a:pt x="261" y="65"/>
                  </a:lnTo>
                  <a:lnTo>
                    <a:pt x="251" y="57"/>
                  </a:lnTo>
                  <a:lnTo>
                    <a:pt x="244" y="53"/>
                  </a:lnTo>
                  <a:lnTo>
                    <a:pt x="238" y="49"/>
                  </a:lnTo>
                  <a:lnTo>
                    <a:pt x="232" y="47"/>
                  </a:lnTo>
                  <a:lnTo>
                    <a:pt x="227" y="46"/>
                  </a:lnTo>
                  <a:lnTo>
                    <a:pt x="223" y="44"/>
                  </a:lnTo>
                  <a:lnTo>
                    <a:pt x="217" y="42"/>
                  </a:lnTo>
                  <a:lnTo>
                    <a:pt x="211" y="42"/>
                  </a:lnTo>
                  <a:lnTo>
                    <a:pt x="206" y="42"/>
                  </a:lnTo>
                  <a:lnTo>
                    <a:pt x="200" y="42"/>
                  </a:lnTo>
                  <a:lnTo>
                    <a:pt x="200" y="36"/>
                  </a:lnTo>
                  <a:lnTo>
                    <a:pt x="202" y="30"/>
                  </a:lnTo>
                  <a:lnTo>
                    <a:pt x="202" y="25"/>
                  </a:lnTo>
                  <a:lnTo>
                    <a:pt x="206" y="21"/>
                  </a:lnTo>
                  <a:lnTo>
                    <a:pt x="208" y="15"/>
                  </a:lnTo>
                  <a:lnTo>
                    <a:pt x="209" y="9"/>
                  </a:lnTo>
                  <a:lnTo>
                    <a:pt x="209" y="4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25" y="2"/>
                  </a:lnTo>
                  <a:lnTo>
                    <a:pt x="232" y="2"/>
                  </a:lnTo>
                  <a:lnTo>
                    <a:pt x="240" y="4"/>
                  </a:lnTo>
                  <a:lnTo>
                    <a:pt x="247" y="6"/>
                  </a:lnTo>
                  <a:lnTo>
                    <a:pt x="253" y="8"/>
                  </a:lnTo>
                  <a:lnTo>
                    <a:pt x="261" y="11"/>
                  </a:lnTo>
                  <a:lnTo>
                    <a:pt x="268" y="13"/>
                  </a:lnTo>
                  <a:lnTo>
                    <a:pt x="274" y="15"/>
                  </a:lnTo>
                  <a:lnTo>
                    <a:pt x="282" y="19"/>
                  </a:lnTo>
                  <a:lnTo>
                    <a:pt x="287" y="21"/>
                  </a:lnTo>
                  <a:lnTo>
                    <a:pt x="293" y="25"/>
                  </a:lnTo>
                  <a:lnTo>
                    <a:pt x="299" y="28"/>
                  </a:lnTo>
                  <a:lnTo>
                    <a:pt x="305" y="32"/>
                  </a:lnTo>
                  <a:lnTo>
                    <a:pt x="310" y="36"/>
                  </a:lnTo>
                  <a:lnTo>
                    <a:pt x="316" y="42"/>
                  </a:lnTo>
                  <a:lnTo>
                    <a:pt x="320" y="46"/>
                  </a:lnTo>
                  <a:lnTo>
                    <a:pt x="324" y="51"/>
                  </a:lnTo>
                  <a:lnTo>
                    <a:pt x="327" y="55"/>
                  </a:lnTo>
                  <a:lnTo>
                    <a:pt x="333" y="63"/>
                  </a:lnTo>
                  <a:lnTo>
                    <a:pt x="337" y="66"/>
                  </a:lnTo>
                  <a:lnTo>
                    <a:pt x="341" y="72"/>
                  </a:lnTo>
                  <a:lnTo>
                    <a:pt x="343" y="80"/>
                  </a:lnTo>
                  <a:lnTo>
                    <a:pt x="346" y="85"/>
                  </a:lnTo>
                  <a:lnTo>
                    <a:pt x="348" y="91"/>
                  </a:lnTo>
                  <a:lnTo>
                    <a:pt x="350" y="99"/>
                  </a:lnTo>
                  <a:lnTo>
                    <a:pt x="352" y="104"/>
                  </a:lnTo>
                  <a:lnTo>
                    <a:pt x="354" y="114"/>
                  </a:lnTo>
                  <a:lnTo>
                    <a:pt x="356" y="122"/>
                  </a:lnTo>
                  <a:lnTo>
                    <a:pt x="356" y="129"/>
                  </a:lnTo>
                  <a:lnTo>
                    <a:pt x="358" y="137"/>
                  </a:lnTo>
                  <a:lnTo>
                    <a:pt x="358" y="146"/>
                  </a:lnTo>
                  <a:lnTo>
                    <a:pt x="358" y="154"/>
                  </a:lnTo>
                  <a:lnTo>
                    <a:pt x="356" y="163"/>
                  </a:lnTo>
                  <a:lnTo>
                    <a:pt x="354" y="173"/>
                  </a:lnTo>
                  <a:lnTo>
                    <a:pt x="354" y="180"/>
                  </a:lnTo>
                  <a:lnTo>
                    <a:pt x="350" y="190"/>
                  </a:lnTo>
                  <a:lnTo>
                    <a:pt x="346" y="199"/>
                  </a:lnTo>
                  <a:lnTo>
                    <a:pt x="343" y="207"/>
                  </a:lnTo>
                  <a:lnTo>
                    <a:pt x="341" y="217"/>
                  </a:lnTo>
                  <a:lnTo>
                    <a:pt x="335" y="226"/>
                  </a:lnTo>
                  <a:lnTo>
                    <a:pt x="329" y="236"/>
                  </a:lnTo>
                  <a:lnTo>
                    <a:pt x="324" y="243"/>
                  </a:lnTo>
                  <a:lnTo>
                    <a:pt x="320" y="253"/>
                  </a:lnTo>
                  <a:lnTo>
                    <a:pt x="312" y="260"/>
                  </a:lnTo>
                  <a:lnTo>
                    <a:pt x="306" y="270"/>
                  </a:lnTo>
                  <a:lnTo>
                    <a:pt x="301" y="277"/>
                  </a:lnTo>
                  <a:lnTo>
                    <a:pt x="295" y="287"/>
                  </a:lnTo>
                  <a:lnTo>
                    <a:pt x="287" y="293"/>
                  </a:lnTo>
                  <a:lnTo>
                    <a:pt x="280" y="300"/>
                  </a:lnTo>
                  <a:lnTo>
                    <a:pt x="272" y="308"/>
                  </a:lnTo>
                  <a:lnTo>
                    <a:pt x="263" y="315"/>
                  </a:lnTo>
                  <a:lnTo>
                    <a:pt x="255" y="321"/>
                  </a:lnTo>
                  <a:lnTo>
                    <a:pt x="247" y="327"/>
                  </a:lnTo>
                  <a:lnTo>
                    <a:pt x="238" y="333"/>
                  </a:lnTo>
                  <a:lnTo>
                    <a:pt x="230" y="338"/>
                  </a:lnTo>
                  <a:lnTo>
                    <a:pt x="223" y="342"/>
                  </a:lnTo>
                  <a:lnTo>
                    <a:pt x="213" y="346"/>
                  </a:lnTo>
                  <a:lnTo>
                    <a:pt x="206" y="350"/>
                  </a:lnTo>
                  <a:lnTo>
                    <a:pt x="196" y="352"/>
                  </a:lnTo>
                  <a:lnTo>
                    <a:pt x="187" y="353"/>
                  </a:lnTo>
                  <a:lnTo>
                    <a:pt x="179" y="357"/>
                  </a:lnTo>
                  <a:lnTo>
                    <a:pt x="169" y="357"/>
                  </a:lnTo>
                  <a:lnTo>
                    <a:pt x="162" y="359"/>
                  </a:lnTo>
                  <a:lnTo>
                    <a:pt x="152" y="357"/>
                  </a:lnTo>
                  <a:lnTo>
                    <a:pt x="143" y="357"/>
                  </a:lnTo>
                  <a:lnTo>
                    <a:pt x="133" y="355"/>
                  </a:lnTo>
                  <a:lnTo>
                    <a:pt x="126" y="353"/>
                  </a:lnTo>
                  <a:lnTo>
                    <a:pt x="118" y="352"/>
                  </a:lnTo>
                  <a:lnTo>
                    <a:pt x="111" y="350"/>
                  </a:lnTo>
                  <a:lnTo>
                    <a:pt x="103" y="348"/>
                  </a:lnTo>
                  <a:lnTo>
                    <a:pt x="95" y="344"/>
                  </a:lnTo>
                  <a:lnTo>
                    <a:pt x="88" y="340"/>
                  </a:lnTo>
                  <a:lnTo>
                    <a:pt x="82" y="336"/>
                  </a:lnTo>
                  <a:lnTo>
                    <a:pt x="74" y="331"/>
                  </a:lnTo>
                  <a:lnTo>
                    <a:pt x="69" y="327"/>
                  </a:lnTo>
                  <a:lnTo>
                    <a:pt x="61" y="323"/>
                  </a:lnTo>
                  <a:lnTo>
                    <a:pt x="55" y="317"/>
                  </a:lnTo>
                  <a:lnTo>
                    <a:pt x="50" y="312"/>
                  </a:lnTo>
                  <a:lnTo>
                    <a:pt x="46" y="308"/>
                  </a:lnTo>
                  <a:lnTo>
                    <a:pt x="40" y="300"/>
                  </a:lnTo>
                  <a:lnTo>
                    <a:pt x="34" y="295"/>
                  </a:lnTo>
                  <a:lnTo>
                    <a:pt x="31" y="287"/>
                  </a:lnTo>
                  <a:lnTo>
                    <a:pt x="27" y="281"/>
                  </a:lnTo>
                  <a:lnTo>
                    <a:pt x="21" y="274"/>
                  </a:lnTo>
                  <a:lnTo>
                    <a:pt x="19" y="266"/>
                  </a:lnTo>
                  <a:lnTo>
                    <a:pt x="15" y="260"/>
                  </a:lnTo>
                  <a:lnTo>
                    <a:pt x="12" y="253"/>
                  </a:lnTo>
                  <a:lnTo>
                    <a:pt x="10" y="245"/>
                  </a:lnTo>
                  <a:lnTo>
                    <a:pt x="6" y="237"/>
                  </a:lnTo>
                  <a:lnTo>
                    <a:pt x="4" y="228"/>
                  </a:lnTo>
                  <a:lnTo>
                    <a:pt x="4" y="220"/>
                  </a:lnTo>
                  <a:lnTo>
                    <a:pt x="2" y="213"/>
                  </a:lnTo>
                  <a:lnTo>
                    <a:pt x="0" y="203"/>
                  </a:lnTo>
                  <a:lnTo>
                    <a:pt x="0" y="196"/>
                  </a:lnTo>
                  <a:lnTo>
                    <a:pt x="0" y="188"/>
                  </a:lnTo>
                  <a:lnTo>
                    <a:pt x="0" y="179"/>
                  </a:lnTo>
                  <a:lnTo>
                    <a:pt x="0" y="169"/>
                  </a:lnTo>
                  <a:lnTo>
                    <a:pt x="2" y="161"/>
                  </a:lnTo>
                  <a:lnTo>
                    <a:pt x="4" y="152"/>
                  </a:lnTo>
                  <a:lnTo>
                    <a:pt x="4" y="144"/>
                  </a:lnTo>
                  <a:lnTo>
                    <a:pt x="6" y="137"/>
                  </a:lnTo>
                  <a:lnTo>
                    <a:pt x="10" y="129"/>
                  </a:lnTo>
                  <a:lnTo>
                    <a:pt x="14" y="122"/>
                  </a:lnTo>
                  <a:lnTo>
                    <a:pt x="17" y="112"/>
                  </a:lnTo>
                  <a:lnTo>
                    <a:pt x="19" y="104"/>
                  </a:lnTo>
                  <a:lnTo>
                    <a:pt x="23" y="97"/>
                  </a:lnTo>
                  <a:lnTo>
                    <a:pt x="29" y="89"/>
                  </a:lnTo>
                  <a:lnTo>
                    <a:pt x="33" y="82"/>
                  </a:lnTo>
                  <a:lnTo>
                    <a:pt x="36" y="76"/>
                  </a:lnTo>
                  <a:lnTo>
                    <a:pt x="42" y="68"/>
                  </a:lnTo>
                  <a:lnTo>
                    <a:pt x="48" y="63"/>
                  </a:lnTo>
                  <a:lnTo>
                    <a:pt x="53" y="55"/>
                  </a:lnTo>
                  <a:lnTo>
                    <a:pt x="59" y="49"/>
                  </a:lnTo>
                  <a:lnTo>
                    <a:pt x="65" y="44"/>
                  </a:lnTo>
                  <a:lnTo>
                    <a:pt x="71" y="38"/>
                  </a:lnTo>
                  <a:lnTo>
                    <a:pt x="76" y="32"/>
                  </a:lnTo>
                  <a:lnTo>
                    <a:pt x="86" y="28"/>
                  </a:lnTo>
                  <a:lnTo>
                    <a:pt x="92" y="25"/>
                  </a:lnTo>
                  <a:lnTo>
                    <a:pt x="99" y="21"/>
                  </a:lnTo>
                  <a:lnTo>
                    <a:pt x="107" y="17"/>
                  </a:lnTo>
                  <a:lnTo>
                    <a:pt x="114" y="13"/>
                  </a:lnTo>
                  <a:lnTo>
                    <a:pt x="122" y="11"/>
                  </a:lnTo>
                  <a:lnTo>
                    <a:pt x="130" y="8"/>
                  </a:lnTo>
                  <a:lnTo>
                    <a:pt x="139" y="6"/>
                  </a:lnTo>
                  <a:lnTo>
                    <a:pt x="147" y="4"/>
                  </a:lnTo>
                  <a:lnTo>
                    <a:pt x="154" y="4"/>
                  </a:lnTo>
                  <a:lnTo>
                    <a:pt x="164" y="4"/>
                  </a:lnTo>
                  <a:lnTo>
                    <a:pt x="164" y="11"/>
                  </a:lnTo>
                  <a:lnTo>
                    <a:pt x="164" y="23"/>
                  </a:lnTo>
                  <a:lnTo>
                    <a:pt x="164" y="30"/>
                  </a:lnTo>
                  <a:lnTo>
                    <a:pt x="164" y="42"/>
                  </a:lnTo>
                  <a:lnTo>
                    <a:pt x="156" y="42"/>
                  </a:lnTo>
                  <a:lnTo>
                    <a:pt x="150" y="42"/>
                  </a:lnTo>
                  <a:lnTo>
                    <a:pt x="145" y="44"/>
                  </a:lnTo>
                  <a:lnTo>
                    <a:pt x="139" y="46"/>
                  </a:lnTo>
                  <a:lnTo>
                    <a:pt x="131" y="47"/>
                  </a:lnTo>
                  <a:lnTo>
                    <a:pt x="126" y="49"/>
                  </a:lnTo>
                  <a:lnTo>
                    <a:pt x="120" y="51"/>
                  </a:lnTo>
                  <a:lnTo>
                    <a:pt x="116" y="55"/>
                  </a:lnTo>
                  <a:lnTo>
                    <a:pt x="111" y="59"/>
                  </a:lnTo>
                  <a:lnTo>
                    <a:pt x="105" y="63"/>
                  </a:lnTo>
                  <a:lnTo>
                    <a:pt x="99" y="66"/>
                  </a:lnTo>
                  <a:lnTo>
                    <a:pt x="95" y="72"/>
                  </a:lnTo>
                  <a:lnTo>
                    <a:pt x="86" y="80"/>
                  </a:lnTo>
                  <a:lnTo>
                    <a:pt x="78" y="91"/>
                  </a:lnTo>
                  <a:lnTo>
                    <a:pt x="73" y="95"/>
                  </a:lnTo>
                  <a:lnTo>
                    <a:pt x="69" y="101"/>
                  </a:lnTo>
                  <a:lnTo>
                    <a:pt x="67" y="106"/>
                  </a:lnTo>
                  <a:lnTo>
                    <a:pt x="63" y="112"/>
                  </a:lnTo>
                  <a:lnTo>
                    <a:pt x="59" y="118"/>
                  </a:lnTo>
                  <a:lnTo>
                    <a:pt x="57" y="125"/>
                  </a:lnTo>
                  <a:lnTo>
                    <a:pt x="55" y="131"/>
                  </a:lnTo>
                  <a:lnTo>
                    <a:pt x="53" y="137"/>
                  </a:lnTo>
                  <a:lnTo>
                    <a:pt x="50" y="142"/>
                  </a:lnTo>
                  <a:lnTo>
                    <a:pt x="48" y="148"/>
                  </a:lnTo>
                  <a:lnTo>
                    <a:pt x="46" y="156"/>
                  </a:lnTo>
                  <a:lnTo>
                    <a:pt x="46" y="161"/>
                  </a:lnTo>
                  <a:lnTo>
                    <a:pt x="44" y="167"/>
                  </a:lnTo>
                  <a:lnTo>
                    <a:pt x="44" y="175"/>
                  </a:lnTo>
                  <a:lnTo>
                    <a:pt x="44" y="180"/>
                  </a:lnTo>
                  <a:lnTo>
                    <a:pt x="44" y="188"/>
                  </a:lnTo>
                  <a:lnTo>
                    <a:pt x="44" y="194"/>
                  </a:lnTo>
                  <a:lnTo>
                    <a:pt x="44" y="199"/>
                  </a:lnTo>
                  <a:lnTo>
                    <a:pt x="44" y="205"/>
                  </a:lnTo>
                  <a:lnTo>
                    <a:pt x="46" y="213"/>
                  </a:lnTo>
                  <a:lnTo>
                    <a:pt x="48" y="218"/>
                  </a:lnTo>
                  <a:lnTo>
                    <a:pt x="50" y="224"/>
                  </a:lnTo>
                  <a:lnTo>
                    <a:pt x="52" y="230"/>
                  </a:lnTo>
                  <a:lnTo>
                    <a:pt x="53" y="237"/>
                  </a:lnTo>
                  <a:lnTo>
                    <a:pt x="55" y="241"/>
                  </a:lnTo>
                  <a:lnTo>
                    <a:pt x="59" y="247"/>
                  </a:lnTo>
                  <a:lnTo>
                    <a:pt x="61" y="253"/>
                  </a:lnTo>
                  <a:lnTo>
                    <a:pt x="65" y="258"/>
                  </a:lnTo>
                  <a:lnTo>
                    <a:pt x="73" y="268"/>
                  </a:lnTo>
                  <a:lnTo>
                    <a:pt x="82" y="277"/>
                  </a:lnTo>
                  <a:lnTo>
                    <a:pt x="92" y="285"/>
                  </a:lnTo>
                  <a:lnTo>
                    <a:pt x="101" y="291"/>
                  </a:lnTo>
                  <a:lnTo>
                    <a:pt x="105" y="295"/>
                  </a:lnTo>
                  <a:lnTo>
                    <a:pt x="111" y="298"/>
                  </a:lnTo>
                  <a:lnTo>
                    <a:pt x="116" y="300"/>
                  </a:lnTo>
                  <a:lnTo>
                    <a:pt x="122" y="304"/>
                  </a:lnTo>
                  <a:lnTo>
                    <a:pt x="128" y="306"/>
                  </a:lnTo>
                  <a:lnTo>
                    <a:pt x="133" y="308"/>
                  </a:lnTo>
                  <a:lnTo>
                    <a:pt x="139" y="310"/>
                  </a:lnTo>
                  <a:lnTo>
                    <a:pt x="147" y="312"/>
                  </a:lnTo>
                  <a:lnTo>
                    <a:pt x="152" y="314"/>
                  </a:lnTo>
                  <a:lnTo>
                    <a:pt x="158" y="314"/>
                  </a:lnTo>
                  <a:lnTo>
                    <a:pt x="166" y="314"/>
                  </a:lnTo>
                  <a:lnTo>
                    <a:pt x="171" y="3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5" name="Freeform 219"/>
            <p:cNvSpPr>
              <a:spLocks/>
            </p:cNvSpPr>
            <p:nvPr/>
          </p:nvSpPr>
          <p:spPr bwMode="auto">
            <a:xfrm rot="1765608">
              <a:off x="2435" y="3501"/>
              <a:ext cx="94" cy="94"/>
            </a:xfrm>
            <a:custGeom>
              <a:avLst/>
              <a:gdLst>
                <a:gd name="T0" fmla="*/ 0 w 354"/>
                <a:gd name="T1" fmla="*/ 0 h 357"/>
                <a:gd name="T2" fmla="*/ 0 w 354"/>
                <a:gd name="T3" fmla="*/ 0 h 357"/>
                <a:gd name="T4" fmla="*/ 0 w 354"/>
                <a:gd name="T5" fmla="*/ 0 h 357"/>
                <a:gd name="T6" fmla="*/ 0 w 354"/>
                <a:gd name="T7" fmla="*/ 0 h 357"/>
                <a:gd name="T8" fmla="*/ 0 w 354"/>
                <a:gd name="T9" fmla="*/ 0 h 357"/>
                <a:gd name="T10" fmla="*/ 0 w 354"/>
                <a:gd name="T11" fmla="*/ 0 h 357"/>
                <a:gd name="T12" fmla="*/ 0 w 354"/>
                <a:gd name="T13" fmla="*/ 0 h 357"/>
                <a:gd name="T14" fmla="*/ 0 w 354"/>
                <a:gd name="T15" fmla="*/ 0 h 357"/>
                <a:gd name="T16" fmla="*/ 0 w 354"/>
                <a:gd name="T17" fmla="*/ 0 h 357"/>
                <a:gd name="T18" fmla="*/ 0 w 354"/>
                <a:gd name="T19" fmla="*/ 0 h 357"/>
                <a:gd name="T20" fmla="*/ 0 w 354"/>
                <a:gd name="T21" fmla="*/ 0 h 357"/>
                <a:gd name="T22" fmla="*/ 0 w 354"/>
                <a:gd name="T23" fmla="*/ 0 h 357"/>
                <a:gd name="T24" fmla="*/ 0 w 354"/>
                <a:gd name="T25" fmla="*/ 0 h 357"/>
                <a:gd name="T26" fmla="*/ 0 w 354"/>
                <a:gd name="T27" fmla="*/ 0 h 357"/>
                <a:gd name="T28" fmla="*/ 0 w 354"/>
                <a:gd name="T29" fmla="*/ 0 h 357"/>
                <a:gd name="T30" fmla="*/ 0 w 354"/>
                <a:gd name="T31" fmla="*/ 0 h 357"/>
                <a:gd name="T32" fmla="*/ 0 w 354"/>
                <a:gd name="T33" fmla="*/ 0 h 357"/>
                <a:gd name="T34" fmla="*/ 0 w 354"/>
                <a:gd name="T35" fmla="*/ 0 h 357"/>
                <a:gd name="T36" fmla="*/ 0 w 354"/>
                <a:gd name="T37" fmla="*/ 0 h 357"/>
                <a:gd name="T38" fmla="*/ 0 w 354"/>
                <a:gd name="T39" fmla="*/ 0 h 357"/>
                <a:gd name="T40" fmla="*/ 0 w 354"/>
                <a:gd name="T41" fmla="*/ 0 h 357"/>
                <a:gd name="T42" fmla="*/ 0 w 354"/>
                <a:gd name="T43" fmla="*/ 0 h 357"/>
                <a:gd name="T44" fmla="*/ 0 w 354"/>
                <a:gd name="T45" fmla="*/ 0 h 357"/>
                <a:gd name="T46" fmla="*/ 0 w 354"/>
                <a:gd name="T47" fmla="*/ 0 h 357"/>
                <a:gd name="T48" fmla="*/ 0 w 354"/>
                <a:gd name="T49" fmla="*/ 0 h 357"/>
                <a:gd name="T50" fmla="*/ 0 w 354"/>
                <a:gd name="T51" fmla="*/ 0 h 357"/>
                <a:gd name="T52" fmla="*/ 0 w 354"/>
                <a:gd name="T53" fmla="*/ 0 h 357"/>
                <a:gd name="T54" fmla="*/ 0 w 354"/>
                <a:gd name="T55" fmla="*/ 0 h 357"/>
                <a:gd name="T56" fmla="*/ 0 w 354"/>
                <a:gd name="T57" fmla="*/ 0 h 357"/>
                <a:gd name="T58" fmla="*/ 0 w 354"/>
                <a:gd name="T59" fmla="*/ 0 h 357"/>
                <a:gd name="T60" fmla="*/ 0 w 354"/>
                <a:gd name="T61" fmla="*/ 0 h 357"/>
                <a:gd name="T62" fmla="*/ 0 w 354"/>
                <a:gd name="T63" fmla="*/ 0 h 357"/>
                <a:gd name="T64" fmla="*/ 0 w 354"/>
                <a:gd name="T65" fmla="*/ 0 h 357"/>
                <a:gd name="T66" fmla="*/ 0 w 354"/>
                <a:gd name="T67" fmla="*/ 0 h 357"/>
                <a:gd name="T68" fmla="*/ 0 w 354"/>
                <a:gd name="T69" fmla="*/ 0 h 357"/>
                <a:gd name="T70" fmla="*/ 0 w 354"/>
                <a:gd name="T71" fmla="*/ 0 h 357"/>
                <a:gd name="T72" fmla="*/ 0 w 354"/>
                <a:gd name="T73" fmla="*/ 0 h 357"/>
                <a:gd name="T74" fmla="*/ 0 w 354"/>
                <a:gd name="T75" fmla="*/ 0 h 357"/>
                <a:gd name="T76" fmla="*/ 0 w 354"/>
                <a:gd name="T77" fmla="*/ 0 h 357"/>
                <a:gd name="T78" fmla="*/ 0 w 354"/>
                <a:gd name="T79" fmla="*/ 0 h 357"/>
                <a:gd name="T80" fmla="*/ 0 w 354"/>
                <a:gd name="T81" fmla="*/ 0 h 357"/>
                <a:gd name="T82" fmla="*/ 0 w 354"/>
                <a:gd name="T83" fmla="*/ 0 h 357"/>
                <a:gd name="T84" fmla="*/ 0 w 354"/>
                <a:gd name="T85" fmla="*/ 0 h 357"/>
                <a:gd name="T86" fmla="*/ 0 w 354"/>
                <a:gd name="T87" fmla="*/ 0 h 357"/>
                <a:gd name="T88" fmla="*/ 0 w 354"/>
                <a:gd name="T89" fmla="*/ 0 h 357"/>
                <a:gd name="T90" fmla="*/ 0 w 354"/>
                <a:gd name="T91" fmla="*/ 0 h 357"/>
                <a:gd name="T92" fmla="*/ 0 w 354"/>
                <a:gd name="T93" fmla="*/ 0 h 357"/>
                <a:gd name="T94" fmla="*/ 0 w 354"/>
                <a:gd name="T95" fmla="*/ 0 h 357"/>
                <a:gd name="T96" fmla="*/ 0 w 354"/>
                <a:gd name="T97" fmla="*/ 0 h 357"/>
                <a:gd name="T98" fmla="*/ 0 w 354"/>
                <a:gd name="T99" fmla="*/ 0 h 357"/>
                <a:gd name="T100" fmla="*/ 0 w 354"/>
                <a:gd name="T101" fmla="*/ 0 h 357"/>
                <a:gd name="T102" fmla="*/ 0 w 354"/>
                <a:gd name="T103" fmla="*/ 0 h 3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4"/>
                <a:gd name="T157" fmla="*/ 0 h 357"/>
                <a:gd name="T158" fmla="*/ 354 w 354"/>
                <a:gd name="T159" fmla="*/ 357 h 3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4" h="357">
                  <a:moveTo>
                    <a:pt x="170" y="316"/>
                  </a:moveTo>
                  <a:lnTo>
                    <a:pt x="175" y="314"/>
                  </a:lnTo>
                  <a:lnTo>
                    <a:pt x="181" y="314"/>
                  </a:lnTo>
                  <a:lnTo>
                    <a:pt x="187" y="312"/>
                  </a:lnTo>
                  <a:lnTo>
                    <a:pt x="194" y="310"/>
                  </a:lnTo>
                  <a:lnTo>
                    <a:pt x="200" y="308"/>
                  </a:lnTo>
                  <a:lnTo>
                    <a:pt x="206" y="306"/>
                  </a:lnTo>
                  <a:lnTo>
                    <a:pt x="213" y="302"/>
                  </a:lnTo>
                  <a:lnTo>
                    <a:pt x="219" y="300"/>
                  </a:lnTo>
                  <a:lnTo>
                    <a:pt x="227" y="295"/>
                  </a:lnTo>
                  <a:lnTo>
                    <a:pt x="232" y="291"/>
                  </a:lnTo>
                  <a:lnTo>
                    <a:pt x="238" y="287"/>
                  </a:lnTo>
                  <a:lnTo>
                    <a:pt x="244" y="283"/>
                  </a:lnTo>
                  <a:lnTo>
                    <a:pt x="248" y="278"/>
                  </a:lnTo>
                  <a:lnTo>
                    <a:pt x="253" y="274"/>
                  </a:lnTo>
                  <a:lnTo>
                    <a:pt x="259" y="268"/>
                  </a:lnTo>
                  <a:lnTo>
                    <a:pt x="265" y="264"/>
                  </a:lnTo>
                  <a:lnTo>
                    <a:pt x="268" y="257"/>
                  </a:lnTo>
                  <a:lnTo>
                    <a:pt x="274" y="251"/>
                  </a:lnTo>
                  <a:lnTo>
                    <a:pt x="278" y="245"/>
                  </a:lnTo>
                  <a:lnTo>
                    <a:pt x="282" y="240"/>
                  </a:lnTo>
                  <a:lnTo>
                    <a:pt x="286" y="232"/>
                  </a:lnTo>
                  <a:lnTo>
                    <a:pt x="291" y="226"/>
                  </a:lnTo>
                  <a:lnTo>
                    <a:pt x="293" y="219"/>
                  </a:lnTo>
                  <a:lnTo>
                    <a:pt x="297" y="213"/>
                  </a:lnTo>
                  <a:lnTo>
                    <a:pt x="299" y="205"/>
                  </a:lnTo>
                  <a:lnTo>
                    <a:pt x="303" y="200"/>
                  </a:lnTo>
                  <a:lnTo>
                    <a:pt x="305" y="192"/>
                  </a:lnTo>
                  <a:lnTo>
                    <a:pt x="306" y="186"/>
                  </a:lnTo>
                  <a:lnTo>
                    <a:pt x="306" y="181"/>
                  </a:lnTo>
                  <a:lnTo>
                    <a:pt x="308" y="173"/>
                  </a:lnTo>
                  <a:lnTo>
                    <a:pt x="308" y="165"/>
                  </a:lnTo>
                  <a:lnTo>
                    <a:pt x="310" y="160"/>
                  </a:lnTo>
                  <a:lnTo>
                    <a:pt x="308" y="154"/>
                  </a:lnTo>
                  <a:lnTo>
                    <a:pt x="308" y="148"/>
                  </a:lnTo>
                  <a:lnTo>
                    <a:pt x="308" y="143"/>
                  </a:lnTo>
                  <a:lnTo>
                    <a:pt x="306" y="137"/>
                  </a:lnTo>
                  <a:lnTo>
                    <a:pt x="305" y="131"/>
                  </a:lnTo>
                  <a:lnTo>
                    <a:pt x="303" y="126"/>
                  </a:lnTo>
                  <a:lnTo>
                    <a:pt x="301" y="120"/>
                  </a:lnTo>
                  <a:lnTo>
                    <a:pt x="301" y="114"/>
                  </a:lnTo>
                  <a:lnTo>
                    <a:pt x="295" y="105"/>
                  </a:lnTo>
                  <a:lnTo>
                    <a:pt x="289" y="95"/>
                  </a:lnTo>
                  <a:lnTo>
                    <a:pt x="282" y="86"/>
                  </a:lnTo>
                  <a:lnTo>
                    <a:pt x="276" y="80"/>
                  </a:lnTo>
                  <a:lnTo>
                    <a:pt x="268" y="70"/>
                  </a:lnTo>
                  <a:lnTo>
                    <a:pt x="259" y="65"/>
                  </a:lnTo>
                  <a:lnTo>
                    <a:pt x="249" y="57"/>
                  </a:lnTo>
                  <a:lnTo>
                    <a:pt x="242" y="53"/>
                  </a:lnTo>
                  <a:lnTo>
                    <a:pt x="236" y="50"/>
                  </a:lnTo>
                  <a:lnTo>
                    <a:pt x="230" y="48"/>
                  </a:lnTo>
                  <a:lnTo>
                    <a:pt x="225" y="46"/>
                  </a:lnTo>
                  <a:lnTo>
                    <a:pt x="219" y="44"/>
                  </a:lnTo>
                  <a:lnTo>
                    <a:pt x="213" y="42"/>
                  </a:lnTo>
                  <a:lnTo>
                    <a:pt x="208" y="42"/>
                  </a:lnTo>
                  <a:lnTo>
                    <a:pt x="202" y="42"/>
                  </a:lnTo>
                  <a:lnTo>
                    <a:pt x="198" y="42"/>
                  </a:lnTo>
                  <a:lnTo>
                    <a:pt x="198" y="36"/>
                  </a:lnTo>
                  <a:lnTo>
                    <a:pt x="198" y="31"/>
                  </a:lnTo>
                  <a:lnTo>
                    <a:pt x="200" y="25"/>
                  </a:lnTo>
                  <a:lnTo>
                    <a:pt x="202" y="21"/>
                  </a:lnTo>
                  <a:lnTo>
                    <a:pt x="202" y="15"/>
                  </a:lnTo>
                  <a:lnTo>
                    <a:pt x="204" y="10"/>
                  </a:lnTo>
                  <a:lnTo>
                    <a:pt x="206" y="4"/>
                  </a:lnTo>
                  <a:lnTo>
                    <a:pt x="206" y="0"/>
                  </a:lnTo>
                  <a:lnTo>
                    <a:pt x="213" y="0"/>
                  </a:lnTo>
                  <a:lnTo>
                    <a:pt x="223" y="2"/>
                  </a:lnTo>
                  <a:lnTo>
                    <a:pt x="229" y="2"/>
                  </a:lnTo>
                  <a:lnTo>
                    <a:pt x="238" y="4"/>
                  </a:lnTo>
                  <a:lnTo>
                    <a:pt x="244" y="6"/>
                  </a:lnTo>
                  <a:lnTo>
                    <a:pt x="251" y="8"/>
                  </a:lnTo>
                  <a:lnTo>
                    <a:pt x="257" y="12"/>
                  </a:lnTo>
                  <a:lnTo>
                    <a:pt x="265" y="13"/>
                  </a:lnTo>
                  <a:lnTo>
                    <a:pt x="270" y="15"/>
                  </a:lnTo>
                  <a:lnTo>
                    <a:pt x="278" y="19"/>
                  </a:lnTo>
                  <a:lnTo>
                    <a:pt x="284" y="21"/>
                  </a:lnTo>
                  <a:lnTo>
                    <a:pt x="291" y="25"/>
                  </a:lnTo>
                  <a:lnTo>
                    <a:pt x="295" y="29"/>
                  </a:lnTo>
                  <a:lnTo>
                    <a:pt x="301" y="32"/>
                  </a:lnTo>
                  <a:lnTo>
                    <a:pt x="306" y="36"/>
                  </a:lnTo>
                  <a:lnTo>
                    <a:pt x="312" y="42"/>
                  </a:lnTo>
                  <a:lnTo>
                    <a:pt x="316" y="46"/>
                  </a:lnTo>
                  <a:lnTo>
                    <a:pt x="320" y="51"/>
                  </a:lnTo>
                  <a:lnTo>
                    <a:pt x="324" y="55"/>
                  </a:lnTo>
                  <a:lnTo>
                    <a:pt x="329" y="63"/>
                  </a:lnTo>
                  <a:lnTo>
                    <a:pt x="331" y="67"/>
                  </a:lnTo>
                  <a:lnTo>
                    <a:pt x="335" y="72"/>
                  </a:lnTo>
                  <a:lnTo>
                    <a:pt x="339" y="80"/>
                  </a:lnTo>
                  <a:lnTo>
                    <a:pt x="343" y="86"/>
                  </a:lnTo>
                  <a:lnTo>
                    <a:pt x="345" y="91"/>
                  </a:lnTo>
                  <a:lnTo>
                    <a:pt x="346" y="99"/>
                  </a:lnTo>
                  <a:lnTo>
                    <a:pt x="348" y="105"/>
                  </a:lnTo>
                  <a:lnTo>
                    <a:pt x="350" y="114"/>
                  </a:lnTo>
                  <a:lnTo>
                    <a:pt x="352" y="120"/>
                  </a:lnTo>
                  <a:lnTo>
                    <a:pt x="354" y="129"/>
                  </a:lnTo>
                  <a:lnTo>
                    <a:pt x="354" y="137"/>
                  </a:lnTo>
                  <a:lnTo>
                    <a:pt x="354" y="146"/>
                  </a:lnTo>
                  <a:lnTo>
                    <a:pt x="354" y="154"/>
                  </a:lnTo>
                  <a:lnTo>
                    <a:pt x="352" y="164"/>
                  </a:lnTo>
                  <a:lnTo>
                    <a:pt x="350" y="171"/>
                  </a:lnTo>
                  <a:lnTo>
                    <a:pt x="348" y="181"/>
                  </a:lnTo>
                  <a:lnTo>
                    <a:pt x="345" y="190"/>
                  </a:lnTo>
                  <a:lnTo>
                    <a:pt x="343" y="200"/>
                  </a:lnTo>
                  <a:lnTo>
                    <a:pt x="339" y="209"/>
                  </a:lnTo>
                  <a:lnTo>
                    <a:pt x="335" y="219"/>
                  </a:lnTo>
                  <a:lnTo>
                    <a:pt x="331" y="226"/>
                  </a:lnTo>
                  <a:lnTo>
                    <a:pt x="326" y="236"/>
                  </a:lnTo>
                  <a:lnTo>
                    <a:pt x="320" y="245"/>
                  </a:lnTo>
                  <a:lnTo>
                    <a:pt x="316" y="255"/>
                  </a:lnTo>
                  <a:lnTo>
                    <a:pt x="308" y="262"/>
                  </a:lnTo>
                  <a:lnTo>
                    <a:pt x="303" y="270"/>
                  </a:lnTo>
                  <a:lnTo>
                    <a:pt x="297" y="278"/>
                  </a:lnTo>
                  <a:lnTo>
                    <a:pt x="291" y="287"/>
                  </a:lnTo>
                  <a:lnTo>
                    <a:pt x="282" y="293"/>
                  </a:lnTo>
                  <a:lnTo>
                    <a:pt x="274" y="300"/>
                  </a:lnTo>
                  <a:lnTo>
                    <a:pt x="267" y="308"/>
                  </a:lnTo>
                  <a:lnTo>
                    <a:pt x="261" y="316"/>
                  </a:lnTo>
                  <a:lnTo>
                    <a:pt x="251" y="321"/>
                  </a:lnTo>
                  <a:lnTo>
                    <a:pt x="244" y="327"/>
                  </a:lnTo>
                  <a:lnTo>
                    <a:pt x="236" y="333"/>
                  </a:lnTo>
                  <a:lnTo>
                    <a:pt x="229" y="338"/>
                  </a:lnTo>
                  <a:lnTo>
                    <a:pt x="219" y="342"/>
                  </a:lnTo>
                  <a:lnTo>
                    <a:pt x="210" y="346"/>
                  </a:lnTo>
                  <a:lnTo>
                    <a:pt x="202" y="348"/>
                  </a:lnTo>
                  <a:lnTo>
                    <a:pt x="192" y="354"/>
                  </a:lnTo>
                  <a:lnTo>
                    <a:pt x="185" y="354"/>
                  </a:lnTo>
                  <a:lnTo>
                    <a:pt x="175" y="356"/>
                  </a:lnTo>
                  <a:lnTo>
                    <a:pt x="168" y="357"/>
                  </a:lnTo>
                  <a:lnTo>
                    <a:pt x="158" y="357"/>
                  </a:lnTo>
                  <a:lnTo>
                    <a:pt x="149" y="357"/>
                  </a:lnTo>
                  <a:lnTo>
                    <a:pt x="141" y="356"/>
                  </a:lnTo>
                  <a:lnTo>
                    <a:pt x="132" y="356"/>
                  </a:lnTo>
                  <a:lnTo>
                    <a:pt x="124" y="354"/>
                  </a:lnTo>
                  <a:lnTo>
                    <a:pt x="116" y="352"/>
                  </a:lnTo>
                  <a:lnTo>
                    <a:pt x="109" y="350"/>
                  </a:lnTo>
                  <a:lnTo>
                    <a:pt x="99" y="346"/>
                  </a:lnTo>
                  <a:lnTo>
                    <a:pt x="94" y="344"/>
                  </a:lnTo>
                  <a:lnTo>
                    <a:pt x="86" y="340"/>
                  </a:lnTo>
                  <a:lnTo>
                    <a:pt x="78" y="337"/>
                  </a:lnTo>
                  <a:lnTo>
                    <a:pt x="73" y="333"/>
                  </a:lnTo>
                  <a:lnTo>
                    <a:pt x="67" y="329"/>
                  </a:lnTo>
                  <a:lnTo>
                    <a:pt x="61" y="323"/>
                  </a:lnTo>
                  <a:lnTo>
                    <a:pt x="55" y="319"/>
                  </a:lnTo>
                  <a:lnTo>
                    <a:pt x="50" y="314"/>
                  </a:lnTo>
                  <a:lnTo>
                    <a:pt x="44" y="308"/>
                  </a:lnTo>
                  <a:lnTo>
                    <a:pt x="38" y="302"/>
                  </a:lnTo>
                  <a:lnTo>
                    <a:pt x="33" y="295"/>
                  </a:lnTo>
                  <a:lnTo>
                    <a:pt x="29" y="289"/>
                  </a:lnTo>
                  <a:lnTo>
                    <a:pt x="25" y="281"/>
                  </a:lnTo>
                  <a:lnTo>
                    <a:pt x="19" y="274"/>
                  </a:lnTo>
                  <a:lnTo>
                    <a:pt x="17" y="268"/>
                  </a:lnTo>
                  <a:lnTo>
                    <a:pt x="14" y="260"/>
                  </a:lnTo>
                  <a:lnTo>
                    <a:pt x="12" y="255"/>
                  </a:lnTo>
                  <a:lnTo>
                    <a:pt x="8" y="245"/>
                  </a:lnTo>
                  <a:lnTo>
                    <a:pt x="6" y="238"/>
                  </a:lnTo>
                  <a:lnTo>
                    <a:pt x="4" y="230"/>
                  </a:lnTo>
                  <a:lnTo>
                    <a:pt x="2" y="222"/>
                  </a:lnTo>
                  <a:lnTo>
                    <a:pt x="0" y="213"/>
                  </a:lnTo>
                  <a:lnTo>
                    <a:pt x="0" y="205"/>
                  </a:lnTo>
                  <a:lnTo>
                    <a:pt x="0" y="196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0" y="171"/>
                  </a:lnTo>
                  <a:lnTo>
                    <a:pt x="0" y="162"/>
                  </a:lnTo>
                  <a:lnTo>
                    <a:pt x="2" y="154"/>
                  </a:lnTo>
                  <a:lnTo>
                    <a:pt x="4" y="145"/>
                  </a:lnTo>
                  <a:lnTo>
                    <a:pt x="6" y="137"/>
                  </a:lnTo>
                  <a:lnTo>
                    <a:pt x="8" y="129"/>
                  </a:lnTo>
                  <a:lnTo>
                    <a:pt x="12" y="122"/>
                  </a:lnTo>
                  <a:lnTo>
                    <a:pt x="16" y="112"/>
                  </a:lnTo>
                  <a:lnTo>
                    <a:pt x="17" y="105"/>
                  </a:lnTo>
                  <a:lnTo>
                    <a:pt x="21" y="97"/>
                  </a:lnTo>
                  <a:lnTo>
                    <a:pt x="27" y="91"/>
                  </a:lnTo>
                  <a:lnTo>
                    <a:pt x="31" y="84"/>
                  </a:lnTo>
                  <a:lnTo>
                    <a:pt x="36" y="76"/>
                  </a:lnTo>
                  <a:lnTo>
                    <a:pt x="42" y="70"/>
                  </a:lnTo>
                  <a:lnTo>
                    <a:pt x="48" y="65"/>
                  </a:lnTo>
                  <a:lnTo>
                    <a:pt x="52" y="57"/>
                  </a:lnTo>
                  <a:lnTo>
                    <a:pt x="57" y="50"/>
                  </a:lnTo>
                  <a:lnTo>
                    <a:pt x="63" y="44"/>
                  </a:lnTo>
                  <a:lnTo>
                    <a:pt x="71" y="40"/>
                  </a:lnTo>
                  <a:lnTo>
                    <a:pt x="76" y="34"/>
                  </a:lnTo>
                  <a:lnTo>
                    <a:pt x="84" y="29"/>
                  </a:lnTo>
                  <a:lnTo>
                    <a:pt x="90" y="25"/>
                  </a:lnTo>
                  <a:lnTo>
                    <a:pt x="97" y="21"/>
                  </a:lnTo>
                  <a:lnTo>
                    <a:pt x="105" y="17"/>
                  </a:lnTo>
                  <a:lnTo>
                    <a:pt x="113" y="13"/>
                  </a:lnTo>
                  <a:lnTo>
                    <a:pt x="120" y="12"/>
                  </a:lnTo>
                  <a:lnTo>
                    <a:pt x="130" y="10"/>
                  </a:lnTo>
                  <a:lnTo>
                    <a:pt x="137" y="6"/>
                  </a:lnTo>
                  <a:lnTo>
                    <a:pt x="145" y="6"/>
                  </a:lnTo>
                  <a:lnTo>
                    <a:pt x="152" y="4"/>
                  </a:lnTo>
                  <a:lnTo>
                    <a:pt x="162" y="4"/>
                  </a:lnTo>
                  <a:lnTo>
                    <a:pt x="162" y="8"/>
                  </a:lnTo>
                  <a:lnTo>
                    <a:pt x="162" y="13"/>
                  </a:lnTo>
                  <a:lnTo>
                    <a:pt x="162" y="19"/>
                  </a:lnTo>
                  <a:lnTo>
                    <a:pt x="162" y="27"/>
                  </a:lnTo>
                  <a:lnTo>
                    <a:pt x="162" y="32"/>
                  </a:lnTo>
                  <a:lnTo>
                    <a:pt x="162" y="38"/>
                  </a:lnTo>
                  <a:lnTo>
                    <a:pt x="162" y="42"/>
                  </a:lnTo>
                  <a:lnTo>
                    <a:pt x="162" y="48"/>
                  </a:lnTo>
                  <a:lnTo>
                    <a:pt x="154" y="48"/>
                  </a:lnTo>
                  <a:lnTo>
                    <a:pt x="149" y="50"/>
                  </a:lnTo>
                  <a:lnTo>
                    <a:pt x="143" y="50"/>
                  </a:lnTo>
                  <a:lnTo>
                    <a:pt x="137" y="51"/>
                  </a:lnTo>
                  <a:lnTo>
                    <a:pt x="132" y="53"/>
                  </a:lnTo>
                  <a:lnTo>
                    <a:pt x="126" y="57"/>
                  </a:lnTo>
                  <a:lnTo>
                    <a:pt x="120" y="59"/>
                  </a:lnTo>
                  <a:lnTo>
                    <a:pt x="114" y="63"/>
                  </a:lnTo>
                  <a:lnTo>
                    <a:pt x="109" y="67"/>
                  </a:lnTo>
                  <a:lnTo>
                    <a:pt x="103" y="69"/>
                  </a:lnTo>
                  <a:lnTo>
                    <a:pt x="97" y="72"/>
                  </a:lnTo>
                  <a:lnTo>
                    <a:pt x="94" y="76"/>
                  </a:lnTo>
                  <a:lnTo>
                    <a:pt x="84" y="86"/>
                  </a:lnTo>
                  <a:lnTo>
                    <a:pt x="76" y="95"/>
                  </a:lnTo>
                  <a:lnTo>
                    <a:pt x="71" y="99"/>
                  </a:lnTo>
                  <a:lnTo>
                    <a:pt x="67" y="103"/>
                  </a:lnTo>
                  <a:lnTo>
                    <a:pt x="65" y="108"/>
                  </a:lnTo>
                  <a:lnTo>
                    <a:pt x="61" y="114"/>
                  </a:lnTo>
                  <a:lnTo>
                    <a:pt x="57" y="120"/>
                  </a:lnTo>
                  <a:lnTo>
                    <a:pt x="55" y="127"/>
                  </a:lnTo>
                  <a:lnTo>
                    <a:pt x="52" y="133"/>
                  </a:lnTo>
                  <a:lnTo>
                    <a:pt x="50" y="139"/>
                  </a:lnTo>
                  <a:lnTo>
                    <a:pt x="48" y="145"/>
                  </a:lnTo>
                  <a:lnTo>
                    <a:pt x="46" y="150"/>
                  </a:lnTo>
                  <a:lnTo>
                    <a:pt x="44" y="156"/>
                  </a:lnTo>
                  <a:lnTo>
                    <a:pt x="44" y="162"/>
                  </a:lnTo>
                  <a:lnTo>
                    <a:pt x="42" y="167"/>
                  </a:lnTo>
                  <a:lnTo>
                    <a:pt x="42" y="175"/>
                  </a:lnTo>
                  <a:lnTo>
                    <a:pt x="42" y="181"/>
                  </a:lnTo>
                  <a:lnTo>
                    <a:pt x="42" y="188"/>
                  </a:lnTo>
                  <a:lnTo>
                    <a:pt x="42" y="194"/>
                  </a:lnTo>
                  <a:lnTo>
                    <a:pt x="42" y="202"/>
                  </a:lnTo>
                  <a:lnTo>
                    <a:pt x="42" y="207"/>
                  </a:lnTo>
                  <a:lnTo>
                    <a:pt x="44" y="213"/>
                  </a:lnTo>
                  <a:lnTo>
                    <a:pt x="44" y="219"/>
                  </a:lnTo>
                  <a:lnTo>
                    <a:pt x="46" y="224"/>
                  </a:lnTo>
                  <a:lnTo>
                    <a:pt x="48" y="230"/>
                  </a:lnTo>
                  <a:lnTo>
                    <a:pt x="52" y="238"/>
                  </a:lnTo>
                  <a:lnTo>
                    <a:pt x="54" y="241"/>
                  </a:lnTo>
                  <a:lnTo>
                    <a:pt x="55" y="247"/>
                  </a:lnTo>
                  <a:lnTo>
                    <a:pt x="59" y="253"/>
                  </a:lnTo>
                  <a:lnTo>
                    <a:pt x="63" y="259"/>
                  </a:lnTo>
                  <a:lnTo>
                    <a:pt x="71" y="268"/>
                  </a:lnTo>
                  <a:lnTo>
                    <a:pt x="78" y="278"/>
                  </a:lnTo>
                  <a:lnTo>
                    <a:pt x="88" y="285"/>
                  </a:lnTo>
                  <a:lnTo>
                    <a:pt x="97" y="291"/>
                  </a:lnTo>
                  <a:lnTo>
                    <a:pt x="103" y="295"/>
                  </a:lnTo>
                  <a:lnTo>
                    <a:pt x="109" y="297"/>
                  </a:lnTo>
                  <a:lnTo>
                    <a:pt x="114" y="300"/>
                  </a:lnTo>
                  <a:lnTo>
                    <a:pt x="120" y="304"/>
                  </a:lnTo>
                  <a:lnTo>
                    <a:pt x="124" y="306"/>
                  </a:lnTo>
                  <a:lnTo>
                    <a:pt x="130" y="308"/>
                  </a:lnTo>
                  <a:lnTo>
                    <a:pt x="135" y="310"/>
                  </a:lnTo>
                  <a:lnTo>
                    <a:pt x="143" y="312"/>
                  </a:lnTo>
                  <a:lnTo>
                    <a:pt x="149" y="314"/>
                  </a:lnTo>
                  <a:lnTo>
                    <a:pt x="154" y="314"/>
                  </a:lnTo>
                  <a:lnTo>
                    <a:pt x="162" y="314"/>
                  </a:lnTo>
                  <a:lnTo>
                    <a:pt x="170" y="3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6" name="Freeform 220"/>
            <p:cNvSpPr>
              <a:spLocks/>
            </p:cNvSpPr>
            <p:nvPr/>
          </p:nvSpPr>
          <p:spPr bwMode="auto">
            <a:xfrm rot="1765608">
              <a:off x="2493" y="3508"/>
              <a:ext cx="22" cy="12"/>
            </a:xfrm>
            <a:custGeom>
              <a:avLst/>
              <a:gdLst>
                <a:gd name="T0" fmla="*/ 0 w 82"/>
                <a:gd name="T1" fmla="*/ 0 h 48"/>
                <a:gd name="T2" fmla="*/ 0 w 82"/>
                <a:gd name="T3" fmla="*/ 0 h 48"/>
                <a:gd name="T4" fmla="*/ 0 w 82"/>
                <a:gd name="T5" fmla="*/ 0 h 48"/>
                <a:gd name="T6" fmla="*/ 0 w 82"/>
                <a:gd name="T7" fmla="*/ 0 h 48"/>
                <a:gd name="T8" fmla="*/ 0 w 82"/>
                <a:gd name="T9" fmla="*/ 0 h 48"/>
                <a:gd name="T10" fmla="*/ 0 w 82"/>
                <a:gd name="T11" fmla="*/ 0 h 48"/>
                <a:gd name="T12" fmla="*/ 0 w 82"/>
                <a:gd name="T13" fmla="*/ 0 h 48"/>
                <a:gd name="T14" fmla="*/ 0 w 82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"/>
                <a:gd name="T25" fmla="*/ 0 h 48"/>
                <a:gd name="T26" fmla="*/ 82 w 82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" h="48">
                  <a:moveTo>
                    <a:pt x="13" y="48"/>
                  </a:moveTo>
                  <a:lnTo>
                    <a:pt x="55" y="44"/>
                  </a:lnTo>
                  <a:lnTo>
                    <a:pt x="82" y="29"/>
                  </a:lnTo>
                  <a:lnTo>
                    <a:pt x="61" y="0"/>
                  </a:lnTo>
                  <a:lnTo>
                    <a:pt x="15" y="4"/>
                  </a:lnTo>
                  <a:lnTo>
                    <a:pt x="0" y="32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7" name="Freeform 221"/>
            <p:cNvSpPr>
              <a:spLocks/>
            </p:cNvSpPr>
            <p:nvPr/>
          </p:nvSpPr>
          <p:spPr bwMode="auto">
            <a:xfrm rot="1765608">
              <a:off x="2488" y="3526"/>
              <a:ext cx="19" cy="12"/>
            </a:xfrm>
            <a:custGeom>
              <a:avLst/>
              <a:gdLst>
                <a:gd name="T0" fmla="*/ 0 w 70"/>
                <a:gd name="T1" fmla="*/ 0 h 50"/>
                <a:gd name="T2" fmla="*/ 0 w 70"/>
                <a:gd name="T3" fmla="*/ 0 h 50"/>
                <a:gd name="T4" fmla="*/ 0 w 70"/>
                <a:gd name="T5" fmla="*/ 0 h 50"/>
                <a:gd name="T6" fmla="*/ 0 w 70"/>
                <a:gd name="T7" fmla="*/ 0 h 50"/>
                <a:gd name="T8" fmla="*/ 0 w 70"/>
                <a:gd name="T9" fmla="*/ 0 h 50"/>
                <a:gd name="T10" fmla="*/ 0 w 70"/>
                <a:gd name="T11" fmla="*/ 0 h 50"/>
                <a:gd name="T12" fmla="*/ 0 w 70"/>
                <a:gd name="T13" fmla="*/ 0 h 50"/>
                <a:gd name="T14" fmla="*/ 0 w 70"/>
                <a:gd name="T15" fmla="*/ 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50"/>
                <a:gd name="T26" fmla="*/ 70 w 70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50">
                  <a:moveTo>
                    <a:pt x="17" y="50"/>
                  </a:moveTo>
                  <a:lnTo>
                    <a:pt x="46" y="48"/>
                  </a:lnTo>
                  <a:lnTo>
                    <a:pt x="70" y="21"/>
                  </a:lnTo>
                  <a:lnTo>
                    <a:pt x="55" y="0"/>
                  </a:lnTo>
                  <a:lnTo>
                    <a:pt x="17" y="6"/>
                  </a:lnTo>
                  <a:lnTo>
                    <a:pt x="0" y="35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8" name="Freeform 222"/>
            <p:cNvSpPr>
              <a:spLocks/>
            </p:cNvSpPr>
            <p:nvPr/>
          </p:nvSpPr>
          <p:spPr bwMode="auto">
            <a:xfrm rot="1765608">
              <a:off x="2330" y="3505"/>
              <a:ext cx="86" cy="87"/>
            </a:xfrm>
            <a:custGeom>
              <a:avLst/>
              <a:gdLst>
                <a:gd name="T0" fmla="*/ 0 w 325"/>
                <a:gd name="T1" fmla="*/ 0 h 331"/>
                <a:gd name="T2" fmla="*/ 0 w 325"/>
                <a:gd name="T3" fmla="*/ 0 h 331"/>
                <a:gd name="T4" fmla="*/ 0 w 325"/>
                <a:gd name="T5" fmla="*/ 0 h 331"/>
                <a:gd name="T6" fmla="*/ 0 w 325"/>
                <a:gd name="T7" fmla="*/ 0 h 331"/>
                <a:gd name="T8" fmla="*/ 0 w 325"/>
                <a:gd name="T9" fmla="*/ 0 h 331"/>
                <a:gd name="T10" fmla="*/ 0 w 325"/>
                <a:gd name="T11" fmla="*/ 0 h 331"/>
                <a:gd name="T12" fmla="*/ 0 w 325"/>
                <a:gd name="T13" fmla="*/ 0 h 331"/>
                <a:gd name="T14" fmla="*/ 0 w 325"/>
                <a:gd name="T15" fmla="*/ 0 h 331"/>
                <a:gd name="T16" fmla="*/ 0 w 325"/>
                <a:gd name="T17" fmla="*/ 0 h 331"/>
                <a:gd name="T18" fmla="*/ 0 w 325"/>
                <a:gd name="T19" fmla="*/ 0 h 331"/>
                <a:gd name="T20" fmla="*/ 0 w 325"/>
                <a:gd name="T21" fmla="*/ 0 h 331"/>
                <a:gd name="T22" fmla="*/ 0 w 325"/>
                <a:gd name="T23" fmla="*/ 0 h 331"/>
                <a:gd name="T24" fmla="*/ 0 w 325"/>
                <a:gd name="T25" fmla="*/ 0 h 331"/>
                <a:gd name="T26" fmla="*/ 0 w 325"/>
                <a:gd name="T27" fmla="*/ 0 h 331"/>
                <a:gd name="T28" fmla="*/ 0 w 325"/>
                <a:gd name="T29" fmla="*/ 0 h 331"/>
                <a:gd name="T30" fmla="*/ 0 w 325"/>
                <a:gd name="T31" fmla="*/ 0 h 331"/>
                <a:gd name="T32" fmla="*/ 0 w 325"/>
                <a:gd name="T33" fmla="*/ 0 h 331"/>
                <a:gd name="T34" fmla="*/ 0 w 325"/>
                <a:gd name="T35" fmla="*/ 0 h 331"/>
                <a:gd name="T36" fmla="*/ 0 w 325"/>
                <a:gd name="T37" fmla="*/ 0 h 331"/>
                <a:gd name="T38" fmla="*/ 0 w 325"/>
                <a:gd name="T39" fmla="*/ 0 h 331"/>
                <a:gd name="T40" fmla="*/ 0 w 325"/>
                <a:gd name="T41" fmla="*/ 0 h 331"/>
                <a:gd name="T42" fmla="*/ 0 w 325"/>
                <a:gd name="T43" fmla="*/ 0 h 331"/>
                <a:gd name="T44" fmla="*/ 0 w 325"/>
                <a:gd name="T45" fmla="*/ 0 h 331"/>
                <a:gd name="T46" fmla="*/ 0 w 325"/>
                <a:gd name="T47" fmla="*/ 0 h 331"/>
                <a:gd name="T48" fmla="*/ 0 w 325"/>
                <a:gd name="T49" fmla="*/ 0 h 331"/>
                <a:gd name="T50" fmla="*/ 0 w 325"/>
                <a:gd name="T51" fmla="*/ 0 h 331"/>
                <a:gd name="T52" fmla="*/ 0 w 325"/>
                <a:gd name="T53" fmla="*/ 0 h 331"/>
                <a:gd name="T54" fmla="*/ 0 w 325"/>
                <a:gd name="T55" fmla="*/ 0 h 331"/>
                <a:gd name="T56" fmla="*/ 0 w 325"/>
                <a:gd name="T57" fmla="*/ 0 h 331"/>
                <a:gd name="T58" fmla="*/ 0 w 325"/>
                <a:gd name="T59" fmla="*/ 0 h 331"/>
                <a:gd name="T60" fmla="*/ 0 w 325"/>
                <a:gd name="T61" fmla="*/ 0 h 331"/>
                <a:gd name="T62" fmla="*/ 0 w 325"/>
                <a:gd name="T63" fmla="*/ 0 h 331"/>
                <a:gd name="T64" fmla="*/ 0 w 325"/>
                <a:gd name="T65" fmla="*/ 0 h 331"/>
                <a:gd name="T66" fmla="*/ 0 w 325"/>
                <a:gd name="T67" fmla="*/ 0 h 331"/>
                <a:gd name="T68" fmla="*/ 0 w 325"/>
                <a:gd name="T69" fmla="*/ 0 h 331"/>
                <a:gd name="T70" fmla="*/ 0 w 325"/>
                <a:gd name="T71" fmla="*/ 0 h 331"/>
                <a:gd name="T72" fmla="*/ 0 w 325"/>
                <a:gd name="T73" fmla="*/ 0 h 331"/>
                <a:gd name="T74" fmla="*/ 0 w 325"/>
                <a:gd name="T75" fmla="*/ 0 h 331"/>
                <a:gd name="T76" fmla="*/ 0 w 325"/>
                <a:gd name="T77" fmla="*/ 0 h 331"/>
                <a:gd name="T78" fmla="*/ 0 w 325"/>
                <a:gd name="T79" fmla="*/ 0 h 331"/>
                <a:gd name="T80" fmla="*/ 0 w 325"/>
                <a:gd name="T81" fmla="*/ 0 h 331"/>
                <a:gd name="T82" fmla="*/ 0 w 325"/>
                <a:gd name="T83" fmla="*/ 0 h 331"/>
                <a:gd name="T84" fmla="*/ 0 w 325"/>
                <a:gd name="T85" fmla="*/ 0 h 331"/>
                <a:gd name="T86" fmla="*/ 0 w 325"/>
                <a:gd name="T87" fmla="*/ 0 h 331"/>
                <a:gd name="T88" fmla="*/ 0 w 325"/>
                <a:gd name="T89" fmla="*/ 0 h 331"/>
                <a:gd name="T90" fmla="*/ 0 w 325"/>
                <a:gd name="T91" fmla="*/ 0 h 331"/>
                <a:gd name="T92" fmla="*/ 0 w 325"/>
                <a:gd name="T93" fmla="*/ 0 h 331"/>
                <a:gd name="T94" fmla="*/ 0 w 325"/>
                <a:gd name="T95" fmla="*/ 0 h 331"/>
                <a:gd name="T96" fmla="*/ 0 w 325"/>
                <a:gd name="T97" fmla="*/ 0 h 331"/>
                <a:gd name="T98" fmla="*/ 0 w 325"/>
                <a:gd name="T99" fmla="*/ 0 h 331"/>
                <a:gd name="T100" fmla="*/ 0 w 325"/>
                <a:gd name="T101" fmla="*/ 0 h 331"/>
                <a:gd name="T102" fmla="*/ 0 w 325"/>
                <a:gd name="T103" fmla="*/ 0 h 331"/>
                <a:gd name="T104" fmla="*/ 0 w 325"/>
                <a:gd name="T105" fmla="*/ 0 h 331"/>
                <a:gd name="T106" fmla="*/ 0 w 325"/>
                <a:gd name="T107" fmla="*/ 0 h 331"/>
                <a:gd name="T108" fmla="*/ 0 w 325"/>
                <a:gd name="T109" fmla="*/ 0 h 331"/>
                <a:gd name="T110" fmla="*/ 0 w 325"/>
                <a:gd name="T111" fmla="*/ 0 h 331"/>
                <a:gd name="T112" fmla="*/ 0 w 325"/>
                <a:gd name="T113" fmla="*/ 0 h 331"/>
                <a:gd name="T114" fmla="*/ 0 w 325"/>
                <a:gd name="T115" fmla="*/ 0 h 331"/>
                <a:gd name="T116" fmla="*/ 0 w 325"/>
                <a:gd name="T117" fmla="*/ 0 h 331"/>
                <a:gd name="T118" fmla="*/ 0 w 325"/>
                <a:gd name="T119" fmla="*/ 0 h 331"/>
                <a:gd name="T120" fmla="*/ 0 w 325"/>
                <a:gd name="T121" fmla="*/ 0 h 3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331"/>
                <a:gd name="T185" fmla="*/ 325 w 325"/>
                <a:gd name="T186" fmla="*/ 331 h 3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331">
                  <a:moveTo>
                    <a:pt x="141" y="289"/>
                  </a:moveTo>
                  <a:lnTo>
                    <a:pt x="146" y="289"/>
                  </a:lnTo>
                  <a:lnTo>
                    <a:pt x="152" y="287"/>
                  </a:lnTo>
                  <a:lnTo>
                    <a:pt x="158" y="287"/>
                  </a:lnTo>
                  <a:lnTo>
                    <a:pt x="165" y="285"/>
                  </a:lnTo>
                  <a:lnTo>
                    <a:pt x="171" y="283"/>
                  </a:lnTo>
                  <a:lnTo>
                    <a:pt x="177" y="281"/>
                  </a:lnTo>
                  <a:lnTo>
                    <a:pt x="185" y="279"/>
                  </a:lnTo>
                  <a:lnTo>
                    <a:pt x="192" y="277"/>
                  </a:lnTo>
                  <a:lnTo>
                    <a:pt x="198" y="273"/>
                  </a:lnTo>
                  <a:lnTo>
                    <a:pt x="204" y="270"/>
                  </a:lnTo>
                  <a:lnTo>
                    <a:pt x="209" y="266"/>
                  </a:lnTo>
                  <a:lnTo>
                    <a:pt x="215" y="262"/>
                  </a:lnTo>
                  <a:lnTo>
                    <a:pt x="221" y="258"/>
                  </a:lnTo>
                  <a:lnTo>
                    <a:pt x="226" y="253"/>
                  </a:lnTo>
                  <a:lnTo>
                    <a:pt x="232" y="249"/>
                  </a:lnTo>
                  <a:lnTo>
                    <a:pt x="238" y="245"/>
                  </a:lnTo>
                  <a:lnTo>
                    <a:pt x="242" y="239"/>
                  </a:lnTo>
                  <a:lnTo>
                    <a:pt x="247" y="234"/>
                  </a:lnTo>
                  <a:lnTo>
                    <a:pt x="251" y="228"/>
                  </a:lnTo>
                  <a:lnTo>
                    <a:pt x="255" y="222"/>
                  </a:lnTo>
                  <a:lnTo>
                    <a:pt x="259" y="216"/>
                  </a:lnTo>
                  <a:lnTo>
                    <a:pt x="262" y="211"/>
                  </a:lnTo>
                  <a:lnTo>
                    <a:pt x="266" y="205"/>
                  </a:lnTo>
                  <a:lnTo>
                    <a:pt x="270" y="199"/>
                  </a:lnTo>
                  <a:lnTo>
                    <a:pt x="272" y="192"/>
                  </a:lnTo>
                  <a:lnTo>
                    <a:pt x="276" y="186"/>
                  </a:lnTo>
                  <a:lnTo>
                    <a:pt x="278" y="178"/>
                  </a:lnTo>
                  <a:lnTo>
                    <a:pt x="280" y="173"/>
                  </a:lnTo>
                  <a:lnTo>
                    <a:pt x="280" y="167"/>
                  </a:lnTo>
                  <a:lnTo>
                    <a:pt x="281" y="161"/>
                  </a:lnTo>
                  <a:lnTo>
                    <a:pt x="281" y="154"/>
                  </a:lnTo>
                  <a:lnTo>
                    <a:pt x="283" y="148"/>
                  </a:lnTo>
                  <a:lnTo>
                    <a:pt x="281" y="140"/>
                  </a:lnTo>
                  <a:lnTo>
                    <a:pt x="281" y="137"/>
                  </a:lnTo>
                  <a:lnTo>
                    <a:pt x="281" y="129"/>
                  </a:lnTo>
                  <a:lnTo>
                    <a:pt x="280" y="125"/>
                  </a:lnTo>
                  <a:lnTo>
                    <a:pt x="278" y="120"/>
                  </a:lnTo>
                  <a:lnTo>
                    <a:pt x="278" y="114"/>
                  </a:lnTo>
                  <a:lnTo>
                    <a:pt x="276" y="108"/>
                  </a:lnTo>
                  <a:lnTo>
                    <a:pt x="274" y="104"/>
                  </a:lnTo>
                  <a:lnTo>
                    <a:pt x="270" y="97"/>
                  </a:lnTo>
                  <a:lnTo>
                    <a:pt x="264" y="87"/>
                  </a:lnTo>
                  <a:lnTo>
                    <a:pt x="259" y="80"/>
                  </a:lnTo>
                  <a:lnTo>
                    <a:pt x="253" y="74"/>
                  </a:lnTo>
                  <a:lnTo>
                    <a:pt x="243" y="66"/>
                  </a:lnTo>
                  <a:lnTo>
                    <a:pt x="236" y="63"/>
                  </a:lnTo>
                  <a:lnTo>
                    <a:pt x="228" y="57"/>
                  </a:lnTo>
                  <a:lnTo>
                    <a:pt x="219" y="53"/>
                  </a:lnTo>
                  <a:lnTo>
                    <a:pt x="209" y="49"/>
                  </a:lnTo>
                  <a:lnTo>
                    <a:pt x="200" y="47"/>
                  </a:lnTo>
                  <a:lnTo>
                    <a:pt x="194" y="45"/>
                  </a:lnTo>
                  <a:lnTo>
                    <a:pt x="186" y="43"/>
                  </a:lnTo>
                  <a:lnTo>
                    <a:pt x="183" y="43"/>
                  </a:lnTo>
                  <a:lnTo>
                    <a:pt x="177" y="43"/>
                  </a:lnTo>
                  <a:lnTo>
                    <a:pt x="177" y="38"/>
                  </a:lnTo>
                  <a:lnTo>
                    <a:pt x="177" y="32"/>
                  </a:lnTo>
                  <a:lnTo>
                    <a:pt x="177" y="26"/>
                  </a:lnTo>
                  <a:lnTo>
                    <a:pt x="177" y="23"/>
                  </a:lnTo>
                  <a:lnTo>
                    <a:pt x="177" y="15"/>
                  </a:lnTo>
                  <a:lnTo>
                    <a:pt x="177" y="9"/>
                  </a:lnTo>
                  <a:lnTo>
                    <a:pt x="177" y="4"/>
                  </a:lnTo>
                  <a:lnTo>
                    <a:pt x="177" y="0"/>
                  </a:lnTo>
                  <a:lnTo>
                    <a:pt x="185" y="0"/>
                  </a:lnTo>
                  <a:lnTo>
                    <a:pt x="192" y="0"/>
                  </a:lnTo>
                  <a:lnTo>
                    <a:pt x="200" y="2"/>
                  </a:lnTo>
                  <a:lnTo>
                    <a:pt x="207" y="4"/>
                  </a:lnTo>
                  <a:lnTo>
                    <a:pt x="215" y="4"/>
                  </a:lnTo>
                  <a:lnTo>
                    <a:pt x="221" y="5"/>
                  </a:lnTo>
                  <a:lnTo>
                    <a:pt x="228" y="7"/>
                  </a:lnTo>
                  <a:lnTo>
                    <a:pt x="236" y="9"/>
                  </a:lnTo>
                  <a:lnTo>
                    <a:pt x="242" y="11"/>
                  </a:lnTo>
                  <a:lnTo>
                    <a:pt x="249" y="13"/>
                  </a:lnTo>
                  <a:lnTo>
                    <a:pt x="255" y="17"/>
                  </a:lnTo>
                  <a:lnTo>
                    <a:pt x="261" y="21"/>
                  </a:lnTo>
                  <a:lnTo>
                    <a:pt x="266" y="24"/>
                  </a:lnTo>
                  <a:lnTo>
                    <a:pt x="272" y="26"/>
                  </a:lnTo>
                  <a:lnTo>
                    <a:pt x="278" y="30"/>
                  </a:lnTo>
                  <a:lnTo>
                    <a:pt x="283" y="36"/>
                  </a:lnTo>
                  <a:lnTo>
                    <a:pt x="291" y="43"/>
                  </a:lnTo>
                  <a:lnTo>
                    <a:pt x="299" y="53"/>
                  </a:lnTo>
                  <a:lnTo>
                    <a:pt x="302" y="57"/>
                  </a:lnTo>
                  <a:lnTo>
                    <a:pt x="306" y="63"/>
                  </a:lnTo>
                  <a:lnTo>
                    <a:pt x="308" y="68"/>
                  </a:lnTo>
                  <a:lnTo>
                    <a:pt x="314" y="74"/>
                  </a:lnTo>
                  <a:lnTo>
                    <a:pt x="316" y="80"/>
                  </a:lnTo>
                  <a:lnTo>
                    <a:pt x="318" y="87"/>
                  </a:lnTo>
                  <a:lnTo>
                    <a:pt x="320" y="93"/>
                  </a:lnTo>
                  <a:lnTo>
                    <a:pt x="321" y="101"/>
                  </a:lnTo>
                  <a:lnTo>
                    <a:pt x="323" y="108"/>
                  </a:lnTo>
                  <a:lnTo>
                    <a:pt x="323" y="116"/>
                  </a:lnTo>
                  <a:lnTo>
                    <a:pt x="323" y="123"/>
                  </a:lnTo>
                  <a:lnTo>
                    <a:pt x="325" y="133"/>
                  </a:lnTo>
                  <a:lnTo>
                    <a:pt x="323" y="140"/>
                  </a:lnTo>
                  <a:lnTo>
                    <a:pt x="323" y="150"/>
                  </a:lnTo>
                  <a:lnTo>
                    <a:pt x="321" y="158"/>
                  </a:lnTo>
                  <a:lnTo>
                    <a:pt x="320" y="167"/>
                  </a:lnTo>
                  <a:lnTo>
                    <a:pt x="318" y="175"/>
                  </a:lnTo>
                  <a:lnTo>
                    <a:pt x="314" y="184"/>
                  </a:lnTo>
                  <a:lnTo>
                    <a:pt x="310" y="192"/>
                  </a:lnTo>
                  <a:lnTo>
                    <a:pt x="306" y="201"/>
                  </a:lnTo>
                  <a:lnTo>
                    <a:pt x="302" y="209"/>
                  </a:lnTo>
                  <a:lnTo>
                    <a:pt x="297" y="218"/>
                  </a:lnTo>
                  <a:lnTo>
                    <a:pt x="293" y="226"/>
                  </a:lnTo>
                  <a:lnTo>
                    <a:pt x="287" y="234"/>
                  </a:lnTo>
                  <a:lnTo>
                    <a:pt x="281" y="241"/>
                  </a:lnTo>
                  <a:lnTo>
                    <a:pt x="276" y="249"/>
                  </a:lnTo>
                  <a:lnTo>
                    <a:pt x="270" y="258"/>
                  </a:lnTo>
                  <a:lnTo>
                    <a:pt x="264" y="266"/>
                  </a:lnTo>
                  <a:lnTo>
                    <a:pt x="257" y="272"/>
                  </a:lnTo>
                  <a:lnTo>
                    <a:pt x="249" y="277"/>
                  </a:lnTo>
                  <a:lnTo>
                    <a:pt x="240" y="283"/>
                  </a:lnTo>
                  <a:lnTo>
                    <a:pt x="234" y="291"/>
                  </a:lnTo>
                  <a:lnTo>
                    <a:pt x="224" y="294"/>
                  </a:lnTo>
                  <a:lnTo>
                    <a:pt x="217" y="300"/>
                  </a:lnTo>
                  <a:lnTo>
                    <a:pt x="209" y="306"/>
                  </a:lnTo>
                  <a:lnTo>
                    <a:pt x="202" y="311"/>
                  </a:lnTo>
                  <a:lnTo>
                    <a:pt x="194" y="313"/>
                  </a:lnTo>
                  <a:lnTo>
                    <a:pt x="185" y="319"/>
                  </a:lnTo>
                  <a:lnTo>
                    <a:pt x="175" y="321"/>
                  </a:lnTo>
                  <a:lnTo>
                    <a:pt x="167" y="325"/>
                  </a:lnTo>
                  <a:lnTo>
                    <a:pt x="158" y="327"/>
                  </a:lnTo>
                  <a:lnTo>
                    <a:pt x="150" y="329"/>
                  </a:lnTo>
                  <a:lnTo>
                    <a:pt x="141" y="329"/>
                  </a:lnTo>
                  <a:lnTo>
                    <a:pt x="133" y="331"/>
                  </a:lnTo>
                  <a:lnTo>
                    <a:pt x="124" y="329"/>
                  </a:lnTo>
                  <a:lnTo>
                    <a:pt x="114" y="329"/>
                  </a:lnTo>
                  <a:lnTo>
                    <a:pt x="107" y="327"/>
                  </a:lnTo>
                  <a:lnTo>
                    <a:pt x="99" y="327"/>
                  </a:lnTo>
                  <a:lnTo>
                    <a:pt x="91" y="325"/>
                  </a:lnTo>
                  <a:lnTo>
                    <a:pt x="84" y="323"/>
                  </a:lnTo>
                  <a:lnTo>
                    <a:pt x="78" y="321"/>
                  </a:lnTo>
                  <a:lnTo>
                    <a:pt x="72" y="319"/>
                  </a:lnTo>
                  <a:lnTo>
                    <a:pt x="65" y="313"/>
                  </a:lnTo>
                  <a:lnTo>
                    <a:pt x="59" y="311"/>
                  </a:lnTo>
                  <a:lnTo>
                    <a:pt x="53" y="308"/>
                  </a:lnTo>
                  <a:lnTo>
                    <a:pt x="48" y="304"/>
                  </a:lnTo>
                  <a:lnTo>
                    <a:pt x="38" y="294"/>
                  </a:lnTo>
                  <a:lnTo>
                    <a:pt x="30" y="287"/>
                  </a:lnTo>
                  <a:lnTo>
                    <a:pt x="27" y="281"/>
                  </a:lnTo>
                  <a:lnTo>
                    <a:pt x="23" y="275"/>
                  </a:lnTo>
                  <a:lnTo>
                    <a:pt x="19" y="270"/>
                  </a:lnTo>
                  <a:lnTo>
                    <a:pt x="15" y="264"/>
                  </a:lnTo>
                  <a:lnTo>
                    <a:pt x="13" y="256"/>
                  </a:lnTo>
                  <a:lnTo>
                    <a:pt x="10" y="251"/>
                  </a:lnTo>
                  <a:lnTo>
                    <a:pt x="8" y="243"/>
                  </a:lnTo>
                  <a:lnTo>
                    <a:pt x="6" y="237"/>
                  </a:lnTo>
                  <a:lnTo>
                    <a:pt x="4" y="230"/>
                  </a:lnTo>
                  <a:lnTo>
                    <a:pt x="2" y="222"/>
                  </a:lnTo>
                  <a:lnTo>
                    <a:pt x="0" y="215"/>
                  </a:lnTo>
                  <a:lnTo>
                    <a:pt x="0" y="207"/>
                  </a:lnTo>
                  <a:lnTo>
                    <a:pt x="0" y="199"/>
                  </a:lnTo>
                  <a:lnTo>
                    <a:pt x="0" y="190"/>
                  </a:lnTo>
                  <a:lnTo>
                    <a:pt x="0" y="182"/>
                  </a:lnTo>
                  <a:lnTo>
                    <a:pt x="0" y="175"/>
                  </a:lnTo>
                  <a:lnTo>
                    <a:pt x="0" y="165"/>
                  </a:lnTo>
                  <a:lnTo>
                    <a:pt x="0" y="158"/>
                  </a:lnTo>
                  <a:lnTo>
                    <a:pt x="0" y="148"/>
                  </a:lnTo>
                  <a:lnTo>
                    <a:pt x="2" y="140"/>
                  </a:lnTo>
                  <a:lnTo>
                    <a:pt x="4" y="131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1" y="110"/>
                  </a:lnTo>
                  <a:lnTo>
                    <a:pt x="13" y="102"/>
                  </a:lnTo>
                  <a:lnTo>
                    <a:pt x="15" y="95"/>
                  </a:lnTo>
                  <a:lnTo>
                    <a:pt x="19" y="87"/>
                  </a:lnTo>
                  <a:lnTo>
                    <a:pt x="23" y="82"/>
                  </a:lnTo>
                  <a:lnTo>
                    <a:pt x="27" y="74"/>
                  </a:lnTo>
                  <a:lnTo>
                    <a:pt x="32" y="68"/>
                  </a:lnTo>
                  <a:lnTo>
                    <a:pt x="36" y="63"/>
                  </a:lnTo>
                  <a:lnTo>
                    <a:pt x="42" y="59"/>
                  </a:lnTo>
                  <a:lnTo>
                    <a:pt x="48" y="53"/>
                  </a:lnTo>
                  <a:lnTo>
                    <a:pt x="51" y="47"/>
                  </a:lnTo>
                  <a:lnTo>
                    <a:pt x="57" y="42"/>
                  </a:lnTo>
                  <a:lnTo>
                    <a:pt x="65" y="36"/>
                  </a:lnTo>
                  <a:lnTo>
                    <a:pt x="70" y="32"/>
                  </a:lnTo>
                  <a:lnTo>
                    <a:pt x="76" y="28"/>
                  </a:lnTo>
                  <a:lnTo>
                    <a:pt x="84" y="23"/>
                  </a:lnTo>
                  <a:lnTo>
                    <a:pt x="91" y="21"/>
                  </a:lnTo>
                  <a:lnTo>
                    <a:pt x="97" y="15"/>
                  </a:lnTo>
                  <a:lnTo>
                    <a:pt x="105" y="11"/>
                  </a:lnTo>
                  <a:lnTo>
                    <a:pt x="110" y="9"/>
                  </a:lnTo>
                  <a:lnTo>
                    <a:pt x="118" y="7"/>
                  </a:lnTo>
                  <a:lnTo>
                    <a:pt x="127" y="4"/>
                  </a:lnTo>
                  <a:lnTo>
                    <a:pt x="135" y="2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50" y="9"/>
                  </a:lnTo>
                  <a:lnTo>
                    <a:pt x="150" y="15"/>
                  </a:lnTo>
                  <a:lnTo>
                    <a:pt x="150" y="21"/>
                  </a:lnTo>
                  <a:lnTo>
                    <a:pt x="150" y="26"/>
                  </a:lnTo>
                  <a:lnTo>
                    <a:pt x="150" y="32"/>
                  </a:lnTo>
                  <a:lnTo>
                    <a:pt x="150" y="36"/>
                  </a:lnTo>
                  <a:lnTo>
                    <a:pt x="150" y="42"/>
                  </a:lnTo>
                  <a:lnTo>
                    <a:pt x="145" y="42"/>
                  </a:lnTo>
                  <a:lnTo>
                    <a:pt x="139" y="43"/>
                  </a:lnTo>
                  <a:lnTo>
                    <a:pt x="133" y="43"/>
                  </a:lnTo>
                  <a:lnTo>
                    <a:pt x="127" y="45"/>
                  </a:lnTo>
                  <a:lnTo>
                    <a:pt x="120" y="47"/>
                  </a:lnTo>
                  <a:lnTo>
                    <a:pt x="114" y="49"/>
                  </a:lnTo>
                  <a:lnTo>
                    <a:pt x="110" y="51"/>
                  </a:lnTo>
                  <a:lnTo>
                    <a:pt x="105" y="55"/>
                  </a:lnTo>
                  <a:lnTo>
                    <a:pt x="95" y="61"/>
                  </a:lnTo>
                  <a:lnTo>
                    <a:pt x="86" y="66"/>
                  </a:lnTo>
                  <a:lnTo>
                    <a:pt x="76" y="74"/>
                  </a:lnTo>
                  <a:lnTo>
                    <a:pt x="70" y="83"/>
                  </a:lnTo>
                  <a:lnTo>
                    <a:pt x="61" y="93"/>
                  </a:lnTo>
                  <a:lnTo>
                    <a:pt x="55" y="102"/>
                  </a:lnTo>
                  <a:lnTo>
                    <a:pt x="51" y="106"/>
                  </a:lnTo>
                  <a:lnTo>
                    <a:pt x="49" y="112"/>
                  </a:lnTo>
                  <a:lnTo>
                    <a:pt x="48" y="118"/>
                  </a:lnTo>
                  <a:lnTo>
                    <a:pt x="46" y="123"/>
                  </a:lnTo>
                  <a:lnTo>
                    <a:pt x="42" y="127"/>
                  </a:lnTo>
                  <a:lnTo>
                    <a:pt x="42" y="135"/>
                  </a:lnTo>
                  <a:lnTo>
                    <a:pt x="40" y="139"/>
                  </a:lnTo>
                  <a:lnTo>
                    <a:pt x="40" y="146"/>
                  </a:lnTo>
                  <a:lnTo>
                    <a:pt x="38" y="152"/>
                  </a:lnTo>
                  <a:lnTo>
                    <a:pt x="38" y="158"/>
                  </a:lnTo>
                  <a:lnTo>
                    <a:pt x="38" y="165"/>
                  </a:lnTo>
                  <a:lnTo>
                    <a:pt x="38" y="171"/>
                  </a:lnTo>
                  <a:lnTo>
                    <a:pt x="38" y="177"/>
                  </a:lnTo>
                  <a:lnTo>
                    <a:pt x="38" y="182"/>
                  </a:lnTo>
                  <a:lnTo>
                    <a:pt x="38" y="188"/>
                  </a:lnTo>
                  <a:lnTo>
                    <a:pt x="38" y="196"/>
                  </a:lnTo>
                  <a:lnTo>
                    <a:pt x="38" y="201"/>
                  </a:lnTo>
                  <a:lnTo>
                    <a:pt x="40" y="207"/>
                  </a:lnTo>
                  <a:lnTo>
                    <a:pt x="42" y="213"/>
                  </a:lnTo>
                  <a:lnTo>
                    <a:pt x="44" y="218"/>
                  </a:lnTo>
                  <a:lnTo>
                    <a:pt x="46" y="228"/>
                  </a:lnTo>
                  <a:lnTo>
                    <a:pt x="51" y="239"/>
                  </a:lnTo>
                  <a:lnTo>
                    <a:pt x="55" y="247"/>
                  </a:lnTo>
                  <a:lnTo>
                    <a:pt x="63" y="256"/>
                  </a:lnTo>
                  <a:lnTo>
                    <a:pt x="69" y="262"/>
                  </a:lnTo>
                  <a:lnTo>
                    <a:pt x="76" y="270"/>
                  </a:lnTo>
                  <a:lnTo>
                    <a:pt x="84" y="275"/>
                  </a:lnTo>
                  <a:lnTo>
                    <a:pt x="93" y="279"/>
                  </a:lnTo>
                  <a:lnTo>
                    <a:pt x="99" y="281"/>
                  </a:lnTo>
                  <a:lnTo>
                    <a:pt x="103" y="283"/>
                  </a:lnTo>
                  <a:lnTo>
                    <a:pt x="108" y="285"/>
                  </a:lnTo>
                  <a:lnTo>
                    <a:pt x="114" y="287"/>
                  </a:lnTo>
                  <a:lnTo>
                    <a:pt x="120" y="287"/>
                  </a:lnTo>
                  <a:lnTo>
                    <a:pt x="127" y="289"/>
                  </a:lnTo>
                  <a:lnTo>
                    <a:pt x="133" y="289"/>
                  </a:lnTo>
                  <a:lnTo>
                    <a:pt x="141" y="2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9" name="Freeform 223"/>
            <p:cNvSpPr>
              <a:spLocks/>
            </p:cNvSpPr>
            <p:nvPr/>
          </p:nvSpPr>
          <p:spPr bwMode="auto">
            <a:xfrm rot="1765608">
              <a:off x="2384" y="3511"/>
              <a:ext cx="17" cy="11"/>
            </a:xfrm>
            <a:custGeom>
              <a:avLst/>
              <a:gdLst>
                <a:gd name="T0" fmla="*/ 0 w 65"/>
                <a:gd name="T1" fmla="*/ 0 h 42"/>
                <a:gd name="T2" fmla="*/ 0 w 65"/>
                <a:gd name="T3" fmla="*/ 0 h 42"/>
                <a:gd name="T4" fmla="*/ 0 w 65"/>
                <a:gd name="T5" fmla="*/ 0 h 42"/>
                <a:gd name="T6" fmla="*/ 0 w 65"/>
                <a:gd name="T7" fmla="*/ 0 h 42"/>
                <a:gd name="T8" fmla="*/ 0 w 65"/>
                <a:gd name="T9" fmla="*/ 0 h 42"/>
                <a:gd name="T10" fmla="*/ 0 w 65"/>
                <a:gd name="T11" fmla="*/ 0 h 42"/>
                <a:gd name="T12" fmla="*/ 0 w 65"/>
                <a:gd name="T13" fmla="*/ 0 h 42"/>
                <a:gd name="T14" fmla="*/ 0 w 65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42"/>
                <a:gd name="T26" fmla="*/ 65 w 65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42">
                  <a:moveTo>
                    <a:pt x="19" y="0"/>
                  </a:moveTo>
                  <a:lnTo>
                    <a:pt x="48" y="0"/>
                  </a:lnTo>
                  <a:lnTo>
                    <a:pt x="65" y="23"/>
                  </a:lnTo>
                  <a:lnTo>
                    <a:pt x="46" y="42"/>
                  </a:lnTo>
                  <a:lnTo>
                    <a:pt x="19" y="42"/>
                  </a:lnTo>
                  <a:lnTo>
                    <a:pt x="0" y="1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70" name="Freeform 224"/>
            <p:cNvSpPr>
              <a:spLocks/>
            </p:cNvSpPr>
            <p:nvPr/>
          </p:nvSpPr>
          <p:spPr bwMode="auto">
            <a:xfrm rot="1765608">
              <a:off x="2350" y="3523"/>
              <a:ext cx="45" cy="45"/>
            </a:xfrm>
            <a:custGeom>
              <a:avLst/>
              <a:gdLst>
                <a:gd name="T0" fmla="*/ 0 w 173"/>
                <a:gd name="T1" fmla="*/ 0 h 171"/>
                <a:gd name="T2" fmla="*/ 0 w 173"/>
                <a:gd name="T3" fmla="*/ 0 h 171"/>
                <a:gd name="T4" fmla="*/ 0 w 173"/>
                <a:gd name="T5" fmla="*/ 0 h 171"/>
                <a:gd name="T6" fmla="*/ 0 w 173"/>
                <a:gd name="T7" fmla="*/ 0 h 171"/>
                <a:gd name="T8" fmla="*/ 0 w 173"/>
                <a:gd name="T9" fmla="*/ 0 h 171"/>
                <a:gd name="T10" fmla="*/ 0 w 173"/>
                <a:gd name="T11" fmla="*/ 0 h 171"/>
                <a:gd name="T12" fmla="*/ 0 w 173"/>
                <a:gd name="T13" fmla="*/ 0 h 171"/>
                <a:gd name="T14" fmla="*/ 0 w 173"/>
                <a:gd name="T15" fmla="*/ 0 h 171"/>
                <a:gd name="T16" fmla="*/ 0 w 173"/>
                <a:gd name="T17" fmla="*/ 0 h 171"/>
                <a:gd name="T18" fmla="*/ 0 w 173"/>
                <a:gd name="T19" fmla="*/ 0 h 171"/>
                <a:gd name="T20" fmla="*/ 0 w 173"/>
                <a:gd name="T21" fmla="*/ 0 h 171"/>
                <a:gd name="T22" fmla="*/ 0 w 173"/>
                <a:gd name="T23" fmla="*/ 0 h 171"/>
                <a:gd name="T24" fmla="*/ 0 w 173"/>
                <a:gd name="T25" fmla="*/ 0 h 171"/>
                <a:gd name="T26" fmla="*/ 0 w 173"/>
                <a:gd name="T27" fmla="*/ 0 h 171"/>
                <a:gd name="T28" fmla="*/ 0 w 173"/>
                <a:gd name="T29" fmla="*/ 0 h 171"/>
                <a:gd name="T30" fmla="*/ 0 w 173"/>
                <a:gd name="T31" fmla="*/ 0 h 171"/>
                <a:gd name="T32" fmla="*/ 0 w 173"/>
                <a:gd name="T33" fmla="*/ 0 h 171"/>
                <a:gd name="T34" fmla="*/ 0 w 173"/>
                <a:gd name="T35" fmla="*/ 0 h 171"/>
                <a:gd name="T36" fmla="*/ 0 w 173"/>
                <a:gd name="T37" fmla="*/ 0 h 171"/>
                <a:gd name="T38" fmla="*/ 0 w 173"/>
                <a:gd name="T39" fmla="*/ 0 h 171"/>
                <a:gd name="T40" fmla="*/ 0 w 173"/>
                <a:gd name="T41" fmla="*/ 0 h 171"/>
                <a:gd name="T42" fmla="*/ 0 w 173"/>
                <a:gd name="T43" fmla="*/ 0 h 171"/>
                <a:gd name="T44" fmla="*/ 0 w 173"/>
                <a:gd name="T45" fmla="*/ 0 h 171"/>
                <a:gd name="T46" fmla="*/ 0 w 173"/>
                <a:gd name="T47" fmla="*/ 0 h 171"/>
                <a:gd name="T48" fmla="*/ 0 w 173"/>
                <a:gd name="T49" fmla="*/ 0 h 171"/>
                <a:gd name="T50" fmla="*/ 0 w 173"/>
                <a:gd name="T51" fmla="*/ 0 h 171"/>
                <a:gd name="T52" fmla="*/ 0 w 173"/>
                <a:gd name="T53" fmla="*/ 0 h 171"/>
                <a:gd name="T54" fmla="*/ 0 w 173"/>
                <a:gd name="T55" fmla="*/ 0 h 171"/>
                <a:gd name="T56" fmla="*/ 0 w 173"/>
                <a:gd name="T57" fmla="*/ 0 h 171"/>
                <a:gd name="T58" fmla="*/ 0 w 173"/>
                <a:gd name="T59" fmla="*/ 0 h 171"/>
                <a:gd name="T60" fmla="*/ 0 w 173"/>
                <a:gd name="T61" fmla="*/ 0 h 171"/>
                <a:gd name="T62" fmla="*/ 0 w 173"/>
                <a:gd name="T63" fmla="*/ 0 h 171"/>
                <a:gd name="T64" fmla="*/ 0 w 173"/>
                <a:gd name="T65" fmla="*/ 0 h 171"/>
                <a:gd name="T66" fmla="*/ 0 w 173"/>
                <a:gd name="T67" fmla="*/ 0 h 171"/>
                <a:gd name="T68" fmla="*/ 0 w 173"/>
                <a:gd name="T69" fmla="*/ 0 h 171"/>
                <a:gd name="T70" fmla="*/ 0 w 173"/>
                <a:gd name="T71" fmla="*/ 0 h 171"/>
                <a:gd name="T72" fmla="*/ 0 w 173"/>
                <a:gd name="T73" fmla="*/ 0 h 171"/>
                <a:gd name="T74" fmla="*/ 0 w 173"/>
                <a:gd name="T75" fmla="*/ 0 h 171"/>
                <a:gd name="T76" fmla="*/ 0 w 173"/>
                <a:gd name="T77" fmla="*/ 0 h 171"/>
                <a:gd name="T78" fmla="*/ 0 w 173"/>
                <a:gd name="T79" fmla="*/ 0 h 171"/>
                <a:gd name="T80" fmla="*/ 0 w 173"/>
                <a:gd name="T81" fmla="*/ 0 h 171"/>
                <a:gd name="T82" fmla="*/ 0 w 173"/>
                <a:gd name="T83" fmla="*/ 0 h 171"/>
                <a:gd name="T84" fmla="*/ 0 w 173"/>
                <a:gd name="T85" fmla="*/ 0 h 171"/>
                <a:gd name="T86" fmla="*/ 0 w 173"/>
                <a:gd name="T87" fmla="*/ 0 h 171"/>
                <a:gd name="T88" fmla="*/ 0 w 173"/>
                <a:gd name="T89" fmla="*/ 0 h 171"/>
                <a:gd name="T90" fmla="*/ 0 w 173"/>
                <a:gd name="T91" fmla="*/ 0 h 171"/>
                <a:gd name="T92" fmla="*/ 0 w 173"/>
                <a:gd name="T93" fmla="*/ 0 h 171"/>
                <a:gd name="T94" fmla="*/ 0 w 173"/>
                <a:gd name="T95" fmla="*/ 0 h 171"/>
                <a:gd name="T96" fmla="*/ 0 w 173"/>
                <a:gd name="T97" fmla="*/ 0 h 171"/>
                <a:gd name="T98" fmla="*/ 0 w 173"/>
                <a:gd name="T99" fmla="*/ 0 h 171"/>
                <a:gd name="T100" fmla="*/ 0 w 173"/>
                <a:gd name="T101" fmla="*/ 0 h 171"/>
                <a:gd name="T102" fmla="*/ 0 w 173"/>
                <a:gd name="T103" fmla="*/ 0 h 171"/>
                <a:gd name="T104" fmla="*/ 0 w 173"/>
                <a:gd name="T105" fmla="*/ 0 h 171"/>
                <a:gd name="T106" fmla="*/ 0 w 173"/>
                <a:gd name="T107" fmla="*/ 0 h 171"/>
                <a:gd name="T108" fmla="*/ 0 w 173"/>
                <a:gd name="T109" fmla="*/ 0 h 171"/>
                <a:gd name="T110" fmla="*/ 0 w 173"/>
                <a:gd name="T111" fmla="*/ 0 h 171"/>
                <a:gd name="T112" fmla="*/ 0 w 173"/>
                <a:gd name="T113" fmla="*/ 0 h 171"/>
                <a:gd name="T114" fmla="*/ 0 w 173"/>
                <a:gd name="T115" fmla="*/ 0 h 1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3"/>
                <a:gd name="T175" fmla="*/ 0 h 171"/>
                <a:gd name="T176" fmla="*/ 173 w 173"/>
                <a:gd name="T177" fmla="*/ 171 h 1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3" h="171">
                  <a:moveTo>
                    <a:pt x="78" y="135"/>
                  </a:moveTo>
                  <a:lnTo>
                    <a:pt x="81" y="133"/>
                  </a:lnTo>
                  <a:lnTo>
                    <a:pt x="87" y="133"/>
                  </a:lnTo>
                  <a:lnTo>
                    <a:pt x="93" y="133"/>
                  </a:lnTo>
                  <a:lnTo>
                    <a:pt x="98" y="131"/>
                  </a:lnTo>
                  <a:lnTo>
                    <a:pt x="102" y="129"/>
                  </a:lnTo>
                  <a:lnTo>
                    <a:pt x="108" y="128"/>
                  </a:lnTo>
                  <a:lnTo>
                    <a:pt x="114" y="124"/>
                  </a:lnTo>
                  <a:lnTo>
                    <a:pt x="119" y="122"/>
                  </a:lnTo>
                  <a:lnTo>
                    <a:pt x="127" y="116"/>
                  </a:lnTo>
                  <a:lnTo>
                    <a:pt x="133" y="109"/>
                  </a:lnTo>
                  <a:lnTo>
                    <a:pt x="138" y="99"/>
                  </a:lnTo>
                  <a:lnTo>
                    <a:pt x="140" y="90"/>
                  </a:lnTo>
                  <a:lnTo>
                    <a:pt x="138" y="80"/>
                  </a:lnTo>
                  <a:lnTo>
                    <a:pt x="138" y="71"/>
                  </a:lnTo>
                  <a:lnTo>
                    <a:pt x="137" y="61"/>
                  </a:lnTo>
                  <a:lnTo>
                    <a:pt x="135" y="55"/>
                  </a:lnTo>
                  <a:lnTo>
                    <a:pt x="131" y="48"/>
                  </a:lnTo>
                  <a:lnTo>
                    <a:pt x="127" y="44"/>
                  </a:lnTo>
                  <a:lnTo>
                    <a:pt x="119" y="38"/>
                  </a:lnTo>
                  <a:lnTo>
                    <a:pt x="114" y="36"/>
                  </a:lnTo>
                  <a:lnTo>
                    <a:pt x="112" y="27"/>
                  </a:lnTo>
                  <a:lnTo>
                    <a:pt x="112" y="17"/>
                  </a:lnTo>
                  <a:lnTo>
                    <a:pt x="112" y="6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25" y="2"/>
                  </a:lnTo>
                  <a:lnTo>
                    <a:pt x="131" y="6"/>
                  </a:lnTo>
                  <a:lnTo>
                    <a:pt x="138" y="8"/>
                  </a:lnTo>
                  <a:lnTo>
                    <a:pt x="142" y="12"/>
                  </a:lnTo>
                  <a:lnTo>
                    <a:pt x="148" y="15"/>
                  </a:lnTo>
                  <a:lnTo>
                    <a:pt x="152" y="19"/>
                  </a:lnTo>
                  <a:lnTo>
                    <a:pt x="157" y="25"/>
                  </a:lnTo>
                  <a:lnTo>
                    <a:pt x="159" y="31"/>
                  </a:lnTo>
                  <a:lnTo>
                    <a:pt x="163" y="36"/>
                  </a:lnTo>
                  <a:lnTo>
                    <a:pt x="165" y="42"/>
                  </a:lnTo>
                  <a:lnTo>
                    <a:pt x="169" y="48"/>
                  </a:lnTo>
                  <a:lnTo>
                    <a:pt x="169" y="53"/>
                  </a:lnTo>
                  <a:lnTo>
                    <a:pt x="171" y="61"/>
                  </a:lnTo>
                  <a:lnTo>
                    <a:pt x="171" y="69"/>
                  </a:lnTo>
                  <a:lnTo>
                    <a:pt x="173" y="78"/>
                  </a:lnTo>
                  <a:lnTo>
                    <a:pt x="171" y="88"/>
                  </a:lnTo>
                  <a:lnTo>
                    <a:pt x="171" y="95"/>
                  </a:lnTo>
                  <a:lnTo>
                    <a:pt x="167" y="105"/>
                  </a:lnTo>
                  <a:lnTo>
                    <a:pt x="165" y="112"/>
                  </a:lnTo>
                  <a:lnTo>
                    <a:pt x="161" y="120"/>
                  </a:lnTo>
                  <a:lnTo>
                    <a:pt x="157" y="129"/>
                  </a:lnTo>
                  <a:lnTo>
                    <a:pt x="152" y="135"/>
                  </a:lnTo>
                  <a:lnTo>
                    <a:pt x="148" y="143"/>
                  </a:lnTo>
                  <a:lnTo>
                    <a:pt x="140" y="148"/>
                  </a:lnTo>
                  <a:lnTo>
                    <a:pt x="135" y="154"/>
                  </a:lnTo>
                  <a:lnTo>
                    <a:pt x="127" y="158"/>
                  </a:lnTo>
                  <a:lnTo>
                    <a:pt x="119" y="162"/>
                  </a:lnTo>
                  <a:lnTo>
                    <a:pt x="112" y="166"/>
                  </a:lnTo>
                  <a:lnTo>
                    <a:pt x="104" y="167"/>
                  </a:lnTo>
                  <a:lnTo>
                    <a:pt x="95" y="169"/>
                  </a:lnTo>
                  <a:lnTo>
                    <a:pt x="87" y="171"/>
                  </a:lnTo>
                  <a:lnTo>
                    <a:pt x="78" y="169"/>
                  </a:lnTo>
                  <a:lnTo>
                    <a:pt x="68" y="169"/>
                  </a:lnTo>
                  <a:lnTo>
                    <a:pt x="60" y="167"/>
                  </a:lnTo>
                  <a:lnTo>
                    <a:pt x="51" y="167"/>
                  </a:lnTo>
                  <a:lnTo>
                    <a:pt x="43" y="164"/>
                  </a:lnTo>
                  <a:lnTo>
                    <a:pt x="36" y="162"/>
                  </a:lnTo>
                  <a:lnTo>
                    <a:pt x="30" y="158"/>
                  </a:lnTo>
                  <a:lnTo>
                    <a:pt x="24" y="154"/>
                  </a:lnTo>
                  <a:lnTo>
                    <a:pt x="19" y="150"/>
                  </a:lnTo>
                  <a:lnTo>
                    <a:pt x="13" y="145"/>
                  </a:lnTo>
                  <a:lnTo>
                    <a:pt x="9" y="139"/>
                  </a:lnTo>
                  <a:lnTo>
                    <a:pt x="5" y="133"/>
                  </a:lnTo>
                  <a:lnTo>
                    <a:pt x="2" y="126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2" y="78"/>
                  </a:lnTo>
                  <a:lnTo>
                    <a:pt x="5" y="69"/>
                  </a:lnTo>
                  <a:lnTo>
                    <a:pt x="9" y="59"/>
                  </a:lnTo>
                  <a:lnTo>
                    <a:pt x="13" y="52"/>
                  </a:lnTo>
                  <a:lnTo>
                    <a:pt x="19" y="44"/>
                  </a:lnTo>
                  <a:lnTo>
                    <a:pt x="24" y="36"/>
                  </a:lnTo>
                  <a:lnTo>
                    <a:pt x="30" y="29"/>
                  </a:lnTo>
                  <a:lnTo>
                    <a:pt x="38" y="23"/>
                  </a:lnTo>
                  <a:lnTo>
                    <a:pt x="43" y="17"/>
                  </a:lnTo>
                  <a:lnTo>
                    <a:pt x="51" y="12"/>
                  </a:lnTo>
                  <a:lnTo>
                    <a:pt x="60" y="6"/>
                  </a:lnTo>
                  <a:lnTo>
                    <a:pt x="68" y="4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3" y="8"/>
                  </a:lnTo>
                  <a:lnTo>
                    <a:pt x="85" y="15"/>
                  </a:lnTo>
                  <a:lnTo>
                    <a:pt x="85" y="21"/>
                  </a:lnTo>
                  <a:lnTo>
                    <a:pt x="85" y="29"/>
                  </a:lnTo>
                  <a:lnTo>
                    <a:pt x="87" y="34"/>
                  </a:lnTo>
                  <a:lnTo>
                    <a:pt x="87" y="40"/>
                  </a:lnTo>
                  <a:lnTo>
                    <a:pt x="89" y="46"/>
                  </a:lnTo>
                  <a:lnTo>
                    <a:pt x="79" y="48"/>
                  </a:lnTo>
                  <a:lnTo>
                    <a:pt x="70" y="52"/>
                  </a:lnTo>
                  <a:lnTo>
                    <a:pt x="60" y="55"/>
                  </a:lnTo>
                  <a:lnTo>
                    <a:pt x="51" y="63"/>
                  </a:lnTo>
                  <a:lnTo>
                    <a:pt x="43" y="69"/>
                  </a:lnTo>
                  <a:lnTo>
                    <a:pt x="38" y="78"/>
                  </a:lnTo>
                  <a:lnTo>
                    <a:pt x="34" y="86"/>
                  </a:lnTo>
                  <a:lnTo>
                    <a:pt x="34" y="95"/>
                  </a:lnTo>
                  <a:lnTo>
                    <a:pt x="34" y="103"/>
                  </a:lnTo>
                  <a:lnTo>
                    <a:pt x="36" y="112"/>
                  </a:lnTo>
                  <a:lnTo>
                    <a:pt x="38" y="118"/>
                  </a:lnTo>
                  <a:lnTo>
                    <a:pt x="43" y="124"/>
                  </a:lnTo>
                  <a:lnTo>
                    <a:pt x="49" y="129"/>
                  </a:lnTo>
                  <a:lnTo>
                    <a:pt x="57" y="131"/>
                  </a:lnTo>
                  <a:lnTo>
                    <a:pt x="62" y="133"/>
                  </a:lnTo>
                  <a:lnTo>
                    <a:pt x="66" y="133"/>
                  </a:lnTo>
                  <a:lnTo>
                    <a:pt x="72" y="133"/>
                  </a:lnTo>
                  <a:lnTo>
                    <a:pt x="78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71" name="Freeform 225"/>
            <p:cNvSpPr>
              <a:spLocks/>
            </p:cNvSpPr>
            <p:nvPr/>
          </p:nvSpPr>
          <p:spPr bwMode="auto">
            <a:xfrm rot="1765608">
              <a:off x="2376" y="3526"/>
              <a:ext cx="15" cy="12"/>
            </a:xfrm>
            <a:custGeom>
              <a:avLst/>
              <a:gdLst>
                <a:gd name="T0" fmla="*/ 0 w 57"/>
                <a:gd name="T1" fmla="*/ 0 h 46"/>
                <a:gd name="T2" fmla="*/ 0 w 57"/>
                <a:gd name="T3" fmla="*/ 0 h 46"/>
                <a:gd name="T4" fmla="*/ 0 w 57"/>
                <a:gd name="T5" fmla="*/ 0 h 46"/>
                <a:gd name="T6" fmla="*/ 0 w 57"/>
                <a:gd name="T7" fmla="*/ 0 h 46"/>
                <a:gd name="T8" fmla="*/ 0 w 57"/>
                <a:gd name="T9" fmla="*/ 0 h 46"/>
                <a:gd name="T10" fmla="*/ 0 w 57"/>
                <a:gd name="T11" fmla="*/ 0 h 46"/>
                <a:gd name="T12" fmla="*/ 0 w 57"/>
                <a:gd name="T13" fmla="*/ 0 h 46"/>
                <a:gd name="T14" fmla="*/ 0 w 57"/>
                <a:gd name="T15" fmla="*/ 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46"/>
                <a:gd name="T26" fmla="*/ 57 w 57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46">
                  <a:moveTo>
                    <a:pt x="23" y="46"/>
                  </a:moveTo>
                  <a:lnTo>
                    <a:pt x="48" y="36"/>
                  </a:lnTo>
                  <a:lnTo>
                    <a:pt x="57" y="25"/>
                  </a:lnTo>
                  <a:lnTo>
                    <a:pt x="46" y="0"/>
                  </a:lnTo>
                  <a:lnTo>
                    <a:pt x="13" y="0"/>
                  </a:lnTo>
                  <a:lnTo>
                    <a:pt x="0" y="23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72" name="Freeform 226"/>
            <p:cNvSpPr>
              <a:spLocks/>
            </p:cNvSpPr>
            <p:nvPr/>
          </p:nvSpPr>
          <p:spPr bwMode="auto">
            <a:xfrm rot="1765608">
              <a:off x="2592" y="3510"/>
              <a:ext cx="13" cy="9"/>
            </a:xfrm>
            <a:custGeom>
              <a:avLst/>
              <a:gdLst>
                <a:gd name="T0" fmla="*/ 0 w 47"/>
                <a:gd name="T1" fmla="*/ 0 h 34"/>
                <a:gd name="T2" fmla="*/ 0 w 47"/>
                <a:gd name="T3" fmla="*/ 0 h 34"/>
                <a:gd name="T4" fmla="*/ 0 w 47"/>
                <a:gd name="T5" fmla="*/ 0 h 34"/>
                <a:gd name="T6" fmla="*/ 0 w 47"/>
                <a:gd name="T7" fmla="*/ 0 h 34"/>
                <a:gd name="T8" fmla="*/ 0 w 47"/>
                <a:gd name="T9" fmla="*/ 0 h 34"/>
                <a:gd name="T10" fmla="*/ 0 w 47"/>
                <a:gd name="T11" fmla="*/ 0 h 34"/>
                <a:gd name="T12" fmla="*/ 0 w 47"/>
                <a:gd name="T13" fmla="*/ 0 h 34"/>
                <a:gd name="T14" fmla="*/ 0 w 47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4"/>
                <a:gd name="T26" fmla="*/ 47 w 47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4">
                  <a:moveTo>
                    <a:pt x="13" y="34"/>
                  </a:moveTo>
                  <a:lnTo>
                    <a:pt x="38" y="34"/>
                  </a:lnTo>
                  <a:lnTo>
                    <a:pt x="47" y="23"/>
                  </a:lnTo>
                  <a:lnTo>
                    <a:pt x="39" y="2"/>
                  </a:lnTo>
                  <a:lnTo>
                    <a:pt x="9" y="0"/>
                  </a:lnTo>
                  <a:lnTo>
                    <a:pt x="0" y="17"/>
                  </a:lnTo>
                  <a:lnTo>
                    <a:pt x="13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73" name="Freeform 227"/>
            <p:cNvSpPr>
              <a:spLocks/>
            </p:cNvSpPr>
            <p:nvPr/>
          </p:nvSpPr>
          <p:spPr bwMode="auto">
            <a:xfrm rot="1765608">
              <a:off x="2598" y="3493"/>
              <a:ext cx="17" cy="12"/>
            </a:xfrm>
            <a:custGeom>
              <a:avLst/>
              <a:gdLst>
                <a:gd name="T0" fmla="*/ 0 w 65"/>
                <a:gd name="T1" fmla="*/ 0 h 45"/>
                <a:gd name="T2" fmla="*/ 0 w 65"/>
                <a:gd name="T3" fmla="*/ 0 h 45"/>
                <a:gd name="T4" fmla="*/ 0 w 65"/>
                <a:gd name="T5" fmla="*/ 0 h 45"/>
                <a:gd name="T6" fmla="*/ 0 w 65"/>
                <a:gd name="T7" fmla="*/ 0 h 45"/>
                <a:gd name="T8" fmla="*/ 0 w 65"/>
                <a:gd name="T9" fmla="*/ 0 h 45"/>
                <a:gd name="T10" fmla="*/ 0 w 65"/>
                <a:gd name="T11" fmla="*/ 0 h 45"/>
                <a:gd name="T12" fmla="*/ 0 w 65"/>
                <a:gd name="T13" fmla="*/ 0 h 45"/>
                <a:gd name="T14" fmla="*/ 0 w 65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45"/>
                <a:gd name="T26" fmla="*/ 65 w 65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45">
                  <a:moveTo>
                    <a:pt x="19" y="40"/>
                  </a:moveTo>
                  <a:lnTo>
                    <a:pt x="44" y="45"/>
                  </a:lnTo>
                  <a:lnTo>
                    <a:pt x="65" y="25"/>
                  </a:lnTo>
                  <a:lnTo>
                    <a:pt x="46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74" name="Freeform 228"/>
            <p:cNvSpPr>
              <a:spLocks/>
            </p:cNvSpPr>
            <p:nvPr/>
          </p:nvSpPr>
          <p:spPr bwMode="auto">
            <a:xfrm rot="1765608">
              <a:off x="2667" y="3518"/>
              <a:ext cx="153" cy="62"/>
            </a:xfrm>
            <a:custGeom>
              <a:avLst/>
              <a:gdLst>
                <a:gd name="T0" fmla="*/ 0 w 582"/>
                <a:gd name="T1" fmla="*/ 0 h 232"/>
                <a:gd name="T2" fmla="*/ 0 w 582"/>
                <a:gd name="T3" fmla="*/ 0 h 232"/>
                <a:gd name="T4" fmla="*/ 0 w 582"/>
                <a:gd name="T5" fmla="*/ 0 h 232"/>
                <a:gd name="T6" fmla="*/ 0 w 582"/>
                <a:gd name="T7" fmla="*/ 0 h 232"/>
                <a:gd name="T8" fmla="*/ 0 w 582"/>
                <a:gd name="T9" fmla="*/ 0 h 232"/>
                <a:gd name="T10" fmla="*/ 0 w 582"/>
                <a:gd name="T11" fmla="*/ 0 h 232"/>
                <a:gd name="T12" fmla="*/ 0 w 582"/>
                <a:gd name="T13" fmla="*/ 0 h 232"/>
                <a:gd name="T14" fmla="*/ 0 w 582"/>
                <a:gd name="T15" fmla="*/ 0 h 232"/>
                <a:gd name="T16" fmla="*/ 0 w 582"/>
                <a:gd name="T17" fmla="*/ 0 h 232"/>
                <a:gd name="T18" fmla="*/ 0 w 582"/>
                <a:gd name="T19" fmla="*/ 0 h 232"/>
                <a:gd name="T20" fmla="*/ 0 w 582"/>
                <a:gd name="T21" fmla="*/ 0 h 232"/>
                <a:gd name="T22" fmla="*/ 0 w 582"/>
                <a:gd name="T23" fmla="*/ 0 h 232"/>
                <a:gd name="T24" fmla="*/ 0 w 582"/>
                <a:gd name="T25" fmla="*/ 0 h 232"/>
                <a:gd name="T26" fmla="*/ 0 w 582"/>
                <a:gd name="T27" fmla="*/ 0 h 232"/>
                <a:gd name="T28" fmla="*/ 0 w 582"/>
                <a:gd name="T29" fmla="*/ 0 h 232"/>
                <a:gd name="T30" fmla="*/ 0 w 582"/>
                <a:gd name="T31" fmla="*/ 0 h 232"/>
                <a:gd name="T32" fmla="*/ 0 w 582"/>
                <a:gd name="T33" fmla="*/ 0 h 232"/>
                <a:gd name="T34" fmla="*/ 0 w 582"/>
                <a:gd name="T35" fmla="*/ 0 h 232"/>
                <a:gd name="T36" fmla="*/ 0 w 582"/>
                <a:gd name="T37" fmla="*/ 0 h 232"/>
                <a:gd name="T38" fmla="*/ 0 w 582"/>
                <a:gd name="T39" fmla="*/ 0 h 232"/>
                <a:gd name="T40" fmla="*/ 0 w 582"/>
                <a:gd name="T41" fmla="*/ 0 h 232"/>
                <a:gd name="T42" fmla="*/ 0 w 582"/>
                <a:gd name="T43" fmla="*/ 0 h 232"/>
                <a:gd name="T44" fmla="*/ 0 w 582"/>
                <a:gd name="T45" fmla="*/ 0 h 232"/>
                <a:gd name="T46" fmla="*/ 0 w 582"/>
                <a:gd name="T47" fmla="*/ 0 h 232"/>
                <a:gd name="T48" fmla="*/ 0 w 582"/>
                <a:gd name="T49" fmla="*/ 0 h 232"/>
                <a:gd name="T50" fmla="*/ 0 w 582"/>
                <a:gd name="T51" fmla="*/ 0 h 232"/>
                <a:gd name="T52" fmla="*/ 0 w 582"/>
                <a:gd name="T53" fmla="*/ 0 h 232"/>
                <a:gd name="T54" fmla="*/ 0 w 582"/>
                <a:gd name="T55" fmla="*/ 0 h 232"/>
                <a:gd name="T56" fmla="*/ 0 w 582"/>
                <a:gd name="T57" fmla="*/ 0 h 232"/>
                <a:gd name="T58" fmla="*/ 0 w 582"/>
                <a:gd name="T59" fmla="*/ 0 h 232"/>
                <a:gd name="T60" fmla="*/ 0 w 582"/>
                <a:gd name="T61" fmla="*/ 0 h 232"/>
                <a:gd name="T62" fmla="*/ 0 w 582"/>
                <a:gd name="T63" fmla="*/ 0 h 2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2"/>
                <a:gd name="T97" fmla="*/ 0 h 232"/>
                <a:gd name="T98" fmla="*/ 582 w 582"/>
                <a:gd name="T99" fmla="*/ 232 h 2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2" h="232">
                  <a:moveTo>
                    <a:pt x="0" y="213"/>
                  </a:moveTo>
                  <a:lnTo>
                    <a:pt x="2" y="209"/>
                  </a:lnTo>
                  <a:lnTo>
                    <a:pt x="10" y="206"/>
                  </a:lnTo>
                  <a:lnTo>
                    <a:pt x="14" y="202"/>
                  </a:lnTo>
                  <a:lnTo>
                    <a:pt x="19" y="200"/>
                  </a:lnTo>
                  <a:lnTo>
                    <a:pt x="25" y="196"/>
                  </a:lnTo>
                  <a:lnTo>
                    <a:pt x="31" y="194"/>
                  </a:lnTo>
                  <a:lnTo>
                    <a:pt x="36" y="190"/>
                  </a:lnTo>
                  <a:lnTo>
                    <a:pt x="46" y="187"/>
                  </a:lnTo>
                  <a:lnTo>
                    <a:pt x="54" y="183"/>
                  </a:lnTo>
                  <a:lnTo>
                    <a:pt x="63" y="181"/>
                  </a:lnTo>
                  <a:lnTo>
                    <a:pt x="71" y="177"/>
                  </a:lnTo>
                  <a:lnTo>
                    <a:pt x="80" y="173"/>
                  </a:lnTo>
                  <a:lnTo>
                    <a:pt x="90" y="169"/>
                  </a:lnTo>
                  <a:lnTo>
                    <a:pt x="101" y="166"/>
                  </a:lnTo>
                  <a:lnTo>
                    <a:pt x="113" y="162"/>
                  </a:lnTo>
                  <a:lnTo>
                    <a:pt x="124" y="158"/>
                  </a:lnTo>
                  <a:lnTo>
                    <a:pt x="135" y="152"/>
                  </a:lnTo>
                  <a:lnTo>
                    <a:pt x="147" y="149"/>
                  </a:lnTo>
                  <a:lnTo>
                    <a:pt x="158" y="145"/>
                  </a:lnTo>
                  <a:lnTo>
                    <a:pt x="170" y="141"/>
                  </a:lnTo>
                  <a:lnTo>
                    <a:pt x="183" y="135"/>
                  </a:lnTo>
                  <a:lnTo>
                    <a:pt x="196" y="131"/>
                  </a:lnTo>
                  <a:lnTo>
                    <a:pt x="208" y="126"/>
                  </a:lnTo>
                  <a:lnTo>
                    <a:pt x="221" y="122"/>
                  </a:lnTo>
                  <a:lnTo>
                    <a:pt x="232" y="116"/>
                  </a:lnTo>
                  <a:lnTo>
                    <a:pt x="248" y="112"/>
                  </a:lnTo>
                  <a:lnTo>
                    <a:pt x="259" y="107"/>
                  </a:lnTo>
                  <a:lnTo>
                    <a:pt x="274" y="103"/>
                  </a:lnTo>
                  <a:lnTo>
                    <a:pt x="286" y="99"/>
                  </a:lnTo>
                  <a:lnTo>
                    <a:pt x="301" y="95"/>
                  </a:lnTo>
                  <a:lnTo>
                    <a:pt x="314" y="90"/>
                  </a:lnTo>
                  <a:lnTo>
                    <a:pt x="327" y="86"/>
                  </a:lnTo>
                  <a:lnTo>
                    <a:pt x="339" y="80"/>
                  </a:lnTo>
                  <a:lnTo>
                    <a:pt x="352" y="76"/>
                  </a:lnTo>
                  <a:lnTo>
                    <a:pt x="365" y="71"/>
                  </a:lnTo>
                  <a:lnTo>
                    <a:pt x="379" y="67"/>
                  </a:lnTo>
                  <a:lnTo>
                    <a:pt x="390" y="61"/>
                  </a:lnTo>
                  <a:lnTo>
                    <a:pt x="403" y="59"/>
                  </a:lnTo>
                  <a:lnTo>
                    <a:pt x="415" y="53"/>
                  </a:lnTo>
                  <a:lnTo>
                    <a:pt x="428" y="50"/>
                  </a:lnTo>
                  <a:lnTo>
                    <a:pt x="440" y="46"/>
                  </a:lnTo>
                  <a:lnTo>
                    <a:pt x="451" y="42"/>
                  </a:lnTo>
                  <a:lnTo>
                    <a:pt x="462" y="38"/>
                  </a:lnTo>
                  <a:lnTo>
                    <a:pt x="472" y="34"/>
                  </a:lnTo>
                  <a:lnTo>
                    <a:pt x="483" y="33"/>
                  </a:lnTo>
                  <a:lnTo>
                    <a:pt x="495" y="29"/>
                  </a:lnTo>
                  <a:lnTo>
                    <a:pt x="502" y="25"/>
                  </a:lnTo>
                  <a:lnTo>
                    <a:pt x="512" y="23"/>
                  </a:lnTo>
                  <a:lnTo>
                    <a:pt x="521" y="19"/>
                  </a:lnTo>
                  <a:lnTo>
                    <a:pt x="529" y="15"/>
                  </a:lnTo>
                  <a:lnTo>
                    <a:pt x="537" y="14"/>
                  </a:lnTo>
                  <a:lnTo>
                    <a:pt x="544" y="10"/>
                  </a:lnTo>
                  <a:lnTo>
                    <a:pt x="550" y="8"/>
                  </a:lnTo>
                  <a:lnTo>
                    <a:pt x="558" y="8"/>
                  </a:lnTo>
                  <a:lnTo>
                    <a:pt x="563" y="4"/>
                  </a:lnTo>
                  <a:lnTo>
                    <a:pt x="567" y="4"/>
                  </a:lnTo>
                  <a:lnTo>
                    <a:pt x="571" y="2"/>
                  </a:lnTo>
                  <a:lnTo>
                    <a:pt x="575" y="2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69" y="57"/>
                  </a:lnTo>
                  <a:lnTo>
                    <a:pt x="56" y="232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  <p:sp>
        <p:nvSpPr>
          <p:cNvPr id="175" name="Freeform 229"/>
          <p:cNvSpPr>
            <a:spLocks/>
          </p:cNvSpPr>
          <p:nvPr/>
        </p:nvSpPr>
        <p:spPr bwMode="auto">
          <a:xfrm>
            <a:off x="3171825" y="3830638"/>
            <a:ext cx="549275" cy="242887"/>
          </a:xfrm>
          <a:custGeom>
            <a:avLst/>
            <a:gdLst>
              <a:gd name="T0" fmla="*/ 2147483647 w 490"/>
              <a:gd name="T1" fmla="*/ 0 h 153"/>
              <a:gd name="T2" fmla="*/ 2147483647 w 490"/>
              <a:gd name="T3" fmla="*/ 2147483647 h 153"/>
              <a:gd name="T4" fmla="*/ 0 w 490"/>
              <a:gd name="T5" fmla="*/ 2147483647 h 153"/>
              <a:gd name="T6" fmla="*/ 0 w 490"/>
              <a:gd name="T7" fmla="*/ 2147483647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490"/>
              <a:gd name="T13" fmla="*/ 0 h 153"/>
              <a:gd name="T14" fmla="*/ 490 w 490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0" h="153">
                <a:moveTo>
                  <a:pt x="490" y="0"/>
                </a:moveTo>
                <a:lnTo>
                  <a:pt x="490" y="38"/>
                </a:lnTo>
                <a:lnTo>
                  <a:pt x="0" y="38"/>
                </a:lnTo>
                <a:lnTo>
                  <a:pt x="0" y="153"/>
                </a:lnTo>
              </a:path>
            </a:pathLst>
          </a:cu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176" name="Freeform 230"/>
          <p:cNvSpPr>
            <a:spLocks/>
          </p:cNvSpPr>
          <p:nvPr/>
        </p:nvSpPr>
        <p:spPr bwMode="auto">
          <a:xfrm>
            <a:off x="3721100" y="3830638"/>
            <a:ext cx="517525" cy="242887"/>
          </a:xfrm>
          <a:custGeom>
            <a:avLst/>
            <a:gdLst>
              <a:gd name="T0" fmla="*/ 0 w 453"/>
              <a:gd name="T1" fmla="*/ 0 h 153"/>
              <a:gd name="T2" fmla="*/ 0 w 453"/>
              <a:gd name="T3" fmla="*/ 2147483647 h 153"/>
              <a:gd name="T4" fmla="*/ 2147483647 w 453"/>
              <a:gd name="T5" fmla="*/ 2147483647 h 153"/>
              <a:gd name="T6" fmla="*/ 2147483647 w 453"/>
              <a:gd name="T7" fmla="*/ 2147483647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453"/>
              <a:gd name="T13" fmla="*/ 0 h 153"/>
              <a:gd name="T14" fmla="*/ 453 w 453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3" h="153">
                <a:moveTo>
                  <a:pt x="0" y="0"/>
                </a:moveTo>
                <a:lnTo>
                  <a:pt x="0" y="38"/>
                </a:lnTo>
                <a:lnTo>
                  <a:pt x="453" y="38"/>
                </a:lnTo>
                <a:lnTo>
                  <a:pt x="453" y="153"/>
                </a:lnTo>
              </a:path>
            </a:pathLst>
          </a:cu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177" name="Freeform 231"/>
          <p:cNvSpPr>
            <a:spLocks/>
          </p:cNvSpPr>
          <p:nvPr/>
        </p:nvSpPr>
        <p:spPr bwMode="auto">
          <a:xfrm>
            <a:off x="3622675" y="3708400"/>
            <a:ext cx="195263" cy="122238"/>
          </a:xfrm>
          <a:custGeom>
            <a:avLst/>
            <a:gdLst>
              <a:gd name="T0" fmla="*/ 0 w 123"/>
              <a:gd name="T1" fmla="*/ 2147483647 h 77"/>
              <a:gd name="T2" fmla="*/ 2147483647 w 123"/>
              <a:gd name="T3" fmla="*/ 2147483647 h 77"/>
              <a:gd name="T4" fmla="*/ 2147483647 w 123"/>
              <a:gd name="T5" fmla="*/ 0 h 77"/>
              <a:gd name="T6" fmla="*/ 0 w 123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23"/>
              <a:gd name="T13" fmla="*/ 0 h 77"/>
              <a:gd name="T14" fmla="*/ 123 w 12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" h="77">
                <a:moveTo>
                  <a:pt x="0" y="77"/>
                </a:moveTo>
                <a:lnTo>
                  <a:pt x="123" y="77"/>
                </a:lnTo>
                <a:lnTo>
                  <a:pt x="62" y="0"/>
                </a:lnTo>
                <a:lnTo>
                  <a:pt x="0" y="77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grpSp>
        <p:nvGrpSpPr>
          <p:cNvPr id="178" name="Group 232"/>
          <p:cNvGrpSpPr>
            <a:grpSpLocks/>
          </p:cNvGrpSpPr>
          <p:nvPr/>
        </p:nvGrpSpPr>
        <p:grpSpPr bwMode="auto">
          <a:xfrm>
            <a:off x="2105025" y="3692525"/>
            <a:ext cx="152400" cy="609600"/>
            <a:chOff x="336" y="1872"/>
            <a:chExt cx="96" cy="384"/>
          </a:xfrm>
        </p:grpSpPr>
        <p:sp>
          <p:nvSpPr>
            <p:cNvPr id="179" name="Freeform 233"/>
            <p:cNvSpPr>
              <a:spLocks/>
            </p:cNvSpPr>
            <p:nvPr/>
          </p:nvSpPr>
          <p:spPr bwMode="auto">
            <a:xfrm>
              <a:off x="336" y="1872"/>
              <a:ext cx="96" cy="96"/>
            </a:xfrm>
            <a:custGeom>
              <a:avLst/>
              <a:gdLst>
                <a:gd name="T0" fmla="*/ 0 w 96"/>
                <a:gd name="T1" fmla="*/ 210 h 82"/>
                <a:gd name="T2" fmla="*/ 96 w 96"/>
                <a:gd name="T3" fmla="*/ 210 h 82"/>
                <a:gd name="T4" fmla="*/ 48 w 96"/>
                <a:gd name="T5" fmla="*/ 0 h 82"/>
                <a:gd name="T6" fmla="*/ 0 w 96"/>
                <a:gd name="T7" fmla="*/ 21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2"/>
                <a:gd name="T14" fmla="*/ 96 w 96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2">
                  <a:moveTo>
                    <a:pt x="0" y="82"/>
                  </a:moveTo>
                  <a:lnTo>
                    <a:pt x="96" y="82"/>
                  </a:lnTo>
                  <a:lnTo>
                    <a:pt x="48" y="0"/>
                  </a:lnTo>
                  <a:lnTo>
                    <a:pt x="0" y="82"/>
                  </a:lnTo>
                  <a:close/>
                </a:path>
              </a:pathLst>
            </a:custGeom>
            <a:noFill/>
            <a:ln w="158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80" name="Line 234"/>
            <p:cNvSpPr>
              <a:spLocks noChangeShapeType="1"/>
            </p:cNvSpPr>
            <p:nvPr/>
          </p:nvSpPr>
          <p:spPr bwMode="auto">
            <a:xfrm flipV="1">
              <a:off x="384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181" name="Group 235"/>
          <p:cNvGrpSpPr>
            <a:grpSpLocks/>
          </p:cNvGrpSpPr>
          <p:nvPr/>
        </p:nvGrpSpPr>
        <p:grpSpPr bwMode="auto">
          <a:xfrm>
            <a:off x="4772025" y="3235325"/>
            <a:ext cx="914400" cy="388938"/>
            <a:chOff x="3886" y="2749"/>
            <a:chExt cx="992" cy="422"/>
          </a:xfrm>
        </p:grpSpPr>
        <p:sp>
          <p:nvSpPr>
            <p:cNvPr id="182" name="Freeform 236"/>
            <p:cNvSpPr>
              <a:spLocks/>
            </p:cNvSpPr>
            <p:nvPr/>
          </p:nvSpPr>
          <p:spPr bwMode="auto">
            <a:xfrm>
              <a:off x="4528" y="3155"/>
              <a:ext cx="5" cy="7"/>
            </a:xfrm>
            <a:custGeom>
              <a:avLst/>
              <a:gdLst>
                <a:gd name="T0" fmla="*/ 1 w 10"/>
                <a:gd name="T1" fmla="*/ 1 h 14"/>
                <a:gd name="T2" fmla="*/ 0 w 10"/>
                <a:gd name="T3" fmla="*/ 0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1 h 14"/>
                <a:gd name="T12" fmla="*/ 1 w 10"/>
                <a:gd name="T13" fmla="*/ 1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4"/>
                <a:gd name="T23" fmla="*/ 10 w 10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4">
                  <a:moveTo>
                    <a:pt x="10" y="13"/>
                  </a:moveTo>
                  <a:lnTo>
                    <a:pt x="0" y="0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AFDB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83" name="Freeform 237"/>
            <p:cNvSpPr>
              <a:spLocks/>
            </p:cNvSpPr>
            <p:nvPr/>
          </p:nvSpPr>
          <p:spPr bwMode="auto">
            <a:xfrm>
              <a:off x="3920" y="2907"/>
              <a:ext cx="892" cy="259"/>
            </a:xfrm>
            <a:custGeom>
              <a:avLst/>
              <a:gdLst>
                <a:gd name="T0" fmla="*/ 15 w 1783"/>
                <a:gd name="T1" fmla="*/ 5 h 519"/>
                <a:gd name="T2" fmla="*/ 18 w 1783"/>
                <a:gd name="T3" fmla="*/ 5 h 519"/>
                <a:gd name="T4" fmla="*/ 21 w 1783"/>
                <a:gd name="T5" fmla="*/ 5 h 519"/>
                <a:gd name="T6" fmla="*/ 23 w 1783"/>
                <a:gd name="T7" fmla="*/ 5 h 519"/>
                <a:gd name="T8" fmla="*/ 25 w 1783"/>
                <a:gd name="T9" fmla="*/ 4 h 519"/>
                <a:gd name="T10" fmla="*/ 27 w 1783"/>
                <a:gd name="T11" fmla="*/ 3 h 519"/>
                <a:gd name="T12" fmla="*/ 28 w 1783"/>
                <a:gd name="T13" fmla="*/ 3 h 519"/>
                <a:gd name="T14" fmla="*/ 28 w 1783"/>
                <a:gd name="T15" fmla="*/ 2 h 519"/>
                <a:gd name="T16" fmla="*/ 27 w 1783"/>
                <a:gd name="T17" fmla="*/ 1 h 519"/>
                <a:gd name="T18" fmla="*/ 25 w 1783"/>
                <a:gd name="T19" fmla="*/ 0 h 519"/>
                <a:gd name="T20" fmla="*/ 23 w 1783"/>
                <a:gd name="T21" fmla="*/ 0 h 519"/>
                <a:gd name="T22" fmla="*/ 21 w 1783"/>
                <a:gd name="T23" fmla="*/ 0 h 519"/>
                <a:gd name="T24" fmla="*/ 18 w 1783"/>
                <a:gd name="T25" fmla="*/ 0 h 519"/>
                <a:gd name="T26" fmla="*/ 17 w 1783"/>
                <a:gd name="T27" fmla="*/ 0 h 519"/>
                <a:gd name="T28" fmla="*/ 16 w 1783"/>
                <a:gd name="T29" fmla="*/ 0 h 519"/>
                <a:gd name="T30" fmla="*/ 14 w 1783"/>
                <a:gd name="T31" fmla="*/ 0 h 519"/>
                <a:gd name="T32" fmla="*/ 14 w 1783"/>
                <a:gd name="T33" fmla="*/ 1 h 519"/>
                <a:gd name="T34" fmla="*/ 12 w 1783"/>
                <a:gd name="T35" fmla="*/ 1 h 519"/>
                <a:gd name="T36" fmla="*/ 7 w 1783"/>
                <a:gd name="T37" fmla="*/ 1 h 519"/>
                <a:gd name="T38" fmla="*/ 4 w 1783"/>
                <a:gd name="T39" fmla="*/ 1 h 519"/>
                <a:gd name="T40" fmla="*/ 4 w 1783"/>
                <a:gd name="T41" fmla="*/ 0 h 519"/>
                <a:gd name="T42" fmla="*/ 3 w 1783"/>
                <a:gd name="T43" fmla="*/ 0 h 519"/>
                <a:gd name="T44" fmla="*/ 0 w 1783"/>
                <a:gd name="T45" fmla="*/ 0 h 519"/>
                <a:gd name="T46" fmla="*/ 1 w 1783"/>
                <a:gd name="T47" fmla="*/ 3 h 519"/>
                <a:gd name="T48" fmla="*/ 2 w 1783"/>
                <a:gd name="T49" fmla="*/ 5 h 519"/>
                <a:gd name="T50" fmla="*/ 2 w 1783"/>
                <a:gd name="T51" fmla="*/ 5 h 519"/>
                <a:gd name="T52" fmla="*/ 2 w 1783"/>
                <a:gd name="T53" fmla="*/ 6 h 519"/>
                <a:gd name="T54" fmla="*/ 2 w 1783"/>
                <a:gd name="T55" fmla="*/ 7 h 519"/>
                <a:gd name="T56" fmla="*/ 2 w 1783"/>
                <a:gd name="T57" fmla="*/ 7 h 519"/>
                <a:gd name="T58" fmla="*/ 2 w 1783"/>
                <a:gd name="T59" fmla="*/ 7 h 519"/>
                <a:gd name="T60" fmla="*/ 2 w 1783"/>
                <a:gd name="T61" fmla="*/ 7 h 519"/>
                <a:gd name="T62" fmla="*/ 2 w 1783"/>
                <a:gd name="T63" fmla="*/ 7 h 519"/>
                <a:gd name="T64" fmla="*/ 2 w 1783"/>
                <a:gd name="T65" fmla="*/ 7 h 519"/>
                <a:gd name="T66" fmla="*/ 2 w 1783"/>
                <a:gd name="T67" fmla="*/ 7 h 519"/>
                <a:gd name="T68" fmla="*/ 2 w 1783"/>
                <a:gd name="T69" fmla="*/ 7 h 519"/>
                <a:gd name="T70" fmla="*/ 2 w 1783"/>
                <a:gd name="T71" fmla="*/ 7 h 519"/>
                <a:gd name="T72" fmla="*/ 3 w 1783"/>
                <a:gd name="T73" fmla="*/ 7 h 519"/>
                <a:gd name="T74" fmla="*/ 3 w 1783"/>
                <a:gd name="T75" fmla="*/ 7 h 519"/>
                <a:gd name="T76" fmla="*/ 3 w 1783"/>
                <a:gd name="T77" fmla="*/ 7 h 519"/>
                <a:gd name="T78" fmla="*/ 3 w 1783"/>
                <a:gd name="T79" fmla="*/ 7 h 519"/>
                <a:gd name="T80" fmla="*/ 4 w 1783"/>
                <a:gd name="T81" fmla="*/ 7 h 519"/>
                <a:gd name="T82" fmla="*/ 4 w 1783"/>
                <a:gd name="T83" fmla="*/ 7 h 519"/>
                <a:gd name="T84" fmla="*/ 5 w 1783"/>
                <a:gd name="T85" fmla="*/ 7 h 519"/>
                <a:gd name="T86" fmla="*/ 5 w 1783"/>
                <a:gd name="T87" fmla="*/ 7 h 519"/>
                <a:gd name="T88" fmla="*/ 5 w 1783"/>
                <a:gd name="T89" fmla="*/ 7 h 519"/>
                <a:gd name="T90" fmla="*/ 9 w 1783"/>
                <a:gd name="T91" fmla="*/ 8 h 519"/>
                <a:gd name="T92" fmla="*/ 13 w 1783"/>
                <a:gd name="T93" fmla="*/ 7 h 519"/>
                <a:gd name="T94" fmla="*/ 15 w 1783"/>
                <a:gd name="T95" fmla="*/ 7 h 519"/>
                <a:gd name="T96" fmla="*/ 17 w 1783"/>
                <a:gd name="T97" fmla="*/ 7 h 519"/>
                <a:gd name="T98" fmla="*/ 18 w 1783"/>
                <a:gd name="T99" fmla="*/ 5 h 519"/>
                <a:gd name="T100" fmla="*/ 17 w 1783"/>
                <a:gd name="T101" fmla="*/ 5 h 519"/>
                <a:gd name="T102" fmla="*/ 15 w 1783"/>
                <a:gd name="T103" fmla="*/ 5 h 5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83"/>
                <a:gd name="T157" fmla="*/ 0 h 519"/>
                <a:gd name="T158" fmla="*/ 1783 w 1783"/>
                <a:gd name="T159" fmla="*/ 519 h 5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83" h="519">
                  <a:moveTo>
                    <a:pt x="958" y="358"/>
                  </a:moveTo>
                  <a:lnTo>
                    <a:pt x="1141" y="362"/>
                  </a:lnTo>
                  <a:lnTo>
                    <a:pt x="1297" y="353"/>
                  </a:lnTo>
                  <a:lnTo>
                    <a:pt x="1417" y="340"/>
                  </a:lnTo>
                  <a:lnTo>
                    <a:pt x="1569" y="295"/>
                  </a:lnTo>
                  <a:lnTo>
                    <a:pt x="1685" y="255"/>
                  </a:lnTo>
                  <a:lnTo>
                    <a:pt x="1738" y="206"/>
                  </a:lnTo>
                  <a:lnTo>
                    <a:pt x="1783" y="162"/>
                  </a:lnTo>
                  <a:lnTo>
                    <a:pt x="1712" y="103"/>
                  </a:lnTo>
                  <a:lnTo>
                    <a:pt x="1543" y="41"/>
                  </a:lnTo>
                  <a:lnTo>
                    <a:pt x="1436" y="10"/>
                  </a:lnTo>
                  <a:lnTo>
                    <a:pt x="1302" y="0"/>
                  </a:lnTo>
                  <a:lnTo>
                    <a:pt x="1119" y="5"/>
                  </a:lnTo>
                  <a:lnTo>
                    <a:pt x="1043" y="5"/>
                  </a:lnTo>
                  <a:lnTo>
                    <a:pt x="962" y="10"/>
                  </a:lnTo>
                  <a:lnTo>
                    <a:pt x="887" y="58"/>
                  </a:lnTo>
                  <a:lnTo>
                    <a:pt x="843" y="121"/>
                  </a:lnTo>
                  <a:lnTo>
                    <a:pt x="758" y="121"/>
                  </a:lnTo>
                  <a:lnTo>
                    <a:pt x="419" y="86"/>
                  </a:lnTo>
                  <a:lnTo>
                    <a:pt x="226" y="90"/>
                  </a:lnTo>
                  <a:lnTo>
                    <a:pt x="195" y="58"/>
                  </a:lnTo>
                  <a:lnTo>
                    <a:pt x="174" y="19"/>
                  </a:lnTo>
                  <a:lnTo>
                    <a:pt x="0" y="14"/>
                  </a:lnTo>
                  <a:lnTo>
                    <a:pt x="9" y="229"/>
                  </a:lnTo>
                  <a:lnTo>
                    <a:pt x="84" y="327"/>
                  </a:lnTo>
                  <a:lnTo>
                    <a:pt x="116" y="353"/>
                  </a:lnTo>
                  <a:lnTo>
                    <a:pt x="88" y="407"/>
                  </a:lnTo>
                  <a:lnTo>
                    <a:pt x="66" y="451"/>
                  </a:lnTo>
                  <a:lnTo>
                    <a:pt x="84" y="496"/>
                  </a:lnTo>
                  <a:lnTo>
                    <a:pt x="85" y="497"/>
                  </a:lnTo>
                  <a:lnTo>
                    <a:pt x="89" y="498"/>
                  </a:lnTo>
                  <a:lnTo>
                    <a:pt x="95" y="501"/>
                  </a:lnTo>
                  <a:lnTo>
                    <a:pt x="103" y="503"/>
                  </a:lnTo>
                  <a:lnTo>
                    <a:pt x="111" y="505"/>
                  </a:lnTo>
                  <a:lnTo>
                    <a:pt x="119" y="507"/>
                  </a:lnTo>
                  <a:lnTo>
                    <a:pt x="127" y="509"/>
                  </a:lnTo>
                  <a:lnTo>
                    <a:pt x="133" y="510"/>
                  </a:lnTo>
                  <a:lnTo>
                    <a:pt x="145" y="510"/>
                  </a:lnTo>
                  <a:lnTo>
                    <a:pt x="165" y="510"/>
                  </a:lnTo>
                  <a:lnTo>
                    <a:pt x="192" y="510"/>
                  </a:lnTo>
                  <a:lnTo>
                    <a:pt x="222" y="510"/>
                  </a:lnTo>
                  <a:lnTo>
                    <a:pt x="251" y="510"/>
                  </a:lnTo>
                  <a:lnTo>
                    <a:pt x="275" y="510"/>
                  </a:lnTo>
                  <a:lnTo>
                    <a:pt x="292" y="510"/>
                  </a:lnTo>
                  <a:lnTo>
                    <a:pt x="299" y="510"/>
                  </a:lnTo>
                  <a:lnTo>
                    <a:pt x="552" y="519"/>
                  </a:lnTo>
                  <a:lnTo>
                    <a:pt x="771" y="505"/>
                  </a:lnTo>
                  <a:lnTo>
                    <a:pt x="917" y="505"/>
                  </a:lnTo>
                  <a:lnTo>
                    <a:pt x="1056" y="448"/>
                  </a:lnTo>
                  <a:lnTo>
                    <a:pt x="1150" y="380"/>
                  </a:lnTo>
                  <a:lnTo>
                    <a:pt x="1060" y="367"/>
                  </a:lnTo>
                  <a:lnTo>
                    <a:pt x="958" y="3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84" name="Freeform 238"/>
            <p:cNvSpPr>
              <a:spLocks/>
            </p:cNvSpPr>
            <p:nvPr/>
          </p:nvSpPr>
          <p:spPr bwMode="auto">
            <a:xfrm>
              <a:off x="3922" y="2918"/>
              <a:ext cx="47" cy="107"/>
            </a:xfrm>
            <a:custGeom>
              <a:avLst/>
              <a:gdLst>
                <a:gd name="T0" fmla="*/ 1 w 94"/>
                <a:gd name="T1" fmla="*/ 0 h 215"/>
                <a:gd name="T2" fmla="*/ 1 w 94"/>
                <a:gd name="T3" fmla="*/ 3 h 215"/>
                <a:gd name="T4" fmla="*/ 1 w 94"/>
                <a:gd name="T5" fmla="*/ 3 h 215"/>
                <a:gd name="T6" fmla="*/ 0 w 94"/>
                <a:gd name="T7" fmla="*/ 0 h 215"/>
                <a:gd name="T8" fmla="*/ 1 w 94"/>
                <a:gd name="T9" fmla="*/ 0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215"/>
                <a:gd name="T17" fmla="*/ 94 w 94"/>
                <a:gd name="T18" fmla="*/ 215 h 2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215">
                  <a:moveTo>
                    <a:pt x="53" y="5"/>
                  </a:moveTo>
                  <a:lnTo>
                    <a:pt x="94" y="215"/>
                  </a:lnTo>
                  <a:lnTo>
                    <a:pt x="13" y="207"/>
                  </a:lnTo>
                  <a:lnTo>
                    <a:pt x="0" y="0"/>
                  </a:lnTo>
                  <a:lnTo>
                    <a:pt x="53" y="5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85" name="Freeform 239"/>
            <p:cNvSpPr>
              <a:spLocks/>
            </p:cNvSpPr>
            <p:nvPr/>
          </p:nvSpPr>
          <p:spPr bwMode="auto">
            <a:xfrm>
              <a:off x="3926" y="3023"/>
              <a:ext cx="475" cy="69"/>
            </a:xfrm>
            <a:custGeom>
              <a:avLst/>
              <a:gdLst>
                <a:gd name="T0" fmla="*/ 15 w 950"/>
                <a:gd name="T1" fmla="*/ 0 h 138"/>
                <a:gd name="T2" fmla="*/ 0 w 950"/>
                <a:gd name="T3" fmla="*/ 0 h 138"/>
                <a:gd name="T4" fmla="*/ 1 w 950"/>
                <a:gd name="T5" fmla="*/ 1 h 138"/>
                <a:gd name="T6" fmla="*/ 2 w 950"/>
                <a:gd name="T7" fmla="*/ 2 h 138"/>
                <a:gd name="T8" fmla="*/ 15 w 950"/>
                <a:gd name="T9" fmla="*/ 1 h 138"/>
                <a:gd name="T10" fmla="*/ 15 w 950"/>
                <a:gd name="T11" fmla="*/ 0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0"/>
                <a:gd name="T19" fmla="*/ 0 h 138"/>
                <a:gd name="T20" fmla="*/ 950 w 950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0" h="138">
                  <a:moveTo>
                    <a:pt x="950" y="0"/>
                  </a:moveTo>
                  <a:lnTo>
                    <a:pt x="0" y="0"/>
                  </a:lnTo>
                  <a:lnTo>
                    <a:pt x="59" y="84"/>
                  </a:lnTo>
                  <a:lnTo>
                    <a:pt x="95" y="138"/>
                  </a:lnTo>
                  <a:lnTo>
                    <a:pt x="924" y="125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86" name="Freeform 240"/>
            <p:cNvSpPr>
              <a:spLocks/>
            </p:cNvSpPr>
            <p:nvPr/>
          </p:nvSpPr>
          <p:spPr bwMode="auto">
            <a:xfrm>
              <a:off x="4394" y="2956"/>
              <a:ext cx="411" cy="136"/>
            </a:xfrm>
            <a:custGeom>
              <a:avLst/>
              <a:gdLst>
                <a:gd name="T0" fmla="*/ 6 w 823"/>
                <a:gd name="T1" fmla="*/ 1 h 273"/>
                <a:gd name="T2" fmla="*/ 6 w 823"/>
                <a:gd name="T3" fmla="*/ 2 h 273"/>
                <a:gd name="T4" fmla="*/ 5 w 823"/>
                <a:gd name="T5" fmla="*/ 2 h 273"/>
                <a:gd name="T6" fmla="*/ 5 w 823"/>
                <a:gd name="T7" fmla="*/ 2 h 273"/>
                <a:gd name="T8" fmla="*/ 4 w 823"/>
                <a:gd name="T9" fmla="*/ 2 h 273"/>
                <a:gd name="T10" fmla="*/ 4 w 823"/>
                <a:gd name="T11" fmla="*/ 2 h 273"/>
                <a:gd name="T12" fmla="*/ 3 w 823"/>
                <a:gd name="T13" fmla="*/ 2 h 273"/>
                <a:gd name="T14" fmla="*/ 3 w 823"/>
                <a:gd name="T15" fmla="*/ 2 h 273"/>
                <a:gd name="T16" fmla="*/ 2 w 823"/>
                <a:gd name="T17" fmla="*/ 2 h 273"/>
                <a:gd name="T18" fmla="*/ 2 w 823"/>
                <a:gd name="T19" fmla="*/ 2 h 273"/>
                <a:gd name="T20" fmla="*/ 2 w 823"/>
                <a:gd name="T21" fmla="*/ 2 h 273"/>
                <a:gd name="T22" fmla="*/ 1 w 823"/>
                <a:gd name="T23" fmla="*/ 2 h 273"/>
                <a:gd name="T24" fmla="*/ 1 w 823"/>
                <a:gd name="T25" fmla="*/ 2 h 273"/>
                <a:gd name="T26" fmla="*/ 1 w 823"/>
                <a:gd name="T27" fmla="*/ 2 h 273"/>
                <a:gd name="T28" fmla="*/ 0 w 823"/>
                <a:gd name="T29" fmla="*/ 2 h 273"/>
                <a:gd name="T30" fmla="*/ 0 w 823"/>
                <a:gd name="T31" fmla="*/ 2 h 273"/>
                <a:gd name="T32" fmla="*/ 0 w 823"/>
                <a:gd name="T33" fmla="*/ 2 h 273"/>
                <a:gd name="T34" fmla="*/ 0 w 823"/>
                <a:gd name="T35" fmla="*/ 4 h 273"/>
                <a:gd name="T36" fmla="*/ 4 w 823"/>
                <a:gd name="T37" fmla="*/ 4 h 273"/>
                <a:gd name="T38" fmla="*/ 8 w 823"/>
                <a:gd name="T39" fmla="*/ 3 h 273"/>
                <a:gd name="T40" fmla="*/ 11 w 823"/>
                <a:gd name="T41" fmla="*/ 2 h 273"/>
                <a:gd name="T42" fmla="*/ 12 w 823"/>
                <a:gd name="T43" fmla="*/ 1 h 273"/>
                <a:gd name="T44" fmla="*/ 11 w 823"/>
                <a:gd name="T45" fmla="*/ 0 h 273"/>
                <a:gd name="T46" fmla="*/ 11 w 823"/>
                <a:gd name="T47" fmla="*/ 0 h 273"/>
                <a:gd name="T48" fmla="*/ 11 w 823"/>
                <a:gd name="T49" fmla="*/ 0 h 273"/>
                <a:gd name="T50" fmla="*/ 11 w 823"/>
                <a:gd name="T51" fmla="*/ 0 h 273"/>
                <a:gd name="T52" fmla="*/ 11 w 823"/>
                <a:gd name="T53" fmla="*/ 0 h 273"/>
                <a:gd name="T54" fmla="*/ 11 w 823"/>
                <a:gd name="T55" fmla="*/ 0 h 273"/>
                <a:gd name="T56" fmla="*/ 10 w 823"/>
                <a:gd name="T57" fmla="*/ 0 h 273"/>
                <a:gd name="T58" fmla="*/ 10 w 823"/>
                <a:gd name="T59" fmla="*/ 0 h 273"/>
                <a:gd name="T60" fmla="*/ 10 w 823"/>
                <a:gd name="T61" fmla="*/ 0 h 273"/>
                <a:gd name="T62" fmla="*/ 9 w 823"/>
                <a:gd name="T63" fmla="*/ 1 h 273"/>
                <a:gd name="T64" fmla="*/ 9 w 823"/>
                <a:gd name="T65" fmla="*/ 1 h 273"/>
                <a:gd name="T66" fmla="*/ 8 w 823"/>
                <a:gd name="T67" fmla="*/ 1 h 273"/>
                <a:gd name="T68" fmla="*/ 8 w 823"/>
                <a:gd name="T69" fmla="*/ 1 h 273"/>
                <a:gd name="T70" fmla="*/ 7 w 823"/>
                <a:gd name="T71" fmla="*/ 1 h 273"/>
                <a:gd name="T72" fmla="*/ 7 w 823"/>
                <a:gd name="T73" fmla="*/ 1 h 273"/>
                <a:gd name="T74" fmla="*/ 7 w 823"/>
                <a:gd name="T75" fmla="*/ 1 h 273"/>
                <a:gd name="T76" fmla="*/ 6 w 823"/>
                <a:gd name="T77" fmla="*/ 1 h 2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23"/>
                <a:gd name="T118" fmla="*/ 0 h 273"/>
                <a:gd name="T119" fmla="*/ 823 w 823"/>
                <a:gd name="T120" fmla="*/ 273 h 27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23" h="273">
                  <a:moveTo>
                    <a:pt x="425" y="126"/>
                  </a:moveTo>
                  <a:lnTo>
                    <a:pt x="399" y="128"/>
                  </a:lnTo>
                  <a:lnTo>
                    <a:pt x="370" y="129"/>
                  </a:lnTo>
                  <a:lnTo>
                    <a:pt x="340" y="131"/>
                  </a:lnTo>
                  <a:lnTo>
                    <a:pt x="310" y="132"/>
                  </a:lnTo>
                  <a:lnTo>
                    <a:pt x="279" y="133"/>
                  </a:lnTo>
                  <a:lnTo>
                    <a:pt x="247" y="133"/>
                  </a:lnTo>
                  <a:lnTo>
                    <a:pt x="217" y="133"/>
                  </a:lnTo>
                  <a:lnTo>
                    <a:pt x="187" y="133"/>
                  </a:lnTo>
                  <a:lnTo>
                    <a:pt x="159" y="133"/>
                  </a:lnTo>
                  <a:lnTo>
                    <a:pt x="133" y="133"/>
                  </a:lnTo>
                  <a:lnTo>
                    <a:pt x="110" y="132"/>
                  </a:lnTo>
                  <a:lnTo>
                    <a:pt x="89" y="132"/>
                  </a:lnTo>
                  <a:lnTo>
                    <a:pt x="73" y="132"/>
                  </a:lnTo>
                  <a:lnTo>
                    <a:pt x="60" y="131"/>
                  </a:lnTo>
                  <a:lnTo>
                    <a:pt x="52" y="131"/>
                  </a:lnTo>
                  <a:lnTo>
                    <a:pt x="50" y="131"/>
                  </a:lnTo>
                  <a:lnTo>
                    <a:pt x="0" y="273"/>
                  </a:lnTo>
                  <a:lnTo>
                    <a:pt x="283" y="264"/>
                  </a:lnTo>
                  <a:lnTo>
                    <a:pt x="514" y="233"/>
                  </a:lnTo>
                  <a:lnTo>
                    <a:pt x="742" y="162"/>
                  </a:lnTo>
                  <a:lnTo>
                    <a:pt x="823" y="72"/>
                  </a:lnTo>
                  <a:lnTo>
                    <a:pt x="764" y="0"/>
                  </a:lnTo>
                  <a:lnTo>
                    <a:pt x="762" y="1"/>
                  </a:lnTo>
                  <a:lnTo>
                    <a:pt x="755" y="5"/>
                  </a:lnTo>
                  <a:lnTo>
                    <a:pt x="744" y="11"/>
                  </a:lnTo>
                  <a:lnTo>
                    <a:pt x="729" y="18"/>
                  </a:lnTo>
                  <a:lnTo>
                    <a:pt x="712" y="27"/>
                  </a:lnTo>
                  <a:lnTo>
                    <a:pt x="693" y="36"/>
                  </a:lnTo>
                  <a:lnTo>
                    <a:pt x="670" y="46"/>
                  </a:lnTo>
                  <a:lnTo>
                    <a:pt x="645" y="58"/>
                  </a:lnTo>
                  <a:lnTo>
                    <a:pt x="619" y="69"/>
                  </a:lnTo>
                  <a:lnTo>
                    <a:pt x="591" y="80"/>
                  </a:lnTo>
                  <a:lnTo>
                    <a:pt x="564" y="90"/>
                  </a:lnTo>
                  <a:lnTo>
                    <a:pt x="535" y="101"/>
                  </a:lnTo>
                  <a:lnTo>
                    <a:pt x="506" y="109"/>
                  </a:lnTo>
                  <a:lnTo>
                    <a:pt x="478" y="117"/>
                  </a:lnTo>
                  <a:lnTo>
                    <a:pt x="451" y="122"/>
                  </a:lnTo>
                  <a:lnTo>
                    <a:pt x="425" y="126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87" name="Rectangle 241"/>
            <p:cNvSpPr>
              <a:spLocks noChangeArrowheads="1"/>
            </p:cNvSpPr>
            <p:nvPr/>
          </p:nvSpPr>
          <p:spPr bwMode="auto">
            <a:xfrm>
              <a:off x="3953" y="3067"/>
              <a:ext cx="440" cy="21"/>
            </a:xfrm>
            <a:prstGeom prst="rect">
              <a:avLst/>
            </a:prstGeom>
            <a:solidFill>
              <a:srgbClr val="606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88" name="Freeform 242"/>
            <p:cNvSpPr>
              <a:spLocks/>
            </p:cNvSpPr>
            <p:nvPr/>
          </p:nvSpPr>
          <p:spPr bwMode="auto">
            <a:xfrm>
              <a:off x="3953" y="3090"/>
              <a:ext cx="540" cy="71"/>
            </a:xfrm>
            <a:custGeom>
              <a:avLst/>
              <a:gdLst>
                <a:gd name="T0" fmla="*/ 17 w 1079"/>
                <a:gd name="T1" fmla="*/ 0 h 143"/>
                <a:gd name="T2" fmla="*/ 16 w 1079"/>
                <a:gd name="T3" fmla="*/ 1 h 143"/>
                <a:gd name="T4" fmla="*/ 15 w 1079"/>
                <a:gd name="T5" fmla="*/ 1 h 143"/>
                <a:gd name="T6" fmla="*/ 13 w 1079"/>
                <a:gd name="T7" fmla="*/ 2 h 143"/>
                <a:gd name="T8" fmla="*/ 11 w 1079"/>
                <a:gd name="T9" fmla="*/ 2 h 143"/>
                <a:gd name="T10" fmla="*/ 7 w 1079"/>
                <a:gd name="T11" fmla="*/ 2 h 143"/>
                <a:gd name="T12" fmla="*/ 4 w 1079"/>
                <a:gd name="T13" fmla="*/ 2 h 143"/>
                <a:gd name="T14" fmla="*/ 2 w 1079"/>
                <a:gd name="T15" fmla="*/ 2 h 143"/>
                <a:gd name="T16" fmla="*/ 0 w 1079"/>
                <a:gd name="T17" fmla="*/ 2 h 143"/>
                <a:gd name="T18" fmla="*/ 0 w 1079"/>
                <a:gd name="T19" fmla="*/ 1 h 143"/>
                <a:gd name="T20" fmla="*/ 1 w 1079"/>
                <a:gd name="T21" fmla="*/ 0 h 143"/>
                <a:gd name="T22" fmla="*/ 1 w 1079"/>
                <a:gd name="T23" fmla="*/ 0 h 143"/>
                <a:gd name="T24" fmla="*/ 17 w 1079"/>
                <a:gd name="T25" fmla="*/ 0 h 1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9"/>
                <a:gd name="T40" fmla="*/ 0 h 143"/>
                <a:gd name="T41" fmla="*/ 1079 w 1079"/>
                <a:gd name="T42" fmla="*/ 143 h 1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9" h="143">
                  <a:moveTo>
                    <a:pt x="1079" y="13"/>
                  </a:moveTo>
                  <a:lnTo>
                    <a:pt x="986" y="71"/>
                  </a:lnTo>
                  <a:lnTo>
                    <a:pt x="906" y="107"/>
                  </a:lnTo>
                  <a:lnTo>
                    <a:pt x="831" y="134"/>
                  </a:lnTo>
                  <a:lnTo>
                    <a:pt x="679" y="143"/>
                  </a:lnTo>
                  <a:lnTo>
                    <a:pt x="393" y="143"/>
                  </a:lnTo>
                  <a:lnTo>
                    <a:pt x="205" y="138"/>
                  </a:lnTo>
                  <a:lnTo>
                    <a:pt x="72" y="143"/>
                  </a:lnTo>
                  <a:lnTo>
                    <a:pt x="0" y="129"/>
                  </a:lnTo>
                  <a:lnTo>
                    <a:pt x="0" y="67"/>
                  </a:lnTo>
                  <a:lnTo>
                    <a:pt x="17" y="31"/>
                  </a:lnTo>
                  <a:lnTo>
                    <a:pt x="48" y="0"/>
                  </a:lnTo>
                  <a:lnTo>
                    <a:pt x="1079" y="13"/>
                  </a:lnTo>
                  <a:close/>
                </a:path>
              </a:pathLst>
            </a:custGeom>
            <a:solidFill>
              <a:srgbClr val="606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89" name="Freeform 243"/>
            <p:cNvSpPr>
              <a:spLocks/>
            </p:cNvSpPr>
            <p:nvPr/>
          </p:nvSpPr>
          <p:spPr bwMode="auto">
            <a:xfrm>
              <a:off x="4307" y="3105"/>
              <a:ext cx="51" cy="51"/>
            </a:xfrm>
            <a:custGeom>
              <a:avLst/>
              <a:gdLst>
                <a:gd name="T0" fmla="*/ 1 w 101"/>
                <a:gd name="T1" fmla="*/ 2 h 101"/>
                <a:gd name="T2" fmla="*/ 1 w 101"/>
                <a:gd name="T3" fmla="*/ 2 h 101"/>
                <a:gd name="T4" fmla="*/ 1 w 101"/>
                <a:gd name="T5" fmla="*/ 2 h 101"/>
                <a:gd name="T6" fmla="*/ 1 w 101"/>
                <a:gd name="T7" fmla="*/ 2 h 101"/>
                <a:gd name="T8" fmla="*/ 1 w 101"/>
                <a:gd name="T9" fmla="*/ 2 h 101"/>
                <a:gd name="T10" fmla="*/ 1 w 101"/>
                <a:gd name="T11" fmla="*/ 2 h 101"/>
                <a:gd name="T12" fmla="*/ 1 w 101"/>
                <a:gd name="T13" fmla="*/ 2 h 101"/>
                <a:gd name="T14" fmla="*/ 1 w 101"/>
                <a:gd name="T15" fmla="*/ 1 h 101"/>
                <a:gd name="T16" fmla="*/ 0 w 101"/>
                <a:gd name="T17" fmla="*/ 1 h 101"/>
                <a:gd name="T18" fmla="*/ 1 w 101"/>
                <a:gd name="T19" fmla="*/ 1 h 101"/>
                <a:gd name="T20" fmla="*/ 1 w 101"/>
                <a:gd name="T21" fmla="*/ 1 h 101"/>
                <a:gd name="T22" fmla="*/ 1 w 101"/>
                <a:gd name="T23" fmla="*/ 1 h 101"/>
                <a:gd name="T24" fmla="*/ 1 w 101"/>
                <a:gd name="T25" fmla="*/ 1 h 101"/>
                <a:gd name="T26" fmla="*/ 1 w 101"/>
                <a:gd name="T27" fmla="*/ 1 h 101"/>
                <a:gd name="T28" fmla="*/ 1 w 101"/>
                <a:gd name="T29" fmla="*/ 1 h 101"/>
                <a:gd name="T30" fmla="*/ 1 w 101"/>
                <a:gd name="T31" fmla="*/ 1 h 101"/>
                <a:gd name="T32" fmla="*/ 1 w 101"/>
                <a:gd name="T33" fmla="*/ 0 h 101"/>
                <a:gd name="T34" fmla="*/ 1 w 101"/>
                <a:gd name="T35" fmla="*/ 1 h 101"/>
                <a:gd name="T36" fmla="*/ 2 w 101"/>
                <a:gd name="T37" fmla="*/ 1 h 101"/>
                <a:gd name="T38" fmla="*/ 2 w 101"/>
                <a:gd name="T39" fmla="*/ 1 h 101"/>
                <a:gd name="T40" fmla="*/ 2 w 101"/>
                <a:gd name="T41" fmla="*/ 1 h 101"/>
                <a:gd name="T42" fmla="*/ 2 w 101"/>
                <a:gd name="T43" fmla="*/ 1 h 101"/>
                <a:gd name="T44" fmla="*/ 2 w 101"/>
                <a:gd name="T45" fmla="*/ 1 h 101"/>
                <a:gd name="T46" fmla="*/ 2 w 101"/>
                <a:gd name="T47" fmla="*/ 1 h 101"/>
                <a:gd name="T48" fmla="*/ 2 w 101"/>
                <a:gd name="T49" fmla="*/ 1 h 101"/>
                <a:gd name="T50" fmla="*/ 2 w 101"/>
                <a:gd name="T51" fmla="*/ 1 h 101"/>
                <a:gd name="T52" fmla="*/ 2 w 101"/>
                <a:gd name="T53" fmla="*/ 2 h 101"/>
                <a:gd name="T54" fmla="*/ 2 w 101"/>
                <a:gd name="T55" fmla="*/ 2 h 101"/>
                <a:gd name="T56" fmla="*/ 2 w 101"/>
                <a:gd name="T57" fmla="*/ 2 h 101"/>
                <a:gd name="T58" fmla="*/ 2 w 101"/>
                <a:gd name="T59" fmla="*/ 2 h 101"/>
                <a:gd name="T60" fmla="*/ 2 w 101"/>
                <a:gd name="T61" fmla="*/ 2 h 101"/>
                <a:gd name="T62" fmla="*/ 1 w 101"/>
                <a:gd name="T63" fmla="*/ 2 h 101"/>
                <a:gd name="T64" fmla="*/ 1 w 101"/>
                <a:gd name="T65" fmla="*/ 2 h 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"/>
                <a:gd name="T100" fmla="*/ 0 h 101"/>
                <a:gd name="T101" fmla="*/ 101 w 101"/>
                <a:gd name="T102" fmla="*/ 101 h 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" h="101">
                  <a:moveTo>
                    <a:pt x="50" y="101"/>
                  </a:moveTo>
                  <a:lnTo>
                    <a:pt x="40" y="100"/>
                  </a:lnTo>
                  <a:lnTo>
                    <a:pt x="31" y="97"/>
                  </a:lnTo>
                  <a:lnTo>
                    <a:pt x="23" y="92"/>
                  </a:lnTo>
                  <a:lnTo>
                    <a:pt x="15" y="86"/>
                  </a:lnTo>
                  <a:lnTo>
                    <a:pt x="9" y="78"/>
                  </a:lnTo>
                  <a:lnTo>
                    <a:pt x="4" y="70"/>
                  </a:lnTo>
                  <a:lnTo>
                    <a:pt x="1" y="61"/>
                  </a:lnTo>
                  <a:lnTo>
                    <a:pt x="0" y="51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9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3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1" y="1"/>
                  </a:lnTo>
                  <a:lnTo>
                    <a:pt x="70" y="3"/>
                  </a:lnTo>
                  <a:lnTo>
                    <a:pt x="79" y="9"/>
                  </a:lnTo>
                  <a:lnTo>
                    <a:pt x="86" y="15"/>
                  </a:lnTo>
                  <a:lnTo>
                    <a:pt x="93" y="23"/>
                  </a:lnTo>
                  <a:lnTo>
                    <a:pt x="97" y="31"/>
                  </a:lnTo>
                  <a:lnTo>
                    <a:pt x="100" y="40"/>
                  </a:lnTo>
                  <a:lnTo>
                    <a:pt x="101" y="51"/>
                  </a:lnTo>
                  <a:lnTo>
                    <a:pt x="100" y="61"/>
                  </a:lnTo>
                  <a:lnTo>
                    <a:pt x="97" y="70"/>
                  </a:lnTo>
                  <a:lnTo>
                    <a:pt x="93" y="78"/>
                  </a:lnTo>
                  <a:lnTo>
                    <a:pt x="86" y="86"/>
                  </a:lnTo>
                  <a:lnTo>
                    <a:pt x="79" y="92"/>
                  </a:lnTo>
                  <a:lnTo>
                    <a:pt x="70" y="97"/>
                  </a:lnTo>
                  <a:lnTo>
                    <a:pt x="61" y="100"/>
                  </a:lnTo>
                  <a:lnTo>
                    <a:pt x="50" y="101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90" name="Freeform 244"/>
            <p:cNvSpPr>
              <a:spLocks/>
            </p:cNvSpPr>
            <p:nvPr/>
          </p:nvSpPr>
          <p:spPr bwMode="auto">
            <a:xfrm>
              <a:off x="3986" y="3105"/>
              <a:ext cx="51" cy="51"/>
            </a:xfrm>
            <a:custGeom>
              <a:avLst/>
              <a:gdLst>
                <a:gd name="T0" fmla="*/ 1 w 101"/>
                <a:gd name="T1" fmla="*/ 2 h 101"/>
                <a:gd name="T2" fmla="*/ 1 w 101"/>
                <a:gd name="T3" fmla="*/ 2 h 101"/>
                <a:gd name="T4" fmla="*/ 1 w 101"/>
                <a:gd name="T5" fmla="*/ 2 h 101"/>
                <a:gd name="T6" fmla="*/ 1 w 101"/>
                <a:gd name="T7" fmla="*/ 2 h 101"/>
                <a:gd name="T8" fmla="*/ 1 w 101"/>
                <a:gd name="T9" fmla="*/ 2 h 101"/>
                <a:gd name="T10" fmla="*/ 1 w 101"/>
                <a:gd name="T11" fmla="*/ 2 h 101"/>
                <a:gd name="T12" fmla="*/ 1 w 101"/>
                <a:gd name="T13" fmla="*/ 2 h 101"/>
                <a:gd name="T14" fmla="*/ 1 w 101"/>
                <a:gd name="T15" fmla="*/ 1 h 101"/>
                <a:gd name="T16" fmla="*/ 0 w 101"/>
                <a:gd name="T17" fmla="*/ 1 h 101"/>
                <a:gd name="T18" fmla="*/ 1 w 101"/>
                <a:gd name="T19" fmla="*/ 1 h 101"/>
                <a:gd name="T20" fmla="*/ 1 w 101"/>
                <a:gd name="T21" fmla="*/ 1 h 101"/>
                <a:gd name="T22" fmla="*/ 1 w 101"/>
                <a:gd name="T23" fmla="*/ 1 h 101"/>
                <a:gd name="T24" fmla="*/ 1 w 101"/>
                <a:gd name="T25" fmla="*/ 1 h 101"/>
                <a:gd name="T26" fmla="*/ 1 w 101"/>
                <a:gd name="T27" fmla="*/ 1 h 101"/>
                <a:gd name="T28" fmla="*/ 1 w 101"/>
                <a:gd name="T29" fmla="*/ 1 h 101"/>
                <a:gd name="T30" fmla="*/ 1 w 101"/>
                <a:gd name="T31" fmla="*/ 1 h 101"/>
                <a:gd name="T32" fmla="*/ 1 w 101"/>
                <a:gd name="T33" fmla="*/ 0 h 101"/>
                <a:gd name="T34" fmla="*/ 1 w 101"/>
                <a:gd name="T35" fmla="*/ 1 h 101"/>
                <a:gd name="T36" fmla="*/ 2 w 101"/>
                <a:gd name="T37" fmla="*/ 1 h 101"/>
                <a:gd name="T38" fmla="*/ 2 w 101"/>
                <a:gd name="T39" fmla="*/ 1 h 101"/>
                <a:gd name="T40" fmla="*/ 2 w 101"/>
                <a:gd name="T41" fmla="*/ 1 h 101"/>
                <a:gd name="T42" fmla="*/ 2 w 101"/>
                <a:gd name="T43" fmla="*/ 1 h 101"/>
                <a:gd name="T44" fmla="*/ 2 w 101"/>
                <a:gd name="T45" fmla="*/ 1 h 101"/>
                <a:gd name="T46" fmla="*/ 2 w 101"/>
                <a:gd name="T47" fmla="*/ 1 h 101"/>
                <a:gd name="T48" fmla="*/ 2 w 101"/>
                <a:gd name="T49" fmla="*/ 1 h 101"/>
                <a:gd name="T50" fmla="*/ 2 w 101"/>
                <a:gd name="T51" fmla="*/ 1 h 101"/>
                <a:gd name="T52" fmla="*/ 2 w 101"/>
                <a:gd name="T53" fmla="*/ 2 h 101"/>
                <a:gd name="T54" fmla="*/ 2 w 101"/>
                <a:gd name="T55" fmla="*/ 2 h 101"/>
                <a:gd name="T56" fmla="*/ 2 w 101"/>
                <a:gd name="T57" fmla="*/ 2 h 101"/>
                <a:gd name="T58" fmla="*/ 2 w 101"/>
                <a:gd name="T59" fmla="*/ 2 h 101"/>
                <a:gd name="T60" fmla="*/ 2 w 101"/>
                <a:gd name="T61" fmla="*/ 2 h 101"/>
                <a:gd name="T62" fmla="*/ 1 w 101"/>
                <a:gd name="T63" fmla="*/ 2 h 101"/>
                <a:gd name="T64" fmla="*/ 1 w 101"/>
                <a:gd name="T65" fmla="*/ 2 h 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"/>
                <a:gd name="T100" fmla="*/ 0 h 101"/>
                <a:gd name="T101" fmla="*/ 101 w 101"/>
                <a:gd name="T102" fmla="*/ 101 h 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" h="101">
                  <a:moveTo>
                    <a:pt x="51" y="101"/>
                  </a:moveTo>
                  <a:lnTo>
                    <a:pt x="40" y="100"/>
                  </a:lnTo>
                  <a:lnTo>
                    <a:pt x="31" y="97"/>
                  </a:lnTo>
                  <a:lnTo>
                    <a:pt x="23" y="92"/>
                  </a:lnTo>
                  <a:lnTo>
                    <a:pt x="15" y="86"/>
                  </a:lnTo>
                  <a:lnTo>
                    <a:pt x="9" y="78"/>
                  </a:lnTo>
                  <a:lnTo>
                    <a:pt x="5" y="70"/>
                  </a:lnTo>
                  <a:lnTo>
                    <a:pt x="1" y="61"/>
                  </a:lnTo>
                  <a:lnTo>
                    <a:pt x="0" y="51"/>
                  </a:lnTo>
                  <a:lnTo>
                    <a:pt x="1" y="40"/>
                  </a:lnTo>
                  <a:lnTo>
                    <a:pt x="5" y="31"/>
                  </a:lnTo>
                  <a:lnTo>
                    <a:pt x="9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3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70" y="3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8" y="31"/>
                  </a:lnTo>
                  <a:lnTo>
                    <a:pt x="100" y="40"/>
                  </a:lnTo>
                  <a:lnTo>
                    <a:pt x="101" y="51"/>
                  </a:lnTo>
                  <a:lnTo>
                    <a:pt x="100" y="61"/>
                  </a:lnTo>
                  <a:lnTo>
                    <a:pt x="98" y="70"/>
                  </a:lnTo>
                  <a:lnTo>
                    <a:pt x="92" y="78"/>
                  </a:lnTo>
                  <a:lnTo>
                    <a:pt x="86" y="86"/>
                  </a:lnTo>
                  <a:lnTo>
                    <a:pt x="78" y="92"/>
                  </a:lnTo>
                  <a:lnTo>
                    <a:pt x="70" y="97"/>
                  </a:lnTo>
                  <a:lnTo>
                    <a:pt x="61" y="100"/>
                  </a:lnTo>
                  <a:lnTo>
                    <a:pt x="51" y="101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91" name="Freeform 245"/>
            <p:cNvSpPr>
              <a:spLocks/>
            </p:cNvSpPr>
            <p:nvPr/>
          </p:nvSpPr>
          <p:spPr bwMode="auto">
            <a:xfrm>
              <a:off x="4433" y="3081"/>
              <a:ext cx="445" cy="90"/>
            </a:xfrm>
            <a:custGeom>
              <a:avLst/>
              <a:gdLst>
                <a:gd name="T0" fmla="*/ 1 w 890"/>
                <a:gd name="T1" fmla="*/ 2 h 181"/>
                <a:gd name="T2" fmla="*/ 1 w 890"/>
                <a:gd name="T3" fmla="*/ 2 h 181"/>
                <a:gd name="T4" fmla="*/ 1 w 890"/>
                <a:gd name="T5" fmla="*/ 2 h 181"/>
                <a:gd name="T6" fmla="*/ 2 w 890"/>
                <a:gd name="T7" fmla="*/ 2 h 181"/>
                <a:gd name="T8" fmla="*/ 2 w 890"/>
                <a:gd name="T9" fmla="*/ 2 h 181"/>
                <a:gd name="T10" fmla="*/ 3 w 890"/>
                <a:gd name="T11" fmla="*/ 2 h 181"/>
                <a:gd name="T12" fmla="*/ 3 w 890"/>
                <a:gd name="T13" fmla="*/ 2 h 181"/>
                <a:gd name="T14" fmla="*/ 5 w 890"/>
                <a:gd name="T15" fmla="*/ 2 h 181"/>
                <a:gd name="T16" fmla="*/ 6 w 890"/>
                <a:gd name="T17" fmla="*/ 2 h 181"/>
                <a:gd name="T18" fmla="*/ 7 w 890"/>
                <a:gd name="T19" fmla="*/ 2 h 181"/>
                <a:gd name="T20" fmla="*/ 7 w 890"/>
                <a:gd name="T21" fmla="*/ 2 h 181"/>
                <a:gd name="T22" fmla="*/ 9 w 890"/>
                <a:gd name="T23" fmla="*/ 2 h 181"/>
                <a:gd name="T24" fmla="*/ 10 w 890"/>
                <a:gd name="T25" fmla="*/ 2 h 181"/>
                <a:gd name="T26" fmla="*/ 11 w 890"/>
                <a:gd name="T27" fmla="*/ 2 h 181"/>
                <a:gd name="T28" fmla="*/ 12 w 890"/>
                <a:gd name="T29" fmla="*/ 2 h 181"/>
                <a:gd name="T30" fmla="*/ 12 w 890"/>
                <a:gd name="T31" fmla="*/ 2 h 181"/>
                <a:gd name="T32" fmla="*/ 13 w 890"/>
                <a:gd name="T33" fmla="*/ 2 h 181"/>
                <a:gd name="T34" fmla="*/ 14 w 890"/>
                <a:gd name="T35" fmla="*/ 1 h 181"/>
                <a:gd name="T36" fmla="*/ 14 w 890"/>
                <a:gd name="T37" fmla="*/ 0 h 181"/>
                <a:gd name="T38" fmla="*/ 14 w 890"/>
                <a:gd name="T39" fmla="*/ 0 h 181"/>
                <a:gd name="T40" fmla="*/ 14 w 890"/>
                <a:gd name="T41" fmla="*/ 0 h 181"/>
                <a:gd name="T42" fmla="*/ 14 w 890"/>
                <a:gd name="T43" fmla="*/ 0 h 181"/>
                <a:gd name="T44" fmla="*/ 13 w 890"/>
                <a:gd name="T45" fmla="*/ 1 h 181"/>
                <a:gd name="T46" fmla="*/ 12 w 890"/>
                <a:gd name="T47" fmla="*/ 2 h 181"/>
                <a:gd name="T48" fmla="*/ 11 w 890"/>
                <a:gd name="T49" fmla="*/ 2 h 181"/>
                <a:gd name="T50" fmla="*/ 10 w 890"/>
                <a:gd name="T51" fmla="*/ 2 h 181"/>
                <a:gd name="T52" fmla="*/ 7 w 890"/>
                <a:gd name="T53" fmla="*/ 2 h 181"/>
                <a:gd name="T54" fmla="*/ 6 w 890"/>
                <a:gd name="T55" fmla="*/ 2 h 181"/>
                <a:gd name="T56" fmla="*/ 3 w 890"/>
                <a:gd name="T57" fmla="*/ 2 h 181"/>
                <a:gd name="T58" fmla="*/ 3 w 890"/>
                <a:gd name="T59" fmla="*/ 2 h 181"/>
                <a:gd name="T60" fmla="*/ 1 w 890"/>
                <a:gd name="T61" fmla="*/ 2 h 181"/>
                <a:gd name="T62" fmla="*/ 1 w 890"/>
                <a:gd name="T63" fmla="*/ 2 h 1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90"/>
                <a:gd name="T97" fmla="*/ 0 h 181"/>
                <a:gd name="T98" fmla="*/ 890 w 890"/>
                <a:gd name="T99" fmla="*/ 181 h 1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90" h="181">
                  <a:moveTo>
                    <a:pt x="0" y="177"/>
                  </a:moveTo>
                  <a:lnTo>
                    <a:pt x="2" y="177"/>
                  </a:lnTo>
                  <a:lnTo>
                    <a:pt x="7" y="177"/>
                  </a:lnTo>
                  <a:lnTo>
                    <a:pt x="16" y="177"/>
                  </a:lnTo>
                  <a:lnTo>
                    <a:pt x="27" y="177"/>
                  </a:lnTo>
                  <a:lnTo>
                    <a:pt x="42" y="177"/>
                  </a:lnTo>
                  <a:lnTo>
                    <a:pt x="60" y="178"/>
                  </a:lnTo>
                  <a:lnTo>
                    <a:pt x="79" y="178"/>
                  </a:lnTo>
                  <a:lnTo>
                    <a:pt x="102" y="178"/>
                  </a:lnTo>
                  <a:lnTo>
                    <a:pt x="126" y="178"/>
                  </a:lnTo>
                  <a:lnTo>
                    <a:pt x="152" y="179"/>
                  </a:lnTo>
                  <a:lnTo>
                    <a:pt x="179" y="179"/>
                  </a:lnTo>
                  <a:lnTo>
                    <a:pt x="209" y="179"/>
                  </a:lnTo>
                  <a:lnTo>
                    <a:pt x="239" y="179"/>
                  </a:lnTo>
                  <a:lnTo>
                    <a:pt x="270" y="180"/>
                  </a:lnTo>
                  <a:lnTo>
                    <a:pt x="302" y="180"/>
                  </a:lnTo>
                  <a:lnTo>
                    <a:pt x="336" y="180"/>
                  </a:lnTo>
                  <a:lnTo>
                    <a:pt x="369" y="180"/>
                  </a:lnTo>
                  <a:lnTo>
                    <a:pt x="403" y="180"/>
                  </a:lnTo>
                  <a:lnTo>
                    <a:pt x="436" y="180"/>
                  </a:lnTo>
                  <a:lnTo>
                    <a:pt x="469" y="181"/>
                  </a:lnTo>
                  <a:lnTo>
                    <a:pt x="502" y="181"/>
                  </a:lnTo>
                  <a:lnTo>
                    <a:pt x="534" y="181"/>
                  </a:lnTo>
                  <a:lnTo>
                    <a:pt x="565" y="180"/>
                  </a:lnTo>
                  <a:lnTo>
                    <a:pt x="595" y="180"/>
                  </a:lnTo>
                  <a:lnTo>
                    <a:pt x="624" y="180"/>
                  </a:lnTo>
                  <a:lnTo>
                    <a:pt x="651" y="180"/>
                  </a:lnTo>
                  <a:lnTo>
                    <a:pt x="677" y="180"/>
                  </a:lnTo>
                  <a:lnTo>
                    <a:pt x="701" y="179"/>
                  </a:lnTo>
                  <a:lnTo>
                    <a:pt x="723" y="179"/>
                  </a:lnTo>
                  <a:lnTo>
                    <a:pt x="741" y="178"/>
                  </a:lnTo>
                  <a:lnTo>
                    <a:pt x="758" y="178"/>
                  </a:lnTo>
                  <a:lnTo>
                    <a:pt x="772" y="177"/>
                  </a:lnTo>
                  <a:lnTo>
                    <a:pt x="816" y="166"/>
                  </a:lnTo>
                  <a:lnTo>
                    <a:pt x="847" y="146"/>
                  </a:lnTo>
                  <a:lnTo>
                    <a:pt x="868" y="117"/>
                  </a:lnTo>
                  <a:lnTo>
                    <a:pt x="881" y="85"/>
                  </a:lnTo>
                  <a:lnTo>
                    <a:pt x="887" y="53"/>
                  </a:lnTo>
                  <a:lnTo>
                    <a:pt x="890" y="27"/>
                  </a:lnTo>
                  <a:lnTo>
                    <a:pt x="889" y="7"/>
                  </a:lnTo>
                  <a:lnTo>
                    <a:pt x="889" y="0"/>
                  </a:lnTo>
                  <a:lnTo>
                    <a:pt x="886" y="6"/>
                  </a:lnTo>
                  <a:lnTo>
                    <a:pt x="881" y="21"/>
                  </a:lnTo>
                  <a:lnTo>
                    <a:pt x="869" y="42"/>
                  </a:lnTo>
                  <a:lnTo>
                    <a:pt x="853" y="66"/>
                  </a:lnTo>
                  <a:lnTo>
                    <a:pt x="830" y="91"/>
                  </a:lnTo>
                  <a:lnTo>
                    <a:pt x="800" y="113"/>
                  </a:lnTo>
                  <a:lnTo>
                    <a:pt x="762" y="131"/>
                  </a:lnTo>
                  <a:lnTo>
                    <a:pt x="716" y="139"/>
                  </a:lnTo>
                  <a:lnTo>
                    <a:pt x="686" y="141"/>
                  </a:lnTo>
                  <a:lnTo>
                    <a:pt x="647" y="143"/>
                  </a:lnTo>
                  <a:lnTo>
                    <a:pt x="601" y="146"/>
                  </a:lnTo>
                  <a:lnTo>
                    <a:pt x="548" y="149"/>
                  </a:lnTo>
                  <a:lnTo>
                    <a:pt x="490" y="153"/>
                  </a:lnTo>
                  <a:lnTo>
                    <a:pt x="430" y="155"/>
                  </a:lnTo>
                  <a:lnTo>
                    <a:pt x="369" y="158"/>
                  </a:lnTo>
                  <a:lnTo>
                    <a:pt x="308" y="162"/>
                  </a:lnTo>
                  <a:lnTo>
                    <a:pt x="248" y="164"/>
                  </a:lnTo>
                  <a:lnTo>
                    <a:pt x="191" y="168"/>
                  </a:lnTo>
                  <a:lnTo>
                    <a:pt x="139" y="170"/>
                  </a:lnTo>
                  <a:lnTo>
                    <a:pt x="93" y="172"/>
                  </a:lnTo>
                  <a:lnTo>
                    <a:pt x="54" y="174"/>
                  </a:lnTo>
                  <a:lnTo>
                    <a:pt x="25" y="176"/>
                  </a:lnTo>
                  <a:lnTo>
                    <a:pt x="7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92" name="Freeform 246"/>
            <p:cNvSpPr>
              <a:spLocks/>
            </p:cNvSpPr>
            <p:nvPr/>
          </p:nvSpPr>
          <p:spPr bwMode="auto">
            <a:xfrm>
              <a:off x="4531" y="3100"/>
              <a:ext cx="274" cy="69"/>
            </a:xfrm>
            <a:custGeom>
              <a:avLst/>
              <a:gdLst>
                <a:gd name="T0" fmla="*/ 4 w 547"/>
                <a:gd name="T1" fmla="*/ 1 h 137"/>
                <a:gd name="T2" fmla="*/ 4 w 547"/>
                <a:gd name="T3" fmla="*/ 1 h 137"/>
                <a:gd name="T4" fmla="*/ 3 w 547"/>
                <a:gd name="T5" fmla="*/ 1 h 137"/>
                <a:gd name="T6" fmla="*/ 2 w 547"/>
                <a:gd name="T7" fmla="*/ 1 h 137"/>
                <a:gd name="T8" fmla="*/ 2 w 547"/>
                <a:gd name="T9" fmla="*/ 2 h 137"/>
                <a:gd name="T10" fmla="*/ 1 w 547"/>
                <a:gd name="T11" fmla="*/ 2 h 137"/>
                <a:gd name="T12" fmla="*/ 1 w 547"/>
                <a:gd name="T13" fmla="*/ 2 h 137"/>
                <a:gd name="T14" fmla="*/ 1 w 547"/>
                <a:gd name="T15" fmla="*/ 2 h 137"/>
                <a:gd name="T16" fmla="*/ 1 w 547"/>
                <a:gd name="T17" fmla="*/ 3 h 137"/>
                <a:gd name="T18" fmla="*/ 1 w 547"/>
                <a:gd name="T19" fmla="*/ 2 h 137"/>
                <a:gd name="T20" fmla="*/ 1 w 547"/>
                <a:gd name="T21" fmla="*/ 2 h 137"/>
                <a:gd name="T22" fmla="*/ 1 w 547"/>
                <a:gd name="T23" fmla="*/ 2 h 137"/>
                <a:gd name="T24" fmla="*/ 1 w 547"/>
                <a:gd name="T25" fmla="*/ 1 h 137"/>
                <a:gd name="T26" fmla="*/ 1 w 547"/>
                <a:gd name="T27" fmla="*/ 1 h 137"/>
                <a:gd name="T28" fmla="*/ 2 w 547"/>
                <a:gd name="T29" fmla="*/ 1 h 137"/>
                <a:gd name="T30" fmla="*/ 3 w 547"/>
                <a:gd name="T31" fmla="*/ 1 h 137"/>
                <a:gd name="T32" fmla="*/ 3 w 547"/>
                <a:gd name="T33" fmla="*/ 1 h 137"/>
                <a:gd name="T34" fmla="*/ 4 w 547"/>
                <a:gd name="T35" fmla="*/ 0 h 137"/>
                <a:gd name="T36" fmla="*/ 5 w 547"/>
                <a:gd name="T37" fmla="*/ 1 h 137"/>
                <a:gd name="T38" fmla="*/ 6 w 547"/>
                <a:gd name="T39" fmla="*/ 1 h 137"/>
                <a:gd name="T40" fmla="*/ 7 w 547"/>
                <a:gd name="T41" fmla="*/ 1 h 137"/>
                <a:gd name="T42" fmla="*/ 7 w 547"/>
                <a:gd name="T43" fmla="*/ 1 h 137"/>
                <a:gd name="T44" fmla="*/ 8 w 547"/>
                <a:gd name="T45" fmla="*/ 1 h 137"/>
                <a:gd name="T46" fmla="*/ 9 w 547"/>
                <a:gd name="T47" fmla="*/ 2 h 137"/>
                <a:gd name="T48" fmla="*/ 9 w 547"/>
                <a:gd name="T49" fmla="*/ 2 h 137"/>
                <a:gd name="T50" fmla="*/ 9 w 547"/>
                <a:gd name="T51" fmla="*/ 2 h 137"/>
                <a:gd name="T52" fmla="*/ 9 w 547"/>
                <a:gd name="T53" fmla="*/ 2 h 137"/>
                <a:gd name="T54" fmla="*/ 9 w 547"/>
                <a:gd name="T55" fmla="*/ 3 h 137"/>
                <a:gd name="T56" fmla="*/ 9 w 547"/>
                <a:gd name="T57" fmla="*/ 2 h 137"/>
                <a:gd name="T58" fmla="*/ 9 w 547"/>
                <a:gd name="T59" fmla="*/ 2 h 137"/>
                <a:gd name="T60" fmla="*/ 8 w 547"/>
                <a:gd name="T61" fmla="*/ 2 h 137"/>
                <a:gd name="T62" fmla="*/ 8 w 547"/>
                <a:gd name="T63" fmla="*/ 2 h 137"/>
                <a:gd name="T64" fmla="*/ 7 w 547"/>
                <a:gd name="T65" fmla="*/ 1 h 137"/>
                <a:gd name="T66" fmla="*/ 7 w 547"/>
                <a:gd name="T67" fmla="*/ 1 h 137"/>
                <a:gd name="T68" fmla="*/ 6 w 547"/>
                <a:gd name="T69" fmla="*/ 1 h 137"/>
                <a:gd name="T70" fmla="*/ 5 w 547"/>
                <a:gd name="T71" fmla="*/ 1 h 1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7"/>
                <a:gd name="T109" fmla="*/ 0 h 137"/>
                <a:gd name="T110" fmla="*/ 547 w 547"/>
                <a:gd name="T111" fmla="*/ 137 h 1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7" h="137">
                  <a:moveTo>
                    <a:pt x="283" y="35"/>
                  </a:moveTo>
                  <a:lnTo>
                    <a:pt x="255" y="35"/>
                  </a:lnTo>
                  <a:lnTo>
                    <a:pt x="229" y="35"/>
                  </a:lnTo>
                  <a:lnTo>
                    <a:pt x="203" y="38"/>
                  </a:lnTo>
                  <a:lnTo>
                    <a:pt x="179" y="41"/>
                  </a:lnTo>
                  <a:lnTo>
                    <a:pt x="155" y="45"/>
                  </a:lnTo>
                  <a:lnTo>
                    <a:pt x="133" y="49"/>
                  </a:lnTo>
                  <a:lnTo>
                    <a:pt x="112" y="55"/>
                  </a:lnTo>
                  <a:lnTo>
                    <a:pt x="93" y="62"/>
                  </a:lnTo>
                  <a:lnTo>
                    <a:pt x="76" y="69"/>
                  </a:lnTo>
                  <a:lnTo>
                    <a:pt x="59" y="77"/>
                  </a:lnTo>
                  <a:lnTo>
                    <a:pt x="46" y="85"/>
                  </a:lnTo>
                  <a:lnTo>
                    <a:pt x="34" y="94"/>
                  </a:lnTo>
                  <a:lnTo>
                    <a:pt x="25" y="104"/>
                  </a:lnTo>
                  <a:lnTo>
                    <a:pt x="17" y="115"/>
                  </a:lnTo>
                  <a:lnTo>
                    <a:pt x="12" y="125"/>
                  </a:lnTo>
                  <a:lnTo>
                    <a:pt x="10" y="137"/>
                  </a:lnTo>
                  <a:lnTo>
                    <a:pt x="5" y="130"/>
                  </a:lnTo>
                  <a:lnTo>
                    <a:pt x="2" y="122"/>
                  </a:lnTo>
                  <a:lnTo>
                    <a:pt x="1" y="115"/>
                  </a:lnTo>
                  <a:lnTo>
                    <a:pt x="0" y="107"/>
                  </a:lnTo>
                  <a:lnTo>
                    <a:pt x="1" y="95"/>
                  </a:lnTo>
                  <a:lnTo>
                    <a:pt x="5" y="84"/>
                  </a:lnTo>
                  <a:lnTo>
                    <a:pt x="12" y="72"/>
                  </a:lnTo>
                  <a:lnTo>
                    <a:pt x="21" y="62"/>
                  </a:lnTo>
                  <a:lnTo>
                    <a:pt x="33" y="53"/>
                  </a:lnTo>
                  <a:lnTo>
                    <a:pt x="47" y="43"/>
                  </a:lnTo>
                  <a:lnTo>
                    <a:pt x="63" y="35"/>
                  </a:lnTo>
                  <a:lnTo>
                    <a:pt x="80" y="27"/>
                  </a:lnTo>
                  <a:lnTo>
                    <a:pt x="100" y="20"/>
                  </a:lnTo>
                  <a:lnTo>
                    <a:pt x="120" y="15"/>
                  </a:lnTo>
                  <a:lnTo>
                    <a:pt x="143" y="10"/>
                  </a:lnTo>
                  <a:lnTo>
                    <a:pt x="168" y="5"/>
                  </a:lnTo>
                  <a:lnTo>
                    <a:pt x="192" y="2"/>
                  </a:lnTo>
                  <a:lnTo>
                    <a:pt x="218" y="1"/>
                  </a:lnTo>
                  <a:lnTo>
                    <a:pt x="246" y="0"/>
                  </a:lnTo>
                  <a:lnTo>
                    <a:pt x="274" y="0"/>
                  </a:lnTo>
                  <a:lnTo>
                    <a:pt x="301" y="1"/>
                  </a:lnTo>
                  <a:lnTo>
                    <a:pt x="329" y="4"/>
                  </a:lnTo>
                  <a:lnTo>
                    <a:pt x="355" y="8"/>
                  </a:lnTo>
                  <a:lnTo>
                    <a:pt x="380" y="12"/>
                  </a:lnTo>
                  <a:lnTo>
                    <a:pt x="404" y="18"/>
                  </a:lnTo>
                  <a:lnTo>
                    <a:pt x="427" y="25"/>
                  </a:lnTo>
                  <a:lnTo>
                    <a:pt x="447" y="33"/>
                  </a:lnTo>
                  <a:lnTo>
                    <a:pt x="467" y="41"/>
                  </a:lnTo>
                  <a:lnTo>
                    <a:pt x="484" y="49"/>
                  </a:lnTo>
                  <a:lnTo>
                    <a:pt x="500" y="60"/>
                  </a:lnTo>
                  <a:lnTo>
                    <a:pt x="513" y="69"/>
                  </a:lnTo>
                  <a:lnTo>
                    <a:pt x="525" y="79"/>
                  </a:lnTo>
                  <a:lnTo>
                    <a:pt x="534" y="91"/>
                  </a:lnTo>
                  <a:lnTo>
                    <a:pt x="541" y="102"/>
                  </a:lnTo>
                  <a:lnTo>
                    <a:pt x="545" y="114"/>
                  </a:lnTo>
                  <a:lnTo>
                    <a:pt x="547" y="125"/>
                  </a:lnTo>
                  <a:lnTo>
                    <a:pt x="547" y="126"/>
                  </a:lnTo>
                  <a:lnTo>
                    <a:pt x="547" y="128"/>
                  </a:lnTo>
                  <a:lnTo>
                    <a:pt x="547" y="130"/>
                  </a:lnTo>
                  <a:lnTo>
                    <a:pt x="547" y="131"/>
                  </a:lnTo>
                  <a:lnTo>
                    <a:pt x="540" y="122"/>
                  </a:lnTo>
                  <a:lnTo>
                    <a:pt x="532" y="113"/>
                  </a:lnTo>
                  <a:lnTo>
                    <a:pt x="521" y="103"/>
                  </a:lnTo>
                  <a:lnTo>
                    <a:pt x="510" y="95"/>
                  </a:lnTo>
                  <a:lnTo>
                    <a:pt x="497" y="87"/>
                  </a:lnTo>
                  <a:lnTo>
                    <a:pt x="483" y="79"/>
                  </a:lnTo>
                  <a:lnTo>
                    <a:pt x="467" y="72"/>
                  </a:lnTo>
                  <a:lnTo>
                    <a:pt x="451" y="65"/>
                  </a:lnTo>
                  <a:lnTo>
                    <a:pt x="433" y="60"/>
                  </a:lnTo>
                  <a:lnTo>
                    <a:pt x="414" y="54"/>
                  </a:lnTo>
                  <a:lnTo>
                    <a:pt x="393" y="49"/>
                  </a:lnTo>
                  <a:lnTo>
                    <a:pt x="373" y="45"/>
                  </a:lnTo>
                  <a:lnTo>
                    <a:pt x="352" y="41"/>
                  </a:lnTo>
                  <a:lnTo>
                    <a:pt x="329" y="39"/>
                  </a:lnTo>
                  <a:lnTo>
                    <a:pt x="306" y="36"/>
                  </a:lnTo>
                  <a:lnTo>
                    <a:pt x="283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93" name="Freeform 247"/>
            <p:cNvSpPr>
              <a:spLocks/>
            </p:cNvSpPr>
            <p:nvPr/>
          </p:nvSpPr>
          <p:spPr bwMode="auto">
            <a:xfrm>
              <a:off x="4476" y="2983"/>
              <a:ext cx="322" cy="17"/>
            </a:xfrm>
            <a:custGeom>
              <a:avLst/>
              <a:gdLst>
                <a:gd name="T0" fmla="*/ 0 w 644"/>
                <a:gd name="T1" fmla="*/ 0 h 33"/>
                <a:gd name="T2" fmla="*/ 10 w 644"/>
                <a:gd name="T3" fmla="*/ 0 h 33"/>
                <a:gd name="T4" fmla="*/ 10 w 644"/>
                <a:gd name="T5" fmla="*/ 1 h 33"/>
                <a:gd name="T6" fmla="*/ 0 w 64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4"/>
                <a:gd name="T13" fmla="*/ 0 h 33"/>
                <a:gd name="T14" fmla="*/ 644 w 64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4" h="33">
                  <a:moveTo>
                    <a:pt x="0" y="0"/>
                  </a:moveTo>
                  <a:lnTo>
                    <a:pt x="644" y="0"/>
                  </a:lnTo>
                  <a:lnTo>
                    <a:pt x="644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94" name="Freeform 248"/>
            <p:cNvSpPr>
              <a:spLocks/>
            </p:cNvSpPr>
            <p:nvPr/>
          </p:nvSpPr>
          <p:spPr bwMode="auto">
            <a:xfrm>
              <a:off x="4453" y="2749"/>
              <a:ext cx="157" cy="145"/>
            </a:xfrm>
            <a:custGeom>
              <a:avLst/>
              <a:gdLst>
                <a:gd name="T0" fmla="*/ 5 w 313"/>
                <a:gd name="T1" fmla="*/ 5 h 290"/>
                <a:gd name="T2" fmla="*/ 5 w 313"/>
                <a:gd name="T3" fmla="*/ 5 h 290"/>
                <a:gd name="T4" fmla="*/ 5 w 313"/>
                <a:gd name="T5" fmla="*/ 5 h 290"/>
                <a:gd name="T6" fmla="*/ 5 w 313"/>
                <a:gd name="T7" fmla="*/ 3 h 290"/>
                <a:gd name="T8" fmla="*/ 5 w 313"/>
                <a:gd name="T9" fmla="*/ 3 h 290"/>
                <a:gd name="T10" fmla="*/ 4 w 313"/>
                <a:gd name="T11" fmla="*/ 2 h 290"/>
                <a:gd name="T12" fmla="*/ 4 w 313"/>
                <a:gd name="T13" fmla="*/ 2 h 290"/>
                <a:gd name="T14" fmla="*/ 4 w 313"/>
                <a:gd name="T15" fmla="*/ 2 h 290"/>
                <a:gd name="T16" fmla="*/ 3 w 313"/>
                <a:gd name="T17" fmla="*/ 1 h 290"/>
                <a:gd name="T18" fmla="*/ 3 w 313"/>
                <a:gd name="T19" fmla="*/ 1 h 290"/>
                <a:gd name="T20" fmla="*/ 2 w 313"/>
                <a:gd name="T21" fmla="*/ 1 h 290"/>
                <a:gd name="T22" fmla="*/ 2 w 313"/>
                <a:gd name="T23" fmla="*/ 1 h 290"/>
                <a:gd name="T24" fmla="*/ 2 w 313"/>
                <a:gd name="T25" fmla="*/ 1 h 290"/>
                <a:gd name="T26" fmla="*/ 1 w 313"/>
                <a:gd name="T27" fmla="*/ 1 h 290"/>
                <a:gd name="T28" fmla="*/ 1 w 313"/>
                <a:gd name="T29" fmla="*/ 1 h 290"/>
                <a:gd name="T30" fmla="*/ 1 w 313"/>
                <a:gd name="T31" fmla="*/ 1 h 290"/>
                <a:gd name="T32" fmla="*/ 1 w 313"/>
                <a:gd name="T33" fmla="*/ 0 h 290"/>
                <a:gd name="T34" fmla="*/ 0 w 313"/>
                <a:gd name="T35" fmla="*/ 3 h 290"/>
                <a:gd name="T36" fmla="*/ 1 w 313"/>
                <a:gd name="T37" fmla="*/ 1 h 290"/>
                <a:gd name="T38" fmla="*/ 1 w 313"/>
                <a:gd name="T39" fmla="*/ 1 h 290"/>
                <a:gd name="T40" fmla="*/ 1 w 313"/>
                <a:gd name="T41" fmla="*/ 1 h 290"/>
                <a:gd name="T42" fmla="*/ 2 w 313"/>
                <a:gd name="T43" fmla="*/ 1 h 290"/>
                <a:gd name="T44" fmla="*/ 2 w 313"/>
                <a:gd name="T45" fmla="*/ 1 h 290"/>
                <a:gd name="T46" fmla="*/ 2 w 313"/>
                <a:gd name="T47" fmla="*/ 1 h 290"/>
                <a:gd name="T48" fmla="*/ 2 w 313"/>
                <a:gd name="T49" fmla="*/ 1 h 290"/>
                <a:gd name="T50" fmla="*/ 3 w 313"/>
                <a:gd name="T51" fmla="*/ 1 h 290"/>
                <a:gd name="T52" fmla="*/ 3 w 313"/>
                <a:gd name="T53" fmla="*/ 2 h 290"/>
                <a:gd name="T54" fmla="*/ 3 w 313"/>
                <a:gd name="T55" fmla="*/ 2 h 290"/>
                <a:gd name="T56" fmla="*/ 4 w 313"/>
                <a:gd name="T57" fmla="*/ 2 h 290"/>
                <a:gd name="T58" fmla="*/ 4 w 313"/>
                <a:gd name="T59" fmla="*/ 3 h 290"/>
                <a:gd name="T60" fmla="*/ 4 w 313"/>
                <a:gd name="T61" fmla="*/ 3 h 290"/>
                <a:gd name="T62" fmla="*/ 4 w 313"/>
                <a:gd name="T63" fmla="*/ 3 h 290"/>
                <a:gd name="T64" fmla="*/ 5 w 313"/>
                <a:gd name="T65" fmla="*/ 5 h 290"/>
                <a:gd name="T66" fmla="*/ 5 w 313"/>
                <a:gd name="T67" fmla="*/ 5 h 290"/>
                <a:gd name="T68" fmla="*/ 5 w 313"/>
                <a:gd name="T69" fmla="*/ 5 h 290"/>
                <a:gd name="T70" fmla="*/ 5 w 313"/>
                <a:gd name="T71" fmla="*/ 5 h 2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"/>
                <a:gd name="T109" fmla="*/ 0 h 290"/>
                <a:gd name="T110" fmla="*/ 313 w 313"/>
                <a:gd name="T111" fmla="*/ 290 h 2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" h="290">
                  <a:moveTo>
                    <a:pt x="313" y="285"/>
                  </a:moveTo>
                  <a:lnTo>
                    <a:pt x="310" y="280"/>
                  </a:lnTo>
                  <a:lnTo>
                    <a:pt x="300" y="266"/>
                  </a:lnTo>
                  <a:lnTo>
                    <a:pt x="287" y="244"/>
                  </a:lnTo>
                  <a:lnTo>
                    <a:pt x="268" y="217"/>
                  </a:lnTo>
                  <a:lnTo>
                    <a:pt x="248" y="189"/>
                  </a:lnTo>
                  <a:lnTo>
                    <a:pt x="226" y="159"/>
                  </a:lnTo>
                  <a:lnTo>
                    <a:pt x="203" y="131"/>
                  </a:lnTo>
                  <a:lnTo>
                    <a:pt x="180" y="107"/>
                  </a:lnTo>
                  <a:lnTo>
                    <a:pt x="151" y="80"/>
                  </a:lnTo>
                  <a:lnTo>
                    <a:pt x="123" y="58"/>
                  </a:lnTo>
                  <a:lnTo>
                    <a:pt x="98" y="40"/>
                  </a:lnTo>
                  <a:lnTo>
                    <a:pt x="76" y="25"/>
                  </a:lnTo>
                  <a:lnTo>
                    <a:pt x="58" y="13"/>
                  </a:lnTo>
                  <a:lnTo>
                    <a:pt x="44" y="5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0" y="245"/>
                  </a:lnTo>
                  <a:lnTo>
                    <a:pt x="59" y="62"/>
                  </a:lnTo>
                  <a:lnTo>
                    <a:pt x="60" y="62"/>
                  </a:lnTo>
                  <a:lnTo>
                    <a:pt x="63" y="62"/>
                  </a:lnTo>
                  <a:lnTo>
                    <a:pt x="69" y="63"/>
                  </a:lnTo>
                  <a:lnTo>
                    <a:pt x="78" y="68"/>
                  </a:lnTo>
                  <a:lnTo>
                    <a:pt x="91" y="76"/>
                  </a:lnTo>
                  <a:lnTo>
                    <a:pt x="109" y="88"/>
                  </a:lnTo>
                  <a:lnTo>
                    <a:pt x="132" y="108"/>
                  </a:lnTo>
                  <a:lnTo>
                    <a:pt x="161" y="133"/>
                  </a:lnTo>
                  <a:lnTo>
                    <a:pt x="176" y="149"/>
                  </a:lnTo>
                  <a:lnTo>
                    <a:pt x="196" y="171"/>
                  </a:lnTo>
                  <a:lnTo>
                    <a:pt x="216" y="198"/>
                  </a:lnTo>
                  <a:lnTo>
                    <a:pt x="237" y="224"/>
                  </a:lnTo>
                  <a:lnTo>
                    <a:pt x="256" y="250"/>
                  </a:lnTo>
                  <a:lnTo>
                    <a:pt x="272" y="270"/>
                  </a:lnTo>
                  <a:lnTo>
                    <a:pt x="283" y="284"/>
                  </a:lnTo>
                  <a:lnTo>
                    <a:pt x="287" y="290"/>
                  </a:lnTo>
                  <a:lnTo>
                    <a:pt x="313" y="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95" name="Freeform 249"/>
            <p:cNvSpPr>
              <a:spLocks/>
            </p:cNvSpPr>
            <p:nvPr/>
          </p:nvSpPr>
          <p:spPr bwMode="auto">
            <a:xfrm>
              <a:off x="3999" y="2840"/>
              <a:ext cx="659" cy="252"/>
            </a:xfrm>
            <a:custGeom>
              <a:avLst/>
              <a:gdLst>
                <a:gd name="T0" fmla="*/ 13 w 1317"/>
                <a:gd name="T1" fmla="*/ 5 h 504"/>
                <a:gd name="T2" fmla="*/ 13 w 1317"/>
                <a:gd name="T3" fmla="*/ 8 h 504"/>
                <a:gd name="T4" fmla="*/ 21 w 1317"/>
                <a:gd name="T5" fmla="*/ 3 h 504"/>
                <a:gd name="T6" fmla="*/ 14 w 1317"/>
                <a:gd name="T7" fmla="*/ 2 h 504"/>
                <a:gd name="T8" fmla="*/ 14 w 1317"/>
                <a:gd name="T9" fmla="*/ 2 h 504"/>
                <a:gd name="T10" fmla="*/ 14 w 1317"/>
                <a:gd name="T11" fmla="*/ 2 h 504"/>
                <a:gd name="T12" fmla="*/ 13 w 1317"/>
                <a:gd name="T13" fmla="*/ 1 h 504"/>
                <a:gd name="T14" fmla="*/ 13 w 1317"/>
                <a:gd name="T15" fmla="*/ 1 h 504"/>
                <a:gd name="T16" fmla="*/ 12 w 1317"/>
                <a:gd name="T17" fmla="*/ 0 h 504"/>
                <a:gd name="T18" fmla="*/ 11 w 1317"/>
                <a:gd name="T19" fmla="*/ 1 h 504"/>
                <a:gd name="T20" fmla="*/ 11 w 1317"/>
                <a:gd name="T21" fmla="*/ 1 h 504"/>
                <a:gd name="T22" fmla="*/ 11 w 1317"/>
                <a:gd name="T23" fmla="*/ 1 h 504"/>
                <a:gd name="T24" fmla="*/ 11 w 1317"/>
                <a:gd name="T25" fmla="*/ 1 h 504"/>
                <a:gd name="T26" fmla="*/ 12 w 1317"/>
                <a:gd name="T27" fmla="*/ 1 h 504"/>
                <a:gd name="T28" fmla="*/ 12 w 1317"/>
                <a:gd name="T29" fmla="*/ 1 h 504"/>
                <a:gd name="T30" fmla="*/ 12 w 1317"/>
                <a:gd name="T31" fmla="*/ 1 h 504"/>
                <a:gd name="T32" fmla="*/ 13 w 1317"/>
                <a:gd name="T33" fmla="*/ 1 h 504"/>
                <a:gd name="T34" fmla="*/ 13 w 1317"/>
                <a:gd name="T35" fmla="*/ 1 h 504"/>
                <a:gd name="T36" fmla="*/ 13 w 1317"/>
                <a:gd name="T37" fmla="*/ 2 h 504"/>
                <a:gd name="T38" fmla="*/ 14 w 1317"/>
                <a:gd name="T39" fmla="*/ 2 h 504"/>
                <a:gd name="T40" fmla="*/ 14 w 1317"/>
                <a:gd name="T41" fmla="*/ 2 h 504"/>
                <a:gd name="T42" fmla="*/ 10 w 1317"/>
                <a:gd name="T43" fmla="*/ 4 h 504"/>
                <a:gd name="T44" fmla="*/ 10 w 1317"/>
                <a:gd name="T45" fmla="*/ 4 h 504"/>
                <a:gd name="T46" fmla="*/ 10 w 1317"/>
                <a:gd name="T47" fmla="*/ 3 h 504"/>
                <a:gd name="T48" fmla="*/ 10 w 1317"/>
                <a:gd name="T49" fmla="*/ 3 h 504"/>
                <a:gd name="T50" fmla="*/ 8 w 1317"/>
                <a:gd name="T51" fmla="*/ 3 h 504"/>
                <a:gd name="T52" fmla="*/ 7 w 1317"/>
                <a:gd name="T53" fmla="*/ 3 h 504"/>
                <a:gd name="T54" fmla="*/ 5 w 1317"/>
                <a:gd name="T55" fmla="*/ 3 h 504"/>
                <a:gd name="T56" fmla="*/ 3 w 1317"/>
                <a:gd name="T57" fmla="*/ 3 h 504"/>
                <a:gd name="T58" fmla="*/ 2 w 1317"/>
                <a:gd name="T59" fmla="*/ 3 h 504"/>
                <a:gd name="T60" fmla="*/ 1 w 1317"/>
                <a:gd name="T61" fmla="*/ 3 h 504"/>
                <a:gd name="T62" fmla="*/ 0 w 1317"/>
                <a:gd name="T63" fmla="*/ 3 h 5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17"/>
                <a:gd name="T97" fmla="*/ 0 h 504"/>
                <a:gd name="T98" fmla="*/ 1317 w 1317"/>
                <a:gd name="T99" fmla="*/ 504 h 5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17" h="504">
                  <a:moveTo>
                    <a:pt x="91" y="317"/>
                  </a:moveTo>
                  <a:lnTo>
                    <a:pt x="804" y="307"/>
                  </a:lnTo>
                  <a:lnTo>
                    <a:pt x="758" y="504"/>
                  </a:lnTo>
                  <a:lnTo>
                    <a:pt x="825" y="502"/>
                  </a:lnTo>
                  <a:lnTo>
                    <a:pt x="910" y="138"/>
                  </a:lnTo>
                  <a:lnTo>
                    <a:pt x="1317" y="138"/>
                  </a:lnTo>
                  <a:lnTo>
                    <a:pt x="1248" y="42"/>
                  </a:lnTo>
                  <a:lnTo>
                    <a:pt x="879" y="100"/>
                  </a:lnTo>
                  <a:lnTo>
                    <a:pt x="879" y="98"/>
                  </a:lnTo>
                  <a:lnTo>
                    <a:pt x="877" y="93"/>
                  </a:lnTo>
                  <a:lnTo>
                    <a:pt x="869" y="83"/>
                  </a:lnTo>
                  <a:lnTo>
                    <a:pt x="859" y="67"/>
                  </a:lnTo>
                  <a:lnTo>
                    <a:pt x="845" y="48"/>
                  </a:lnTo>
                  <a:lnTo>
                    <a:pt x="830" y="31"/>
                  </a:lnTo>
                  <a:lnTo>
                    <a:pt x="814" y="15"/>
                  </a:lnTo>
                  <a:lnTo>
                    <a:pt x="800" y="4"/>
                  </a:lnTo>
                  <a:lnTo>
                    <a:pt x="787" y="0"/>
                  </a:lnTo>
                  <a:lnTo>
                    <a:pt x="709" y="0"/>
                  </a:lnTo>
                  <a:lnTo>
                    <a:pt x="700" y="2"/>
                  </a:lnTo>
                  <a:lnTo>
                    <a:pt x="692" y="7"/>
                  </a:lnTo>
                  <a:lnTo>
                    <a:pt x="686" y="15"/>
                  </a:lnTo>
                  <a:lnTo>
                    <a:pt x="684" y="24"/>
                  </a:lnTo>
                  <a:lnTo>
                    <a:pt x="685" y="33"/>
                  </a:lnTo>
                  <a:lnTo>
                    <a:pt x="689" y="40"/>
                  </a:lnTo>
                  <a:lnTo>
                    <a:pt x="695" y="45"/>
                  </a:lnTo>
                  <a:lnTo>
                    <a:pt x="704" y="46"/>
                  </a:lnTo>
                  <a:lnTo>
                    <a:pt x="707" y="46"/>
                  </a:lnTo>
                  <a:lnTo>
                    <a:pt x="715" y="46"/>
                  </a:lnTo>
                  <a:lnTo>
                    <a:pt x="725" y="45"/>
                  </a:lnTo>
                  <a:lnTo>
                    <a:pt x="739" y="45"/>
                  </a:lnTo>
                  <a:lnTo>
                    <a:pt x="753" y="45"/>
                  </a:lnTo>
                  <a:lnTo>
                    <a:pt x="766" y="46"/>
                  </a:lnTo>
                  <a:lnTo>
                    <a:pt x="778" y="46"/>
                  </a:lnTo>
                  <a:lnTo>
                    <a:pt x="787" y="48"/>
                  </a:lnTo>
                  <a:lnTo>
                    <a:pt x="795" y="53"/>
                  </a:lnTo>
                  <a:lnTo>
                    <a:pt x="804" y="62"/>
                  </a:lnTo>
                  <a:lnTo>
                    <a:pt x="815" y="72"/>
                  </a:lnTo>
                  <a:lnTo>
                    <a:pt x="824" y="85"/>
                  </a:lnTo>
                  <a:lnTo>
                    <a:pt x="832" y="96"/>
                  </a:lnTo>
                  <a:lnTo>
                    <a:pt x="839" y="107"/>
                  </a:lnTo>
                  <a:lnTo>
                    <a:pt x="844" y="114"/>
                  </a:lnTo>
                  <a:lnTo>
                    <a:pt x="845" y="116"/>
                  </a:lnTo>
                  <a:lnTo>
                    <a:pt x="746" y="116"/>
                  </a:lnTo>
                  <a:lnTo>
                    <a:pt x="636" y="221"/>
                  </a:lnTo>
                  <a:lnTo>
                    <a:pt x="635" y="219"/>
                  </a:lnTo>
                  <a:lnTo>
                    <a:pt x="633" y="212"/>
                  </a:lnTo>
                  <a:lnTo>
                    <a:pt x="626" y="203"/>
                  </a:lnTo>
                  <a:lnTo>
                    <a:pt x="616" y="191"/>
                  </a:lnTo>
                  <a:lnTo>
                    <a:pt x="605" y="189"/>
                  </a:lnTo>
                  <a:lnTo>
                    <a:pt x="583" y="186"/>
                  </a:lnTo>
                  <a:lnTo>
                    <a:pt x="552" y="185"/>
                  </a:lnTo>
                  <a:lnTo>
                    <a:pt x="512" y="184"/>
                  </a:lnTo>
                  <a:lnTo>
                    <a:pt x="465" y="184"/>
                  </a:lnTo>
                  <a:lnTo>
                    <a:pt x="413" y="183"/>
                  </a:lnTo>
                  <a:lnTo>
                    <a:pt x="358" y="183"/>
                  </a:lnTo>
                  <a:lnTo>
                    <a:pt x="301" y="184"/>
                  </a:lnTo>
                  <a:lnTo>
                    <a:pt x="244" y="184"/>
                  </a:lnTo>
                  <a:lnTo>
                    <a:pt x="190" y="185"/>
                  </a:lnTo>
                  <a:lnTo>
                    <a:pt x="139" y="185"/>
                  </a:lnTo>
                  <a:lnTo>
                    <a:pt x="93" y="186"/>
                  </a:lnTo>
                  <a:lnTo>
                    <a:pt x="55" y="186"/>
                  </a:lnTo>
                  <a:lnTo>
                    <a:pt x="25" y="188"/>
                  </a:lnTo>
                  <a:lnTo>
                    <a:pt x="6" y="188"/>
                  </a:lnTo>
                  <a:lnTo>
                    <a:pt x="0" y="188"/>
                  </a:lnTo>
                  <a:lnTo>
                    <a:pt x="91" y="3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96" name="Freeform 250"/>
            <p:cNvSpPr>
              <a:spLocks/>
            </p:cNvSpPr>
            <p:nvPr/>
          </p:nvSpPr>
          <p:spPr bwMode="auto">
            <a:xfrm>
              <a:off x="4030" y="2945"/>
              <a:ext cx="257" cy="11"/>
            </a:xfrm>
            <a:custGeom>
              <a:avLst/>
              <a:gdLst>
                <a:gd name="T0" fmla="*/ 1 w 513"/>
                <a:gd name="T1" fmla="*/ 1 h 22"/>
                <a:gd name="T2" fmla="*/ 0 w 513"/>
                <a:gd name="T3" fmla="*/ 0 h 22"/>
                <a:gd name="T4" fmla="*/ 9 w 513"/>
                <a:gd name="T5" fmla="*/ 0 h 22"/>
                <a:gd name="T6" fmla="*/ 9 w 513"/>
                <a:gd name="T7" fmla="*/ 1 h 22"/>
                <a:gd name="T8" fmla="*/ 1 w 513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3"/>
                <a:gd name="T16" fmla="*/ 0 h 22"/>
                <a:gd name="T17" fmla="*/ 513 w 51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3" h="22">
                  <a:moveTo>
                    <a:pt x="26" y="22"/>
                  </a:moveTo>
                  <a:lnTo>
                    <a:pt x="0" y="0"/>
                  </a:lnTo>
                  <a:lnTo>
                    <a:pt x="513" y="0"/>
                  </a:lnTo>
                  <a:lnTo>
                    <a:pt x="513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97" name="Freeform 251"/>
            <p:cNvSpPr>
              <a:spLocks/>
            </p:cNvSpPr>
            <p:nvPr/>
          </p:nvSpPr>
          <p:spPr bwMode="auto">
            <a:xfrm>
              <a:off x="3900" y="2905"/>
              <a:ext cx="478" cy="169"/>
            </a:xfrm>
            <a:custGeom>
              <a:avLst/>
              <a:gdLst>
                <a:gd name="T0" fmla="*/ 1 w 955"/>
                <a:gd name="T1" fmla="*/ 3 h 339"/>
                <a:gd name="T2" fmla="*/ 1 w 955"/>
                <a:gd name="T3" fmla="*/ 0 h 339"/>
                <a:gd name="T4" fmla="*/ 1 w 955"/>
                <a:gd name="T5" fmla="*/ 0 h 339"/>
                <a:gd name="T6" fmla="*/ 0 w 955"/>
                <a:gd name="T7" fmla="*/ 0 h 339"/>
                <a:gd name="T8" fmla="*/ 4 w 955"/>
                <a:gd name="T9" fmla="*/ 0 h 339"/>
                <a:gd name="T10" fmla="*/ 4 w 955"/>
                <a:gd name="T11" fmla="*/ 0 h 339"/>
                <a:gd name="T12" fmla="*/ 1 w 955"/>
                <a:gd name="T13" fmla="*/ 0 h 339"/>
                <a:gd name="T14" fmla="*/ 2 w 955"/>
                <a:gd name="T15" fmla="*/ 3 h 339"/>
                <a:gd name="T16" fmla="*/ 15 w 955"/>
                <a:gd name="T17" fmla="*/ 3 h 339"/>
                <a:gd name="T18" fmla="*/ 2 w 955"/>
                <a:gd name="T19" fmla="*/ 4 h 339"/>
                <a:gd name="T20" fmla="*/ 3 w 955"/>
                <a:gd name="T21" fmla="*/ 4 h 339"/>
                <a:gd name="T22" fmla="*/ 15 w 955"/>
                <a:gd name="T23" fmla="*/ 5 h 339"/>
                <a:gd name="T24" fmla="*/ 2 w 955"/>
                <a:gd name="T25" fmla="*/ 5 h 339"/>
                <a:gd name="T26" fmla="*/ 1 w 955"/>
                <a:gd name="T27" fmla="*/ 3 h 339"/>
                <a:gd name="T28" fmla="*/ 1 w 955"/>
                <a:gd name="T29" fmla="*/ 3 h 3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55"/>
                <a:gd name="T46" fmla="*/ 0 h 339"/>
                <a:gd name="T47" fmla="*/ 955 w 955"/>
                <a:gd name="T48" fmla="*/ 339 h 3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55" h="339">
                  <a:moveTo>
                    <a:pt x="34" y="249"/>
                  </a:moveTo>
                  <a:lnTo>
                    <a:pt x="34" y="40"/>
                  </a:lnTo>
                  <a:lnTo>
                    <a:pt x="32" y="40"/>
                  </a:lnTo>
                  <a:lnTo>
                    <a:pt x="0" y="0"/>
                  </a:lnTo>
                  <a:lnTo>
                    <a:pt x="209" y="18"/>
                  </a:lnTo>
                  <a:lnTo>
                    <a:pt x="224" y="40"/>
                  </a:lnTo>
                  <a:lnTo>
                    <a:pt x="60" y="40"/>
                  </a:lnTo>
                  <a:lnTo>
                    <a:pt x="78" y="226"/>
                  </a:lnTo>
                  <a:lnTo>
                    <a:pt x="955" y="236"/>
                  </a:lnTo>
                  <a:lnTo>
                    <a:pt x="116" y="263"/>
                  </a:lnTo>
                  <a:lnTo>
                    <a:pt x="151" y="308"/>
                  </a:lnTo>
                  <a:lnTo>
                    <a:pt x="901" y="330"/>
                  </a:lnTo>
                  <a:lnTo>
                    <a:pt x="93" y="339"/>
                  </a:lnTo>
                  <a:lnTo>
                    <a:pt x="22" y="249"/>
                  </a:lnTo>
                  <a:lnTo>
                    <a:pt x="34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98" name="Freeform 252"/>
            <p:cNvSpPr>
              <a:spLocks/>
            </p:cNvSpPr>
            <p:nvPr/>
          </p:nvSpPr>
          <p:spPr bwMode="auto">
            <a:xfrm>
              <a:off x="3938" y="2895"/>
              <a:ext cx="897" cy="201"/>
            </a:xfrm>
            <a:custGeom>
              <a:avLst/>
              <a:gdLst>
                <a:gd name="T0" fmla="*/ 17 w 1796"/>
                <a:gd name="T1" fmla="*/ 5 h 404"/>
                <a:gd name="T2" fmla="*/ 18 w 1796"/>
                <a:gd name="T3" fmla="*/ 5 h 404"/>
                <a:gd name="T4" fmla="*/ 19 w 1796"/>
                <a:gd name="T5" fmla="*/ 5 h 404"/>
                <a:gd name="T6" fmla="*/ 20 w 1796"/>
                <a:gd name="T7" fmla="*/ 5 h 404"/>
                <a:gd name="T8" fmla="*/ 21 w 1796"/>
                <a:gd name="T9" fmla="*/ 5 h 404"/>
                <a:gd name="T10" fmla="*/ 22 w 1796"/>
                <a:gd name="T11" fmla="*/ 5 h 404"/>
                <a:gd name="T12" fmla="*/ 24 w 1796"/>
                <a:gd name="T13" fmla="*/ 4 h 404"/>
                <a:gd name="T14" fmla="*/ 25 w 1796"/>
                <a:gd name="T15" fmla="*/ 4 h 404"/>
                <a:gd name="T16" fmla="*/ 26 w 1796"/>
                <a:gd name="T17" fmla="*/ 3 h 404"/>
                <a:gd name="T18" fmla="*/ 26 w 1796"/>
                <a:gd name="T19" fmla="*/ 3 h 404"/>
                <a:gd name="T20" fmla="*/ 26 w 1796"/>
                <a:gd name="T21" fmla="*/ 2 h 404"/>
                <a:gd name="T22" fmla="*/ 26 w 1796"/>
                <a:gd name="T23" fmla="*/ 2 h 404"/>
                <a:gd name="T24" fmla="*/ 25 w 1796"/>
                <a:gd name="T25" fmla="*/ 2 h 404"/>
                <a:gd name="T26" fmla="*/ 24 w 1796"/>
                <a:gd name="T27" fmla="*/ 1 h 404"/>
                <a:gd name="T28" fmla="*/ 23 w 1796"/>
                <a:gd name="T29" fmla="*/ 1 h 404"/>
                <a:gd name="T30" fmla="*/ 22 w 1796"/>
                <a:gd name="T31" fmla="*/ 1 h 404"/>
                <a:gd name="T32" fmla="*/ 20 w 1796"/>
                <a:gd name="T33" fmla="*/ 0 h 404"/>
                <a:gd name="T34" fmla="*/ 19 w 1796"/>
                <a:gd name="T35" fmla="*/ 0 h 404"/>
                <a:gd name="T36" fmla="*/ 18 w 1796"/>
                <a:gd name="T37" fmla="*/ 0 h 404"/>
                <a:gd name="T38" fmla="*/ 16 w 1796"/>
                <a:gd name="T39" fmla="*/ 0 h 404"/>
                <a:gd name="T40" fmla="*/ 16 w 1796"/>
                <a:gd name="T41" fmla="*/ 0 h 404"/>
                <a:gd name="T42" fmla="*/ 16 w 1796"/>
                <a:gd name="T43" fmla="*/ 0 h 404"/>
                <a:gd name="T44" fmla="*/ 16 w 1796"/>
                <a:gd name="T45" fmla="*/ 0 h 404"/>
                <a:gd name="T46" fmla="*/ 17 w 1796"/>
                <a:gd name="T47" fmla="*/ 0 h 404"/>
                <a:gd name="T48" fmla="*/ 18 w 1796"/>
                <a:gd name="T49" fmla="*/ 0 h 404"/>
                <a:gd name="T50" fmla="*/ 19 w 1796"/>
                <a:gd name="T51" fmla="*/ 0 h 404"/>
                <a:gd name="T52" fmla="*/ 20 w 1796"/>
                <a:gd name="T53" fmla="*/ 0 h 404"/>
                <a:gd name="T54" fmla="*/ 22 w 1796"/>
                <a:gd name="T55" fmla="*/ 0 h 404"/>
                <a:gd name="T56" fmla="*/ 24 w 1796"/>
                <a:gd name="T57" fmla="*/ 1 h 404"/>
                <a:gd name="T58" fmla="*/ 26 w 1796"/>
                <a:gd name="T59" fmla="*/ 1 h 404"/>
                <a:gd name="T60" fmla="*/ 27 w 1796"/>
                <a:gd name="T61" fmla="*/ 2 h 404"/>
                <a:gd name="T62" fmla="*/ 27 w 1796"/>
                <a:gd name="T63" fmla="*/ 2 h 404"/>
                <a:gd name="T64" fmla="*/ 27 w 1796"/>
                <a:gd name="T65" fmla="*/ 3 h 404"/>
                <a:gd name="T66" fmla="*/ 27 w 1796"/>
                <a:gd name="T67" fmla="*/ 3 h 404"/>
                <a:gd name="T68" fmla="*/ 26 w 1796"/>
                <a:gd name="T69" fmla="*/ 4 h 404"/>
                <a:gd name="T70" fmla="*/ 25 w 1796"/>
                <a:gd name="T71" fmla="*/ 4 h 404"/>
                <a:gd name="T72" fmla="*/ 23 w 1796"/>
                <a:gd name="T73" fmla="*/ 5 h 404"/>
                <a:gd name="T74" fmla="*/ 21 w 1796"/>
                <a:gd name="T75" fmla="*/ 5 h 404"/>
                <a:gd name="T76" fmla="*/ 20 w 1796"/>
                <a:gd name="T77" fmla="*/ 6 h 404"/>
                <a:gd name="T78" fmla="*/ 19 w 1796"/>
                <a:gd name="T79" fmla="*/ 6 h 404"/>
                <a:gd name="T80" fmla="*/ 18 w 1796"/>
                <a:gd name="T81" fmla="*/ 6 h 404"/>
                <a:gd name="T82" fmla="*/ 17 w 1796"/>
                <a:gd name="T83" fmla="*/ 6 h 404"/>
                <a:gd name="T84" fmla="*/ 17 w 1796"/>
                <a:gd name="T85" fmla="*/ 6 h 404"/>
                <a:gd name="T86" fmla="*/ 0 w 1796"/>
                <a:gd name="T87" fmla="*/ 5 h 4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96"/>
                <a:gd name="T133" fmla="*/ 0 h 404"/>
                <a:gd name="T134" fmla="*/ 1796 w 1796"/>
                <a:gd name="T135" fmla="*/ 404 h 4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96" h="404">
                  <a:moveTo>
                    <a:pt x="1077" y="377"/>
                  </a:moveTo>
                  <a:lnTo>
                    <a:pt x="1097" y="375"/>
                  </a:lnTo>
                  <a:lnTo>
                    <a:pt x="1116" y="374"/>
                  </a:lnTo>
                  <a:lnTo>
                    <a:pt x="1137" y="371"/>
                  </a:lnTo>
                  <a:lnTo>
                    <a:pt x="1158" y="369"/>
                  </a:lnTo>
                  <a:lnTo>
                    <a:pt x="1179" y="367"/>
                  </a:lnTo>
                  <a:lnTo>
                    <a:pt x="1201" y="364"/>
                  </a:lnTo>
                  <a:lnTo>
                    <a:pt x="1223" y="361"/>
                  </a:lnTo>
                  <a:lnTo>
                    <a:pt x="1245" y="359"/>
                  </a:lnTo>
                  <a:lnTo>
                    <a:pt x="1267" y="355"/>
                  </a:lnTo>
                  <a:lnTo>
                    <a:pt x="1289" y="353"/>
                  </a:lnTo>
                  <a:lnTo>
                    <a:pt x="1311" y="349"/>
                  </a:lnTo>
                  <a:lnTo>
                    <a:pt x="1333" y="346"/>
                  </a:lnTo>
                  <a:lnTo>
                    <a:pt x="1353" y="342"/>
                  </a:lnTo>
                  <a:lnTo>
                    <a:pt x="1374" y="339"/>
                  </a:lnTo>
                  <a:lnTo>
                    <a:pt x="1394" y="336"/>
                  </a:lnTo>
                  <a:lnTo>
                    <a:pt x="1413" y="332"/>
                  </a:lnTo>
                  <a:lnTo>
                    <a:pt x="1450" y="324"/>
                  </a:lnTo>
                  <a:lnTo>
                    <a:pt x="1483" y="315"/>
                  </a:lnTo>
                  <a:lnTo>
                    <a:pt x="1516" y="304"/>
                  </a:lnTo>
                  <a:lnTo>
                    <a:pt x="1546" y="293"/>
                  </a:lnTo>
                  <a:lnTo>
                    <a:pt x="1573" y="281"/>
                  </a:lnTo>
                  <a:lnTo>
                    <a:pt x="1599" y="270"/>
                  </a:lnTo>
                  <a:lnTo>
                    <a:pt x="1622" y="257"/>
                  </a:lnTo>
                  <a:lnTo>
                    <a:pt x="1642" y="246"/>
                  </a:lnTo>
                  <a:lnTo>
                    <a:pt x="1661" y="234"/>
                  </a:lnTo>
                  <a:lnTo>
                    <a:pt x="1677" y="224"/>
                  </a:lnTo>
                  <a:lnTo>
                    <a:pt x="1691" y="213"/>
                  </a:lnTo>
                  <a:lnTo>
                    <a:pt x="1701" y="205"/>
                  </a:lnTo>
                  <a:lnTo>
                    <a:pt x="1710" y="198"/>
                  </a:lnTo>
                  <a:lnTo>
                    <a:pt x="1717" y="193"/>
                  </a:lnTo>
                  <a:lnTo>
                    <a:pt x="1721" y="189"/>
                  </a:lnTo>
                  <a:lnTo>
                    <a:pt x="1722" y="188"/>
                  </a:lnTo>
                  <a:lnTo>
                    <a:pt x="1720" y="187"/>
                  </a:lnTo>
                  <a:lnTo>
                    <a:pt x="1714" y="183"/>
                  </a:lnTo>
                  <a:lnTo>
                    <a:pt x="1703" y="178"/>
                  </a:lnTo>
                  <a:lnTo>
                    <a:pt x="1691" y="171"/>
                  </a:lnTo>
                  <a:lnTo>
                    <a:pt x="1675" y="163"/>
                  </a:lnTo>
                  <a:lnTo>
                    <a:pt x="1656" y="152"/>
                  </a:lnTo>
                  <a:lnTo>
                    <a:pt x="1634" y="142"/>
                  </a:lnTo>
                  <a:lnTo>
                    <a:pt x="1611" y="132"/>
                  </a:lnTo>
                  <a:lnTo>
                    <a:pt x="1586" y="120"/>
                  </a:lnTo>
                  <a:lnTo>
                    <a:pt x="1559" y="110"/>
                  </a:lnTo>
                  <a:lnTo>
                    <a:pt x="1532" y="98"/>
                  </a:lnTo>
                  <a:lnTo>
                    <a:pt x="1504" y="89"/>
                  </a:lnTo>
                  <a:lnTo>
                    <a:pt x="1475" y="80"/>
                  </a:lnTo>
                  <a:lnTo>
                    <a:pt x="1445" y="72"/>
                  </a:lnTo>
                  <a:lnTo>
                    <a:pt x="1418" y="65"/>
                  </a:lnTo>
                  <a:lnTo>
                    <a:pt x="1389" y="60"/>
                  </a:lnTo>
                  <a:lnTo>
                    <a:pt x="1360" y="57"/>
                  </a:lnTo>
                  <a:lnTo>
                    <a:pt x="1331" y="53"/>
                  </a:lnTo>
                  <a:lnTo>
                    <a:pt x="1300" y="51"/>
                  </a:lnTo>
                  <a:lnTo>
                    <a:pt x="1270" y="47"/>
                  </a:lnTo>
                  <a:lnTo>
                    <a:pt x="1239" y="45"/>
                  </a:lnTo>
                  <a:lnTo>
                    <a:pt x="1211" y="43"/>
                  </a:lnTo>
                  <a:lnTo>
                    <a:pt x="1182" y="42"/>
                  </a:lnTo>
                  <a:lnTo>
                    <a:pt x="1154" y="39"/>
                  </a:lnTo>
                  <a:lnTo>
                    <a:pt x="1128" y="38"/>
                  </a:lnTo>
                  <a:lnTo>
                    <a:pt x="1105" y="37"/>
                  </a:lnTo>
                  <a:lnTo>
                    <a:pt x="1083" y="36"/>
                  </a:lnTo>
                  <a:lnTo>
                    <a:pt x="1065" y="35"/>
                  </a:lnTo>
                  <a:lnTo>
                    <a:pt x="1051" y="35"/>
                  </a:lnTo>
                  <a:lnTo>
                    <a:pt x="1039" y="34"/>
                  </a:lnTo>
                  <a:lnTo>
                    <a:pt x="1032" y="34"/>
                  </a:lnTo>
                  <a:lnTo>
                    <a:pt x="1030" y="34"/>
                  </a:lnTo>
                  <a:lnTo>
                    <a:pt x="1031" y="34"/>
                  </a:lnTo>
                  <a:lnTo>
                    <a:pt x="1036" y="31"/>
                  </a:lnTo>
                  <a:lnTo>
                    <a:pt x="1042" y="29"/>
                  </a:lnTo>
                  <a:lnTo>
                    <a:pt x="1052" y="26"/>
                  </a:lnTo>
                  <a:lnTo>
                    <a:pt x="1063" y="22"/>
                  </a:lnTo>
                  <a:lnTo>
                    <a:pt x="1078" y="19"/>
                  </a:lnTo>
                  <a:lnTo>
                    <a:pt x="1094" y="15"/>
                  </a:lnTo>
                  <a:lnTo>
                    <a:pt x="1114" y="11"/>
                  </a:lnTo>
                  <a:lnTo>
                    <a:pt x="1135" y="7"/>
                  </a:lnTo>
                  <a:lnTo>
                    <a:pt x="1159" y="5"/>
                  </a:lnTo>
                  <a:lnTo>
                    <a:pt x="1184" y="2"/>
                  </a:lnTo>
                  <a:lnTo>
                    <a:pt x="1213" y="1"/>
                  </a:lnTo>
                  <a:lnTo>
                    <a:pt x="1243" y="0"/>
                  </a:lnTo>
                  <a:lnTo>
                    <a:pt x="1274" y="1"/>
                  </a:lnTo>
                  <a:lnTo>
                    <a:pt x="1308" y="4"/>
                  </a:lnTo>
                  <a:lnTo>
                    <a:pt x="1344" y="8"/>
                  </a:lnTo>
                  <a:lnTo>
                    <a:pt x="1381" y="14"/>
                  </a:lnTo>
                  <a:lnTo>
                    <a:pt x="1420" y="22"/>
                  </a:lnTo>
                  <a:lnTo>
                    <a:pt x="1458" y="31"/>
                  </a:lnTo>
                  <a:lnTo>
                    <a:pt x="1497" y="42"/>
                  </a:lnTo>
                  <a:lnTo>
                    <a:pt x="1535" y="54"/>
                  </a:lnTo>
                  <a:lnTo>
                    <a:pt x="1573" y="67"/>
                  </a:lnTo>
                  <a:lnTo>
                    <a:pt x="1609" y="80"/>
                  </a:lnTo>
                  <a:lnTo>
                    <a:pt x="1644" y="94"/>
                  </a:lnTo>
                  <a:lnTo>
                    <a:pt x="1675" y="107"/>
                  </a:lnTo>
                  <a:lnTo>
                    <a:pt x="1705" y="121"/>
                  </a:lnTo>
                  <a:lnTo>
                    <a:pt x="1730" y="134"/>
                  </a:lnTo>
                  <a:lnTo>
                    <a:pt x="1753" y="147"/>
                  </a:lnTo>
                  <a:lnTo>
                    <a:pt x="1770" y="158"/>
                  </a:lnTo>
                  <a:lnTo>
                    <a:pt x="1784" y="168"/>
                  </a:lnTo>
                  <a:lnTo>
                    <a:pt x="1792" y="178"/>
                  </a:lnTo>
                  <a:lnTo>
                    <a:pt x="1796" y="186"/>
                  </a:lnTo>
                  <a:lnTo>
                    <a:pt x="1794" y="193"/>
                  </a:lnTo>
                  <a:lnTo>
                    <a:pt x="1789" y="202"/>
                  </a:lnTo>
                  <a:lnTo>
                    <a:pt x="1781" y="212"/>
                  </a:lnTo>
                  <a:lnTo>
                    <a:pt x="1769" y="223"/>
                  </a:lnTo>
                  <a:lnTo>
                    <a:pt x="1754" y="235"/>
                  </a:lnTo>
                  <a:lnTo>
                    <a:pt x="1737" y="248"/>
                  </a:lnTo>
                  <a:lnTo>
                    <a:pt x="1715" y="261"/>
                  </a:lnTo>
                  <a:lnTo>
                    <a:pt x="1692" y="274"/>
                  </a:lnTo>
                  <a:lnTo>
                    <a:pt x="1664" y="288"/>
                  </a:lnTo>
                  <a:lnTo>
                    <a:pt x="1634" y="302"/>
                  </a:lnTo>
                  <a:lnTo>
                    <a:pt x="1601" y="315"/>
                  </a:lnTo>
                  <a:lnTo>
                    <a:pt x="1564" y="329"/>
                  </a:lnTo>
                  <a:lnTo>
                    <a:pt x="1525" y="341"/>
                  </a:lnTo>
                  <a:lnTo>
                    <a:pt x="1483" y="353"/>
                  </a:lnTo>
                  <a:lnTo>
                    <a:pt x="1439" y="364"/>
                  </a:lnTo>
                  <a:lnTo>
                    <a:pt x="1390" y="375"/>
                  </a:lnTo>
                  <a:lnTo>
                    <a:pt x="1371" y="378"/>
                  </a:lnTo>
                  <a:lnTo>
                    <a:pt x="1350" y="382"/>
                  </a:lnTo>
                  <a:lnTo>
                    <a:pt x="1330" y="385"/>
                  </a:lnTo>
                  <a:lnTo>
                    <a:pt x="1311" y="389"/>
                  </a:lnTo>
                  <a:lnTo>
                    <a:pt x="1292" y="391"/>
                  </a:lnTo>
                  <a:lnTo>
                    <a:pt x="1273" y="393"/>
                  </a:lnTo>
                  <a:lnTo>
                    <a:pt x="1254" y="394"/>
                  </a:lnTo>
                  <a:lnTo>
                    <a:pt x="1236" y="397"/>
                  </a:lnTo>
                  <a:lnTo>
                    <a:pt x="1217" y="398"/>
                  </a:lnTo>
                  <a:lnTo>
                    <a:pt x="1200" y="399"/>
                  </a:lnTo>
                  <a:lnTo>
                    <a:pt x="1183" y="399"/>
                  </a:lnTo>
                  <a:lnTo>
                    <a:pt x="1166" y="400"/>
                  </a:lnTo>
                  <a:lnTo>
                    <a:pt x="1148" y="401"/>
                  </a:lnTo>
                  <a:lnTo>
                    <a:pt x="1132" y="401"/>
                  </a:lnTo>
                  <a:lnTo>
                    <a:pt x="1116" y="401"/>
                  </a:lnTo>
                  <a:lnTo>
                    <a:pt x="1101" y="401"/>
                  </a:lnTo>
                  <a:lnTo>
                    <a:pt x="1101" y="404"/>
                  </a:lnTo>
                  <a:lnTo>
                    <a:pt x="0" y="404"/>
                  </a:lnTo>
                  <a:lnTo>
                    <a:pt x="18" y="377"/>
                  </a:lnTo>
                  <a:lnTo>
                    <a:pt x="1077" y="3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99" name="Freeform 253"/>
            <p:cNvSpPr>
              <a:spLocks/>
            </p:cNvSpPr>
            <p:nvPr/>
          </p:nvSpPr>
          <p:spPr bwMode="auto">
            <a:xfrm>
              <a:off x="3936" y="3095"/>
              <a:ext cx="579" cy="75"/>
            </a:xfrm>
            <a:custGeom>
              <a:avLst/>
              <a:gdLst>
                <a:gd name="T0" fmla="*/ 1 w 1158"/>
                <a:gd name="T1" fmla="*/ 0 h 151"/>
                <a:gd name="T2" fmla="*/ 1 w 1158"/>
                <a:gd name="T3" fmla="*/ 0 h 151"/>
                <a:gd name="T4" fmla="*/ 1 w 1158"/>
                <a:gd name="T5" fmla="*/ 1 h 151"/>
                <a:gd name="T6" fmla="*/ 1 w 1158"/>
                <a:gd name="T7" fmla="*/ 1 h 151"/>
                <a:gd name="T8" fmla="*/ 2 w 1158"/>
                <a:gd name="T9" fmla="*/ 1 h 151"/>
                <a:gd name="T10" fmla="*/ 3 w 1158"/>
                <a:gd name="T11" fmla="*/ 1 h 151"/>
                <a:gd name="T12" fmla="*/ 5 w 1158"/>
                <a:gd name="T13" fmla="*/ 1 h 151"/>
                <a:gd name="T14" fmla="*/ 6 w 1158"/>
                <a:gd name="T15" fmla="*/ 1 h 151"/>
                <a:gd name="T16" fmla="*/ 9 w 1158"/>
                <a:gd name="T17" fmla="*/ 1 h 151"/>
                <a:gd name="T18" fmla="*/ 10 w 1158"/>
                <a:gd name="T19" fmla="*/ 1 h 151"/>
                <a:gd name="T20" fmla="*/ 11 w 1158"/>
                <a:gd name="T21" fmla="*/ 1 h 151"/>
                <a:gd name="T22" fmla="*/ 12 w 1158"/>
                <a:gd name="T23" fmla="*/ 1 h 151"/>
                <a:gd name="T24" fmla="*/ 13 w 1158"/>
                <a:gd name="T25" fmla="*/ 1 h 151"/>
                <a:gd name="T26" fmla="*/ 13 w 1158"/>
                <a:gd name="T27" fmla="*/ 1 h 151"/>
                <a:gd name="T28" fmla="*/ 14 w 1158"/>
                <a:gd name="T29" fmla="*/ 1 h 151"/>
                <a:gd name="T30" fmla="*/ 15 w 1158"/>
                <a:gd name="T31" fmla="*/ 1 h 151"/>
                <a:gd name="T32" fmla="*/ 15 w 1158"/>
                <a:gd name="T33" fmla="*/ 0 h 151"/>
                <a:gd name="T34" fmla="*/ 17 w 1158"/>
                <a:gd name="T35" fmla="*/ 0 h 151"/>
                <a:gd name="T36" fmla="*/ 17 w 1158"/>
                <a:gd name="T37" fmla="*/ 0 h 151"/>
                <a:gd name="T38" fmla="*/ 17 w 1158"/>
                <a:gd name="T39" fmla="*/ 0 h 151"/>
                <a:gd name="T40" fmla="*/ 18 w 1158"/>
                <a:gd name="T41" fmla="*/ 0 h 151"/>
                <a:gd name="T42" fmla="*/ 18 w 1158"/>
                <a:gd name="T43" fmla="*/ 0 h 151"/>
                <a:gd name="T44" fmla="*/ 18 w 1158"/>
                <a:gd name="T45" fmla="*/ 0 h 151"/>
                <a:gd name="T46" fmla="*/ 17 w 1158"/>
                <a:gd name="T47" fmla="*/ 0 h 151"/>
                <a:gd name="T48" fmla="*/ 17 w 1158"/>
                <a:gd name="T49" fmla="*/ 1 h 151"/>
                <a:gd name="T50" fmla="*/ 15 w 1158"/>
                <a:gd name="T51" fmla="*/ 1 h 151"/>
                <a:gd name="T52" fmla="*/ 14 w 1158"/>
                <a:gd name="T53" fmla="*/ 2 h 151"/>
                <a:gd name="T54" fmla="*/ 14 w 1158"/>
                <a:gd name="T55" fmla="*/ 2 h 151"/>
                <a:gd name="T56" fmla="*/ 13 w 1158"/>
                <a:gd name="T57" fmla="*/ 2 h 151"/>
                <a:gd name="T58" fmla="*/ 13 w 1158"/>
                <a:gd name="T59" fmla="*/ 2 h 151"/>
                <a:gd name="T60" fmla="*/ 12 w 1158"/>
                <a:gd name="T61" fmla="*/ 2 h 151"/>
                <a:gd name="T62" fmla="*/ 11 w 1158"/>
                <a:gd name="T63" fmla="*/ 2 h 151"/>
                <a:gd name="T64" fmla="*/ 11 w 1158"/>
                <a:gd name="T65" fmla="*/ 2 h 151"/>
                <a:gd name="T66" fmla="*/ 10 w 1158"/>
                <a:gd name="T67" fmla="*/ 2 h 151"/>
                <a:gd name="T68" fmla="*/ 9 w 1158"/>
                <a:gd name="T69" fmla="*/ 2 h 151"/>
                <a:gd name="T70" fmla="*/ 9 w 1158"/>
                <a:gd name="T71" fmla="*/ 2 h 151"/>
                <a:gd name="T72" fmla="*/ 7 w 1158"/>
                <a:gd name="T73" fmla="*/ 2 h 151"/>
                <a:gd name="T74" fmla="*/ 6 w 1158"/>
                <a:gd name="T75" fmla="*/ 2 h 151"/>
                <a:gd name="T76" fmla="*/ 5 w 1158"/>
                <a:gd name="T77" fmla="*/ 2 h 151"/>
                <a:gd name="T78" fmla="*/ 5 w 1158"/>
                <a:gd name="T79" fmla="*/ 2 h 151"/>
                <a:gd name="T80" fmla="*/ 3 w 1158"/>
                <a:gd name="T81" fmla="*/ 2 h 151"/>
                <a:gd name="T82" fmla="*/ 2 w 1158"/>
                <a:gd name="T83" fmla="*/ 2 h 151"/>
                <a:gd name="T84" fmla="*/ 2 w 1158"/>
                <a:gd name="T85" fmla="*/ 2 h 151"/>
                <a:gd name="T86" fmla="*/ 1 w 1158"/>
                <a:gd name="T87" fmla="*/ 2 h 151"/>
                <a:gd name="T88" fmla="*/ 1 w 1158"/>
                <a:gd name="T89" fmla="*/ 2 h 151"/>
                <a:gd name="T90" fmla="*/ 1 w 1158"/>
                <a:gd name="T91" fmla="*/ 2 h 151"/>
                <a:gd name="T92" fmla="*/ 1 w 1158"/>
                <a:gd name="T93" fmla="*/ 1 h 151"/>
                <a:gd name="T94" fmla="*/ 1 w 1158"/>
                <a:gd name="T95" fmla="*/ 0 h 151"/>
                <a:gd name="T96" fmla="*/ 1 w 1158"/>
                <a:gd name="T97" fmla="*/ 0 h 1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58"/>
                <a:gd name="T148" fmla="*/ 0 h 151"/>
                <a:gd name="T149" fmla="*/ 1158 w 1158"/>
                <a:gd name="T150" fmla="*/ 151 h 1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58" h="151">
                  <a:moveTo>
                    <a:pt x="99" y="16"/>
                  </a:moveTo>
                  <a:lnTo>
                    <a:pt x="94" y="21"/>
                  </a:lnTo>
                  <a:lnTo>
                    <a:pt x="83" y="31"/>
                  </a:lnTo>
                  <a:lnTo>
                    <a:pt x="69" y="47"/>
                  </a:lnTo>
                  <a:lnTo>
                    <a:pt x="59" y="66"/>
                  </a:lnTo>
                  <a:lnTo>
                    <a:pt x="55" y="83"/>
                  </a:lnTo>
                  <a:lnTo>
                    <a:pt x="63" y="99"/>
                  </a:lnTo>
                  <a:lnTo>
                    <a:pt x="87" y="110"/>
                  </a:lnTo>
                  <a:lnTo>
                    <a:pt x="133" y="113"/>
                  </a:lnTo>
                  <a:lnTo>
                    <a:pt x="151" y="113"/>
                  </a:lnTo>
                  <a:lnTo>
                    <a:pt x="177" y="113"/>
                  </a:lnTo>
                  <a:lnTo>
                    <a:pt x="213" y="113"/>
                  </a:lnTo>
                  <a:lnTo>
                    <a:pt x="256" y="113"/>
                  </a:lnTo>
                  <a:lnTo>
                    <a:pt x="304" y="113"/>
                  </a:lnTo>
                  <a:lnTo>
                    <a:pt x="357" y="113"/>
                  </a:lnTo>
                  <a:lnTo>
                    <a:pt x="413" y="113"/>
                  </a:lnTo>
                  <a:lnTo>
                    <a:pt x="471" y="113"/>
                  </a:lnTo>
                  <a:lnTo>
                    <a:pt x="528" y="113"/>
                  </a:lnTo>
                  <a:lnTo>
                    <a:pt x="586" y="113"/>
                  </a:lnTo>
                  <a:lnTo>
                    <a:pt x="640" y="113"/>
                  </a:lnTo>
                  <a:lnTo>
                    <a:pt x="691" y="113"/>
                  </a:lnTo>
                  <a:lnTo>
                    <a:pt x="736" y="113"/>
                  </a:lnTo>
                  <a:lnTo>
                    <a:pt x="775" y="113"/>
                  </a:lnTo>
                  <a:lnTo>
                    <a:pt x="805" y="113"/>
                  </a:lnTo>
                  <a:lnTo>
                    <a:pt x="826" y="113"/>
                  </a:lnTo>
                  <a:lnTo>
                    <a:pt x="842" y="112"/>
                  </a:lnTo>
                  <a:lnTo>
                    <a:pt x="860" y="108"/>
                  </a:lnTo>
                  <a:lnTo>
                    <a:pt x="878" y="103"/>
                  </a:lnTo>
                  <a:lnTo>
                    <a:pt x="899" y="96"/>
                  </a:lnTo>
                  <a:lnTo>
                    <a:pt x="920" y="88"/>
                  </a:lnTo>
                  <a:lnTo>
                    <a:pt x="940" y="80"/>
                  </a:lnTo>
                  <a:lnTo>
                    <a:pt x="960" y="69"/>
                  </a:lnTo>
                  <a:lnTo>
                    <a:pt x="980" y="59"/>
                  </a:lnTo>
                  <a:lnTo>
                    <a:pt x="998" y="50"/>
                  </a:lnTo>
                  <a:lnTo>
                    <a:pt x="1016" y="39"/>
                  </a:lnTo>
                  <a:lnTo>
                    <a:pt x="1032" y="31"/>
                  </a:lnTo>
                  <a:lnTo>
                    <a:pt x="1045" y="23"/>
                  </a:lnTo>
                  <a:lnTo>
                    <a:pt x="1056" y="16"/>
                  </a:lnTo>
                  <a:lnTo>
                    <a:pt x="1065" y="10"/>
                  </a:lnTo>
                  <a:lnTo>
                    <a:pt x="1070" y="7"/>
                  </a:lnTo>
                  <a:lnTo>
                    <a:pt x="1072" y="6"/>
                  </a:lnTo>
                  <a:lnTo>
                    <a:pt x="1158" y="0"/>
                  </a:lnTo>
                  <a:lnTo>
                    <a:pt x="1156" y="1"/>
                  </a:lnTo>
                  <a:lnTo>
                    <a:pt x="1149" y="7"/>
                  </a:lnTo>
                  <a:lnTo>
                    <a:pt x="1139" y="14"/>
                  </a:lnTo>
                  <a:lnTo>
                    <a:pt x="1124" y="23"/>
                  </a:lnTo>
                  <a:lnTo>
                    <a:pt x="1106" y="35"/>
                  </a:lnTo>
                  <a:lnTo>
                    <a:pt x="1087" y="47"/>
                  </a:lnTo>
                  <a:lnTo>
                    <a:pt x="1065" y="61"/>
                  </a:lnTo>
                  <a:lnTo>
                    <a:pt x="1042" y="75"/>
                  </a:lnTo>
                  <a:lnTo>
                    <a:pt x="1018" y="90"/>
                  </a:lnTo>
                  <a:lnTo>
                    <a:pt x="992" y="104"/>
                  </a:lnTo>
                  <a:lnTo>
                    <a:pt x="967" y="116"/>
                  </a:lnTo>
                  <a:lnTo>
                    <a:pt x="942" y="128"/>
                  </a:lnTo>
                  <a:lnTo>
                    <a:pt x="918" y="137"/>
                  </a:lnTo>
                  <a:lnTo>
                    <a:pt x="896" y="144"/>
                  </a:lnTo>
                  <a:lnTo>
                    <a:pt x="874" y="150"/>
                  </a:lnTo>
                  <a:lnTo>
                    <a:pt x="855" y="151"/>
                  </a:lnTo>
                  <a:lnTo>
                    <a:pt x="845" y="151"/>
                  </a:lnTo>
                  <a:lnTo>
                    <a:pt x="832" y="151"/>
                  </a:lnTo>
                  <a:lnTo>
                    <a:pt x="816" y="151"/>
                  </a:lnTo>
                  <a:lnTo>
                    <a:pt x="798" y="151"/>
                  </a:lnTo>
                  <a:lnTo>
                    <a:pt x="777" y="151"/>
                  </a:lnTo>
                  <a:lnTo>
                    <a:pt x="755" y="151"/>
                  </a:lnTo>
                  <a:lnTo>
                    <a:pt x="730" y="151"/>
                  </a:lnTo>
                  <a:lnTo>
                    <a:pt x="705" y="151"/>
                  </a:lnTo>
                  <a:lnTo>
                    <a:pt x="677" y="151"/>
                  </a:lnTo>
                  <a:lnTo>
                    <a:pt x="647" y="151"/>
                  </a:lnTo>
                  <a:lnTo>
                    <a:pt x="617" y="151"/>
                  </a:lnTo>
                  <a:lnTo>
                    <a:pt x="586" y="151"/>
                  </a:lnTo>
                  <a:lnTo>
                    <a:pt x="555" y="151"/>
                  </a:lnTo>
                  <a:lnTo>
                    <a:pt x="523" y="151"/>
                  </a:lnTo>
                  <a:lnTo>
                    <a:pt x="490" y="151"/>
                  </a:lnTo>
                  <a:lnTo>
                    <a:pt x="457" y="151"/>
                  </a:lnTo>
                  <a:lnTo>
                    <a:pt x="425" y="151"/>
                  </a:lnTo>
                  <a:lnTo>
                    <a:pt x="393" y="151"/>
                  </a:lnTo>
                  <a:lnTo>
                    <a:pt x="360" y="151"/>
                  </a:lnTo>
                  <a:lnTo>
                    <a:pt x="329" y="151"/>
                  </a:lnTo>
                  <a:lnTo>
                    <a:pt x="299" y="151"/>
                  </a:lnTo>
                  <a:lnTo>
                    <a:pt x="270" y="151"/>
                  </a:lnTo>
                  <a:lnTo>
                    <a:pt x="242" y="151"/>
                  </a:lnTo>
                  <a:lnTo>
                    <a:pt x="215" y="151"/>
                  </a:lnTo>
                  <a:lnTo>
                    <a:pt x="191" y="151"/>
                  </a:lnTo>
                  <a:lnTo>
                    <a:pt x="168" y="151"/>
                  </a:lnTo>
                  <a:lnTo>
                    <a:pt x="147" y="151"/>
                  </a:lnTo>
                  <a:lnTo>
                    <a:pt x="128" y="151"/>
                  </a:lnTo>
                  <a:lnTo>
                    <a:pt x="112" y="151"/>
                  </a:lnTo>
                  <a:lnTo>
                    <a:pt x="98" y="151"/>
                  </a:lnTo>
                  <a:lnTo>
                    <a:pt x="87" y="151"/>
                  </a:lnTo>
                  <a:lnTo>
                    <a:pt x="79" y="151"/>
                  </a:lnTo>
                  <a:lnTo>
                    <a:pt x="32" y="145"/>
                  </a:lnTo>
                  <a:lnTo>
                    <a:pt x="7" y="130"/>
                  </a:lnTo>
                  <a:lnTo>
                    <a:pt x="0" y="110"/>
                  </a:lnTo>
                  <a:lnTo>
                    <a:pt x="6" y="84"/>
                  </a:lnTo>
                  <a:lnTo>
                    <a:pt x="18" y="60"/>
                  </a:lnTo>
                  <a:lnTo>
                    <a:pt x="33" y="39"/>
                  </a:lnTo>
                  <a:lnTo>
                    <a:pt x="46" y="24"/>
                  </a:lnTo>
                  <a:lnTo>
                    <a:pt x="52" y="19"/>
                  </a:lnTo>
                  <a:lnTo>
                    <a:pt x="9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00" name="Freeform 254"/>
            <p:cNvSpPr>
              <a:spLocks/>
            </p:cNvSpPr>
            <p:nvPr/>
          </p:nvSpPr>
          <p:spPr bwMode="auto">
            <a:xfrm>
              <a:off x="3984" y="3103"/>
              <a:ext cx="52" cy="55"/>
            </a:xfrm>
            <a:custGeom>
              <a:avLst/>
              <a:gdLst>
                <a:gd name="T0" fmla="*/ 0 w 105"/>
                <a:gd name="T1" fmla="*/ 0 h 111"/>
                <a:gd name="T2" fmla="*/ 1 w 105"/>
                <a:gd name="T3" fmla="*/ 0 h 111"/>
                <a:gd name="T4" fmla="*/ 1 w 105"/>
                <a:gd name="T5" fmla="*/ 0 h 111"/>
                <a:gd name="T6" fmla="*/ 1 w 105"/>
                <a:gd name="T7" fmla="*/ 0 h 111"/>
                <a:gd name="T8" fmla="*/ 1 w 105"/>
                <a:gd name="T9" fmla="*/ 0 h 111"/>
                <a:gd name="T10" fmla="*/ 1 w 105"/>
                <a:gd name="T11" fmla="*/ 0 h 111"/>
                <a:gd name="T12" fmla="*/ 1 w 105"/>
                <a:gd name="T13" fmla="*/ 0 h 111"/>
                <a:gd name="T14" fmla="*/ 1 w 105"/>
                <a:gd name="T15" fmla="*/ 0 h 111"/>
                <a:gd name="T16" fmla="*/ 1 w 105"/>
                <a:gd name="T17" fmla="*/ 0 h 111"/>
                <a:gd name="T18" fmla="*/ 1 w 105"/>
                <a:gd name="T19" fmla="*/ 0 h 111"/>
                <a:gd name="T20" fmla="*/ 1 w 105"/>
                <a:gd name="T21" fmla="*/ 0 h 111"/>
                <a:gd name="T22" fmla="*/ 1 w 105"/>
                <a:gd name="T23" fmla="*/ 0 h 111"/>
                <a:gd name="T24" fmla="*/ 1 w 105"/>
                <a:gd name="T25" fmla="*/ 0 h 111"/>
                <a:gd name="T26" fmla="*/ 1 w 105"/>
                <a:gd name="T27" fmla="*/ 0 h 111"/>
                <a:gd name="T28" fmla="*/ 0 w 105"/>
                <a:gd name="T29" fmla="*/ 0 h 111"/>
                <a:gd name="T30" fmla="*/ 0 w 105"/>
                <a:gd name="T31" fmla="*/ 0 h 111"/>
                <a:gd name="T32" fmla="*/ 0 w 105"/>
                <a:gd name="T33" fmla="*/ 0 h 111"/>
                <a:gd name="T34" fmla="*/ 0 w 105"/>
                <a:gd name="T35" fmla="*/ 0 h 111"/>
                <a:gd name="T36" fmla="*/ 0 w 105"/>
                <a:gd name="T37" fmla="*/ 0 h 111"/>
                <a:gd name="T38" fmla="*/ 0 w 105"/>
                <a:gd name="T39" fmla="*/ 0 h 111"/>
                <a:gd name="T40" fmla="*/ 0 w 105"/>
                <a:gd name="T41" fmla="*/ 0 h 111"/>
                <a:gd name="T42" fmla="*/ 0 w 105"/>
                <a:gd name="T43" fmla="*/ 1 h 111"/>
                <a:gd name="T44" fmla="*/ 0 w 105"/>
                <a:gd name="T45" fmla="*/ 1 h 111"/>
                <a:gd name="T46" fmla="*/ 0 w 105"/>
                <a:gd name="T47" fmla="*/ 1 h 111"/>
                <a:gd name="T48" fmla="*/ 0 w 105"/>
                <a:gd name="T49" fmla="*/ 1 h 111"/>
                <a:gd name="T50" fmla="*/ 0 w 105"/>
                <a:gd name="T51" fmla="*/ 1 h 111"/>
                <a:gd name="T52" fmla="*/ 0 w 105"/>
                <a:gd name="T53" fmla="*/ 1 h 111"/>
                <a:gd name="T54" fmla="*/ 1 w 105"/>
                <a:gd name="T55" fmla="*/ 1 h 111"/>
                <a:gd name="T56" fmla="*/ 1 w 105"/>
                <a:gd name="T57" fmla="*/ 1 h 111"/>
                <a:gd name="T58" fmla="*/ 1 w 105"/>
                <a:gd name="T59" fmla="*/ 1 h 111"/>
                <a:gd name="T60" fmla="*/ 1 w 105"/>
                <a:gd name="T61" fmla="*/ 1 h 111"/>
                <a:gd name="T62" fmla="*/ 1 w 105"/>
                <a:gd name="T63" fmla="*/ 1 h 111"/>
                <a:gd name="T64" fmla="*/ 1 w 105"/>
                <a:gd name="T65" fmla="*/ 1 h 111"/>
                <a:gd name="T66" fmla="*/ 1 w 105"/>
                <a:gd name="T67" fmla="*/ 1 h 111"/>
                <a:gd name="T68" fmla="*/ 1 w 105"/>
                <a:gd name="T69" fmla="*/ 1 h 111"/>
                <a:gd name="T70" fmla="*/ 1 w 105"/>
                <a:gd name="T71" fmla="*/ 1 h 111"/>
                <a:gd name="T72" fmla="*/ 1 w 105"/>
                <a:gd name="T73" fmla="*/ 1 h 111"/>
                <a:gd name="T74" fmla="*/ 1 w 105"/>
                <a:gd name="T75" fmla="*/ 1 h 111"/>
                <a:gd name="T76" fmla="*/ 1 w 105"/>
                <a:gd name="T77" fmla="*/ 1 h 111"/>
                <a:gd name="T78" fmla="*/ 0 w 105"/>
                <a:gd name="T79" fmla="*/ 1 h 111"/>
                <a:gd name="T80" fmla="*/ 0 w 105"/>
                <a:gd name="T81" fmla="*/ 1 h 111"/>
                <a:gd name="T82" fmla="*/ 0 w 105"/>
                <a:gd name="T83" fmla="*/ 1 h 111"/>
                <a:gd name="T84" fmla="*/ 0 w 105"/>
                <a:gd name="T85" fmla="*/ 1 h 111"/>
                <a:gd name="T86" fmla="*/ 0 w 105"/>
                <a:gd name="T87" fmla="*/ 1 h 111"/>
                <a:gd name="T88" fmla="*/ 0 w 105"/>
                <a:gd name="T89" fmla="*/ 1 h 111"/>
                <a:gd name="T90" fmla="*/ 0 w 105"/>
                <a:gd name="T91" fmla="*/ 1 h 111"/>
                <a:gd name="T92" fmla="*/ 0 w 105"/>
                <a:gd name="T93" fmla="*/ 1 h 111"/>
                <a:gd name="T94" fmla="*/ 0 w 105"/>
                <a:gd name="T95" fmla="*/ 1 h 111"/>
                <a:gd name="T96" fmla="*/ 0 w 105"/>
                <a:gd name="T97" fmla="*/ 0 h 111"/>
                <a:gd name="T98" fmla="*/ 0 w 105"/>
                <a:gd name="T99" fmla="*/ 0 h 111"/>
                <a:gd name="T100" fmla="*/ 0 w 105"/>
                <a:gd name="T101" fmla="*/ 0 h 111"/>
                <a:gd name="T102" fmla="*/ 0 w 105"/>
                <a:gd name="T103" fmla="*/ 0 h 111"/>
                <a:gd name="T104" fmla="*/ 0 w 105"/>
                <a:gd name="T105" fmla="*/ 0 h 111"/>
                <a:gd name="T106" fmla="*/ 0 w 105"/>
                <a:gd name="T107" fmla="*/ 0 h 111"/>
                <a:gd name="T108" fmla="*/ 0 w 105"/>
                <a:gd name="T109" fmla="*/ 0 h 111"/>
                <a:gd name="T110" fmla="*/ 0 w 105"/>
                <a:gd name="T111" fmla="*/ 0 h 111"/>
                <a:gd name="T112" fmla="*/ 0 w 105"/>
                <a:gd name="T113" fmla="*/ 0 h 1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5"/>
                <a:gd name="T172" fmla="*/ 0 h 111"/>
                <a:gd name="T173" fmla="*/ 105 w 105"/>
                <a:gd name="T174" fmla="*/ 111 h 1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5" h="111">
                  <a:moveTo>
                    <a:pt x="56" y="0"/>
                  </a:moveTo>
                  <a:lnTo>
                    <a:pt x="64" y="1"/>
                  </a:lnTo>
                  <a:lnTo>
                    <a:pt x="72" y="3"/>
                  </a:lnTo>
                  <a:lnTo>
                    <a:pt x="79" y="5"/>
                  </a:lnTo>
                  <a:lnTo>
                    <a:pt x="86" y="8"/>
                  </a:lnTo>
                  <a:lnTo>
                    <a:pt x="91" y="13"/>
                  </a:lnTo>
                  <a:lnTo>
                    <a:pt x="97" y="19"/>
                  </a:lnTo>
                  <a:lnTo>
                    <a:pt x="102" y="24"/>
                  </a:lnTo>
                  <a:lnTo>
                    <a:pt x="105" y="31"/>
                  </a:lnTo>
                  <a:lnTo>
                    <a:pt x="99" y="26"/>
                  </a:lnTo>
                  <a:lnTo>
                    <a:pt x="91" y="21"/>
                  </a:lnTo>
                  <a:lnTo>
                    <a:pt x="83" y="19"/>
                  </a:lnTo>
                  <a:lnTo>
                    <a:pt x="74" y="17"/>
                  </a:lnTo>
                  <a:lnTo>
                    <a:pt x="65" y="19"/>
                  </a:lnTo>
                  <a:lnTo>
                    <a:pt x="57" y="21"/>
                  </a:lnTo>
                  <a:lnTo>
                    <a:pt x="50" y="24"/>
                  </a:lnTo>
                  <a:lnTo>
                    <a:pt x="43" y="30"/>
                  </a:lnTo>
                  <a:lnTo>
                    <a:pt x="37" y="36"/>
                  </a:lnTo>
                  <a:lnTo>
                    <a:pt x="34" y="43"/>
                  </a:lnTo>
                  <a:lnTo>
                    <a:pt x="32" y="51"/>
                  </a:lnTo>
                  <a:lnTo>
                    <a:pt x="30" y="60"/>
                  </a:lnTo>
                  <a:lnTo>
                    <a:pt x="32" y="68"/>
                  </a:lnTo>
                  <a:lnTo>
                    <a:pt x="34" y="76"/>
                  </a:lnTo>
                  <a:lnTo>
                    <a:pt x="37" y="83"/>
                  </a:lnTo>
                  <a:lnTo>
                    <a:pt x="43" y="90"/>
                  </a:lnTo>
                  <a:lnTo>
                    <a:pt x="50" y="96"/>
                  </a:lnTo>
                  <a:lnTo>
                    <a:pt x="57" y="99"/>
                  </a:lnTo>
                  <a:lnTo>
                    <a:pt x="65" y="102"/>
                  </a:lnTo>
                  <a:lnTo>
                    <a:pt x="74" y="103"/>
                  </a:lnTo>
                  <a:lnTo>
                    <a:pt x="79" y="103"/>
                  </a:lnTo>
                  <a:lnTo>
                    <a:pt x="82" y="102"/>
                  </a:lnTo>
                  <a:lnTo>
                    <a:pt x="86" y="100"/>
                  </a:lnTo>
                  <a:lnTo>
                    <a:pt x="90" y="99"/>
                  </a:lnTo>
                  <a:lnTo>
                    <a:pt x="87" y="102"/>
                  </a:lnTo>
                  <a:lnTo>
                    <a:pt x="83" y="105"/>
                  </a:lnTo>
                  <a:lnTo>
                    <a:pt x="79" y="106"/>
                  </a:lnTo>
                  <a:lnTo>
                    <a:pt x="75" y="109"/>
                  </a:lnTo>
                  <a:lnTo>
                    <a:pt x="71" y="110"/>
                  </a:lnTo>
                  <a:lnTo>
                    <a:pt x="66" y="110"/>
                  </a:lnTo>
                  <a:lnTo>
                    <a:pt x="60" y="111"/>
                  </a:lnTo>
                  <a:lnTo>
                    <a:pt x="56" y="111"/>
                  </a:lnTo>
                  <a:lnTo>
                    <a:pt x="44" y="110"/>
                  </a:lnTo>
                  <a:lnTo>
                    <a:pt x="35" y="106"/>
                  </a:lnTo>
                  <a:lnTo>
                    <a:pt x="25" y="102"/>
                  </a:lnTo>
                  <a:lnTo>
                    <a:pt x="17" y="95"/>
                  </a:lnTo>
                  <a:lnTo>
                    <a:pt x="10" y="87"/>
                  </a:lnTo>
                  <a:lnTo>
                    <a:pt x="5" y="77"/>
                  </a:lnTo>
                  <a:lnTo>
                    <a:pt x="2" y="67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5" y="35"/>
                  </a:lnTo>
                  <a:lnTo>
                    <a:pt x="10" y="24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35" y="5"/>
                  </a:lnTo>
                  <a:lnTo>
                    <a:pt x="44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01" name="Freeform 255"/>
            <p:cNvSpPr>
              <a:spLocks/>
            </p:cNvSpPr>
            <p:nvPr/>
          </p:nvSpPr>
          <p:spPr bwMode="auto">
            <a:xfrm>
              <a:off x="4306" y="3103"/>
              <a:ext cx="51" cy="53"/>
            </a:xfrm>
            <a:custGeom>
              <a:avLst/>
              <a:gdLst>
                <a:gd name="T0" fmla="*/ 0 w 103"/>
                <a:gd name="T1" fmla="*/ 0 h 107"/>
                <a:gd name="T2" fmla="*/ 0 w 103"/>
                <a:gd name="T3" fmla="*/ 0 h 107"/>
                <a:gd name="T4" fmla="*/ 1 w 103"/>
                <a:gd name="T5" fmla="*/ 0 h 107"/>
                <a:gd name="T6" fmla="*/ 1 w 103"/>
                <a:gd name="T7" fmla="*/ 0 h 107"/>
                <a:gd name="T8" fmla="*/ 1 w 103"/>
                <a:gd name="T9" fmla="*/ 0 h 107"/>
                <a:gd name="T10" fmla="*/ 1 w 103"/>
                <a:gd name="T11" fmla="*/ 0 h 107"/>
                <a:gd name="T12" fmla="*/ 1 w 103"/>
                <a:gd name="T13" fmla="*/ 0 h 107"/>
                <a:gd name="T14" fmla="*/ 1 w 103"/>
                <a:gd name="T15" fmla="*/ 0 h 107"/>
                <a:gd name="T16" fmla="*/ 1 w 103"/>
                <a:gd name="T17" fmla="*/ 0 h 107"/>
                <a:gd name="T18" fmla="*/ 1 w 103"/>
                <a:gd name="T19" fmla="*/ 0 h 107"/>
                <a:gd name="T20" fmla="*/ 1 w 103"/>
                <a:gd name="T21" fmla="*/ 0 h 107"/>
                <a:gd name="T22" fmla="*/ 1 w 103"/>
                <a:gd name="T23" fmla="*/ 0 h 107"/>
                <a:gd name="T24" fmla="*/ 1 w 103"/>
                <a:gd name="T25" fmla="*/ 0 h 107"/>
                <a:gd name="T26" fmla="*/ 0 w 103"/>
                <a:gd name="T27" fmla="*/ 0 h 107"/>
                <a:gd name="T28" fmla="*/ 0 w 103"/>
                <a:gd name="T29" fmla="*/ 0 h 107"/>
                <a:gd name="T30" fmla="*/ 0 w 103"/>
                <a:gd name="T31" fmla="*/ 0 h 107"/>
                <a:gd name="T32" fmla="*/ 0 w 103"/>
                <a:gd name="T33" fmla="*/ 0 h 107"/>
                <a:gd name="T34" fmla="*/ 0 w 103"/>
                <a:gd name="T35" fmla="*/ 0 h 107"/>
                <a:gd name="T36" fmla="*/ 0 w 103"/>
                <a:gd name="T37" fmla="*/ 0 h 107"/>
                <a:gd name="T38" fmla="*/ 0 w 103"/>
                <a:gd name="T39" fmla="*/ 0 h 107"/>
                <a:gd name="T40" fmla="*/ 0 w 103"/>
                <a:gd name="T41" fmla="*/ 0 h 107"/>
                <a:gd name="T42" fmla="*/ 0 w 103"/>
                <a:gd name="T43" fmla="*/ 1 h 107"/>
                <a:gd name="T44" fmla="*/ 0 w 103"/>
                <a:gd name="T45" fmla="*/ 1 h 107"/>
                <a:gd name="T46" fmla="*/ 0 w 103"/>
                <a:gd name="T47" fmla="*/ 1 h 107"/>
                <a:gd name="T48" fmla="*/ 0 w 103"/>
                <a:gd name="T49" fmla="*/ 1 h 107"/>
                <a:gd name="T50" fmla="*/ 0 w 103"/>
                <a:gd name="T51" fmla="*/ 1 h 107"/>
                <a:gd name="T52" fmla="*/ 0 w 103"/>
                <a:gd name="T53" fmla="*/ 1 h 107"/>
                <a:gd name="T54" fmla="*/ 0 w 103"/>
                <a:gd name="T55" fmla="*/ 1 h 107"/>
                <a:gd name="T56" fmla="*/ 1 w 103"/>
                <a:gd name="T57" fmla="*/ 1 h 107"/>
                <a:gd name="T58" fmla="*/ 1 w 103"/>
                <a:gd name="T59" fmla="*/ 1 h 107"/>
                <a:gd name="T60" fmla="*/ 1 w 103"/>
                <a:gd name="T61" fmla="*/ 1 h 107"/>
                <a:gd name="T62" fmla="*/ 1 w 103"/>
                <a:gd name="T63" fmla="*/ 1 h 107"/>
                <a:gd name="T64" fmla="*/ 1 w 103"/>
                <a:gd name="T65" fmla="*/ 1 h 107"/>
                <a:gd name="T66" fmla="*/ 1 w 103"/>
                <a:gd name="T67" fmla="*/ 1 h 107"/>
                <a:gd name="T68" fmla="*/ 1 w 103"/>
                <a:gd name="T69" fmla="*/ 1 h 107"/>
                <a:gd name="T70" fmla="*/ 0 w 103"/>
                <a:gd name="T71" fmla="*/ 1 h 107"/>
                <a:gd name="T72" fmla="*/ 0 w 103"/>
                <a:gd name="T73" fmla="*/ 1 h 107"/>
                <a:gd name="T74" fmla="*/ 0 w 103"/>
                <a:gd name="T75" fmla="*/ 1 h 107"/>
                <a:gd name="T76" fmla="*/ 0 w 103"/>
                <a:gd name="T77" fmla="*/ 1 h 107"/>
                <a:gd name="T78" fmla="*/ 0 w 103"/>
                <a:gd name="T79" fmla="*/ 1 h 107"/>
                <a:gd name="T80" fmla="*/ 0 w 103"/>
                <a:gd name="T81" fmla="*/ 1 h 107"/>
                <a:gd name="T82" fmla="*/ 0 w 103"/>
                <a:gd name="T83" fmla="*/ 1 h 107"/>
                <a:gd name="T84" fmla="*/ 0 w 103"/>
                <a:gd name="T85" fmla="*/ 1 h 107"/>
                <a:gd name="T86" fmla="*/ 0 w 103"/>
                <a:gd name="T87" fmla="*/ 1 h 107"/>
                <a:gd name="T88" fmla="*/ 0 w 103"/>
                <a:gd name="T89" fmla="*/ 0 h 107"/>
                <a:gd name="T90" fmla="*/ 0 w 103"/>
                <a:gd name="T91" fmla="*/ 0 h 107"/>
                <a:gd name="T92" fmla="*/ 0 w 103"/>
                <a:gd name="T93" fmla="*/ 0 h 107"/>
                <a:gd name="T94" fmla="*/ 0 w 103"/>
                <a:gd name="T95" fmla="*/ 0 h 107"/>
                <a:gd name="T96" fmla="*/ 0 w 103"/>
                <a:gd name="T97" fmla="*/ 0 h 107"/>
                <a:gd name="T98" fmla="*/ 0 w 103"/>
                <a:gd name="T99" fmla="*/ 0 h 107"/>
                <a:gd name="T100" fmla="*/ 0 w 103"/>
                <a:gd name="T101" fmla="*/ 0 h 107"/>
                <a:gd name="T102" fmla="*/ 0 w 103"/>
                <a:gd name="T103" fmla="*/ 0 h 107"/>
                <a:gd name="T104" fmla="*/ 0 w 103"/>
                <a:gd name="T105" fmla="*/ 0 h 1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3"/>
                <a:gd name="T160" fmla="*/ 0 h 107"/>
                <a:gd name="T161" fmla="*/ 103 w 103"/>
                <a:gd name="T162" fmla="*/ 107 h 1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3" h="107">
                  <a:moveTo>
                    <a:pt x="54" y="0"/>
                  </a:moveTo>
                  <a:lnTo>
                    <a:pt x="62" y="0"/>
                  </a:lnTo>
                  <a:lnTo>
                    <a:pt x="69" y="3"/>
                  </a:lnTo>
                  <a:lnTo>
                    <a:pt x="76" y="5"/>
                  </a:lnTo>
                  <a:lnTo>
                    <a:pt x="83" y="8"/>
                  </a:lnTo>
                  <a:lnTo>
                    <a:pt x="89" y="13"/>
                  </a:lnTo>
                  <a:lnTo>
                    <a:pt x="95" y="17"/>
                  </a:lnTo>
                  <a:lnTo>
                    <a:pt x="99" y="23"/>
                  </a:lnTo>
                  <a:lnTo>
                    <a:pt x="103" y="30"/>
                  </a:lnTo>
                  <a:lnTo>
                    <a:pt x="96" y="24"/>
                  </a:lnTo>
                  <a:lnTo>
                    <a:pt x="89" y="20"/>
                  </a:lnTo>
                  <a:lnTo>
                    <a:pt x="80" y="17"/>
                  </a:lnTo>
                  <a:lnTo>
                    <a:pt x="70" y="16"/>
                  </a:lnTo>
                  <a:lnTo>
                    <a:pt x="62" y="17"/>
                  </a:lnTo>
                  <a:lnTo>
                    <a:pt x="54" y="20"/>
                  </a:lnTo>
                  <a:lnTo>
                    <a:pt x="47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2" y="42"/>
                  </a:lnTo>
                  <a:lnTo>
                    <a:pt x="30" y="50"/>
                  </a:lnTo>
                  <a:lnTo>
                    <a:pt x="29" y="58"/>
                  </a:lnTo>
                  <a:lnTo>
                    <a:pt x="30" y="66"/>
                  </a:lnTo>
                  <a:lnTo>
                    <a:pt x="32" y="74"/>
                  </a:lnTo>
                  <a:lnTo>
                    <a:pt x="36" y="81"/>
                  </a:lnTo>
                  <a:lnTo>
                    <a:pt x="42" y="87"/>
                  </a:lnTo>
                  <a:lnTo>
                    <a:pt x="47" y="92"/>
                  </a:lnTo>
                  <a:lnTo>
                    <a:pt x="54" y="96"/>
                  </a:lnTo>
                  <a:lnTo>
                    <a:pt x="62" y="98"/>
                  </a:lnTo>
                  <a:lnTo>
                    <a:pt x="70" y="99"/>
                  </a:lnTo>
                  <a:lnTo>
                    <a:pt x="75" y="99"/>
                  </a:lnTo>
                  <a:lnTo>
                    <a:pt x="78" y="98"/>
                  </a:lnTo>
                  <a:lnTo>
                    <a:pt x="83" y="97"/>
                  </a:lnTo>
                  <a:lnTo>
                    <a:pt x="87" y="96"/>
                  </a:lnTo>
                  <a:lnTo>
                    <a:pt x="80" y="102"/>
                  </a:lnTo>
                  <a:lnTo>
                    <a:pt x="73" y="105"/>
                  </a:lnTo>
                  <a:lnTo>
                    <a:pt x="63" y="106"/>
                  </a:lnTo>
                  <a:lnTo>
                    <a:pt x="54" y="107"/>
                  </a:lnTo>
                  <a:lnTo>
                    <a:pt x="44" y="106"/>
                  </a:lnTo>
                  <a:lnTo>
                    <a:pt x="34" y="103"/>
                  </a:lnTo>
                  <a:lnTo>
                    <a:pt x="24" y="98"/>
                  </a:lnTo>
                  <a:lnTo>
                    <a:pt x="16" y="91"/>
                  </a:lnTo>
                  <a:lnTo>
                    <a:pt x="9" y="84"/>
                  </a:lnTo>
                  <a:lnTo>
                    <a:pt x="5" y="75"/>
                  </a:lnTo>
                  <a:lnTo>
                    <a:pt x="1" y="65"/>
                  </a:lnTo>
                  <a:lnTo>
                    <a:pt x="0" y="54"/>
                  </a:ln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34" y="5"/>
                  </a:lnTo>
                  <a:lnTo>
                    <a:pt x="44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02" name="Freeform 256"/>
            <p:cNvSpPr>
              <a:spLocks/>
            </p:cNvSpPr>
            <p:nvPr/>
          </p:nvSpPr>
          <p:spPr bwMode="auto">
            <a:xfrm>
              <a:off x="3886" y="2942"/>
              <a:ext cx="22" cy="72"/>
            </a:xfrm>
            <a:custGeom>
              <a:avLst/>
              <a:gdLst>
                <a:gd name="T0" fmla="*/ 0 w 44"/>
                <a:gd name="T1" fmla="*/ 2 h 143"/>
                <a:gd name="T2" fmla="*/ 0 w 44"/>
                <a:gd name="T3" fmla="*/ 0 h 143"/>
                <a:gd name="T4" fmla="*/ 1 w 44"/>
                <a:gd name="T5" fmla="*/ 0 h 143"/>
                <a:gd name="T6" fmla="*/ 1 w 44"/>
                <a:gd name="T7" fmla="*/ 3 h 143"/>
                <a:gd name="T8" fmla="*/ 0 w 44"/>
                <a:gd name="T9" fmla="*/ 2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43"/>
                <a:gd name="T17" fmla="*/ 44 w 44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43">
                  <a:moveTo>
                    <a:pt x="0" y="125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143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03" name="Rectangle 257"/>
            <p:cNvSpPr>
              <a:spLocks noChangeArrowheads="1"/>
            </p:cNvSpPr>
            <p:nvPr/>
          </p:nvSpPr>
          <p:spPr bwMode="auto">
            <a:xfrm>
              <a:off x="4052" y="3119"/>
              <a:ext cx="24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04" name="Freeform 258"/>
            <p:cNvSpPr>
              <a:spLocks/>
            </p:cNvSpPr>
            <p:nvPr/>
          </p:nvSpPr>
          <p:spPr bwMode="auto">
            <a:xfrm>
              <a:off x="4580" y="3054"/>
              <a:ext cx="84" cy="65"/>
            </a:xfrm>
            <a:custGeom>
              <a:avLst/>
              <a:gdLst>
                <a:gd name="T0" fmla="*/ 2 w 167"/>
                <a:gd name="T1" fmla="*/ 3 h 129"/>
                <a:gd name="T2" fmla="*/ 0 w 167"/>
                <a:gd name="T3" fmla="*/ 0 h 129"/>
                <a:gd name="T4" fmla="*/ 2 w 167"/>
                <a:gd name="T5" fmla="*/ 0 h 129"/>
                <a:gd name="T6" fmla="*/ 3 w 167"/>
                <a:gd name="T7" fmla="*/ 3 h 129"/>
                <a:gd name="T8" fmla="*/ 2 w 167"/>
                <a:gd name="T9" fmla="*/ 3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7"/>
                <a:gd name="T16" fmla="*/ 0 h 129"/>
                <a:gd name="T17" fmla="*/ 167 w 167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7" h="129">
                  <a:moveTo>
                    <a:pt x="96" y="129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167" y="129"/>
                  </a:lnTo>
                  <a:lnTo>
                    <a:pt x="96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05" name="Freeform 259"/>
            <p:cNvSpPr>
              <a:spLocks/>
            </p:cNvSpPr>
            <p:nvPr/>
          </p:nvSpPr>
          <p:spPr bwMode="auto">
            <a:xfrm>
              <a:off x="4532" y="3050"/>
              <a:ext cx="87" cy="7"/>
            </a:xfrm>
            <a:custGeom>
              <a:avLst/>
              <a:gdLst>
                <a:gd name="T0" fmla="*/ 0 w 175"/>
                <a:gd name="T1" fmla="*/ 1 h 14"/>
                <a:gd name="T2" fmla="*/ 0 w 175"/>
                <a:gd name="T3" fmla="*/ 0 h 14"/>
                <a:gd name="T4" fmla="*/ 2 w 175"/>
                <a:gd name="T5" fmla="*/ 0 h 14"/>
                <a:gd name="T6" fmla="*/ 2 w 175"/>
                <a:gd name="T7" fmla="*/ 1 h 14"/>
                <a:gd name="T8" fmla="*/ 0 w 175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14"/>
                <a:gd name="T17" fmla="*/ 175 w 17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14">
                  <a:moveTo>
                    <a:pt x="12" y="14"/>
                  </a:moveTo>
                  <a:lnTo>
                    <a:pt x="0" y="0"/>
                  </a:lnTo>
                  <a:lnTo>
                    <a:pt x="162" y="0"/>
                  </a:lnTo>
                  <a:lnTo>
                    <a:pt x="175" y="14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06" name="Freeform 260"/>
            <p:cNvSpPr>
              <a:spLocks/>
            </p:cNvSpPr>
            <p:nvPr/>
          </p:nvSpPr>
          <p:spPr bwMode="auto">
            <a:xfrm>
              <a:off x="4292" y="2970"/>
              <a:ext cx="117" cy="9"/>
            </a:xfrm>
            <a:custGeom>
              <a:avLst/>
              <a:gdLst>
                <a:gd name="T0" fmla="*/ 0 w 232"/>
                <a:gd name="T1" fmla="*/ 1 h 17"/>
                <a:gd name="T2" fmla="*/ 1 w 232"/>
                <a:gd name="T3" fmla="*/ 0 h 17"/>
                <a:gd name="T4" fmla="*/ 4 w 232"/>
                <a:gd name="T5" fmla="*/ 0 h 17"/>
                <a:gd name="T6" fmla="*/ 4 w 232"/>
                <a:gd name="T7" fmla="*/ 1 h 17"/>
                <a:gd name="T8" fmla="*/ 0 w 232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17"/>
                <a:gd name="T17" fmla="*/ 232 w 2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17">
                  <a:moveTo>
                    <a:pt x="0" y="17"/>
                  </a:moveTo>
                  <a:lnTo>
                    <a:pt x="13" y="0"/>
                  </a:lnTo>
                  <a:lnTo>
                    <a:pt x="232" y="0"/>
                  </a:lnTo>
                  <a:lnTo>
                    <a:pt x="227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07" name="Rectangle 261"/>
            <p:cNvSpPr>
              <a:spLocks noChangeArrowheads="1"/>
            </p:cNvSpPr>
            <p:nvPr/>
          </p:nvSpPr>
          <p:spPr bwMode="auto">
            <a:xfrm>
              <a:off x="3891" y="2948"/>
              <a:ext cx="13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08" name="Freeform 262"/>
            <p:cNvSpPr>
              <a:spLocks/>
            </p:cNvSpPr>
            <p:nvPr/>
          </p:nvSpPr>
          <p:spPr bwMode="auto">
            <a:xfrm>
              <a:off x="4484" y="2933"/>
              <a:ext cx="32" cy="32"/>
            </a:xfrm>
            <a:custGeom>
              <a:avLst/>
              <a:gdLst>
                <a:gd name="T0" fmla="*/ 1 w 63"/>
                <a:gd name="T1" fmla="*/ 1 h 64"/>
                <a:gd name="T2" fmla="*/ 1 w 63"/>
                <a:gd name="T3" fmla="*/ 1 h 64"/>
                <a:gd name="T4" fmla="*/ 1 w 63"/>
                <a:gd name="T5" fmla="*/ 1 h 64"/>
                <a:gd name="T6" fmla="*/ 1 w 63"/>
                <a:gd name="T7" fmla="*/ 1 h 64"/>
                <a:gd name="T8" fmla="*/ 0 w 63"/>
                <a:gd name="T9" fmla="*/ 1 h 64"/>
                <a:gd name="T10" fmla="*/ 1 w 63"/>
                <a:gd name="T11" fmla="*/ 1 h 64"/>
                <a:gd name="T12" fmla="*/ 1 w 63"/>
                <a:gd name="T13" fmla="*/ 1 h 64"/>
                <a:gd name="T14" fmla="*/ 1 w 63"/>
                <a:gd name="T15" fmla="*/ 1 h 64"/>
                <a:gd name="T16" fmla="*/ 1 w 63"/>
                <a:gd name="T17" fmla="*/ 0 h 64"/>
                <a:gd name="T18" fmla="*/ 1 w 63"/>
                <a:gd name="T19" fmla="*/ 1 h 64"/>
                <a:gd name="T20" fmla="*/ 1 w 63"/>
                <a:gd name="T21" fmla="*/ 1 h 64"/>
                <a:gd name="T22" fmla="*/ 1 w 63"/>
                <a:gd name="T23" fmla="*/ 1 h 64"/>
                <a:gd name="T24" fmla="*/ 1 w 63"/>
                <a:gd name="T25" fmla="*/ 1 h 64"/>
                <a:gd name="T26" fmla="*/ 1 w 63"/>
                <a:gd name="T27" fmla="*/ 1 h 64"/>
                <a:gd name="T28" fmla="*/ 1 w 63"/>
                <a:gd name="T29" fmla="*/ 1 h 64"/>
                <a:gd name="T30" fmla="*/ 1 w 63"/>
                <a:gd name="T31" fmla="*/ 1 h 64"/>
                <a:gd name="T32" fmla="*/ 1 w 63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64"/>
                <a:gd name="T53" fmla="*/ 63 w 63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64">
                  <a:moveTo>
                    <a:pt x="32" y="64"/>
                  </a:moveTo>
                  <a:lnTo>
                    <a:pt x="20" y="61"/>
                  </a:lnTo>
                  <a:lnTo>
                    <a:pt x="9" y="55"/>
                  </a:lnTo>
                  <a:lnTo>
                    <a:pt x="2" y="45"/>
                  </a:lnTo>
                  <a:lnTo>
                    <a:pt x="0" y="33"/>
                  </a:lnTo>
                  <a:lnTo>
                    <a:pt x="2" y="20"/>
                  </a:lnTo>
                  <a:lnTo>
                    <a:pt x="9" y="10"/>
                  </a:lnTo>
                  <a:lnTo>
                    <a:pt x="20" y="3"/>
                  </a:lnTo>
                  <a:lnTo>
                    <a:pt x="32" y="0"/>
                  </a:lnTo>
                  <a:lnTo>
                    <a:pt x="45" y="3"/>
                  </a:lnTo>
                  <a:lnTo>
                    <a:pt x="54" y="10"/>
                  </a:lnTo>
                  <a:lnTo>
                    <a:pt x="61" y="20"/>
                  </a:lnTo>
                  <a:lnTo>
                    <a:pt x="63" y="33"/>
                  </a:lnTo>
                  <a:lnTo>
                    <a:pt x="61" y="45"/>
                  </a:lnTo>
                  <a:lnTo>
                    <a:pt x="54" y="55"/>
                  </a:lnTo>
                  <a:lnTo>
                    <a:pt x="45" y="61"/>
                  </a:lnTo>
                  <a:lnTo>
                    <a:pt x="32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09" name="Freeform 263"/>
            <p:cNvSpPr>
              <a:spLocks/>
            </p:cNvSpPr>
            <p:nvPr/>
          </p:nvSpPr>
          <p:spPr bwMode="auto">
            <a:xfrm>
              <a:off x="4608" y="2869"/>
              <a:ext cx="36" cy="35"/>
            </a:xfrm>
            <a:custGeom>
              <a:avLst/>
              <a:gdLst>
                <a:gd name="T0" fmla="*/ 0 w 72"/>
                <a:gd name="T1" fmla="*/ 0 h 72"/>
                <a:gd name="T2" fmla="*/ 1 w 72"/>
                <a:gd name="T3" fmla="*/ 1 h 72"/>
                <a:gd name="T4" fmla="*/ 1 w 72"/>
                <a:gd name="T5" fmla="*/ 1 h 72"/>
                <a:gd name="T6" fmla="*/ 1 w 72"/>
                <a:gd name="T7" fmla="*/ 0 h 72"/>
                <a:gd name="T8" fmla="*/ 0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0" y="6"/>
                  </a:moveTo>
                  <a:lnTo>
                    <a:pt x="43" y="72"/>
                  </a:lnTo>
                  <a:lnTo>
                    <a:pt x="72" y="72"/>
                  </a:lnTo>
                  <a:lnTo>
                    <a:pt x="2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10" name="Freeform 264"/>
            <p:cNvSpPr>
              <a:spLocks/>
            </p:cNvSpPr>
            <p:nvPr/>
          </p:nvSpPr>
          <p:spPr bwMode="auto">
            <a:xfrm>
              <a:off x="4477" y="2888"/>
              <a:ext cx="115" cy="12"/>
            </a:xfrm>
            <a:custGeom>
              <a:avLst/>
              <a:gdLst>
                <a:gd name="T0" fmla="*/ 4 w 229"/>
                <a:gd name="T1" fmla="*/ 1 h 24"/>
                <a:gd name="T2" fmla="*/ 4 w 229"/>
                <a:gd name="T3" fmla="*/ 0 h 24"/>
                <a:gd name="T4" fmla="*/ 0 w 229"/>
                <a:gd name="T5" fmla="*/ 1 h 24"/>
                <a:gd name="T6" fmla="*/ 4 w 229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24"/>
                <a:gd name="T14" fmla="*/ 229 w 22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24">
                  <a:moveTo>
                    <a:pt x="229" y="24"/>
                  </a:moveTo>
                  <a:lnTo>
                    <a:pt x="214" y="0"/>
                  </a:lnTo>
                  <a:lnTo>
                    <a:pt x="0" y="15"/>
                  </a:lnTo>
                  <a:lnTo>
                    <a:pt x="229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  <p:grpSp>
        <p:nvGrpSpPr>
          <p:cNvPr id="211" name="Group 265"/>
          <p:cNvGrpSpPr>
            <a:grpSpLocks/>
          </p:cNvGrpSpPr>
          <p:nvPr/>
        </p:nvGrpSpPr>
        <p:grpSpPr bwMode="auto">
          <a:xfrm>
            <a:off x="5076825" y="2778125"/>
            <a:ext cx="152400" cy="609600"/>
            <a:chOff x="336" y="1872"/>
            <a:chExt cx="96" cy="384"/>
          </a:xfrm>
        </p:grpSpPr>
        <p:sp>
          <p:nvSpPr>
            <p:cNvPr id="212" name="Freeform 266"/>
            <p:cNvSpPr>
              <a:spLocks/>
            </p:cNvSpPr>
            <p:nvPr/>
          </p:nvSpPr>
          <p:spPr bwMode="auto">
            <a:xfrm>
              <a:off x="336" y="1872"/>
              <a:ext cx="96" cy="96"/>
            </a:xfrm>
            <a:custGeom>
              <a:avLst/>
              <a:gdLst>
                <a:gd name="T0" fmla="*/ 0 w 96"/>
                <a:gd name="T1" fmla="*/ 210 h 82"/>
                <a:gd name="T2" fmla="*/ 96 w 96"/>
                <a:gd name="T3" fmla="*/ 210 h 82"/>
                <a:gd name="T4" fmla="*/ 48 w 96"/>
                <a:gd name="T5" fmla="*/ 0 h 82"/>
                <a:gd name="T6" fmla="*/ 0 w 96"/>
                <a:gd name="T7" fmla="*/ 21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2"/>
                <a:gd name="T14" fmla="*/ 96 w 96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2">
                  <a:moveTo>
                    <a:pt x="0" y="82"/>
                  </a:moveTo>
                  <a:lnTo>
                    <a:pt x="96" y="82"/>
                  </a:lnTo>
                  <a:lnTo>
                    <a:pt x="48" y="0"/>
                  </a:lnTo>
                  <a:lnTo>
                    <a:pt x="0" y="82"/>
                  </a:lnTo>
                  <a:close/>
                </a:path>
              </a:pathLst>
            </a:custGeom>
            <a:noFill/>
            <a:ln w="158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13" name="Line 267"/>
            <p:cNvSpPr>
              <a:spLocks noChangeShapeType="1"/>
            </p:cNvSpPr>
            <p:nvPr/>
          </p:nvSpPr>
          <p:spPr bwMode="auto">
            <a:xfrm flipV="1">
              <a:off x="384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214" name="Group 268"/>
          <p:cNvGrpSpPr>
            <a:grpSpLocks/>
          </p:cNvGrpSpPr>
          <p:nvPr/>
        </p:nvGrpSpPr>
        <p:grpSpPr bwMode="auto">
          <a:xfrm>
            <a:off x="7667625" y="5140325"/>
            <a:ext cx="1143000" cy="474663"/>
            <a:chOff x="2325" y="1965"/>
            <a:chExt cx="1111" cy="461"/>
          </a:xfrm>
        </p:grpSpPr>
        <p:sp>
          <p:nvSpPr>
            <p:cNvPr id="215" name="Freeform 269"/>
            <p:cNvSpPr>
              <a:spLocks/>
            </p:cNvSpPr>
            <p:nvPr/>
          </p:nvSpPr>
          <p:spPr bwMode="auto">
            <a:xfrm>
              <a:off x="3387" y="2195"/>
              <a:ext cx="23" cy="83"/>
            </a:xfrm>
            <a:custGeom>
              <a:avLst/>
              <a:gdLst>
                <a:gd name="T0" fmla="*/ 1 w 46"/>
                <a:gd name="T1" fmla="*/ 3 h 165"/>
                <a:gd name="T2" fmla="*/ 1 w 46"/>
                <a:gd name="T3" fmla="*/ 1 h 165"/>
                <a:gd name="T4" fmla="*/ 1 w 46"/>
                <a:gd name="T5" fmla="*/ 0 h 165"/>
                <a:gd name="T6" fmla="*/ 0 w 46"/>
                <a:gd name="T7" fmla="*/ 3 h 165"/>
                <a:gd name="T8" fmla="*/ 1 w 46"/>
                <a:gd name="T9" fmla="*/ 3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65"/>
                <a:gd name="T17" fmla="*/ 46 w 46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65">
                  <a:moveTo>
                    <a:pt x="46" y="165"/>
                  </a:moveTo>
                  <a:lnTo>
                    <a:pt x="46" y="2"/>
                  </a:lnTo>
                  <a:lnTo>
                    <a:pt x="9" y="0"/>
                  </a:lnTo>
                  <a:lnTo>
                    <a:pt x="0" y="165"/>
                  </a:lnTo>
                  <a:lnTo>
                    <a:pt x="46" y="1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16" name="Freeform 270"/>
            <p:cNvSpPr>
              <a:spLocks/>
            </p:cNvSpPr>
            <p:nvPr/>
          </p:nvSpPr>
          <p:spPr bwMode="auto">
            <a:xfrm>
              <a:off x="3265" y="1974"/>
              <a:ext cx="15" cy="53"/>
            </a:xfrm>
            <a:custGeom>
              <a:avLst/>
              <a:gdLst>
                <a:gd name="T0" fmla="*/ 1 w 30"/>
                <a:gd name="T1" fmla="*/ 1 h 106"/>
                <a:gd name="T2" fmla="*/ 1 w 30"/>
                <a:gd name="T3" fmla="*/ 1 h 106"/>
                <a:gd name="T4" fmla="*/ 1 w 30"/>
                <a:gd name="T5" fmla="*/ 1 h 106"/>
                <a:gd name="T6" fmla="*/ 1 w 30"/>
                <a:gd name="T7" fmla="*/ 1 h 106"/>
                <a:gd name="T8" fmla="*/ 1 w 30"/>
                <a:gd name="T9" fmla="*/ 0 h 106"/>
                <a:gd name="T10" fmla="*/ 0 w 30"/>
                <a:gd name="T11" fmla="*/ 2 h 106"/>
                <a:gd name="T12" fmla="*/ 1 w 30"/>
                <a:gd name="T13" fmla="*/ 2 h 106"/>
                <a:gd name="T14" fmla="*/ 1 w 30"/>
                <a:gd name="T15" fmla="*/ 2 h 106"/>
                <a:gd name="T16" fmla="*/ 1 w 30"/>
                <a:gd name="T17" fmla="*/ 2 h 106"/>
                <a:gd name="T18" fmla="*/ 1 w 30"/>
                <a:gd name="T19" fmla="*/ 1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106"/>
                <a:gd name="T32" fmla="*/ 30 w 3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106">
                  <a:moveTo>
                    <a:pt x="30" y="53"/>
                  </a:moveTo>
                  <a:lnTo>
                    <a:pt x="28" y="32"/>
                  </a:lnTo>
                  <a:lnTo>
                    <a:pt x="22" y="16"/>
                  </a:lnTo>
                  <a:lnTo>
                    <a:pt x="14" y="5"/>
                  </a:lnTo>
                  <a:lnTo>
                    <a:pt x="3" y="0"/>
                  </a:lnTo>
                  <a:lnTo>
                    <a:pt x="0" y="106"/>
                  </a:lnTo>
                  <a:lnTo>
                    <a:pt x="12" y="101"/>
                  </a:lnTo>
                  <a:lnTo>
                    <a:pt x="21" y="90"/>
                  </a:lnTo>
                  <a:lnTo>
                    <a:pt x="27" y="74"/>
                  </a:lnTo>
                  <a:lnTo>
                    <a:pt x="3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17" name="Freeform 271"/>
            <p:cNvSpPr>
              <a:spLocks/>
            </p:cNvSpPr>
            <p:nvPr/>
          </p:nvSpPr>
          <p:spPr bwMode="auto">
            <a:xfrm>
              <a:off x="3247" y="2043"/>
              <a:ext cx="39" cy="78"/>
            </a:xfrm>
            <a:custGeom>
              <a:avLst/>
              <a:gdLst>
                <a:gd name="T0" fmla="*/ 1 w 78"/>
                <a:gd name="T1" fmla="*/ 0 h 157"/>
                <a:gd name="T2" fmla="*/ 1 w 78"/>
                <a:gd name="T3" fmla="*/ 0 h 157"/>
                <a:gd name="T4" fmla="*/ 1 w 78"/>
                <a:gd name="T5" fmla="*/ 0 h 157"/>
                <a:gd name="T6" fmla="*/ 1 w 78"/>
                <a:gd name="T7" fmla="*/ 0 h 157"/>
                <a:gd name="T8" fmla="*/ 1 w 78"/>
                <a:gd name="T9" fmla="*/ 0 h 157"/>
                <a:gd name="T10" fmla="*/ 1 w 78"/>
                <a:gd name="T11" fmla="*/ 0 h 157"/>
                <a:gd name="T12" fmla="*/ 1 w 78"/>
                <a:gd name="T13" fmla="*/ 0 h 157"/>
                <a:gd name="T14" fmla="*/ 1 w 78"/>
                <a:gd name="T15" fmla="*/ 0 h 157"/>
                <a:gd name="T16" fmla="*/ 1 w 78"/>
                <a:gd name="T17" fmla="*/ 0 h 157"/>
                <a:gd name="T18" fmla="*/ 1 w 78"/>
                <a:gd name="T19" fmla="*/ 1 h 157"/>
                <a:gd name="T20" fmla="*/ 0 w 78"/>
                <a:gd name="T21" fmla="*/ 1 h 157"/>
                <a:gd name="T22" fmla="*/ 0 w 78"/>
                <a:gd name="T23" fmla="*/ 1 h 157"/>
                <a:gd name="T24" fmla="*/ 1 w 78"/>
                <a:gd name="T25" fmla="*/ 1 h 157"/>
                <a:gd name="T26" fmla="*/ 1 w 78"/>
                <a:gd name="T27" fmla="*/ 2 h 157"/>
                <a:gd name="T28" fmla="*/ 1 w 78"/>
                <a:gd name="T29" fmla="*/ 2 h 157"/>
                <a:gd name="T30" fmla="*/ 1 w 78"/>
                <a:gd name="T31" fmla="*/ 2 h 157"/>
                <a:gd name="T32" fmla="*/ 1 w 78"/>
                <a:gd name="T33" fmla="*/ 2 h 157"/>
                <a:gd name="T34" fmla="*/ 1 w 78"/>
                <a:gd name="T35" fmla="*/ 2 h 157"/>
                <a:gd name="T36" fmla="*/ 1 w 78"/>
                <a:gd name="T37" fmla="*/ 2 h 157"/>
                <a:gd name="T38" fmla="*/ 1 w 78"/>
                <a:gd name="T39" fmla="*/ 2 h 157"/>
                <a:gd name="T40" fmla="*/ 1 w 78"/>
                <a:gd name="T41" fmla="*/ 2 h 157"/>
                <a:gd name="T42" fmla="*/ 1 w 78"/>
                <a:gd name="T43" fmla="*/ 2 h 157"/>
                <a:gd name="T44" fmla="*/ 1 w 78"/>
                <a:gd name="T45" fmla="*/ 0 h 157"/>
                <a:gd name="T46" fmla="*/ 1 w 78"/>
                <a:gd name="T47" fmla="*/ 0 h 157"/>
                <a:gd name="T48" fmla="*/ 1 w 78"/>
                <a:gd name="T49" fmla="*/ 0 h 157"/>
                <a:gd name="T50" fmla="*/ 1 w 78"/>
                <a:gd name="T51" fmla="*/ 0 h 157"/>
                <a:gd name="T52" fmla="*/ 1 w 78"/>
                <a:gd name="T53" fmla="*/ 0 h 1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"/>
                <a:gd name="T82" fmla="*/ 0 h 157"/>
                <a:gd name="T83" fmla="*/ 78 w 78"/>
                <a:gd name="T84" fmla="*/ 157 h 1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" h="157">
                  <a:moveTo>
                    <a:pt x="64" y="0"/>
                  </a:moveTo>
                  <a:lnTo>
                    <a:pt x="58" y="1"/>
                  </a:lnTo>
                  <a:lnTo>
                    <a:pt x="54" y="5"/>
                  </a:lnTo>
                  <a:lnTo>
                    <a:pt x="50" y="9"/>
                  </a:lnTo>
                  <a:lnTo>
                    <a:pt x="49" y="15"/>
                  </a:lnTo>
                  <a:lnTo>
                    <a:pt x="49" y="38"/>
                  </a:lnTo>
                  <a:lnTo>
                    <a:pt x="1" y="38"/>
                  </a:lnTo>
                  <a:lnTo>
                    <a:pt x="1" y="56"/>
                  </a:lnTo>
                  <a:lnTo>
                    <a:pt x="49" y="56"/>
                  </a:lnTo>
                  <a:lnTo>
                    <a:pt x="48" y="84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48" y="102"/>
                  </a:lnTo>
                  <a:lnTo>
                    <a:pt x="47" y="142"/>
                  </a:lnTo>
                  <a:lnTo>
                    <a:pt x="48" y="148"/>
                  </a:lnTo>
                  <a:lnTo>
                    <a:pt x="50" y="152"/>
                  </a:lnTo>
                  <a:lnTo>
                    <a:pt x="55" y="156"/>
                  </a:lnTo>
                  <a:lnTo>
                    <a:pt x="61" y="157"/>
                  </a:lnTo>
                  <a:lnTo>
                    <a:pt x="65" y="156"/>
                  </a:lnTo>
                  <a:lnTo>
                    <a:pt x="70" y="152"/>
                  </a:lnTo>
                  <a:lnTo>
                    <a:pt x="73" y="148"/>
                  </a:lnTo>
                  <a:lnTo>
                    <a:pt x="74" y="142"/>
                  </a:lnTo>
                  <a:lnTo>
                    <a:pt x="78" y="15"/>
                  </a:lnTo>
                  <a:lnTo>
                    <a:pt x="77" y="9"/>
                  </a:lnTo>
                  <a:lnTo>
                    <a:pt x="74" y="5"/>
                  </a:lnTo>
                  <a:lnTo>
                    <a:pt x="70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18" name="Freeform 272"/>
            <p:cNvSpPr>
              <a:spLocks/>
            </p:cNvSpPr>
            <p:nvPr/>
          </p:nvSpPr>
          <p:spPr bwMode="auto">
            <a:xfrm>
              <a:off x="2385" y="1993"/>
              <a:ext cx="960" cy="433"/>
            </a:xfrm>
            <a:custGeom>
              <a:avLst/>
              <a:gdLst>
                <a:gd name="T0" fmla="*/ 28 w 1920"/>
                <a:gd name="T1" fmla="*/ 5 h 866"/>
                <a:gd name="T2" fmla="*/ 28 w 1920"/>
                <a:gd name="T3" fmla="*/ 5 h 866"/>
                <a:gd name="T4" fmla="*/ 28 w 1920"/>
                <a:gd name="T5" fmla="*/ 5 h 866"/>
                <a:gd name="T6" fmla="*/ 29 w 1920"/>
                <a:gd name="T7" fmla="*/ 5 h 866"/>
                <a:gd name="T8" fmla="*/ 29 w 1920"/>
                <a:gd name="T9" fmla="*/ 5 h 866"/>
                <a:gd name="T10" fmla="*/ 29 w 1920"/>
                <a:gd name="T11" fmla="*/ 5 h 866"/>
                <a:gd name="T12" fmla="*/ 29 w 1920"/>
                <a:gd name="T13" fmla="*/ 3 h 866"/>
                <a:gd name="T14" fmla="*/ 29 w 1920"/>
                <a:gd name="T15" fmla="*/ 3 h 866"/>
                <a:gd name="T16" fmla="*/ 29 w 1920"/>
                <a:gd name="T17" fmla="*/ 3 h 866"/>
                <a:gd name="T18" fmla="*/ 28 w 1920"/>
                <a:gd name="T19" fmla="*/ 3 h 866"/>
                <a:gd name="T20" fmla="*/ 28 w 1920"/>
                <a:gd name="T21" fmla="*/ 3 h 866"/>
                <a:gd name="T22" fmla="*/ 28 w 1920"/>
                <a:gd name="T23" fmla="*/ 2 h 866"/>
                <a:gd name="T24" fmla="*/ 28 w 1920"/>
                <a:gd name="T25" fmla="*/ 1 h 866"/>
                <a:gd name="T26" fmla="*/ 28 w 1920"/>
                <a:gd name="T27" fmla="*/ 1 h 866"/>
                <a:gd name="T28" fmla="*/ 27 w 1920"/>
                <a:gd name="T29" fmla="*/ 1 h 866"/>
                <a:gd name="T30" fmla="*/ 27 w 1920"/>
                <a:gd name="T31" fmla="*/ 0 h 866"/>
                <a:gd name="T32" fmla="*/ 4 w 1920"/>
                <a:gd name="T33" fmla="*/ 1 h 866"/>
                <a:gd name="T34" fmla="*/ 2 w 1920"/>
                <a:gd name="T35" fmla="*/ 1 h 866"/>
                <a:gd name="T36" fmla="*/ 1 w 1920"/>
                <a:gd name="T37" fmla="*/ 1 h 866"/>
                <a:gd name="T38" fmla="*/ 1 w 1920"/>
                <a:gd name="T39" fmla="*/ 1 h 866"/>
                <a:gd name="T40" fmla="*/ 1 w 1920"/>
                <a:gd name="T41" fmla="*/ 1 h 866"/>
                <a:gd name="T42" fmla="*/ 0 w 1920"/>
                <a:gd name="T43" fmla="*/ 1 h 866"/>
                <a:gd name="T44" fmla="*/ 6 w 1920"/>
                <a:gd name="T45" fmla="*/ 12 h 866"/>
                <a:gd name="T46" fmla="*/ 6 w 1920"/>
                <a:gd name="T47" fmla="*/ 12 h 866"/>
                <a:gd name="T48" fmla="*/ 6 w 1920"/>
                <a:gd name="T49" fmla="*/ 12 h 866"/>
                <a:gd name="T50" fmla="*/ 6 w 1920"/>
                <a:gd name="T51" fmla="*/ 12 h 866"/>
                <a:gd name="T52" fmla="*/ 7 w 1920"/>
                <a:gd name="T53" fmla="*/ 13 h 866"/>
                <a:gd name="T54" fmla="*/ 7 w 1920"/>
                <a:gd name="T55" fmla="*/ 14 h 866"/>
                <a:gd name="T56" fmla="*/ 8 w 1920"/>
                <a:gd name="T57" fmla="*/ 14 h 866"/>
                <a:gd name="T58" fmla="*/ 9 w 1920"/>
                <a:gd name="T59" fmla="*/ 14 h 866"/>
                <a:gd name="T60" fmla="*/ 9 w 1920"/>
                <a:gd name="T61" fmla="*/ 14 h 866"/>
                <a:gd name="T62" fmla="*/ 10 w 1920"/>
                <a:gd name="T63" fmla="*/ 13 h 866"/>
                <a:gd name="T64" fmla="*/ 10 w 1920"/>
                <a:gd name="T65" fmla="*/ 12 h 866"/>
                <a:gd name="T66" fmla="*/ 10 w 1920"/>
                <a:gd name="T67" fmla="*/ 12 h 866"/>
                <a:gd name="T68" fmla="*/ 10 w 1920"/>
                <a:gd name="T69" fmla="*/ 12 h 866"/>
                <a:gd name="T70" fmla="*/ 15 w 1920"/>
                <a:gd name="T71" fmla="*/ 11 h 866"/>
                <a:gd name="T72" fmla="*/ 28 w 1920"/>
                <a:gd name="T73" fmla="*/ 12 h 866"/>
                <a:gd name="T74" fmla="*/ 29 w 1920"/>
                <a:gd name="T75" fmla="*/ 11 h 866"/>
                <a:gd name="T76" fmla="*/ 29 w 1920"/>
                <a:gd name="T77" fmla="*/ 9 h 866"/>
                <a:gd name="T78" fmla="*/ 30 w 1920"/>
                <a:gd name="T79" fmla="*/ 7 h 866"/>
                <a:gd name="T80" fmla="*/ 30 w 1920"/>
                <a:gd name="T81" fmla="*/ 6 h 8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20"/>
                <a:gd name="T124" fmla="*/ 0 h 866"/>
                <a:gd name="T125" fmla="*/ 1920 w 1920"/>
                <a:gd name="T126" fmla="*/ 866 h 8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20" h="866">
                  <a:moveTo>
                    <a:pt x="1749" y="340"/>
                  </a:moveTo>
                  <a:lnTo>
                    <a:pt x="1751" y="258"/>
                  </a:lnTo>
                  <a:lnTo>
                    <a:pt x="1787" y="258"/>
                  </a:lnTo>
                  <a:lnTo>
                    <a:pt x="1786" y="297"/>
                  </a:lnTo>
                  <a:lnTo>
                    <a:pt x="1787" y="303"/>
                  </a:lnTo>
                  <a:lnTo>
                    <a:pt x="1789" y="308"/>
                  </a:lnTo>
                  <a:lnTo>
                    <a:pt x="1794" y="311"/>
                  </a:lnTo>
                  <a:lnTo>
                    <a:pt x="1800" y="312"/>
                  </a:lnTo>
                  <a:lnTo>
                    <a:pt x="1804" y="311"/>
                  </a:lnTo>
                  <a:lnTo>
                    <a:pt x="1809" y="308"/>
                  </a:lnTo>
                  <a:lnTo>
                    <a:pt x="1812" y="303"/>
                  </a:lnTo>
                  <a:lnTo>
                    <a:pt x="1814" y="297"/>
                  </a:lnTo>
                  <a:lnTo>
                    <a:pt x="1817" y="172"/>
                  </a:lnTo>
                  <a:lnTo>
                    <a:pt x="1816" y="166"/>
                  </a:lnTo>
                  <a:lnTo>
                    <a:pt x="1812" y="161"/>
                  </a:lnTo>
                  <a:lnTo>
                    <a:pt x="1808" y="158"/>
                  </a:lnTo>
                  <a:lnTo>
                    <a:pt x="1803" y="157"/>
                  </a:lnTo>
                  <a:lnTo>
                    <a:pt x="1797" y="158"/>
                  </a:lnTo>
                  <a:lnTo>
                    <a:pt x="1793" y="161"/>
                  </a:lnTo>
                  <a:lnTo>
                    <a:pt x="1789" y="166"/>
                  </a:lnTo>
                  <a:lnTo>
                    <a:pt x="1788" y="172"/>
                  </a:lnTo>
                  <a:lnTo>
                    <a:pt x="1788" y="195"/>
                  </a:lnTo>
                  <a:lnTo>
                    <a:pt x="1752" y="195"/>
                  </a:lnTo>
                  <a:lnTo>
                    <a:pt x="1755" y="75"/>
                  </a:lnTo>
                  <a:lnTo>
                    <a:pt x="1754" y="62"/>
                  </a:lnTo>
                  <a:lnTo>
                    <a:pt x="1751" y="48"/>
                  </a:lnTo>
                  <a:lnTo>
                    <a:pt x="1746" y="36"/>
                  </a:lnTo>
                  <a:lnTo>
                    <a:pt x="1739" y="24"/>
                  </a:lnTo>
                  <a:lnTo>
                    <a:pt x="1729" y="15"/>
                  </a:lnTo>
                  <a:lnTo>
                    <a:pt x="1719" y="7"/>
                  </a:lnTo>
                  <a:lnTo>
                    <a:pt x="1709" y="2"/>
                  </a:lnTo>
                  <a:lnTo>
                    <a:pt x="1696" y="0"/>
                  </a:lnTo>
                  <a:lnTo>
                    <a:pt x="158" y="14"/>
                  </a:lnTo>
                  <a:lnTo>
                    <a:pt x="254" y="16"/>
                  </a:lnTo>
                  <a:lnTo>
                    <a:pt x="75" y="15"/>
                  </a:lnTo>
                  <a:lnTo>
                    <a:pt x="75" y="12"/>
                  </a:lnTo>
                  <a:lnTo>
                    <a:pt x="26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3" y="14"/>
                  </a:lnTo>
                  <a:lnTo>
                    <a:pt x="0" y="15"/>
                  </a:lnTo>
                  <a:lnTo>
                    <a:pt x="211" y="714"/>
                  </a:lnTo>
                  <a:lnTo>
                    <a:pt x="366" y="710"/>
                  </a:lnTo>
                  <a:lnTo>
                    <a:pt x="366" y="713"/>
                  </a:lnTo>
                  <a:lnTo>
                    <a:pt x="366" y="717"/>
                  </a:lnTo>
                  <a:lnTo>
                    <a:pt x="366" y="720"/>
                  </a:lnTo>
                  <a:lnTo>
                    <a:pt x="365" y="724"/>
                  </a:lnTo>
                  <a:lnTo>
                    <a:pt x="367" y="752"/>
                  </a:lnTo>
                  <a:lnTo>
                    <a:pt x="375" y="779"/>
                  </a:lnTo>
                  <a:lnTo>
                    <a:pt x="387" y="803"/>
                  </a:lnTo>
                  <a:lnTo>
                    <a:pt x="403" y="824"/>
                  </a:lnTo>
                  <a:lnTo>
                    <a:pt x="423" y="842"/>
                  </a:lnTo>
                  <a:lnTo>
                    <a:pt x="446" y="855"/>
                  </a:lnTo>
                  <a:lnTo>
                    <a:pt x="471" y="863"/>
                  </a:lnTo>
                  <a:lnTo>
                    <a:pt x="499" y="866"/>
                  </a:lnTo>
                  <a:lnTo>
                    <a:pt x="526" y="864"/>
                  </a:lnTo>
                  <a:lnTo>
                    <a:pt x="553" y="856"/>
                  </a:lnTo>
                  <a:lnTo>
                    <a:pt x="576" y="843"/>
                  </a:lnTo>
                  <a:lnTo>
                    <a:pt x="597" y="826"/>
                  </a:lnTo>
                  <a:lnTo>
                    <a:pt x="614" y="807"/>
                  </a:lnTo>
                  <a:lnTo>
                    <a:pt x="627" y="782"/>
                  </a:lnTo>
                  <a:lnTo>
                    <a:pt x="635" y="756"/>
                  </a:lnTo>
                  <a:lnTo>
                    <a:pt x="638" y="727"/>
                  </a:lnTo>
                  <a:lnTo>
                    <a:pt x="638" y="724"/>
                  </a:lnTo>
                  <a:lnTo>
                    <a:pt x="638" y="720"/>
                  </a:lnTo>
                  <a:lnTo>
                    <a:pt x="638" y="718"/>
                  </a:lnTo>
                  <a:lnTo>
                    <a:pt x="638" y="714"/>
                  </a:lnTo>
                  <a:lnTo>
                    <a:pt x="919" y="703"/>
                  </a:lnTo>
                  <a:lnTo>
                    <a:pt x="1069" y="704"/>
                  </a:lnTo>
                  <a:lnTo>
                    <a:pt x="1771" y="731"/>
                  </a:lnTo>
                  <a:lnTo>
                    <a:pt x="1778" y="720"/>
                  </a:lnTo>
                  <a:lnTo>
                    <a:pt x="1795" y="680"/>
                  </a:lnTo>
                  <a:lnTo>
                    <a:pt x="1818" y="618"/>
                  </a:lnTo>
                  <a:lnTo>
                    <a:pt x="1846" y="544"/>
                  </a:lnTo>
                  <a:lnTo>
                    <a:pt x="1872" y="470"/>
                  </a:lnTo>
                  <a:lnTo>
                    <a:pt x="1897" y="404"/>
                  </a:lnTo>
                  <a:lnTo>
                    <a:pt x="1913" y="357"/>
                  </a:lnTo>
                  <a:lnTo>
                    <a:pt x="1920" y="340"/>
                  </a:lnTo>
                  <a:lnTo>
                    <a:pt x="1749" y="340"/>
                  </a:lnTo>
                  <a:close/>
                </a:path>
              </a:pathLst>
            </a:custGeom>
            <a:solidFill>
              <a:srgbClr val="D6CE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19" name="Freeform 273"/>
            <p:cNvSpPr>
              <a:spLocks/>
            </p:cNvSpPr>
            <p:nvPr/>
          </p:nvSpPr>
          <p:spPr bwMode="auto">
            <a:xfrm>
              <a:off x="2352" y="1972"/>
              <a:ext cx="1051" cy="347"/>
            </a:xfrm>
            <a:custGeom>
              <a:avLst/>
              <a:gdLst>
                <a:gd name="T0" fmla="*/ 1 w 2102"/>
                <a:gd name="T1" fmla="*/ 0 h 693"/>
                <a:gd name="T2" fmla="*/ 27 w 2102"/>
                <a:gd name="T3" fmla="*/ 1 h 693"/>
                <a:gd name="T4" fmla="*/ 27 w 2102"/>
                <a:gd name="T5" fmla="*/ 1 h 693"/>
                <a:gd name="T6" fmla="*/ 27 w 2102"/>
                <a:gd name="T7" fmla="*/ 2 h 693"/>
                <a:gd name="T8" fmla="*/ 27 w 2102"/>
                <a:gd name="T9" fmla="*/ 6 h 693"/>
                <a:gd name="T10" fmla="*/ 33 w 2102"/>
                <a:gd name="T11" fmla="*/ 6 h 693"/>
                <a:gd name="T12" fmla="*/ 33 w 2102"/>
                <a:gd name="T13" fmla="*/ 7 h 693"/>
                <a:gd name="T14" fmla="*/ 33 w 2102"/>
                <a:gd name="T15" fmla="*/ 9 h 693"/>
                <a:gd name="T16" fmla="*/ 33 w 2102"/>
                <a:gd name="T17" fmla="*/ 11 h 693"/>
                <a:gd name="T18" fmla="*/ 10 w 2102"/>
                <a:gd name="T19" fmla="*/ 11 h 693"/>
                <a:gd name="T20" fmla="*/ 0 w 2102"/>
                <a:gd name="T21" fmla="*/ 11 h 693"/>
                <a:gd name="T22" fmla="*/ 1 w 2102"/>
                <a:gd name="T23" fmla="*/ 9 h 693"/>
                <a:gd name="T24" fmla="*/ 1 w 2102"/>
                <a:gd name="T25" fmla="*/ 4 h 693"/>
                <a:gd name="T26" fmla="*/ 1 w 2102"/>
                <a:gd name="T27" fmla="*/ 2 h 693"/>
                <a:gd name="T28" fmla="*/ 1 w 2102"/>
                <a:gd name="T29" fmla="*/ 0 h 6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02"/>
                <a:gd name="T46" fmla="*/ 0 h 693"/>
                <a:gd name="T47" fmla="*/ 2102 w 2102"/>
                <a:gd name="T48" fmla="*/ 693 h 6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02" h="693">
                  <a:moveTo>
                    <a:pt x="61" y="0"/>
                  </a:moveTo>
                  <a:lnTo>
                    <a:pt x="1753" y="19"/>
                  </a:lnTo>
                  <a:lnTo>
                    <a:pt x="1777" y="44"/>
                  </a:lnTo>
                  <a:lnTo>
                    <a:pt x="1789" y="106"/>
                  </a:lnTo>
                  <a:lnTo>
                    <a:pt x="1789" y="358"/>
                  </a:lnTo>
                  <a:lnTo>
                    <a:pt x="2084" y="352"/>
                  </a:lnTo>
                  <a:lnTo>
                    <a:pt x="2102" y="409"/>
                  </a:lnTo>
                  <a:lnTo>
                    <a:pt x="2102" y="548"/>
                  </a:lnTo>
                  <a:lnTo>
                    <a:pt x="2096" y="693"/>
                  </a:lnTo>
                  <a:lnTo>
                    <a:pt x="656" y="686"/>
                  </a:lnTo>
                  <a:lnTo>
                    <a:pt x="0" y="680"/>
                  </a:lnTo>
                  <a:lnTo>
                    <a:pt x="6" y="573"/>
                  </a:lnTo>
                  <a:lnTo>
                    <a:pt x="13" y="201"/>
                  </a:lnTo>
                  <a:lnTo>
                    <a:pt x="18" y="8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DD6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20" name="Freeform 274"/>
            <p:cNvSpPr>
              <a:spLocks/>
            </p:cNvSpPr>
            <p:nvPr/>
          </p:nvSpPr>
          <p:spPr bwMode="auto">
            <a:xfrm>
              <a:off x="2352" y="2160"/>
              <a:ext cx="1054" cy="163"/>
            </a:xfrm>
            <a:custGeom>
              <a:avLst/>
              <a:gdLst>
                <a:gd name="T0" fmla="*/ 33 w 2108"/>
                <a:gd name="T1" fmla="*/ 1 h 326"/>
                <a:gd name="T2" fmla="*/ 31 w 2108"/>
                <a:gd name="T3" fmla="*/ 0 h 326"/>
                <a:gd name="T4" fmla="*/ 31 w 2108"/>
                <a:gd name="T5" fmla="*/ 3 h 326"/>
                <a:gd name="T6" fmla="*/ 30 w 2108"/>
                <a:gd name="T7" fmla="*/ 1 h 326"/>
                <a:gd name="T8" fmla="*/ 29 w 2108"/>
                <a:gd name="T9" fmla="*/ 1 h 326"/>
                <a:gd name="T10" fmla="*/ 28 w 2108"/>
                <a:gd name="T11" fmla="*/ 3 h 326"/>
                <a:gd name="T12" fmla="*/ 27 w 2108"/>
                <a:gd name="T13" fmla="*/ 3 h 326"/>
                <a:gd name="T14" fmla="*/ 27 w 2108"/>
                <a:gd name="T15" fmla="*/ 3 h 326"/>
                <a:gd name="T16" fmla="*/ 0 w 2108"/>
                <a:gd name="T17" fmla="*/ 3 h 326"/>
                <a:gd name="T18" fmla="*/ 1 w 2108"/>
                <a:gd name="T19" fmla="*/ 5 h 326"/>
                <a:gd name="T20" fmla="*/ 33 w 2108"/>
                <a:gd name="T21" fmla="*/ 5 h 326"/>
                <a:gd name="T22" fmla="*/ 33 w 2108"/>
                <a:gd name="T23" fmla="*/ 3 h 326"/>
                <a:gd name="T24" fmla="*/ 33 w 2108"/>
                <a:gd name="T25" fmla="*/ 3 h 326"/>
                <a:gd name="T26" fmla="*/ 33 w 2108"/>
                <a:gd name="T27" fmla="*/ 1 h 3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08"/>
                <a:gd name="T43" fmla="*/ 0 h 326"/>
                <a:gd name="T44" fmla="*/ 2108 w 2108"/>
                <a:gd name="T45" fmla="*/ 326 h 3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08" h="326">
                  <a:moveTo>
                    <a:pt x="2108" y="27"/>
                  </a:moveTo>
                  <a:lnTo>
                    <a:pt x="2027" y="0"/>
                  </a:lnTo>
                  <a:lnTo>
                    <a:pt x="2034" y="139"/>
                  </a:lnTo>
                  <a:lnTo>
                    <a:pt x="1940" y="111"/>
                  </a:lnTo>
                  <a:lnTo>
                    <a:pt x="1860" y="115"/>
                  </a:lnTo>
                  <a:lnTo>
                    <a:pt x="1816" y="139"/>
                  </a:lnTo>
                  <a:lnTo>
                    <a:pt x="1779" y="174"/>
                  </a:lnTo>
                  <a:lnTo>
                    <a:pt x="1730" y="239"/>
                  </a:lnTo>
                  <a:lnTo>
                    <a:pt x="0" y="235"/>
                  </a:lnTo>
                  <a:lnTo>
                    <a:pt x="4" y="326"/>
                  </a:lnTo>
                  <a:lnTo>
                    <a:pt x="2085" y="318"/>
                  </a:lnTo>
                  <a:lnTo>
                    <a:pt x="2085" y="232"/>
                  </a:lnTo>
                  <a:lnTo>
                    <a:pt x="2102" y="235"/>
                  </a:lnTo>
                  <a:lnTo>
                    <a:pt x="2108" y="27"/>
                  </a:lnTo>
                  <a:close/>
                </a:path>
              </a:pathLst>
            </a:custGeom>
            <a:solidFill>
              <a:srgbClr val="C9B2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21" name="Freeform 275"/>
            <p:cNvSpPr>
              <a:spLocks/>
            </p:cNvSpPr>
            <p:nvPr/>
          </p:nvSpPr>
          <p:spPr bwMode="auto">
            <a:xfrm>
              <a:off x="2357" y="2008"/>
              <a:ext cx="64" cy="281"/>
            </a:xfrm>
            <a:custGeom>
              <a:avLst/>
              <a:gdLst>
                <a:gd name="T0" fmla="*/ 0 w 129"/>
                <a:gd name="T1" fmla="*/ 0 h 561"/>
                <a:gd name="T2" fmla="*/ 1 w 129"/>
                <a:gd name="T3" fmla="*/ 0 h 561"/>
                <a:gd name="T4" fmla="*/ 1 w 129"/>
                <a:gd name="T5" fmla="*/ 8 h 561"/>
                <a:gd name="T6" fmla="*/ 1 w 129"/>
                <a:gd name="T7" fmla="*/ 8 h 561"/>
                <a:gd name="T8" fmla="*/ 1 w 129"/>
                <a:gd name="T9" fmla="*/ 8 h 561"/>
                <a:gd name="T10" fmla="*/ 1 w 129"/>
                <a:gd name="T11" fmla="*/ 8 h 561"/>
                <a:gd name="T12" fmla="*/ 1 w 129"/>
                <a:gd name="T13" fmla="*/ 9 h 561"/>
                <a:gd name="T14" fmla="*/ 1 w 129"/>
                <a:gd name="T15" fmla="*/ 9 h 561"/>
                <a:gd name="T16" fmla="*/ 1 w 129"/>
                <a:gd name="T17" fmla="*/ 9 h 561"/>
                <a:gd name="T18" fmla="*/ 1 w 129"/>
                <a:gd name="T19" fmla="*/ 9 h 561"/>
                <a:gd name="T20" fmla="*/ 1 w 129"/>
                <a:gd name="T21" fmla="*/ 9 h 561"/>
                <a:gd name="T22" fmla="*/ 1 w 129"/>
                <a:gd name="T23" fmla="*/ 9 h 561"/>
                <a:gd name="T24" fmla="*/ 1 w 129"/>
                <a:gd name="T25" fmla="*/ 9 h 561"/>
                <a:gd name="T26" fmla="*/ 2 w 129"/>
                <a:gd name="T27" fmla="*/ 9 h 561"/>
                <a:gd name="T28" fmla="*/ 2 w 129"/>
                <a:gd name="T29" fmla="*/ 9 h 561"/>
                <a:gd name="T30" fmla="*/ 0 w 129"/>
                <a:gd name="T31" fmla="*/ 9 h 561"/>
                <a:gd name="T32" fmla="*/ 0 w 129"/>
                <a:gd name="T33" fmla="*/ 2 h 561"/>
                <a:gd name="T34" fmla="*/ 0 w 129"/>
                <a:gd name="T35" fmla="*/ 0 h 5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"/>
                <a:gd name="T55" fmla="*/ 0 h 561"/>
                <a:gd name="T56" fmla="*/ 129 w 129"/>
                <a:gd name="T57" fmla="*/ 561 h 5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" h="561">
                  <a:moveTo>
                    <a:pt x="57" y="0"/>
                  </a:moveTo>
                  <a:lnTo>
                    <a:pt x="116" y="0"/>
                  </a:lnTo>
                  <a:lnTo>
                    <a:pt x="73" y="460"/>
                  </a:lnTo>
                  <a:lnTo>
                    <a:pt x="73" y="467"/>
                  </a:lnTo>
                  <a:lnTo>
                    <a:pt x="71" y="484"/>
                  </a:lnTo>
                  <a:lnTo>
                    <a:pt x="74" y="505"/>
                  </a:lnTo>
                  <a:lnTo>
                    <a:pt x="81" y="523"/>
                  </a:lnTo>
                  <a:lnTo>
                    <a:pt x="86" y="531"/>
                  </a:lnTo>
                  <a:lnTo>
                    <a:pt x="93" y="538"/>
                  </a:lnTo>
                  <a:lnTo>
                    <a:pt x="101" y="544"/>
                  </a:lnTo>
                  <a:lnTo>
                    <a:pt x="110" y="550"/>
                  </a:lnTo>
                  <a:lnTo>
                    <a:pt x="116" y="554"/>
                  </a:lnTo>
                  <a:lnTo>
                    <a:pt x="123" y="558"/>
                  </a:lnTo>
                  <a:lnTo>
                    <a:pt x="128" y="560"/>
                  </a:lnTo>
                  <a:lnTo>
                    <a:pt x="129" y="561"/>
                  </a:lnTo>
                  <a:lnTo>
                    <a:pt x="0" y="556"/>
                  </a:lnTo>
                  <a:lnTo>
                    <a:pt x="29" y="12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9B2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22" name="Freeform 276"/>
            <p:cNvSpPr>
              <a:spLocks/>
            </p:cNvSpPr>
            <p:nvPr/>
          </p:nvSpPr>
          <p:spPr bwMode="auto">
            <a:xfrm>
              <a:off x="2330" y="1991"/>
              <a:ext cx="15" cy="53"/>
            </a:xfrm>
            <a:custGeom>
              <a:avLst/>
              <a:gdLst>
                <a:gd name="T0" fmla="*/ 0 w 30"/>
                <a:gd name="T1" fmla="*/ 1 h 106"/>
                <a:gd name="T2" fmla="*/ 1 w 30"/>
                <a:gd name="T3" fmla="*/ 1 h 106"/>
                <a:gd name="T4" fmla="*/ 1 w 30"/>
                <a:gd name="T5" fmla="*/ 1 h 106"/>
                <a:gd name="T6" fmla="*/ 1 w 30"/>
                <a:gd name="T7" fmla="*/ 1 h 106"/>
                <a:gd name="T8" fmla="*/ 1 w 30"/>
                <a:gd name="T9" fmla="*/ 0 h 106"/>
                <a:gd name="T10" fmla="*/ 1 w 30"/>
                <a:gd name="T11" fmla="*/ 2 h 106"/>
                <a:gd name="T12" fmla="*/ 1 w 30"/>
                <a:gd name="T13" fmla="*/ 2 h 106"/>
                <a:gd name="T14" fmla="*/ 1 w 30"/>
                <a:gd name="T15" fmla="*/ 2 h 106"/>
                <a:gd name="T16" fmla="*/ 1 w 30"/>
                <a:gd name="T17" fmla="*/ 2 h 106"/>
                <a:gd name="T18" fmla="*/ 0 w 30"/>
                <a:gd name="T19" fmla="*/ 1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106"/>
                <a:gd name="T32" fmla="*/ 30 w 3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106">
                  <a:moveTo>
                    <a:pt x="0" y="52"/>
                  </a:moveTo>
                  <a:lnTo>
                    <a:pt x="3" y="33"/>
                  </a:lnTo>
                  <a:lnTo>
                    <a:pt x="9" y="15"/>
                  </a:lnTo>
                  <a:lnTo>
                    <a:pt x="18" y="5"/>
                  </a:lnTo>
                  <a:lnTo>
                    <a:pt x="30" y="0"/>
                  </a:lnTo>
                  <a:lnTo>
                    <a:pt x="28" y="106"/>
                  </a:lnTo>
                  <a:lnTo>
                    <a:pt x="16" y="102"/>
                  </a:lnTo>
                  <a:lnTo>
                    <a:pt x="8" y="90"/>
                  </a:lnTo>
                  <a:lnTo>
                    <a:pt x="2" y="7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23" name="Freeform 277"/>
            <p:cNvSpPr>
              <a:spLocks/>
            </p:cNvSpPr>
            <p:nvPr/>
          </p:nvSpPr>
          <p:spPr bwMode="auto">
            <a:xfrm>
              <a:off x="2420" y="2095"/>
              <a:ext cx="93" cy="41"/>
            </a:xfrm>
            <a:custGeom>
              <a:avLst/>
              <a:gdLst>
                <a:gd name="T0" fmla="*/ 0 w 186"/>
                <a:gd name="T1" fmla="*/ 1 h 83"/>
                <a:gd name="T2" fmla="*/ 3 w 186"/>
                <a:gd name="T3" fmla="*/ 1 h 83"/>
                <a:gd name="T4" fmla="*/ 3 w 186"/>
                <a:gd name="T5" fmla="*/ 0 h 83"/>
                <a:gd name="T6" fmla="*/ 1 w 186"/>
                <a:gd name="T7" fmla="*/ 0 h 83"/>
                <a:gd name="T8" fmla="*/ 0 w 186"/>
                <a:gd name="T9" fmla="*/ 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83"/>
                <a:gd name="T17" fmla="*/ 186 w 186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83">
                  <a:moveTo>
                    <a:pt x="0" y="83"/>
                  </a:moveTo>
                  <a:lnTo>
                    <a:pt x="184" y="83"/>
                  </a:lnTo>
                  <a:lnTo>
                    <a:pt x="186" y="0"/>
                  </a:lnTo>
                  <a:lnTo>
                    <a:pt x="1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24" name="Freeform 278"/>
            <p:cNvSpPr>
              <a:spLocks/>
            </p:cNvSpPr>
            <p:nvPr/>
          </p:nvSpPr>
          <p:spPr bwMode="auto">
            <a:xfrm>
              <a:off x="2421" y="2044"/>
              <a:ext cx="93" cy="37"/>
            </a:xfrm>
            <a:custGeom>
              <a:avLst/>
              <a:gdLst>
                <a:gd name="T0" fmla="*/ 3 w 186"/>
                <a:gd name="T1" fmla="*/ 0 h 74"/>
                <a:gd name="T2" fmla="*/ 1 w 186"/>
                <a:gd name="T3" fmla="*/ 0 h 74"/>
                <a:gd name="T4" fmla="*/ 0 w 186"/>
                <a:gd name="T5" fmla="*/ 1 h 74"/>
                <a:gd name="T6" fmla="*/ 3 w 186"/>
                <a:gd name="T7" fmla="*/ 1 h 74"/>
                <a:gd name="T8" fmla="*/ 3 w 186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74"/>
                <a:gd name="T17" fmla="*/ 186 w 186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74">
                  <a:moveTo>
                    <a:pt x="186" y="0"/>
                  </a:moveTo>
                  <a:lnTo>
                    <a:pt x="1" y="0"/>
                  </a:lnTo>
                  <a:lnTo>
                    <a:pt x="0" y="74"/>
                  </a:lnTo>
                  <a:lnTo>
                    <a:pt x="184" y="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25" name="Freeform 279"/>
            <p:cNvSpPr>
              <a:spLocks/>
            </p:cNvSpPr>
            <p:nvPr/>
          </p:nvSpPr>
          <p:spPr bwMode="auto">
            <a:xfrm>
              <a:off x="2533" y="2044"/>
              <a:ext cx="93" cy="37"/>
            </a:xfrm>
            <a:custGeom>
              <a:avLst/>
              <a:gdLst>
                <a:gd name="T0" fmla="*/ 3 w 186"/>
                <a:gd name="T1" fmla="*/ 0 h 74"/>
                <a:gd name="T2" fmla="*/ 1 w 186"/>
                <a:gd name="T3" fmla="*/ 0 h 74"/>
                <a:gd name="T4" fmla="*/ 0 w 186"/>
                <a:gd name="T5" fmla="*/ 1 h 74"/>
                <a:gd name="T6" fmla="*/ 3 w 186"/>
                <a:gd name="T7" fmla="*/ 1 h 74"/>
                <a:gd name="T8" fmla="*/ 3 w 186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74"/>
                <a:gd name="T17" fmla="*/ 186 w 186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74">
                  <a:moveTo>
                    <a:pt x="186" y="0"/>
                  </a:moveTo>
                  <a:lnTo>
                    <a:pt x="1" y="0"/>
                  </a:lnTo>
                  <a:lnTo>
                    <a:pt x="0" y="74"/>
                  </a:lnTo>
                  <a:lnTo>
                    <a:pt x="184" y="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26" name="Freeform 280"/>
            <p:cNvSpPr>
              <a:spLocks/>
            </p:cNvSpPr>
            <p:nvPr/>
          </p:nvSpPr>
          <p:spPr bwMode="auto">
            <a:xfrm>
              <a:off x="2532" y="2095"/>
              <a:ext cx="93" cy="41"/>
            </a:xfrm>
            <a:custGeom>
              <a:avLst/>
              <a:gdLst>
                <a:gd name="T0" fmla="*/ 0 w 187"/>
                <a:gd name="T1" fmla="*/ 1 h 83"/>
                <a:gd name="T2" fmla="*/ 2 w 187"/>
                <a:gd name="T3" fmla="*/ 1 h 83"/>
                <a:gd name="T4" fmla="*/ 2 w 187"/>
                <a:gd name="T5" fmla="*/ 0 h 83"/>
                <a:gd name="T6" fmla="*/ 0 w 187"/>
                <a:gd name="T7" fmla="*/ 0 h 83"/>
                <a:gd name="T8" fmla="*/ 0 w 187"/>
                <a:gd name="T9" fmla="*/ 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83"/>
                <a:gd name="T17" fmla="*/ 187 w 187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83">
                  <a:moveTo>
                    <a:pt x="0" y="83"/>
                  </a:moveTo>
                  <a:lnTo>
                    <a:pt x="186" y="83"/>
                  </a:lnTo>
                  <a:lnTo>
                    <a:pt x="187" y="0"/>
                  </a:lnTo>
                  <a:lnTo>
                    <a:pt x="3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27" name="Freeform 281"/>
            <p:cNvSpPr>
              <a:spLocks/>
            </p:cNvSpPr>
            <p:nvPr/>
          </p:nvSpPr>
          <p:spPr bwMode="auto">
            <a:xfrm>
              <a:off x="2644" y="2095"/>
              <a:ext cx="92" cy="41"/>
            </a:xfrm>
            <a:custGeom>
              <a:avLst/>
              <a:gdLst>
                <a:gd name="T0" fmla="*/ 0 w 184"/>
                <a:gd name="T1" fmla="*/ 1 h 83"/>
                <a:gd name="T2" fmla="*/ 3 w 184"/>
                <a:gd name="T3" fmla="*/ 1 h 83"/>
                <a:gd name="T4" fmla="*/ 3 w 184"/>
                <a:gd name="T5" fmla="*/ 0 h 83"/>
                <a:gd name="T6" fmla="*/ 1 w 184"/>
                <a:gd name="T7" fmla="*/ 0 h 83"/>
                <a:gd name="T8" fmla="*/ 0 w 184"/>
                <a:gd name="T9" fmla="*/ 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83"/>
                <a:gd name="T17" fmla="*/ 184 w 184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83">
                  <a:moveTo>
                    <a:pt x="0" y="83"/>
                  </a:moveTo>
                  <a:lnTo>
                    <a:pt x="183" y="83"/>
                  </a:lnTo>
                  <a:lnTo>
                    <a:pt x="184" y="0"/>
                  </a:lnTo>
                  <a:lnTo>
                    <a:pt x="1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28" name="Freeform 282"/>
            <p:cNvSpPr>
              <a:spLocks/>
            </p:cNvSpPr>
            <p:nvPr/>
          </p:nvSpPr>
          <p:spPr bwMode="auto">
            <a:xfrm>
              <a:off x="2645" y="2044"/>
              <a:ext cx="92" cy="37"/>
            </a:xfrm>
            <a:custGeom>
              <a:avLst/>
              <a:gdLst>
                <a:gd name="T0" fmla="*/ 2 w 186"/>
                <a:gd name="T1" fmla="*/ 0 h 74"/>
                <a:gd name="T2" fmla="*/ 0 w 186"/>
                <a:gd name="T3" fmla="*/ 0 h 74"/>
                <a:gd name="T4" fmla="*/ 0 w 186"/>
                <a:gd name="T5" fmla="*/ 1 h 74"/>
                <a:gd name="T6" fmla="*/ 2 w 186"/>
                <a:gd name="T7" fmla="*/ 1 h 74"/>
                <a:gd name="T8" fmla="*/ 2 w 186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74"/>
                <a:gd name="T17" fmla="*/ 186 w 186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74">
                  <a:moveTo>
                    <a:pt x="186" y="0"/>
                  </a:moveTo>
                  <a:lnTo>
                    <a:pt x="1" y="0"/>
                  </a:lnTo>
                  <a:lnTo>
                    <a:pt x="0" y="74"/>
                  </a:lnTo>
                  <a:lnTo>
                    <a:pt x="185" y="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29" name="Freeform 283"/>
            <p:cNvSpPr>
              <a:spLocks/>
            </p:cNvSpPr>
            <p:nvPr/>
          </p:nvSpPr>
          <p:spPr bwMode="auto">
            <a:xfrm>
              <a:off x="2755" y="2095"/>
              <a:ext cx="93" cy="41"/>
            </a:xfrm>
            <a:custGeom>
              <a:avLst/>
              <a:gdLst>
                <a:gd name="T0" fmla="*/ 0 w 185"/>
                <a:gd name="T1" fmla="*/ 1 h 83"/>
                <a:gd name="T2" fmla="*/ 3 w 185"/>
                <a:gd name="T3" fmla="*/ 1 h 83"/>
                <a:gd name="T4" fmla="*/ 3 w 185"/>
                <a:gd name="T5" fmla="*/ 0 h 83"/>
                <a:gd name="T6" fmla="*/ 1 w 185"/>
                <a:gd name="T7" fmla="*/ 0 h 83"/>
                <a:gd name="T8" fmla="*/ 0 w 185"/>
                <a:gd name="T9" fmla="*/ 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83"/>
                <a:gd name="T17" fmla="*/ 185 w 185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83">
                  <a:moveTo>
                    <a:pt x="0" y="83"/>
                  </a:moveTo>
                  <a:lnTo>
                    <a:pt x="184" y="83"/>
                  </a:lnTo>
                  <a:lnTo>
                    <a:pt x="185" y="0"/>
                  </a:lnTo>
                  <a:lnTo>
                    <a:pt x="1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30" name="Freeform 284"/>
            <p:cNvSpPr>
              <a:spLocks/>
            </p:cNvSpPr>
            <p:nvPr/>
          </p:nvSpPr>
          <p:spPr bwMode="auto">
            <a:xfrm>
              <a:off x="2756" y="2044"/>
              <a:ext cx="93" cy="37"/>
            </a:xfrm>
            <a:custGeom>
              <a:avLst/>
              <a:gdLst>
                <a:gd name="T0" fmla="*/ 3 w 186"/>
                <a:gd name="T1" fmla="*/ 0 h 74"/>
                <a:gd name="T2" fmla="*/ 1 w 186"/>
                <a:gd name="T3" fmla="*/ 0 h 74"/>
                <a:gd name="T4" fmla="*/ 0 w 186"/>
                <a:gd name="T5" fmla="*/ 1 h 74"/>
                <a:gd name="T6" fmla="*/ 3 w 186"/>
                <a:gd name="T7" fmla="*/ 1 h 74"/>
                <a:gd name="T8" fmla="*/ 3 w 186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74"/>
                <a:gd name="T17" fmla="*/ 186 w 186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74">
                  <a:moveTo>
                    <a:pt x="186" y="0"/>
                  </a:moveTo>
                  <a:lnTo>
                    <a:pt x="2" y="0"/>
                  </a:lnTo>
                  <a:lnTo>
                    <a:pt x="0" y="74"/>
                  </a:lnTo>
                  <a:lnTo>
                    <a:pt x="185" y="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31" name="Freeform 285"/>
            <p:cNvSpPr>
              <a:spLocks/>
            </p:cNvSpPr>
            <p:nvPr/>
          </p:nvSpPr>
          <p:spPr bwMode="auto">
            <a:xfrm>
              <a:off x="2867" y="2095"/>
              <a:ext cx="93" cy="41"/>
            </a:xfrm>
            <a:custGeom>
              <a:avLst/>
              <a:gdLst>
                <a:gd name="T0" fmla="*/ 0 w 187"/>
                <a:gd name="T1" fmla="*/ 1 h 83"/>
                <a:gd name="T2" fmla="*/ 2 w 187"/>
                <a:gd name="T3" fmla="*/ 1 h 83"/>
                <a:gd name="T4" fmla="*/ 2 w 187"/>
                <a:gd name="T5" fmla="*/ 0 h 83"/>
                <a:gd name="T6" fmla="*/ 0 w 187"/>
                <a:gd name="T7" fmla="*/ 0 h 83"/>
                <a:gd name="T8" fmla="*/ 0 w 187"/>
                <a:gd name="T9" fmla="*/ 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83"/>
                <a:gd name="T17" fmla="*/ 187 w 187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83">
                  <a:moveTo>
                    <a:pt x="0" y="83"/>
                  </a:moveTo>
                  <a:lnTo>
                    <a:pt x="184" y="83"/>
                  </a:lnTo>
                  <a:lnTo>
                    <a:pt x="187" y="0"/>
                  </a:lnTo>
                  <a:lnTo>
                    <a:pt x="1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32" name="Freeform 286"/>
            <p:cNvSpPr>
              <a:spLocks/>
            </p:cNvSpPr>
            <p:nvPr/>
          </p:nvSpPr>
          <p:spPr bwMode="auto">
            <a:xfrm>
              <a:off x="2868" y="2044"/>
              <a:ext cx="93" cy="37"/>
            </a:xfrm>
            <a:custGeom>
              <a:avLst/>
              <a:gdLst>
                <a:gd name="T0" fmla="*/ 3 w 186"/>
                <a:gd name="T1" fmla="*/ 0 h 74"/>
                <a:gd name="T2" fmla="*/ 1 w 186"/>
                <a:gd name="T3" fmla="*/ 0 h 74"/>
                <a:gd name="T4" fmla="*/ 0 w 186"/>
                <a:gd name="T5" fmla="*/ 1 h 74"/>
                <a:gd name="T6" fmla="*/ 3 w 186"/>
                <a:gd name="T7" fmla="*/ 1 h 74"/>
                <a:gd name="T8" fmla="*/ 3 w 186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74"/>
                <a:gd name="T17" fmla="*/ 186 w 186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74">
                  <a:moveTo>
                    <a:pt x="186" y="0"/>
                  </a:moveTo>
                  <a:lnTo>
                    <a:pt x="2" y="0"/>
                  </a:lnTo>
                  <a:lnTo>
                    <a:pt x="0" y="74"/>
                  </a:lnTo>
                  <a:lnTo>
                    <a:pt x="185" y="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33" name="Freeform 287"/>
            <p:cNvSpPr>
              <a:spLocks/>
            </p:cNvSpPr>
            <p:nvPr/>
          </p:nvSpPr>
          <p:spPr bwMode="auto">
            <a:xfrm>
              <a:off x="2977" y="2095"/>
              <a:ext cx="93" cy="41"/>
            </a:xfrm>
            <a:custGeom>
              <a:avLst/>
              <a:gdLst>
                <a:gd name="T0" fmla="*/ 0 w 186"/>
                <a:gd name="T1" fmla="*/ 1 h 83"/>
                <a:gd name="T2" fmla="*/ 3 w 186"/>
                <a:gd name="T3" fmla="*/ 1 h 83"/>
                <a:gd name="T4" fmla="*/ 3 w 186"/>
                <a:gd name="T5" fmla="*/ 0 h 83"/>
                <a:gd name="T6" fmla="*/ 1 w 186"/>
                <a:gd name="T7" fmla="*/ 0 h 83"/>
                <a:gd name="T8" fmla="*/ 0 w 186"/>
                <a:gd name="T9" fmla="*/ 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83"/>
                <a:gd name="T17" fmla="*/ 186 w 186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83">
                  <a:moveTo>
                    <a:pt x="0" y="83"/>
                  </a:moveTo>
                  <a:lnTo>
                    <a:pt x="185" y="83"/>
                  </a:lnTo>
                  <a:lnTo>
                    <a:pt x="186" y="0"/>
                  </a:lnTo>
                  <a:lnTo>
                    <a:pt x="1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34" name="Freeform 288"/>
            <p:cNvSpPr>
              <a:spLocks/>
            </p:cNvSpPr>
            <p:nvPr/>
          </p:nvSpPr>
          <p:spPr bwMode="auto">
            <a:xfrm>
              <a:off x="2978" y="2044"/>
              <a:ext cx="93" cy="37"/>
            </a:xfrm>
            <a:custGeom>
              <a:avLst/>
              <a:gdLst>
                <a:gd name="T0" fmla="*/ 2 w 187"/>
                <a:gd name="T1" fmla="*/ 0 h 74"/>
                <a:gd name="T2" fmla="*/ 0 w 187"/>
                <a:gd name="T3" fmla="*/ 0 h 74"/>
                <a:gd name="T4" fmla="*/ 0 w 187"/>
                <a:gd name="T5" fmla="*/ 1 h 74"/>
                <a:gd name="T6" fmla="*/ 2 w 187"/>
                <a:gd name="T7" fmla="*/ 1 h 74"/>
                <a:gd name="T8" fmla="*/ 2 w 187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74"/>
                <a:gd name="T17" fmla="*/ 187 w 18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74">
                  <a:moveTo>
                    <a:pt x="187" y="0"/>
                  </a:moveTo>
                  <a:lnTo>
                    <a:pt x="3" y="0"/>
                  </a:lnTo>
                  <a:lnTo>
                    <a:pt x="0" y="74"/>
                  </a:lnTo>
                  <a:lnTo>
                    <a:pt x="186" y="74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35" name="Freeform 289"/>
            <p:cNvSpPr>
              <a:spLocks/>
            </p:cNvSpPr>
            <p:nvPr/>
          </p:nvSpPr>
          <p:spPr bwMode="auto">
            <a:xfrm>
              <a:off x="3215" y="2205"/>
              <a:ext cx="168" cy="75"/>
            </a:xfrm>
            <a:custGeom>
              <a:avLst/>
              <a:gdLst>
                <a:gd name="T0" fmla="*/ 2 w 335"/>
                <a:gd name="T1" fmla="*/ 0 h 151"/>
                <a:gd name="T2" fmla="*/ 2 w 335"/>
                <a:gd name="T3" fmla="*/ 0 h 151"/>
                <a:gd name="T4" fmla="*/ 2 w 335"/>
                <a:gd name="T5" fmla="*/ 0 h 151"/>
                <a:gd name="T6" fmla="*/ 1 w 335"/>
                <a:gd name="T7" fmla="*/ 0 h 151"/>
                <a:gd name="T8" fmla="*/ 1 w 335"/>
                <a:gd name="T9" fmla="*/ 1 h 151"/>
                <a:gd name="T10" fmla="*/ 1 w 335"/>
                <a:gd name="T11" fmla="*/ 1 h 151"/>
                <a:gd name="T12" fmla="*/ 1 w 335"/>
                <a:gd name="T13" fmla="*/ 1 h 151"/>
                <a:gd name="T14" fmla="*/ 1 w 335"/>
                <a:gd name="T15" fmla="*/ 2 h 151"/>
                <a:gd name="T16" fmla="*/ 0 w 335"/>
                <a:gd name="T17" fmla="*/ 2 h 151"/>
                <a:gd name="T18" fmla="*/ 1 w 335"/>
                <a:gd name="T19" fmla="*/ 2 h 151"/>
                <a:gd name="T20" fmla="*/ 1 w 335"/>
                <a:gd name="T21" fmla="*/ 1 h 151"/>
                <a:gd name="T22" fmla="*/ 1 w 335"/>
                <a:gd name="T23" fmla="*/ 1 h 151"/>
                <a:gd name="T24" fmla="*/ 1 w 335"/>
                <a:gd name="T25" fmla="*/ 1 h 151"/>
                <a:gd name="T26" fmla="*/ 1 w 335"/>
                <a:gd name="T27" fmla="*/ 1 h 151"/>
                <a:gd name="T28" fmla="*/ 2 w 335"/>
                <a:gd name="T29" fmla="*/ 1 h 151"/>
                <a:gd name="T30" fmla="*/ 2 w 335"/>
                <a:gd name="T31" fmla="*/ 0 h 151"/>
                <a:gd name="T32" fmla="*/ 2 w 335"/>
                <a:gd name="T33" fmla="*/ 0 h 151"/>
                <a:gd name="T34" fmla="*/ 2 w 335"/>
                <a:gd name="T35" fmla="*/ 0 h 151"/>
                <a:gd name="T36" fmla="*/ 2 w 335"/>
                <a:gd name="T37" fmla="*/ 0 h 151"/>
                <a:gd name="T38" fmla="*/ 3 w 335"/>
                <a:gd name="T39" fmla="*/ 0 h 151"/>
                <a:gd name="T40" fmla="*/ 3 w 335"/>
                <a:gd name="T41" fmla="*/ 0 h 151"/>
                <a:gd name="T42" fmla="*/ 3 w 335"/>
                <a:gd name="T43" fmla="*/ 0 h 151"/>
                <a:gd name="T44" fmla="*/ 3 w 335"/>
                <a:gd name="T45" fmla="*/ 0 h 151"/>
                <a:gd name="T46" fmla="*/ 4 w 335"/>
                <a:gd name="T47" fmla="*/ 0 h 151"/>
                <a:gd name="T48" fmla="*/ 4 w 335"/>
                <a:gd name="T49" fmla="*/ 0 h 151"/>
                <a:gd name="T50" fmla="*/ 4 w 335"/>
                <a:gd name="T51" fmla="*/ 0 h 151"/>
                <a:gd name="T52" fmla="*/ 4 w 335"/>
                <a:gd name="T53" fmla="*/ 0 h 151"/>
                <a:gd name="T54" fmla="*/ 5 w 335"/>
                <a:gd name="T55" fmla="*/ 0 h 151"/>
                <a:gd name="T56" fmla="*/ 5 w 335"/>
                <a:gd name="T57" fmla="*/ 0 h 151"/>
                <a:gd name="T58" fmla="*/ 5 w 335"/>
                <a:gd name="T59" fmla="*/ 0 h 151"/>
                <a:gd name="T60" fmla="*/ 5 w 335"/>
                <a:gd name="T61" fmla="*/ 1 h 151"/>
                <a:gd name="T62" fmla="*/ 6 w 335"/>
                <a:gd name="T63" fmla="*/ 1 h 151"/>
                <a:gd name="T64" fmla="*/ 6 w 335"/>
                <a:gd name="T65" fmla="*/ 1 h 151"/>
                <a:gd name="T66" fmla="*/ 6 w 335"/>
                <a:gd name="T67" fmla="*/ 0 h 151"/>
                <a:gd name="T68" fmla="*/ 6 w 335"/>
                <a:gd name="T69" fmla="*/ 0 h 151"/>
                <a:gd name="T70" fmla="*/ 5 w 335"/>
                <a:gd name="T71" fmla="*/ 0 h 151"/>
                <a:gd name="T72" fmla="*/ 5 w 335"/>
                <a:gd name="T73" fmla="*/ 0 h 151"/>
                <a:gd name="T74" fmla="*/ 5 w 335"/>
                <a:gd name="T75" fmla="*/ 0 h 151"/>
                <a:gd name="T76" fmla="*/ 5 w 335"/>
                <a:gd name="T77" fmla="*/ 0 h 151"/>
                <a:gd name="T78" fmla="*/ 5 w 335"/>
                <a:gd name="T79" fmla="*/ 0 h 151"/>
                <a:gd name="T80" fmla="*/ 4 w 335"/>
                <a:gd name="T81" fmla="*/ 0 h 151"/>
                <a:gd name="T82" fmla="*/ 4 w 335"/>
                <a:gd name="T83" fmla="*/ 0 h 151"/>
                <a:gd name="T84" fmla="*/ 4 w 335"/>
                <a:gd name="T85" fmla="*/ 0 h 151"/>
                <a:gd name="T86" fmla="*/ 4 w 335"/>
                <a:gd name="T87" fmla="*/ 0 h 151"/>
                <a:gd name="T88" fmla="*/ 3 w 335"/>
                <a:gd name="T89" fmla="*/ 0 h 151"/>
                <a:gd name="T90" fmla="*/ 3 w 335"/>
                <a:gd name="T91" fmla="*/ 0 h 151"/>
                <a:gd name="T92" fmla="*/ 3 w 335"/>
                <a:gd name="T93" fmla="*/ 0 h 151"/>
                <a:gd name="T94" fmla="*/ 3 w 335"/>
                <a:gd name="T95" fmla="*/ 0 h 151"/>
                <a:gd name="T96" fmla="*/ 2 w 335"/>
                <a:gd name="T97" fmla="*/ 0 h 151"/>
                <a:gd name="T98" fmla="*/ 2 w 335"/>
                <a:gd name="T99" fmla="*/ 0 h 1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5"/>
                <a:gd name="T151" fmla="*/ 0 h 151"/>
                <a:gd name="T152" fmla="*/ 335 w 335"/>
                <a:gd name="T153" fmla="*/ 151 h 1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5" h="151">
                  <a:moveTo>
                    <a:pt x="111" y="23"/>
                  </a:moveTo>
                  <a:lnTo>
                    <a:pt x="91" y="35"/>
                  </a:lnTo>
                  <a:lnTo>
                    <a:pt x="74" y="47"/>
                  </a:lnTo>
                  <a:lnTo>
                    <a:pt x="58" y="62"/>
                  </a:lnTo>
                  <a:lnTo>
                    <a:pt x="43" y="77"/>
                  </a:lnTo>
                  <a:lnTo>
                    <a:pt x="30" y="95"/>
                  </a:lnTo>
                  <a:lnTo>
                    <a:pt x="19" y="113"/>
                  </a:lnTo>
                  <a:lnTo>
                    <a:pt x="8" y="131"/>
                  </a:lnTo>
                  <a:lnTo>
                    <a:pt x="0" y="151"/>
                  </a:lnTo>
                  <a:lnTo>
                    <a:pt x="9" y="136"/>
                  </a:lnTo>
                  <a:lnTo>
                    <a:pt x="19" y="122"/>
                  </a:lnTo>
                  <a:lnTo>
                    <a:pt x="29" y="108"/>
                  </a:lnTo>
                  <a:lnTo>
                    <a:pt x="40" y="96"/>
                  </a:lnTo>
                  <a:lnTo>
                    <a:pt x="53" y="83"/>
                  </a:lnTo>
                  <a:lnTo>
                    <a:pt x="67" y="73"/>
                  </a:lnTo>
                  <a:lnTo>
                    <a:pt x="82" y="62"/>
                  </a:lnTo>
                  <a:lnTo>
                    <a:pt x="97" y="53"/>
                  </a:lnTo>
                  <a:lnTo>
                    <a:pt x="112" y="46"/>
                  </a:lnTo>
                  <a:lnTo>
                    <a:pt x="128" y="40"/>
                  </a:lnTo>
                  <a:lnTo>
                    <a:pt x="144" y="36"/>
                  </a:lnTo>
                  <a:lnTo>
                    <a:pt x="160" y="32"/>
                  </a:lnTo>
                  <a:lnTo>
                    <a:pt x="175" y="30"/>
                  </a:lnTo>
                  <a:lnTo>
                    <a:pt x="191" y="30"/>
                  </a:lnTo>
                  <a:lnTo>
                    <a:pt x="208" y="30"/>
                  </a:lnTo>
                  <a:lnTo>
                    <a:pt x="223" y="31"/>
                  </a:lnTo>
                  <a:lnTo>
                    <a:pt x="239" y="35"/>
                  </a:lnTo>
                  <a:lnTo>
                    <a:pt x="254" y="38"/>
                  </a:lnTo>
                  <a:lnTo>
                    <a:pt x="269" y="44"/>
                  </a:lnTo>
                  <a:lnTo>
                    <a:pt x="282" y="50"/>
                  </a:lnTo>
                  <a:lnTo>
                    <a:pt x="296" y="56"/>
                  </a:lnTo>
                  <a:lnTo>
                    <a:pt x="310" y="66"/>
                  </a:lnTo>
                  <a:lnTo>
                    <a:pt x="323" y="75"/>
                  </a:lnTo>
                  <a:lnTo>
                    <a:pt x="334" y="85"/>
                  </a:lnTo>
                  <a:lnTo>
                    <a:pt x="335" y="44"/>
                  </a:lnTo>
                  <a:lnTo>
                    <a:pt x="324" y="36"/>
                  </a:lnTo>
                  <a:lnTo>
                    <a:pt x="311" y="28"/>
                  </a:lnTo>
                  <a:lnTo>
                    <a:pt x="299" y="21"/>
                  </a:lnTo>
                  <a:lnTo>
                    <a:pt x="285" y="15"/>
                  </a:lnTo>
                  <a:lnTo>
                    <a:pt x="271" y="9"/>
                  </a:lnTo>
                  <a:lnTo>
                    <a:pt x="257" y="6"/>
                  </a:lnTo>
                  <a:lnTo>
                    <a:pt x="243" y="2"/>
                  </a:lnTo>
                  <a:lnTo>
                    <a:pt x="228" y="0"/>
                  </a:lnTo>
                  <a:lnTo>
                    <a:pt x="213" y="0"/>
                  </a:lnTo>
                  <a:lnTo>
                    <a:pt x="198" y="0"/>
                  </a:lnTo>
                  <a:lnTo>
                    <a:pt x="185" y="1"/>
                  </a:lnTo>
                  <a:lnTo>
                    <a:pt x="170" y="3"/>
                  </a:lnTo>
                  <a:lnTo>
                    <a:pt x="155" y="6"/>
                  </a:lnTo>
                  <a:lnTo>
                    <a:pt x="140" y="10"/>
                  </a:lnTo>
                  <a:lnTo>
                    <a:pt x="125" y="16"/>
                  </a:lnTo>
                  <a:lnTo>
                    <a:pt x="111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36" name="Freeform 290"/>
            <p:cNvSpPr>
              <a:spLocks/>
            </p:cNvSpPr>
            <p:nvPr/>
          </p:nvSpPr>
          <p:spPr bwMode="auto">
            <a:xfrm>
              <a:off x="2759" y="2248"/>
              <a:ext cx="619" cy="144"/>
            </a:xfrm>
            <a:custGeom>
              <a:avLst/>
              <a:gdLst>
                <a:gd name="T0" fmla="*/ 19 w 1238"/>
                <a:gd name="T1" fmla="*/ 0 h 289"/>
                <a:gd name="T2" fmla="*/ 19 w 1238"/>
                <a:gd name="T3" fmla="*/ 0 h 289"/>
                <a:gd name="T4" fmla="*/ 19 w 1238"/>
                <a:gd name="T5" fmla="*/ 0 h 289"/>
                <a:gd name="T6" fmla="*/ 18 w 1238"/>
                <a:gd name="T7" fmla="*/ 0 h 289"/>
                <a:gd name="T8" fmla="*/ 18 w 1238"/>
                <a:gd name="T9" fmla="*/ 0 h 289"/>
                <a:gd name="T10" fmla="*/ 18 w 1238"/>
                <a:gd name="T11" fmla="*/ 0 h 289"/>
                <a:gd name="T12" fmla="*/ 18 w 1238"/>
                <a:gd name="T13" fmla="*/ 0 h 289"/>
                <a:gd name="T14" fmla="*/ 18 w 1238"/>
                <a:gd name="T15" fmla="*/ 0 h 289"/>
                <a:gd name="T16" fmla="*/ 18 w 1238"/>
                <a:gd name="T17" fmla="*/ 0 h 289"/>
                <a:gd name="T18" fmla="*/ 18 w 1238"/>
                <a:gd name="T19" fmla="*/ 0 h 289"/>
                <a:gd name="T20" fmla="*/ 17 w 1238"/>
                <a:gd name="T21" fmla="*/ 0 h 289"/>
                <a:gd name="T22" fmla="*/ 17 w 1238"/>
                <a:gd name="T23" fmla="*/ 0 h 289"/>
                <a:gd name="T24" fmla="*/ 17 w 1238"/>
                <a:gd name="T25" fmla="*/ 0 h 289"/>
                <a:gd name="T26" fmla="*/ 17 w 1238"/>
                <a:gd name="T27" fmla="*/ 0 h 289"/>
                <a:gd name="T28" fmla="*/ 17 w 1238"/>
                <a:gd name="T29" fmla="*/ 0 h 289"/>
                <a:gd name="T30" fmla="*/ 17 w 1238"/>
                <a:gd name="T31" fmla="*/ 0 h 289"/>
                <a:gd name="T32" fmla="*/ 17 w 1238"/>
                <a:gd name="T33" fmla="*/ 0 h 289"/>
                <a:gd name="T34" fmla="*/ 15 w 1238"/>
                <a:gd name="T35" fmla="*/ 0 h 289"/>
                <a:gd name="T36" fmla="*/ 15 w 1238"/>
                <a:gd name="T37" fmla="*/ 0 h 289"/>
                <a:gd name="T38" fmla="*/ 15 w 1238"/>
                <a:gd name="T39" fmla="*/ 0 h 289"/>
                <a:gd name="T40" fmla="*/ 15 w 1238"/>
                <a:gd name="T41" fmla="*/ 1 h 289"/>
                <a:gd name="T42" fmla="*/ 15 w 1238"/>
                <a:gd name="T43" fmla="*/ 1 h 289"/>
                <a:gd name="T44" fmla="*/ 15 w 1238"/>
                <a:gd name="T45" fmla="*/ 1 h 289"/>
                <a:gd name="T46" fmla="*/ 15 w 1238"/>
                <a:gd name="T47" fmla="*/ 1 h 289"/>
                <a:gd name="T48" fmla="*/ 15 w 1238"/>
                <a:gd name="T49" fmla="*/ 2 h 289"/>
                <a:gd name="T50" fmla="*/ 0 w 1238"/>
                <a:gd name="T51" fmla="*/ 2 h 289"/>
                <a:gd name="T52" fmla="*/ 15 w 1238"/>
                <a:gd name="T53" fmla="*/ 2 h 289"/>
                <a:gd name="T54" fmla="*/ 15 w 1238"/>
                <a:gd name="T55" fmla="*/ 2 h 289"/>
                <a:gd name="T56" fmla="*/ 15 w 1238"/>
                <a:gd name="T57" fmla="*/ 3 h 289"/>
                <a:gd name="T58" fmla="*/ 15 w 1238"/>
                <a:gd name="T59" fmla="*/ 3 h 289"/>
                <a:gd name="T60" fmla="*/ 15 w 1238"/>
                <a:gd name="T61" fmla="*/ 3 h 289"/>
                <a:gd name="T62" fmla="*/ 17 w 1238"/>
                <a:gd name="T63" fmla="*/ 4 h 289"/>
                <a:gd name="T64" fmla="*/ 17 w 1238"/>
                <a:gd name="T65" fmla="*/ 4 h 289"/>
                <a:gd name="T66" fmla="*/ 17 w 1238"/>
                <a:gd name="T67" fmla="*/ 4 h 289"/>
                <a:gd name="T68" fmla="*/ 18 w 1238"/>
                <a:gd name="T69" fmla="*/ 4 h 289"/>
                <a:gd name="T70" fmla="*/ 18 w 1238"/>
                <a:gd name="T71" fmla="*/ 4 h 289"/>
                <a:gd name="T72" fmla="*/ 18 w 1238"/>
                <a:gd name="T73" fmla="*/ 4 h 289"/>
                <a:gd name="T74" fmla="*/ 19 w 1238"/>
                <a:gd name="T75" fmla="*/ 4 h 289"/>
                <a:gd name="T76" fmla="*/ 19 w 1238"/>
                <a:gd name="T77" fmla="*/ 3 h 289"/>
                <a:gd name="T78" fmla="*/ 19 w 1238"/>
                <a:gd name="T79" fmla="*/ 3 h 289"/>
                <a:gd name="T80" fmla="*/ 19 w 1238"/>
                <a:gd name="T81" fmla="*/ 3 h 289"/>
                <a:gd name="T82" fmla="*/ 19 w 1238"/>
                <a:gd name="T83" fmla="*/ 2 h 289"/>
                <a:gd name="T84" fmla="*/ 19 w 1238"/>
                <a:gd name="T85" fmla="*/ 2 h 289"/>
                <a:gd name="T86" fmla="*/ 19 w 1238"/>
                <a:gd name="T87" fmla="*/ 1 h 289"/>
                <a:gd name="T88" fmla="*/ 19 w 1238"/>
                <a:gd name="T89" fmla="*/ 1 h 289"/>
                <a:gd name="T90" fmla="*/ 19 w 1238"/>
                <a:gd name="T91" fmla="*/ 1 h 289"/>
                <a:gd name="T92" fmla="*/ 19 w 1238"/>
                <a:gd name="T93" fmla="*/ 1 h 289"/>
                <a:gd name="T94" fmla="*/ 19 w 1238"/>
                <a:gd name="T95" fmla="*/ 0 h 289"/>
                <a:gd name="T96" fmla="*/ 19 w 1238"/>
                <a:gd name="T97" fmla="*/ 0 h 289"/>
                <a:gd name="T98" fmla="*/ 19 w 1238"/>
                <a:gd name="T99" fmla="*/ 0 h 289"/>
                <a:gd name="T100" fmla="*/ 19 w 1238"/>
                <a:gd name="T101" fmla="*/ 0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38"/>
                <a:gd name="T154" fmla="*/ 0 h 289"/>
                <a:gd name="T155" fmla="*/ 1238 w 1238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38" h="289">
                  <a:moveTo>
                    <a:pt x="1169" y="19"/>
                  </a:moveTo>
                  <a:lnTo>
                    <a:pt x="1162" y="14"/>
                  </a:lnTo>
                  <a:lnTo>
                    <a:pt x="1154" y="11"/>
                  </a:lnTo>
                  <a:lnTo>
                    <a:pt x="1146" y="8"/>
                  </a:lnTo>
                  <a:lnTo>
                    <a:pt x="1138" y="5"/>
                  </a:lnTo>
                  <a:lnTo>
                    <a:pt x="1130" y="3"/>
                  </a:lnTo>
                  <a:lnTo>
                    <a:pt x="1122" y="1"/>
                  </a:lnTo>
                  <a:lnTo>
                    <a:pt x="1112" y="0"/>
                  </a:lnTo>
                  <a:lnTo>
                    <a:pt x="1104" y="0"/>
                  </a:lnTo>
                  <a:lnTo>
                    <a:pt x="1094" y="0"/>
                  </a:lnTo>
                  <a:lnTo>
                    <a:pt x="1084" y="1"/>
                  </a:lnTo>
                  <a:lnTo>
                    <a:pt x="1073" y="4"/>
                  </a:lnTo>
                  <a:lnTo>
                    <a:pt x="1064" y="7"/>
                  </a:lnTo>
                  <a:lnTo>
                    <a:pt x="1055" y="11"/>
                  </a:lnTo>
                  <a:lnTo>
                    <a:pt x="1046" y="15"/>
                  </a:lnTo>
                  <a:lnTo>
                    <a:pt x="1036" y="20"/>
                  </a:lnTo>
                  <a:lnTo>
                    <a:pt x="1028" y="26"/>
                  </a:lnTo>
                  <a:lnTo>
                    <a:pt x="1016" y="35"/>
                  </a:lnTo>
                  <a:lnTo>
                    <a:pt x="1005" y="45"/>
                  </a:lnTo>
                  <a:lnTo>
                    <a:pt x="995" y="57"/>
                  </a:lnTo>
                  <a:lnTo>
                    <a:pt x="987" y="69"/>
                  </a:lnTo>
                  <a:lnTo>
                    <a:pt x="979" y="82"/>
                  </a:lnTo>
                  <a:lnTo>
                    <a:pt x="973" y="97"/>
                  </a:lnTo>
                  <a:lnTo>
                    <a:pt x="970" y="112"/>
                  </a:lnTo>
                  <a:lnTo>
                    <a:pt x="966" y="128"/>
                  </a:lnTo>
                  <a:lnTo>
                    <a:pt x="0" y="147"/>
                  </a:lnTo>
                  <a:lnTo>
                    <a:pt x="965" y="162"/>
                  </a:lnTo>
                  <a:lnTo>
                    <a:pt x="970" y="188"/>
                  </a:lnTo>
                  <a:lnTo>
                    <a:pt x="979" y="211"/>
                  </a:lnTo>
                  <a:lnTo>
                    <a:pt x="991" y="233"/>
                  </a:lnTo>
                  <a:lnTo>
                    <a:pt x="1008" y="253"/>
                  </a:lnTo>
                  <a:lnTo>
                    <a:pt x="1026" y="268"/>
                  </a:lnTo>
                  <a:lnTo>
                    <a:pt x="1048" y="279"/>
                  </a:lnTo>
                  <a:lnTo>
                    <a:pt x="1072" y="287"/>
                  </a:lnTo>
                  <a:lnTo>
                    <a:pt x="1098" y="289"/>
                  </a:lnTo>
                  <a:lnTo>
                    <a:pt x="1125" y="286"/>
                  </a:lnTo>
                  <a:lnTo>
                    <a:pt x="1152" y="278"/>
                  </a:lnTo>
                  <a:lnTo>
                    <a:pt x="1175" y="265"/>
                  </a:lnTo>
                  <a:lnTo>
                    <a:pt x="1195" y="247"/>
                  </a:lnTo>
                  <a:lnTo>
                    <a:pt x="1213" y="226"/>
                  </a:lnTo>
                  <a:lnTo>
                    <a:pt x="1225" y="202"/>
                  </a:lnTo>
                  <a:lnTo>
                    <a:pt x="1235" y="174"/>
                  </a:lnTo>
                  <a:lnTo>
                    <a:pt x="1238" y="145"/>
                  </a:lnTo>
                  <a:lnTo>
                    <a:pt x="1237" y="126"/>
                  </a:lnTo>
                  <a:lnTo>
                    <a:pt x="1233" y="106"/>
                  </a:lnTo>
                  <a:lnTo>
                    <a:pt x="1228" y="88"/>
                  </a:lnTo>
                  <a:lnTo>
                    <a:pt x="1220" y="71"/>
                  </a:lnTo>
                  <a:lnTo>
                    <a:pt x="1210" y="56"/>
                  </a:lnTo>
                  <a:lnTo>
                    <a:pt x="1198" y="41"/>
                  </a:lnTo>
                  <a:lnTo>
                    <a:pt x="1184" y="29"/>
                  </a:lnTo>
                  <a:lnTo>
                    <a:pt x="116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37" name="Rectangle 291"/>
            <p:cNvSpPr>
              <a:spLocks noChangeArrowheads="1"/>
            </p:cNvSpPr>
            <p:nvPr/>
          </p:nvSpPr>
          <p:spPr bwMode="auto">
            <a:xfrm>
              <a:off x="2379" y="2010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38" name="Rectangle 292"/>
            <p:cNvSpPr>
              <a:spLocks noChangeArrowheads="1"/>
            </p:cNvSpPr>
            <p:nvPr/>
          </p:nvSpPr>
          <p:spPr bwMode="auto">
            <a:xfrm>
              <a:off x="2421" y="2158"/>
              <a:ext cx="40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39" name="Freeform 293"/>
            <p:cNvSpPr>
              <a:spLocks/>
            </p:cNvSpPr>
            <p:nvPr/>
          </p:nvSpPr>
          <p:spPr bwMode="auto">
            <a:xfrm>
              <a:off x="2385" y="2203"/>
              <a:ext cx="670" cy="16"/>
            </a:xfrm>
            <a:custGeom>
              <a:avLst/>
              <a:gdLst>
                <a:gd name="T0" fmla="*/ 0 w 1339"/>
                <a:gd name="T1" fmla="*/ 1 h 32"/>
                <a:gd name="T2" fmla="*/ 0 w 1339"/>
                <a:gd name="T3" fmla="*/ 0 h 32"/>
                <a:gd name="T4" fmla="*/ 21 w 1339"/>
                <a:gd name="T5" fmla="*/ 1 h 32"/>
                <a:gd name="T6" fmla="*/ 0 w 13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9"/>
                <a:gd name="T13" fmla="*/ 0 h 32"/>
                <a:gd name="T14" fmla="*/ 1339 w 13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9" h="32">
                  <a:moveTo>
                    <a:pt x="0" y="32"/>
                  </a:moveTo>
                  <a:lnTo>
                    <a:pt x="0" y="0"/>
                  </a:lnTo>
                  <a:lnTo>
                    <a:pt x="1339" y="1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C9B2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40" name="Freeform 294"/>
            <p:cNvSpPr>
              <a:spLocks/>
            </p:cNvSpPr>
            <p:nvPr/>
          </p:nvSpPr>
          <p:spPr bwMode="auto">
            <a:xfrm>
              <a:off x="2728" y="2275"/>
              <a:ext cx="492" cy="16"/>
            </a:xfrm>
            <a:custGeom>
              <a:avLst/>
              <a:gdLst>
                <a:gd name="T0" fmla="*/ 15 w 984"/>
                <a:gd name="T1" fmla="*/ 1 h 31"/>
                <a:gd name="T2" fmla="*/ 15 w 984"/>
                <a:gd name="T3" fmla="*/ 0 h 31"/>
                <a:gd name="T4" fmla="*/ 0 w 984"/>
                <a:gd name="T5" fmla="*/ 1 h 31"/>
                <a:gd name="T6" fmla="*/ 15 w 984"/>
                <a:gd name="T7" fmla="*/ 1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4"/>
                <a:gd name="T13" fmla="*/ 0 h 31"/>
                <a:gd name="T14" fmla="*/ 984 w 98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4" h="31">
                  <a:moveTo>
                    <a:pt x="971" y="31"/>
                  </a:moveTo>
                  <a:lnTo>
                    <a:pt x="984" y="0"/>
                  </a:lnTo>
                  <a:lnTo>
                    <a:pt x="0" y="5"/>
                  </a:lnTo>
                  <a:lnTo>
                    <a:pt x="971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41" name="Freeform 295"/>
            <p:cNvSpPr>
              <a:spLocks/>
            </p:cNvSpPr>
            <p:nvPr/>
          </p:nvSpPr>
          <p:spPr bwMode="auto">
            <a:xfrm>
              <a:off x="2383" y="2193"/>
              <a:ext cx="685" cy="15"/>
            </a:xfrm>
            <a:custGeom>
              <a:avLst/>
              <a:gdLst>
                <a:gd name="T0" fmla="*/ 0 w 1370"/>
                <a:gd name="T1" fmla="*/ 0 h 31"/>
                <a:gd name="T2" fmla="*/ 0 w 1370"/>
                <a:gd name="T3" fmla="*/ 0 h 31"/>
                <a:gd name="T4" fmla="*/ 21 w 1370"/>
                <a:gd name="T5" fmla="*/ 0 h 31"/>
                <a:gd name="T6" fmla="*/ 0 w 1370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0"/>
                <a:gd name="T13" fmla="*/ 0 h 31"/>
                <a:gd name="T14" fmla="*/ 1370 w 1370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0" h="31">
                  <a:moveTo>
                    <a:pt x="0" y="31"/>
                  </a:moveTo>
                  <a:lnTo>
                    <a:pt x="0" y="0"/>
                  </a:lnTo>
                  <a:lnTo>
                    <a:pt x="1370" y="1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42" name="Rectangle 296"/>
            <p:cNvSpPr>
              <a:spLocks noChangeArrowheads="1"/>
            </p:cNvSpPr>
            <p:nvPr/>
          </p:nvSpPr>
          <p:spPr bwMode="auto">
            <a:xfrm>
              <a:off x="3154" y="2034"/>
              <a:ext cx="41" cy="2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43" name="Rectangle 297"/>
            <p:cNvSpPr>
              <a:spLocks noChangeArrowheads="1"/>
            </p:cNvSpPr>
            <p:nvPr/>
          </p:nvSpPr>
          <p:spPr bwMode="auto">
            <a:xfrm>
              <a:off x="3100" y="2034"/>
              <a:ext cx="42" cy="2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44" name="Freeform 298"/>
            <p:cNvSpPr>
              <a:spLocks/>
            </p:cNvSpPr>
            <p:nvPr/>
          </p:nvSpPr>
          <p:spPr bwMode="auto">
            <a:xfrm>
              <a:off x="2456" y="1965"/>
              <a:ext cx="980" cy="378"/>
            </a:xfrm>
            <a:custGeom>
              <a:avLst/>
              <a:gdLst>
                <a:gd name="T0" fmla="*/ 31 w 1959"/>
                <a:gd name="T1" fmla="*/ 6 h 756"/>
                <a:gd name="T2" fmla="*/ 31 w 1959"/>
                <a:gd name="T3" fmla="*/ 6 h 756"/>
                <a:gd name="T4" fmla="*/ 30 w 1959"/>
                <a:gd name="T5" fmla="*/ 6 h 756"/>
                <a:gd name="T6" fmla="*/ 30 w 1959"/>
                <a:gd name="T7" fmla="*/ 6 h 756"/>
                <a:gd name="T8" fmla="*/ 30 w 1959"/>
                <a:gd name="T9" fmla="*/ 6 h 756"/>
                <a:gd name="T10" fmla="*/ 25 w 1959"/>
                <a:gd name="T11" fmla="*/ 1 h 756"/>
                <a:gd name="T12" fmla="*/ 25 w 1959"/>
                <a:gd name="T13" fmla="*/ 1 h 756"/>
                <a:gd name="T14" fmla="*/ 25 w 1959"/>
                <a:gd name="T15" fmla="*/ 1 h 756"/>
                <a:gd name="T16" fmla="*/ 25 w 1959"/>
                <a:gd name="T17" fmla="*/ 1 h 756"/>
                <a:gd name="T18" fmla="*/ 25 w 1959"/>
                <a:gd name="T19" fmla="*/ 0 h 756"/>
                <a:gd name="T20" fmla="*/ 24 w 1959"/>
                <a:gd name="T21" fmla="*/ 1 h 756"/>
                <a:gd name="T22" fmla="*/ 25 w 1959"/>
                <a:gd name="T23" fmla="*/ 1 h 756"/>
                <a:gd name="T24" fmla="*/ 25 w 1959"/>
                <a:gd name="T25" fmla="*/ 1 h 756"/>
                <a:gd name="T26" fmla="*/ 25 w 1959"/>
                <a:gd name="T27" fmla="*/ 1 h 756"/>
                <a:gd name="T28" fmla="*/ 25 w 1959"/>
                <a:gd name="T29" fmla="*/ 3 h 756"/>
                <a:gd name="T30" fmla="*/ 25 w 1959"/>
                <a:gd name="T31" fmla="*/ 3 h 756"/>
                <a:gd name="T32" fmla="*/ 25 w 1959"/>
                <a:gd name="T33" fmla="*/ 6 h 756"/>
                <a:gd name="T34" fmla="*/ 29 w 1959"/>
                <a:gd name="T35" fmla="*/ 6 h 756"/>
                <a:gd name="T36" fmla="*/ 29 w 1959"/>
                <a:gd name="T37" fmla="*/ 6 h 756"/>
                <a:gd name="T38" fmla="*/ 30 w 1959"/>
                <a:gd name="T39" fmla="*/ 6 h 756"/>
                <a:gd name="T40" fmla="*/ 30 w 1959"/>
                <a:gd name="T41" fmla="*/ 6 h 756"/>
                <a:gd name="T42" fmla="*/ 30 w 1959"/>
                <a:gd name="T43" fmla="*/ 7 h 756"/>
                <a:gd name="T44" fmla="*/ 30 w 1959"/>
                <a:gd name="T45" fmla="*/ 7 h 756"/>
                <a:gd name="T46" fmla="*/ 30 w 1959"/>
                <a:gd name="T47" fmla="*/ 9 h 756"/>
                <a:gd name="T48" fmla="*/ 30 w 1959"/>
                <a:gd name="T49" fmla="*/ 9 h 756"/>
                <a:gd name="T50" fmla="*/ 30 w 1959"/>
                <a:gd name="T51" fmla="*/ 10 h 756"/>
                <a:gd name="T52" fmla="*/ 30 w 1959"/>
                <a:gd name="T53" fmla="*/ 11 h 756"/>
                <a:gd name="T54" fmla="*/ 29 w 1959"/>
                <a:gd name="T55" fmla="*/ 12 h 756"/>
                <a:gd name="T56" fmla="*/ 29 w 1959"/>
                <a:gd name="T57" fmla="*/ 12 h 756"/>
                <a:gd name="T58" fmla="*/ 30 w 1959"/>
                <a:gd name="T59" fmla="*/ 12 h 756"/>
                <a:gd name="T60" fmla="*/ 30 w 1959"/>
                <a:gd name="T61" fmla="*/ 12 h 756"/>
                <a:gd name="T62" fmla="*/ 30 w 1959"/>
                <a:gd name="T63" fmla="*/ 12 h 756"/>
                <a:gd name="T64" fmla="*/ 30 w 1959"/>
                <a:gd name="T65" fmla="*/ 12 h 756"/>
                <a:gd name="T66" fmla="*/ 30 w 1959"/>
                <a:gd name="T67" fmla="*/ 12 h 756"/>
                <a:gd name="T68" fmla="*/ 30 w 1959"/>
                <a:gd name="T69" fmla="*/ 12 h 756"/>
                <a:gd name="T70" fmla="*/ 31 w 1959"/>
                <a:gd name="T71" fmla="*/ 12 h 756"/>
                <a:gd name="T72" fmla="*/ 31 w 1959"/>
                <a:gd name="T73" fmla="*/ 12 h 756"/>
                <a:gd name="T74" fmla="*/ 31 w 1959"/>
                <a:gd name="T75" fmla="*/ 11 h 756"/>
                <a:gd name="T76" fmla="*/ 31 w 1959"/>
                <a:gd name="T77" fmla="*/ 10 h 756"/>
                <a:gd name="T78" fmla="*/ 31 w 1959"/>
                <a:gd name="T79" fmla="*/ 10 h 7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59"/>
                <a:gd name="T121" fmla="*/ 0 h 756"/>
                <a:gd name="T122" fmla="*/ 1959 w 1959"/>
                <a:gd name="T123" fmla="*/ 756 h 7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59" h="756">
                  <a:moveTo>
                    <a:pt x="1923" y="606"/>
                  </a:moveTo>
                  <a:lnTo>
                    <a:pt x="1928" y="402"/>
                  </a:lnTo>
                  <a:lnTo>
                    <a:pt x="1927" y="389"/>
                  </a:lnTo>
                  <a:lnTo>
                    <a:pt x="1924" y="378"/>
                  </a:lnTo>
                  <a:lnTo>
                    <a:pt x="1918" y="366"/>
                  </a:lnTo>
                  <a:lnTo>
                    <a:pt x="1911" y="357"/>
                  </a:lnTo>
                  <a:lnTo>
                    <a:pt x="1902" y="349"/>
                  </a:lnTo>
                  <a:lnTo>
                    <a:pt x="1892" y="343"/>
                  </a:lnTo>
                  <a:lnTo>
                    <a:pt x="1881" y="340"/>
                  </a:lnTo>
                  <a:lnTo>
                    <a:pt x="1868" y="338"/>
                  </a:lnTo>
                  <a:lnTo>
                    <a:pt x="1592" y="338"/>
                  </a:lnTo>
                  <a:lnTo>
                    <a:pt x="1598" y="75"/>
                  </a:lnTo>
                  <a:lnTo>
                    <a:pt x="1596" y="62"/>
                  </a:lnTo>
                  <a:lnTo>
                    <a:pt x="1594" y="48"/>
                  </a:lnTo>
                  <a:lnTo>
                    <a:pt x="1588" y="35"/>
                  </a:lnTo>
                  <a:lnTo>
                    <a:pt x="1582" y="24"/>
                  </a:lnTo>
                  <a:lnTo>
                    <a:pt x="1572" y="15"/>
                  </a:lnTo>
                  <a:lnTo>
                    <a:pt x="1562" y="7"/>
                  </a:lnTo>
                  <a:lnTo>
                    <a:pt x="1552" y="2"/>
                  </a:lnTo>
                  <a:lnTo>
                    <a:pt x="1539" y="0"/>
                  </a:lnTo>
                  <a:lnTo>
                    <a:pt x="0" y="14"/>
                  </a:lnTo>
                  <a:lnTo>
                    <a:pt x="1520" y="56"/>
                  </a:lnTo>
                  <a:lnTo>
                    <a:pt x="1532" y="58"/>
                  </a:lnTo>
                  <a:lnTo>
                    <a:pt x="1542" y="64"/>
                  </a:lnTo>
                  <a:lnTo>
                    <a:pt x="1552" y="72"/>
                  </a:lnTo>
                  <a:lnTo>
                    <a:pt x="1560" y="83"/>
                  </a:lnTo>
                  <a:lnTo>
                    <a:pt x="1567" y="94"/>
                  </a:lnTo>
                  <a:lnTo>
                    <a:pt x="1571" y="107"/>
                  </a:lnTo>
                  <a:lnTo>
                    <a:pt x="1573" y="120"/>
                  </a:lnTo>
                  <a:lnTo>
                    <a:pt x="1573" y="132"/>
                  </a:lnTo>
                  <a:lnTo>
                    <a:pt x="1572" y="143"/>
                  </a:lnTo>
                  <a:lnTo>
                    <a:pt x="1537" y="143"/>
                  </a:lnTo>
                  <a:lnTo>
                    <a:pt x="1537" y="343"/>
                  </a:lnTo>
                  <a:lnTo>
                    <a:pt x="1558" y="343"/>
                  </a:lnTo>
                  <a:lnTo>
                    <a:pt x="1555" y="383"/>
                  </a:lnTo>
                  <a:lnTo>
                    <a:pt x="1818" y="398"/>
                  </a:lnTo>
                  <a:lnTo>
                    <a:pt x="1829" y="401"/>
                  </a:lnTo>
                  <a:lnTo>
                    <a:pt x="1840" y="404"/>
                  </a:lnTo>
                  <a:lnTo>
                    <a:pt x="1850" y="411"/>
                  </a:lnTo>
                  <a:lnTo>
                    <a:pt x="1858" y="418"/>
                  </a:lnTo>
                  <a:lnTo>
                    <a:pt x="1864" y="427"/>
                  </a:lnTo>
                  <a:lnTo>
                    <a:pt x="1868" y="438"/>
                  </a:lnTo>
                  <a:lnTo>
                    <a:pt x="1872" y="449"/>
                  </a:lnTo>
                  <a:lnTo>
                    <a:pt x="1872" y="462"/>
                  </a:lnTo>
                  <a:lnTo>
                    <a:pt x="1870" y="484"/>
                  </a:lnTo>
                  <a:lnTo>
                    <a:pt x="1879" y="491"/>
                  </a:lnTo>
                  <a:lnTo>
                    <a:pt x="1887" y="502"/>
                  </a:lnTo>
                  <a:lnTo>
                    <a:pt x="1892" y="518"/>
                  </a:lnTo>
                  <a:lnTo>
                    <a:pt x="1893" y="537"/>
                  </a:lnTo>
                  <a:lnTo>
                    <a:pt x="1890" y="557"/>
                  </a:lnTo>
                  <a:lnTo>
                    <a:pt x="1883" y="574"/>
                  </a:lnTo>
                  <a:lnTo>
                    <a:pt x="1874" y="585"/>
                  </a:lnTo>
                  <a:lnTo>
                    <a:pt x="1864" y="591"/>
                  </a:lnTo>
                  <a:lnTo>
                    <a:pt x="1862" y="678"/>
                  </a:lnTo>
                  <a:lnTo>
                    <a:pt x="1832" y="678"/>
                  </a:lnTo>
                  <a:lnTo>
                    <a:pt x="1830" y="722"/>
                  </a:lnTo>
                  <a:lnTo>
                    <a:pt x="1842" y="722"/>
                  </a:lnTo>
                  <a:lnTo>
                    <a:pt x="1852" y="723"/>
                  </a:lnTo>
                  <a:lnTo>
                    <a:pt x="1859" y="724"/>
                  </a:lnTo>
                  <a:lnTo>
                    <a:pt x="1865" y="726"/>
                  </a:lnTo>
                  <a:lnTo>
                    <a:pt x="1868" y="727"/>
                  </a:lnTo>
                  <a:lnTo>
                    <a:pt x="1872" y="728"/>
                  </a:lnTo>
                  <a:lnTo>
                    <a:pt x="1874" y="728"/>
                  </a:lnTo>
                  <a:lnTo>
                    <a:pt x="1877" y="728"/>
                  </a:lnTo>
                  <a:lnTo>
                    <a:pt x="1877" y="749"/>
                  </a:lnTo>
                  <a:lnTo>
                    <a:pt x="1879" y="750"/>
                  </a:lnTo>
                  <a:lnTo>
                    <a:pt x="1886" y="751"/>
                  </a:lnTo>
                  <a:lnTo>
                    <a:pt x="1896" y="753"/>
                  </a:lnTo>
                  <a:lnTo>
                    <a:pt x="1908" y="754"/>
                  </a:lnTo>
                  <a:lnTo>
                    <a:pt x="1920" y="756"/>
                  </a:lnTo>
                  <a:lnTo>
                    <a:pt x="1932" y="756"/>
                  </a:lnTo>
                  <a:lnTo>
                    <a:pt x="1941" y="753"/>
                  </a:lnTo>
                  <a:lnTo>
                    <a:pt x="1948" y="749"/>
                  </a:lnTo>
                  <a:lnTo>
                    <a:pt x="1956" y="724"/>
                  </a:lnTo>
                  <a:lnTo>
                    <a:pt x="1959" y="686"/>
                  </a:lnTo>
                  <a:lnTo>
                    <a:pt x="1958" y="648"/>
                  </a:lnTo>
                  <a:lnTo>
                    <a:pt x="1954" y="624"/>
                  </a:lnTo>
                  <a:lnTo>
                    <a:pt x="1946" y="615"/>
                  </a:lnTo>
                  <a:lnTo>
                    <a:pt x="1935" y="609"/>
                  </a:lnTo>
                  <a:lnTo>
                    <a:pt x="1926" y="607"/>
                  </a:lnTo>
                  <a:lnTo>
                    <a:pt x="1923" y="6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45" name="Freeform 299"/>
            <p:cNvSpPr>
              <a:spLocks/>
            </p:cNvSpPr>
            <p:nvPr/>
          </p:nvSpPr>
          <p:spPr bwMode="auto">
            <a:xfrm>
              <a:off x="2325" y="1972"/>
              <a:ext cx="385" cy="427"/>
            </a:xfrm>
            <a:custGeom>
              <a:avLst/>
              <a:gdLst>
                <a:gd name="T0" fmla="*/ 11 w 771"/>
                <a:gd name="T1" fmla="*/ 11 h 854"/>
                <a:gd name="T2" fmla="*/ 11 w 771"/>
                <a:gd name="T3" fmla="*/ 10 h 854"/>
                <a:gd name="T4" fmla="*/ 10 w 771"/>
                <a:gd name="T5" fmla="*/ 9 h 854"/>
                <a:gd name="T6" fmla="*/ 9 w 771"/>
                <a:gd name="T7" fmla="*/ 9 h 854"/>
                <a:gd name="T8" fmla="*/ 9 w 771"/>
                <a:gd name="T9" fmla="*/ 9 h 854"/>
                <a:gd name="T10" fmla="*/ 8 w 771"/>
                <a:gd name="T11" fmla="*/ 9 h 854"/>
                <a:gd name="T12" fmla="*/ 7 w 771"/>
                <a:gd name="T13" fmla="*/ 10 h 854"/>
                <a:gd name="T14" fmla="*/ 7 w 771"/>
                <a:gd name="T15" fmla="*/ 10 h 854"/>
                <a:gd name="T16" fmla="*/ 2 w 771"/>
                <a:gd name="T17" fmla="*/ 11 h 854"/>
                <a:gd name="T18" fmla="*/ 1 w 771"/>
                <a:gd name="T19" fmla="*/ 11 h 854"/>
                <a:gd name="T20" fmla="*/ 1 w 771"/>
                <a:gd name="T21" fmla="*/ 10 h 854"/>
                <a:gd name="T22" fmla="*/ 1 w 771"/>
                <a:gd name="T23" fmla="*/ 10 h 854"/>
                <a:gd name="T24" fmla="*/ 1 w 771"/>
                <a:gd name="T25" fmla="*/ 10 h 854"/>
                <a:gd name="T26" fmla="*/ 1 w 771"/>
                <a:gd name="T27" fmla="*/ 6 h 854"/>
                <a:gd name="T28" fmla="*/ 1 w 771"/>
                <a:gd name="T29" fmla="*/ 6 h 854"/>
                <a:gd name="T30" fmla="*/ 1 w 771"/>
                <a:gd name="T31" fmla="*/ 6 h 854"/>
                <a:gd name="T32" fmla="*/ 2 w 771"/>
                <a:gd name="T33" fmla="*/ 6 h 854"/>
                <a:gd name="T34" fmla="*/ 2 w 771"/>
                <a:gd name="T35" fmla="*/ 3 h 854"/>
                <a:gd name="T36" fmla="*/ 1 w 771"/>
                <a:gd name="T37" fmla="*/ 3 h 854"/>
                <a:gd name="T38" fmla="*/ 1 w 771"/>
                <a:gd name="T39" fmla="*/ 3 h 854"/>
                <a:gd name="T40" fmla="*/ 1 w 771"/>
                <a:gd name="T41" fmla="*/ 1 h 854"/>
                <a:gd name="T42" fmla="*/ 2 w 771"/>
                <a:gd name="T43" fmla="*/ 1 h 854"/>
                <a:gd name="T44" fmla="*/ 1 w 771"/>
                <a:gd name="T45" fmla="*/ 0 h 854"/>
                <a:gd name="T46" fmla="*/ 1 w 771"/>
                <a:gd name="T47" fmla="*/ 1 h 854"/>
                <a:gd name="T48" fmla="*/ 1 w 771"/>
                <a:gd name="T49" fmla="*/ 1 h 854"/>
                <a:gd name="T50" fmla="*/ 1 w 771"/>
                <a:gd name="T51" fmla="*/ 1 h 854"/>
                <a:gd name="T52" fmla="*/ 0 w 771"/>
                <a:gd name="T53" fmla="*/ 1 h 854"/>
                <a:gd name="T54" fmla="*/ 0 w 771"/>
                <a:gd name="T55" fmla="*/ 6 h 854"/>
                <a:gd name="T56" fmla="*/ 0 w 771"/>
                <a:gd name="T57" fmla="*/ 7 h 854"/>
                <a:gd name="T58" fmla="*/ 0 w 771"/>
                <a:gd name="T59" fmla="*/ 7 h 854"/>
                <a:gd name="T60" fmla="*/ 0 w 771"/>
                <a:gd name="T61" fmla="*/ 7 h 854"/>
                <a:gd name="T62" fmla="*/ 0 w 771"/>
                <a:gd name="T63" fmla="*/ 9 h 854"/>
                <a:gd name="T64" fmla="*/ 0 w 771"/>
                <a:gd name="T65" fmla="*/ 12 h 854"/>
                <a:gd name="T66" fmla="*/ 1 w 771"/>
                <a:gd name="T67" fmla="*/ 12 h 854"/>
                <a:gd name="T68" fmla="*/ 7 w 771"/>
                <a:gd name="T69" fmla="*/ 11 h 854"/>
                <a:gd name="T70" fmla="*/ 7 w 771"/>
                <a:gd name="T71" fmla="*/ 11 h 854"/>
                <a:gd name="T72" fmla="*/ 7 w 771"/>
                <a:gd name="T73" fmla="*/ 12 h 854"/>
                <a:gd name="T74" fmla="*/ 7 w 771"/>
                <a:gd name="T75" fmla="*/ 12 h 854"/>
                <a:gd name="T76" fmla="*/ 7 w 771"/>
                <a:gd name="T77" fmla="*/ 13 h 854"/>
                <a:gd name="T78" fmla="*/ 8 w 771"/>
                <a:gd name="T79" fmla="*/ 13 h 854"/>
                <a:gd name="T80" fmla="*/ 9 w 771"/>
                <a:gd name="T81" fmla="*/ 13 h 854"/>
                <a:gd name="T82" fmla="*/ 10 w 771"/>
                <a:gd name="T83" fmla="*/ 13 h 854"/>
                <a:gd name="T84" fmla="*/ 10 w 771"/>
                <a:gd name="T85" fmla="*/ 13 h 854"/>
                <a:gd name="T86" fmla="*/ 11 w 771"/>
                <a:gd name="T87" fmla="*/ 13 h 854"/>
                <a:gd name="T88" fmla="*/ 11 w 771"/>
                <a:gd name="T89" fmla="*/ 12 h 854"/>
                <a:gd name="T90" fmla="*/ 11 w 771"/>
                <a:gd name="T91" fmla="*/ 12 h 854"/>
                <a:gd name="T92" fmla="*/ 11 w 771"/>
                <a:gd name="T93" fmla="*/ 11 h 8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71"/>
                <a:gd name="T142" fmla="*/ 0 h 854"/>
                <a:gd name="T143" fmla="*/ 771 w 771"/>
                <a:gd name="T144" fmla="*/ 854 h 8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71" h="854">
                  <a:moveTo>
                    <a:pt x="771" y="700"/>
                  </a:moveTo>
                  <a:lnTo>
                    <a:pt x="765" y="659"/>
                  </a:lnTo>
                  <a:lnTo>
                    <a:pt x="753" y="625"/>
                  </a:lnTo>
                  <a:lnTo>
                    <a:pt x="736" y="595"/>
                  </a:lnTo>
                  <a:lnTo>
                    <a:pt x="715" y="571"/>
                  </a:lnTo>
                  <a:lnTo>
                    <a:pt x="690" y="552"/>
                  </a:lnTo>
                  <a:lnTo>
                    <a:pt x="662" y="538"/>
                  </a:lnTo>
                  <a:lnTo>
                    <a:pt x="633" y="530"/>
                  </a:lnTo>
                  <a:lnTo>
                    <a:pt x="604" y="528"/>
                  </a:lnTo>
                  <a:lnTo>
                    <a:pt x="576" y="530"/>
                  </a:lnTo>
                  <a:lnTo>
                    <a:pt x="549" y="537"/>
                  </a:lnTo>
                  <a:lnTo>
                    <a:pt x="524" y="549"/>
                  </a:lnTo>
                  <a:lnTo>
                    <a:pt x="502" y="564"/>
                  </a:lnTo>
                  <a:lnTo>
                    <a:pt x="483" y="582"/>
                  </a:lnTo>
                  <a:lnTo>
                    <a:pt x="465" y="603"/>
                  </a:lnTo>
                  <a:lnTo>
                    <a:pt x="451" y="627"/>
                  </a:lnTo>
                  <a:lnTo>
                    <a:pt x="441" y="653"/>
                  </a:lnTo>
                  <a:lnTo>
                    <a:pt x="134" y="656"/>
                  </a:lnTo>
                  <a:lnTo>
                    <a:pt x="123" y="654"/>
                  </a:lnTo>
                  <a:lnTo>
                    <a:pt x="113" y="649"/>
                  </a:lnTo>
                  <a:lnTo>
                    <a:pt x="102" y="643"/>
                  </a:lnTo>
                  <a:lnTo>
                    <a:pt x="94" y="635"/>
                  </a:lnTo>
                  <a:lnTo>
                    <a:pt x="88" y="626"/>
                  </a:lnTo>
                  <a:lnTo>
                    <a:pt x="84" y="616"/>
                  </a:lnTo>
                  <a:lnTo>
                    <a:pt x="80" y="604"/>
                  </a:lnTo>
                  <a:lnTo>
                    <a:pt x="80" y="591"/>
                  </a:lnTo>
                  <a:lnTo>
                    <a:pt x="99" y="345"/>
                  </a:lnTo>
                  <a:lnTo>
                    <a:pt x="101" y="346"/>
                  </a:lnTo>
                  <a:lnTo>
                    <a:pt x="103" y="346"/>
                  </a:lnTo>
                  <a:lnTo>
                    <a:pt x="105" y="346"/>
                  </a:lnTo>
                  <a:lnTo>
                    <a:pt x="107" y="346"/>
                  </a:lnTo>
                  <a:lnTo>
                    <a:pt x="116" y="344"/>
                  </a:lnTo>
                  <a:lnTo>
                    <a:pt x="124" y="339"/>
                  </a:lnTo>
                  <a:lnTo>
                    <a:pt x="129" y="332"/>
                  </a:lnTo>
                  <a:lnTo>
                    <a:pt x="131" y="323"/>
                  </a:lnTo>
                  <a:lnTo>
                    <a:pt x="131" y="166"/>
                  </a:lnTo>
                  <a:lnTo>
                    <a:pt x="130" y="158"/>
                  </a:lnTo>
                  <a:lnTo>
                    <a:pt x="126" y="152"/>
                  </a:lnTo>
                  <a:lnTo>
                    <a:pt x="121" y="147"/>
                  </a:lnTo>
                  <a:lnTo>
                    <a:pt x="114" y="143"/>
                  </a:lnTo>
                  <a:lnTo>
                    <a:pt x="122" y="28"/>
                  </a:lnTo>
                  <a:lnTo>
                    <a:pt x="123" y="20"/>
                  </a:lnTo>
                  <a:lnTo>
                    <a:pt x="125" y="13"/>
                  </a:lnTo>
                  <a:lnTo>
                    <a:pt x="128" y="6"/>
                  </a:lnTo>
                  <a:lnTo>
                    <a:pt x="131" y="0"/>
                  </a:lnTo>
                  <a:lnTo>
                    <a:pt x="124" y="0"/>
                  </a:lnTo>
                  <a:lnTo>
                    <a:pt x="111" y="2"/>
                  </a:lnTo>
                  <a:lnTo>
                    <a:pt x="100" y="5"/>
                  </a:lnTo>
                  <a:lnTo>
                    <a:pt x="90" y="11"/>
                  </a:lnTo>
                  <a:lnTo>
                    <a:pt x="80" y="19"/>
                  </a:lnTo>
                  <a:lnTo>
                    <a:pt x="72" y="28"/>
                  </a:lnTo>
                  <a:lnTo>
                    <a:pt x="66" y="38"/>
                  </a:lnTo>
                  <a:lnTo>
                    <a:pt x="63" y="50"/>
                  </a:lnTo>
                  <a:lnTo>
                    <a:pt x="62" y="63"/>
                  </a:lnTo>
                  <a:lnTo>
                    <a:pt x="55" y="359"/>
                  </a:lnTo>
                  <a:lnTo>
                    <a:pt x="46" y="366"/>
                  </a:lnTo>
                  <a:lnTo>
                    <a:pt x="39" y="377"/>
                  </a:lnTo>
                  <a:lnTo>
                    <a:pt x="33" y="392"/>
                  </a:lnTo>
                  <a:lnTo>
                    <a:pt x="31" y="411"/>
                  </a:lnTo>
                  <a:lnTo>
                    <a:pt x="32" y="429"/>
                  </a:lnTo>
                  <a:lnTo>
                    <a:pt x="37" y="444"/>
                  </a:lnTo>
                  <a:lnTo>
                    <a:pt x="43" y="457"/>
                  </a:lnTo>
                  <a:lnTo>
                    <a:pt x="53" y="464"/>
                  </a:lnTo>
                  <a:lnTo>
                    <a:pt x="49" y="575"/>
                  </a:lnTo>
                  <a:lnTo>
                    <a:pt x="3" y="575"/>
                  </a:lnTo>
                  <a:lnTo>
                    <a:pt x="0" y="732"/>
                  </a:lnTo>
                  <a:lnTo>
                    <a:pt x="100" y="730"/>
                  </a:lnTo>
                  <a:lnTo>
                    <a:pt x="100" y="709"/>
                  </a:lnTo>
                  <a:lnTo>
                    <a:pt x="469" y="700"/>
                  </a:lnTo>
                  <a:lnTo>
                    <a:pt x="471" y="696"/>
                  </a:lnTo>
                  <a:lnTo>
                    <a:pt x="471" y="700"/>
                  </a:lnTo>
                  <a:lnTo>
                    <a:pt x="471" y="703"/>
                  </a:lnTo>
                  <a:lnTo>
                    <a:pt x="471" y="707"/>
                  </a:lnTo>
                  <a:lnTo>
                    <a:pt x="471" y="710"/>
                  </a:lnTo>
                  <a:lnTo>
                    <a:pt x="473" y="739"/>
                  </a:lnTo>
                  <a:lnTo>
                    <a:pt x="480" y="767"/>
                  </a:lnTo>
                  <a:lnTo>
                    <a:pt x="492" y="791"/>
                  </a:lnTo>
                  <a:lnTo>
                    <a:pt x="509" y="812"/>
                  </a:lnTo>
                  <a:lnTo>
                    <a:pt x="529" y="830"/>
                  </a:lnTo>
                  <a:lnTo>
                    <a:pt x="552" y="843"/>
                  </a:lnTo>
                  <a:lnTo>
                    <a:pt x="577" y="851"/>
                  </a:lnTo>
                  <a:lnTo>
                    <a:pt x="605" y="854"/>
                  </a:lnTo>
                  <a:lnTo>
                    <a:pt x="632" y="852"/>
                  </a:lnTo>
                  <a:lnTo>
                    <a:pt x="658" y="844"/>
                  </a:lnTo>
                  <a:lnTo>
                    <a:pt x="681" y="831"/>
                  </a:lnTo>
                  <a:lnTo>
                    <a:pt x="701" y="814"/>
                  </a:lnTo>
                  <a:lnTo>
                    <a:pt x="719" y="794"/>
                  </a:lnTo>
                  <a:lnTo>
                    <a:pt x="731" y="770"/>
                  </a:lnTo>
                  <a:lnTo>
                    <a:pt x="740" y="744"/>
                  </a:lnTo>
                  <a:lnTo>
                    <a:pt x="743" y="715"/>
                  </a:lnTo>
                  <a:lnTo>
                    <a:pt x="743" y="711"/>
                  </a:lnTo>
                  <a:lnTo>
                    <a:pt x="743" y="708"/>
                  </a:lnTo>
                  <a:lnTo>
                    <a:pt x="743" y="704"/>
                  </a:lnTo>
                  <a:lnTo>
                    <a:pt x="743" y="701"/>
                  </a:lnTo>
                  <a:lnTo>
                    <a:pt x="771" y="7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46" name="Freeform 300"/>
            <p:cNvSpPr>
              <a:spLocks/>
            </p:cNvSpPr>
            <p:nvPr/>
          </p:nvSpPr>
          <p:spPr bwMode="auto">
            <a:xfrm>
              <a:off x="2599" y="2295"/>
              <a:ext cx="58" cy="59"/>
            </a:xfrm>
            <a:custGeom>
              <a:avLst/>
              <a:gdLst>
                <a:gd name="T0" fmla="*/ 0 w 118"/>
                <a:gd name="T1" fmla="*/ 2 h 117"/>
                <a:gd name="T2" fmla="*/ 1 w 118"/>
                <a:gd name="T3" fmla="*/ 2 h 117"/>
                <a:gd name="T4" fmla="*/ 1 w 118"/>
                <a:gd name="T5" fmla="*/ 2 h 117"/>
                <a:gd name="T6" fmla="*/ 1 w 118"/>
                <a:gd name="T7" fmla="*/ 2 h 117"/>
                <a:gd name="T8" fmla="*/ 1 w 118"/>
                <a:gd name="T9" fmla="*/ 2 h 117"/>
                <a:gd name="T10" fmla="*/ 1 w 118"/>
                <a:gd name="T11" fmla="*/ 2 h 117"/>
                <a:gd name="T12" fmla="*/ 1 w 118"/>
                <a:gd name="T13" fmla="*/ 2 h 117"/>
                <a:gd name="T14" fmla="*/ 1 w 118"/>
                <a:gd name="T15" fmla="*/ 2 h 117"/>
                <a:gd name="T16" fmla="*/ 1 w 118"/>
                <a:gd name="T17" fmla="*/ 1 h 117"/>
                <a:gd name="T18" fmla="*/ 1 w 118"/>
                <a:gd name="T19" fmla="*/ 1 h 117"/>
                <a:gd name="T20" fmla="*/ 1 w 118"/>
                <a:gd name="T21" fmla="*/ 1 h 117"/>
                <a:gd name="T22" fmla="*/ 1 w 118"/>
                <a:gd name="T23" fmla="*/ 1 h 117"/>
                <a:gd name="T24" fmla="*/ 1 w 118"/>
                <a:gd name="T25" fmla="*/ 1 h 117"/>
                <a:gd name="T26" fmla="*/ 1 w 118"/>
                <a:gd name="T27" fmla="*/ 1 h 117"/>
                <a:gd name="T28" fmla="*/ 1 w 118"/>
                <a:gd name="T29" fmla="*/ 1 h 117"/>
                <a:gd name="T30" fmla="*/ 1 w 118"/>
                <a:gd name="T31" fmla="*/ 1 h 117"/>
                <a:gd name="T32" fmla="*/ 0 w 118"/>
                <a:gd name="T33" fmla="*/ 0 h 117"/>
                <a:gd name="T34" fmla="*/ 0 w 118"/>
                <a:gd name="T35" fmla="*/ 1 h 117"/>
                <a:gd name="T36" fmla="*/ 0 w 118"/>
                <a:gd name="T37" fmla="*/ 1 h 117"/>
                <a:gd name="T38" fmla="*/ 0 w 118"/>
                <a:gd name="T39" fmla="*/ 1 h 117"/>
                <a:gd name="T40" fmla="*/ 0 w 118"/>
                <a:gd name="T41" fmla="*/ 1 h 117"/>
                <a:gd name="T42" fmla="*/ 0 w 118"/>
                <a:gd name="T43" fmla="*/ 1 h 117"/>
                <a:gd name="T44" fmla="*/ 0 w 118"/>
                <a:gd name="T45" fmla="*/ 1 h 117"/>
                <a:gd name="T46" fmla="*/ 0 w 118"/>
                <a:gd name="T47" fmla="*/ 1 h 117"/>
                <a:gd name="T48" fmla="*/ 0 w 118"/>
                <a:gd name="T49" fmla="*/ 1 h 117"/>
                <a:gd name="T50" fmla="*/ 0 w 118"/>
                <a:gd name="T51" fmla="*/ 2 h 117"/>
                <a:gd name="T52" fmla="*/ 0 w 118"/>
                <a:gd name="T53" fmla="*/ 2 h 117"/>
                <a:gd name="T54" fmla="*/ 0 w 118"/>
                <a:gd name="T55" fmla="*/ 2 h 117"/>
                <a:gd name="T56" fmla="*/ 0 w 118"/>
                <a:gd name="T57" fmla="*/ 2 h 117"/>
                <a:gd name="T58" fmla="*/ 0 w 118"/>
                <a:gd name="T59" fmla="*/ 2 h 117"/>
                <a:gd name="T60" fmla="*/ 0 w 118"/>
                <a:gd name="T61" fmla="*/ 2 h 117"/>
                <a:gd name="T62" fmla="*/ 0 w 118"/>
                <a:gd name="T63" fmla="*/ 2 h 117"/>
                <a:gd name="T64" fmla="*/ 0 w 118"/>
                <a:gd name="T65" fmla="*/ 2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17"/>
                <a:gd name="T101" fmla="*/ 118 w 118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17">
                  <a:moveTo>
                    <a:pt x="59" y="117"/>
                  </a:moveTo>
                  <a:lnTo>
                    <a:pt x="70" y="116"/>
                  </a:lnTo>
                  <a:lnTo>
                    <a:pt x="82" y="113"/>
                  </a:lnTo>
                  <a:lnTo>
                    <a:pt x="91" y="107"/>
                  </a:lnTo>
                  <a:lnTo>
                    <a:pt x="100" y="100"/>
                  </a:lnTo>
                  <a:lnTo>
                    <a:pt x="107" y="91"/>
                  </a:lnTo>
                  <a:lnTo>
                    <a:pt x="113" y="82"/>
                  </a:lnTo>
                  <a:lnTo>
                    <a:pt x="116" y="70"/>
                  </a:lnTo>
                  <a:lnTo>
                    <a:pt x="118" y="59"/>
                  </a:lnTo>
                  <a:lnTo>
                    <a:pt x="116" y="47"/>
                  </a:lnTo>
                  <a:lnTo>
                    <a:pt x="113" y="36"/>
                  </a:lnTo>
                  <a:lnTo>
                    <a:pt x="107" y="26"/>
                  </a:lnTo>
                  <a:lnTo>
                    <a:pt x="100" y="17"/>
                  </a:lnTo>
                  <a:lnTo>
                    <a:pt x="91" y="10"/>
                  </a:lnTo>
                  <a:lnTo>
                    <a:pt x="82" y="5"/>
                  </a:lnTo>
                  <a:lnTo>
                    <a:pt x="70" y="1"/>
                  </a:lnTo>
                  <a:lnTo>
                    <a:pt x="59" y="0"/>
                  </a:lnTo>
                  <a:lnTo>
                    <a:pt x="47" y="1"/>
                  </a:lnTo>
                  <a:lnTo>
                    <a:pt x="36" y="5"/>
                  </a:lnTo>
                  <a:lnTo>
                    <a:pt x="27" y="10"/>
                  </a:lnTo>
                  <a:lnTo>
                    <a:pt x="17" y="17"/>
                  </a:lnTo>
                  <a:lnTo>
                    <a:pt x="10" y="26"/>
                  </a:lnTo>
                  <a:lnTo>
                    <a:pt x="5" y="36"/>
                  </a:lnTo>
                  <a:lnTo>
                    <a:pt x="1" y="47"/>
                  </a:lnTo>
                  <a:lnTo>
                    <a:pt x="0" y="59"/>
                  </a:lnTo>
                  <a:lnTo>
                    <a:pt x="1" y="70"/>
                  </a:lnTo>
                  <a:lnTo>
                    <a:pt x="5" y="82"/>
                  </a:lnTo>
                  <a:lnTo>
                    <a:pt x="10" y="91"/>
                  </a:lnTo>
                  <a:lnTo>
                    <a:pt x="17" y="100"/>
                  </a:lnTo>
                  <a:lnTo>
                    <a:pt x="27" y="107"/>
                  </a:lnTo>
                  <a:lnTo>
                    <a:pt x="36" y="113"/>
                  </a:lnTo>
                  <a:lnTo>
                    <a:pt x="47" y="116"/>
                  </a:lnTo>
                  <a:lnTo>
                    <a:pt x="59" y="117"/>
                  </a:lnTo>
                  <a:close/>
                </a:path>
              </a:pathLst>
            </a:custGeom>
            <a:solidFill>
              <a:srgbClr val="C9B2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47" name="Freeform 301"/>
            <p:cNvSpPr>
              <a:spLocks/>
            </p:cNvSpPr>
            <p:nvPr/>
          </p:nvSpPr>
          <p:spPr bwMode="auto">
            <a:xfrm>
              <a:off x="2615" y="2304"/>
              <a:ext cx="34" cy="40"/>
            </a:xfrm>
            <a:custGeom>
              <a:avLst/>
              <a:gdLst>
                <a:gd name="T0" fmla="*/ 1 w 68"/>
                <a:gd name="T1" fmla="*/ 0 h 81"/>
                <a:gd name="T2" fmla="*/ 1 w 68"/>
                <a:gd name="T3" fmla="*/ 0 h 81"/>
                <a:gd name="T4" fmla="*/ 1 w 68"/>
                <a:gd name="T5" fmla="*/ 0 h 81"/>
                <a:gd name="T6" fmla="*/ 1 w 68"/>
                <a:gd name="T7" fmla="*/ 0 h 81"/>
                <a:gd name="T8" fmla="*/ 1 w 68"/>
                <a:gd name="T9" fmla="*/ 0 h 81"/>
                <a:gd name="T10" fmla="*/ 1 w 68"/>
                <a:gd name="T11" fmla="*/ 0 h 81"/>
                <a:gd name="T12" fmla="*/ 1 w 68"/>
                <a:gd name="T13" fmla="*/ 0 h 81"/>
                <a:gd name="T14" fmla="*/ 1 w 68"/>
                <a:gd name="T15" fmla="*/ 0 h 81"/>
                <a:gd name="T16" fmla="*/ 1 w 68"/>
                <a:gd name="T17" fmla="*/ 0 h 81"/>
                <a:gd name="T18" fmla="*/ 1 w 68"/>
                <a:gd name="T19" fmla="*/ 0 h 81"/>
                <a:gd name="T20" fmla="*/ 1 w 68"/>
                <a:gd name="T21" fmla="*/ 0 h 81"/>
                <a:gd name="T22" fmla="*/ 1 w 68"/>
                <a:gd name="T23" fmla="*/ 0 h 81"/>
                <a:gd name="T24" fmla="*/ 0 w 68"/>
                <a:gd name="T25" fmla="*/ 0 h 81"/>
                <a:gd name="T26" fmla="*/ 1 w 68"/>
                <a:gd name="T27" fmla="*/ 0 h 81"/>
                <a:gd name="T28" fmla="*/ 1 w 68"/>
                <a:gd name="T29" fmla="*/ 0 h 81"/>
                <a:gd name="T30" fmla="*/ 1 w 68"/>
                <a:gd name="T31" fmla="*/ 0 h 81"/>
                <a:gd name="T32" fmla="*/ 1 w 68"/>
                <a:gd name="T33" fmla="*/ 0 h 81"/>
                <a:gd name="T34" fmla="*/ 1 w 68"/>
                <a:gd name="T35" fmla="*/ 0 h 81"/>
                <a:gd name="T36" fmla="*/ 1 w 68"/>
                <a:gd name="T37" fmla="*/ 0 h 81"/>
                <a:gd name="T38" fmla="*/ 1 w 68"/>
                <a:gd name="T39" fmla="*/ 0 h 81"/>
                <a:gd name="T40" fmla="*/ 1 w 68"/>
                <a:gd name="T41" fmla="*/ 0 h 81"/>
                <a:gd name="T42" fmla="*/ 1 w 68"/>
                <a:gd name="T43" fmla="*/ 0 h 81"/>
                <a:gd name="T44" fmla="*/ 1 w 68"/>
                <a:gd name="T45" fmla="*/ 0 h 81"/>
                <a:gd name="T46" fmla="*/ 1 w 68"/>
                <a:gd name="T47" fmla="*/ 0 h 81"/>
                <a:gd name="T48" fmla="*/ 1 w 68"/>
                <a:gd name="T49" fmla="*/ 0 h 81"/>
                <a:gd name="T50" fmla="*/ 1 w 68"/>
                <a:gd name="T51" fmla="*/ 0 h 81"/>
                <a:gd name="T52" fmla="*/ 1 w 68"/>
                <a:gd name="T53" fmla="*/ 1 h 81"/>
                <a:gd name="T54" fmla="*/ 1 w 68"/>
                <a:gd name="T55" fmla="*/ 1 h 81"/>
                <a:gd name="T56" fmla="*/ 1 w 68"/>
                <a:gd name="T57" fmla="*/ 1 h 81"/>
                <a:gd name="T58" fmla="*/ 1 w 68"/>
                <a:gd name="T59" fmla="*/ 1 h 81"/>
                <a:gd name="T60" fmla="*/ 1 w 68"/>
                <a:gd name="T61" fmla="*/ 1 h 81"/>
                <a:gd name="T62" fmla="*/ 1 w 68"/>
                <a:gd name="T63" fmla="*/ 0 h 81"/>
                <a:gd name="T64" fmla="*/ 1 w 68"/>
                <a:gd name="T65" fmla="*/ 0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81"/>
                <a:gd name="T101" fmla="*/ 68 w 68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81">
                  <a:moveTo>
                    <a:pt x="68" y="42"/>
                  </a:moveTo>
                  <a:lnTo>
                    <a:pt x="67" y="34"/>
                  </a:lnTo>
                  <a:lnTo>
                    <a:pt x="65" y="26"/>
                  </a:lnTo>
                  <a:lnTo>
                    <a:pt x="62" y="19"/>
                  </a:lnTo>
                  <a:lnTo>
                    <a:pt x="56" y="12"/>
                  </a:lnTo>
                  <a:lnTo>
                    <a:pt x="49" y="7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2" y="3"/>
                  </a:lnTo>
                  <a:lnTo>
                    <a:pt x="6" y="5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15" y="9"/>
                  </a:lnTo>
                  <a:lnTo>
                    <a:pt x="24" y="12"/>
                  </a:lnTo>
                  <a:lnTo>
                    <a:pt x="32" y="16"/>
                  </a:lnTo>
                  <a:lnTo>
                    <a:pt x="38" y="21"/>
                  </a:lnTo>
                  <a:lnTo>
                    <a:pt x="43" y="28"/>
                  </a:lnTo>
                  <a:lnTo>
                    <a:pt x="48" y="36"/>
                  </a:lnTo>
                  <a:lnTo>
                    <a:pt x="50" y="44"/>
                  </a:lnTo>
                  <a:lnTo>
                    <a:pt x="51" y="53"/>
                  </a:lnTo>
                  <a:lnTo>
                    <a:pt x="50" y="61"/>
                  </a:lnTo>
                  <a:lnTo>
                    <a:pt x="49" y="68"/>
                  </a:lnTo>
                  <a:lnTo>
                    <a:pt x="45" y="75"/>
                  </a:lnTo>
                  <a:lnTo>
                    <a:pt x="42" y="81"/>
                  </a:lnTo>
                  <a:lnTo>
                    <a:pt x="52" y="74"/>
                  </a:lnTo>
                  <a:lnTo>
                    <a:pt x="60" y="65"/>
                  </a:lnTo>
                  <a:lnTo>
                    <a:pt x="66" y="54"/>
                  </a:lnTo>
                  <a:lnTo>
                    <a:pt x="68" y="42"/>
                  </a:lnTo>
                  <a:close/>
                </a:path>
              </a:pathLst>
            </a:custGeom>
            <a:solidFill>
              <a:srgbClr val="F2E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48" name="Freeform 302"/>
            <p:cNvSpPr>
              <a:spLocks/>
            </p:cNvSpPr>
            <p:nvPr/>
          </p:nvSpPr>
          <p:spPr bwMode="auto">
            <a:xfrm>
              <a:off x="3280" y="2290"/>
              <a:ext cx="59" cy="58"/>
            </a:xfrm>
            <a:custGeom>
              <a:avLst/>
              <a:gdLst>
                <a:gd name="T0" fmla="*/ 1 w 118"/>
                <a:gd name="T1" fmla="*/ 2 h 116"/>
                <a:gd name="T2" fmla="*/ 2 w 118"/>
                <a:gd name="T3" fmla="*/ 2 h 116"/>
                <a:gd name="T4" fmla="*/ 2 w 118"/>
                <a:gd name="T5" fmla="*/ 2 h 116"/>
                <a:gd name="T6" fmla="*/ 2 w 118"/>
                <a:gd name="T7" fmla="*/ 2 h 116"/>
                <a:gd name="T8" fmla="*/ 2 w 118"/>
                <a:gd name="T9" fmla="*/ 2 h 116"/>
                <a:gd name="T10" fmla="*/ 2 w 118"/>
                <a:gd name="T11" fmla="*/ 2 h 116"/>
                <a:gd name="T12" fmla="*/ 2 w 118"/>
                <a:gd name="T13" fmla="*/ 2 h 116"/>
                <a:gd name="T14" fmla="*/ 2 w 118"/>
                <a:gd name="T15" fmla="*/ 2 h 116"/>
                <a:gd name="T16" fmla="*/ 2 w 118"/>
                <a:gd name="T17" fmla="*/ 1 h 116"/>
                <a:gd name="T18" fmla="*/ 2 w 118"/>
                <a:gd name="T19" fmla="*/ 1 h 116"/>
                <a:gd name="T20" fmla="*/ 2 w 118"/>
                <a:gd name="T21" fmla="*/ 1 h 116"/>
                <a:gd name="T22" fmla="*/ 2 w 118"/>
                <a:gd name="T23" fmla="*/ 1 h 116"/>
                <a:gd name="T24" fmla="*/ 2 w 118"/>
                <a:gd name="T25" fmla="*/ 1 h 116"/>
                <a:gd name="T26" fmla="*/ 2 w 118"/>
                <a:gd name="T27" fmla="*/ 1 h 116"/>
                <a:gd name="T28" fmla="*/ 2 w 118"/>
                <a:gd name="T29" fmla="*/ 1 h 116"/>
                <a:gd name="T30" fmla="*/ 2 w 118"/>
                <a:gd name="T31" fmla="*/ 1 h 116"/>
                <a:gd name="T32" fmla="*/ 1 w 118"/>
                <a:gd name="T33" fmla="*/ 0 h 116"/>
                <a:gd name="T34" fmla="*/ 1 w 118"/>
                <a:gd name="T35" fmla="*/ 1 h 116"/>
                <a:gd name="T36" fmla="*/ 1 w 118"/>
                <a:gd name="T37" fmla="*/ 1 h 116"/>
                <a:gd name="T38" fmla="*/ 1 w 118"/>
                <a:gd name="T39" fmla="*/ 1 h 116"/>
                <a:gd name="T40" fmla="*/ 1 w 118"/>
                <a:gd name="T41" fmla="*/ 1 h 116"/>
                <a:gd name="T42" fmla="*/ 1 w 118"/>
                <a:gd name="T43" fmla="*/ 1 h 116"/>
                <a:gd name="T44" fmla="*/ 1 w 118"/>
                <a:gd name="T45" fmla="*/ 1 h 116"/>
                <a:gd name="T46" fmla="*/ 1 w 118"/>
                <a:gd name="T47" fmla="*/ 1 h 116"/>
                <a:gd name="T48" fmla="*/ 0 w 118"/>
                <a:gd name="T49" fmla="*/ 1 h 116"/>
                <a:gd name="T50" fmla="*/ 1 w 118"/>
                <a:gd name="T51" fmla="*/ 2 h 116"/>
                <a:gd name="T52" fmla="*/ 1 w 118"/>
                <a:gd name="T53" fmla="*/ 2 h 116"/>
                <a:gd name="T54" fmla="*/ 1 w 118"/>
                <a:gd name="T55" fmla="*/ 2 h 116"/>
                <a:gd name="T56" fmla="*/ 1 w 118"/>
                <a:gd name="T57" fmla="*/ 2 h 116"/>
                <a:gd name="T58" fmla="*/ 1 w 118"/>
                <a:gd name="T59" fmla="*/ 2 h 116"/>
                <a:gd name="T60" fmla="*/ 1 w 118"/>
                <a:gd name="T61" fmla="*/ 2 h 116"/>
                <a:gd name="T62" fmla="*/ 1 w 118"/>
                <a:gd name="T63" fmla="*/ 2 h 116"/>
                <a:gd name="T64" fmla="*/ 1 w 118"/>
                <a:gd name="T65" fmla="*/ 2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16"/>
                <a:gd name="T101" fmla="*/ 118 w 118"/>
                <a:gd name="T102" fmla="*/ 116 h 1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16">
                  <a:moveTo>
                    <a:pt x="59" y="116"/>
                  </a:moveTo>
                  <a:lnTo>
                    <a:pt x="71" y="115"/>
                  </a:lnTo>
                  <a:lnTo>
                    <a:pt x="82" y="111"/>
                  </a:lnTo>
                  <a:lnTo>
                    <a:pt x="91" y="107"/>
                  </a:lnTo>
                  <a:lnTo>
                    <a:pt x="101" y="99"/>
                  </a:lnTo>
                  <a:lnTo>
                    <a:pt x="108" y="91"/>
                  </a:lnTo>
                  <a:lnTo>
                    <a:pt x="113" y="81"/>
                  </a:lnTo>
                  <a:lnTo>
                    <a:pt x="117" y="70"/>
                  </a:lnTo>
                  <a:lnTo>
                    <a:pt x="118" y="58"/>
                  </a:lnTo>
                  <a:lnTo>
                    <a:pt x="117" y="47"/>
                  </a:lnTo>
                  <a:lnTo>
                    <a:pt x="113" y="35"/>
                  </a:lnTo>
                  <a:lnTo>
                    <a:pt x="108" y="26"/>
                  </a:lnTo>
                  <a:lnTo>
                    <a:pt x="101" y="17"/>
                  </a:lnTo>
                  <a:lnTo>
                    <a:pt x="91" y="10"/>
                  </a:lnTo>
                  <a:lnTo>
                    <a:pt x="82" y="4"/>
                  </a:lnTo>
                  <a:lnTo>
                    <a:pt x="71" y="1"/>
                  </a:lnTo>
                  <a:lnTo>
                    <a:pt x="59" y="0"/>
                  </a:lnTo>
                  <a:lnTo>
                    <a:pt x="48" y="1"/>
                  </a:lnTo>
                  <a:lnTo>
                    <a:pt x="36" y="4"/>
                  </a:lnTo>
                  <a:lnTo>
                    <a:pt x="27" y="10"/>
                  </a:lnTo>
                  <a:lnTo>
                    <a:pt x="18" y="17"/>
                  </a:lnTo>
                  <a:lnTo>
                    <a:pt x="11" y="26"/>
                  </a:lnTo>
                  <a:lnTo>
                    <a:pt x="5" y="35"/>
                  </a:lnTo>
                  <a:lnTo>
                    <a:pt x="1" y="47"/>
                  </a:lnTo>
                  <a:lnTo>
                    <a:pt x="0" y="58"/>
                  </a:lnTo>
                  <a:lnTo>
                    <a:pt x="1" y="70"/>
                  </a:lnTo>
                  <a:lnTo>
                    <a:pt x="5" y="81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7" y="107"/>
                  </a:lnTo>
                  <a:lnTo>
                    <a:pt x="36" y="111"/>
                  </a:lnTo>
                  <a:lnTo>
                    <a:pt x="48" y="115"/>
                  </a:lnTo>
                  <a:lnTo>
                    <a:pt x="59" y="116"/>
                  </a:lnTo>
                  <a:close/>
                </a:path>
              </a:pathLst>
            </a:custGeom>
            <a:solidFill>
              <a:srgbClr val="C9B2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49" name="Freeform 303"/>
            <p:cNvSpPr>
              <a:spLocks/>
            </p:cNvSpPr>
            <p:nvPr/>
          </p:nvSpPr>
          <p:spPr bwMode="auto">
            <a:xfrm>
              <a:off x="3297" y="2298"/>
              <a:ext cx="34" cy="41"/>
            </a:xfrm>
            <a:custGeom>
              <a:avLst/>
              <a:gdLst>
                <a:gd name="T0" fmla="*/ 1 w 68"/>
                <a:gd name="T1" fmla="*/ 1 h 81"/>
                <a:gd name="T2" fmla="*/ 1 w 68"/>
                <a:gd name="T3" fmla="*/ 1 h 81"/>
                <a:gd name="T4" fmla="*/ 1 w 68"/>
                <a:gd name="T5" fmla="*/ 1 h 81"/>
                <a:gd name="T6" fmla="*/ 1 w 68"/>
                <a:gd name="T7" fmla="*/ 1 h 81"/>
                <a:gd name="T8" fmla="*/ 1 w 68"/>
                <a:gd name="T9" fmla="*/ 1 h 81"/>
                <a:gd name="T10" fmla="*/ 1 w 68"/>
                <a:gd name="T11" fmla="*/ 1 h 81"/>
                <a:gd name="T12" fmla="*/ 1 w 68"/>
                <a:gd name="T13" fmla="*/ 1 h 81"/>
                <a:gd name="T14" fmla="*/ 1 w 68"/>
                <a:gd name="T15" fmla="*/ 1 h 81"/>
                <a:gd name="T16" fmla="*/ 1 w 68"/>
                <a:gd name="T17" fmla="*/ 0 h 81"/>
                <a:gd name="T18" fmla="*/ 1 w 68"/>
                <a:gd name="T19" fmla="*/ 1 h 81"/>
                <a:gd name="T20" fmla="*/ 1 w 68"/>
                <a:gd name="T21" fmla="*/ 1 h 81"/>
                <a:gd name="T22" fmla="*/ 1 w 68"/>
                <a:gd name="T23" fmla="*/ 1 h 81"/>
                <a:gd name="T24" fmla="*/ 0 w 68"/>
                <a:gd name="T25" fmla="*/ 1 h 81"/>
                <a:gd name="T26" fmla="*/ 1 w 68"/>
                <a:gd name="T27" fmla="*/ 1 h 81"/>
                <a:gd name="T28" fmla="*/ 1 w 68"/>
                <a:gd name="T29" fmla="*/ 1 h 81"/>
                <a:gd name="T30" fmla="*/ 1 w 68"/>
                <a:gd name="T31" fmla="*/ 1 h 81"/>
                <a:gd name="T32" fmla="*/ 1 w 68"/>
                <a:gd name="T33" fmla="*/ 1 h 81"/>
                <a:gd name="T34" fmla="*/ 1 w 68"/>
                <a:gd name="T35" fmla="*/ 1 h 81"/>
                <a:gd name="T36" fmla="*/ 1 w 68"/>
                <a:gd name="T37" fmla="*/ 1 h 81"/>
                <a:gd name="T38" fmla="*/ 1 w 68"/>
                <a:gd name="T39" fmla="*/ 1 h 81"/>
                <a:gd name="T40" fmla="*/ 1 w 68"/>
                <a:gd name="T41" fmla="*/ 1 h 81"/>
                <a:gd name="T42" fmla="*/ 1 w 68"/>
                <a:gd name="T43" fmla="*/ 1 h 81"/>
                <a:gd name="T44" fmla="*/ 1 w 68"/>
                <a:gd name="T45" fmla="*/ 1 h 81"/>
                <a:gd name="T46" fmla="*/ 1 w 68"/>
                <a:gd name="T47" fmla="*/ 1 h 81"/>
                <a:gd name="T48" fmla="*/ 1 w 68"/>
                <a:gd name="T49" fmla="*/ 1 h 81"/>
                <a:gd name="T50" fmla="*/ 1 w 68"/>
                <a:gd name="T51" fmla="*/ 1 h 81"/>
                <a:gd name="T52" fmla="*/ 1 w 68"/>
                <a:gd name="T53" fmla="*/ 2 h 81"/>
                <a:gd name="T54" fmla="*/ 1 w 68"/>
                <a:gd name="T55" fmla="*/ 2 h 81"/>
                <a:gd name="T56" fmla="*/ 1 w 68"/>
                <a:gd name="T57" fmla="*/ 2 h 81"/>
                <a:gd name="T58" fmla="*/ 1 w 68"/>
                <a:gd name="T59" fmla="*/ 2 h 81"/>
                <a:gd name="T60" fmla="*/ 1 w 68"/>
                <a:gd name="T61" fmla="*/ 2 h 81"/>
                <a:gd name="T62" fmla="*/ 1 w 68"/>
                <a:gd name="T63" fmla="*/ 1 h 81"/>
                <a:gd name="T64" fmla="*/ 1 w 68"/>
                <a:gd name="T65" fmla="*/ 1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81"/>
                <a:gd name="T101" fmla="*/ 68 w 68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81">
                  <a:moveTo>
                    <a:pt x="68" y="42"/>
                  </a:moveTo>
                  <a:lnTo>
                    <a:pt x="67" y="33"/>
                  </a:lnTo>
                  <a:lnTo>
                    <a:pt x="64" y="25"/>
                  </a:lnTo>
                  <a:lnTo>
                    <a:pt x="61" y="18"/>
                  </a:lnTo>
                  <a:lnTo>
                    <a:pt x="55" y="12"/>
                  </a:lnTo>
                  <a:lnTo>
                    <a:pt x="48" y="6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5" y="0"/>
                  </a:lnTo>
                  <a:lnTo>
                    <a:pt x="18" y="1"/>
                  </a:lnTo>
                  <a:lnTo>
                    <a:pt x="11" y="2"/>
                  </a:lnTo>
                  <a:lnTo>
                    <a:pt x="6" y="5"/>
                  </a:lnTo>
                  <a:lnTo>
                    <a:pt x="0" y="9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15" y="9"/>
                  </a:lnTo>
                  <a:lnTo>
                    <a:pt x="23" y="11"/>
                  </a:lnTo>
                  <a:lnTo>
                    <a:pt x="31" y="16"/>
                  </a:lnTo>
                  <a:lnTo>
                    <a:pt x="38" y="21"/>
                  </a:lnTo>
                  <a:lnTo>
                    <a:pt x="42" y="27"/>
                  </a:lnTo>
                  <a:lnTo>
                    <a:pt x="47" y="35"/>
                  </a:lnTo>
                  <a:lnTo>
                    <a:pt x="49" y="43"/>
                  </a:lnTo>
                  <a:lnTo>
                    <a:pt x="50" y="53"/>
                  </a:lnTo>
                  <a:lnTo>
                    <a:pt x="49" y="61"/>
                  </a:lnTo>
                  <a:lnTo>
                    <a:pt x="48" y="69"/>
                  </a:lnTo>
                  <a:lnTo>
                    <a:pt x="45" y="76"/>
                  </a:lnTo>
                  <a:lnTo>
                    <a:pt x="41" y="81"/>
                  </a:lnTo>
                  <a:lnTo>
                    <a:pt x="52" y="74"/>
                  </a:lnTo>
                  <a:lnTo>
                    <a:pt x="60" y="65"/>
                  </a:lnTo>
                  <a:lnTo>
                    <a:pt x="65" y="55"/>
                  </a:lnTo>
                  <a:lnTo>
                    <a:pt x="68" y="42"/>
                  </a:lnTo>
                  <a:close/>
                </a:path>
              </a:pathLst>
            </a:custGeom>
            <a:solidFill>
              <a:srgbClr val="F2E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  <p:grpSp>
        <p:nvGrpSpPr>
          <p:cNvPr id="250" name="Group 304"/>
          <p:cNvGrpSpPr>
            <a:grpSpLocks/>
          </p:cNvGrpSpPr>
          <p:nvPr/>
        </p:nvGrpSpPr>
        <p:grpSpPr bwMode="auto">
          <a:xfrm>
            <a:off x="5991225" y="4905375"/>
            <a:ext cx="838200" cy="692150"/>
            <a:chOff x="4176" y="2723"/>
            <a:chExt cx="1135" cy="937"/>
          </a:xfrm>
        </p:grpSpPr>
        <p:sp>
          <p:nvSpPr>
            <p:cNvPr id="251" name="Freeform 305"/>
            <p:cNvSpPr>
              <a:spLocks/>
            </p:cNvSpPr>
            <p:nvPr/>
          </p:nvSpPr>
          <p:spPr bwMode="auto">
            <a:xfrm>
              <a:off x="4701" y="2783"/>
              <a:ext cx="45" cy="21"/>
            </a:xfrm>
            <a:custGeom>
              <a:avLst/>
              <a:gdLst>
                <a:gd name="T0" fmla="*/ 2 w 89"/>
                <a:gd name="T1" fmla="*/ 1 h 42"/>
                <a:gd name="T2" fmla="*/ 0 w 89"/>
                <a:gd name="T3" fmla="*/ 0 h 42"/>
                <a:gd name="T4" fmla="*/ 0 w 89"/>
                <a:gd name="T5" fmla="*/ 1 h 42"/>
                <a:gd name="T6" fmla="*/ 0 w 89"/>
                <a:gd name="T7" fmla="*/ 1 h 42"/>
                <a:gd name="T8" fmla="*/ 0 w 89"/>
                <a:gd name="T9" fmla="*/ 1 h 42"/>
                <a:gd name="T10" fmla="*/ 0 w 89"/>
                <a:gd name="T11" fmla="*/ 1 h 42"/>
                <a:gd name="T12" fmla="*/ 0 w 89"/>
                <a:gd name="T13" fmla="*/ 1 h 42"/>
                <a:gd name="T14" fmla="*/ 1 w 89"/>
                <a:gd name="T15" fmla="*/ 1 h 42"/>
                <a:gd name="T16" fmla="*/ 1 w 89"/>
                <a:gd name="T17" fmla="*/ 1 h 42"/>
                <a:gd name="T18" fmla="*/ 1 w 89"/>
                <a:gd name="T19" fmla="*/ 1 h 42"/>
                <a:gd name="T20" fmla="*/ 1 w 89"/>
                <a:gd name="T21" fmla="*/ 1 h 42"/>
                <a:gd name="T22" fmla="*/ 1 w 89"/>
                <a:gd name="T23" fmla="*/ 1 h 42"/>
                <a:gd name="T24" fmla="*/ 1 w 89"/>
                <a:gd name="T25" fmla="*/ 1 h 42"/>
                <a:gd name="T26" fmla="*/ 1 w 89"/>
                <a:gd name="T27" fmla="*/ 1 h 42"/>
                <a:gd name="T28" fmla="*/ 1 w 89"/>
                <a:gd name="T29" fmla="*/ 1 h 42"/>
                <a:gd name="T30" fmla="*/ 1 w 89"/>
                <a:gd name="T31" fmla="*/ 1 h 42"/>
                <a:gd name="T32" fmla="*/ 1 w 89"/>
                <a:gd name="T33" fmla="*/ 1 h 42"/>
                <a:gd name="T34" fmla="*/ 1 w 89"/>
                <a:gd name="T35" fmla="*/ 1 h 42"/>
                <a:gd name="T36" fmla="*/ 2 w 89"/>
                <a:gd name="T37" fmla="*/ 1 h 42"/>
                <a:gd name="T38" fmla="*/ 2 w 89"/>
                <a:gd name="T39" fmla="*/ 1 h 42"/>
                <a:gd name="T40" fmla="*/ 2 w 89"/>
                <a:gd name="T41" fmla="*/ 1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42"/>
                <a:gd name="T65" fmla="*/ 89 w 89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42">
                  <a:moveTo>
                    <a:pt x="89" y="2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2" y="27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13" y="36"/>
                  </a:lnTo>
                  <a:lnTo>
                    <a:pt x="21" y="38"/>
                  </a:lnTo>
                  <a:lnTo>
                    <a:pt x="27" y="40"/>
                  </a:lnTo>
                  <a:lnTo>
                    <a:pt x="34" y="42"/>
                  </a:lnTo>
                  <a:lnTo>
                    <a:pt x="40" y="42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89" y="42"/>
                  </a:lnTo>
                  <a:lnTo>
                    <a:pt x="89" y="25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52" name="Freeform 306"/>
            <p:cNvSpPr>
              <a:spLocks/>
            </p:cNvSpPr>
            <p:nvPr/>
          </p:nvSpPr>
          <p:spPr bwMode="auto">
            <a:xfrm>
              <a:off x="4316" y="3392"/>
              <a:ext cx="95" cy="105"/>
            </a:xfrm>
            <a:custGeom>
              <a:avLst/>
              <a:gdLst>
                <a:gd name="T0" fmla="*/ 3 w 190"/>
                <a:gd name="T1" fmla="*/ 0 h 211"/>
                <a:gd name="T2" fmla="*/ 3 w 190"/>
                <a:gd name="T3" fmla="*/ 0 h 211"/>
                <a:gd name="T4" fmla="*/ 3 w 190"/>
                <a:gd name="T5" fmla="*/ 0 h 211"/>
                <a:gd name="T6" fmla="*/ 3 w 190"/>
                <a:gd name="T7" fmla="*/ 0 h 211"/>
                <a:gd name="T8" fmla="*/ 3 w 190"/>
                <a:gd name="T9" fmla="*/ 0 h 211"/>
                <a:gd name="T10" fmla="*/ 1 w 190"/>
                <a:gd name="T11" fmla="*/ 0 h 211"/>
                <a:gd name="T12" fmla="*/ 1 w 190"/>
                <a:gd name="T13" fmla="*/ 0 h 211"/>
                <a:gd name="T14" fmla="*/ 1 w 190"/>
                <a:gd name="T15" fmla="*/ 0 h 211"/>
                <a:gd name="T16" fmla="*/ 1 w 190"/>
                <a:gd name="T17" fmla="*/ 0 h 211"/>
                <a:gd name="T18" fmla="*/ 1 w 190"/>
                <a:gd name="T19" fmla="*/ 0 h 211"/>
                <a:gd name="T20" fmla="*/ 1 w 190"/>
                <a:gd name="T21" fmla="*/ 0 h 211"/>
                <a:gd name="T22" fmla="*/ 1 w 190"/>
                <a:gd name="T23" fmla="*/ 0 h 211"/>
                <a:gd name="T24" fmla="*/ 1 w 190"/>
                <a:gd name="T25" fmla="*/ 0 h 211"/>
                <a:gd name="T26" fmla="*/ 1 w 190"/>
                <a:gd name="T27" fmla="*/ 0 h 211"/>
                <a:gd name="T28" fmla="*/ 1 w 190"/>
                <a:gd name="T29" fmla="*/ 0 h 211"/>
                <a:gd name="T30" fmla="*/ 1 w 190"/>
                <a:gd name="T31" fmla="*/ 0 h 211"/>
                <a:gd name="T32" fmla="*/ 1 w 190"/>
                <a:gd name="T33" fmla="*/ 0 h 211"/>
                <a:gd name="T34" fmla="*/ 1 w 190"/>
                <a:gd name="T35" fmla="*/ 0 h 211"/>
                <a:gd name="T36" fmla="*/ 0 w 190"/>
                <a:gd name="T37" fmla="*/ 1 h 211"/>
                <a:gd name="T38" fmla="*/ 0 w 190"/>
                <a:gd name="T39" fmla="*/ 1 h 211"/>
                <a:gd name="T40" fmla="*/ 0 w 190"/>
                <a:gd name="T41" fmla="*/ 1 h 211"/>
                <a:gd name="T42" fmla="*/ 0 w 190"/>
                <a:gd name="T43" fmla="*/ 1 h 211"/>
                <a:gd name="T44" fmla="*/ 1 w 190"/>
                <a:gd name="T45" fmla="*/ 1 h 211"/>
                <a:gd name="T46" fmla="*/ 1 w 190"/>
                <a:gd name="T47" fmla="*/ 1 h 211"/>
                <a:gd name="T48" fmla="*/ 1 w 190"/>
                <a:gd name="T49" fmla="*/ 2 h 211"/>
                <a:gd name="T50" fmla="*/ 1 w 190"/>
                <a:gd name="T51" fmla="*/ 2 h 211"/>
                <a:gd name="T52" fmla="*/ 1 w 190"/>
                <a:gd name="T53" fmla="*/ 3 h 211"/>
                <a:gd name="T54" fmla="*/ 1 w 190"/>
                <a:gd name="T55" fmla="*/ 3 h 211"/>
                <a:gd name="T56" fmla="*/ 1 w 190"/>
                <a:gd name="T57" fmla="*/ 3 h 211"/>
                <a:gd name="T58" fmla="*/ 1 w 190"/>
                <a:gd name="T59" fmla="*/ 3 h 211"/>
                <a:gd name="T60" fmla="*/ 3 w 190"/>
                <a:gd name="T61" fmla="*/ 3 h 211"/>
                <a:gd name="T62" fmla="*/ 3 w 190"/>
                <a:gd name="T63" fmla="*/ 3 h 211"/>
                <a:gd name="T64" fmla="*/ 3 w 190"/>
                <a:gd name="T65" fmla="*/ 3 h 211"/>
                <a:gd name="T66" fmla="*/ 3 w 190"/>
                <a:gd name="T67" fmla="*/ 2 h 211"/>
                <a:gd name="T68" fmla="*/ 3 w 190"/>
                <a:gd name="T69" fmla="*/ 2 h 211"/>
                <a:gd name="T70" fmla="*/ 3 w 190"/>
                <a:gd name="T71" fmla="*/ 2 h 211"/>
                <a:gd name="T72" fmla="*/ 3 w 190"/>
                <a:gd name="T73" fmla="*/ 2 h 211"/>
                <a:gd name="T74" fmla="*/ 3 w 190"/>
                <a:gd name="T75" fmla="*/ 2 h 211"/>
                <a:gd name="T76" fmla="*/ 3 w 190"/>
                <a:gd name="T77" fmla="*/ 1 h 211"/>
                <a:gd name="T78" fmla="*/ 3 w 190"/>
                <a:gd name="T79" fmla="*/ 0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0"/>
                <a:gd name="T121" fmla="*/ 0 h 211"/>
                <a:gd name="T122" fmla="*/ 190 w 190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0" h="211">
                  <a:moveTo>
                    <a:pt x="181" y="44"/>
                  </a:moveTo>
                  <a:lnTo>
                    <a:pt x="179" y="42"/>
                  </a:lnTo>
                  <a:lnTo>
                    <a:pt x="177" y="40"/>
                  </a:lnTo>
                  <a:lnTo>
                    <a:pt x="175" y="36"/>
                  </a:lnTo>
                  <a:lnTo>
                    <a:pt x="169" y="34"/>
                  </a:lnTo>
                  <a:lnTo>
                    <a:pt x="164" y="31"/>
                  </a:lnTo>
                  <a:lnTo>
                    <a:pt x="158" y="25"/>
                  </a:lnTo>
                  <a:lnTo>
                    <a:pt x="150" y="21"/>
                  </a:lnTo>
                  <a:lnTo>
                    <a:pt x="145" y="17"/>
                  </a:lnTo>
                  <a:lnTo>
                    <a:pt x="135" y="12"/>
                  </a:lnTo>
                  <a:lnTo>
                    <a:pt x="128" y="8"/>
                  </a:lnTo>
                  <a:lnTo>
                    <a:pt x="122" y="6"/>
                  </a:lnTo>
                  <a:lnTo>
                    <a:pt x="118" y="6"/>
                  </a:lnTo>
                  <a:lnTo>
                    <a:pt x="112" y="4"/>
                  </a:lnTo>
                  <a:lnTo>
                    <a:pt x="109" y="4"/>
                  </a:lnTo>
                  <a:lnTo>
                    <a:pt x="103" y="2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2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8"/>
                  </a:lnTo>
                  <a:lnTo>
                    <a:pt x="55" y="10"/>
                  </a:lnTo>
                  <a:lnTo>
                    <a:pt x="52" y="13"/>
                  </a:lnTo>
                  <a:lnTo>
                    <a:pt x="44" y="15"/>
                  </a:lnTo>
                  <a:lnTo>
                    <a:pt x="38" y="21"/>
                  </a:lnTo>
                  <a:lnTo>
                    <a:pt x="31" y="25"/>
                  </a:lnTo>
                  <a:lnTo>
                    <a:pt x="27" y="31"/>
                  </a:lnTo>
                  <a:lnTo>
                    <a:pt x="21" y="34"/>
                  </a:lnTo>
                  <a:lnTo>
                    <a:pt x="17" y="38"/>
                  </a:lnTo>
                  <a:lnTo>
                    <a:pt x="12" y="46"/>
                  </a:lnTo>
                  <a:lnTo>
                    <a:pt x="8" y="53"/>
                  </a:lnTo>
                  <a:lnTo>
                    <a:pt x="4" y="61"/>
                  </a:lnTo>
                  <a:lnTo>
                    <a:pt x="2" y="67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2" y="108"/>
                  </a:lnTo>
                  <a:lnTo>
                    <a:pt x="2" y="114"/>
                  </a:lnTo>
                  <a:lnTo>
                    <a:pt x="2" y="120"/>
                  </a:lnTo>
                  <a:lnTo>
                    <a:pt x="2" y="126"/>
                  </a:lnTo>
                  <a:lnTo>
                    <a:pt x="4" y="131"/>
                  </a:lnTo>
                  <a:lnTo>
                    <a:pt x="4" y="137"/>
                  </a:lnTo>
                  <a:lnTo>
                    <a:pt x="6" y="141"/>
                  </a:lnTo>
                  <a:lnTo>
                    <a:pt x="36" y="185"/>
                  </a:lnTo>
                  <a:lnTo>
                    <a:pt x="71" y="211"/>
                  </a:lnTo>
                  <a:lnTo>
                    <a:pt x="71" y="209"/>
                  </a:lnTo>
                  <a:lnTo>
                    <a:pt x="76" y="209"/>
                  </a:lnTo>
                  <a:lnTo>
                    <a:pt x="82" y="209"/>
                  </a:lnTo>
                  <a:lnTo>
                    <a:pt x="90" y="209"/>
                  </a:lnTo>
                  <a:lnTo>
                    <a:pt x="99" y="209"/>
                  </a:lnTo>
                  <a:lnTo>
                    <a:pt x="107" y="209"/>
                  </a:lnTo>
                  <a:lnTo>
                    <a:pt x="116" y="207"/>
                  </a:lnTo>
                  <a:lnTo>
                    <a:pt x="124" y="207"/>
                  </a:lnTo>
                  <a:lnTo>
                    <a:pt x="130" y="205"/>
                  </a:lnTo>
                  <a:lnTo>
                    <a:pt x="135" y="204"/>
                  </a:lnTo>
                  <a:lnTo>
                    <a:pt x="137" y="202"/>
                  </a:lnTo>
                  <a:lnTo>
                    <a:pt x="143" y="198"/>
                  </a:lnTo>
                  <a:lnTo>
                    <a:pt x="145" y="196"/>
                  </a:lnTo>
                  <a:lnTo>
                    <a:pt x="149" y="192"/>
                  </a:lnTo>
                  <a:lnTo>
                    <a:pt x="152" y="188"/>
                  </a:lnTo>
                  <a:lnTo>
                    <a:pt x="156" y="185"/>
                  </a:lnTo>
                  <a:lnTo>
                    <a:pt x="162" y="177"/>
                  </a:lnTo>
                  <a:lnTo>
                    <a:pt x="166" y="169"/>
                  </a:lnTo>
                  <a:lnTo>
                    <a:pt x="169" y="162"/>
                  </a:lnTo>
                  <a:lnTo>
                    <a:pt x="171" y="154"/>
                  </a:lnTo>
                  <a:lnTo>
                    <a:pt x="173" y="147"/>
                  </a:lnTo>
                  <a:lnTo>
                    <a:pt x="177" y="141"/>
                  </a:lnTo>
                  <a:lnTo>
                    <a:pt x="177" y="139"/>
                  </a:lnTo>
                  <a:lnTo>
                    <a:pt x="179" y="137"/>
                  </a:lnTo>
                  <a:lnTo>
                    <a:pt x="190" y="86"/>
                  </a:lnTo>
                  <a:lnTo>
                    <a:pt x="181" y="44"/>
                  </a:lnTo>
                  <a:close/>
                </a:path>
              </a:pathLst>
            </a:custGeom>
            <a:solidFill>
              <a:srgbClr val="FAD9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53" name="Freeform 307"/>
            <p:cNvSpPr>
              <a:spLocks/>
            </p:cNvSpPr>
            <p:nvPr/>
          </p:nvSpPr>
          <p:spPr bwMode="auto">
            <a:xfrm>
              <a:off x="4470" y="3417"/>
              <a:ext cx="37" cy="111"/>
            </a:xfrm>
            <a:custGeom>
              <a:avLst/>
              <a:gdLst>
                <a:gd name="T0" fmla="*/ 1 w 74"/>
                <a:gd name="T1" fmla="*/ 1 h 223"/>
                <a:gd name="T2" fmla="*/ 1 w 74"/>
                <a:gd name="T3" fmla="*/ 2 h 223"/>
                <a:gd name="T4" fmla="*/ 1 w 74"/>
                <a:gd name="T5" fmla="*/ 2 h 223"/>
                <a:gd name="T6" fmla="*/ 1 w 74"/>
                <a:gd name="T7" fmla="*/ 2 h 223"/>
                <a:gd name="T8" fmla="*/ 1 w 74"/>
                <a:gd name="T9" fmla="*/ 3 h 223"/>
                <a:gd name="T10" fmla="*/ 1 w 74"/>
                <a:gd name="T11" fmla="*/ 3 h 223"/>
                <a:gd name="T12" fmla="*/ 1 w 74"/>
                <a:gd name="T13" fmla="*/ 3 h 223"/>
                <a:gd name="T14" fmla="*/ 1 w 74"/>
                <a:gd name="T15" fmla="*/ 3 h 223"/>
                <a:gd name="T16" fmla="*/ 1 w 74"/>
                <a:gd name="T17" fmla="*/ 3 h 223"/>
                <a:gd name="T18" fmla="*/ 1 w 74"/>
                <a:gd name="T19" fmla="*/ 3 h 223"/>
                <a:gd name="T20" fmla="*/ 1 w 74"/>
                <a:gd name="T21" fmla="*/ 3 h 223"/>
                <a:gd name="T22" fmla="*/ 1 w 74"/>
                <a:gd name="T23" fmla="*/ 3 h 223"/>
                <a:gd name="T24" fmla="*/ 1 w 74"/>
                <a:gd name="T25" fmla="*/ 3 h 223"/>
                <a:gd name="T26" fmla="*/ 1 w 74"/>
                <a:gd name="T27" fmla="*/ 3 h 223"/>
                <a:gd name="T28" fmla="*/ 1 w 74"/>
                <a:gd name="T29" fmla="*/ 3 h 223"/>
                <a:gd name="T30" fmla="*/ 1 w 74"/>
                <a:gd name="T31" fmla="*/ 3 h 223"/>
                <a:gd name="T32" fmla="*/ 1 w 74"/>
                <a:gd name="T33" fmla="*/ 2 h 223"/>
                <a:gd name="T34" fmla="*/ 1 w 74"/>
                <a:gd name="T35" fmla="*/ 2 h 223"/>
                <a:gd name="T36" fmla="*/ 1 w 74"/>
                <a:gd name="T37" fmla="*/ 2 h 223"/>
                <a:gd name="T38" fmla="*/ 1 w 74"/>
                <a:gd name="T39" fmla="*/ 2 h 223"/>
                <a:gd name="T40" fmla="*/ 1 w 74"/>
                <a:gd name="T41" fmla="*/ 1 h 223"/>
                <a:gd name="T42" fmla="*/ 1 w 74"/>
                <a:gd name="T43" fmla="*/ 1 h 223"/>
                <a:gd name="T44" fmla="*/ 1 w 74"/>
                <a:gd name="T45" fmla="*/ 1 h 223"/>
                <a:gd name="T46" fmla="*/ 1 w 74"/>
                <a:gd name="T47" fmla="*/ 1 h 223"/>
                <a:gd name="T48" fmla="*/ 1 w 74"/>
                <a:gd name="T49" fmla="*/ 1 h 223"/>
                <a:gd name="T50" fmla="*/ 1 w 74"/>
                <a:gd name="T51" fmla="*/ 0 h 223"/>
                <a:gd name="T52" fmla="*/ 1 w 74"/>
                <a:gd name="T53" fmla="*/ 0 h 223"/>
                <a:gd name="T54" fmla="*/ 1 w 74"/>
                <a:gd name="T55" fmla="*/ 0 h 223"/>
                <a:gd name="T56" fmla="*/ 1 w 74"/>
                <a:gd name="T57" fmla="*/ 0 h 223"/>
                <a:gd name="T58" fmla="*/ 1 w 74"/>
                <a:gd name="T59" fmla="*/ 0 h 223"/>
                <a:gd name="T60" fmla="*/ 1 w 74"/>
                <a:gd name="T61" fmla="*/ 0 h 223"/>
                <a:gd name="T62" fmla="*/ 0 w 74"/>
                <a:gd name="T63" fmla="*/ 0 h 2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223"/>
                <a:gd name="T98" fmla="*/ 74 w 74"/>
                <a:gd name="T99" fmla="*/ 223 h 2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223">
                  <a:moveTo>
                    <a:pt x="0" y="38"/>
                  </a:moveTo>
                  <a:lnTo>
                    <a:pt x="8" y="109"/>
                  </a:lnTo>
                  <a:lnTo>
                    <a:pt x="12" y="168"/>
                  </a:lnTo>
                  <a:lnTo>
                    <a:pt x="10" y="170"/>
                  </a:lnTo>
                  <a:lnTo>
                    <a:pt x="8" y="177"/>
                  </a:lnTo>
                  <a:lnTo>
                    <a:pt x="8" y="181"/>
                  </a:lnTo>
                  <a:lnTo>
                    <a:pt x="8" y="185"/>
                  </a:lnTo>
                  <a:lnTo>
                    <a:pt x="6" y="191"/>
                  </a:lnTo>
                  <a:lnTo>
                    <a:pt x="6" y="196"/>
                  </a:lnTo>
                  <a:lnTo>
                    <a:pt x="6" y="200"/>
                  </a:lnTo>
                  <a:lnTo>
                    <a:pt x="6" y="204"/>
                  </a:lnTo>
                  <a:lnTo>
                    <a:pt x="6" y="210"/>
                  </a:lnTo>
                  <a:lnTo>
                    <a:pt x="6" y="213"/>
                  </a:lnTo>
                  <a:lnTo>
                    <a:pt x="8" y="219"/>
                  </a:lnTo>
                  <a:lnTo>
                    <a:pt x="12" y="223"/>
                  </a:lnTo>
                  <a:lnTo>
                    <a:pt x="15" y="223"/>
                  </a:lnTo>
                  <a:lnTo>
                    <a:pt x="25" y="221"/>
                  </a:lnTo>
                  <a:lnTo>
                    <a:pt x="29" y="221"/>
                  </a:lnTo>
                  <a:lnTo>
                    <a:pt x="34" y="221"/>
                  </a:lnTo>
                  <a:lnTo>
                    <a:pt x="40" y="219"/>
                  </a:lnTo>
                  <a:lnTo>
                    <a:pt x="46" y="219"/>
                  </a:lnTo>
                  <a:lnTo>
                    <a:pt x="50" y="219"/>
                  </a:lnTo>
                  <a:lnTo>
                    <a:pt x="55" y="217"/>
                  </a:lnTo>
                  <a:lnTo>
                    <a:pt x="59" y="217"/>
                  </a:lnTo>
                  <a:lnTo>
                    <a:pt x="65" y="217"/>
                  </a:lnTo>
                  <a:lnTo>
                    <a:pt x="72" y="217"/>
                  </a:lnTo>
                  <a:lnTo>
                    <a:pt x="74" y="217"/>
                  </a:lnTo>
                  <a:lnTo>
                    <a:pt x="74" y="215"/>
                  </a:lnTo>
                  <a:lnTo>
                    <a:pt x="74" y="213"/>
                  </a:lnTo>
                  <a:lnTo>
                    <a:pt x="74" y="210"/>
                  </a:lnTo>
                  <a:lnTo>
                    <a:pt x="74" y="206"/>
                  </a:lnTo>
                  <a:lnTo>
                    <a:pt x="74" y="200"/>
                  </a:lnTo>
                  <a:lnTo>
                    <a:pt x="74" y="192"/>
                  </a:lnTo>
                  <a:lnTo>
                    <a:pt x="74" y="185"/>
                  </a:lnTo>
                  <a:lnTo>
                    <a:pt x="74" y="179"/>
                  </a:lnTo>
                  <a:lnTo>
                    <a:pt x="74" y="170"/>
                  </a:lnTo>
                  <a:lnTo>
                    <a:pt x="74" y="162"/>
                  </a:lnTo>
                  <a:lnTo>
                    <a:pt x="74" y="153"/>
                  </a:lnTo>
                  <a:lnTo>
                    <a:pt x="74" y="145"/>
                  </a:lnTo>
                  <a:lnTo>
                    <a:pt x="72" y="135"/>
                  </a:lnTo>
                  <a:lnTo>
                    <a:pt x="72" y="128"/>
                  </a:lnTo>
                  <a:lnTo>
                    <a:pt x="72" y="120"/>
                  </a:lnTo>
                  <a:lnTo>
                    <a:pt x="72" y="115"/>
                  </a:lnTo>
                  <a:lnTo>
                    <a:pt x="71" y="105"/>
                  </a:lnTo>
                  <a:lnTo>
                    <a:pt x="69" y="97"/>
                  </a:lnTo>
                  <a:lnTo>
                    <a:pt x="65" y="90"/>
                  </a:lnTo>
                  <a:lnTo>
                    <a:pt x="65" y="80"/>
                  </a:lnTo>
                  <a:lnTo>
                    <a:pt x="63" y="77"/>
                  </a:lnTo>
                  <a:lnTo>
                    <a:pt x="61" y="71"/>
                  </a:lnTo>
                  <a:lnTo>
                    <a:pt x="61" y="65"/>
                  </a:lnTo>
                  <a:lnTo>
                    <a:pt x="59" y="61"/>
                  </a:lnTo>
                  <a:lnTo>
                    <a:pt x="57" y="52"/>
                  </a:lnTo>
                  <a:lnTo>
                    <a:pt x="57" y="44"/>
                  </a:lnTo>
                  <a:lnTo>
                    <a:pt x="55" y="38"/>
                  </a:lnTo>
                  <a:lnTo>
                    <a:pt x="53" y="35"/>
                  </a:lnTo>
                  <a:lnTo>
                    <a:pt x="52" y="29"/>
                  </a:lnTo>
                  <a:lnTo>
                    <a:pt x="52" y="27"/>
                  </a:lnTo>
                  <a:lnTo>
                    <a:pt x="50" y="19"/>
                  </a:lnTo>
                  <a:lnTo>
                    <a:pt x="50" y="14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AAD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54" name="Freeform 308"/>
            <p:cNvSpPr>
              <a:spLocks/>
            </p:cNvSpPr>
            <p:nvPr/>
          </p:nvSpPr>
          <p:spPr bwMode="auto">
            <a:xfrm>
              <a:off x="4184" y="3303"/>
              <a:ext cx="326" cy="351"/>
            </a:xfrm>
            <a:custGeom>
              <a:avLst/>
              <a:gdLst>
                <a:gd name="T0" fmla="*/ 1 w 652"/>
                <a:gd name="T1" fmla="*/ 3 h 702"/>
                <a:gd name="T2" fmla="*/ 1 w 652"/>
                <a:gd name="T3" fmla="*/ 3 h 702"/>
                <a:gd name="T4" fmla="*/ 1 w 652"/>
                <a:gd name="T5" fmla="*/ 5 h 702"/>
                <a:gd name="T6" fmla="*/ 0 w 652"/>
                <a:gd name="T7" fmla="*/ 5 h 702"/>
                <a:gd name="T8" fmla="*/ 0 w 652"/>
                <a:gd name="T9" fmla="*/ 6 h 702"/>
                <a:gd name="T10" fmla="*/ 1 w 652"/>
                <a:gd name="T11" fmla="*/ 6 h 702"/>
                <a:gd name="T12" fmla="*/ 1 w 652"/>
                <a:gd name="T13" fmla="*/ 7 h 702"/>
                <a:gd name="T14" fmla="*/ 1 w 652"/>
                <a:gd name="T15" fmla="*/ 9 h 702"/>
                <a:gd name="T16" fmla="*/ 1 w 652"/>
                <a:gd name="T17" fmla="*/ 9 h 702"/>
                <a:gd name="T18" fmla="*/ 1 w 652"/>
                <a:gd name="T19" fmla="*/ 10 h 702"/>
                <a:gd name="T20" fmla="*/ 3 w 652"/>
                <a:gd name="T21" fmla="*/ 11 h 702"/>
                <a:gd name="T22" fmla="*/ 3 w 652"/>
                <a:gd name="T23" fmla="*/ 11 h 702"/>
                <a:gd name="T24" fmla="*/ 6 w 652"/>
                <a:gd name="T25" fmla="*/ 11 h 702"/>
                <a:gd name="T26" fmla="*/ 7 w 652"/>
                <a:gd name="T27" fmla="*/ 11 h 702"/>
                <a:gd name="T28" fmla="*/ 7 w 652"/>
                <a:gd name="T29" fmla="*/ 11 h 702"/>
                <a:gd name="T30" fmla="*/ 9 w 652"/>
                <a:gd name="T31" fmla="*/ 10 h 702"/>
                <a:gd name="T32" fmla="*/ 10 w 652"/>
                <a:gd name="T33" fmla="*/ 10 h 702"/>
                <a:gd name="T34" fmla="*/ 10 w 652"/>
                <a:gd name="T35" fmla="*/ 6 h 702"/>
                <a:gd name="T36" fmla="*/ 9 w 652"/>
                <a:gd name="T37" fmla="*/ 7 h 702"/>
                <a:gd name="T38" fmla="*/ 9 w 652"/>
                <a:gd name="T39" fmla="*/ 9 h 702"/>
                <a:gd name="T40" fmla="*/ 7 w 652"/>
                <a:gd name="T41" fmla="*/ 9 h 702"/>
                <a:gd name="T42" fmla="*/ 6 w 652"/>
                <a:gd name="T43" fmla="*/ 10 h 702"/>
                <a:gd name="T44" fmla="*/ 6 w 652"/>
                <a:gd name="T45" fmla="*/ 10 h 702"/>
                <a:gd name="T46" fmla="*/ 5 w 652"/>
                <a:gd name="T47" fmla="*/ 10 h 702"/>
                <a:gd name="T48" fmla="*/ 5 w 652"/>
                <a:gd name="T49" fmla="*/ 10 h 702"/>
                <a:gd name="T50" fmla="*/ 5 w 652"/>
                <a:gd name="T51" fmla="*/ 10 h 702"/>
                <a:gd name="T52" fmla="*/ 3 w 652"/>
                <a:gd name="T53" fmla="*/ 10 h 702"/>
                <a:gd name="T54" fmla="*/ 3 w 652"/>
                <a:gd name="T55" fmla="*/ 9 h 702"/>
                <a:gd name="T56" fmla="*/ 1 w 652"/>
                <a:gd name="T57" fmla="*/ 7 h 702"/>
                <a:gd name="T58" fmla="*/ 1 w 652"/>
                <a:gd name="T59" fmla="*/ 6 h 702"/>
                <a:gd name="T60" fmla="*/ 1 w 652"/>
                <a:gd name="T61" fmla="*/ 6 h 702"/>
                <a:gd name="T62" fmla="*/ 1 w 652"/>
                <a:gd name="T63" fmla="*/ 5 h 702"/>
                <a:gd name="T64" fmla="*/ 1 w 652"/>
                <a:gd name="T65" fmla="*/ 5 h 702"/>
                <a:gd name="T66" fmla="*/ 1 w 652"/>
                <a:gd name="T67" fmla="*/ 5 h 702"/>
                <a:gd name="T68" fmla="*/ 1 w 652"/>
                <a:gd name="T69" fmla="*/ 3 h 702"/>
                <a:gd name="T70" fmla="*/ 1 w 652"/>
                <a:gd name="T71" fmla="*/ 3 h 702"/>
                <a:gd name="T72" fmla="*/ 3 w 652"/>
                <a:gd name="T73" fmla="*/ 3 h 702"/>
                <a:gd name="T74" fmla="*/ 3 w 652"/>
                <a:gd name="T75" fmla="*/ 1 h 702"/>
                <a:gd name="T76" fmla="*/ 5 w 652"/>
                <a:gd name="T77" fmla="*/ 1 h 702"/>
                <a:gd name="T78" fmla="*/ 5 w 652"/>
                <a:gd name="T79" fmla="*/ 1 h 702"/>
                <a:gd name="T80" fmla="*/ 9 w 652"/>
                <a:gd name="T81" fmla="*/ 3 h 702"/>
                <a:gd name="T82" fmla="*/ 9 w 652"/>
                <a:gd name="T83" fmla="*/ 3 h 702"/>
                <a:gd name="T84" fmla="*/ 10 w 652"/>
                <a:gd name="T85" fmla="*/ 3 h 702"/>
                <a:gd name="T86" fmla="*/ 10 w 652"/>
                <a:gd name="T87" fmla="*/ 3 h 702"/>
                <a:gd name="T88" fmla="*/ 9 w 652"/>
                <a:gd name="T89" fmla="*/ 1 h 702"/>
                <a:gd name="T90" fmla="*/ 7 w 652"/>
                <a:gd name="T91" fmla="*/ 1 h 702"/>
                <a:gd name="T92" fmla="*/ 7 w 652"/>
                <a:gd name="T93" fmla="*/ 1 h 702"/>
                <a:gd name="T94" fmla="*/ 6 w 652"/>
                <a:gd name="T95" fmla="*/ 1 h 702"/>
                <a:gd name="T96" fmla="*/ 5 w 652"/>
                <a:gd name="T97" fmla="*/ 1 h 702"/>
                <a:gd name="T98" fmla="*/ 5 w 652"/>
                <a:gd name="T99" fmla="*/ 0 h 702"/>
                <a:gd name="T100" fmla="*/ 5 w 652"/>
                <a:gd name="T101" fmla="*/ 1 h 702"/>
                <a:gd name="T102" fmla="*/ 3 w 652"/>
                <a:gd name="T103" fmla="*/ 1 h 702"/>
                <a:gd name="T104" fmla="*/ 3 w 652"/>
                <a:gd name="T105" fmla="*/ 1 h 702"/>
                <a:gd name="T106" fmla="*/ 3 w 652"/>
                <a:gd name="T107" fmla="*/ 1 h 702"/>
                <a:gd name="T108" fmla="*/ 1 w 652"/>
                <a:gd name="T109" fmla="*/ 1 h 702"/>
                <a:gd name="T110" fmla="*/ 1 w 652"/>
                <a:gd name="T111" fmla="*/ 1 h 70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52"/>
                <a:gd name="T169" fmla="*/ 0 h 702"/>
                <a:gd name="T170" fmla="*/ 652 w 652"/>
                <a:gd name="T171" fmla="*/ 702 h 70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52" h="702">
                  <a:moveTo>
                    <a:pt x="57" y="132"/>
                  </a:moveTo>
                  <a:lnTo>
                    <a:pt x="55" y="132"/>
                  </a:lnTo>
                  <a:lnTo>
                    <a:pt x="53" y="135"/>
                  </a:lnTo>
                  <a:lnTo>
                    <a:pt x="51" y="139"/>
                  </a:lnTo>
                  <a:lnTo>
                    <a:pt x="48" y="147"/>
                  </a:lnTo>
                  <a:lnTo>
                    <a:pt x="46" y="151"/>
                  </a:lnTo>
                  <a:lnTo>
                    <a:pt x="44" y="154"/>
                  </a:lnTo>
                  <a:lnTo>
                    <a:pt x="42" y="160"/>
                  </a:lnTo>
                  <a:lnTo>
                    <a:pt x="40" y="164"/>
                  </a:lnTo>
                  <a:lnTo>
                    <a:pt x="38" y="170"/>
                  </a:lnTo>
                  <a:lnTo>
                    <a:pt x="34" y="175"/>
                  </a:lnTo>
                  <a:lnTo>
                    <a:pt x="32" y="181"/>
                  </a:lnTo>
                  <a:lnTo>
                    <a:pt x="31" y="189"/>
                  </a:lnTo>
                  <a:lnTo>
                    <a:pt x="29" y="194"/>
                  </a:lnTo>
                  <a:lnTo>
                    <a:pt x="25" y="202"/>
                  </a:lnTo>
                  <a:lnTo>
                    <a:pt x="23" y="209"/>
                  </a:lnTo>
                  <a:lnTo>
                    <a:pt x="21" y="217"/>
                  </a:lnTo>
                  <a:lnTo>
                    <a:pt x="17" y="225"/>
                  </a:lnTo>
                  <a:lnTo>
                    <a:pt x="15" y="232"/>
                  </a:lnTo>
                  <a:lnTo>
                    <a:pt x="13" y="240"/>
                  </a:lnTo>
                  <a:lnTo>
                    <a:pt x="12" y="247"/>
                  </a:lnTo>
                  <a:lnTo>
                    <a:pt x="10" y="255"/>
                  </a:lnTo>
                  <a:lnTo>
                    <a:pt x="8" y="265"/>
                  </a:lnTo>
                  <a:lnTo>
                    <a:pt x="6" y="272"/>
                  </a:lnTo>
                  <a:lnTo>
                    <a:pt x="4" y="282"/>
                  </a:lnTo>
                  <a:lnTo>
                    <a:pt x="2" y="291"/>
                  </a:lnTo>
                  <a:lnTo>
                    <a:pt x="2" y="299"/>
                  </a:lnTo>
                  <a:lnTo>
                    <a:pt x="2" y="305"/>
                  </a:lnTo>
                  <a:lnTo>
                    <a:pt x="2" y="308"/>
                  </a:lnTo>
                  <a:lnTo>
                    <a:pt x="2" y="312"/>
                  </a:lnTo>
                  <a:lnTo>
                    <a:pt x="2" y="318"/>
                  </a:lnTo>
                  <a:lnTo>
                    <a:pt x="0" y="325"/>
                  </a:lnTo>
                  <a:lnTo>
                    <a:pt x="0" y="335"/>
                  </a:lnTo>
                  <a:lnTo>
                    <a:pt x="0" y="343"/>
                  </a:lnTo>
                  <a:lnTo>
                    <a:pt x="0" y="352"/>
                  </a:lnTo>
                  <a:lnTo>
                    <a:pt x="0" y="360"/>
                  </a:lnTo>
                  <a:lnTo>
                    <a:pt x="0" y="367"/>
                  </a:lnTo>
                  <a:lnTo>
                    <a:pt x="0" y="375"/>
                  </a:lnTo>
                  <a:lnTo>
                    <a:pt x="0" y="382"/>
                  </a:lnTo>
                  <a:lnTo>
                    <a:pt x="0" y="390"/>
                  </a:lnTo>
                  <a:lnTo>
                    <a:pt x="2" y="398"/>
                  </a:lnTo>
                  <a:lnTo>
                    <a:pt x="2" y="403"/>
                  </a:lnTo>
                  <a:lnTo>
                    <a:pt x="2" y="411"/>
                  </a:lnTo>
                  <a:lnTo>
                    <a:pt x="2" y="419"/>
                  </a:lnTo>
                  <a:lnTo>
                    <a:pt x="4" y="424"/>
                  </a:lnTo>
                  <a:lnTo>
                    <a:pt x="4" y="432"/>
                  </a:lnTo>
                  <a:lnTo>
                    <a:pt x="6" y="438"/>
                  </a:lnTo>
                  <a:lnTo>
                    <a:pt x="6" y="443"/>
                  </a:lnTo>
                  <a:lnTo>
                    <a:pt x="8" y="447"/>
                  </a:lnTo>
                  <a:lnTo>
                    <a:pt x="8" y="453"/>
                  </a:lnTo>
                  <a:lnTo>
                    <a:pt x="10" y="458"/>
                  </a:lnTo>
                  <a:lnTo>
                    <a:pt x="10" y="466"/>
                  </a:lnTo>
                  <a:lnTo>
                    <a:pt x="12" y="474"/>
                  </a:lnTo>
                  <a:lnTo>
                    <a:pt x="13" y="479"/>
                  </a:lnTo>
                  <a:lnTo>
                    <a:pt x="15" y="483"/>
                  </a:lnTo>
                  <a:lnTo>
                    <a:pt x="15" y="487"/>
                  </a:lnTo>
                  <a:lnTo>
                    <a:pt x="15" y="489"/>
                  </a:lnTo>
                  <a:lnTo>
                    <a:pt x="17" y="491"/>
                  </a:lnTo>
                  <a:lnTo>
                    <a:pt x="19" y="495"/>
                  </a:lnTo>
                  <a:lnTo>
                    <a:pt x="21" y="500"/>
                  </a:lnTo>
                  <a:lnTo>
                    <a:pt x="23" y="504"/>
                  </a:lnTo>
                  <a:lnTo>
                    <a:pt x="29" y="512"/>
                  </a:lnTo>
                  <a:lnTo>
                    <a:pt x="32" y="519"/>
                  </a:lnTo>
                  <a:lnTo>
                    <a:pt x="38" y="529"/>
                  </a:lnTo>
                  <a:lnTo>
                    <a:pt x="42" y="536"/>
                  </a:lnTo>
                  <a:lnTo>
                    <a:pt x="48" y="546"/>
                  </a:lnTo>
                  <a:lnTo>
                    <a:pt x="51" y="552"/>
                  </a:lnTo>
                  <a:lnTo>
                    <a:pt x="53" y="555"/>
                  </a:lnTo>
                  <a:lnTo>
                    <a:pt x="57" y="561"/>
                  </a:lnTo>
                  <a:lnTo>
                    <a:pt x="61" y="567"/>
                  </a:lnTo>
                  <a:lnTo>
                    <a:pt x="65" y="571"/>
                  </a:lnTo>
                  <a:lnTo>
                    <a:pt x="69" y="574"/>
                  </a:lnTo>
                  <a:lnTo>
                    <a:pt x="72" y="580"/>
                  </a:lnTo>
                  <a:lnTo>
                    <a:pt x="76" y="586"/>
                  </a:lnTo>
                  <a:lnTo>
                    <a:pt x="80" y="590"/>
                  </a:lnTo>
                  <a:lnTo>
                    <a:pt x="84" y="593"/>
                  </a:lnTo>
                  <a:lnTo>
                    <a:pt x="88" y="599"/>
                  </a:lnTo>
                  <a:lnTo>
                    <a:pt x="93" y="603"/>
                  </a:lnTo>
                  <a:lnTo>
                    <a:pt x="101" y="610"/>
                  </a:lnTo>
                  <a:lnTo>
                    <a:pt x="110" y="620"/>
                  </a:lnTo>
                  <a:lnTo>
                    <a:pt x="114" y="622"/>
                  </a:lnTo>
                  <a:lnTo>
                    <a:pt x="120" y="628"/>
                  </a:lnTo>
                  <a:lnTo>
                    <a:pt x="124" y="629"/>
                  </a:lnTo>
                  <a:lnTo>
                    <a:pt x="129" y="635"/>
                  </a:lnTo>
                  <a:lnTo>
                    <a:pt x="133" y="637"/>
                  </a:lnTo>
                  <a:lnTo>
                    <a:pt x="139" y="641"/>
                  </a:lnTo>
                  <a:lnTo>
                    <a:pt x="143" y="645"/>
                  </a:lnTo>
                  <a:lnTo>
                    <a:pt x="148" y="648"/>
                  </a:lnTo>
                  <a:lnTo>
                    <a:pt x="156" y="654"/>
                  </a:lnTo>
                  <a:lnTo>
                    <a:pt x="165" y="660"/>
                  </a:lnTo>
                  <a:lnTo>
                    <a:pt x="173" y="664"/>
                  </a:lnTo>
                  <a:lnTo>
                    <a:pt x="181" y="669"/>
                  </a:lnTo>
                  <a:lnTo>
                    <a:pt x="188" y="673"/>
                  </a:lnTo>
                  <a:lnTo>
                    <a:pt x="194" y="677"/>
                  </a:lnTo>
                  <a:lnTo>
                    <a:pt x="198" y="677"/>
                  </a:lnTo>
                  <a:lnTo>
                    <a:pt x="202" y="681"/>
                  </a:lnTo>
                  <a:lnTo>
                    <a:pt x="203" y="683"/>
                  </a:lnTo>
                  <a:lnTo>
                    <a:pt x="205" y="683"/>
                  </a:lnTo>
                  <a:lnTo>
                    <a:pt x="306" y="702"/>
                  </a:lnTo>
                  <a:lnTo>
                    <a:pt x="403" y="696"/>
                  </a:lnTo>
                  <a:lnTo>
                    <a:pt x="403" y="694"/>
                  </a:lnTo>
                  <a:lnTo>
                    <a:pt x="405" y="694"/>
                  </a:lnTo>
                  <a:lnTo>
                    <a:pt x="407" y="692"/>
                  </a:lnTo>
                  <a:lnTo>
                    <a:pt x="413" y="692"/>
                  </a:lnTo>
                  <a:lnTo>
                    <a:pt x="418" y="690"/>
                  </a:lnTo>
                  <a:lnTo>
                    <a:pt x="426" y="688"/>
                  </a:lnTo>
                  <a:lnTo>
                    <a:pt x="432" y="685"/>
                  </a:lnTo>
                  <a:lnTo>
                    <a:pt x="441" y="685"/>
                  </a:lnTo>
                  <a:lnTo>
                    <a:pt x="445" y="681"/>
                  </a:lnTo>
                  <a:lnTo>
                    <a:pt x="449" y="679"/>
                  </a:lnTo>
                  <a:lnTo>
                    <a:pt x="454" y="677"/>
                  </a:lnTo>
                  <a:lnTo>
                    <a:pt x="458" y="677"/>
                  </a:lnTo>
                  <a:lnTo>
                    <a:pt x="464" y="673"/>
                  </a:lnTo>
                  <a:lnTo>
                    <a:pt x="470" y="671"/>
                  </a:lnTo>
                  <a:lnTo>
                    <a:pt x="473" y="671"/>
                  </a:lnTo>
                  <a:lnTo>
                    <a:pt x="479" y="669"/>
                  </a:lnTo>
                  <a:lnTo>
                    <a:pt x="483" y="666"/>
                  </a:lnTo>
                  <a:lnTo>
                    <a:pt x="489" y="664"/>
                  </a:lnTo>
                  <a:lnTo>
                    <a:pt x="494" y="662"/>
                  </a:lnTo>
                  <a:lnTo>
                    <a:pt x="498" y="660"/>
                  </a:lnTo>
                  <a:lnTo>
                    <a:pt x="504" y="656"/>
                  </a:lnTo>
                  <a:lnTo>
                    <a:pt x="509" y="654"/>
                  </a:lnTo>
                  <a:lnTo>
                    <a:pt x="513" y="652"/>
                  </a:lnTo>
                  <a:lnTo>
                    <a:pt x="519" y="650"/>
                  </a:lnTo>
                  <a:lnTo>
                    <a:pt x="523" y="645"/>
                  </a:lnTo>
                  <a:lnTo>
                    <a:pt x="528" y="643"/>
                  </a:lnTo>
                  <a:lnTo>
                    <a:pt x="532" y="639"/>
                  </a:lnTo>
                  <a:lnTo>
                    <a:pt x="538" y="637"/>
                  </a:lnTo>
                  <a:lnTo>
                    <a:pt x="546" y="629"/>
                  </a:lnTo>
                  <a:lnTo>
                    <a:pt x="555" y="622"/>
                  </a:lnTo>
                  <a:lnTo>
                    <a:pt x="563" y="614"/>
                  </a:lnTo>
                  <a:lnTo>
                    <a:pt x="570" y="607"/>
                  </a:lnTo>
                  <a:lnTo>
                    <a:pt x="578" y="599"/>
                  </a:lnTo>
                  <a:lnTo>
                    <a:pt x="585" y="593"/>
                  </a:lnTo>
                  <a:lnTo>
                    <a:pt x="589" y="586"/>
                  </a:lnTo>
                  <a:lnTo>
                    <a:pt x="595" y="578"/>
                  </a:lnTo>
                  <a:lnTo>
                    <a:pt x="601" y="572"/>
                  </a:lnTo>
                  <a:lnTo>
                    <a:pt x="604" y="569"/>
                  </a:lnTo>
                  <a:lnTo>
                    <a:pt x="610" y="561"/>
                  </a:lnTo>
                  <a:lnTo>
                    <a:pt x="612" y="559"/>
                  </a:lnTo>
                  <a:lnTo>
                    <a:pt x="644" y="496"/>
                  </a:lnTo>
                  <a:lnTo>
                    <a:pt x="652" y="430"/>
                  </a:lnTo>
                  <a:lnTo>
                    <a:pt x="584" y="426"/>
                  </a:lnTo>
                  <a:lnTo>
                    <a:pt x="582" y="428"/>
                  </a:lnTo>
                  <a:lnTo>
                    <a:pt x="580" y="432"/>
                  </a:lnTo>
                  <a:lnTo>
                    <a:pt x="578" y="438"/>
                  </a:lnTo>
                  <a:lnTo>
                    <a:pt x="576" y="445"/>
                  </a:lnTo>
                  <a:lnTo>
                    <a:pt x="574" y="449"/>
                  </a:lnTo>
                  <a:lnTo>
                    <a:pt x="570" y="455"/>
                  </a:lnTo>
                  <a:lnTo>
                    <a:pt x="568" y="460"/>
                  </a:lnTo>
                  <a:lnTo>
                    <a:pt x="566" y="466"/>
                  </a:lnTo>
                  <a:lnTo>
                    <a:pt x="563" y="472"/>
                  </a:lnTo>
                  <a:lnTo>
                    <a:pt x="561" y="477"/>
                  </a:lnTo>
                  <a:lnTo>
                    <a:pt x="557" y="483"/>
                  </a:lnTo>
                  <a:lnTo>
                    <a:pt x="553" y="491"/>
                  </a:lnTo>
                  <a:lnTo>
                    <a:pt x="549" y="496"/>
                  </a:lnTo>
                  <a:lnTo>
                    <a:pt x="546" y="504"/>
                  </a:lnTo>
                  <a:lnTo>
                    <a:pt x="542" y="510"/>
                  </a:lnTo>
                  <a:lnTo>
                    <a:pt x="538" y="517"/>
                  </a:lnTo>
                  <a:lnTo>
                    <a:pt x="532" y="523"/>
                  </a:lnTo>
                  <a:lnTo>
                    <a:pt x="527" y="531"/>
                  </a:lnTo>
                  <a:lnTo>
                    <a:pt x="523" y="536"/>
                  </a:lnTo>
                  <a:lnTo>
                    <a:pt x="517" y="544"/>
                  </a:lnTo>
                  <a:lnTo>
                    <a:pt x="511" y="550"/>
                  </a:lnTo>
                  <a:lnTo>
                    <a:pt x="508" y="555"/>
                  </a:lnTo>
                  <a:lnTo>
                    <a:pt x="502" y="561"/>
                  </a:lnTo>
                  <a:lnTo>
                    <a:pt x="496" y="567"/>
                  </a:lnTo>
                  <a:lnTo>
                    <a:pt x="489" y="571"/>
                  </a:lnTo>
                  <a:lnTo>
                    <a:pt x="483" y="576"/>
                  </a:lnTo>
                  <a:lnTo>
                    <a:pt x="477" y="580"/>
                  </a:lnTo>
                  <a:lnTo>
                    <a:pt x="470" y="586"/>
                  </a:lnTo>
                  <a:lnTo>
                    <a:pt x="462" y="588"/>
                  </a:lnTo>
                  <a:lnTo>
                    <a:pt x="456" y="591"/>
                  </a:lnTo>
                  <a:lnTo>
                    <a:pt x="449" y="593"/>
                  </a:lnTo>
                  <a:lnTo>
                    <a:pt x="443" y="597"/>
                  </a:lnTo>
                  <a:lnTo>
                    <a:pt x="435" y="599"/>
                  </a:lnTo>
                  <a:lnTo>
                    <a:pt x="430" y="601"/>
                  </a:lnTo>
                  <a:lnTo>
                    <a:pt x="422" y="603"/>
                  </a:lnTo>
                  <a:lnTo>
                    <a:pt x="418" y="607"/>
                  </a:lnTo>
                  <a:lnTo>
                    <a:pt x="411" y="607"/>
                  </a:lnTo>
                  <a:lnTo>
                    <a:pt x="405" y="609"/>
                  </a:lnTo>
                  <a:lnTo>
                    <a:pt x="399" y="610"/>
                  </a:lnTo>
                  <a:lnTo>
                    <a:pt x="394" y="612"/>
                  </a:lnTo>
                  <a:lnTo>
                    <a:pt x="388" y="612"/>
                  </a:lnTo>
                  <a:lnTo>
                    <a:pt x="384" y="614"/>
                  </a:lnTo>
                  <a:lnTo>
                    <a:pt x="378" y="614"/>
                  </a:lnTo>
                  <a:lnTo>
                    <a:pt x="375" y="616"/>
                  </a:lnTo>
                  <a:lnTo>
                    <a:pt x="369" y="616"/>
                  </a:lnTo>
                  <a:lnTo>
                    <a:pt x="365" y="616"/>
                  </a:lnTo>
                  <a:lnTo>
                    <a:pt x="359" y="616"/>
                  </a:lnTo>
                  <a:lnTo>
                    <a:pt x="357" y="616"/>
                  </a:lnTo>
                  <a:lnTo>
                    <a:pt x="350" y="618"/>
                  </a:lnTo>
                  <a:lnTo>
                    <a:pt x="344" y="618"/>
                  </a:lnTo>
                  <a:lnTo>
                    <a:pt x="338" y="618"/>
                  </a:lnTo>
                  <a:lnTo>
                    <a:pt x="337" y="618"/>
                  </a:lnTo>
                  <a:lnTo>
                    <a:pt x="335" y="618"/>
                  </a:lnTo>
                  <a:lnTo>
                    <a:pt x="333" y="618"/>
                  </a:lnTo>
                  <a:lnTo>
                    <a:pt x="329" y="616"/>
                  </a:lnTo>
                  <a:lnTo>
                    <a:pt x="325" y="616"/>
                  </a:lnTo>
                  <a:lnTo>
                    <a:pt x="319" y="614"/>
                  </a:lnTo>
                  <a:lnTo>
                    <a:pt x="312" y="612"/>
                  </a:lnTo>
                  <a:lnTo>
                    <a:pt x="304" y="610"/>
                  </a:lnTo>
                  <a:lnTo>
                    <a:pt x="295" y="609"/>
                  </a:lnTo>
                  <a:lnTo>
                    <a:pt x="287" y="607"/>
                  </a:lnTo>
                  <a:lnTo>
                    <a:pt x="281" y="607"/>
                  </a:lnTo>
                  <a:lnTo>
                    <a:pt x="278" y="605"/>
                  </a:lnTo>
                  <a:lnTo>
                    <a:pt x="272" y="603"/>
                  </a:lnTo>
                  <a:lnTo>
                    <a:pt x="268" y="603"/>
                  </a:lnTo>
                  <a:lnTo>
                    <a:pt x="262" y="601"/>
                  </a:lnTo>
                  <a:lnTo>
                    <a:pt x="259" y="601"/>
                  </a:lnTo>
                  <a:lnTo>
                    <a:pt x="253" y="599"/>
                  </a:lnTo>
                  <a:lnTo>
                    <a:pt x="249" y="597"/>
                  </a:lnTo>
                  <a:lnTo>
                    <a:pt x="240" y="595"/>
                  </a:lnTo>
                  <a:lnTo>
                    <a:pt x="232" y="593"/>
                  </a:lnTo>
                  <a:lnTo>
                    <a:pt x="226" y="590"/>
                  </a:lnTo>
                  <a:lnTo>
                    <a:pt x="221" y="588"/>
                  </a:lnTo>
                  <a:lnTo>
                    <a:pt x="213" y="586"/>
                  </a:lnTo>
                  <a:lnTo>
                    <a:pt x="207" y="580"/>
                  </a:lnTo>
                  <a:lnTo>
                    <a:pt x="202" y="576"/>
                  </a:lnTo>
                  <a:lnTo>
                    <a:pt x="194" y="572"/>
                  </a:lnTo>
                  <a:lnTo>
                    <a:pt x="186" y="565"/>
                  </a:lnTo>
                  <a:lnTo>
                    <a:pt x="179" y="559"/>
                  </a:lnTo>
                  <a:lnTo>
                    <a:pt x="171" y="552"/>
                  </a:lnTo>
                  <a:lnTo>
                    <a:pt x="164" y="546"/>
                  </a:lnTo>
                  <a:lnTo>
                    <a:pt x="156" y="538"/>
                  </a:lnTo>
                  <a:lnTo>
                    <a:pt x="148" y="531"/>
                  </a:lnTo>
                  <a:lnTo>
                    <a:pt x="141" y="523"/>
                  </a:lnTo>
                  <a:lnTo>
                    <a:pt x="133" y="515"/>
                  </a:lnTo>
                  <a:lnTo>
                    <a:pt x="126" y="508"/>
                  </a:lnTo>
                  <a:lnTo>
                    <a:pt x="122" y="500"/>
                  </a:lnTo>
                  <a:lnTo>
                    <a:pt x="114" y="495"/>
                  </a:lnTo>
                  <a:lnTo>
                    <a:pt x="112" y="489"/>
                  </a:lnTo>
                  <a:lnTo>
                    <a:pt x="107" y="481"/>
                  </a:lnTo>
                  <a:lnTo>
                    <a:pt x="103" y="474"/>
                  </a:lnTo>
                  <a:lnTo>
                    <a:pt x="99" y="466"/>
                  </a:lnTo>
                  <a:lnTo>
                    <a:pt x="95" y="458"/>
                  </a:lnTo>
                  <a:lnTo>
                    <a:pt x="91" y="451"/>
                  </a:lnTo>
                  <a:lnTo>
                    <a:pt x="88" y="441"/>
                  </a:lnTo>
                  <a:lnTo>
                    <a:pt x="84" y="434"/>
                  </a:lnTo>
                  <a:lnTo>
                    <a:pt x="82" y="428"/>
                  </a:lnTo>
                  <a:lnTo>
                    <a:pt x="78" y="420"/>
                  </a:lnTo>
                  <a:lnTo>
                    <a:pt x="76" y="413"/>
                  </a:lnTo>
                  <a:lnTo>
                    <a:pt x="72" y="407"/>
                  </a:lnTo>
                  <a:lnTo>
                    <a:pt x="72" y="403"/>
                  </a:lnTo>
                  <a:lnTo>
                    <a:pt x="69" y="396"/>
                  </a:lnTo>
                  <a:lnTo>
                    <a:pt x="69" y="394"/>
                  </a:lnTo>
                  <a:lnTo>
                    <a:pt x="69" y="392"/>
                  </a:lnTo>
                  <a:lnTo>
                    <a:pt x="69" y="388"/>
                  </a:lnTo>
                  <a:lnTo>
                    <a:pt x="69" y="384"/>
                  </a:lnTo>
                  <a:lnTo>
                    <a:pt x="69" y="379"/>
                  </a:lnTo>
                  <a:lnTo>
                    <a:pt x="67" y="375"/>
                  </a:lnTo>
                  <a:lnTo>
                    <a:pt x="67" y="369"/>
                  </a:lnTo>
                  <a:lnTo>
                    <a:pt x="67" y="365"/>
                  </a:lnTo>
                  <a:lnTo>
                    <a:pt x="67" y="362"/>
                  </a:lnTo>
                  <a:lnTo>
                    <a:pt x="67" y="356"/>
                  </a:lnTo>
                  <a:lnTo>
                    <a:pt x="67" y="352"/>
                  </a:lnTo>
                  <a:lnTo>
                    <a:pt x="67" y="348"/>
                  </a:lnTo>
                  <a:lnTo>
                    <a:pt x="67" y="343"/>
                  </a:lnTo>
                  <a:lnTo>
                    <a:pt x="67" y="337"/>
                  </a:lnTo>
                  <a:lnTo>
                    <a:pt x="67" y="333"/>
                  </a:lnTo>
                  <a:lnTo>
                    <a:pt x="67" y="327"/>
                  </a:lnTo>
                  <a:lnTo>
                    <a:pt x="67" y="322"/>
                  </a:lnTo>
                  <a:lnTo>
                    <a:pt x="67" y="318"/>
                  </a:lnTo>
                  <a:lnTo>
                    <a:pt x="67" y="312"/>
                  </a:lnTo>
                  <a:lnTo>
                    <a:pt x="67" y="306"/>
                  </a:lnTo>
                  <a:lnTo>
                    <a:pt x="67" y="303"/>
                  </a:lnTo>
                  <a:lnTo>
                    <a:pt x="67" y="293"/>
                  </a:lnTo>
                  <a:lnTo>
                    <a:pt x="67" y="285"/>
                  </a:lnTo>
                  <a:lnTo>
                    <a:pt x="69" y="280"/>
                  </a:lnTo>
                  <a:lnTo>
                    <a:pt x="69" y="276"/>
                  </a:lnTo>
                  <a:lnTo>
                    <a:pt x="69" y="268"/>
                  </a:lnTo>
                  <a:lnTo>
                    <a:pt x="72" y="263"/>
                  </a:lnTo>
                  <a:lnTo>
                    <a:pt x="74" y="253"/>
                  </a:lnTo>
                  <a:lnTo>
                    <a:pt x="78" y="246"/>
                  </a:lnTo>
                  <a:lnTo>
                    <a:pt x="80" y="242"/>
                  </a:lnTo>
                  <a:lnTo>
                    <a:pt x="82" y="236"/>
                  </a:lnTo>
                  <a:lnTo>
                    <a:pt x="84" y="230"/>
                  </a:lnTo>
                  <a:lnTo>
                    <a:pt x="86" y="227"/>
                  </a:lnTo>
                  <a:lnTo>
                    <a:pt x="89" y="221"/>
                  </a:lnTo>
                  <a:lnTo>
                    <a:pt x="91" y="215"/>
                  </a:lnTo>
                  <a:lnTo>
                    <a:pt x="93" y="211"/>
                  </a:lnTo>
                  <a:lnTo>
                    <a:pt x="97" y="208"/>
                  </a:lnTo>
                  <a:lnTo>
                    <a:pt x="99" y="202"/>
                  </a:lnTo>
                  <a:lnTo>
                    <a:pt x="101" y="196"/>
                  </a:lnTo>
                  <a:lnTo>
                    <a:pt x="105" y="192"/>
                  </a:lnTo>
                  <a:lnTo>
                    <a:pt x="107" y="187"/>
                  </a:lnTo>
                  <a:lnTo>
                    <a:pt x="110" y="177"/>
                  </a:lnTo>
                  <a:lnTo>
                    <a:pt x="116" y="171"/>
                  </a:lnTo>
                  <a:lnTo>
                    <a:pt x="118" y="164"/>
                  </a:lnTo>
                  <a:lnTo>
                    <a:pt x="122" y="160"/>
                  </a:lnTo>
                  <a:lnTo>
                    <a:pt x="124" y="158"/>
                  </a:lnTo>
                  <a:lnTo>
                    <a:pt x="126" y="154"/>
                  </a:lnTo>
                  <a:lnTo>
                    <a:pt x="133" y="149"/>
                  </a:lnTo>
                  <a:lnTo>
                    <a:pt x="137" y="145"/>
                  </a:lnTo>
                  <a:lnTo>
                    <a:pt x="143" y="141"/>
                  </a:lnTo>
                  <a:lnTo>
                    <a:pt x="150" y="135"/>
                  </a:lnTo>
                  <a:lnTo>
                    <a:pt x="158" y="132"/>
                  </a:lnTo>
                  <a:lnTo>
                    <a:pt x="164" y="126"/>
                  </a:lnTo>
                  <a:lnTo>
                    <a:pt x="171" y="120"/>
                  </a:lnTo>
                  <a:lnTo>
                    <a:pt x="181" y="114"/>
                  </a:lnTo>
                  <a:lnTo>
                    <a:pt x="190" y="109"/>
                  </a:lnTo>
                  <a:lnTo>
                    <a:pt x="198" y="103"/>
                  </a:lnTo>
                  <a:lnTo>
                    <a:pt x="205" y="97"/>
                  </a:lnTo>
                  <a:lnTo>
                    <a:pt x="215" y="94"/>
                  </a:lnTo>
                  <a:lnTo>
                    <a:pt x="224" y="90"/>
                  </a:lnTo>
                  <a:lnTo>
                    <a:pt x="232" y="84"/>
                  </a:lnTo>
                  <a:lnTo>
                    <a:pt x="240" y="80"/>
                  </a:lnTo>
                  <a:lnTo>
                    <a:pt x="247" y="78"/>
                  </a:lnTo>
                  <a:lnTo>
                    <a:pt x="257" y="76"/>
                  </a:lnTo>
                  <a:lnTo>
                    <a:pt x="266" y="75"/>
                  </a:lnTo>
                  <a:lnTo>
                    <a:pt x="274" y="73"/>
                  </a:lnTo>
                  <a:lnTo>
                    <a:pt x="281" y="71"/>
                  </a:lnTo>
                  <a:lnTo>
                    <a:pt x="291" y="71"/>
                  </a:lnTo>
                  <a:lnTo>
                    <a:pt x="299" y="69"/>
                  </a:lnTo>
                  <a:lnTo>
                    <a:pt x="304" y="67"/>
                  </a:lnTo>
                  <a:lnTo>
                    <a:pt x="310" y="67"/>
                  </a:lnTo>
                  <a:lnTo>
                    <a:pt x="316" y="67"/>
                  </a:lnTo>
                  <a:lnTo>
                    <a:pt x="321" y="67"/>
                  </a:lnTo>
                  <a:lnTo>
                    <a:pt x="323" y="67"/>
                  </a:lnTo>
                  <a:lnTo>
                    <a:pt x="325" y="67"/>
                  </a:lnTo>
                  <a:lnTo>
                    <a:pt x="327" y="67"/>
                  </a:lnTo>
                  <a:lnTo>
                    <a:pt x="397" y="75"/>
                  </a:lnTo>
                  <a:lnTo>
                    <a:pt x="445" y="95"/>
                  </a:lnTo>
                  <a:lnTo>
                    <a:pt x="513" y="145"/>
                  </a:lnTo>
                  <a:lnTo>
                    <a:pt x="513" y="147"/>
                  </a:lnTo>
                  <a:lnTo>
                    <a:pt x="515" y="154"/>
                  </a:lnTo>
                  <a:lnTo>
                    <a:pt x="515" y="158"/>
                  </a:lnTo>
                  <a:lnTo>
                    <a:pt x="517" y="162"/>
                  </a:lnTo>
                  <a:lnTo>
                    <a:pt x="519" y="168"/>
                  </a:lnTo>
                  <a:lnTo>
                    <a:pt x="521" y="173"/>
                  </a:lnTo>
                  <a:lnTo>
                    <a:pt x="523" y="179"/>
                  </a:lnTo>
                  <a:lnTo>
                    <a:pt x="525" y="185"/>
                  </a:lnTo>
                  <a:lnTo>
                    <a:pt x="528" y="189"/>
                  </a:lnTo>
                  <a:lnTo>
                    <a:pt x="530" y="194"/>
                  </a:lnTo>
                  <a:lnTo>
                    <a:pt x="536" y="200"/>
                  </a:lnTo>
                  <a:lnTo>
                    <a:pt x="544" y="202"/>
                  </a:lnTo>
                  <a:lnTo>
                    <a:pt x="546" y="200"/>
                  </a:lnTo>
                  <a:lnTo>
                    <a:pt x="551" y="200"/>
                  </a:lnTo>
                  <a:lnTo>
                    <a:pt x="557" y="196"/>
                  </a:lnTo>
                  <a:lnTo>
                    <a:pt x="561" y="194"/>
                  </a:lnTo>
                  <a:lnTo>
                    <a:pt x="566" y="192"/>
                  </a:lnTo>
                  <a:lnTo>
                    <a:pt x="572" y="189"/>
                  </a:lnTo>
                  <a:lnTo>
                    <a:pt x="578" y="185"/>
                  </a:lnTo>
                  <a:lnTo>
                    <a:pt x="584" y="183"/>
                  </a:lnTo>
                  <a:lnTo>
                    <a:pt x="587" y="179"/>
                  </a:lnTo>
                  <a:lnTo>
                    <a:pt x="593" y="177"/>
                  </a:lnTo>
                  <a:lnTo>
                    <a:pt x="597" y="175"/>
                  </a:lnTo>
                  <a:lnTo>
                    <a:pt x="601" y="171"/>
                  </a:lnTo>
                  <a:lnTo>
                    <a:pt x="606" y="170"/>
                  </a:lnTo>
                  <a:lnTo>
                    <a:pt x="608" y="168"/>
                  </a:lnTo>
                  <a:lnTo>
                    <a:pt x="606" y="166"/>
                  </a:lnTo>
                  <a:lnTo>
                    <a:pt x="603" y="160"/>
                  </a:lnTo>
                  <a:lnTo>
                    <a:pt x="599" y="156"/>
                  </a:lnTo>
                  <a:lnTo>
                    <a:pt x="595" y="152"/>
                  </a:lnTo>
                  <a:lnTo>
                    <a:pt x="589" y="147"/>
                  </a:lnTo>
                  <a:lnTo>
                    <a:pt x="585" y="143"/>
                  </a:lnTo>
                  <a:lnTo>
                    <a:pt x="578" y="135"/>
                  </a:lnTo>
                  <a:lnTo>
                    <a:pt x="572" y="130"/>
                  </a:lnTo>
                  <a:lnTo>
                    <a:pt x="565" y="122"/>
                  </a:lnTo>
                  <a:lnTo>
                    <a:pt x="559" y="114"/>
                  </a:lnTo>
                  <a:lnTo>
                    <a:pt x="549" y="107"/>
                  </a:lnTo>
                  <a:lnTo>
                    <a:pt x="542" y="101"/>
                  </a:lnTo>
                  <a:lnTo>
                    <a:pt x="532" y="94"/>
                  </a:lnTo>
                  <a:lnTo>
                    <a:pt x="525" y="86"/>
                  </a:lnTo>
                  <a:lnTo>
                    <a:pt x="519" y="80"/>
                  </a:lnTo>
                  <a:lnTo>
                    <a:pt x="513" y="76"/>
                  </a:lnTo>
                  <a:lnTo>
                    <a:pt x="509" y="73"/>
                  </a:lnTo>
                  <a:lnTo>
                    <a:pt x="504" y="69"/>
                  </a:lnTo>
                  <a:lnTo>
                    <a:pt x="498" y="65"/>
                  </a:lnTo>
                  <a:lnTo>
                    <a:pt x="494" y="61"/>
                  </a:lnTo>
                  <a:lnTo>
                    <a:pt x="489" y="57"/>
                  </a:lnTo>
                  <a:lnTo>
                    <a:pt x="483" y="54"/>
                  </a:lnTo>
                  <a:lnTo>
                    <a:pt x="477" y="50"/>
                  </a:lnTo>
                  <a:lnTo>
                    <a:pt x="473" y="46"/>
                  </a:lnTo>
                  <a:lnTo>
                    <a:pt x="468" y="42"/>
                  </a:lnTo>
                  <a:lnTo>
                    <a:pt x="462" y="38"/>
                  </a:lnTo>
                  <a:lnTo>
                    <a:pt x="456" y="37"/>
                  </a:lnTo>
                  <a:lnTo>
                    <a:pt x="451" y="33"/>
                  </a:lnTo>
                  <a:lnTo>
                    <a:pt x="445" y="31"/>
                  </a:lnTo>
                  <a:lnTo>
                    <a:pt x="441" y="27"/>
                  </a:lnTo>
                  <a:lnTo>
                    <a:pt x="433" y="23"/>
                  </a:lnTo>
                  <a:lnTo>
                    <a:pt x="428" y="21"/>
                  </a:lnTo>
                  <a:lnTo>
                    <a:pt x="422" y="19"/>
                  </a:lnTo>
                  <a:lnTo>
                    <a:pt x="416" y="18"/>
                  </a:lnTo>
                  <a:lnTo>
                    <a:pt x="411" y="14"/>
                  </a:lnTo>
                  <a:lnTo>
                    <a:pt x="405" y="12"/>
                  </a:lnTo>
                  <a:lnTo>
                    <a:pt x="399" y="10"/>
                  </a:lnTo>
                  <a:lnTo>
                    <a:pt x="394" y="8"/>
                  </a:lnTo>
                  <a:lnTo>
                    <a:pt x="388" y="6"/>
                  </a:lnTo>
                  <a:lnTo>
                    <a:pt x="382" y="4"/>
                  </a:lnTo>
                  <a:lnTo>
                    <a:pt x="376" y="2"/>
                  </a:lnTo>
                  <a:lnTo>
                    <a:pt x="371" y="2"/>
                  </a:lnTo>
                  <a:lnTo>
                    <a:pt x="365" y="2"/>
                  </a:lnTo>
                  <a:lnTo>
                    <a:pt x="359" y="0"/>
                  </a:lnTo>
                  <a:lnTo>
                    <a:pt x="354" y="0"/>
                  </a:lnTo>
                  <a:lnTo>
                    <a:pt x="350" y="0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5" y="0"/>
                  </a:lnTo>
                  <a:lnTo>
                    <a:pt x="319" y="0"/>
                  </a:lnTo>
                  <a:lnTo>
                    <a:pt x="314" y="0"/>
                  </a:lnTo>
                  <a:lnTo>
                    <a:pt x="310" y="0"/>
                  </a:lnTo>
                  <a:lnTo>
                    <a:pt x="304" y="2"/>
                  </a:lnTo>
                  <a:lnTo>
                    <a:pt x="299" y="2"/>
                  </a:lnTo>
                  <a:lnTo>
                    <a:pt x="293" y="2"/>
                  </a:lnTo>
                  <a:lnTo>
                    <a:pt x="287" y="2"/>
                  </a:lnTo>
                  <a:lnTo>
                    <a:pt x="283" y="2"/>
                  </a:lnTo>
                  <a:lnTo>
                    <a:pt x="278" y="2"/>
                  </a:lnTo>
                  <a:lnTo>
                    <a:pt x="274" y="4"/>
                  </a:lnTo>
                  <a:lnTo>
                    <a:pt x="268" y="4"/>
                  </a:lnTo>
                  <a:lnTo>
                    <a:pt x="264" y="6"/>
                  </a:lnTo>
                  <a:lnTo>
                    <a:pt x="259" y="6"/>
                  </a:lnTo>
                  <a:lnTo>
                    <a:pt x="253" y="8"/>
                  </a:lnTo>
                  <a:lnTo>
                    <a:pt x="249" y="8"/>
                  </a:lnTo>
                  <a:lnTo>
                    <a:pt x="245" y="10"/>
                  </a:lnTo>
                  <a:lnTo>
                    <a:pt x="236" y="10"/>
                  </a:lnTo>
                  <a:lnTo>
                    <a:pt x="228" y="14"/>
                  </a:lnTo>
                  <a:lnTo>
                    <a:pt x="219" y="16"/>
                  </a:lnTo>
                  <a:lnTo>
                    <a:pt x="211" y="18"/>
                  </a:lnTo>
                  <a:lnTo>
                    <a:pt x="205" y="21"/>
                  </a:lnTo>
                  <a:lnTo>
                    <a:pt x="198" y="23"/>
                  </a:lnTo>
                  <a:lnTo>
                    <a:pt x="190" y="25"/>
                  </a:lnTo>
                  <a:lnTo>
                    <a:pt x="184" y="27"/>
                  </a:lnTo>
                  <a:lnTo>
                    <a:pt x="177" y="29"/>
                  </a:lnTo>
                  <a:lnTo>
                    <a:pt x="173" y="31"/>
                  </a:lnTo>
                  <a:lnTo>
                    <a:pt x="167" y="33"/>
                  </a:lnTo>
                  <a:lnTo>
                    <a:pt x="162" y="37"/>
                  </a:lnTo>
                  <a:lnTo>
                    <a:pt x="158" y="38"/>
                  </a:lnTo>
                  <a:lnTo>
                    <a:pt x="154" y="40"/>
                  </a:lnTo>
                  <a:lnTo>
                    <a:pt x="146" y="44"/>
                  </a:lnTo>
                  <a:lnTo>
                    <a:pt x="143" y="46"/>
                  </a:lnTo>
                  <a:lnTo>
                    <a:pt x="139" y="48"/>
                  </a:lnTo>
                  <a:lnTo>
                    <a:pt x="139" y="50"/>
                  </a:lnTo>
                  <a:lnTo>
                    <a:pt x="137" y="50"/>
                  </a:lnTo>
                  <a:lnTo>
                    <a:pt x="135" y="52"/>
                  </a:lnTo>
                  <a:lnTo>
                    <a:pt x="129" y="56"/>
                  </a:lnTo>
                  <a:lnTo>
                    <a:pt x="126" y="61"/>
                  </a:lnTo>
                  <a:lnTo>
                    <a:pt x="120" y="67"/>
                  </a:lnTo>
                  <a:lnTo>
                    <a:pt x="112" y="75"/>
                  </a:lnTo>
                  <a:lnTo>
                    <a:pt x="105" y="82"/>
                  </a:lnTo>
                  <a:lnTo>
                    <a:pt x="97" y="90"/>
                  </a:lnTo>
                  <a:lnTo>
                    <a:pt x="89" y="97"/>
                  </a:lnTo>
                  <a:lnTo>
                    <a:pt x="82" y="105"/>
                  </a:lnTo>
                  <a:lnTo>
                    <a:pt x="74" y="113"/>
                  </a:lnTo>
                  <a:lnTo>
                    <a:pt x="69" y="118"/>
                  </a:lnTo>
                  <a:lnTo>
                    <a:pt x="63" y="122"/>
                  </a:lnTo>
                  <a:lnTo>
                    <a:pt x="59" y="128"/>
                  </a:lnTo>
                  <a:lnTo>
                    <a:pt x="57" y="130"/>
                  </a:lnTo>
                  <a:lnTo>
                    <a:pt x="57" y="132"/>
                  </a:lnTo>
                  <a:close/>
                </a:path>
              </a:pathLst>
            </a:custGeom>
            <a:solidFill>
              <a:srgbClr val="FAAD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55" name="Freeform 309"/>
            <p:cNvSpPr>
              <a:spLocks/>
            </p:cNvSpPr>
            <p:nvPr/>
          </p:nvSpPr>
          <p:spPr bwMode="auto">
            <a:xfrm>
              <a:off x="4822" y="3259"/>
              <a:ext cx="105" cy="102"/>
            </a:xfrm>
            <a:custGeom>
              <a:avLst/>
              <a:gdLst>
                <a:gd name="T0" fmla="*/ 3 w 211"/>
                <a:gd name="T1" fmla="*/ 2 h 205"/>
                <a:gd name="T2" fmla="*/ 0 w 211"/>
                <a:gd name="T3" fmla="*/ 0 h 205"/>
                <a:gd name="T4" fmla="*/ 0 w 211"/>
                <a:gd name="T5" fmla="*/ 0 h 205"/>
                <a:gd name="T6" fmla="*/ 0 w 211"/>
                <a:gd name="T7" fmla="*/ 0 h 205"/>
                <a:gd name="T8" fmla="*/ 0 w 211"/>
                <a:gd name="T9" fmla="*/ 0 h 205"/>
                <a:gd name="T10" fmla="*/ 0 w 211"/>
                <a:gd name="T11" fmla="*/ 0 h 205"/>
                <a:gd name="T12" fmla="*/ 0 w 211"/>
                <a:gd name="T13" fmla="*/ 0 h 205"/>
                <a:gd name="T14" fmla="*/ 0 w 211"/>
                <a:gd name="T15" fmla="*/ 0 h 205"/>
                <a:gd name="T16" fmla="*/ 0 w 211"/>
                <a:gd name="T17" fmla="*/ 0 h 205"/>
                <a:gd name="T18" fmla="*/ 0 w 211"/>
                <a:gd name="T19" fmla="*/ 0 h 205"/>
                <a:gd name="T20" fmla="*/ 0 w 211"/>
                <a:gd name="T21" fmla="*/ 0 h 205"/>
                <a:gd name="T22" fmla="*/ 0 w 211"/>
                <a:gd name="T23" fmla="*/ 0 h 205"/>
                <a:gd name="T24" fmla="*/ 0 w 211"/>
                <a:gd name="T25" fmla="*/ 0 h 205"/>
                <a:gd name="T26" fmla="*/ 0 w 211"/>
                <a:gd name="T27" fmla="*/ 0 h 205"/>
                <a:gd name="T28" fmla="*/ 0 w 211"/>
                <a:gd name="T29" fmla="*/ 0 h 205"/>
                <a:gd name="T30" fmla="*/ 0 w 211"/>
                <a:gd name="T31" fmla="*/ 0 h 205"/>
                <a:gd name="T32" fmla="*/ 0 w 211"/>
                <a:gd name="T33" fmla="*/ 0 h 205"/>
                <a:gd name="T34" fmla="*/ 0 w 211"/>
                <a:gd name="T35" fmla="*/ 0 h 205"/>
                <a:gd name="T36" fmla="*/ 0 w 211"/>
                <a:gd name="T37" fmla="*/ 1 h 205"/>
                <a:gd name="T38" fmla="*/ 3 w 211"/>
                <a:gd name="T39" fmla="*/ 3 h 205"/>
                <a:gd name="T40" fmla="*/ 3 w 211"/>
                <a:gd name="T41" fmla="*/ 2 h 205"/>
                <a:gd name="T42" fmla="*/ 3 w 211"/>
                <a:gd name="T43" fmla="*/ 2 h 2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1"/>
                <a:gd name="T67" fmla="*/ 0 h 205"/>
                <a:gd name="T68" fmla="*/ 211 w 211"/>
                <a:gd name="T69" fmla="*/ 205 h 2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1" h="205">
                  <a:moveTo>
                    <a:pt x="211" y="156"/>
                  </a:moveTo>
                  <a:lnTo>
                    <a:pt x="44" y="12"/>
                  </a:lnTo>
                  <a:lnTo>
                    <a:pt x="42" y="10"/>
                  </a:lnTo>
                  <a:lnTo>
                    <a:pt x="38" y="8"/>
                  </a:lnTo>
                  <a:lnTo>
                    <a:pt x="33" y="6"/>
                  </a:lnTo>
                  <a:lnTo>
                    <a:pt x="27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29" y="69"/>
                  </a:lnTo>
                  <a:lnTo>
                    <a:pt x="192" y="205"/>
                  </a:lnTo>
                  <a:lnTo>
                    <a:pt x="211" y="156"/>
                  </a:lnTo>
                  <a:close/>
                </a:path>
              </a:pathLst>
            </a:custGeom>
            <a:solidFill>
              <a:srgbClr val="EDDE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56" name="Freeform 310"/>
            <p:cNvSpPr>
              <a:spLocks/>
            </p:cNvSpPr>
            <p:nvPr/>
          </p:nvSpPr>
          <p:spPr bwMode="auto">
            <a:xfrm>
              <a:off x="4343" y="3418"/>
              <a:ext cx="51" cy="55"/>
            </a:xfrm>
            <a:custGeom>
              <a:avLst/>
              <a:gdLst>
                <a:gd name="T0" fmla="*/ 2 w 102"/>
                <a:gd name="T1" fmla="*/ 0 h 111"/>
                <a:gd name="T2" fmla="*/ 2 w 102"/>
                <a:gd name="T3" fmla="*/ 0 h 111"/>
                <a:gd name="T4" fmla="*/ 2 w 102"/>
                <a:gd name="T5" fmla="*/ 0 h 111"/>
                <a:gd name="T6" fmla="*/ 2 w 102"/>
                <a:gd name="T7" fmla="*/ 0 h 111"/>
                <a:gd name="T8" fmla="*/ 2 w 102"/>
                <a:gd name="T9" fmla="*/ 0 h 111"/>
                <a:gd name="T10" fmla="*/ 2 w 102"/>
                <a:gd name="T11" fmla="*/ 0 h 111"/>
                <a:gd name="T12" fmla="*/ 2 w 102"/>
                <a:gd name="T13" fmla="*/ 0 h 111"/>
                <a:gd name="T14" fmla="*/ 1 w 102"/>
                <a:gd name="T15" fmla="*/ 0 h 111"/>
                <a:gd name="T16" fmla="*/ 1 w 102"/>
                <a:gd name="T17" fmla="*/ 0 h 111"/>
                <a:gd name="T18" fmla="*/ 1 w 102"/>
                <a:gd name="T19" fmla="*/ 0 h 111"/>
                <a:gd name="T20" fmla="*/ 1 w 102"/>
                <a:gd name="T21" fmla="*/ 0 h 111"/>
                <a:gd name="T22" fmla="*/ 1 w 102"/>
                <a:gd name="T23" fmla="*/ 0 h 111"/>
                <a:gd name="T24" fmla="*/ 1 w 102"/>
                <a:gd name="T25" fmla="*/ 0 h 111"/>
                <a:gd name="T26" fmla="*/ 1 w 102"/>
                <a:gd name="T27" fmla="*/ 0 h 111"/>
                <a:gd name="T28" fmla="*/ 1 w 102"/>
                <a:gd name="T29" fmla="*/ 0 h 111"/>
                <a:gd name="T30" fmla="*/ 1 w 102"/>
                <a:gd name="T31" fmla="*/ 0 h 111"/>
                <a:gd name="T32" fmla="*/ 1 w 102"/>
                <a:gd name="T33" fmla="*/ 0 h 111"/>
                <a:gd name="T34" fmla="*/ 1 w 102"/>
                <a:gd name="T35" fmla="*/ 0 h 111"/>
                <a:gd name="T36" fmla="*/ 1 w 102"/>
                <a:gd name="T37" fmla="*/ 0 h 111"/>
                <a:gd name="T38" fmla="*/ 1 w 102"/>
                <a:gd name="T39" fmla="*/ 0 h 111"/>
                <a:gd name="T40" fmla="*/ 1 w 102"/>
                <a:gd name="T41" fmla="*/ 0 h 111"/>
                <a:gd name="T42" fmla="*/ 1 w 102"/>
                <a:gd name="T43" fmla="*/ 0 h 111"/>
                <a:gd name="T44" fmla="*/ 0 w 102"/>
                <a:gd name="T45" fmla="*/ 0 h 111"/>
                <a:gd name="T46" fmla="*/ 0 w 102"/>
                <a:gd name="T47" fmla="*/ 0 h 111"/>
                <a:gd name="T48" fmla="*/ 0 w 102"/>
                <a:gd name="T49" fmla="*/ 0 h 111"/>
                <a:gd name="T50" fmla="*/ 0 w 102"/>
                <a:gd name="T51" fmla="*/ 0 h 111"/>
                <a:gd name="T52" fmla="*/ 0 w 102"/>
                <a:gd name="T53" fmla="*/ 0 h 111"/>
                <a:gd name="T54" fmla="*/ 0 w 102"/>
                <a:gd name="T55" fmla="*/ 1 h 111"/>
                <a:gd name="T56" fmla="*/ 1 w 102"/>
                <a:gd name="T57" fmla="*/ 1 h 111"/>
                <a:gd name="T58" fmla="*/ 1 w 102"/>
                <a:gd name="T59" fmla="*/ 1 h 111"/>
                <a:gd name="T60" fmla="*/ 1 w 102"/>
                <a:gd name="T61" fmla="*/ 1 h 111"/>
                <a:gd name="T62" fmla="*/ 1 w 102"/>
                <a:gd name="T63" fmla="*/ 1 h 111"/>
                <a:gd name="T64" fmla="*/ 1 w 102"/>
                <a:gd name="T65" fmla="*/ 1 h 111"/>
                <a:gd name="T66" fmla="*/ 1 w 102"/>
                <a:gd name="T67" fmla="*/ 1 h 111"/>
                <a:gd name="T68" fmla="*/ 1 w 102"/>
                <a:gd name="T69" fmla="*/ 1 h 111"/>
                <a:gd name="T70" fmla="*/ 1 w 102"/>
                <a:gd name="T71" fmla="*/ 1 h 111"/>
                <a:gd name="T72" fmla="*/ 1 w 102"/>
                <a:gd name="T73" fmla="*/ 1 h 111"/>
                <a:gd name="T74" fmla="*/ 1 w 102"/>
                <a:gd name="T75" fmla="*/ 1 h 111"/>
                <a:gd name="T76" fmla="*/ 1 w 102"/>
                <a:gd name="T77" fmla="*/ 1 h 111"/>
                <a:gd name="T78" fmla="*/ 1 w 102"/>
                <a:gd name="T79" fmla="*/ 1 h 111"/>
                <a:gd name="T80" fmla="*/ 1 w 102"/>
                <a:gd name="T81" fmla="*/ 1 h 111"/>
                <a:gd name="T82" fmla="*/ 2 w 102"/>
                <a:gd name="T83" fmla="*/ 1 h 111"/>
                <a:gd name="T84" fmla="*/ 2 w 102"/>
                <a:gd name="T85" fmla="*/ 1 h 111"/>
                <a:gd name="T86" fmla="*/ 2 w 102"/>
                <a:gd name="T87" fmla="*/ 1 h 111"/>
                <a:gd name="T88" fmla="*/ 2 w 102"/>
                <a:gd name="T89" fmla="*/ 1 h 111"/>
                <a:gd name="T90" fmla="*/ 2 w 102"/>
                <a:gd name="T91" fmla="*/ 1 h 111"/>
                <a:gd name="T92" fmla="*/ 2 w 102"/>
                <a:gd name="T93" fmla="*/ 1 h 111"/>
                <a:gd name="T94" fmla="*/ 2 w 102"/>
                <a:gd name="T95" fmla="*/ 1 h 111"/>
                <a:gd name="T96" fmla="*/ 2 w 102"/>
                <a:gd name="T97" fmla="*/ 0 h 111"/>
                <a:gd name="T98" fmla="*/ 2 w 102"/>
                <a:gd name="T99" fmla="*/ 0 h 1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2"/>
                <a:gd name="T151" fmla="*/ 0 h 111"/>
                <a:gd name="T152" fmla="*/ 102 w 102"/>
                <a:gd name="T153" fmla="*/ 111 h 1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2" h="111">
                  <a:moveTo>
                    <a:pt x="95" y="27"/>
                  </a:moveTo>
                  <a:lnTo>
                    <a:pt x="91" y="25"/>
                  </a:lnTo>
                  <a:lnTo>
                    <a:pt x="87" y="19"/>
                  </a:lnTo>
                  <a:lnTo>
                    <a:pt x="81" y="17"/>
                  </a:lnTo>
                  <a:lnTo>
                    <a:pt x="79" y="14"/>
                  </a:lnTo>
                  <a:lnTo>
                    <a:pt x="74" y="12"/>
                  </a:lnTo>
                  <a:lnTo>
                    <a:pt x="70" y="10"/>
                  </a:lnTo>
                  <a:lnTo>
                    <a:pt x="64" y="6"/>
                  </a:lnTo>
                  <a:lnTo>
                    <a:pt x="58" y="4"/>
                  </a:lnTo>
                  <a:lnTo>
                    <a:pt x="53" y="2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6" y="2"/>
                  </a:lnTo>
                  <a:lnTo>
                    <a:pt x="32" y="4"/>
                  </a:lnTo>
                  <a:lnTo>
                    <a:pt x="26" y="6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3" y="16"/>
                  </a:lnTo>
                  <a:lnTo>
                    <a:pt x="11" y="19"/>
                  </a:lnTo>
                  <a:lnTo>
                    <a:pt x="5" y="27"/>
                  </a:lnTo>
                  <a:lnTo>
                    <a:pt x="3" y="35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1" y="75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5" y="88"/>
                  </a:lnTo>
                  <a:lnTo>
                    <a:pt x="7" y="92"/>
                  </a:lnTo>
                  <a:lnTo>
                    <a:pt x="11" y="97"/>
                  </a:lnTo>
                  <a:lnTo>
                    <a:pt x="19" y="103"/>
                  </a:lnTo>
                  <a:lnTo>
                    <a:pt x="22" y="107"/>
                  </a:lnTo>
                  <a:lnTo>
                    <a:pt x="30" y="109"/>
                  </a:lnTo>
                  <a:lnTo>
                    <a:pt x="36" y="111"/>
                  </a:lnTo>
                  <a:lnTo>
                    <a:pt x="43" y="111"/>
                  </a:lnTo>
                  <a:lnTo>
                    <a:pt x="51" y="111"/>
                  </a:lnTo>
                  <a:lnTo>
                    <a:pt x="58" y="109"/>
                  </a:lnTo>
                  <a:lnTo>
                    <a:pt x="66" y="105"/>
                  </a:lnTo>
                  <a:lnTo>
                    <a:pt x="76" y="101"/>
                  </a:lnTo>
                  <a:lnTo>
                    <a:pt x="81" y="97"/>
                  </a:lnTo>
                  <a:lnTo>
                    <a:pt x="89" y="94"/>
                  </a:lnTo>
                  <a:lnTo>
                    <a:pt x="93" y="92"/>
                  </a:lnTo>
                  <a:lnTo>
                    <a:pt x="95" y="92"/>
                  </a:lnTo>
                  <a:lnTo>
                    <a:pt x="102" y="65"/>
                  </a:lnTo>
                  <a:lnTo>
                    <a:pt x="95" y="27"/>
                  </a:lnTo>
                  <a:close/>
                </a:path>
              </a:pathLst>
            </a:custGeom>
            <a:solidFill>
              <a:srgbClr val="B3B3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57" name="Freeform 311"/>
            <p:cNvSpPr>
              <a:spLocks/>
            </p:cNvSpPr>
            <p:nvPr/>
          </p:nvSpPr>
          <p:spPr bwMode="auto">
            <a:xfrm>
              <a:off x="4916" y="3249"/>
              <a:ext cx="174" cy="142"/>
            </a:xfrm>
            <a:custGeom>
              <a:avLst/>
              <a:gdLst>
                <a:gd name="T0" fmla="*/ 5 w 347"/>
                <a:gd name="T1" fmla="*/ 1 h 283"/>
                <a:gd name="T2" fmla="*/ 2 w 347"/>
                <a:gd name="T3" fmla="*/ 3 h 283"/>
                <a:gd name="T4" fmla="*/ 1 w 347"/>
                <a:gd name="T5" fmla="*/ 3 h 283"/>
                <a:gd name="T6" fmla="*/ 1 w 347"/>
                <a:gd name="T7" fmla="*/ 3 h 283"/>
                <a:gd name="T8" fmla="*/ 1 w 347"/>
                <a:gd name="T9" fmla="*/ 3 h 283"/>
                <a:gd name="T10" fmla="*/ 1 w 347"/>
                <a:gd name="T11" fmla="*/ 3 h 283"/>
                <a:gd name="T12" fmla="*/ 1 w 347"/>
                <a:gd name="T13" fmla="*/ 3 h 283"/>
                <a:gd name="T14" fmla="*/ 1 w 347"/>
                <a:gd name="T15" fmla="*/ 4 h 283"/>
                <a:gd name="T16" fmla="*/ 0 w 347"/>
                <a:gd name="T17" fmla="*/ 4 h 283"/>
                <a:gd name="T18" fmla="*/ 0 w 347"/>
                <a:gd name="T19" fmla="*/ 4 h 283"/>
                <a:gd name="T20" fmla="*/ 1 w 347"/>
                <a:gd name="T21" fmla="*/ 4 h 283"/>
                <a:gd name="T22" fmla="*/ 1 w 347"/>
                <a:gd name="T23" fmla="*/ 5 h 283"/>
                <a:gd name="T24" fmla="*/ 1 w 347"/>
                <a:gd name="T25" fmla="*/ 5 h 283"/>
                <a:gd name="T26" fmla="*/ 1 w 347"/>
                <a:gd name="T27" fmla="*/ 5 h 283"/>
                <a:gd name="T28" fmla="*/ 1 w 347"/>
                <a:gd name="T29" fmla="*/ 5 h 283"/>
                <a:gd name="T30" fmla="*/ 1 w 347"/>
                <a:gd name="T31" fmla="*/ 5 h 283"/>
                <a:gd name="T32" fmla="*/ 2 w 347"/>
                <a:gd name="T33" fmla="*/ 5 h 283"/>
                <a:gd name="T34" fmla="*/ 2 w 347"/>
                <a:gd name="T35" fmla="*/ 5 h 283"/>
                <a:gd name="T36" fmla="*/ 2 w 347"/>
                <a:gd name="T37" fmla="*/ 5 h 283"/>
                <a:gd name="T38" fmla="*/ 2 w 347"/>
                <a:gd name="T39" fmla="*/ 5 h 283"/>
                <a:gd name="T40" fmla="*/ 2 w 347"/>
                <a:gd name="T41" fmla="*/ 5 h 283"/>
                <a:gd name="T42" fmla="*/ 2 w 347"/>
                <a:gd name="T43" fmla="*/ 5 h 283"/>
                <a:gd name="T44" fmla="*/ 3 w 347"/>
                <a:gd name="T45" fmla="*/ 5 h 283"/>
                <a:gd name="T46" fmla="*/ 3 w 347"/>
                <a:gd name="T47" fmla="*/ 5 h 283"/>
                <a:gd name="T48" fmla="*/ 3 w 347"/>
                <a:gd name="T49" fmla="*/ 4 h 283"/>
                <a:gd name="T50" fmla="*/ 3 w 347"/>
                <a:gd name="T51" fmla="*/ 4 h 283"/>
                <a:gd name="T52" fmla="*/ 3 w 347"/>
                <a:gd name="T53" fmla="*/ 4 h 283"/>
                <a:gd name="T54" fmla="*/ 3 w 347"/>
                <a:gd name="T55" fmla="*/ 3 h 283"/>
                <a:gd name="T56" fmla="*/ 3 w 347"/>
                <a:gd name="T57" fmla="*/ 3 h 283"/>
                <a:gd name="T58" fmla="*/ 3 w 347"/>
                <a:gd name="T59" fmla="*/ 3 h 283"/>
                <a:gd name="T60" fmla="*/ 3 w 347"/>
                <a:gd name="T61" fmla="*/ 3 h 283"/>
                <a:gd name="T62" fmla="*/ 3 w 347"/>
                <a:gd name="T63" fmla="*/ 3 h 283"/>
                <a:gd name="T64" fmla="*/ 3 w 347"/>
                <a:gd name="T65" fmla="*/ 3 h 283"/>
                <a:gd name="T66" fmla="*/ 4 w 347"/>
                <a:gd name="T67" fmla="*/ 3 h 283"/>
                <a:gd name="T68" fmla="*/ 4 w 347"/>
                <a:gd name="T69" fmla="*/ 3 h 283"/>
                <a:gd name="T70" fmla="*/ 4 w 347"/>
                <a:gd name="T71" fmla="*/ 3 h 283"/>
                <a:gd name="T72" fmla="*/ 4 w 347"/>
                <a:gd name="T73" fmla="*/ 2 h 283"/>
                <a:gd name="T74" fmla="*/ 5 w 347"/>
                <a:gd name="T75" fmla="*/ 2 h 283"/>
                <a:gd name="T76" fmla="*/ 5 w 347"/>
                <a:gd name="T77" fmla="*/ 2 h 283"/>
                <a:gd name="T78" fmla="*/ 5 w 347"/>
                <a:gd name="T79" fmla="*/ 2 h 283"/>
                <a:gd name="T80" fmla="*/ 5 w 347"/>
                <a:gd name="T81" fmla="*/ 2 h 283"/>
                <a:gd name="T82" fmla="*/ 5 w 347"/>
                <a:gd name="T83" fmla="*/ 2 h 283"/>
                <a:gd name="T84" fmla="*/ 5 w 347"/>
                <a:gd name="T85" fmla="*/ 2 h 283"/>
                <a:gd name="T86" fmla="*/ 6 w 347"/>
                <a:gd name="T87" fmla="*/ 2 h 283"/>
                <a:gd name="T88" fmla="*/ 6 w 347"/>
                <a:gd name="T89" fmla="*/ 2 h 283"/>
                <a:gd name="T90" fmla="*/ 6 w 347"/>
                <a:gd name="T91" fmla="*/ 1 h 283"/>
                <a:gd name="T92" fmla="*/ 6 w 347"/>
                <a:gd name="T93" fmla="*/ 1 h 283"/>
                <a:gd name="T94" fmla="*/ 6 w 347"/>
                <a:gd name="T95" fmla="*/ 1 h 283"/>
                <a:gd name="T96" fmla="*/ 6 w 347"/>
                <a:gd name="T97" fmla="*/ 1 h 283"/>
                <a:gd name="T98" fmla="*/ 6 w 347"/>
                <a:gd name="T99" fmla="*/ 1 h 283"/>
                <a:gd name="T100" fmla="*/ 5 w 347"/>
                <a:gd name="T101" fmla="*/ 1 h 283"/>
                <a:gd name="T102" fmla="*/ 5 w 347"/>
                <a:gd name="T103" fmla="*/ 0 h 283"/>
                <a:gd name="T104" fmla="*/ 5 w 347"/>
                <a:gd name="T105" fmla="*/ 0 h 2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7"/>
                <a:gd name="T160" fmla="*/ 0 h 283"/>
                <a:gd name="T161" fmla="*/ 347 w 347"/>
                <a:gd name="T162" fmla="*/ 283 h 28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7" h="283">
                  <a:moveTo>
                    <a:pt x="296" y="0"/>
                  </a:moveTo>
                  <a:lnTo>
                    <a:pt x="285" y="61"/>
                  </a:lnTo>
                  <a:lnTo>
                    <a:pt x="134" y="143"/>
                  </a:lnTo>
                  <a:lnTo>
                    <a:pt x="77" y="133"/>
                  </a:lnTo>
                  <a:lnTo>
                    <a:pt x="34" y="143"/>
                  </a:lnTo>
                  <a:lnTo>
                    <a:pt x="32" y="145"/>
                  </a:lnTo>
                  <a:lnTo>
                    <a:pt x="30" y="148"/>
                  </a:lnTo>
                  <a:lnTo>
                    <a:pt x="26" y="152"/>
                  </a:lnTo>
                  <a:lnTo>
                    <a:pt x="22" y="158"/>
                  </a:lnTo>
                  <a:lnTo>
                    <a:pt x="19" y="165"/>
                  </a:lnTo>
                  <a:lnTo>
                    <a:pt x="15" y="173"/>
                  </a:lnTo>
                  <a:lnTo>
                    <a:pt x="13" y="181"/>
                  </a:lnTo>
                  <a:lnTo>
                    <a:pt x="7" y="188"/>
                  </a:lnTo>
                  <a:lnTo>
                    <a:pt x="5" y="196"/>
                  </a:lnTo>
                  <a:lnTo>
                    <a:pt x="1" y="203"/>
                  </a:lnTo>
                  <a:lnTo>
                    <a:pt x="1" y="211"/>
                  </a:lnTo>
                  <a:lnTo>
                    <a:pt x="0" y="219"/>
                  </a:lnTo>
                  <a:lnTo>
                    <a:pt x="0" y="226"/>
                  </a:lnTo>
                  <a:lnTo>
                    <a:pt x="0" y="232"/>
                  </a:lnTo>
                  <a:lnTo>
                    <a:pt x="3" y="238"/>
                  </a:lnTo>
                  <a:lnTo>
                    <a:pt x="9" y="245"/>
                  </a:lnTo>
                  <a:lnTo>
                    <a:pt x="17" y="255"/>
                  </a:lnTo>
                  <a:lnTo>
                    <a:pt x="24" y="260"/>
                  </a:lnTo>
                  <a:lnTo>
                    <a:pt x="34" y="268"/>
                  </a:lnTo>
                  <a:lnTo>
                    <a:pt x="39" y="274"/>
                  </a:lnTo>
                  <a:lnTo>
                    <a:pt x="47" y="278"/>
                  </a:lnTo>
                  <a:lnTo>
                    <a:pt x="51" y="279"/>
                  </a:lnTo>
                  <a:lnTo>
                    <a:pt x="53" y="281"/>
                  </a:lnTo>
                  <a:lnTo>
                    <a:pt x="55" y="281"/>
                  </a:lnTo>
                  <a:lnTo>
                    <a:pt x="58" y="281"/>
                  </a:lnTo>
                  <a:lnTo>
                    <a:pt x="60" y="281"/>
                  </a:lnTo>
                  <a:lnTo>
                    <a:pt x="64" y="283"/>
                  </a:lnTo>
                  <a:lnTo>
                    <a:pt x="70" y="283"/>
                  </a:lnTo>
                  <a:lnTo>
                    <a:pt x="76" y="283"/>
                  </a:lnTo>
                  <a:lnTo>
                    <a:pt x="79" y="283"/>
                  </a:lnTo>
                  <a:lnTo>
                    <a:pt x="83" y="283"/>
                  </a:lnTo>
                  <a:lnTo>
                    <a:pt x="89" y="281"/>
                  </a:lnTo>
                  <a:lnTo>
                    <a:pt x="93" y="281"/>
                  </a:lnTo>
                  <a:lnTo>
                    <a:pt x="100" y="279"/>
                  </a:lnTo>
                  <a:lnTo>
                    <a:pt x="108" y="279"/>
                  </a:lnTo>
                  <a:lnTo>
                    <a:pt x="112" y="274"/>
                  </a:lnTo>
                  <a:lnTo>
                    <a:pt x="117" y="270"/>
                  </a:lnTo>
                  <a:lnTo>
                    <a:pt x="123" y="266"/>
                  </a:lnTo>
                  <a:lnTo>
                    <a:pt x="127" y="264"/>
                  </a:lnTo>
                  <a:lnTo>
                    <a:pt x="133" y="260"/>
                  </a:lnTo>
                  <a:lnTo>
                    <a:pt x="136" y="259"/>
                  </a:lnTo>
                  <a:lnTo>
                    <a:pt x="138" y="257"/>
                  </a:lnTo>
                  <a:lnTo>
                    <a:pt x="140" y="257"/>
                  </a:lnTo>
                  <a:lnTo>
                    <a:pt x="155" y="222"/>
                  </a:lnTo>
                  <a:lnTo>
                    <a:pt x="153" y="221"/>
                  </a:lnTo>
                  <a:lnTo>
                    <a:pt x="153" y="215"/>
                  </a:lnTo>
                  <a:lnTo>
                    <a:pt x="150" y="209"/>
                  </a:lnTo>
                  <a:lnTo>
                    <a:pt x="148" y="203"/>
                  </a:lnTo>
                  <a:lnTo>
                    <a:pt x="146" y="196"/>
                  </a:lnTo>
                  <a:lnTo>
                    <a:pt x="146" y="190"/>
                  </a:lnTo>
                  <a:lnTo>
                    <a:pt x="146" y="186"/>
                  </a:lnTo>
                  <a:lnTo>
                    <a:pt x="148" y="184"/>
                  </a:lnTo>
                  <a:lnTo>
                    <a:pt x="152" y="183"/>
                  </a:lnTo>
                  <a:lnTo>
                    <a:pt x="159" y="181"/>
                  </a:lnTo>
                  <a:lnTo>
                    <a:pt x="161" y="177"/>
                  </a:lnTo>
                  <a:lnTo>
                    <a:pt x="167" y="175"/>
                  </a:lnTo>
                  <a:lnTo>
                    <a:pt x="172" y="171"/>
                  </a:lnTo>
                  <a:lnTo>
                    <a:pt x="178" y="169"/>
                  </a:lnTo>
                  <a:lnTo>
                    <a:pt x="184" y="165"/>
                  </a:lnTo>
                  <a:lnTo>
                    <a:pt x="190" y="160"/>
                  </a:lnTo>
                  <a:lnTo>
                    <a:pt x="197" y="156"/>
                  </a:lnTo>
                  <a:lnTo>
                    <a:pt x="205" y="152"/>
                  </a:lnTo>
                  <a:lnTo>
                    <a:pt x="212" y="148"/>
                  </a:lnTo>
                  <a:lnTo>
                    <a:pt x="220" y="145"/>
                  </a:lnTo>
                  <a:lnTo>
                    <a:pt x="228" y="139"/>
                  </a:lnTo>
                  <a:lnTo>
                    <a:pt x="235" y="135"/>
                  </a:lnTo>
                  <a:lnTo>
                    <a:pt x="241" y="129"/>
                  </a:lnTo>
                  <a:lnTo>
                    <a:pt x="249" y="126"/>
                  </a:lnTo>
                  <a:lnTo>
                    <a:pt x="254" y="120"/>
                  </a:lnTo>
                  <a:lnTo>
                    <a:pt x="262" y="116"/>
                  </a:lnTo>
                  <a:lnTo>
                    <a:pt x="268" y="110"/>
                  </a:lnTo>
                  <a:lnTo>
                    <a:pt x="275" y="107"/>
                  </a:lnTo>
                  <a:lnTo>
                    <a:pt x="281" y="103"/>
                  </a:lnTo>
                  <a:lnTo>
                    <a:pt x="287" y="99"/>
                  </a:lnTo>
                  <a:lnTo>
                    <a:pt x="292" y="95"/>
                  </a:lnTo>
                  <a:lnTo>
                    <a:pt x="296" y="93"/>
                  </a:lnTo>
                  <a:lnTo>
                    <a:pt x="300" y="89"/>
                  </a:lnTo>
                  <a:lnTo>
                    <a:pt x="304" y="88"/>
                  </a:lnTo>
                  <a:lnTo>
                    <a:pt x="309" y="84"/>
                  </a:lnTo>
                  <a:lnTo>
                    <a:pt x="311" y="84"/>
                  </a:lnTo>
                  <a:lnTo>
                    <a:pt x="347" y="89"/>
                  </a:lnTo>
                  <a:lnTo>
                    <a:pt x="345" y="88"/>
                  </a:lnTo>
                  <a:lnTo>
                    <a:pt x="345" y="84"/>
                  </a:lnTo>
                  <a:lnTo>
                    <a:pt x="344" y="76"/>
                  </a:lnTo>
                  <a:lnTo>
                    <a:pt x="342" y="69"/>
                  </a:lnTo>
                  <a:lnTo>
                    <a:pt x="342" y="63"/>
                  </a:lnTo>
                  <a:lnTo>
                    <a:pt x="342" y="59"/>
                  </a:lnTo>
                  <a:lnTo>
                    <a:pt x="340" y="53"/>
                  </a:lnTo>
                  <a:lnTo>
                    <a:pt x="340" y="50"/>
                  </a:lnTo>
                  <a:lnTo>
                    <a:pt x="340" y="40"/>
                  </a:lnTo>
                  <a:lnTo>
                    <a:pt x="340" y="34"/>
                  </a:lnTo>
                  <a:lnTo>
                    <a:pt x="336" y="27"/>
                  </a:lnTo>
                  <a:lnTo>
                    <a:pt x="332" y="19"/>
                  </a:lnTo>
                  <a:lnTo>
                    <a:pt x="325" y="13"/>
                  </a:lnTo>
                  <a:lnTo>
                    <a:pt x="317" y="10"/>
                  </a:lnTo>
                  <a:lnTo>
                    <a:pt x="309" y="4"/>
                  </a:lnTo>
                  <a:lnTo>
                    <a:pt x="302" y="2"/>
                  </a:lnTo>
                  <a:lnTo>
                    <a:pt x="298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EDDE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58" name="Freeform 312"/>
            <p:cNvSpPr>
              <a:spLocks/>
            </p:cNvSpPr>
            <p:nvPr/>
          </p:nvSpPr>
          <p:spPr bwMode="auto">
            <a:xfrm>
              <a:off x="4963" y="2972"/>
              <a:ext cx="341" cy="588"/>
            </a:xfrm>
            <a:custGeom>
              <a:avLst/>
              <a:gdLst>
                <a:gd name="T0" fmla="*/ 1 w 682"/>
                <a:gd name="T1" fmla="*/ 1 h 1177"/>
                <a:gd name="T2" fmla="*/ 1 w 682"/>
                <a:gd name="T3" fmla="*/ 1 h 1177"/>
                <a:gd name="T4" fmla="*/ 3 w 682"/>
                <a:gd name="T5" fmla="*/ 1 h 1177"/>
                <a:gd name="T6" fmla="*/ 3 w 682"/>
                <a:gd name="T7" fmla="*/ 1 h 1177"/>
                <a:gd name="T8" fmla="*/ 3 w 682"/>
                <a:gd name="T9" fmla="*/ 1 h 1177"/>
                <a:gd name="T10" fmla="*/ 3 w 682"/>
                <a:gd name="T11" fmla="*/ 1 h 1177"/>
                <a:gd name="T12" fmla="*/ 5 w 682"/>
                <a:gd name="T13" fmla="*/ 2 h 1177"/>
                <a:gd name="T14" fmla="*/ 5 w 682"/>
                <a:gd name="T15" fmla="*/ 2 h 1177"/>
                <a:gd name="T16" fmla="*/ 5 w 682"/>
                <a:gd name="T17" fmla="*/ 3 h 1177"/>
                <a:gd name="T18" fmla="*/ 6 w 682"/>
                <a:gd name="T19" fmla="*/ 3 h 1177"/>
                <a:gd name="T20" fmla="*/ 7 w 682"/>
                <a:gd name="T21" fmla="*/ 4 h 1177"/>
                <a:gd name="T22" fmla="*/ 7 w 682"/>
                <a:gd name="T23" fmla="*/ 4 h 1177"/>
                <a:gd name="T24" fmla="*/ 9 w 682"/>
                <a:gd name="T25" fmla="*/ 5 h 1177"/>
                <a:gd name="T26" fmla="*/ 9 w 682"/>
                <a:gd name="T27" fmla="*/ 6 h 1177"/>
                <a:gd name="T28" fmla="*/ 9 w 682"/>
                <a:gd name="T29" fmla="*/ 6 h 1177"/>
                <a:gd name="T30" fmla="*/ 9 w 682"/>
                <a:gd name="T31" fmla="*/ 7 h 1177"/>
                <a:gd name="T32" fmla="*/ 10 w 682"/>
                <a:gd name="T33" fmla="*/ 8 h 1177"/>
                <a:gd name="T34" fmla="*/ 10 w 682"/>
                <a:gd name="T35" fmla="*/ 9 h 1177"/>
                <a:gd name="T36" fmla="*/ 10 w 682"/>
                <a:gd name="T37" fmla="*/ 9 h 1177"/>
                <a:gd name="T38" fmla="*/ 10 w 682"/>
                <a:gd name="T39" fmla="*/ 10 h 1177"/>
                <a:gd name="T40" fmla="*/ 10 w 682"/>
                <a:gd name="T41" fmla="*/ 11 h 1177"/>
                <a:gd name="T42" fmla="*/ 10 w 682"/>
                <a:gd name="T43" fmla="*/ 11 h 1177"/>
                <a:gd name="T44" fmla="*/ 10 w 682"/>
                <a:gd name="T45" fmla="*/ 12 h 1177"/>
                <a:gd name="T46" fmla="*/ 10 w 682"/>
                <a:gd name="T47" fmla="*/ 12 h 1177"/>
                <a:gd name="T48" fmla="*/ 10 w 682"/>
                <a:gd name="T49" fmla="*/ 13 h 1177"/>
                <a:gd name="T50" fmla="*/ 9 w 682"/>
                <a:gd name="T51" fmla="*/ 14 h 1177"/>
                <a:gd name="T52" fmla="*/ 9 w 682"/>
                <a:gd name="T53" fmla="*/ 14 h 1177"/>
                <a:gd name="T54" fmla="*/ 9 w 682"/>
                <a:gd name="T55" fmla="*/ 15 h 1177"/>
                <a:gd name="T56" fmla="*/ 9 w 682"/>
                <a:gd name="T57" fmla="*/ 16 h 1177"/>
                <a:gd name="T58" fmla="*/ 6 w 682"/>
                <a:gd name="T59" fmla="*/ 17 h 1177"/>
                <a:gd name="T60" fmla="*/ 9 w 682"/>
                <a:gd name="T61" fmla="*/ 17 h 1177"/>
                <a:gd name="T62" fmla="*/ 9 w 682"/>
                <a:gd name="T63" fmla="*/ 17 h 1177"/>
                <a:gd name="T64" fmla="*/ 10 w 682"/>
                <a:gd name="T65" fmla="*/ 16 h 1177"/>
                <a:gd name="T66" fmla="*/ 10 w 682"/>
                <a:gd name="T67" fmla="*/ 15 h 1177"/>
                <a:gd name="T68" fmla="*/ 10 w 682"/>
                <a:gd name="T69" fmla="*/ 14 h 1177"/>
                <a:gd name="T70" fmla="*/ 11 w 682"/>
                <a:gd name="T71" fmla="*/ 14 h 1177"/>
                <a:gd name="T72" fmla="*/ 11 w 682"/>
                <a:gd name="T73" fmla="*/ 13 h 1177"/>
                <a:gd name="T74" fmla="*/ 11 w 682"/>
                <a:gd name="T75" fmla="*/ 12 h 1177"/>
                <a:gd name="T76" fmla="*/ 11 w 682"/>
                <a:gd name="T77" fmla="*/ 12 h 1177"/>
                <a:gd name="T78" fmla="*/ 11 w 682"/>
                <a:gd name="T79" fmla="*/ 11 h 1177"/>
                <a:gd name="T80" fmla="*/ 11 w 682"/>
                <a:gd name="T81" fmla="*/ 10 h 1177"/>
                <a:gd name="T82" fmla="*/ 11 w 682"/>
                <a:gd name="T83" fmla="*/ 10 h 1177"/>
                <a:gd name="T84" fmla="*/ 11 w 682"/>
                <a:gd name="T85" fmla="*/ 9 h 1177"/>
                <a:gd name="T86" fmla="*/ 11 w 682"/>
                <a:gd name="T87" fmla="*/ 8 h 1177"/>
                <a:gd name="T88" fmla="*/ 11 w 682"/>
                <a:gd name="T89" fmla="*/ 8 h 1177"/>
                <a:gd name="T90" fmla="*/ 11 w 682"/>
                <a:gd name="T91" fmla="*/ 7 h 1177"/>
                <a:gd name="T92" fmla="*/ 10 w 682"/>
                <a:gd name="T93" fmla="*/ 6 h 1177"/>
                <a:gd name="T94" fmla="*/ 10 w 682"/>
                <a:gd name="T95" fmla="*/ 6 h 1177"/>
                <a:gd name="T96" fmla="*/ 10 w 682"/>
                <a:gd name="T97" fmla="*/ 5 h 1177"/>
                <a:gd name="T98" fmla="*/ 10 w 682"/>
                <a:gd name="T99" fmla="*/ 4 h 1177"/>
                <a:gd name="T100" fmla="*/ 9 w 682"/>
                <a:gd name="T101" fmla="*/ 4 h 1177"/>
                <a:gd name="T102" fmla="*/ 7 w 682"/>
                <a:gd name="T103" fmla="*/ 3 h 1177"/>
                <a:gd name="T104" fmla="*/ 7 w 682"/>
                <a:gd name="T105" fmla="*/ 2 h 1177"/>
                <a:gd name="T106" fmla="*/ 6 w 682"/>
                <a:gd name="T107" fmla="*/ 2 h 1177"/>
                <a:gd name="T108" fmla="*/ 1 w 682"/>
                <a:gd name="T109" fmla="*/ 0 h 11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2"/>
                <a:gd name="T166" fmla="*/ 0 h 1177"/>
                <a:gd name="T167" fmla="*/ 682 w 682"/>
                <a:gd name="T168" fmla="*/ 1177 h 11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2" h="1177">
                  <a:moveTo>
                    <a:pt x="17" y="80"/>
                  </a:moveTo>
                  <a:lnTo>
                    <a:pt x="17" y="80"/>
                  </a:lnTo>
                  <a:lnTo>
                    <a:pt x="20" y="80"/>
                  </a:lnTo>
                  <a:lnTo>
                    <a:pt x="24" y="80"/>
                  </a:lnTo>
                  <a:lnTo>
                    <a:pt x="26" y="80"/>
                  </a:lnTo>
                  <a:lnTo>
                    <a:pt x="32" y="80"/>
                  </a:lnTo>
                  <a:lnTo>
                    <a:pt x="36" y="80"/>
                  </a:lnTo>
                  <a:lnTo>
                    <a:pt x="39" y="80"/>
                  </a:lnTo>
                  <a:lnTo>
                    <a:pt x="45" y="80"/>
                  </a:lnTo>
                  <a:lnTo>
                    <a:pt x="51" y="80"/>
                  </a:lnTo>
                  <a:lnTo>
                    <a:pt x="58" y="80"/>
                  </a:lnTo>
                  <a:lnTo>
                    <a:pt x="62" y="80"/>
                  </a:lnTo>
                  <a:lnTo>
                    <a:pt x="70" y="80"/>
                  </a:lnTo>
                  <a:lnTo>
                    <a:pt x="77" y="80"/>
                  </a:lnTo>
                  <a:lnTo>
                    <a:pt x="85" y="82"/>
                  </a:lnTo>
                  <a:lnTo>
                    <a:pt x="91" y="82"/>
                  </a:lnTo>
                  <a:lnTo>
                    <a:pt x="98" y="82"/>
                  </a:lnTo>
                  <a:lnTo>
                    <a:pt x="106" y="82"/>
                  </a:lnTo>
                  <a:lnTo>
                    <a:pt x="114" y="82"/>
                  </a:lnTo>
                  <a:lnTo>
                    <a:pt x="121" y="82"/>
                  </a:lnTo>
                  <a:lnTo>
                    <a:pt x="129" y="84"/>
                  </a:lnTo>
                  <a:lnTo>
                    <a:pt x="136" y="86"/>
                  </a:lnTo>
                  <a:lnTo>
                    <a:pt x="144" y="88"/>
                  </a:lnTo>
                  <a:lnTo>
                    <a:pt x="152" y="88"/>
                  </a:lnTo>
                  <a:lnTo>
                    <a:pt x="159" y="90"/>
                  </a:lnTo>
                  <a:lnTo>
                    <a:pt x="165" y="90"/>
                  </a:lnTo>
                  <a:lnTo>
                    <a:pt x="173" y="91"/>
                  </a:lnTo>
                  <a:lnTo>
                    <a:pt x="178" y="91"/>
                  </a:lnTo>
                  <a:lnTo>
                    <a:pt x="186" y="93"/>
                  </a:lnTo>
                  <a:lnTo>
                    <a:pt x="192" y="95"/>
                  </a:lnTo>
                  <a:lnTo>
                    <a:pt x="199" y="97"/>
                  </a:lnTo>
                  <a:lnTo>
                    <a:pt x="203" y="99"/>
                  </a:lnTo>
                  <a:lnTo>
                    <a:pt x="209" y="101"/>
                  </a:lnTo>
                  <a:lnTo>
                    <a:pt x="212" y="103"/>
                  </a:lnTo>
                  <a:lnTo>
                    <a:pt x="218" y="105"/>
                  </a:lnTo>
                  <a:lnTo>
                    <a:pt x="224" y="107"/>
                  </a:lnTo>
                  <a:lnTo>
                    <a:pt x="228" y="109"/>
                  </a:lnTo>
                  <a:lnTo>
                    <a:pt x="233" y="110"/>
                  </a:lnTo>
                  <a:lnTo>
                    <a:pt x="239" y="114"/>
                  </a:lnTo>
                  <a:lnTo>
                    <a:pt x="243" y="116"/>
                  </a:lnTo>
                  <a:lnTo>
                    <a:pt x="247" y="118"/>
                  </a:lnTo>
                  <a:lnTo>
                    <a:pt x="252" y="120"/>
                  </a:lnTo>
                  <a:lnTo>
                    <a:pt x="256" y="124"/>
                  </a:lnTo>
                  <a:lnTo>
                    <a:pt x="266" y="128"/>
                  </a:lnTo>
                  <a:lnTo>
                    <a:pt x="275" y="131"/>
                  </a:lnTo>
                  <a:lnTo>
                    <a:pt x="281" y="135"/>
                  </a:lnTo>
                  <a:lnTo>
                    <a:pt x="288" y="139"/>
                  </a:lnTo>
                  <a:lnTo>
                    <a:pt x="294" y="143"/>
                  </a:lnTo>
                  <a:lnTo>
                    <a:pt x="300" y="147"/>
                  </a:lnTo>
                  <a:lnTo>
                    <a:pt x="306" y="150"/>
                  </a:lnTo>
                  <a:lnTo>
                    <a:pt x="309" y="152"/>
                  </a:lnTo>
                  <a:lnTo>
                    <a:pt x="309" y="154"/>
                  </a:lnTo>
                  <a:lnTo>
                    <a:pt x="315" y="158"/>
                  </a:lnTo>
                  <a:lnTo>
                    <a:pt x="317" y="160"/>
                  </a:lnTo>
                  <a:lnTo>
                    <a:pt x="323" y="162"/>
                  </a:lnTo>
                  <a:lnTo>
                    <a:pt x="326" y="166"/>
                  </a:lnTo>
                  <a:lnTo>
                    <a:pt x="330" y="169"/>
                  </a:lnTo>
                  <a:lnTo>
                    <a:pt x="336" y="173"/>
                  </a:lnTo>
                  <a:lnTo>
                    <a:pt x="342" y="179"/>
                  </a:lnTo>
                  <a:lnTo>
                    <a:pt x="347" y="183"/>
                  </a:lnTo>
                  <a:lnTo>
                    <a:pt x="353" y="188"/>
                  </a:lnTo>
                  <a:lnTo>
                    <a:pt x="361" y="194"/>
                  </a:lnTo>
                  <a:lnTo>
                    <a:pt x="366" y="200"/>
                  </a:lnTo>
                  <a:lnTo>
                    <a:pt x="374" y="205"/>
                  </a:lnTo>
                  <a:lnTo>
                    <a:pt x="382" y="211"/>
                  </a:lnTo>
                  <a:lnTo>
                    <a:pt x="389" y="217"/>
                  </a:lnTo>
                  <a:lnTo>
                    <a:pt x="397" y="223"/>
                  </a:lnTo>
                  <a:lnTo>
                    <a:pt x="402" y="230"/>
                  </a:lnTo>
                  <a:lnTo>
                    <a:pt x="410" y="236"/>
                  </a:lnTo>
                  <a:lnTo>
                    <a:pt x="418" y="242"/>
                  </a:lnTo>
                  <a:lnTo>
                    <a:pt x="425" y="247"/>
                  </a:lnTo>
                  <a:lnTo>
                    <a:pt x="431" y="253"/>
                  </a:lnTo>
                  <a:lnTo>
                    <a:pt x="439" y="261"/>
                  </a:lnTo>
                  <a:lnTo>
                    <a:pt x="444" y="264"/>
                  </a:lnTo>
                  <a:lnTo>
                    <a:pt x="450" y="270"/>
                  </a:lnTo>
                  <a:lnTo>
                    <a:pt x="456" y="276"/>
                  </a:lnTo>
                  <a:lnTo>
                    <a:pt x="463" y="281"/>
                  </a:lnTo>
                  <a:lnTo>
                    <a:pt x="467" y="285"/>
                  </a:lnTo>
                  <a:lnTo>
                    <a:pt x="473" y="291"/>
                  </a:lnTo>
                  <a:lnTo>
                    <a:pt x="477" y="295"/>
                  </a:lnTo>
                  <a:lnTo>
                    <a:pt x="480" y="299"/>
                  </a:lnTo>
                  <a:lnTo>
                    <a:pt x="486" y="306"/>
                  </a:lnTo>
                  <a:lnTo>
                    <a:pt x="492" y="314"/>
                  </a:lnTo>
                  <a:lnTo>
                    <a:pt x="494" y="318"/>
                  </a:lnTo>
                  <a:lnTo>
                    <a:pt x="498" y="321"/>
                  </a:lnTo>
                  <a:lnTo>
                    <a:pt x="501" y="327"/>
                  </a:lnTo>
                  <a:lnTo>
                    <a:pt x="505" y="331"/>
                  </a:lnTo>
                  <a:lnTo>
                    <a:pt x="509" y="340"/>
                  </a:lnTo>
                  <a:lnTo>
                    <a:pt x="515" y="348"/>
                  </a:lnTo>
                  <a:lnTo>
                    <a:pt x="518" y="354"/>
                  </a:lnTo>
                  <a:lnTo>
                    <a:pt x="520" y="357"/>
                  </a:lnTo>
                  <a:lnTo>
                    <a:pt x="522" y="363"/>
                  </a:lnTo>
                  <a:lnTo>
                    <a:pt x="526" y="367"/>
                  </a:lnTo>
                  <a:lnTo>
                    <a:pt x="530" y="375"/>
                  </a:lnTo>
                  <a:lnTo>
                    <a:pt x="534" y="384"/>
                  </a:lnTo>
                  <a:lnTo>
                    <a:pt x="537" y="390"/>
                  </a:lnTo>
                  <a:lnTo>
                    <a:pt x="541" y="397"/>
                  </a:lnTo>
                  <a:lnTo>
                    <a:pt x="543" y="401"/>
                  </a:lnTo>
                  <a:lnTo>
                    <a:pt x="545" y="405"/>
                  </a:lnTo>
                  <a:lnTo>
                    <a:pt x="547" y="407"/>
                  </a:lnTo>
                  <a:lnTo>
                    <a:pt x="547" y="409"/>
                  </a:lnTo>
                  <a:lnTo>
                    <a:pt x="547" y="411"/>
                  </a:lnTo>
                  <a:lnTo>
                    <a:pt x="549" y="413"/>
                  </a:lnTo>
                  <a:lnTo>
                    <a:pt x="551" y="418"/>
                  </a:lnTo>
                  <a:lnTo>
                    <a:pt x="555" y="428"/>
                  </a:lnTo>
                  <a:lnTo>
                    <a:pt x="556" y="432"/>
                  </a:lnTo>
                  <a:lnTo>
                    <a:pt x="558" y="437"/>
                  </a:lnTo>
                  <a:lnTo>
                    <a:pt x="560" y="443"/>
                  </a:lnTo>
                  <a:lnTo>
                    <a:pt x="564" y="449"/>
                  </a:lnTo>
                  <a:lnTo>
                    <a:pt x="566" y="454"/>
                  </a:lnTo>
                  <a:lnTo>
                    <a:pt x="570" y="462"/>
                  </a:lnTo>
                  <a:lnTo>
                    <a:pt x="572" y="470"/>
                  </a:lnTo>
                  <a:lnTo>
                    <a:pt x="575" y="475"/>
                  </a:lnTo>
                  <a:lnTo>
                    <a:pt x="577" y="483"/>
                  </a:lnTo>
                  <a:lnTo>
                    <a:pt x="581" y="491"/>
                  </a:lnTo>
                  <a:lnTo>
                    <a:pt x="583" y="498"/>
                  </a:lnTo>
                  <a:lnTo>
                    <a:pt x="585" y="506"/>
                  </a:lnTo>
                  <a:lnTo>
                    <a:pt x="589" y="513"/>
                  </a:lnTo>
                  <a:lnTo>
                    <a:pt x="591" y="521"/>
                  </a:lnTo>
                  <a:lnTo>
                    <a:pt x="593" y="530"/>
                  </a:lnTo>
                  <a:lnTo>
                    <a:pt x="594" y="538"/>
                  </a:lnTo>
                  <a:lnTo>
                    <a:pt x="596" y="546"/>
                  </a:lnTo>
                  <a:lnTo>
                    <a:pt x="600" y="553"/>
                  </a:lnTo>
                  <a:lnTo>
                    <a:pt x="602" y="561"/>
                  </a:lnTo>
                  <a:lnTo>
                    <a:pt x="604" y="570"/>
                  </a:lnTo>
                  <a:lnTo>
                    <a:pt x="604" y="578"/>
                  </a:lnTo>
                  <a:lnTo>
                    <a:pt x="606" y="586"/>
                  </a:lnTo>
                  <a:lnTo>
                    <a:pt x="608" y="593"/>
                  </a:lnTo>
                  <a:lnTo>
                    <a:pt x="610" y="601"/>
                  </a:lnTo>
                  <a:lnTo>
                    <a:pt x="610" y="608"/>
                  </a:lnTo>
                  <a:lnTo>
                    <a:pt x="610" y="614"/>
                  </a:lnTo>
                  <a:lnTo>
                    <a:pt x="610" y="622"/>
                  </a:lnTo>
                  <a:lnTo>
                    <a:pt x="610" y="629"/>
                  </a:lnTo>
                  <a:lnTo>
                    <a:pt x="610" y="635"/>
                  </a:lnTo>
                  <a:lnTo>
                    <a:pt x="610" y="643"/>
                  </a:lnTo>
                  <a:lnTo>
                    <a:pt x="612" y="650"/>
                  </a:lnTo>
                  <a:lnTo>
                    <a:pt x="612" y="658"/>
                  </a:lnTo>
                  <a:lnTo>
                    <a:pt x="612" y="663"/>
                  </a:lnTo>
                  <a:lnTo>
                    <a:pt x="612" y="671"/>
                  </a:lnTo>
                  <a:lnTo>
                    <a:pt x="613" y="677"/>
                  </a:lnTo>
                  <a:lnTo>
                    <a:pt x="613" y="684"/>
                  </a:lnTo>
                  <a:lnTo>
                    <a:pt x="613" y="690"/>
                  </a:lnTo>
                  <a:lnTo>
                    <a:pt x="613" y="696"/>
                  </a:lnTo>
                  <a:lnTo>
                    <a:pt x="615" y="701"/>
                  </a:lnTo>
                  <a:lnTo>
                    <a:pt x="615" y="709"/>
                  </a:lnTo>
                  <a:lnTo>
                    <a:pt x="615" y="715"/>
                  </a:lnTo>
                  <a:lnTo>
                    <a:pt x="615" y="719"/>
                  </a:lnTo>
                  <a:lnTo>
                    <a:pt x="615" y="724"/>
                  </a:lnTo>
                  <a:lnTo>
                    <a:pt x="617" y="730"/>
                  </a:lnTo>
                  <a:lnTo>
                    <a:pt x="617" y="738"/>
                  </a:lnTo>
                  <a:lnTo>
                    <a:pt x="617" y="747"/>
                  </a:lnTo>
                  <a:lnTo>
                    <a:pt x="617" y="753"/>
                  </a:lnTo>
                  <a:lnTo>
                    <a:pt x="617" y="757"/>
                  </a:lnTo>
                  <a:lnTo>
                    <a:pt x="617" y="760"/>
                  </a:lnTo>
                  <a:lnTo>
                    <a:pt x="617" y="762"/>
                  </a:lnTo>
                  <a:lnTo>
                    <a:pt x="617" y="766"/>
                  </a:lnTo>
                  <a:lnTo>
                    <a:pt x="615" y="772"/>
                  </a:lnTo>
                  <a:lnTo>
                    <a:pt x="613" y="779"/>
                  </a:lnTo>
                  <a:lnTo>
                    <a:pt x="612" y="783"/>
                  </a:lnTo>
                  <a:lnTo>
                    <a:pt x="610" y="789"/>
                  </a:lnTo>
                  <a:lnTo>
                    <a:pt x="610" y="793"/>
                  </a:lnTo>
                  <a:lnTo>
                    <a:pt x="608" y="800"/>
                  </a:lnTo>
                  <a:lnTo>
                    <a:pt x="606" y="804"/>
                  </a:lnTo>
                  <a:lnTo>
                    <a:pt x="606" y="812"/>
                  </a:lnTo>
                  <a:lnTo>
                    <a:pt x="604" y="817"/>
                  </a:lnTo>
                  <a:lnTo>
                    <a:pt x="602" y="823"/>
                  </a:lnTo>
                  <a:lnTo>
                    <a:pt x="600" y="829"/>
                  </a:lnTo>
                  <a:lnTo>
                    <a:pt x="598" y="836"/>
                  </a:lnTo>
                  <a:lnTo>
                    <a:pt x="596" y="842"/>
                  </a:lnTo>
                  <a:lnTo>
                    <a:pt x="594" y="848"/>
                  </a:lnTo>
                  <a:lnTo>
                    <a:pt x="594" y="855"/>
                  </a:lnTo>
                  <a:lnTo>
                    <a:pt x="593" y="861"/>
                  </a:lnTo>
                  <a:lnTo>
                    <a:pt x="591" y="867"/>
                  </a:lnTo>
                  <a:lnTo>
                    <a:pt x="589" y="874"/>
                  </a:lnTo>
                  <a:lnTo>
                    <a:pt x="587" y="878"/>
                  </a:lnTo>
                  <a:lnTo>
                    <a:pt x="585" y="884"/>
                  </a:lnTo>
                  <a:lnTo>
                    <a:pt x="583" y="890"/>
                  </a:lnTo>
                  <a:lnTo>
                    <a:pt x="581" y="895"/>
                  </a:lnTo>
                  <a:lnTo>
                    <a:pt x="579" y="899"/>
                  </a:lnTo>
                  <a:lnTo>
                    <a:pt x="577" y="905"/>
                  </a:lnTo>
                  <a:lnTo>
                    <a:pt x="575" y="909"/>
                  </a:lnTo>
                  <a:lnTo>
                    <a:pt x="574" y="912"/>
                  </a:lnTo>
                  <a:lnTo>
                    <a:pt x="570" y="920"/>
                  </a:lnTo>
                  <a:lnTo>
                    <a:pt x="566" y="929"/>
                  </a:lnTo>
                  <a:lnTo>
                    <a:pt x="562" y="933"/>
                  </a:lnTo>
                  <a:lnTo>
                    <a:pt x="560" y="939"/>
                  </a:lnTo>
                  <a:lnTo>
                    <a:pt x="556" y="945"/>
                  </a:lnTo>
                  <a:lnTo>
                    <a:pt x="555" y="950"/>
                  </a:lnTo>
                  <a:lnTo>
                    <a:pt x="551" y="954"/>
                  </a:lnTo>
                  <a:lnTo>
                    <a:pt x="547" y="962"/>
                  </a:lnTo>
                  <a:lnTo>
                    <a:pt x="545" y="968"/>
                  </a:lnTo>
                  <a:lnTo>
                    <a:pt x="541" y="973"/>
                  </a:lnTo>
                  <a:lnTo>
                    <a:pt x="539" y="979"/>
                  </a:lnTo>
                  <a:lnTo>
                    <a:pt x="536" y="985"/>
                  </a:lnTo>
                  <a:lnTo>
                    <a:pt x="534" y="990"/>
                  </a:lnTo>
                  <a:lnTo>
                    <a:pt x="530" y="996"/>
                  </a:lnTo>
                  <a:lnTo>
                    <a:pt x="526" y="1002"/>
                  </a:lnTo>
                  <a:lnTo>
                    <a:pt x="524" y="1007"/>
                  </a:lnTo>
                  <a:lnTo>
                    <a:pt x="520" y="1011"/>
                  </a:lnTo>
                  <a:lnTo>
                    <a:pt x="518" y="1019"/>
                  </a:lnTo>
                  <a:lnTo>
                    <a:pt x="515" y="1023"/>
                  </a:lnTo>
                  <a:lnTo>
                    <a:pt x="513" y="1026"/>
                  </a:lnTo>
                  <a:lnTo>
                    <a:pt x="511" y="1032"/>
                  </a:lnTo>
                  <a:lnTo>
                    <a:pt x="509" y="1036"/>
                  </a:lnTo>
                  <a:lnTo>
                    <a:pt x="505" y="1044"/>
                  </a:lnTo>
                  <a:lnTo>
                    <a:pt x="503" y="1047"/>
                  </a:lnTo>
                  <a:lnTo>
                    <a:pt x="501" y="1051"/>
                  </a:lnTo>
                  <a:lnTo>
                    <a:pt x="501" y="1053"/>
                  </a:lnTo>
                  <a:lnTo>
                    <a:pt x="444" y="1137"/>
                  </a:lnTo>
                  <a:lnTo>
                    <a:pt x="490" y="1177"/>
                  </a:lnTo>
                  <a:lnTo>
                    <a:pt x="490" y="1175"/>
                  </a:lnTo>
                  <a:lnTo>
                    <a:pt x="494" y="1171"/>
                  </a:lnTo>
                  <a:lnTo>
                    <a:pt x="498" y="1163"/>
                  </a:lnTo>
                  <a:lnTo>
                    <a:pt x="505" y="1156"/>
                  </a:lnTo>
                  <a:lnTo>
                    <a:pt x="509" y="1150"/>
                  </a:lnTo>
                  <a:lnTo>
                    <a:pt x="515" y="1144"/>
                  </a:lnTo>
                  <a:lnTo>
                    <a:pt x="518" y="1137"/>
                  </a:lnTo>
                  <a:lnTo>
                    <a:pt x="524" y="1131"/>
                  </a:lnTo>
                  <a:lnTo>
                    <a:pt x="530" y="1125"/>
                  </a:lnTo>
                  <a:lnTo>
                    <a:pt x="534" y="1118"/>
                  </a:lnTo>
                  <a:lnTo>
                    <a:pt x="539" y="1110"/>
                  </a:lnTo>
                  <a:lnTo>
                    <a:pt x="547" y="1104"/>
                  </a:lnTo>
                  <a:lnTo>
                    <a:pt x="551" y="1095"/>
                  </a:lnTo>
                  <a:lnTo>
                    <a:pt x="556" y="1087"/>
                  </a:lnTo>
                  <a:lnTo>
                    <a:pt x="562" y="1080"/>
                  </a:lnTo>
                  <a:lnTo>
                    <a:pt x="568" y="1072"/>
                  </a:lnTo>
                  <a:lnTo>
                    <a:pt x="574" y="1063"/>
                  </a:lnTo>
                  <a:lnTo>
                    <a:pt x="581" y="1053"/>
                  </a:lnTo>
                  <a:lnTo>
                    <a:pt x="587" y="1045"/>
                  </a:lnTo>
                  <a:lnTo>
                    <a:pt x="593" y="1038"/>
                  </a:lnTo>
                  <a:lnTo>
                    <a:pt x="596" y="1028"/>
                  </a:lnTo>
                  <a:lnTo>
                    <a:pt x="602" y="1019"/>
                  </a:lnTo>
                  <a:lnTo>
                    <a:pt x="606" y="1011"/>
                  </a:lnTo>
                  <a:lnTo>
                    <a:pt x="612" y="1004"/>
                  </a:lnTo>
                  <a:lnTo>
                    <a:pt x="615" y="994"/>
                  </a:lnTo>
                  <a:lnTo>
                    <a:pt x="619" y="987"/>
                  </a:lnTo>
                  <a:lnTo>
                    <a:pt x="623" y="979"/>
                  </a:lnTo>
                  <a:lnTo>
                    <a:pt x="627" y="971"/>
                  </a:lnTo>
                  <a:lnTo>
                    <a:pt x="631" y="962"/>
                  </a:lnTo>
                  <a:lnTo>
                    <a:pt x="632" y="954"/>
                  </a:lnTo>
                  <a:lnTo>
                    <a:pt x="632" y="948"/>
                  </a:lnTo>
                  <a:lnTo>
                    <a:pt x="634" y="945"/>
                  </a:lnTo>
                  <a:lnTo>
                    <a:pt x="636" y="941"/>
                  </a:lnTo>
                  <a:lnTo>
                    <a:pt x="638" y="935"/>
                  </a:lnTo>
                  <a:lnTo>
                    <a:pt x="638" y="931"/>
                  </a:lnTo>
                  <a:lnTo>
                    <a:pt x="640" y="926"/>
                  </a:lnTo>
                  <a:lnTo>
                    <a:pt x="642" y="920"/>
                  </a:lnTo>
                  <a:lnTo>
                    <a:pt x="644" y="916"/>
                  </a:lnTo>
                  <a:lnTo>
                    <a:pt x="644" y="910"/>
                  </a:lnTo>
                  <a:lnTo>
                    <a:pt x="646" y="905"/>
                  </a:lnTo>
                  <a:lnTo>
                    <a:pt x="648" y="899"/>
                  </a:lnTo>
                  <a:lnTo>
                    <a:pt x="650" y="895"/>
                  </a:lnTo>
                  <a:lnTo>
                    <a:pt x="650" y="890"/>
                  </a:lnTo>
                  <a:lnTo>
                    <a:pt x="650" y="884"/>
                  </a:lnTo>
                  <a:lnTo>
                    <a:pt x="651" y="878"/>
                  </a:lnTo>
                  <a:lnTo>
                    <a:pt x="653" y="872"/>
                  </a:lnTo>
                  <a:lnTo>
                    <a:pt x="653" y="867"/>
                  </a:lnTo>
                  <a:lnTo>
                    <a:pt x="655" y="861"/>
                  </a:lnTo>
                  <a:lnTo>
                    <a:pt x="657" y="855"/>
                  </a:lnTo>
                  <a:lnTo>
                    <a:pt x="657" y="850"/>
                  </a:lnTo>
                  <a:lnTo>
                    <a:pt x="659" y="842"/>
                  </a:lnTo>
                  <a:lnTo>
                    <a:pt x="661" y="838"/>
                  </a:lnTo>
                  <a:lnTo>
                    <a:pt x="661" y="831"/>
                  </a:lnTo>
                  <a:lnTo>
                    <a:pt x="663" y="827"/>
                  </a:lnTo>
                  <a:lnTo>
                    <a:pt x="665" y="819"/>
                  </a:lnTo>
                  <a:lnTo>
                    <a:pt x="665" y="814"/>
                  </a:lnTo>
                  <a:lnTo>
                    <a:pt x="667" y="808"/>
                  </a:lnTo>
                  <a:lnTo>
                    <a:pt x="669" y="802"/>
                  </a:lnTo>
                  <a:lnTo>
                    <a:pt x="669" y="796"/>
                  </a:lnTo>
                  <a:lnTo>
                    <a:pt x="669" y="791"/>
                  </a:lnTo>
                  <a:lnTo>
                    <a:pt x="670" y="785"/>
                  </a:lnTo>
                  <a:lnTo>
                    <a:pt x="672" y="777"/>
                  </a:lnTo>
                  <a:lnTo>
                    <a:pt x="672" y="772"/>
                  </a:lnTo>
                  <a:lnTo>
                    <a:pt x="672" y="766"/>
                  </a:lnTo>
                  <a:lnTo>
                    <a:pt x="672" y="760"/>
                  </a:lnTo>
                  <a:lnTo>
                    <a:pt x="674" y="757"/>
                  </a:lnTo>
                  <a:lnTo>
                    <a:pt x="674" y="751"/>
                  </a:lnTo>
                  <a:lnTo>
                    <a:pt x="676" y="743"/>
                  </a:lnTo>
                  <a:lnTo>
                    <a:pt x="676" y="738"/>
                  </a:lnTo>
                  <a:lnTo>
                    <a:pt x="678" y="734"/>
                  </a:lnTo>
                  <a:lnTo>
                    <a:pt x="678" y="728"/>
                  </a:lnTo>
                  <a:lnTo>
                    <a:pt x="678" y="722"/>
                  </a:lnTo>
                  <a:lnTo>
                    <a:pt x="678" y="717"/>
                  </a:lnTo>
                  <a:lnTo>
                    <a:pt x="680" y="713"/>
                  </a:lnTo>
                  <a:lnTo>
                    <a:pt x="680" y="707"/>
                  </a:lnTo>
                  <a:lnTo>
                    <a:pt x="680" y="701"/>
                  </a:lnTo>
                  <a:lnTo>
                    <a:pt x="680" y="696"/>
                  </a:lnTo>
                  <a:lnTo>
                    <a:pt x="680" y="692"/>
                  </a:lnTo>
                  <a:lnTo>
                    <a:pt x="680" y="686"/>
                  </a:lnTo>
                  <a:lnTo>
                    <a:pt x="680" y="682"/>
                  </a:lnTo>
                  <a:lnTo>
                    <a:pt x="680" y="677"/>
                  </a:lnTo>
                  <a:lnTo>
                    <a:pt x="682" y="673"/>
                  </a:lnTo>
                  <a:lnTo>
                    <a:pt x="680" y="663"/>
                  </a:lnTo>
                  <a:lnTo>
                    <a:pt x="680" y="656"/>
                  </a:lnTo>
                  <a:lnTo>
                    <a:pt x="680" y="648"/>
                  </a:lnTo>
                  <a:lnTo>
                    <a:pt x="680" y="643"/>
                  </a:lnTo>
                  <a:lnTo>
                    <a:pt x="678" y="633"/>
                  </a:lnTo>
                  <a:lnTo>
                    <a:pt x="678" y="625"/>
                  </a:lnTo>
                  <a:lnTo>
                    <a:pt x="676" y="616"/>
                  </a:lnTo>
                  <a:lnTo>
                    <a:pt x="674" y="608"/>
                  </a:lnTo>
                  <a:lnTo>
                    <a:pt x="672" y="603"/>
                  </a:lnTo>
                  <a:lnTo>
                    <a:pt x="672" y="599"/>
                  </a:lnTo>
                  <a:lnTo>
                    <a:pt x="670" y="593"/>
                  </a:lnTo>
                  <a:lnTo>
                    <a:pt x="670" y="589"/>
                  </a:lnTo>
                  <a:lnTo>
                    <a:pt x="669" y="582"/>
                  </a:lnTo>
                  <a:lnTo>
                    <a:pt x="667" y="578"/>
                  </a:lnTo>
                  <a:lnTo>
                    <a:pt x="667" y="572"/>
                  </a:lnTo>
                  <a:lnTo>
                    <a:pt x="665" y="567"/>
                  </a:lnTo>
                  <a:lnTo>
                    <a:pt x="663" y="559"/>
                  </a:lnTo>
                  <a:lnTo>
                    <a:pt x="663" y="553"/>
                  </a:lnTo>
                  <a:lnTo>
                    <a:pt x="659" y="548"/>
                  </a:lnTo>
                  <a:lnTo>
                    <a:pt x="659" y="542"/>
                  </a:lnTo>
                  <a:lnTo>
                    <a:pt x="657" y="536"/>
                  </a:lnTo>
                  <a:lnTo>
                    <a:pt x="655" y="530"/>
                  </a:lnTo>
                  <a:lnTo>
                    <a:pt x="653" y="525"/>
                  </a:lnTo>
                  <a:lnTo>
                    <a:pt x="653" y="519"/>
                  </a:lnTo>
                  <a:lnTo>
                    <a:pt x="650" y="511"/>
                  </a:lnTo>
                  <a:lnTo>
                    <a:pt x="650" y="504"/>
                  </a:lnTo>
                  <a:lnTo>
                    <a:pt x="648" y="498"/>
                  </a:lnTo>
                  <a:lnTo>
                    <a:pt x="646" y="492"/>
                  </a:lnTo>
                  <a:lnTo>
                    <a:pt x="644" y="485"/>
                  </a:lnTo>
                  <a:lnTo>
                    <a:pt x="642" y="479"/>
                  </a:lnTo>
                  <a:lnTo>
                    <a:pt x="640" y="473"/>
                  </a:lnTo>
                  <a:lnTo>
                    <a:pt x="638" y="468"/>
                  </a:lnTo>
                  <a:lnTo>
                    <a:pt x="636" y="460"/>
                  </a:lnTo>
                  <a:lnTo>
                    <a:pt x="634" y="454"/>
                  </a:lnTo>
                  <a:lnTo>
                    <a:pt x="631" y="447"/>
                  </a:lnTo>
                  <a:lnTo>
                    <a:pt x="631" y="441"/>
                  </a:lnTo>
                  <a:lnTo>
                    <a:pt x="627" y="434"/>
                  </a:lnTo>
                  <a:lnTo>
                    <a:pt x="625" y="426"/>
                  </a:lnTo>
                  <a:lnTo>
                    <a:pt x="623" y="420"/>
                  </a:lnTo>
                  <a:lnTo>
                    <a:pt x="621" y="414"/>
                  </a:lnTo>
                  <a:lnTo>
                    <a:pt x="619" y="407"/>
                  </a:lnTo>
                  <a:lnTo>
                    <a:pt x="617" y="401"/>
                  </a:lnTo>
                  <a:lnTo>
                    <a:pt x="613" y="395"/>
                  </a:lnTo>
                  <a:lnTo>
                    <a:pt x="612" y="390"/>
                  </a:lnTo>
                  <a:lnTo>
                    <a:pt x="610" y="382"/>
                  </a:lnTo>
                  <a:lnTo>
                    <a:pt x="608" y="376"/>
                  </a:lnTo>
                  <a:lnTo>
                    <a:pt x="606" y="371"/>
                  </a:lnTo>
                  <a:lnTo>
                    <a:pt x="604" y="365"/>
                  </a:lnTo>
                  <a:lnTo>
                    <a:pt x="602" y="359"/>
                  </a:lnTo>
                  <a:lnTo>
                    <a:pt x="598" y="354"/>
                  </a:lnTo>
                  <a:lnTo>
                    <a:pt x="596" y="348"/>
                  </a:lnTo>
                  <a:lnTo>
                    <a:pt x="594" y="342"/>
                  </a:lnTo>
                  <a:lnTo>
                    <a:pt x="591" y="337"/>
                  </a:lnTo>
                  <a:lnTo>
                    <a:pt x="589" y="333"/>
                  </a:lnTo>
                  <a:lnTo>
                    <a:pt x="587" y="327"/>
                  </a:lnTo>
                  <a:lnTo>
                    <a:pt x="585" y="321"/>
                  </a:lnTo>
                  <a:lnTo>
                    <a:pt x="581" y="318"/>
                  </a:lnTo>
                  <a:lnTo>
                    <a:pt x="579" y="312"/>
                  </a:lnTo>
                  <a:lnTo>
                    <a:pt x="577" y="308"/>
                  </a:lnTo>
                  <a:lnTo>
                    <a:pt x="574" y="304"/>
                  </a:lnTo>
                  <a:lnTo>
                    <a:pt x="570" y="297"/>
                  </a:lnTo>
                  <a:lnTo>
                    <a:pt x="566" y="289"/>
                  </a:lnTo>
                  <a:lnTo>
                    <a:pt x="560" y="281"/>
                  </a:lnTo>
                  <a:lnTo>
                    <a:pt x="553" y="274"/>
                  </a:lnTo>
                  <a:lnTo>
                    <a:pt x="547" y="266"/>
                  </a:lnTo>
                  <a:lnTo>
                    <a:pt x="541" y="261"/>
                  </a:lnTo>
                  <a:lnTo>
                    <a:pt x="536" y="253"/>
                  </a:lnTo>
                  <a:lnTo>
                    <a:pt x="528" y="245"/>
                  </a:lnTo>
                  <a:lnTo>
                    <a:pt x="522" y="238"/>
                  </a:lnTo>
                  <a:lnTo>
                    <a:pt x="517" y="230"/>
                  </a:lnTo>
                  <a:lnTo>
                    <a:pt x="509" y="223"/>
                  </a:lnTo>
                  <a:lnTo>
                    <a:pt x="501" y="215"/>
                  </a:lnTo>
                  <a:lnTo>
                    <a:pt x="494" y="209"/>
                  </a:lnTo>
                  <a:lnTo>
                    <a:pt x="488" y="204"/>
                  </a:lnTo>
                  <a:lnTo>
                    <a:pt x="480" y="196"/>
                  </a:lnTo>
                  <a:lnTo>
                    <a:pt x="473" y="190"/>
                  </a:lnTo>
                  <a:lnTo>
                    <a:pt x="465" y="183"/>
                  </a:lnTo>
                  <a:lnTo>
                    <a:pt x="459" y="179"/>
                  </a:lnTo>
                  <a:lnTo>
                    <a:pt x="452" y="171"/>
                  </a:lnTo>
                  <a:lnTo>
                    <a:pt x="444" y="166"/>
                  </a:lnTo>
                  <a:lnTo>
                    <a:pt x="439" y="160"/>
                  </a:lnTo>
                  <a:lnTo>
                    <a:pt x="433" y="156"/>
                  </a:lnTo>
                  <a:lnTo>
                    <a:pt x="427" y="152"/>
                  </a:lnTo>
                  <a:lnTo>
                    <a:pt x="421" y="147"/>
                  </a:lnTo>
                  <a:lnTo>
                    <a:pt x="416" y="143"/>
                  </a:lnTo>
                  <a:lnTo>
                    <a:pt x="412" y="139"/>
                  </a:lnTo>
                  <a:lnTo>
                    <a:pt x="402" y="133"/>
                  </a:lnTo>
                  <a:lnTo>
                    <a:pt x="397" y="129"/>
                  </a:lnTo>
                  <a:lnTo>
                    <a:pt x="393" y="126"/>
                  </a:lnTo>
                  <a:lnTo>
                    <a:pt x="231" y="46"/>
                  </a:lnTo>
                  <a:lnTo>
                    <a:pt x="51" y="8"/>
                  </a:lnTo>
                  <a:lnTo>
                    <a:pt x="0" y="0"/>
                  </a:lnTo>
                  <a:lnTo>
                    <a:pt x="17" y="80"/>
                  </a:lnTo>
                  <a:close/>
                </a:path>
              </a:pathLst>
            </a:custGeom>
            <a:solidFill>
              <a:srgbClr val="D48A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59" name="Freeform 313"/>
            <p:cNvSpPr>
              <a:spLocks/>
            </p:cNvSpPr>
            <p:nvPr/>
          </p:nvSpPr>
          <p:spPr bwMode="auto">
            <a:xfrm>
              <a:off x="4647" y="2971"/>
              <a:ext cx="563" cy="682"/>
            </a:xfrm>
            <a:custGeom>
              <a:avLst/>
              <a:gdLst>
                <a:gd name="T0" fmla="*/ 3 w 1127"/>
                <a:gd name="T1" fmla="*/ 2 h 1365"/>
                <a:gd name="T2" fmla="*/ 2 w 1127"/>
                <a:gd name="T3" fmla="*/ 4 h 1365"/>
                <a:gd name="T4" fmla="*/ 1 w 1127"/>
                <a:gd name="T5" fmla="*/ 4 h 1365"/>
                <a:gd name="T6" fmla="*/ 1 w 1127"/>
                <a:gd name="T7" fmla="*/ 5 h 1365"/>
                <a:gd name="T8" fmla="*/ 0 w 1127"/>
                <a:gd name="T9" fmla="*/ 6 h 1365"/>
                <a:gd name="T10" fmla="*/ 0 w 1127"/>
                <a:gd name="T11" fmla="*/ 7 h 1365"/>
                <a:gd name="T12" fmla="*/ 0 w 1127"/>
                <a:gd name="T13" fmla="*/ 8 h 1365"/>
                <a:gd name="T14" fmla="*/ 0 w 1127"/>
                <a:gd name="T15" fmla="*/ 9 h 1365"/>
                <a:gd name="T16" fmla="*/ 0 w 1127"/>
                <a:gd name="T17" fmla="*/ 10 h 1365"/>
                <a:gd name="T18" fmla="*/ 0 w 1127"/>
                <a:gd name="T19" fmla="*/ 11 h 1365"/>
                <a:gd name="T20" fmla="*/ 0 w 1127"/>
                <a:gd name="T21" fmla="*/ 12 h 1365"/>
                <a:gd name="T22" fmla="*/ 0 w 1127"/>
                <a:gd name="T23" fmla="*/ 13 h 1365"/>
                <a:gd name="T24" fmla="*/ 0 w 1127"/>
                <a:gd name="T25" fmla="*/ 14 h 1365"/>
                <a:gd name="T26" fmla="*/ 0 w 1127"/>
                <a:gd name="T27" fmla="*/ 15 h 1365"/>
                <a:gd name="T28" fmla="*/ 0 w 1127"/>
                <a:gd name="T29" fmla="*/ 15 h 1365"/>
                <a:gd name="T30" fmla="*/ 1 w 1127"/>
                <a:gd name="T31" fmla="*/ 16 h 1365"/>
                <a:gd name="T32" fmla="*/ 2 w 1127"/>
                <a:gd name="T33" fmla="*/ 18 h 1365"/>
                <a:gd name="T34" fmla="*/ 3 w 1127"/>
                <a:gd name="T35" fmla="*/ 18 h 1365"/>
                <a:gd name="T36" fmla="*/ 4 w 1127"/>
                <a:gd name="T37" fmla="*/ 19 h 1365"/>
                <a:gd name="T38" fmla="*/ 5 w 1127"/>
                <a:gd name="T39" fmla="*/ 20 h 1365"/>
                <a:gd name="T40" fmla="*/ 6 w 1127"/>
                <a:gd name="T41" fmla="*/ 20 h 1365"/>
                <a:gd name="T42" fmla="*/ 7 w 1127"/>
                <a:gd name="T43" fmla="*/ 21 h 1365"/>
                <a:gd name="T44" fmla="*/ 8 w 1127"/>
                <a:gd name="T45" fmla="*/ 21 h 1365"/>
                <a:gd name="T46" fmla="*/ 9 w 1127"/>
                <a:gd name="T47" fmla="*/ 21 h 1365"/>
                <a:gd name="T48" fmla="*/ 10 w 1127"/>
                <a:gd name="T49" fmla="*/ 21 h 1365"/>
                <a:gd name="T50" fmla="*/ 11 w 1127"/>
                <a:gd name="T51" fmla="*/ 21 h 1365"/>
                <a:gd name="T52" fmla="*/ 12 w 1127"/>
                <a:gd name="T53" fmla="*/ 21 h 1365"/>
                <a:gd name="T54" fmla="*/ 13 w 1127"/>
                <a:gd name="T55" fmla="*/ 20 h 1365"/>
                <a:gd name="T56" fmla="*/ 14 w 1127"/>
                <a:gd name="T57" fmla="*/ 20 h 1365"/>
                <a:gd name="T58" fmla="*/ 16 w 1127"/>
                <a:gd name="T59" fmla="*/ 17 h 1365"/>
                <a:gd name="T60" fmla="*/ 15 w 1127"/>
                <a:gd name="T61" fmla="*/ 18 h 1365"/>
                <a:gd name="T62" fmla="*/ 14 w 1127"/>
                <a:gd name="T63" fmla="*/ 19 h 1365"/>
                <a:gd name="T64" fmla="*/ 13 w 1127"/>
                <a:gd name="T65" fmla="*/ 19 h 1365"/>
                <a:gd name="T66" fmla="*/ 12 w 1127"/>
                <a:gd name="T67" fmla="*/ 19 h 1365"/>
                <a:gd name="T68" fmla="*/ 11 w 1127"/>
                <a:gd name="T69" fmla="*/ 19 h 1365"/>
                <a:gd name="T70" fmla="*/ 10 w 1127"/>
                <a:gd name="T71" fmla="*/ 20 h 1365"/>
                <a:gd name="T72" fmla="*/ 8 w 1127"/>
                <a:gd name="T73" fmla="*/ 20 h 1365"/>
                <a:gd name="T74" fmla="*/ 8 w 1127"/>
                <a:gd name="T75" fmla="*/ 19 h 1365"/>
                <a:gd name="T76" fmla="*/ 7 w 1127"/>
                <a:gd name="T77" fmla="*/ 19 h 1365"/>
                <a:gd name="T78" fmla="*/ 6 w 1127"/>
                <a:gd name="T79" fmla="*/ 19 h 1365"/>
                <a:gd name="T80" fmla="*/ 5 w 1127"/>
                <a:gd name="T81" fmla="*/ 18 h 1365"/>
                <a:gd name="T82" fmla="*/ 4 w 1127"/>
                <a:gd name="T83" fmla="*/ 17 h 1365"/>
                <a:gd name="T84" fmla="*/ 3 w 1127"/>
                <a:gd name="T85" fmla="*/ 16 h 1365"/>
                <a:gd name="T86" fmla="*/ 2 w 1127"/>
                <a:gd name="T87" fmla="*/ 16 h 1365"/>
                <a:gd name="T88" fmla="*/ 1 w 1127"/>
                <a:gd name="T89" fmla="*/ 15 h 1365"/>
                <a:gd name="T90" fmla="*/ 1 w 1127"/>
                <a:gd name="T91" fmla="*/ 13 h 1365"/>
                <a:gd name="T92" fmla="*/ 1 w 1127"/>
                <a:gd name="T93" fmla="*/ 12 h 1365"/>
                <a:gd name="T94" fmla="*/ 0 w 1127"/>
                <a:gd name="T95" fmla="*/ 11 h 1365"/>
                <a:gd name="T96" fmla="*/ 1 w 1127"/>
                <a:gd name="T97" fmla="*/ 10 h 1365"/>
                <a:gd name="T98" fmla="*/ 1 w 1127"/>
                <a:gd name="T99" fmla="*/ 9 h 1365"/>
                <a:gd name="T100" fmla="*/ 1 w 1127"/>
                <a:gd name="T101" fmla="*/ 8 h 1365"/>
                <a:gd name="T102" fmla="*/ 1 w 1127"/>
                <a:gd name="T103" fmla="*/ 7 h 1365"/>
                <a:gd name="T104" fmla="*/ 2 w 1127"/>
                <a:gd name="T105" fmla="*/ 6 h 1365"/>
                <a:gd name="T106" fmla="*/ 2 w 1127"/>
                <a:gd name="T107" fmla="*/ 5 h 1365"/>
                <a:gd name="T108" fmla="*/ 3 w 1127"/>
                <a:gd name="T109" fmla="*/ 3 h 1365"/>
                <a:gd name="T110" fmla="*/ 4 w 1127"/>
                <a:gd name="T111" fmla="*/ 2 h 1365"/>
                <a:gd name="T112" fmla="*/ 5 w 1127"/>
                <a:gd name="T113" fmla="*/ 1 h 1365"/>
                <a:gd name="T114" fmla="*/ 6 w 1127"/>
                <a:gd name="T115" fmla="*/ 1 h 1365"/>
                <a:gd name="T116" fmla="*/ 8 w 1127"/>
                <a:gd name="T117" fmla="*/ 0 h 1365"/>
                <a:gd name="T118" fmla="*/ 6 w 1127"/>
                <a:gd name="T119" fmla="*/ 0 h 1365"/>
                <a:gd name="T120" fmla="*/ 5 w 1127"/>
                <a:gd name="T121" fmla="*/ 0 h 1365"/>
                <a:gd name="T122" fmla="*/ 4 w 1127"/>
                <a:gd name="T123" fmla="*/ 1 h 13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7"/>
                <a:gd name="T187" fmla="*/ 0 h 1365"/>
                <a:gd name="T188" fmla="*/ 1127 w 1127"/>
                <a:gd name="T189" fmla="*/ 1365 h 13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7" h="1365">
                  <a:moveTo>
                    <a:pt x="239" y="145"/>
                  </a:moveTo>
                  <a:lnTo>
                    <a:pt x="237" y="145"/>
                  </a:lnTo>
                  <a:lnTo>
                    <a:pt x="233" y="149"/>
                  </a:lnTo>
                  <a:lnTo>
                    <a:pt x="230" y="152"/>
                  </a:lnTo>
                  <a:lnTo>
                    <a:pt x="226" y="156"/>
                  </a:lnTo>
                  <a:lnTo>
                    <a:pt x="222" y="160"/>
                  </a:lnTo>
                  <a:lnTo>
                    <a:pt x="218" y="166"/>
                  </a:lnTo>
                  <a:lnTo>
                    <a:pt x="213" y="171"/>
                  </a:lnTo>
                  <a:lnTo>
                    <a:pt x="209" y="175"/>
                  </a:lnTo>
                  <a:lnTo>
                    <a:pt x="203" y="183"/>
                  </a:lnTo>
                  <a:lnTo>
                    <a:pt x="197" y="190"/>
                  </a:lnTo>
                  <a:lnTo>
                    <a:pt x="190" y="196"/>
                  </a:lnTo>
                  <a:lnTo>
                    <a:pt x="184" y="204"/>
                  </a:lnTo>
                  <a:lnTo>
                    <a:pt x="178" y="211"/>
                  </a:lnTo>
                  <a:lnTo>
                    <a:pt x="173" y="221"/>
                  </a:lnTo>
                  <a:lnTo>
                    <a:pt x="165" y="228"/>
                  </a:lnTo>
                  <a:lnTo>
                    <a:pt x="159" y="238"/>
                  </a:lnTo>
                  <a:lnTo>
                    <a:pt x="156" y="242"/>
                  </a:lnTo>
                  <a:lnTo>
                    <a:pt x="152" y="245"/>
                  </a:lnTo>
                  <a:lnTo>
                    <a:pt x="148" y="251"/>
                  </a:lnTo>
                  <a:lnTo>
                    <a:pt x="146" y="257"/>
                  </a:lnTo>
                  <a:lnTo>
                    <a:pt x="142" y="261"/>
                  </a:lnTo>
                  <a:lnTo>
                    <a:pt x="138" y="266"/>
                  </a:lnTo>
                  <a:lnTo>
                    <a:pt x="135" y="270"/>
                  </a:lnTo>
                  <a:lnTo>
                    <a:pt x="131" y="274"/>
                  </a:lnTo>
                  <a:lnTo>
                    <a:pt x="129" y="280"/>
                  </a:lnTo>
                  <a:lnTo>
                    <a:pt x="125" y="283"/>
                  </a:lnTo>
                  <a:lnTo>
                    <a:pt x="121" y="289"/>
                  </a:lnTo>
                  <a:lnTo>
                    <a:pt x="119" y="295"/>
                  </a:lnTo>
                  <a:lnTo>
                    <a:pt x="114" y="299"/>
                  </a:lnTo>
                  <a:lnTo>
                    <a:pt x="112" y="302"/>
                  </a:lnTo>
                  <a:lnTo>
                    <a:pt x="108" y="308"/>
                  </a:lnTo>
                  <a:lnTo>
                    <a:pt x="106" y="314"/>
                  </a:lnTo>
                  <a:lnTo>
                    <a:pt x="102" y="318"/>
                  </a:lnTo>
                  <a:lnTo>
                    <a:pt x="99" y="323"/>
                  </a:lnTo>
                  <a:lnTo>
                    <a:pt x="97" y="327"/>
                  </a:lnTo>
                  <a:lnTo>
                    <a:pt x="93" y="333"/>
                  </a:lnTo>
                  <a:lnTo>
                    <a:pt x="91" y="337"/>
                  </a:lnTo>
                  <a:lnTo>
                    <a:pt x="87" y="342"/>
                  </a:lnTo>
                  <a:lnTo>
                    <a:pt x="85" y="346"/>
                  </a:lnTo>
                  <a:lnTo>
                    <a:pt x="83" y="350"/>
                  </a:lnTo>
                  <a:lnTo>
                    <a:pt x="80" y="356"/>
                  </a:lnTo>
                  <a:lnTo>
                    <a:pt x="78" y="359"/>
                  </a:lnTo>
                  <a:lnTo>
                    <a:pt x="76" y="365"/>
                  </a:lnTo>
                  <a:lnTo>
                    <a:pt x="74" y="369"/>
                  </a:lnTo>
                  <a:lnTo>
                    <a:pt x="70" y="378"/>
                  </a:lnTo>
                  <a:lnTo>
                    <a:pt x="66" y="386"/>
                  </a:lnTo>
                  <a:lnTo>
                    <a:pt x="62" y="392"/>
                  </a:lnTo>
                  <a:lnTo>
                    <a:pt x="61" y="396"/>
                  </a:lnTo>
                  <a:lnTo>
                    <a:pt x="59" y="401"/>
                  </a:lnTo>
                  <a:lnTo>
                    <a:pt x="59" y="407"/>
                  </a:lnTo>
                  <a:lnTo>
                    <a:pt x="55" y="411"/>
                  </a:lnTo>
                  <a:lnTo>
                    <a:pt x="53" y="415"/>
                  </a:lnTo>
                  <a:lnTo>
                    <a:pt x="51" y="420"/>
                  </a:lnTo>
                  <a:lnTo>
                    <a:pt x="49" y="426"/>
                  </a:lnTo>
                  <a:lnTo>
                    <a:pt x="47" y="430"/>
                  </a:lnTo>
                  <a:lnTo>
                    <a:pt x="45" y="436"/>
                  </a:lnTo>
                  <a:lnTo>
                    <a:pt x="45" y="441"/>
                  </a:lnTo>
                  <a:lnTo>
                    <a:pt x="43" y="445"/>
                  </a:lnTo>
                  <a:lnTo>
                    <a:pt x="41" y="451"/>
                  </a:lnTo>
                  <a:lnTo>
                    <a:pt x="40" y="455"/>
                  </a:lnTo>
                  <a:lnTo>
                    <a:pt x="38" y="460"/>
                  </a:lnTo>
                  <a:lnTo>
                    <a:pt x="36" y="464"/>
                  </a:lnTo>
                  <a:lnTo>
                    <a:pt x="34" y="470"/>
                  </a:lnTo>
                  <a:lnTo>
                    <a:pt x="34" y="475"/>
                  </a:lnTo>
                  <a:lnTo>
                    <a:pt x="32" y="479"/>
                  </a:lnTo>
                  <a:lnTo>
                    <a:pt x="30" y="485"/>
                  </a:lnTo>
                  <a:lnTo>
                    <a:pt x="28" y="489"/>
                  </a:lnTo>
                  <a:lnTo>
                    <a:pt x="28" y="494"/>
                  </a:lnTo>
                  <a:lnTo>
                    <a:pt x="26" y="498"/>
                  </a:lnTo>
                  <a:lnTo>
                    <a:pt x="24" y="504"/>
                  </a:lnTo>
                  <a:lnTo>
                    <a:pt x="22" y="508"/>
                  </a:lnTo>
                  <a:lnTo>
                    <a:pt x="22" y="513"/>
                  </a:lnTo>
                  <a:lnTo>
                    <a:pt x="21" y="519"/>
                  </a:lnTo>
                  <a:lnTo>
                    <a:pt x="21" y="523"/>
                  </a:lnTo>
                  <a:lnTo>
                    <a:pt x="19" y="532"/>
                  </a:lnTo>
                  <a:lnTo>
                    <a:pt x="17" y="540"/>
                  </a:lnTo>
                  <a:lnTo>
                    <a:pt x="15" y="548"/>
                  </a:lnTo>
                  <a:lnTo>
                    <a:pt x="13" y="555"/>
                  </a:lnTo>
                  <a:lnTo>
                    <a:pt x="9" y="563"/>
                  </a:lnTo>
                  <a:lnTo>
                    <a:pt x="9" y="570"/>
                  </a:lnTo>
                  <a:lnTo>
                    <a:pt x="7" y="576"/>
                  </a:lnTo>
                  <a:lnTo>
                    <a:pt x="7" y="584"/>
                  </a:lnTo>
                  <a:lnTo>
                    <a:pt x="5" y="588"/>
                  </a:lnTo>
                  <a:lnTo>
                    <a:pt x="5" y="593"/>
                  </a:lnTo>
                  <a:lnTo>
                    <a:pt x="3" y="597"/>
                  </a:lnTo>
                  <a:lnTo>
                    <a:pt x="3" y="601"/>
                  </a:lnTo>
                  <a:lnTo>
                    <a:pt x="3" y="605"/>
                  </a:lnTo>
                  <a:lnTo>
                    <a:pt x="3" y="607"/>
                  </a:lnTo>
                  <a:lnTo>
                    <a:pt x="2" y="608"/>
                  </a:lnTo>
                  <a:lnTo>
                    <a:pt x="2" y="616"/>
                  </a:lnTo>
                  <a:lnTo>
                    <a:pt x="2" y="620"/>
                  </a:lnTo>
                  <a:lnTo>
                    <a:pt x="2" y="626"/>
                  </a:lnTo>
                  <a:lnTo>
                    <a:pt x="2" y="631"/>
                  </a:lnTo>
                  <a:lnTo>
                    <a:pt x="2" y="639"/>
                  </a:lnTo>
                  <a:lnTo>
                    <a:pt x="2" y="646"/>
                  </a:lnTo>
                  <a:lnTo>
                    <a:pt x="2" y="654"/>
                  </a:lnTo>
                  <a:lnTo>
                    <a:pt x="2" y="660"/>
                  </a:lnTo>
                  <a:lnTo>
                    <a:pt x="2" y="664"/>
                  </a:lnTo>
                  <a:lnTo>
                    <a:pt x="2" y="667"/>
                  </a:lnTo>
                  <a:lnTo>
                    <a:pt x="2" y="673"/>
                  </a:lnTo>
                  <a:lnTo>
                    <a:pt x="2" y="677"/>
                  </a:lnTo>
                  <a:lnTo>
                    <a:pt x="2" y="683"/>
                  </a:lnTo>
                  <a:lnTo>
                    <a:pt x="2" y="688"/>
                  </a:lnTo>
                  <a:lnTo>
                    <a:pt x="2" y="692"/>
                  </a:lnTo>
                  <a:lnTo>
                    <a:pt x="2" y="698"/>
                  </a:lnTo>
                  <a:lnTo>
                    <a:pt x="2" y="703"/>
                  </a:lnTo>
                  <a:lnTo>
                    <a:pt x="2" y="709"/>
                  </a:lnTo>
                  <a:lnTo>
                    <a:pt x="2" y="715"/>
                  </a:lnTo>
                  <a:lnTo>
                    <a:pt x="0" y="719"/>
                  </a:lnTo>
                  <a:lnTo>
                    <a:pt x="0" y="724"/>
                  </a:lnTo>
                  <a:lnTo>
                    <a:pt x="0" y="730"/>
                  </a:lnTo>
                  <a:lnTo>
                    <a:pt x="0" y="734"/>
                  </a:lnTo>
                  <a:lnTo>
                    <a:pt x="0" y="740"/>
                  </a:lnTo>
                  <a:lnTo>
                    <a:pt x="0" y="745"/>
                  </a:lnTo>
                  <a:lnTo>
                    <a:pt x="0" y="751"/>
                  </a:lnTo>
                  <a:lnTo>
                    <a:pt x="0" y="757"/>
                  </a:lnTo>
                  <a:lnTo>
                    <a:pt x="0" y="760"/>
                  </a:lnTo>
                  <a:lnTo>
                    <a:pt x="0" y="766"/>
                  </a:lnTo>
                  <a:lnTo>
                    <a:pt x="0" y="770"/>
                  </a:lnTo>
                  <a:lnTo>
                    <a:pt x="0" y="776"/>
                  </a:lnTo>
                  <a:lnTo>
                    <a:pt x="0" y="779"/>
                  </a:lnTo>
                  <a:lnTo>
                    <a:pt x="0" y="785"/>
                  </a:lnTo>
                  <a:lnTo>
                    <a:pt x="0" y="791"/>
                  </a:lnTo>
                  <a:lnTo>
                    <a:pt x="0" y="795"/>
                  </a:lnTo>
                  <a:lnTo>
                    <a:pt x="0" y="804"/>
                  </a:lnTo>
                  <a:lnTo>
                    <a:pt x="0" y="812"/>
                  </a:lnTo>
                  <a:lnTo>
                    <a:pt x="0" y="819"/>
                  </a:lnTo>
                  <a:lnTo>
                    <a:pt x="0" y="827"/>
                  </a:lnTo>
                  <a:lnTo>
                    <a:pt x="0" y="833"/>
                  </a:lnTo>
                  <a:lnTo>
                    <a:pt x="0" y="838"/>
                  </a:lnTo>
                  <a:lnTo>
                    <a:pt x="0" y="842"/>
                  </a:lnTo>
                  <a:lnTo>
                    <a:pt x="2" y="848"/>
                  </a:lnTo>
                  <a:lnTo>
                    <a:pt x="2" y="855"/>
                  </a:lnTo>
                  <a:lnTo>
                    <a:pt x="2" y="863"/>
                  </a:lnTo>
                  <a:lnTo>
                    <a:pt x="3" y="869"/>
                  </a:lnTo>
                  <a:lnTo>
                    <a:pt x="5" y="873"/>
                  </a:lnTo>
                  <a:lnTo>
                    <a:pt x="5" y="878"/>
                  </a:lnTo>
                  <a:lnTo>
                    <a:pt x="9" y="884"/>
                  </a:lnTo>
                  <a:lnTo>
                    <a:pt x="9" y="890"/>
                  </a:lnTo>
                  <a:lnTo>
                    <a:pt x="11" y="895"/>
                  </a:lnTo>
                  <a:lnTo>
                    <a:pt x="13" y="901"/>
                  </a:lnTo>
                  <a:lnTo>
                    <a:pt x="15" y="907"/>
                  </a:lnTo>
                  <a:lnTo>
                    <a:pt x="17" y="912"/>
                  </a:lnTo>
                  <a:lnTo>
                    <a:pt x="19" y="918"/>
                  </a:lnTo>
                  <a:lnTo>
                    <a:pt x="22" y="924"/>
                  </a:lnTo>
                  <a:lnTo>
                    <a:pt x="24" y="931"/>
                  </a:lnTo>
                  <a:lnTo>
                    <a:pt x="26" y="935"/>
                  </a:lnTo>
                  <a:lnTo>
                    <a:pt x="28" y="941"/>
                  </a:lnTo>
                  <a:lnTo>
                    <a:pt x="30" y="947"/>
                  </a:lnTo>
                  <a:lnTo>
                    <a:pt x="32" y="952"/>
                  </a:lnTo>
                  <a:lnTo>
                    <a:pt x="34" y="956"/>
                  </a:lnTo>
                  <a:lnTo>
                    <a:pt x="36" y="962"/>
                  </a:lnTo>
                  <a:lnTo>
                    <a:pt x="38" y="966"/>
                  </a:lnTo>
                  <a:lnTo>
                    <a:pt x="40" y="970"/>
                  </a:lnTo>
                  <a:lnTo>
                    <a:pt x="41" y="977"/>
                  </a:lnTo>
                  <a:lnTo>
                    <a:pt x="45" y="983"/>
                  </a:lnTo>
                  <a:lnTo>
                    <a:pt x="45" y="987"/>
                  </a:lnTo>
                  <a:lnTo>
                    <a:pt x="47" y="989"/>
                  </a:lnTo>
                  <a:lnTo>
                    <a:pt x="49" y="992"/>
                  </a:lnTo>
                  <a:lnTo>
                    <a:pt x="51" y="998"/>
                  </a:lnTo>
                  <a:lnTo>
                    <a:pt x="57" y="1006"/>
                  </a:lnTo>
                  <a:lnTo>
                    <a:pt x="59" y="1009"/>
                  </a:lnTo>
                  <a:lnTo>
                    <a:pt x="62" y="1015"/>
                  </a:lnTo>
                  <a:lnTo>
                    <a:pt x="64" y="1021"/>
                  </a:lnTo>
                  <a:lnTo>
                    <a:pt x="68" y="1027"/>
                  </a:lnTo>
                  <a:lnTo>
                    <a:pt x="72" y="1030"/>
                  </a:lnTo>
                  <a:lnTo>
                    <a:pt x="76" y="1038"/>
                  </a:lnTo>
                  <a:lnTo>
                    <a:pt x="80" y="1044"/>
                  </a:lnTo>
                  <a:lnTo>
                    <a:pt x="83" y="1051"/>
                  </a:lnTo>
                  <a:lnTo>
                    <a:pt x="87" y="1057"/>
                  </a:lnTo>
                  <a:lnTo>
                    <a:pt x="91" y="1063"/>
                  </a:lnTo>
                  <a:lnTo>
                    <a:pt x="97" y="1068"/>
                  </a:lnTo>
                  <a:lnTo>
                    <a:pt x="100" y="1076"/>
                  </a:lnTo>
                  <a:lnTo>
                    <a:pt x="106" y="1084"/>
                  </a:lnTo>
                  <a:lnTo>
                    <a:pt x="112" y="1091"/>
                  </a:lnTo>
                  <a:lnTo>
                    <a:pt x="116" y="1097"/>
                  </a:lnTo>
                  <a:lnTo>
                    <a:pt x="121" y="1104"/>
                  </a:lnTo>
                  <a:lnTo>
                    <a:pt x="127" y="1110"/>
                  </a:lnTo>
                  <a:lnTo>
                    <a:pt x="131" y="1118"/>
                  </a:lnTo>
                  <a:lnTo>
                    <a:pt x="137" y="1123"/>
                  </a:lnTo>
                  <a:lnTo>
                    <a:pt x="142" y="1129"/>
                  </a:lnTo>
                  <a:lnTo>
                    <a:pt x="146" y="1135"/>
                  </a:lnTo>
                  <a:lnTo>
                    <a:pt x="152" y="1141"/>
                  </a:lnTo>
                  <a:lnTo>
                    <a:pt x="157" y="1146"/>
                  </a:lnTo>
                  <a:lnTo>
                    <a:pt x="163" y="1152"/>
                  </a:lnTo>
                  <a:lnTo>
                    <a:pt x="169" y="1156"/>
                  </a:lnTo>
                  <a:lnTo>
                    <a:pt x="173" y="1161"/>
                  </a:lnTo>
                  <a:lnTo>
                    <a:pt x="178" y="1167"/>
                  </a:lnTo>
                  <a:lnTo>
                    <a:pt x="186" y="1173"/>
                  </a:lnTo>
                  <a:lnTo>
                    <a:pt x="192" y="1177"/>
                  </a:lnTo>
                  <a:lnTo>
                    <a:pt x="199" y="1182"/>
                  </a:lnTo>
                  <a:lnTo>
                    <a:pt x="207" y="1188"/>
                  </a:lnTo>
                  <a:lnTo>
                    <a:pt x="214" y="1196"/>
                  </a:lnTo>
                  <a:lnTo>
                    <a:pt x="220" y="1199"/>
                  </a:lnTo>
                  <a:lnTo>
                    <a:pt x="228" y="1205"/>
                  </a:lnTo>
                  <a:lnTo>
                    <a:pt x="235" y="1211"/>
                  </a:lnTo>
                  <a:lnTo>
                    <a:pt x="243" y="1217"/>
                  </a:lnTo>
                  <a:lnTo>
                    <a:pt x="251" y="1222"/>
                  </a:lnTo>
                  <a:lnTo>
                    <a:pt x="258" y="1228"/>
                  </a:lnTo>
                  <a:lnTo>
                    <a:pt x="266" y="1234"/>
                  </a:lnTo>
                  <a:lnTo>
                    <a:pt x="273" y="1239"/>
                  </a:lnTo>
                  <a:lnTo>
                    <a:pt x="279" y="1245"/>
                  </a:lnTo>
                  <a:lnTo>
                    <a:pt x="287" y="1249"/>
                  </a:lnTo>
                  <a:lnTo>
                    <a:pt x="292" y="1255"/>
                  </a:lnTo>
                  <a:lnTo>
                    <a:pt x="300" y="1258"/>
                  </a:lnTo>
                  <a:lnTo>
                    <a:pt x="304" y="1264"/>
                  </a:lnTo>
                  <a:lnTo>
                    <a:pt x="309" y="1268"/>
                  </a:lnTo>
                  <a:lnTo>
                    <a:pt x="315" y="1272"/>
                  </a:lnTo>
                  <a:lnTo>
                    <a:pt x="321" y="1275"/>
                  </a:lnTo>
                  <a:lnTo>
                    <a:pt x="328" y="1281"/>
                  </a:lnTo>
                  <a:lnTo>
                    <a:pt x="336" y="1287"/>
                  </a:lnTo>
                  <a:lnTo>
                    <a:pt x="340" y="1289"/>
                  </a:lnTo>
                  <a:lnTo>
                    <a:pt x="342" y="1291"/>
                  </a:lnTo>
                  <a:lnTo>
                    <a:pt x="344" y="1291"/>
                  </a:lnTo>
                  <a:lnTo>
                    <a:pt x="347" y="1293"/>
                  </a:lnTo>
                  <a:lnTo>
                    <a:pt x="349" y="1293"/>
                  </a:lnTo>
                  <a:lnTo>
                    <a:pt x="355" y="1294"/>
                  </a:lnTo>
                  <a:lnTo>
                    <a:pt x="359" y="1294"/>
                  </a:lnTo>
                  <a:lnTo>
                    <a:pt x="365" y="1298"/>
                  </a:lnTo>
                  <a:lnTo>
                    <a:pt x="368" y="1300"/>
                  </a:lnTo>
                  <a:lnTo>
                    <a:pt x="372" y="1302"/>
                  </a:lnTo>
                  <a:lnTo>
                    <a:pt x="378" y="1302"/>
                  </a:lnTo>
                  <a:lnTo>
                    <a:pt x="385" y="1306"/>
                  </a:lnTo>
                  <a:lnTo>
                    <a:pt x="393" y="1308"/>
                  </a:lnTo>
                  <a:lnTo>
                    <a:pt x="399" y="1310"/>
                  </a:lnTo>
                  <a:lnTo>
                    <a:pt x="406" y="1313"/>
                  </a:lnTo>
                  <a:lnTo>
                    <a:pt x="414" y="1315"/>
                  </a:lnTo>
                  <a:lnTo>
                    <a:pt x="420" y="1317"/>
                  </a:lnTo>
                  <a:lnTo>
                    <a:pt x="427" y="1319"/>
                  </a:lnTo>
                  <a:lnTo>
                    <a:pt x="433" y="1321"/>
                  </a:lnTo>
                  <a:lnTo>
                    <a:pt x="441" y="1325"/>
                  </a:lnTo>
                  <a:lnTo>
                    <a:pt x="446" y="1327"/>
                  </a:lnTo>
                  <a:lnTo>
                    <a:pt x="452" y="1329"/>
                  </a:lnTo>
                  <a:lnTo>
                    <a:pt x="458" y="1331"/>
                  </a:lnTo>
                  <a:lnTo>
                    <a:pt x="465" y="1334"/>
                  </a:lnTo>
                  <a:lnTo>
                    <a:pt x="469" y="1336"/>
                  </a:lnTo>
                  <a:lnTo>
                    <a:pt x="475" y="1336"/>
                  </a:lnTo>
                  <a:lnTo>
                    <a:pt x="479" y="1338"/>
                  </a:lnTo>
                  <a:lnTo>
                    <a:pt x="484" y="1342"/>
                  </a:lnTo>
                  <a:lnTo>
                    <a:pt x="490" y="1344"/>
                  </a:lnTo>
                  <a:lnTo>
                    <a:pt x="494" y="1346"/>
                  </a:lnTo>
                  <a:lnTo>
                    <a:pt x="498" y="1348"/>
                  </a:lnTo>
                  <a:lnTo>
                    <a:pt x="503" y="1350"/>
                  </a:lnTo>
                  <a:lnTo>
                    <a:pt x="509" y="1350"/>
                  </a:lnTo>
                  <a:lnTo>
                    <a:pt x="513" y="1350"/>
                  </a:lnTo>
                  <a:lnTo>
                    <a:pt x="519" y="1350"/>
                  </a:lnTo>
                  <a:lnTo>
                    <a:pt x="526" y="1351"/>
                  </a:lnTo>
                  <a:lnTo>
                    <a:pt x="532" y="1351"/>
                  </a:lnTo>
                  <a:lnTo>
                    <a:pt x="539" y="1353"/>
                  </a:lnTo>
                  <a:lnTo>
                    <a:pt x="547" y="1353"/>
                  </a:lnTo>
                  <a:lnTo>
                    <a:pt x="555" y="1355"/>
                  </a:lnTo>
                  <a:lnTo>
                    <a:pt x="562" y="1355"/>
                  </a:lnTo>
                  <a:lnTo>
                    <a:pt x="572" y="1357"/>
                  </a:lnTo>
                  <a:lnTo>
                    <a:pt x="576" y="1357"/>
                  </a:lnTo>
                  <a:lnTo>
                    <a:pt x="581" y="1357"/>
                  </a:lnTo>
                  <a:lnTo>
                    <a:pt x="585" y="1357"/>
                  </a:lnTo>
                  <a:lnTo>
                    <a:pt x="591" y="1359"/>
                  </a:lnTo>
                  <a:lnTo>
                    <a:pt x="598" y="1359"/>
                  </a:lnTo>
                  <a:lnTo>
                    <a:pt x="608" y="1359"/>
                  </a:lnTo>
                  <a:lnTo>
                    <a:pt x="612" y="1359"/>
                  </a:lnTo>
                  <a:lnTo>
                    <a:pt x="617" y="1359"/>
                  </a:lnTo>
                  <a:lnTo>
                    <a:pt x="621" y="1359"/>
                  </a:lnTo>
                  <a:lnTo>
                    <a:pt x="627" y="1361"/>
                  </a:lnTo>
                  <a:lnTo>
                    <a:pt x="634" y="1361"/>
                  </a:lnTo>
                  <a:lnTo>
                    <a:pt x="644" y="1361"/>
                  </a:lnTo>
                  <a:lnTo>
                    <a:pt x="648" y="1361"/>
                  </a:lnTo>
                  <a:lnTo>
                    <a:pt x="653" y="1363"/>
                  </a:lnTo>
                  <a:lnTo>
                    <a:pt x="657" y="1363"/>
                  </a:lnTo>
                  <a:lnTo>
                    <a:pt x="663" y="1363"/>
                  </a:lnTo>
                  <a:lnTo>
                    <a:pt x="671" y="1363"/>
                  </a:lnTo>
                  <a:lnTo>
                    <a:pt x="678" y="1363"/>
                  </a:lnTo>
                  <a:lnTo>
                    <a:pt x="686" y="1363"/>
                  </a:lnTo>
                  <a:lnTo>
                    <a:pt x="693" y="1365"/>
                  </a:lnTo>
                  <a:lnTo>
                    <a:pt x="701" y="1365"/>
                  </a:lnTo>
                  <a:lnTo>
                    <a:pt x="707" y="1365"/>
                  </a:lnTo>
                  <a:lnTo>
                    <a:pt x="712" y="1365"/>
                  </a:lnTo>
                  <a:lnTo>
                    <a:pt x="720" y="1365"/>
                  </a:lnTo>
                  <a:lnTo>
                    <a:pt x="724" y="1365"/>
                  </a:lnTo>
                  <a:lnTo>
                    <a:pt x="729" y="1363"/>
                  </a:lnTo>
                  <a:lnTo>
                    <a:pt x="733" y="1363"/>
                  </a:lnTo>
                  <a:lnTo>
                    <a:pt x="739" y="1363"/>
                  </a:lnTo>
                  <a:lnTo>
                    <a:pt x="745" y="1361"/>
                  </a:lnTo>
                  <a:lnTo>
                    <a:pt x="750" y="1361"/>
                  </a:lnTo>
                  <a:lnTo>
                    <a:pt x="756" y="1359"/>
                  </a:lnTo>
                  <a:lnTo>
                    <a:pt x="762" y="1359"/>
                  </a:lnTo>
                  <a:lnTo>
                    <a:pt x="768" y="1357"/>
                  </a:lnTo>
                  <a:lnTo>
                    <a:pt x="773" y="1357"/>
                  </a:lnTo>
                  <a:lnTo>
                    <a:pt x="777" y="1357"/>
                  </a:lnTo>
                  <a:lnTo>
                    <a:pt x="783" y="1357"/>
                  </a:lnTo>
                  <a:lnTo>
                    <a:pt x="788" y="1355"/>
                  </a:lnTo>
                  <a:lnTo>
                    <a:pt x="794" y="1355"/>
                  </a:lnTo>
                  <a:lnTo>
                    <a:pt x="800" y="1353"/>
                  </a:lnTo>
                  <a:lnTo>
                    <a:pt x="806" y="1353"/>
                  </a:lnTo>
                  <a:lnTo>
                    <a:pt x="809" y="1351"/>
                  </a:lnTo>
                  <a:lnTo>
                    <a:pt x="815" y="1350"/>
                  </a:lnTo>
                  <a:lnTo>
                    <a:pt x="819" y="1350"/>
                  </a:lnTo>
                  <a:lnTo>
                    <a:pt x="825" y="1350"/>
                  </a:lnTo>
                  <a:lnTo>
                    <a:pt x="828" y="1348"/>
                  </a:lnTo>
                  <a:lnTo>
                    <a:pt x="832" y="1348"/>
                  </a:lnTo>
                  <a:lnTo>
                    <a:pt x="836" y="1346"/>
                  </a:lnTo>
                  <a:lnTo>
                    <a:pt x="840" y="1346"/>
                  </a:lnTo>
                  <a:lnTo>
                    <a:pt x="847" y="1344"/>
                  </a:lnTo>
                  <a:lnTo>
                    <a:pt x="851" y="1344"/>
                  </a:lnTo>
                  <a:lnTo>
                    <a:pt x="857" y="1344"/>
                  </a:lnTo>
                  <a:lnTo>
                    <a:pt x="859" y="1344"/>
                  </a:lnTo>
                  <a:lnTo>
                    <a:pt x="861" y="1342"/>
                  </a:lnTo>
                  <a:lnTo>
                    <a:pt x="864" y="1342"/>
                  </a:lnTo>
                  <a:lnTo>
                    <a:pt x="868" y="1342"/>
                  </a:lnTo>
                  <a:lnTo>
                    <a:pt x="874" y="1340"/>
                  </a:lnTo>
                  <a:lnTo>
                    <a:pt x="880" y="1338"/>
                  </a:lnTo>
                  <a:lnTo>
                    <a:pt x="885" y="1336"/>
                  </a:lnTo>
                  <a:lnTo>
                    <a:pt x="891" y="1336"/>
                  </a:lnTo>
                  <a:lnTo>
                    <a:pt x="899" y="1334"/>
                  </a:lnTo>
                  <a:lnTo>
                    <a:pt x="902" y="1331"/>
                  </a:lnTo>
                  <a:lnTo>
                    <a:pt x="908" y="1329"/>
                  </a:lnTo>
                  <a:lnTo>
                    <a:pt x="914" y="1329"/>
                  </a:lnTo>
                  <a:lnTo>
                    <a:pt x="920" y="1327"/>
                  </a:lnTo>
                  <a:lnTo>
                    <a:pt x="925" y="1323"/>
                  </a:lnTo>
                  <a:lnTo>
                    <a:pt x="929" y="1323"/>
                  </a:lnTo>
                  <a:lnTo>
                    <a:pt x="1034" y="1258"/>
                  </a:lnTo>
                  <a:lnTo>
                    <a:pt x="1127" y="1169"/>
                  </a:lnTo>
                  <a:lnTo>
                    <a:pt x="1092" y="1125"/>
                  </a:lnTo>
                  <a:lnTo>
                    <a:pt x="1091" y="1125"/>
                  </a:lnTo>
                  <a:lnTo>
                    <a:pt x="1085" y="1131"/>
                  </a:lnTo>
                  <a:lnTo>
                    <a:pt x="1081" y="1133"/>
                  </a:lnTo>
                  <a:lnTo>
                    <a:pt x="1075" y="1137"/>
                  </a:lnTo>
                  <a:lnTo>
                    <a:pt x="1070" y="1141"/>
                  </a:lnTo>
                  <a:lnTo>
                    <a:pt x="1066" y="1146"/>
                  </a:lnTo>
                  <a:lnTo>
                    <a:pt x="1058" y="1150"/>
                  </a:lnTo>
                  <a:lnTo>
                    <a:pt x="1051" y="1156"/>
                  </a:lnTo>
                  <a:lnTo>
                    <a:pt x="1041" y="1161"/>
                  </a:lnTo>
                  <a:lnTo>
                    <a:pt x="1034" y="1167"/>
                  </a:lnTo>
                  <a:lnTo>
                    <a:pt x="1028" y="1171"/>
                  </a:lnTo>
                  <a:lnTo>
                    <a:pt x="1024" y="1175"/>
                  </a:lnTo>
                  <a:lnTo>
                    <a:pt x="1018" y="1177"/>
                  </a:lnTo>
                  <a:lnTo>
                    <a:pt x="1013" y="1180"/>
                  </a:lnTo>
                  <a:lnTo>
                    <a:pt x="1009" y="1184"/>
                  </a:lnTo>
                  <a:lnTo>
                    <a:pt x="1003" y="1188"/>
                  </a:lnTo>
                  <a:lnTo>
                    <a:pt x="999" y="1190"/>
                  </a:lnTo>
                  <a:lnTo>
                    <a:pt x="994" y="1196"/>
                  </a:lnTo>
                  <a:lnTo>
                    <a:pt x="986" y="1198"/>
                  </a:lnTo>
                  <a:lnTo>
                    <a:pt x="982" y="1201"/>
                  </a:lnTo>
                  <a:lnTo>
                    <a:pt x="975" y="1203"/>
                  </a:lnTo>
                  <a:lnTo>
                    <a:pt x="971" y="1207"/>
                  </a:lnTo>
                  <a:lnTo>
                    <a:pt x="963" y="1209"/>
                  </a:lnTo>
                  <a:lnTo>
                    <a:pt x="958" y="1215"/>
                  </a:lnTo>
                  <a:lnTo>
                    <a:pt x="952" y="1217"/>
                  </a:lnTo>
                  <a:lnTo>
                    <a:pt x="946" y="1220"/>
                  </a:lnTo>
                  <a:lnTo>
                    <a:pt x="939" y="1224"/>
                  </a:lnTo>
                  <a:lnTo>
                    <a:pt x="933" y="1226"/>
                  </a:lnTo>
                  <a:lnTo>
                    <a:pt x="925" y="1230"/>
                  </a:lnTo>
                  <a:lnTo>
                    <a:pt x="920" y="1234"/>
                  </a:lnTo>
                  <a:lnTo>
                    <a:pt x="912" y="1236"/>
                  </a:lnTo>
                  <a:lnTo>
                    <a:pt x="906" y="1239"/>
                  </a:lnTo>
                  <a:lnTo>
                    <a:pt x="899" y="1243"/>
                  </a:lnTo>
                  <a:lnTo>
                    <a:pt x="893" y="1245"/>
                  </a:lnTo>
                  <a:lnTo>
                    <a:pt x="885" y="1249"/>
                  </a:lnTo>
                  <a:lnTo>
                    <a:pt x="880" y="1251"/>
                  </a:lnTo>
                  <a:lnTo>
                    <a:pt x="872" y="1253"/>
                  </a:lnTo>
                  <a:lnTo>
                    <a:pt x="864" y="1256"/>
                  </a:lnTo>
                  <a:lnTo>
                    <a:pt x="857" y="1258"/>
                  </a:lnTo>
                  <a:lnTo>
                    <a:pt x="851" y="1260"/>
                  </a:lnTo>
                  <a:lnTo>
                    <a:pt x="844" y="1262"/>
                  </a:lnTo>
                  <a:lnTo>
                    <a:pt x="836" y="1264"/>
                  </a:lnTo>
                  <a:lnTo>
                    <a:pt x="828" y="1266"/>
                  </a:lnTo>
                  <a:lnTo>
                    <a:pt x="823" y="1268"/>
                  </a:lnTo>
                  <a:lnTo>
                    <a:pt x="815" y="1270"/>
                  </a:lnTo>
                  <a:lnTo>
                    <a:pt x="807" y="1272"/>
                  </a:lnTo>
                  <a:lnTo>
                    <a:pt x="800" y="1272"/>
                  </a:lnTo>
                  <a:lnTo>
                    <a:pt x="794" y="1274"/>
                  </a:lnTo>
                  <a:lnTo>
                    <a:pt x="787" y="1274"/>
                  </a:lnTo>
                  <a:lnTo>
                    <a:pt x="781" y="1275"/>
                  </a:lnTo>
                  <a:lnTo>
                    <a:pt x="773" y="1275"/>
                  </a:lnTo>
                  <a:lnTo>
                    <a:pt x="766" y="1277"/>
                  </a:lnTo>
                  <a:lnTo>
                    <a:pt x="758" y="1277"/>
                  </a:lnTo>
                  <a:lnTo>
                    <a:pt x="750" y="1277"/>
                  </a:lnTo>
                  <a:lnTo>
                    <a:pt x="743" y="1277"/>
                  </a:lnTo>
                  <a:lnTo>
                    <a:pt x="737" y="1279"/>
                  </a:lnTo>
                  <a:lnTo>
                    <a:pt x="731" y="1279"/>
                  </a:lnTo>
                  <a:lnTo>
                    <a:pt x="726" y="1279"/>
                  </a:lnTo>
                  <a:lnTo>
                    <a:pt x="718" y="1279"/>
                  </a:lnTo>
                  <a:lnTo>
                    <a:pt x="712" y="1279"/>
                  </a:lnTo>
                  <a:lnTo>
                    <a:pt x="705" y="1279"/>
                  </a:lnTo>
                  <a:lnTo>
                    <a:pt x="699" y="1281"/>
                  </a:lnTo>
                  <a:lnTo>
                    <a:pt x="693" y="1281"/>
                  </a:lnTo>
                  <a:lnTo>
                    <a:pt x="688" y="1281"/>
                  </a:lnTo>
                  <a:lnTo>
                    <a:pt x="682" y="1281"/>
                  </a:lnTo>
                  <a:lnTo>
                    <a:pt x="678" y="1283"/>
                  </a:lnTo>
                  <a:lnTo>
                    <a:pt x="671" y="1283"/>
                  </a:lnTo>
                  <a:lnTo>
                    <a:pt x="665" y="1283"/>
                  </a:lnTo>
                  <a:lnTo>
                    <a:pt x="661" y="1283"/>
                  </a:lnTo>
                  <a:lnTo>
                    <a:pt x="655" y="1283"/>
                  </a:lnTo>
                  <a:lnTo>
                    <a:pt x="652" y="1283"/>
                  </a:lnTo>
                  <a:lnTo>
                    <a:pt x="646" y="1283"/>
                  </a:lnTo>
                  <a:lnTo>
                    <a:pt x="640" y="1283"/>
                  </a:lnTo>
                  <a:lnTo>
                    <a:pt x="636" y="1283"/>
                  </a:lnTo>
                  <a:lnTo>
                    <a:pt x="627" y="1283"/>
                  </a:lnTo>
                  <a:lnTo>
                    <a:pt x="619" y="1283"/>
                  </a:lnTo>
                  <a:lnTo>
                    <a:pt x="612" y="1283"/>
                  </a:lnTo>
                  <a:lnTo>
                    <a:pt x="604" y="1283"/>
                  </a:lnTo>
                  <a:lnTo>
                    <a:pt x="596" y="1283"/>
                  </a:lnTo>
                  <a:lnTo>
                    <a:pt x="589" y="1283"/>
                  </a:lnTo>
                  <a:lnTo>
                    <a:pt x="581" y="1283"/>
                  </a:lnTo>
                  <a:lnTo>
                    <a:pt x="577" y="1283"/>
                  </a:lnTo>
                  <a:lnTo>
                    <a:pt x="572" y="1281"/>
                  </a:lnTo>
                  <a:lnTo>
                    <a:pt x="566" y="1281"/>
                  </a:lnTo>
                  <a:lnTo>
                    <a:pt x="562" y="1281"/>
                  </a:lnTo>
                  <a:lnTo>
                    <a:pt x="558" y="1281"/>
                  </a:lnTo>
                  <a:lnTo>
                    <a:pt x="553" y="1281"/>
                  </a:lnTo>
                  <a:lnTo>
                    <a:pt x="547" y="1281"/>
                  </a:lnTo>
                  <a:lnTo>
                    <a:pt x="545" y="1281"/>
                  </a:lnTo>
                  <a:lnTo>
                    <a:pt x="541" y="1279"/>
                  </a:lnTo>
                  <a:lnTo>
                    <a:pt x="538" y="1277"/>
                  </a:lnTo>
                  <a:lnTo>
                    <a:pt x="532" y="1275"/>
                  </a:lnTo>
                  <a:lnTo>
                    <a:pt x="530" y="1274"/>
                  </a:lnTo>
                  <a:lnTo>
                    <a:pt x="524" y="1272"/>
                  </a:lnTo>
                  <a:lnTo>
                    <a:pt x="519" y="1272"/>
                  </a:lnTo>
                  <a:lnTo>
                    <a:pt x="513" y="1268"/>
                  </a:lnTo>
                  <a:lnTo>
                    <a:pt x="507" y="1266"/>
                  </a:lnTo>
                  <a:lnTo>
                    <a:pt x="500" y="1262"/>
                  </a:lnTo>
                  <a:lnTo>
                    <a:pt x="492" y="1260"/>
                  </a:lnTo>
                  <a:lnTo>
                    <a:pt x="484" y="1256"/>
                  </a:lnTo>
                  <a:lnTo>
                    <a:pt x="477" y="1253"/>
                  </a:lnTo>
                  <a:lnTo>
                    <a:pt x="469" y="1251"/>
                  </a:lnTo>
                  <a:lnTo>
                    <a:pt x="460" y="1247"/>
                  </a:lnTo>
                  <a:lnTo>
                    <a:pt x="456" y="1245"/>
                  </a:lnTo>
                  <a:lnTo>
                    <a:pt x="450" y="1243"/>
                  </a:lnTo>
                  <a:lnTo>
                    <a:pt x="446" y="1239"/>
                  </a:lnTo>
                  <a:lnTo>
                    <a:pt x="441" y="1237"/>
                  </a:lnTo>
                  <a:lnTo>
                    <a:pt x="437" y="1236"/>
                  </a:lnTo>
                  <a:lnTo>
                    <a:pt x="433" y="1234"/>
                  </a:lnTo>
                  <a:lnTo>
                    <a:pt x="427" y="1232"/>
                  </a:lnTo>
                  <a:lnTo>
                    <a:pt x="424" y="1230"/>
                  </a:lnTo>
                  <a:lnTo>
                    <a:pt x="418" y="1228"/>
                  </a:lnTo>
                  <a:lnTo>
                    <a:pt x="414" y="1224"/>
                  </a:lnTo>
                  <a:lnTo>
                    <a:pt x="408" y="1222"/>
                  </a:lnTo>
                  <a:lnTo>
                    <a:pt x="405" y="1220"/>
                  </a:lnTo>
                  <a:lnTo>
                    <a:pt x="399" y="1218"/>
                  </a:lnTo>
                  <a:lnTo>
                    <a:pt x="395" y="1217"/>
                  </a:lnTo>
                  <a:lnTo>
                    <a:pt x="389" y="1215"/>
                  </a:lnTo>
                  <a:lnTo>
                    <a:pt x="385" y="1213"/>
                  </a:lnTo>
                  <a:lnTo>
                    <a:pt x="380" y="1209"/>
                  </a:lnTo>
                  <a:lnTo>
                    <a:pt x="376" y="1207"/>
                  </a:lnTo>
                  <a:lnTo>
                    <a:pt x="372" y="1205"/>
                  </a:lnTo>
                  <a:lnTo>
                    <a:pt x="366" y="1203"/>
                  </a:lnTo>
                  <a:lnTo>
                    <a:pt x="357" y="1198"/>
                  </a:lnTo>
                  <a:lnTo>
                    <a:pt x="349" y="1194"/>
                  </a:lnTo>
                  <a:lnTo>
                    <a:pt x="342" y="1188"/>
                  </a:lnTo>
                  <a:lnTo>
                    <a:pt x="334" y="1184"/>
                  </a:lnTo>
                  <a:lnTo>
                    <a:pt x="327" y="1180"/>
                  </a:lnTo>
                  <a:lnTo>
                    <a:pt x="319" y="1177"/>
                  </a:lnTo>
                  <a:lnTo>
                    <a:pt x="311" y="1171"/>
                  </a:lnTo>
                  <a:lnTo>
                    <a:pt x="304" y="1167"/>
                  </a:lnTo>
                  <a:lnTo>
                    <a:pt x="298" y="1161"/>
                  </a:lnTo>
                  <a:lnTo>
                    <a:pt x="292" y="1158"/>
                  </a:lnTo>
                  <a:lnTo>
                    <a:pt x="285" y="1154"/>
                  </a:lnTo>
                  <a:lnTo>
                    <a:pt x="279" y="1148"/>
                  </a:lnTo>
                  <a:lnTo>
                    <a:pt x="271" y="1144"/>
                  </a:lnTo>
                  <a:lnTo>
                    <a:pt x="266" y="1141"/>
                  </a:lnTo>
                  <a:lnTo>
                    <a:pt x="260" y="1135"/>
                  </a:lnTo>
                  <a:lnTo>
                    <a:pt x="254" y="1131"/>
                  </a:lnTo>
                  <a:lnTo>
                    <a:pt x="249" y="1127"/>
                  </a:lnTo>
                  <a:lnTo>
                    <a:pt x="245" y="1123"/>
                  </a:lnTo>
                  <a:lnTo>
                    <a:pt x="239" y="1120"/>
                  </a:lnTo>
                  <a:lnTo>
                    <a:pt x="233" y="1116"/>
                  </a:lnTo>
                  <a:lnTo>
                    <a:pt x="230" y="1112"/>
                  </a:lnTo>
                  <a:lnTo>
                    <a:pt x="226" y="1110"/>
                  </a:lnTo>
                  <a:lnTo>
                    <a:pt x="216" y="1103"/>
                  </a:lnTo>
                  <a:lnTo>
                    <a:pt x="209" y="1097"/>
                  </a:lnTo>
                  <a:lnTo>
                    <a:pt x="201" y="1091"/>
                  </a:lnTo>
                  <a:lnTo>
                    <a:pt x="197" y="1087"/>
                  </a:lnTo>
                  <a:lnTo>
                    <a:pt x="192" y="1084"/>
                  </a:lnTo>
                  <a:lnTo>
                    <a:pt x="190" y="1080"/>
                  </a:lnTo>
                  <a:lnTo>
                    <a:pt x="188" y="1078"/>
                  </a:lnTo>
                  <a:lnTo>
                    <a:pt x="186" y="1076"/>
                  </a:lnTo>
                  <a:lnTo>
                    <a:pt x="182" y="1072"/>
                  </a:lnTo>
                  <a:lnTo>
                    <a:pt x="180" y="1068"/>
                  </a:lnTo>
                  <a:lnTo>
                    <a:pt x="176" y="1065"/>
                  </a:lnTo>
                  <a:lnTo>
                    <a:pt x="175" y="1061"/>
                  </a:lnTo>
                  <a:lnTo>
                    <a:pt x="171" y="1057"/>
                  </a:lnTo>
                  <a:lnTo>
                    <a:pt x="167" y="1051"/>
                  </a:lnTo>
                  <a:lnTo>
                    <a:pt x="163" y="1046"/>
                  </a:lnTo>
                  <a:lnTo>
                    <a:pt x="157" y="1040"/>
                  </a:lnTo>
                  <a:lnTo>
                    <a:pt x="154" y="1034"/>
                  </a:lnTo>
                  <a:lnTo>
                    <a:pt x="150" y="1027"/>
                  </a:lnTo>
                  <a:lnTo>
                    <a:pt x="144" y="1019"/>
                  </a:lnTo>
                  <a:lnTo>
                    <a:pt x="140" y="1011"/>
                  </a:lnTo>
                  <a:lnTo>
                    <a:pt x="135" y="1006"/>
                  </a:lnTo>
                  <a:lnTo>
                    <a:pt x="129" y="996"/>
                  </a:lnTo>
                  <a:lnTo>
                    <a:pt x="125" y="989"/>
                  </a:lnTo>
                  <a:lnTo>
                    <a:pt x="119" y="979"/>
                  </a:lnTo>
                  <a:lnTo>
                    <a:pt x="114" y="971"/>
                  </a:lnTo>
                  <a:lnTo>
                    <a:pt x="110" y="962"/>
                  </a:lnTo>
                  <a:lnTo>
                    <a:pt x="106" y="954"/>
                  </a:lnTo>
                  <a:lnTo>
                    <a:pt x="100" y="945"/>
                  </a:lnTo>
                  <a:lnTo>
                    <a:pt x="97" y="937"/>
                  </a:lnTo>
                  <a:lnTo>
                    <a:pt x="93" y="928"/>
                  </a:lnTo>
                  <a:lnTo>
                    <a:pt x="89" y="920"/>
                  </a:lnTo>
                  <a:lnTo>
                    <a:pt x="85" y="911"/>
                  </a:lnTo>
                  <a:lnTo>
                    <a:pt x="83" y="903"/>
                  </a:lnTo>
                  <a:lnTo>
                    <a:pt x="81" y="893"/>
                  </a:lnTo>
                  <a:lnTo>
                    <a:pt x="80" y="886"/>
                  </a:lnTo>
                  <a:lnTo>
                    <a:pt x="78" y="878"/>
                  </a:lnTo>
                  <a:lnTo>
                    <a:pt x="78" y="871"/>
                  </a:lnTo>
                  <a:lnTo>
                    <a:pt x="76" y="863"/>
                  </a:lnTo>
                  <a:lnTo>
                    <a:pt x="74" y="854"/>
                  </a:lnTo>
                  <a:lnTo>
                    <a:pt x="72" y="846"/>
                  </a:lnTo>
                  <a:lnTo>
                    <a:pt x="72" y="838"/>
                  </a:lnTo>
                  <a:lnTo>
                    <a:pt x="72" y="829"/>
                  </a:lnTo>
                  <a:lnTo>
                    <a:pt x="70" y="823"/>
                  </a:lnTo>
                  <a:lnTo>
                    <a:pt x="70" y="814"/>
                  </a:lnTo>
                  <a:lnTo>
                    <a:pt x="70" y="806"/>
                  </a:lnTo>
                  <a:lnTo>
                    <a:pt x="68" y="798"/>
                  </a:lnTo>
                  <a:lnTo>
                    <a:pt x="68" y="791"/>
                  </a:lnTo>
                  <a:lnTo>
                    <a:pt x="66" y="783"/>
                  </a:lnTo>
                  <a:lnTo>
                    <a:pt x="66" y="776"/>
                  </a:lnTo>
                  <a:lnTo>
                    <a:pt x="66" y="768"/>
                  </a:lnTo>
                  <a:lnTo>
                    <a:pt x="66" y="760"/>
                  </a:lnTo>
                  <a:lnTo>
                    <a:pt x="66" y="753"/>
                  </a:lnTo>
                  <a:lnTo>
                    <a:pt x="66" y="747"/>
                  </a:lnTo>
                  <a:lnTo>
                    <a:pt x="64" y="740"/>
                  </a:lnTo>
                  <a:lnTo>
                    <a:pt x="64" y="732"/>
                  </a:lnTo>
                  <a:lnTo>
                    <a:pt x="62" y="726"/>
                  </a:lnTo>
                  <a:lnTo>
                    <a:pt x="62" y="721"/>
                  </a:lnTo>
                  <a:lnTo>
                    <a:pt x="62" y="715"/>
                  </a:lnTo>
                  <a:lnTo>
                    <a:pt x="62" y="709"/>
                  </a:lnTo>
                  <a:lnTo>
                    <a:pt x="62" y="705"/>
                  </a:lnTo>
                  <a:lnTo>
                    <a:pt x="62" y="702"/>
                  </a:lnTo>
                  <a:lnTo>
                    <a:pt x="62" y="694"/>
                  </a:lnTo>
                  <a:lnTo>
                    <a:pt x="62" y="688"/>
                  </a:lnTo>
                  <a:lnTo>
                    <a:pt x="62" y="684"/>
                  </a:lnTo>
                  <a:lnTo>
                    <a:pt x="62" y="683"/>
                  </a:lnTo>
                  <a:lnTo>
                    <a:pt x="62" y="681"/>
                  </a:lnTo>
                  <a:lnTo>
                    <a:pt x="62" y="677"/>
                  </a:lnTo>
                  <a:lnTo>
                    <a:pt x="64" y="673"/>
                  </a:lnTo>
                  <a:lnTo>
                    <a:pt x="64" y="667"/>
                  </a:lnTo>
                  <a:lnTo>
                    <a:pt x="66" y="662"/>
                  </a:lnTo>
                  <a:lnTo>
                    <a:pt x="66" y="652"/>
                  </a:lnTo>
                  <a:lnTo>
                    <a:pt x="68" y="645"/>
                  </a:lnTo>
                  <a:lnTo>
                    <a:pt x="68" y="639"/>
                  </a:lnTo>
                  <a:lnTo>
                    <a:pt x="70" y="635"/>
                  </a:lnTo>
                  <a:lnTo>
                    <a:pt x="70" y="629"/>
                  </a:lnTo>
                  <a:lnTo>
                    <a:pt x="72" y="626"/>
                  </a:lnTo>
                  <a:lnTo>
                    <a:pt x="72" y="620"/>
                  </a:lnTo>
                  <a:lnTo>
                    <a:pt x="74" y="614"/>
                  </a:lnTo>
                  <a:lnTo>
                    <a:pt x="76" y="608"/>
                  </a:lnTo>
                  <a:lnTo>
                    <a:pt x="78" y="605"/>
                  </a:lnTo>
                  <a:lnTo>
                    <a:pt x="78" y="597"/>
                  </a:lnTo>
                  <a:lnTo>
                    <a:pt x="80" y="591"/>
                  </a:lnTo>
                  <a:lnTo>
                    <a:pt x="80" y="586"/>
                  </a:lnTo>
                  <a:lnTo>
                    <a:pt x="81" y="580"/>
                  </a:lnTo>
                  <a:lnTo>
                    <a:pt x="83" y="572"/>
                  </a:lnTo>
                  <a:lnTo>
                    <a:pt x="85" y="567"/>
                  </a:lnTo>
                  <a:lnTo>
                    <a:pt x="85" y="561"/>
                  </a:lnTo>
                  <a:lnTo>
                    <a:pt x="89" y="555"/>
                  </a:lnTo>
                  <a:lnTo>
                    <a:pt x="89" y="548"/>
                  </a:lnTo>
                  <a:lnTo>
                    <a:pt x="91" y="542"/>
                  </a:lnTo>
                  <a:lnTo>
                    <a:pt x="93" y="534"/>
                  </a:lnTo>
                  <a:lnTo>
                    <a:pt x="95" y="529"/>
                  </a:lnTo>
                  <a:lnTo>
                    <a:pt x="95" y="521"/>
                  </a:lnTo>
                  <a:lnTo>
                    <a:pt x="99" y="515"/>
                  </a:lnTo>
                  <a:lnTo>
                    <a:pt x="99" y="508"/>
                  </a:lnTo>
                  <a:lnTo>
                    <a:pt x="100" y="502"/>
                  </a:lnTo>
                  <a:lnTo>
                    <a:pt x="102" y="494"/>
                  </a:lnTo>
                  <a:lnTo>
                    <a:pt x="104" y="489"/>
                  </a:lnTo>
                  <a:lnTo>
                    <a:pt x="106" y="481"/>
                  </a:lnTo>
                  <a:lnTo>
                    <a:pt x="108" y="475"/>
                  </a:lnTo>
                  <a:lnTo>
                    <a:pt x="110" y="470"/>
                  </a:lnTo>
                  <a:lnTo>
                    <a:pt x="112" y="464"/>
                  </a:lnTo>
                  <a:lnTo>
                    <a:pt x="114" y="456"/>
                  </a:lnTo>
                  <a:lnTo>
                    <a:pt x="118" y="451"/>
                  </a:lnTo>
                  <a:lnTo>
                    <a:pt x="119" y="445"/>
                  </a:lnTo>
                  <a:lnTo>
                    <a:pt x="121" y="439"/>
                  </a:lnTo>
                  <a:lnTo>
                    <a:pt x="121" y="432"/>
                  </a:lnTo>
                  <a:lnTo>
                    <a:pt x="125" y="428"/>
                  </a:lnTo>
                  <a:lnTo>
                    <a:pt x="127" y="420"/>
                  </a:lnTo>
                  <a:lnTo>
                    <a:pt x="129" y="416"/>
                  </a:lnTo>
                  <a:lnTo>
                    <a:pt x="131" y="411"/>
                  </a:lnTo>
                  <a:lnTo>
                    <a:pt x="135" y="407"/>
                  </a:lnTo>
                  <a:lnTo>
                    <a:pt x="135" y="401"/>
                  </a:lnTo>
                  <a:lnTo>
                    <a:pt x="138" y="396"/>
                  </a:lnTo>
                  <a:lnTo>
                    <a:pt x="140" y="392"/>
                  </a:lnTo>
                  <a:lnTo>
                    <a:pt x="142" y="386"/>
                  </a:lnTo>
                  <a:lnTo>
                    <a:pt x="148" y="380"/>
                  </a:lnTo>
                  <a:lnTo>
                    <a:pt x="152" y="373"/>
                  </a:lnTo>
                  <a:lnTo>
                    <a:pt x="156" y="365"/>
                  </a:lnTo>
                  <a:lnTo>
                    <a:pt x="161" y="358"/>
                  </a:lnTo>
                  <a:lnTo>
                    <a:pt x="167" y="350"/>
                  </a:lnTo>
                  <a:lnTo>
                    <a:pt x="171" y="342"/>
                  </a:lnTo>
                  <a:lnTo>
                    <a:pt x="176" y="335"/>
                  </a:lnTo>
                  <a:lnTo>
                    <a:pt x="182" y="325"/>
                  </a:lnTo>
                  <a:lnTo>
                    <a:pt x="190" y="318"/>
                  </a:lnTo>
                  <a:lnTo>
                    <a:pt x="195" y="310"/>
                  </a:lnTo>
                  <a:lnTo>
                    <a:pt x="201" y="301"/>
                  </a:lnTo>
                  <a:lnTo>
                    <a:pt x="209" y="293"/>
                  </a:lnTo>
                  <a:lnTo>
                    <a:pt x="214" y="283"/>
                  </a:lnTo>
                  <a:lnTo>
                    <a:pt x="220" y="276"/>
                  </a:lnTo>
                  <a:lnTo>
                    <a:pt x="226" y="266"/>
                  </a:lnTo>
                  <a:lnTo>
                    <a:pt x="233" y="259"/>
                  </a:lnTo>
                  <a:lnTo>
                    <a:pt x="239" y="251"/>
                  </a:lnTo>
                  <a:lnTo>
                    <a:pt x="247" y="244"/>
                  </a:lnTo>
                  <a:lnTo>
                    <a:pt x="252" y="234"/>
                  </a:lnTo>
                  <a:lnTo>
                    <a:pt x="260" y="226"/>
                  </a:lnTo>
                  <a:lnTo>
                    <a:pt x="266" y="219"/>
                  </a:lnTo>
                  <a:lnTo>
                    <a:pt x="271" y="211"/>
                  </a:lnTo>
                  <a:lnTo>
                    <a:pt x="277" y="204"/>
                  </a:lnTo>
                  <a:lnTo>
                    <a:pt x="283" y="196"/>
                  </a:lnTo>
                  <a:lnTo>
                    <a:pt x="289" y="190"/>
                  </a:lnTo>
                  <a:lnTo>
                    <a:pt x="294" y="185"/>
                  </a:lnTo>
                  <a:lnTo>
                    <a:pt x="298" y="179"/>
                  </a:lnTo>
                  <a:lnTo>
                    <a:pt x="304" y="173"/>
                  </a:lnTo>
                  <a:lnTo>
                    <a:pt x="308" y="168"/>
                  </a:lnTo>
                  <a:lnTo>
                    <a:pt x="313" y="164"/>
                  </a:lnTo>
                  <a:lnTo>
                    <a:pt x="321" y="156"/>
                  </a:lnTo>
                  <a:lnTo>
                    <a:pt x="327" y="152"/>
                  </a:lnTo>
                  <a:lnTo>
                    <a:pt x="332" y="147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5" y="133"/>
                  </a:lnTo>
                  <a:lnTo>
                    <a:pt x="359" y="130"/>
                  </a:lnTo>
                  <a:lnTo>
                    <a:pt x="365" y="128"/>
                  </a:lnTo>
                  <a:lnTo>
                    <a:pt x="368" y="126"/>
                  </a:lnTo>
                  <a:lnTo>
                    <a:pt x="374" y="122"/>
                  </a:lnTo>
                  <a:lnTo>
                    <a:pt x="378" y="120"/>
                  </a:lnTo>
                  <a:lnTo>
                    <a:pt x="384" y="118"/>
                  </a:lnTo>
                  <a:lnTo>
                    <a:pt x="387" y="116"/>
                  </a:lnTo>
                  <a:lnTo>
                    <a:pt x="393" y="114"/>
                  </a:lnTo>
                  <a:lnTo>
                    <a:pt x="401" y="109"/>
                  </a:lnTo>
                  <a:lnTo>
                    <a:pt x="410" y="105"/>
                  </a:lnTo>
                  <a:lnTo>
                    <a:pt x="418" y="101"/>
                  </a:lnTo>
                  <a:lnTo>
                    <a:pt x="425" y="99"/>
                  </a:lnTo>
                  <a:lnTo>
                    <a:pt x="429" y="97"/>
                  </a:lnTo>
                  <a:lnTo>
                    <a:pt x="435" y="95"/>
                  </a:lnTo>
                  <a:lnTo>
                    <a:pt x="437" y="93"/>
                  </a:lnTo>
                  <a:lnTo>
                    <a:pt x="439" y="93"/>
                  </a:lnTo>
                  <a:lnTo>
                    <a:pt x="564" y="82"/>
                  </a:lnTo>
                  <a:lnTo>
                    <a:pt x="557" y="0"/>
                  </a:lnTo>
                  <a:lnTo>
                    <a:pt x="555" y="0"/>
                  </a:lnTo>
                  <a:lnTo>
                    <a:pt x="549" y="0"/>
                  </a:lnTo>
                  <a:lnTo>
                    <a:pt x="545" y="0"/>
                  </a:lnTo>
                  <a:lnTo>
                    <a:pt x="541" y="0"/>
                  </a:lnTo>
                  <a:lnTo>
                    <a:pt x="538" y="2"/>
                  </a:lnTo>
                  <a:lnTo>
                    <a:pt x="532" y="4"/>
                  </a:lnTo>
                  <a:lnTo>
                    <a:pt x="526" y="4"/>
                  </a:lnTo>
                  <a:lnTo>
                    <a:pt x="520" y="6"/>
                  </a:lnTo>
                  <a:lnTo>
                    <a:pt x="513" y="6"/>
                  </a:lnTo>
                  <a:lnTo>
                    <a:pt x="507" y="8"/>
                  </a:lnTo>
                  <a:lnTo>
                    <a:pt x="500" y="8"/>
                  </a:lnTo>
                  <a:lnTo>
                    <a:pt x="492" y="10"/>
                  </a:lnTo>
                  <a:lnTo>
                    <a:pt x="484" y="12"/>
                  </a:lnTo>
                  <a:lnTo>
                    <a:pt x="477" y="14"/>
                  </a:lnTo>
                  <a:lnTo>
                    <a:pt x="467" y="16"/>
                  </a:lnTo>
                  <a:lnTo>
                    <a:pt x="460" y="17"/>
                  </a:lnTo>
                  <a:lnTo>
                    <a:pt x="450" y="19"/>
                  </a:lnTo>
                  <a:lnTo>
                    <a:pt x="443" y="21"/>
                  </a:lnTo>
                  <a:lnTo>
                    <a:pt x="435" y="23"/>
                  </a:lnTo>
                  <a:lnTo>
                    <a:pt x="427" y="25"/>
                  </a:lnTo>
                  <a:lnTo>
                    <a:pt x="420" y="27"/>
                  </a:lnTo>
                  <a:lnTo>
                    <a:pt x="412" y="31"/>
                  </a:lnTo>
                  <a:lnTo>
                    <a:pt x="403" y="33"/>
                  </a:lnTo>
                  <a:lnTo>
                    <a:pt x="395" y="35"/>
                  </a:lnTo>
                  <a:lnTo>
                    <a:pt x="389" y="36"/>
                  </a:lnTo>
                  <a:lnTo>
                    <a:pt x="384" y="40"/>
                  </a:lnTo>
                  <a:lnTo>
                    <a:pt x="376" y="42"/>
                  </a:lnTo>
                  <a:lnTo>
                    <a:pt x="372" y="44"/>
                  </a:lnTo>
                  <a:lnTo>
                    <a:pt x="365" y="48"/>
                  </a:lnTo>
                  <a:lnTo>
                    <a:pt x="363" y="50"/>
                  </a:lnTo>
                  <a:lnTo>
                    <a:pt x="353" y="55"/>
                  </a:lnTo>
                  <a:lnTo>
                    <a:pt x="344" y="61"/>
                  </a:lnTo>
                  <a:lnTo>
                    <a:pt x="336" y="65"/>
                  </a:lnTo>
                  <a:lnTo>
                    <a:pt x="328" y="71"/>
                  </a:lnTo>
                  <a:lnTo>
                    <a:pt x="321" y="76"/>
                  </a:lnTo>
                  <a:lnTo>
                    <a:pt x="313" y="82"/>
                  </a:lnTo>
                  <a:lnTo>
                    <a:pt x="308" y="86"/>
                  </a:lnTo>
                  <a:lnTo>
                    <a:pt x="302" y="92"/>
                  </a:lnTo>
                  <a:lnTo>
                    <a:pt x="294" y="95"/>
                  </a:lnTo>
                  <a:lnTo>
                    <a:pt x="289" y="99"/>
                  </a:lnTo>
                  <a:lnTo>
                    <a:pt x="285" y="103"/>
                  </a:lnTo>
                  <a:lnTo>
                    <a:pt x="281" y="107"/>
                  </a:lnTo>
                  <a:lnTo>
                    <a:pt x="275" y="111"/>
                  </a:lnTo>
                  <a:lnTo>
                    <a:pt x="273" y="112"/>
                  </a:lnTo>
                  <a:lnTo>
                    <a:pt x="239" y="145"/>
                  </a:lnTo>
                  <a:close/>
                </a:path>
              </a:pathLst>
            </a:custGeom>
            <a:solidFill>
              <a:srgbClr val="D48A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60" name="Freeform 314"/>
            <p:cNvSpPr>
              <a:spLocks/>
            </p:cNvSpPr>
            <p:nvPr/>
          </p:nvSpPr>
          <p:spPr bwMode="auto">
            <a:xfrm>
              <a:off x="4931" y="2740"/>
              <a:ext cx="62" cy="44"/>
            </a:xfrm>
            <a:custGeom>
              <a:avLst/>
              <a:gdLst>
                <a:gd name="T0" fmla="*/ 1 w 123"/>
                <a:gd name="T1" fmla="*/ 1 h 89"/>
                <a:gd name="T2" fmla="*/ 1 w 123"/>
                <a:gd name="T3" fmla="*/ 1 h 89"/>
                <a:gd name="T4" fmla="*/ 1 w 123"/>
                <a:gd name="T5" fmla="*/ 1 h 89"/>
                <a:gd name="T6" fmla="*/ 1 w 123"/>
                <a:gd name="T7" fmla="*/ 1 h 89"/>
                <a:gd name="T8" fmla="*/ 1 w 123"/>
                <a:gd name="T9" fmla="*/ 0 h 89"/>
                <a:gd name="T10" fmla="*/ 1 w 123"/>
                <a:gd name="T11" fmla="*/ 0 h 89"/>
                <a:gd name="T12" fmla="*/ 1 w 123"/>
                <a:gd name="T13" fmla="*/ 0 h 89"/>
                <a:gd name="T14" fmla="*/ 1 w 123"/>
                <a:gd name="T15" fmla="*/ 0 h 89"/>
                <a:gd name="T16" fmla="*/ 1 w 123"/>
                <a:gd name="T17" fmla="*/ 0 h 89"/>
                <a:gd name="T18" fmla="*/ 1 w 123"/>
                <a:gd name="T19" fmla="*/ 0 h 89"/>
                <a:gd name="T20" fmla="*/ 1 w 123"/>
                <a:gd name="T21" fmla="*/ 0 h 89"/>
                <a:gd name="T22" fmla="*/ 1 w 123"/>
                <a:gd name="T23" fmla="*/ 0 h 89"/>
                <a:gd name="T24" fmla="*/ 1 w 123"/>
                <a:gd name="T25" fmla="*/ 0 h 89"/>
                <a:gd name="T26" fmla="*/ 1 w 123"/>
                <a:gd name="T27" fmla="*/ 0 h 89"/>
                <a:gd name="T28" fmla="*/ 1 w 123"/>
                <a:gd name="T29" fmla="*/ 0 h 89"/>
                <a:gd name="T30" fmla="*/ 1 w 123"/>
                <a:gd name="T31" fmla="*/ 0 h 89"/>
                <a:gd name="T32" fmla="*/ 1 w 123"/>
                <a:gd name="T33" fmla="*/ 0 h 89"/>
                <a:gd name="T34" fmla="*/ 1 w 123"/>
                <a:gd name="T35" fmla="*/ 0 h 89"/>
                <a:gd name="T36" fmla="*/ 1 w 123"/>
                <a:gd name="T37" fmla="*/ 0 h 89"/>
                <a:gd name="T38" fmla="*/ 1 w 123"/>
                <a:gd name="T39" fmla="*/ 0 h 89"/>
                <a:gd name="T40" fmla="*/ 2 w 123"/>
                <a:gd name="T41" fmla="*/ 0 h 89"/>
                <a:gd name="T42" fmla="*/ 2 w 123"/>
                <a:gd name="T43" fmla="*/ 0 h 89"/>
                <a:gd name="T44" fmla="*/ 2 w 123"/>
                <a:gd name="T45" fmla="*/ 0 h 89"/>
                <a:gd name="T46" fmla="*/ 2 w 123"/>
                <a:gd name="T47" fmla="*/ 0 h 89"/>
                <a:gd name="T48" fmla="*/ 2 w 123"/>
                <a:gd name="T49" fmla="*/ 0 h 89"/>
                <a:gd name="T50" fmla="*/ 2 w 123"/>
                <a:gd name="T51" fmla="*/ 0 h 89"/>
                <a:gd name="T52" fmla="*/ 2 w 123"/>
                <a:gd name="T53" fmla="*/ 0 h 89"/>
                <a:gd name="T54" fmla="*/ 2 w 123"/>
                <a:gd name="T55" fmla="*/ 0 h 89"/>
                <a:gd name="T56" fmla="*/ 2 w 123"/>
                <a:gd name="T57" fmla="*/ 0 h 89"/>
                <a:gd name="T58" fmla="*/ 2 w 123"/>
                <a:gd name="T59" fmla="*/ 0 h 89"/>
                <a:gd name="T60" fmla="*/ 2 w 123"/>
                <a:gd name="T61" fmla="*/ 0 h 89"/>
                <a:gd name="T62" fmla="*/ 2 w 123"/>
                <a:gd name="T63" fmla="*/ 0 h 89"/>
                <a:gd name="T64" fmla="*/ 2 w 123"/>
                <a:gd name="T65" fmla="*/ 0 h 89"/>
                <a:gd name="T66" fmla="*/ 2 w 123"/>
                <a:gd name="T67" fmla="*/ 0 h 89"/>
                <a:gd name="T68" fmla="*/ 2 w 123"/>
                <a:gd name="T69" fmla="*/ 0 h 89"/>
                <a:gd name="T70" fmla="*/ 2 w 123"/>
                <a:gd name="T71" fmla="*/ 0 h 89"/>
                <a:gd name="T72" fmla="*/ 2 w 123"/>
                <a:gd name="T73" fmla="*/ 0 h 89"/>
                <a:gd name="T74" fmla="*/ 2 w 123"/>
                <a:gd name="T75" fmla="*/ 0 h 89"/>
                <a:gd name="T76" fmla="*/ 2 w 123"/>
                <a:gd name="T77" fmla="*/ 0 h 89"/>
                <a:gd name="T78" fmla="*/ 2 w 123"/>
                <a:gd name="T79" fmla="*/ 0 h 89"/>
                <a:gd name="T80" fmla="*/ 2 w 123"/>
                <a:gd name="T81" fmla="*/ 0 h 89"/>
                <a:gd name="T82" fmla="*/ 2 w 123"/>
                <a:gd name="T83" fmla="*/ 0 h 89"/>
                <a:gd name="T84" fmla="*/ 1 w 123"/>
                <a:gd name="T85" fmla="*/ 0 h 89"/>
                <a:gd name="T86" fmla="*/ 1 w 123"/>
                <a:gd name="T87" fmla="*/ 1 h 89"/>
                <a:gd name="T88" fmla="*/ 0 w 123"/>
                <a:gd name="T89" fmla="*/ 1 h 89"/>
                <a:gd name="T90" fmla="*/ 1 w 123"/>
                <a:gd name="T91" fmla="*/ 1 h 89"/>
                <a:gd name="T92" fmla="*/ 1 w 123"/>
                <a:gd name="T93" fmla="*/ 1 h 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89"/>
                <a:gd name="T143" fmla="*/ 123 w 123"/>
                <a:gd name="T144" fmla="*/ 89 h 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89">
                  <a:moveTo>
                    <a:pt x="2" y="77"/>
                  </a:moveTo>
                  <a:lnTo>
                    <a:pt x="2" y="76"/>
                  </a:lnTo>
                  <a:lnTo>
                    <a:pt x="2" y="70"/>
                  </a:lnTo>
                  <a:lnTo>
                    <a:pt x="2" y="66"/>
                  </a:lnTo>
                  <a:lnTo>
                    <a:pt x="2" y="60"/>
                  </a:lnTo>
                  <a:lnTo>
                    <a:pt x="2" y="57"/>
                  </a:lnTo>
                  <a:lnTo>
                    <a:pt x="2" y="53"/>
                  </a:lnTo>
                  <a:lnTo>
                    <a:pt x="2" y="45"/>
                  </a:lnTo>
                  <a:lnTo>
                    <a:pt x="2" y="41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1" y="19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25" y="17"/>
                  </a:lnTo>
                  <a:lnTo>
                    <a:pt x="32" y="17"/>
                  </a:lnTo>
                  <a:lnTo>
                    <a:pt x="36" y="19"/>
                  </a:lnTo>
                  <a:lnTo>
                    <a:pt x="51" y="22"/>
                  </a:lnTo>
                  <a:lnTo>
                    <a:pt x="66" y="22"/>
                  </a:lnTo>
                  <a:lnTo>
                    <a:pt x="68" y="19"/>
                  </a:lnTo>
                  <a:lnTo>
                    <a:pt x="72" y="11"/>
                  </a:lnTo>
                  <a:lnTo>
                    <a:pt x="76" y="5"/>
                  </a:lnTo>
                  <a:lnTo>
                    <a:pt x="80" y="3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1" y="1"/>
                  </a:lnTo>
                  <a:lnTo>
                    <a:pt x="104" y="3"/>
                  </a:lnTo>
                  <a:lnTo>
                    <a:pt x="110" y="9"/>
                  </a:lnTo>
                  <a:lnTo>
                    <a:pt x="114" y="15"/>
                  </a:lnTo>
                  <a:lnTo>
                    <a:pt x="118" y="20"/>
                  </a:lnTo>
                  <a:lnTo>
                    <a:pt x="123" y="28"/>
                  </a:lnTo>
                  <a:lnTo>
                    <a:pt x="123" y="36"/>
                  </a:lnTo>
                  <a:lnTo>
                    <a:pt x="118" y="43"/>
                  </a:lnTo>
                  <a:lnTo>
                    <a:pt x="110" y="49"/>
                  </a:lnTo>
                  <a:lnTo>
                    <a:pt x="103" y="53"/>
                  </a:lnTo>
                  <a:lnTo>
                    <a:pt x="97" y="53"/>
                  </a:lnTo>
                  <a:lnTo>
                    <a:pt x="95" y="55"/>
                  </a:lnTo>
                  <a:lnTo>
                    <a:pt x="76" y="43"/>
                  </a:lnTo>
                  <a:lnTo>
                    <a:pt x="47" y="43"/>
                  </a:lnTo>
                  <a:lnTo>
                    <a:pt x="46" y="83"/>
                  </a:lnTo>
                  <a:lnTo>
                    <a:pt x="0" y="89"/>
                  </a:lnTo>
                  <a:lnTo>
                    <a:pt x="2" y="77"/>
                  </a:lnTo>
                  <a:close/>
                </a:path>
              </a:pathLst>
            </a:custGeom>
            <a:solidFill>
              <a:srgbClr val="FFFF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61" name="Freeform 315"/>
            <p:cNvSpPr>
              <a:spLocks/>
            </p:cNvSpPr>
            <p:nvPr/>
          </p:nvSpPr>
          <p:spPr bwMode="auto">
            <a:xfrm>
              <a:off x="4773" y="2810"/>
              <a:ext cx="148" cy="121"/>
            </a:xfrm>
            <a:custGeom>
              <a:avLst/>
              <a:gdLst>
                <a:gd name="T0" fmla="*/ 5 w 295"/>
                <a:gd name="T1" fmla="*/ 2 h 242"/>
                <a:gd name="T2" fmla="*/ 5 w 295"/>
                <a:gd name="T3" fmla="*/ 2 h 242"/>
                <a:gd name="T4" fmla="*/ 5 w 295"/>
                <a:gd name="T5" fmla="*/ 2 h 242"/>
                <a:gd name="T6" fmla="*/ 4 w 295"/>
                <a:gd name="T7" fmla="*/ 2 h 242"/>
                <a:gd name="T8" fmla="*/ 4 w 295"/>
                <a:gd name="T9" fmla="*/ 2 h 242"/>
                <a:gd name="T10" fmla="*/ 4 w 295"/>
                <a:gd name="T11" fmla="*/ 2 h 242"/>
                <a:gd name="T12" fmla="*/ 4 w 295"/>
                <a:gd name="T13" fmla="*/ 2 h 242"/>
                <a:gd name="T14" fmla="*/ 4 w 295"/>
                <a:gd name="T15" fmla="*/ 2 h 242"/>
                <a:gd name="T16" fmla="*/ 3 w 295"/>
                <a:gd name="T17" fmla="*/ 3 h 242"/>
                <a:gd name="T18" fmla="*/ 2 w 295"/>
                <a:gd name="T19" fmla="*/ 3 h 242"/>
                <a:gd name="T20" fmla="*/ 2 w 295"/>
                <a:gd name="T21" fmla="*/ 3 h 242"/>
                <a:gd name="T22" fmla="*/ 2 w 295"/>
                <a:gd name="T23" fmla="*/ 3 h 242"/>
                <a:gd name="T24" fmla="*/ 2 w 295"/>
                <a:gd name="T25" fmla="*/ 3 h 242"/>
                <a:gd name="T26" fmla="*/ 2 w 295"/>
                <a:gd name="T27" fmla="*/ 2 h 242"/>
                <a:gd name="T28" fmla="*/ 2 w 295"/>
                <a:gd name="T29" fmla="*/ 2 h 242"/>
                <a:gd name="T30" fmla="*/ 2 w 295"/>
                <a:gd name="T31" fmla="*/ 2 h 242"/>
                <a:gd name="T32" fmla="*/ 2 w 295"/>
                <a:gd name="T33" fmla="*/ 2 h 242"/>
                <a:gd name="T34" fmla="*/ 2 w 295"/>
                <a:gd name="T35" fmla="*/ 2 h 242"/>
                <a:gd name="T36" fmla="*/ 2 w 295"/>
                <a:gd name="T37" fmla="*/ 1 h 242"/>
                <a:gd name="T38" fmla="*/ 2 w 295"/>
                <a:gd name="T39" fmla="*/ 1 h 242"/>
                <a:gd name="T40" fmla="*/ 2 w 295"/>
                <a:gd name="T41" fmla="*/ 1 h 242"/>
                <a:gd name="T42" fmla="*/ 2 w 295"/>
                <a:gd name="T43" fmla="*/ 1 h 242"/>
                <a:gd name="T44" fmla="*/ 2 w 295"/>
                <a:gd name="T45" fmla="*/ 1 h 242"/>
                <a:gd name="T46" fmla="*/ 2 w 295"/>
                <a:gd name="T47" fmla="*/ 1 h 242"/>
                <a:gd name="T48" fmla="*/ 2 w 295"/>
                <a:gd name="T49" fmla="*/ 1 h 242"/>
                <a:gd name="T50" fmla="*/ 2 w 295"/>
                <a:gd name="T51" fmla="*/ 1 h 242"/>
                <a:gd name="T52" fmla="*/ 1 w 295"/>
                <a:gd name="T53" fmla="*/ 0 h 242"/>
                <a:gd name="T54" fmla="*/ 1 w 295"/>
                <a:gd name="T55" fmla="*/ 0 h 242"/>
                <a:gd name="T56" fmla="*/ 1 w 295"/>
                <a:gd name="T57" fmla="*/ 0 h 242"/>
                <a:gd name="T58" fmla="*/ 1 w 295"/>
                <a:gd name="T59" fmla="*/ 0 h 242"/>
                <a:gd name="T60" fmla="*/ 1 w 295"/>
                <a:gd name="T61" fmla="*/ 1 h 242"/>
                <a:gd name="T62" fmla="*/ 1 w 295"/>
                <a:gd name="T63" fmla="*/ 1 h 242"/>
                <a:gd name="T64" fmla="*/ 0 w 295"/>
                <a:gd name="T65" fmla="*/ 1 h 242"/>
                <a:gd name="T66" fmla="*/ 0 w 295"/>
                <a:gd name="T67" fmla="*/ 1 h 242"/>
                <a:gd name="T68" fmla="*/ 1 w 295"/>
                <a:gd name="T69" fmla="*/ 1 h 242"/>
                <a:gd name="T70" fmla="*/ 1 w 295"/>
                <a:gd name="T71" fmla="*/ 1 h 242"/>
                <a:gd name="T72" fmla="*/ 1 w 295"/>
                <a:gd name="T73" fmla="*/ 1 h 242"/>
                <a:gd name="T74" fmla="*/ 1 w 295"/>
                <a:gd name="T75" fmla="*/ 1 h 242"/>
                <a:gd name="T76" fmla="*/ 1 w 295"/>
                <a:gd name="T77" fmla="*/ 1 h 242"/>
                <a:gd name="T78" fmla="*/ 1 w 295"/>
                <a:gd name="T79" fmla="*/ 1 h 242"/>
                <a:gd name="T80" fmla="*/ 1 w 295"/>
                <a:gd name="T81" fmla="*/ 2 h 242"/>
                <a:gd name="T82" fmla="*/ 2 w 295"/>
                <a:gd name="T83" fmla="*/ 2 h 242"/>
                <a:gd name="T84" fmla="*/ 2 w 295"/>
                <a:gd name="T85" fmla="*/ 2 h 242"/>
                <a:gd name="T86" fmla="*/ 2 w 295"/>
                <a:gd name="T87" fmla="*/ 2 h 242"/>
                <a:gd name="T88" fmla="*/ 2 w 295"/>
                <a:gd name="T89" fmla="*/ 2 h 242"/>
                <a:gd name="T90" fmla="*/ 2 w 295"/>
                <a:gd name="T91" fmla="*/ 3 h 242"/>
                <a:gd name="T92" fmla="*/ 2 w 295"/>
                <a:gd name="T93" fmla="*/ 3 h 242"/>
                <a:gd name="T94" fmla="*/ 2 w 295"/>
                <a:gd name="T95" fmla="*/ 3 h 242"/>
                <a:gd name="T96" fmla="*/ 2 w 295"/>
                <a:gd name="T97" fmla="*/ 3 h 242"/>
                <a:gd name="T98" fmla="*/ 2 w 295"/>
                <a:gd name="T99" fmla="*/ 3 h 242"/>
                <a:gd name="T100" fmla="*/ 2 w 295"/>
                <a:gd name="T101" fmla="*/ 3 h 242"/>
                <a:gd name="T102" fmla="*/ 2 w 295"/>
                <a:gd name="T103" fmla="*/ 3 h 242"/>
                <a:gd name="T104" fmla="*/ 2 w 295"/>
                <a:gd name="T105" fmla="*/ 4 h 242"/>
                <a:gd name="T106" fmla="*/ 2 w 295"/>
                <a:gd name="T107" fmla="*/ 4 h 242"/>
                <a:gd name="T108" fmla="*/ 2 w 295"/>
                <a:gd name="T109" fmla="*/ 4 h 242"/>
                <a:gd name="T110" fmla="*/ 2 w 295"/>
                <a:gd name="T111" fmla="*/ 4 h 242"/>
                <a:gd name="T112" fmla="*/ 2 w 295"/>
                <a:gd name="T113" fmla="*/ 4 h 242"/>
                <a:gd name="T114" fmla="*/ 2 w 295"/>
                <a:gd name="T115" fmla="*/ 4 h 242"/>
                <a:gd name="T116" fmla="*/ 2 w 295"/>
                <a:gd name="T117" fmla="*/ 4 h 242"/>
                <a:gd name="T118" fmla="*/ 3 w 295"/>
                <a:gd name="T119" fmla="*/ 4 h 242"/>
                <a:gd name="T120" fmla="*/ 4 w 295"/>
                <a:gd name="T121" fmla="*/ 3 h 242"/>
                <a:gd name="T122" fmla="*/ 5 w 295"/>
                <a:gd name="T123" fmla="*/ 3 h 242"/>
                <a:gd name="T124" fmla="*/ 5 w 295"/>
                <a:gd name="T125" fmla="*/ 2 h 2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5"/>
                <a:gd name="T190" fmla="*/ 0 h 242"/>
                <a:gd name="T191" fmla="*/ 295 w 295"/>
                <a:gd name="T192" fmla="*/ 242 h 2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5" h="242">
                  <a:moveTo>
                    <a:pt x="280" y="112"/>
                  </a:moveTo>
                  <a:lnTo>
                    <a:pt x="278" y="110"/>
                  </a:lnTo>
                  <a:lnTo>
                    <a:pt x="276" y="108"/>
                  </a:lnTo>
                  <a:lnTo>
                    <a:pt x="272" y="103"/>
                  </a:lnTo>
                  <a:lnTo>
                    <a:pt x="270" y="99"/>
                  </a:lnTo>
                  <a:lnTo>
                    <a:pt x="265" y="95"/>
                  </a:lnTo>
                  <a:lnTo>
                    <a:pt x="259" y="91"/>
                  </a:lnTo>
                  <a:lnTo>
                    <a:pt x="251" y="89"/>
                  </a:lnTo>
                  <a:lnTo>
                    <a:pt x="246" y="91"/>
                  </a:lnTo>
                  <a:lnTo>
                    <a:pt x="238" y="93"/>
                  </a:lnTo>
                  <a:lnTo>
                    <a:pt x="232" y="99"/>
                  </a:lnTo>
                  <a:lnTo>
                    <a:pt x="230" y="103"/>
                  </a:lnTo>
                  <a:lnTo>
                    <a:pt x="229" y="110"/>
                  </a:lnTo>
                  <a:lnTo>
                    <a:pt x="227" y="114"/>
                  </a:lnTo>
                  <a:lnTo>
                    <a:pt x="225" y="120"/>
                  </a:lnTo>
                  <a:lnTo>
                    <a:pt x="225" y="124"/>
                  </a:lnTo>
                  <a:lnTo>
                    <a:pt x="227" y="124"/>
                  </a:lnTo>
                  <a:lnTo>
                    <a:pt x="137" y="183"/>
                  </a:lnTo>
                  <a:lnTo>
                    <a:pt x="113" y="171"/>
                  </a:lnTo>
                  <a:lnTo>
                    <a:pt x="113" y="167"/>
                  </a:lnTo>
                  <a:lnTo>
                    <a:pt x="116" y="162"/>
                  </a:lnTo>
                  <a:lnTo>
                    <a:pt x="116" y="158"/>
                  </a:lnTo>
                  <a:lnTo>
                    <a:pt x="118" y="154"/>
                  </a:lnTo>
                  <a:lnTo>
                    <a:pt x="120" y="148"/>
                  </a:lnTo>
                  <a:lnTo>
                    <a:pt x="122" y="145"/>
                  </a:lnTo>
                  <a:lnTo>
                    <a:pt x="122" y="137"/>
                  </a:lnTo>
                  <a:lnTo>
                    <a:pt x="124" y="131"/>
                  </a:lnTo>
                  <a:lnTo>
                    <a:pt x="124" y="124"/>
                  </a:lnTo>
                  <a:lnTo>
                    <a:pt x="126" y="118"/>
                  </a:lnTo>
                  <a:lnTo>
                    <a:pt x="126" y="112"/>
                  </a:lnTo>
                  <a:lnTo>
                    <a:pt x="126" y="107"/>
                  </a:lnTo>
                  <a:lnTo>
                    <a:pt x="126" y="99"/>
                  </a:lnTo>
                  <a:lnTo>
                    <a:pt x="126" y="95"/>
                  </a:lnTo>
                  <a:lnTo>
                    <a:pt x="122" y="88"/>
                  </a:lnTo>
                  <a:lnTo>
                    <a:pt x="120" y="82"/>
                  </a:lnTo>
                  <a:lnTo>
                    <a:pt x="118" y="76"/>
                  </a:lnTo>
                  <a:lnTo>
                    <a:pt x="114" y="72"/>
                  </a:lnTo>
                  <a:lnTo>
                    <a:pt x="109" y="63"/>
                  </a:lnTo>
                  <a:lnTo>
                    <a:pt x="103" y="55"/>
                  </a:lnTo>
                  <a:lnTo>
                    <a:pt x="95" y="48"/>
                  </a:lnTo>
                  <a:lnTo>
                    <a:pt x="90" y="44"/>
                  </a:lnTo>
                  <a:lnTo>
                    <a:pt x="86" y="40"/>
                  </a:lnTo>
                  <a:lnTo>
                    <a:pt x="84" y="38"/>
                  </a:lnTo>
                  <a:lnTo>
                    <a:pt x="84" y="34"/>
                  </a:lnTo>
                  <a:lnTo>
                    <a:pt x="84" y="31"/>
                  </a:lnTo>
                  <a:lnTo>
                    <a:pt x="84" y="25"/>
                  </a:lnTo>
                  <a:lnTo>
                    <a:pt x="80" y="19"/>
                  </a:lnTo>
                  <a:lnTo>
                    <a:pt x="78" y="12"/>
                  </a:lnTo>
                  <a:lnTo>
                    <a:pt x="76" y="8"/>
                  </a:lnTo>
                  <a:lnTo>
                    <a:pt x="71" y="4"/>
                  </a:lnTo>
                  <a:lnTo>
                    <a:pt x="65" y="2"/>
                  </a:lnTo>
                  <a:lnTo>
                    <a:pt x="59" y="2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7" y="4"/>
                  </a:lnTo>
                  <a:lnTo>
                    <a:pt x="21" y="8"/>
                  </a:lnTo>
                  <a:lnTo>
                    <a:pt x="14" y="13"/>
                  </a:lnTo>
                  <a:lnTo>
                    <a:pt x="8" y="19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4" y="53"/>
                  </a:lnTo>
                  <a:lnTo>
                    <a:pt x="8" y="57"/>
                  </a:lnTo>
                  <a:lnTo>
                    <a:pt x="12" y="61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25" y="53"/>
                  </a:lnTo>
                  <a:lnTo>
                    <a:pt x="29" y="51"/>
                  </a:lnTo>
                  <a:lnTo>
                    <a:pt x="35" y="51"/>
                  </a:lnTo>
                  <a:lnTo>
                    <a:pt x="38" y="51"/>
                  </a:lnTo>
                  <a:lnTo>
                    <a:pt x="44" y="55"/>
                  </a:lnTo>
                  <a:lnTo>
                    <a:pt x="48" y="61"/>
                  </a:lnTo>
                  <a:lnTo>
                    <a:pt x="52" y="67"/>
                  </a:lnTo>
                  <a:lnTo>
                    <a:pt x="57" y="72"/>
                  </a:lnTo>
                  <a:lnTo>
                    <a:pt x="63" y="80"/>
                  </a:lnTo>
                  <a:lnTo>
                    <a:pt x="67" y="88"/>
                  </a:lnTo>
                  <a:lnTo>
                    <a:pt x="73" y="95"/>
                  </a:lnTo>
                  <a:lnTo>
                    <a:pt x="75" y="99"/>
                  </a:lnTo>
                  <a:lnTo>
                    <a:pt x="78" y="103"/>
                  </a:lnTo>
                  <a:lnTo>
                    <a:pt x="80" y="108"/>
                  </a:lnTo>
                  <a:lnTo>
                    <a:pt x="82" y="114"/>
                  </a:lnTo>
                  <a:lnTo>
                    <a:pt x="84" y="118"/>
                  </a:lnTo>
                  <a:lnTo>
                    <a:pt x="84" y="124"/>
                  </a:lnTo>
                  <a:lnTo>
                    <a:pt x="86" y="129"/>
                  </a:lnTo>
                  <a:lnTo>
                    <a:pt x="88" y="133"/>
                  </a:lnTo>
                  <a:lnTo>
                    <a:pt x="88" y="137"/>
                  </a:lnTo>
                  <a:lnTo>
                    <a:pt x="90" y="143"/>
                  </a:lnTo>
                  <a:lnTo>
                    <a:pt x="90" y="146"/>
                  </a:lnTo>
                  <a:lnTo>
                    <a:pt x="92" y="152"/>
                  </a:lnTo>
                  <a:lnTo>
                    <a:pt x="90" y="160"/>
                  </a:lnTo>
                  <a:lnTo>
                    <a:pt x="90" y="165"/>
                  </a:lnTo>
                  <a:lnTo>
                    <a:pt x="90" y="169"/>
                  </a:lnTo>
                  <a:lnTo>
                    <a:pt x="90" y="171"/>
                  </a:lnTo>
                  <a:lnTo>
                    <a:pt x="88" y="173"/>
                  </a:lnTo>
                  <a:lnTo>
                    <a:pt x="86" y="177"/>
                  </a:lnTo>
                  <a:lnTo>
                    <a:pt x="84" y="183"/>
                  </a:lnTo>
                  <a:lnTo>
                    <a:pt x="82" y="192"/>
                  </a:lnTo>
                  <a:lnTo>
                    <a:pt x="78" y="202"/>
                  </a:lnTo>
                  <a:lnTo>
                    <a:pt x="78" y="209"/>
                  </a:lnTo>
                  <a:lnTo>
                    <a:pt x="78" y="215"/>
                  </a:lnTo>
                  <a:lnTo>
                    <a:pt x="78" y="219"/>
                  </a:lnTo>
                  <a:lnTo>
                    <a:pt x="80" y="223"/>
                  </a:lnTo>
                  <a:lnTo>
                    <a:pt x="82" y="226"/>
                  </a:lnTo>
                  <a:lnTo>
                    <a:pt x="86" y="230"/>
                  </a:lnTo>
                  <a:lnTo>
                    <a:pt x="92" y="234"/>
                  </a:lnTo>
                  <a:lnTo>
                    <a:pt x="95" y="236"/>
                  </a:lnTo>
                  <a:lnTo>
                    <a:pt x="101" y="238"/>
                  </a:lnTo>
                  <a:lnTo>
                    <a:pt x="105" y="240"/>
                  </a:lnTo>
                  <a:lnTo>
                    <a:pt x="111" y="240"/>
                  </a:lnTo>
                  <a:lnTo>
                    <a:pt x="113" y="240"/>
                  </a:lnTo>
                  <a:lnTo>
                    <a:pt x="113" y="242"/>
                  </a:lnTo>
                  <a:lnTo>
                    <a:pt x="133" y="230"/>
                  </a:lnTo>
                  <a:lnTo>
                    <a:pt x="149" y="215"/>
                  </a:lnTo>
                  <a:lnTo>
                    <a:pt x="246" y="158"/>
                  </a:lnTo>
                  <a:lnTo>
                    <a:pt x="278" y="156"/>
                  </a:lnTo>
                  <a:lnTo>
                    <a:pt x="295" y="141"/>
                  </a:lnTo>
                  <a:lnTo>
                    <a:pt x="280" y="112"/>
                  </a:lnTo>
                  <a:close/>
                </a:path>
              </a:pathLst>
            </a:custGeom>
            <a:solidFill>
              <a:srgbClr val="FFFF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62" name="Freeform 316"/>
            <p:cNvSpPr>
              <a:spLocks/>
            </p:cNvSpPr>
            <p:nvPr/>
          </p:nvSpPr>
          <p:spPr bwMode="auto">
            <a:xfrm>
              <a:off x="4666" y="2727"/>
              <a:ext cx="193" cy="66"/>
            </a:xfrm>
            <a:custGeom>
              <a:avLst/>
              <a:gdLst>
                <a:gd name="T0" fmla="*/ 1 w 386"/>
                <a:gd name="T1" fmla="*/ 1 h 131"/>
                <a:gd name="T2" fmla="*/ 0 w 386"/>
                <a:gd name="T3" fmla="*/ 1 h 131"/>
                <a:gd name="T4" fmla="*/ 1 w 386"/>
                <a:gd name="T5" fmla="*/ 2 h 131"/>
                <a:gd name="T6" fmla="*/ 1 w 386"/>
                <a:gd name="T7" fmla="*/ 2 h 131"/>
                <a:gd name="T8" fmla="*/ 1 w 386"/>
                <a:gd name="T9" fmla="*/ 2 h 131"/>
                <a:gd name="T10" fmla="*/ 1 w 386"/>
                <a:gd name="T11" fmla="*/ 2 h 131"/>
                <a:gd name="T12" fmla="*/ 2 w 386"/>
                <a:gd name="T13" fmla="*/ 2 h 131"/>
                <a:gd name="T14" fmla="*/ 2 w 386"/>
                <a:gd name="T15" fmla="*/ 2 h 131"/>
                <a:gd name="T16" fmla="*/ 2 w 386"/>
                <a:gd name="T17" fmla="*/ 2 h 131"/>
                <a:gd name="T18" fmla="*/ 2 w 386"/>
                <a:gd name="T19" fmla="*/ 2 h 131"/>
                <a:gd name="T20" fmla="*/ 3 w 386"/>
                <a:gd name="T21" fmla="*/ 2 h 131"/>
                <a:gd name="T22" fmla="*/ 3 w 386"/>
                <a:gd name="T23" fmla="*/ 3 h 131"/>
                <a:gd name="T24" fmla="*/ 3 w 386"/>
                <a:gd name="T25" fmla="*/ 3 h 131"/>
                <a:gd name="T26" fmla="*/ 3 w 386"/>
                <a:gd name="T27" fmla="*/ 2 h 131"/>
                <a:gd name="T28" fmla="*/ 3 w 386"/>
                <a:gd name="T29" fmla="*/ 2 h 131"/>
                <a:gd name="T30" fmla="*/ 3 w 386"/>
                <a:gd name="T31" fmla="*/ 2 h 131"/>
                <a:gd name="T32" fmla="*/ 3 w 386"/>
                <a:gd name="T33" fmla="*/ 2 h 131"/>
                <a:gd name="T34" fmla="*/ 3 w 386"/>
                <a:gd name="T35" fmla="*/ 2 h 131"/>
                <a:gd name="T36" fmla="*/ 5 w 386"/>
                <a:gd name="T37" fmla="*/ 2 h 131"/>
                <a:gd name="T38" fmla="*/ 5 w 386"/>
                <a:gd name="T39" fmla="*/ 1 h 131"/>
                <a:gd name="T40" fmla="*/ 5 w 386"/>
                <a:gd name="T41" fmla="*/ 1 h 131"/>
                <a:gd name="T42" fmla="*/ 5 w 386"/>
                <a:gd name="T43" fmla="*/ 1 h 131"/>
                <a:gd name="T44" fmla="*/ 6 w 386"/>
                <a:gd name="T45" fmla="*/ 1 h 131"/>
                <a:gd name="T46" fmla="*/ 6 w 386"/>
                <a:gd name="T47" fmla="*/ 1 h 131"/>
                <a:gd name="T48" fmla="*/ 6 w 386"/>
                <a:gd name="T49" fmla="*/ 1 h 131"/>
                <a:gd name="T50" fmla="*/ 6 w 386"/>
                <a:gd name="T51" fmla="*/ 0 h 131"/>
                <a:gd name="T52" fmla="*/ 5 w 386"/>
                <a:gd name="T53" fmla="*/ 1 h 131"/>
                <a:gd name="T54" fmla="*/ 5 w 386"/>
                <a:gd name="T55" fmla="*/ 1 h 131"/>
                <a:gd name="T56" fmla="*/ 5 w 386"/>
                <a:gd name="T57" fmla="*/ 1 h 131"/>
                <a:gd name="T58" fmla="*/ 5 w 386"/>
                <a:gd name="T59" fmla="*/ 1 h 131"/>
                <a:gd name="T60" fmla="*/ 5 w 386"/>
                <a:gd name="T61" fmla="*/ 1 h 131"/>
                <a:gd name="T62" fmla="*/ 3 w 386"/>
                <a:gd name="T63" fmla="*/ 1 h 131"/>
                <a:gd name="T64" fmla="*/ 3 w 386"/>
                <a:gd name="T65" fmla="*/ 1 h 131"/>
                <a:gd name="T66" fmla="*/ 3 w 386"/>
                <a:gd name="T67" fmla="*/ 1 h 131"/>
                <a:gd name="T68" fmla="*/ 3 w 386"/>
                <a:gd name="T69" fmla="*/ 1 h 131"/>
                <a:gd name="T70" fmla="*/ 3 w 386"/>
                <a:gd name="T71" fmla="*/ 1 h 131"/>
                <a:gd name="T72" fmla="*/ 3 w 386"/>
                <a:gd name="T73" fmla="*/ 1 h 131"/>
                <a:gd name="T74" fmla="*/ 3 w 386"/>
                <a:gd name="T75" fmla="*/ 1 h 131"/>
                <a:gd name="T76" fmla="*/ 3 w 386"/>
                <a:gd name="T77" fmla="*/ 1 h 131"/>
                <a:gd name="T78" fmla="*/ 2 w 386"/>
                <a:gd name="T79" fmla="*/ 1 h 131"/>
                <a:gd name="T80" fmla="*/ 2 w 386"/>
                <a:gd name="T81" fmla="*/ 1 h 131"/>
                <a:gd name="T82" fmla="*/ 2 w 386"/>
                <a:gd name="T83" fmla="*/ 1 h 131"/>
                <a:gd name="T84" fmla="*/ 1 w 386"/>
                <a:gd name="T85" fmla="*/ 1 h 131"/>
                <a:gd name="T86" fmla="*/ 1 w 386"/>
                <a:gd name="T87" fmla="*/ 1 h 1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6"/>
                <a:gd name="T133" fmla="*/ 0 h 131"/>
                <a:gd name="T134" fmla="*/ 386 w 386"/>
                <a:gd name="T135" fmla="*/ 131 h 1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6" h="131">
                  <a:moveTo>
                    <a:pt x="3" y="34"/>
                  </a:moveTo>
                  <a:lnTo>
                    <a:pt x="3" y="34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2" y="70"/>
                  </a:lnTo>
                  <a:lnTo>
                    <a:pt x="5" y="78"/>
                  </a:lnTo>
                  <a:lnTo>
                    <a:pt x="13" y="87"/>
                  </a:lnTo>
                  <a:lnTo>
                    <a:pt x="17" y="89"/>
                  </a:lnTo>
                  <a:lnTo>
                    <a:pt x="23" y="93"/>
                  </a:lnTo>
                  <a:lnTo>
                    <a:pt x="28" y="95"/>
                  </a:lnTo>
                  <a:lnTo>
                    <a:pt x="32" y="99"/>
                  </a:lnTo>
                  <a:lnTo>
                    <a:pt x="38" y="101"/>
                  </a:lnTo>
                  <a:lnTo>
                    <a:pt x="43" y="104"/>
                  </a:lnTo>
                  <a:lnTo>
                    <a:pt x="49" y="106"/>
                  </a:lnTo>
                  <a:lnTo>
                    <a:pt x="55" y="110"/>
                  </a:lnTo>
                  <a:lnTo>
                    <a:pt x="59" y="112"/>
                  </a:lnTo>
                  <a:lnTo>
                    <a:pt x="64" y="114"/>
                  </a:lnTo>
                  <a:lnTo>
                    <a:pt x="68" y="114"/>
                  </a:lnTo>
                  <a:lnTo>
                    <a:pt x="72" y="116"/>
                  </a:lnTo>
                  <a:lnTo>
                    <a:pt x="76" y="118"/>
                  </a:lnTo>
                  <a:lnTo>
                    <a:pt x="80" y="120"/>
                  </a:lnTo>
                  <a:lnTo>
                    <a:pt x="81" y="120"/>
                  </a:lnTo>
                  <a:lnTo>
                    <a:pt x="87" y="120"/>
                  </a:lnTo>
                  <a:lnTo>
                    <a:pt x="91" y="121"/>
                  </a:lnTo>
                  <a:lnTo>
                    <a:pt x="97" y="121"/>
                  </a:lnTo>
                  <a:lnTo>
                    <a:pt x="102" y="123"/>
                  </a:lnTo>
                  <a:lnTo>
                    <a:pt x="110" y="125"/>
                  </a:lnTo>
                  <a:lnTo>
                    <a:pt x="116" y="125"/>
                  </a:lnTo>
                  <a:lnTo>
                    <a:pt x="123" y="127"/>
                  </a:lnTo>
                  <a:lnTo>
                    <a:pt x="129" y="127"/>
                  </a:lnTo>
                  <a:lnTo>
                    <a:pt x="137" y="127"/>
                  </a:lnTo>
                  <a:lnTo>
                    <a:pt x="144" y="129"/>
                  </a:lnTo>
                  <a:lnTo>
                    <a:pt x="152" y="129"/>
                  </a:lnTo>
                  <a:lnTo>
                    <a:pt x="157" y="129"/>
                  </a:lnTo>
                  <a:lnTo>
                    <a:pt x="165" y="131"/>
                  </a:lnTo>
                  <a:lnTo>
                    <a:pt x="171" y="129"/>
                  </a:lnTo>
                  <a:lnTo>
                    <a:pt x="176" y="129"/>
                  </a:lnTo>
                  <a:lnTo>
                    <a:pt x="182" y="129"/>
                  </a:lnTo>
                  <a:lnTo>
                    <a:pt x="188" y="127"/>
                  </a:lnTo>
                  <a:lnTo>
                    <a:pt x="194" y="127"/>
                  </a:lnTo>
                  <a:lnTo>
                    <a:pt x="199" y="125"/>
                  </a:lnTo>
                  <a:lnTo>
                    <a:pt x="203" y="125"/>
                  </a:lnTo>
                  <a:lnTo>
                    <a:pt x="209" y="123"/>
                  </a:lnTo>
                  <a:lnTo>
                    <a:pt x="216" y="121"/>
                  </a:lnTo>
                  <a:lnTo>
                    <a:pt x="222" y="120"/>
                  </a:lnTo>
                  <a:lnTo>
                    <a:pt x="228" y="118"/>
                  </a:lnTo>
                  <a:lnTo>
                    <a:pt x="230" y="116"/>
                  </a:lnTo>
                  <a:lnTo>
                    <a:pt x="237" y="110"/>
                  </a:lnTo>
                  <a:lnTo>
                    <a:pt x="241" y="106"/>
                  </a:lnTo>
                  <a:lnTo>
                    <a:pt x="245" y="101"/>
                  </a:lnTo>
                  <a:lnTo>
                    <a:pt x="251" y="97"/>
                  </a:lnTo>
                  <a:lnTo>
                    <a:pt x="256" y="91"/>
                  </a:lnTo>
                  <a:lnTo>
                    <a:pt x="262" y="85"/>
                  </a:lnTo>
                  <a:lnTo>
                    <a:pt x="268" y="82"/>
                  </a:lnTo>
                  <a:lnTo>
                    <a:pt x="273" y="76"/>
                  </a:lnTo>
                  <a:lnTo>
                    <a:pt x="279" y="72"/>
                  </a:lnTo>
                  <a:lnTo>
                    <a:pt x="287" y="63"/>
                  </a:lnTo>
                  <a:lnTo>
                    <a:pt x="292" y="59"/>
                  </a:lnTo>
                  <a:lnTo>
                    <a:pt x="296" y="55"/>
                  </a:lnTo>
                  <a:lnTo>
                    <a:pt x="302" y="51"/>
                  </a:lnTo>
                  <a:lnTo>
                    <a:pt x="306" y="49"/>
                  </a:lnTo>
                  <a:lnTo>
                    <a:pt x="311" y="47"/>
                  </a:lnTo>
                  <a:lnTo>
                    <a:pt x="319" y="44"/>
                  </a:lnTo>
                  <a:lnTo>
                    <a:pt x="323" y="44"/>
                  </a:lnTo>
                  <a:lnTo>
                    <a:pt x="386" y="36"/>
                  </a:lnTo>
                  <a:lnTo>
                    <a:pt x="384" y="34"/>
                  </a:lnTo>
                  <a:lnTo>
                    <a:pt x="382" y="28"/>
                  </a:lnTo>
                  <a:lnTo>
                    <a:pt x="376" y="21"/>
                  </a:lnTo>
                  <a:lnTo>
                    <a:pt x="370" y="15"/>
                  </a:lnTo>
                  <a:lnTo>
                    <a:pt x="365" y="11"/>
                  </a:lnTo>
                  <a:lnTo>
                    <a:pt x="361" y="7"/>
                  </a:lnTo>
                  <a:lnTo>
                    <a:pt x="355" y="4"/>
                  </a:lnTo>
                  <a:lnTo>
                    <a:pt x="351" y="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30" y="0"/>
                  </a:lnTo>
                  <a:lnTo>
                    <a:pt x="325" y="2"/>
                  </a:lnTo>
                  <a:lnTo>
                    <a:pt x="319" y="2"/>
                  </a:lnTo>
                  <a:lnTo>
                    <a:pt x="315" y="2"/>
                  </a:lnTo>
                  <a:lnTo>
                    <a:pt x="309" y="4"/>
                  </a:lnTo>
                  <a:lnTo>
                    <a:pt x="306" y="6"/>
                  </a:lnTo>
                  <a:lnTo>
                    <a:pt x="300" y="6"/>
                  </a:lnTo>
                  <a:lnTo>
                    <a:pt x="296" y="7"/>
                  </a:lnTo>
                  <a:lnTo>
                    <a:pt x="290" y="7"/>
                  </a:lnTo>
                  <a:lnTo>
                    <a:pt x="287" y="11"/>
                  </a:lnTo>
                  <a:lnTo>
                    <a:pt x="281" y="11"/>
                  </a:lnTo>
                  <a:lnTo>
                    <a:pt x="277" y="13"/>
                  </a:lnTo>
                  <a:lnTo>
                    <a:pt x="271" y="15"/>
                  </a:lnTo>
                  <a:lnTo>
                    <a:pt x="266" y="17"/>
                  </a:lnTo>
                  <a:lnTo>
                    <a:pt x="262" y="19"/>
                  </a:lnTo>
                  <a:lnTo>
                    <a:pt x="256" y="21"/>
                  </a:lnTo>
                  <a:lnTo>
                    <a:pt x="251" y="21"/>
                  </a:lnTo>
                  <a:lnTo>
                    <a:pt x="247" y="25"/>
                  </a:lnTo>
                  <a:lnTo>
                    <a:pt x="241" y="25"/>
                  </a:lnTo>
                  <a:lnTo>
                    <a:pt x="235" y="26"/>
                  </a:lnTo>
                  <a:lnTo>
                    <a:pt x="232" y="28"/>
                  </a:lnTo>
                  <a:lnTo>
                    <a:pt x="228" y="30"/>
                  </a:lnTo>
                  <a:lnTo>
                    <a:pt x="222" y="30"/>
                  </a:lnTo>
                  <a:lnTo>
                    <a:pt x="218" y="34"/>
                  </a:lnTo>
                  <a:lnTo>
                    <a:pt x="214" y="34"/>
                  </a:lnTo>
                  <a:lnTo>
                    <a:pt x="211" y="36"/>
                  </a:lnTo>
                  <a:lnTo>
                    <a:pt x="203" y="38"/>
                  </a:lnTo>
                  <a:lnTo>
                    <a:pt x="195" y="42"/>
                  </a:lnTo>
                  <a:lnTo>
                    <a:pt x="192" y="44"/>
                  </a:lnTo>
                  <a:lnTo>
                    <a:pt x="188" y="44"/>
                  </a:lnTo>
                  <a:lnTo>
                    <a:pt x="184" y="44"/>
                  </a:lnTo>
                  <a:lnTo>
                    <a:pt x="180" y="45"/>
                  </a:lnTo>
                  <a:lnTo>
                    <a:pt x="175" y="45"/>
                  </a:lnTo>
                  <a:lnTo>
                    <a:pt x="169" y="47"/>
                  </a:lnTo>
                  <a:lnTo>
                    <a:pt x="163" y="49"/>
                  </a:lnTo>
                  <a:lnTo>
                    <a:pt x="157" y="49"/>
                  </a:lnTo>
                  <a:lnTo>
                    <a:pt x="152" y="49"/>
                  </a:lnTo>
                  <a:lnTo>
                    <a:pt x="146" y="51"/>
                  </a:lnTo>
                  <a:lnTo>
                    <a:pt x="140" y="51"/>
                  </a:lnTo>
                  <a:lnTo>
                    <a:pt x="135" y="53"/>
                  </a:lnTo>
                  <a:lnTo>
                    <a:pt x="131" y="53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2" y="57"/>
                  </a:lnTo>
                  <a:lnTo>
                    <a:pt x="106" y="55"/>
                  </a:lnTo>
                  <a:lnTo>
                    <a:pt x="100" y="53"/>
                  </a:lnTo>
                  <a:lnTo>
                    <a:pt x="91" y="51"/>
                  </a:lnTo>
                  <a:lnTo>
                    <a:pt x="83" y="49"/>
                  </a:lnTo>
                  <a:lnTo>
                    <a:pt x="76" y="45"/>
                  </a:lnTo>
                  <a:lnTo>
                    <a:pt x="70" y="44"/>
                  </a:lnTo>
                  <a:lnTo>
                    <a:pt x="64" y="40"/>
                  </a:lnTo>
                  <a:lnTo>
                    <a:pt x="32" y="26"/>
                  </a:lnTo>
                  <a:lnTo>
                    <a:pt x="3" y="34"/>
                  </a:lnTo>
                  <a:close/>
                </a:path>
              </a:pathLst>
            </a:custGeom>
            <a:solidFill>
              <a:srgbClr val="63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63" name="Freeform 317"/>
            <p:cNvSpPr>
              <a:spLocks/>
            </p:cNvSpPr>
            <p:nvPr/>
          </p:nvSpPr>
          <p:spPr bwMode="auto">
            <a:xfrm>
              <a:off x="4394" y="2901"/>
              <a:ext cx="420" cy="554"/>
            </a:xfrm>
            <a:custGeom>
              <a:avLst/>
              <a:gdLst>
                <a:gd name="T0" fmla="*/ 13 w 840"/>
                <a:gd name="T1" fmla="*/ 1 h 1108"/>
                <a:gd name="T2" fmla="*/ 12 w 840"/>
                <a:gd name="T3" fmla="*/ 1 h 1108"/>
                <a:gd name="T4" fmla="*/ 12 w 840"/>
                <a:gd name="T5" fmla="*/ 1 h 1108"/>
                <a:gd name="T6" fmla="*/ 11 w 840"/>
                <a:gd name="T7" fmla="*/ 1 h 1108"/>
                <a:gd name="T8" fmla="*/ 11 w 840"/>
                <a:gd name="T9" fmla="*/ 2 h 1108"/>
                <a:gd name="T10" fmla="*/ 10 w 840"/>
                <a:gd name="T11" fmla="*/ 2 h 1108"/>
                <a:gd name="T12" fmla="*/ 9 w 840"/>
                <a:gd name="T13" fmla="*/ 3 h 1108"/>
                <a:gd name="T14" fmla="*/ 9 w 840"/>
                <a:gd name="T15" fmla="*/ 4 h 1108"/>
                <a:gd name="T16" fmla="*/ 7 w 840"/>
                <a:gd name="T17" fmla="*/ 4 h 1108"/>
                <a:gd name="T18" fmla="*/ 7 w 840"/>
                <a:gd name="T19" fmla="*/ 5 h 1108"/>
                <a:gd name="T20" fmla="*/ 7 w 840"/>
                <a:gd name="T21" fmla="*/ 6 h 1108"/>
                <a:gd name="T22" fmla="*/ 7 w 840"/>
                <a:gd name="T23" fmla="*/ 7 h 1108"/>
                <a:gd name="T24" fmla="*/ 7 w 840"/>
                <a:gd name="T25" fmla="*/ 7 h 1108"/>
                <a:gd name="T26" fmla="*/ 7 w 840"/>
                <a:gd name="T27" fmla="*/ 9 h 1108"/>
                <a:gd name="T28" fmla="*/ 6 w 840"/>
                <a:gd name="T29" fmla="*/ 9 h 1108"/>
                <a:gd name="T30" fmla="*/ 6 w 840"/>
                <a:gd name="T31" fmla="*/ 9 h 1108"/>
                <a:gd name="T32" fmla="*/ 6 w 840"/>
                <a:gd name="T33" fmla="*/ 10 h 1108"/>
                <a:gd name="T34" fmla="*/ 6 w 840"/>
                <a:gd name="T35" fmla="*/ 10 h 1108"/>
                <a:gd name="T36" fmla="*/ 6 w 840"/>
                <a:gd name="T37" fmla="*/ 11 h 1108"/>
                <a:gd name="T38" fmla="*/ 6 w 840"/>
                <a:gd name="T39" fmla="*/ 12 h 1108"/>
                <a:gd name="T40" fmla="*/ 6 w 840"/>
                <a:gd name="T41" fmla="*/ 12 h 1108"/>
                <a:gd name="T42" fmla="*/ 6 w 840"/>
                <a:gd name="T43" fmla="*/ 13 h 1108"/>
                <a:gd name="T44" fmla="*/ 5 w 840"/>
                <a:gd name="T45" fmla="*/ 13 h 1108"/>
                <a:gd name="T46" fmla="*/ 5 w 840"/>
                <a:gd name="T47" fmla="*/ 14 h 1108"/>
                <a:gd name="T48" fmla="*/ 3 w 840"/>
                <a:gd name="T49" fmla="*/ 15 h 1108"/>
                <a:gd name="T50" fmla="*/ 3 w 840"/>
                <a:gd name="T51" fmla="*/ 15 h 1108"/>
                <a:gd name="T52" fmla="*/ 3 w 840"/>
                <a:gd name="T53" fmla="*/ 17 h 1108"/>
                <a:gd name="T54" fmla="*/ 3 w 840"/>
                <a:gd name="T55" fmla="*/ 17 h 1108"/>
                <a:gd name="T56" fmla="*/ 2 w 840"/>
                <a:gd name="T57" fmla="*/ 17 h 1108"/>
                <a:gd name="T58" fmla="*/ 1 w 840"/>
                <a:gd name="T59" fmla="*/ 17 h 1108"/>
                <a:gd name="T60" fmla="*/ 1 w 840"/>
                <a:gd name="T61" fmla="*/ 17 h 1108"/>
                <a:gd name="T62" fmla="*/ 0 w 840"/>
                <a:gd name="T63" fmla="*/ 17 h 1108"/>
                <a:gd name="T64" fmla="*/ 1 w 840"/>
                <a:gd name="T65" fmla="*/ 17 h 1108"/>
                <a:gd name="T66" fmla="*/ 1 w 840"/>
                <a:gd name="T67" fmla="*/ 17 h 1108"/>
                <a:gd name="T68" fmla="*/ 2 w 840"/>
                <a:gd name="T69" fmla="*/ 15 h 1108"/>
                <a:gd name="T70" fmla="*/ 3 w 840"/>
                <a:gd name="T71" fmla="*/ 15 h 1108"/>
                <a:gd name="T72" fmla="*/ 3 w 840"/>
                <a:gd name="T73" fmla="*/ 15 h 1108"/>
                <a:gd name="T74" fmla="*/ 3 w 840"/>
                <a:gd name="T75" fmla="*/ 14 h 1108"/>
                <a:gd name="T76" fmla="*/ 3 w 840"/>
                <a:gd name="T77" fmla="*/ 14 h 1108"/>
                <a:gd name="T78" fmla="*/ 5 w 840"/>
                <a:gd name="T79" fmla="*/ 13 h 1108"/>
                <a:gd name="T80" fmla="*/ 5 w 840"/>
                <a:gd name="T81" fmla="*/ 12 h 1108"/>
                <a:gd name="T82" fmla="*/ 5 w 840"/>
                <a:gd name="T83" fmla="*/ 12 h 1108"/>
                <a:gd name="T84" fmla="*/ 5 w 840"/>
                <a:gd name="T85" fmla="*/ 11 h 1108"/>
                <a:gd name="T86" fmla="*/ 5 w 840"/>
                <a:gd name="T87" fmla="*/ 10 h 1108"/>
                <a:gd name="T88" fmla="*/ 5 w 840"/>
                <a:gd name="T89" fmla="*/ 10 h 1108"/>
                <a:gd name="T90" fmla="*/ 6 w 840"/>
                <a:gd name="T91" fmla="*/ 9 h 1108"/>
                <a:gd name="T92" fmla="*/ 6 w 840"/>
                <a:gd name="T93" fmla="*/ 9 h 1108"/>
                <a:gd name="T94" fmla="*/ 6 w 840"/>
                <a:gd name="T95" fmla="*/ 7 h 1108"/>
                <a:gd name="T96" fmla="*/ 6 w 840"/>
                <a:gd name="T97" fmla="*/ 7 h 1108"/>
                <a:gd name="T98" fmla="*/ 6 w 840"/>
                <a:gd name="T99" fmla="*/ 6 h 1108"/>
                <a:gd name="T100" fmla="*/ 7 w 840"/>
                <a:gd name="T101" fmla="*/ 5 h 1108"/>
                <a:gd name="T102" fmla="*/ 7 w 840"/>
                <a:gd name="T103" fmla="*/ 4 h 1108"/>
                <a:gd name="T104" fmla="*/ 7 w 840"/>
                <a:gd name="T105" fmla="*/ 4 h 1108"/>
                <a:gd name="T106" fmla="*/ 7 w 840"/>
                <a:gd name="T107" fmla="*/ 3 h 1108"/>
                <a:gd name="T108" fmla="*/ 9 w 840"/>
                <a:gd name="T109" fmla="*/ 3 h 1108"/>
                <a:gd name="T110" fmla="*/ 9 w 840"/>
                <a:gd name="T111" fmla="*/ 2 h 1108"/>
                <a:gd name="T112" fmla="*/ 10 w 840"/>
                <a:gd name="T113" fmla="*/ 1 h 1108"/>
                <a:gd name="T114" fmla="*/ 11 w 840"/>
                <a:gd name="T115" fmla="*/ 1 h 1108"/>
                <a:gd name="T116" fmla="*/ 12 w 840"/>
                <a:gd name="T117" fmla="*/ 1 h 1108"/>
                <a:gd name="T118" fmla="*/ 13 w 840"/>
                <a:gd name="T119" fmla="*/ 1 h 1108"/>
                <a:gd name="T120" fmla="*/ 13 w 840"/>
                <a:gd name="T121" fmla="*/ 1 h 11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40"/>
                <a:gd name="T184" fmla="*/ 0 h 1108"/>
                <a:gd name="T185" fmla="*/ 840 w 840"/>
                <a:gd name="T186" fmla="*/ 1108 h 11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40" h="1108">
                  <a:moveTo>
                    <a:pt x="836" y="47"/>
                  </a:moveTo>
                  <a:lnTo>
                    <a:pt x="833" y="47"/>
                  </a:lnTo>
                  <a:lnTo>
                    <a:pt x="829" y="47"/>
                  </a:lnTo>
                  <a:lnTo>
                    <a:pt x="825" y="49"/>
                  </a:lnTo>
                  <a:lnTo>
                    <a:pt x="821" y="51"/>
                  </a:lnTo>
                  <a:lnTo>
                    <a:pt x="814" y="53"/>
                  </a:lnTo>
                  <a:lnTo>
                    <a:pt x="808" y="55"/>
                  </a:lnTo>
                  <a:lnTo>
                    <a:pt x="800" y="59"/>
                  </a:lnTo>
                  <a:lnTo>
                    <a:pt x="793" y="62"/>
                  </a:lnTo>
                  <a:lnTo>
                    <a:pt x="787" y="62"/>
                  </a:lnTo>
                  <a:lnTo>
                    <a:pt x="781" y="64"/>
                  </a:lnTo>
                  <a:lnTo>
                    <a:pt x="777" y="66"/>
                  </a:lnTo>
                  <a:lnTo>
                    <a:pt x="772" y="68"/>
                  </a:lnTo>
                  <a:lnTo>
                    <a:pt x="768" y="72"/>
                  </a:lnTo>
                  <a:lnTo>
                    <a:pt x="762" y="74"/>
                  </a:lnTo>
                  <a:lnTo>
                    <a:pt x="758" y="76"/>
                  </a:lnTo>
                  <a:lnTo>
                    <a:pt x="753" y="79"/>
                  </a:lnTo>
                  <a:lnTo>
                    <a:pt x="745" y="81"/>
                  </a:lnTo>
                  <a:lnTo>
                    <a:pt x="741" y="83"/>
                  </a:lnTo>
                  <a:lnTo>
                    <a:pt x="734" y="87"/>
                  </a:lnTo>
                  <a:lnTo>
                    <a:pt x="730" y="91"/>
                  </a:lnTo>
                  <a:lnTo>
                    <a:pt x="722" y="93"/>
                  </a:lnTo>
                  <a:lnTo>
                    <a:pt x="719" y="97"/>
                  </a:lnTo>
                  <a:lnTo>
                    <a:pt x="711" y="100"/>
                  </a:lnTo>
                  <a:lnTo>
                    <a:pt x="705" y="104"/>
                  </a:lnTo>
                  <a:lnTo>
                    <a:pt x="700" y="106"/>
                  </a:lnTo>
                  <a:lnTo>
                    <a:pt x="692" y="110"/>
                  </a:lnTo>
                  <a:lnTo>
                    <a:pt x="686" y="114"/>
                  </a:lnTo>
                  <a:lnTo>
                    <a:pt x="681" y="117"/>
                  </a:lnTo>
                  <a:lnTo>
                    <a:pt x="673" y="121"/>
                  </a:lnTo>
                  <a:lnTo>
                    <a:pt x="667" y="125"/>
                  </a:lnTo>
                  <a:lnTo>
                    <a:pt x="662" y="131"/>
                  </a:lnTo>
                  <a:lnTo>
                    <a:pt x="656" y="135"/>
                  </a:lnTo>
                  <a:lnTo>
                    <a:pt x="648" y="138"/>
                  </a:lnTo>
                  <a:lnTo>
                    <a:pt x="641" y="144"/>
                  </a:lnTo>
                  <a:lnTo>
                    <a:pt x="635" y="148"/>
                  </a:lnTo>
                  <a:lnTo>
                    <a:pt x="629" y="154"/>
                  </a:lnTo>
                  <a:lnTo>
                    <a:pt x="622" y="157"/>
                  </a:lnTo>
                  <a:lnTo>
                    <a:pt x="616" y="163"/>
                  </a:lnTo>
                  <a:lnTo>
                    <a:pt x="610" y="169"/>
                  </a:lnTo>
                  <a:lnTo>
                    <a:pt x="605" y="174"/>
                  </a:lnTo>
                  <a:lnTo>
                    <a:pt x="597" y="180"/>
                  </a:lnTo>
                  <a:lnTo>
                    <a:pt x="591" y="184"/>
                  </a:lnTo>
                  <a:lnTo>
                    <a:pt x="586" y="190"/>
                  </a:lnTo>
                  <a:lnTo>
                    <a:pt x="578" y="195"/>
                  </a:lnTo>
                  <a:lnTo>
                    <a:pt x="572" y="201"/>
                  </a:lnTo>
                  <a:lnTo>
                    <a:pt x="567" y="207"/>
                  </a:lnTo>
                  <a:lnTo>
                    <a:pt x="561" y="214"/>
                  </a:lnTo>
                  <a:lnTo>
                    <a:pt x="555" y="222"/>
                  </a:lnTo>
                  <a:lnTo>
                    <a:pt x="549" y="228"/>
                  </a:lnTo>
                  <a:lnTo>
                    <a:pt x="544" y="233"/>
                  </a:lnTo>
                  <a:lnTo>
                    <a:pt x="538" y="241"/>
                  </a:lnTo>
                  <a:lnTo>
                    <a:pt x="534" y="249"/>
                  </a:lnTo>
                  <a:lnTo>
                    <a:pt x="528" y="254"/>
                  </a:lnTo>
                  <a:lnTo>
                    <a:pt x="523" y="262"/>
                  </a:lnTo>
                  <a:lnTo>
                    <a:pt x="519" y="269"/>
                  </a:lnTo>
                  <a:lnTo>
                    <a:pt x="515" y="277"/>
                  </a:lnTo>
                  <a:lnTo>
                    <a:pt x="509" y="285"/>
                  </a:lnTo>
                  <a:lnTo>
                    <a:pt x="504" y="292"/>
                  </a:lnTo>
                  <a:lnTo>
                    <a:pt x="500" y="298"/>
                  </a:lnTo>
                  <a:lnTo>
                    <a:pt x="496" y="306"/>
                  </a:lnTo>
                  <a:lnTo>
                    <a:pt x="492" y="311"/>
                  </a:lnTo>
                  <a:lnTo>
                    <a:pt x="489" y="319"/>
                  </a:lnTo>
                  <a:lnTo>
                    <a:pt x="485" y="325"/>
                  </a:lnTo>
                  <a:lnTo>
                    <a:pt x="481" y="332"/>
                  </a:lnTo>
                  <a:lnTo>
                    <a:pt x="477" y="338"/>
                  </a:lnTo>
                  <a:lnTo>
                    <a:pt x="473" y="344"/>
                  </a:lnTo>
                  <a:lnTo>
                    <a:pt x="470" y="349"/>
                  </a:lnTo>
                  <a:lnTo>
                    <a:pt x="468" y="355"/>
                  </a:lnTo>
                  <a:lnTo>
                    <a:pt x="464" y="361"/>
                  </a:lnTo>
                  <a:lnTo>
                    <a:pt x="462" y="366"/>
                  </a:lnTo>
                  <a:lnTo>
                    <a:pt x="460" y="370"/>
                  </a:lnTo>
                  <a:lnTo>
                    <a:pt x="456" y="376"/>
                  </a:lnTo>
                  <a:lnTo>
                    <a:pt x="452" y="382"/>
                  </a:lnTo>
                  <a:lnTo>
                    <a:pt x="451" y="385"/>
                  </a:lnTo>
                  <a:lnTo>
                    <a:pt x="449" y="391"/>
                  </a:lnTo>
                  <a:lnTo>
                    <a:pt x="445" y="395"/>
                  </a:lnTo>
                  <a:lnTo>
                    <a:pt x="441" y="404"/>
                  </a:lnTo>
                  <a:lnTo>
                    <a:pt x="439" y="412"/>
                  </a:lnTo>
                  <a:lnTo>
                    <a:pt x="433" y="420"/>
                  </a:lnTo>
                  <a:lnTo>
                    <a:pt x="430" y="427"/>
                  </a:lnTo>
                  <a:lnTo>
                    <a:pt x="428" y="435"/>
                  </a:lnTo>
                  <a:lnTo>
                    <a:pt x="424" y="442"/>
                  </a:lnTo>
                  <a:lnTo>
                    <a:pt x="422" y="448"/>
                  </a:lnTo>
                  <a:lnTo>
                    <a:pt x="418" y="454"/>
                  </a:lnTo>
                  <a:lnTo>
                    <a:pt x="416" y="459"/>
                  </a:lnTo>
                  <a:lnTo>
                    <a:pt x="414" y="465"/>
                  </a:lnTo>
                  <a:lnTo>
                    <a:pt x="413" y="469"/>
                  </a:lnTo>
                  <a:lnTo>
                    <a:pt x="411" y="475"/>
                  </a:lnTo>
                  <a:lnTo>
                    <a:pt x="409" y="478"/>
                  </a:lnTo>
                  <a:lnTo>
                    <a:pt x="409" y="482"/>
                  </a:lnTo>
                  <a:lnTo>
                    <a:pt x="405" y="490"/>
                  </a:lnTo>
                  <a:lnTo>
                    <a:pt x="403" y="499"/>
                  </a:lnTo>
                  <a:lnTo>
                    <a:pt x="401" y="507"/>
                  </a:lnTo>
                  <a:lnTo>
                    <a:pt x="397" y="515"/>
                  </a:lnTo>
                  <a:lnTo>
                    <a:pt x="395" y="516"/>
                  </a:lnTo>
                  <a:lnTo>
                    <a:pt x="395" y="520"/>
                  </a:lnTo>
                  <a:lnTo>
                    <a:pt x="392" y="526"/>
                  </a:lnTo>
                  <a:lnTo>
                    <a:pt x="392" y="532"/>
                  </a:lnTo>
                  <a:lnTo>
                    <a:pt x="390" y="535"/>
                  </a:lnTo>
                  <a:lnTo>
                    <a:pt x="390" y="541"/>
                  </a:lnTo>
                  <a:lnTo>
                    <a:pt x="388" y="547"/>
                  </a:lnTo>
                  <a:lnTo>
                    <a:pt x="388" y="554"/>
                  </a:lnTo>
                  <a:lnTo>
                    <a:pt x="386" y="560"/>
                  </a:lnTo>
                  <a:lnTo>
                    <a:pt x="384" y="568"/>
                  </a:lnTo>
                  <a:lnTo>
                    <a:pt x="384" y="574"/>
                  </a:lnTo>
                  <a:lnTo>
                    <a:pt x="382" y="581"/>
                  </a:lnTo>
                  <a:lnTo>
                    <a:pt x="380" y="589"/>
                  </a:lnTo>
                  <a:lnTo>
                    <a:pt x="380" y="594"/>
                  </a:lnTo>
                  <a:lnTo>
                    <a:pt x="378" y="602"/>
                  </a:lnTo>
                  <a:lnTo>
                    <a:pt x="378" y="610"/>
                  </a:lnTo>
                  <a:lnTo>
                    <a:pt x="376" y="615"/>
                  </a:lnTo>
                  <a:lnTo>
                    <a:pt x="376" y="623"/>
                  </a:lnTo>
                  <a:lnTo>
                    <a:pt x="376" y="629"/>
                  </a:lnTo>
                  <a:lnTo>
                    <a:pt x="376" y="636"/>
                  </a:lnTo>
                  <a:lnTo>
                    <a:pt x="375" y="640"/>
                  </a:lnTo>
                  <a:lnTo>
                    <a:pt x="375" y="646"/>
                  </a:lnTo>
                  <a:lnTo>
                    <a:pt x="375" y="651"/>
                  </a:lnTo>
                  <a:lnTo>
                    <a:pt x="375" y="657"/>
                  </a:lnTo>
                  <a:lnTo>
                    <a:pt x="373" y="665"/>
                  </a:lnTo>
                  <a:lnTo>
                    <a:pt x="373" y="672"/>
                  </a:lnTo>
                  <a:lnTo>
                    <a:pt x="373" y="676"/>
                  </a:lnTo>
                  <a:lnTo>
                    <a:pt x="373" y="678"/>
                  </a:lnTo>
                  <a:lnTo>
                    <a:pt x="373" y="680"/>
                  </a:lnTo>
                  <a:lnTo>
                    <a:pt x="371" y="686"/>
                  </a:lnTo>
                  <a:lnTo>
                    <a:pt x="371" y="688"/>
                  </a:lnTo>
                  <a:lnTo>
                    <a:pt x="369" y="693"/>
                  </a:lnTo>
                  <a:lnTo>
                    <a:pt x="369" y="699"/>
                  </a:lnTo>
                  <a:lnTo>
                    <a:pt x="369" y="705"/>
                  </a:lnTo>
                  <a:lnTo>
                    <a:pt x="367" y="710"/>
                  </a:lnTo>
                  <a:lnTo>
                    <a:pt x="365" y="718"/>
                  </a:lnTo>
                  <a:lnTo>
                    <a:pt x="363" y="726"/>
                  </a:lnTo>
                  <a:lnTo>
                    <a:pt x="363" y="733"/>
                  </a:lnTo>
                  <a:lnTo>
                    <a:pt x="361" y="741"/>
                  </a:lnTo>
                  <a:lnTo>
                    <a:pt x="359" y="750"/>
                  </a:lnTo>
                  <a:lnTo>
                    <a:pt x="357" y="754"/>
                  </a:lnTo>
                  <a:lnTo>
                    <a:pt x="357" y="760"/>
                  </a:lnTo>
                  <a:lnTo>
                    <a:pt x="356" y="764"/>
                  </a:lnTo>
                  <a:lnTo>
                    <a:pt x="356" y="769"/>
                  </a:lnTo>
                  <a:lnTo>
                    <a:pt x="354" y="773"/>
                  </a:lnTo>
                  <a:lnTo>
                    <a:pt x="354" y="779"/>
                  </a:lnTo>
                  <a:lnTo>
                    <a:pt x="352" y="783"/>
                  </a:lnTo>
                  <a:lnTo>
                    <a:pt x="350" y="788"/>
                  </a:lnTo>
                  <a:lnTo>
                    <a:pt x="348" y="792"/>
                  </a:lnTo>
                  <a:lnTo>
                    <a:pt x="348" y="798"/>
                  </a:lnTo>
                  <a:lnTo>
                    <a:pt x="346" y="803"/>
                  </a:lnTo>
                  <a:lnTo>
                    <a:pt x="346" y="807"/>
                  </a:lnTo>
                  <a:lnTo>
                    <a:pt x="342" y="813"/>
                  </a:lnTo>
                  <a:lnTo>
                    <a:pt x="342" y="817"/>
                  </a:lnTo>
                  <a:lnTo>
                    <a:pt x="340" y="822"/>
                  </a:lnTo>
                  <a:lnTo>
                    <a:pt x="338" y="826"/>
                  </a:lnTo>
                  <a:lnTo>
                    <a:pt x="337" y="832"/>
                  </a:lnTo>
                  <a:lnTo>
                    <a:pt x="335" y="836"/>
                  </a:lnTo>
                  <a:lnTo>
                    <a:pt x="335" y="841"/>
                  </a:lnTo>
                  <a:lnTo>
                    <a:pt x="333" y="847"/>
                  </a:lnTo>
                  <a:lnTo>
                    <a:pt x="331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5" y="864"/>
                  </a:lnTo>
                  <a:lnTo>
                    <a:pt x="321" y="874"/>
                  </a:lnTo>
                  <a:lnTo>
                    <a:pt x="319" y="883"/>
                  </a:lnTo>
                  <a:lnTo>
                    <a:pt x="314" y="891"/>
                  </a:lnTo>
                  <a:lnTo>
                    <a:pt x="310" y="898"/>
                  </a:lnTo>
                  <a:lnTo>
                    <a:pt x="306" y="906"/>
                  </a:lnTo>
                  <a:lnTo>
                    <a:pt x="302" y="914"/>
                  </a:lnTo>
                  <a:lnTo>
                    <a:pt x="299" y="919"/>
                  </a:lnTo>
                  <a:lnTo>
                    <a:pt x="293" y="927"/>
                  </a:lnTo>
                  <a:lnTo>
                    <a:pt x="287" y="933"/>
                  </a:lnTo>
                  <a:lnTo>
                    <a:pt x="283" y="940"/>
                  </a:lnTo>
                  <a:lnTo>
                    <a:pt x="278" y="944"/>
                  </a:lnTo>
                  <a:lnTo>
                    <a:pt x="274" y="952"/>
                  </a:lnTo>
                  <a:lnTo>
                    <a:pt x="268" y="955"/>
                  </a:lnTo>
                  <a:lnTo>
                    <a:pt x="264" y="963"/>
                  </a:lnTo>
                  <a:lnTo>
                    <a:pt x="259" y="967"/>
                  </a:lnTo>
                  <a:lnTo>
                    <a:pt x="255" y="973"/>
                  </a:lnTo>
                  <a:lnTo>
                    <a:pt x="251" y="978"/>
                  </a:lnTo>
                  <a:lnTo>
                    <a:pt x="245" y="984"/>
                  </a:lnTo>
                  <a:lnTo>
                    <a:pt x="242" y="988"/>
                  </a:lnTo>
                  <a:lnTo>
                    <a:pt x="238" y="993"/>
                  </a:lnTo>
                  <a:lnTo>
                    <a:pt x="232" y="997"/>
                  </a:lnTo>
                  <a:lnTo>
                    <a:pt x="230" y="1003"/>
                  </a:lnTo>
                  <a:lnTo>
                    <a:pt x="221" y="1011"/>
                  </a:lnTo>
                  <a:lnTo>
                    <a:pt x="211" y="1020"/>
                  </a:lnTo>
                  <a:lnTo>
                    <a:pt x="204" y="1026"/>
                  </a:lnTo>
                  <a:lnTo>
                    <a:pt x="196" y="1033"/>
                  </a:lnTo>
                  <a:lnTo>
                    <a:pt x="188" y="1039"/>
                  </a:lnTo>
                  <a:lnTo>
                    <a:pt x="181" y="1045"/>
                  </a:lnTo>
                  <a:lnTo>
                    <a:pt x="175" y="1050"/>
                  </a:lnTo>
                  <a:lnTo>
                    <a:pt x="171" y="1054"/>
                  </a:lnTo>
                  <a:lnTo>
                    <a:pt x="167" y="1056"/>
                  </a:lnTo>
                  <a:lnTo>
                    <a:pt x="164" y="1058"/>
                  </a:lnTo>
                  <a:lnTo>
                    <a:pt x="160" y="1060"/>
                  </a:lnTo>
                  <a:lnTo>
                    <a:pt x="154" y="1062"/>
                  </a:lnTo>
                  <a:lnTo>
                    <a:pt x="150" y="1064"/>
                  </a:lnTo>
                  <a:lnTo>
                    <a:pt x="145" y="1066"/>
                  </a:lnTo>
                  <a:lnTo>
                    <a:pt x="139" y="1069"/>
                  </a:lnTo>
                  <a:lnTo>
                    <a:pt x="133" y="1071"/>
                  </a:lnTo>
                  <a:lnTo>
                    <a:pt x="127" y="1073"/>
                  </a:lnTo>
                  <a:lnTo>
                    <a:pt x="122" y="1075"/>
                  </a:lnTo>
                  <a:lnTo>
                    <a:pt x="116" y="1077"/>
                  </a:lnTo>
                  <a:lnTo>
                    <a:pt x="110" y="1081"/>
                  </a:lnTo>
                  <a:lnTo>
                    <a:pt x="103" y="1081"/>
                  </a:lnTo>
                  <a:lnTo>
                    <a:pt x="97" y="1085"/>
                  </a:lnTo>
                  <a:lnTo>
                    <a:pt x="89" y="1087"/>
                  </a:lnTo>
                  <a:lnTo>
                    <a:pt x="84" y="1088"/>
                  </a:lnTo>
                  <a:lnTo>
                    <a:pt x="76" y="1090"/>
                  </a:lnTo>
                  <a:lnTo>
                    <a:pt x="70" y="1092"/>
                  </a:lnTo>
                  <a:lnTo>
                    <a:pt x="65" y="1094"/>
                  </a:lnTo>
                  <a:lnTo>
                    <a:pt x="59" y="1096"/>
                  </a:lnTo>
                  <a:lnTo>
                    <a:pt x="53" y="1098"/>
                  </a:lnTo>
                  <a:lnTo>
                    <a:pt x="50" y="1100"/>
                  </a:lnTo>
                  <a:lnTo>
                    <a:pt x="44" y="1102"/>
                  </a:lnTo>
                  <a:lnTo>
                    <a:pt x="40" y="1102"/>
                  </a:lnTo>
                  <a:lnTo>
                    <a:pt x="31" y="1104"/>
                  </a:lnTo>
                  <a:lnTo>
                    <a:pt x="25" y="1108"/>
                  </a:lnTo>
                  <a:lnTo>
                    <a:pt x="21" y="1108"/>
                  </a:lnTo>
                  <a:lnTo>
                    <a:pt x="17" y="1106"/>
                  </a:lnTo>
                  <a:lnTo>
                    <a:pt x="12" y="1098"/>
                  </a:lnTo>
                  <a:lnTo>
                    <a:pt x="6" y="1092"/>
                  </a:lnTo>
                  <a:lnTo>
                    <a:pt x="4" y="1088"/>
                  </a:lnTo>
                  <a:lnTo>
                    <a:pt x="0" y="1081"/>
                  </a:lnTo>
                  <a:lnTo>
                    <a:pt x="0" y="1075"/>
                  </a:lnTo>
                  <a:lnTo>
                    <a:pt x="0" y="1068"/>
                  </a:lnTo>
                  <a:lnTo>
                    <a:pt x="2" y="1064"/>
                  </a:lnTo>
                  <a:lnTo>
                    <a:pt x="4" y="1060"/>
                  </a:lnTo>
                  <a:lnTo>
                    <a:pt x="6" y="1058"/>
                  </a:lnTo>
                  <a:lnTo>
                    <a:pt x="12" y="1054"/>
                  </a:lnTo>
                  <a:lnTo>
                    <a:pt x="13" y="1052"/>
                  </a:lnTo>
                  <a:lnTo>
                    <a:pt x="17" y="1050"/>
                  </a:lnTo>
                  <a:lnTo>
                    <a:pt x="21" y="1049"/>
                  </a:lnTo>
                  <a:lnTo>
                    <a:pt x="29" y="1047"/>
                  </a:lnTo>
                  <a:lnTo>
                    <a:pt x="36" y="1043"/>
                  </a:lnTo>
                  <a:lnTo>
                    <a:pt x="46" y="1039"/>
                  </a:lnTo>
                  <a:lnTo>
                    <a:pt x="51" y="1037"/>
                  </a:lnTo>
                  <a:lnTo>
                    <a:pt x="57" y="1035"/>
                  </a:lnTo>
                  <a:lnTo>
                    <a:pt x="63" y="1031"/>
                  </a:lnTo>
                  <a:lnTo>
                    <a:pt x="69" y="1031"/>
                  </a:lnTo>
                  <a:lnTo>
                    <a:pt x="74" y="1028"/>
                  </a:lnTo>
                  <a:lnTo>
                    <a:pt x="80" y="1024"/>
                  </a:lnTo>
                  <a:lnTo>
                    <a:pt x="86" y="1022"/>
                  </a:lnTo>
                  <a:lnTo>
                    <a:pt x="91" y="1020"/>
                  </a:lnTo>
                  <a:lnTo>
                    <a:pt x="97" y="1016"/>
                  </a:lnTo>
                  <a:lnTo>
                    <a:pt x="103" y="1014"/>
                  </a:lnTo>
                  <a:lnTo>
                    <a:pt x="108" y="1011"/>
                  </a:lnTo>
                  <a:lnTo>
                    <a:pt x="116" y="1009"/>
                  </a:lnTo>
                  <a:lnTo>
                    <a:pt x="120" y="1005"/>
                  </a:lnTo>
                  <a:lnTo>
                    <a:pt x="126" y="1003"/>
                  </a:lnTo>
                  <a:lnTo>
                    <a:pt x="131" y="1001"/>
                  </a:lnTo>
                  <a:lnTo>
                    <a:pt x="137" y="997"/>
                  </a:lnTo>
                  <a:lnTo>
                    <a:pt x="143" y="995"/>
                  </a:lnTo>
                  <a:lnTo>
                    <a:pt x="146" y="993"/>
                  </a:lnTo>
                  <a:lnTo>
                    <a:pt x="152" y="990"/>
                  </a:lnTo>
                  <a:lnTo>
                    <a:pt x="158" y="988"/>
                  </a:lnTo>
                  <a:lnTo>
                    <a:pt x="165" y="980"/>
                  </a:lnTo>
                  <a:lnTo>
                    <a:pt x="173" y="974"/>
                  </a:lnTo>
                  <a:lnTo>
                    <a:pt x="179" y="971"/>
                  </a:lnTo>
                  <a:lnTo>
                    <a:pt x="183" y="967"/>
                  </a:lnTo>
                  <a:lnTo>
                    <a:pt x="188" y="961"/>
                  </a:lnTo>
                  <a:lnTo>
                    <a:pt x="192" y="959"/>
                  </a:lnTo>
                  <a:lnTo>
                    <a:pt x="196" y="954"/>
                  </a:lnTo>
                  <a:lnTo>
                    <a:pt x="202" y="950"/>
                  </a:lnTo>
                  <a:lnTo>
                    <a:pt x="205" y="944"/>
                  </a:lnTo>
                  <a:lnTo>
                    <a:pt x="209" y="940"/>
                  </a:lnTo>
                  <a:lnTo>
                    <a:pt x="215" y="935"/>
                  </a:lnTo>
                  <a:lnTo>
                    <a:pt x="219" y="931"/>
                  </a:lnTo>
                  <a:lnTo>
                    <a:pt x="223" y="925"/>
                  </a:lnTo>
                  <a:lnTo>
                    <a:pt x="228" y="921"/>
                  </a:lnTo>
                  <a:lnTo>
                    <a:pt x="230" y="916"/>
                  </a:lnTo>
                  <a:lnTo>
                    <a:pt x="236" y="910"/>
                  </a:lnTo>
                  <a:lnTo>
                    <a:pt x="238" y="906"/>
                  </a:lnTo>
                  <a:lnTo>
                    <a:pt x="243" y="900"/>
                  </a:lnTo>
                  <a:lnTo>
                    <a:pt x="245" y="897"/>
                  </a:lnTo>
                  <a:lnTo>
                    <a:pt x="249" y="891"/>
                  </a:lnTo>
                  <a:lnTo>
                    <a:pt x="253" y="885"/>
                  </a:lnTo>
                  <a:lnTo>
                    <a:pt x="257" y="881"/>
                  </a:lnTo>
                  <a:lnTo>
                    <a:pt x="259" y="876"/>
                  </a:lnTo>
                  <a:lnTo>
                    <a:pt x="262" y="870"/>
                  </a:lnTo>
                  <a:lnTo>
                    <a:pt x="266" y="866"/>
                  </a:lnTo>
                  <a:lnTo>
                    <a:pt x="270" y="862"/>
                  </a:lnTo>
                  <a:lnTo>
                    <a:pt x="274" y="853"/>
                  </a:lnTo>
                  <a:lnTo>
                    <a:pt x="280" y="845"/>
                  </a:lnTo>
                  <a:lnTo>
                    <a:pt x="281" y="840"/>
                  </a:lnTo>
                  <a:lnTo>
                    <a:pt x="283" y="834"/>
                  </a:lnTo>
                  <a:lnTo>
                    <a:pt x="285" y="826"/>
                  </a:lnTo>
                  <a:lnTo>
                    <a:pt x="287" y="819"/>
                  </a:lnTo>
                  <a:lnTo>
                    <a:pt x="287" y="813"/>
                  </a:lnTo>
                  <a:lnTo>
                    <a:pt x="289" y="809"/>
                  </a:lnTo>
                  <a:lnTo>
                    <a:pt x="289" y="805"/>
                  </a:lnTo>
                  <a:lnTo>
                    <a:pt x="291" y="800"/>
                  </a:lnTo>
                  <a:lnTo>
                    <a:pt x="291" y="794"/>
                  </a:lnTo>
                  <a:lnTo>
                    <a:pt x="293" y="788"/>
                  </a:lnTo>
                  <a:lnTo>
                    <a:pt x="293" y="784"/>
                  </a:lnTo>
                  <a:lnTo>
                    <a:pt x="295" y="779"/>
                  </a:lnTo>
                  <a:lnTo>
                    <a:pt x="297" y="771"/>
                  </a:lnTo>
                  <a:lnTo>
                    <a:pt x="297" y="765"/>
                  </a:lnTo>
                  <a:lnTo>
                    <a:pt x="299" y="760"/>
                  </a:lnTo>
                  <a:lnTo>
                    <a:pt x="300" y="754"/>
                  </a:lnTo>
                  <a:lnTo>
                    <a:pt x="300" y="746"/>
                  </a:lnTo>
                  <a:lnTo>
                    <a:pt x="302" y="741"/>
                  </a:lnTo>
                  <a:lnTo>
                    <a:pt x="302" y="733"/>
                  </a:lnTo>
                  <a:lnTo>
                    <a:pt x="304" y="727"/>
                  </a:lnTo>
                  <a:lnTo>
                    <a:pt x="306" y="720"/>
                  </a:lnTo>
                  <a:lnTo>
                    <a:pt x="308" y="712"/>
                  </a:lnTo>
                  <a:lnTo>
                    <a:pt x="308" y="705"/>
                  </a:lnTo>
                  <a:lnTo>
                    <a:pt x="310" y="699"/>
                  </a:lnTo>
                  <a:lnTo>
                    <a:pt x="310" y="691"/>
                  </a:lnTo>
                  <a:lnTo>
                    <a:pt x="312" y="684"/>
                  </a:lnTo>
                  <a:lnTo>
                    <a:pt x="314" y="676"/>
                  </a:lnTo>
                  <a:lnTo>
                    <a:pt x="314" y="670"/>
                  </a:lnTo>
                  <a:lnTo>
                    <a:pt x="314" y="663"/>
                  </a:lnTo>
                  <a:lnTo>
                    <a:pt x="316" y="655"/>
                  </a:lnTo>
                  <a:lnTo>
                    <a:pt x="318" y="648"/>
                  </a:lnTo>
                  <a:lnTo>
                    <a:pt x="319" y="640"/>
                  </a:lnTo>
                  <a:lnTo>
                    <a:pt x="319" y="632"/>
                  </a:lnTo>
                  <a:lnTo>
                    <a:pt x="321" y="625"/>
                  </a:lnTo>
                  <a:lnTo>
                    <a:pt x="321" y="617"/>
                  </a:lnTo>
                  <a:lnTo>
                    <a:pt x="323" y="612"/>
                  </a:lnTo>
                  <a:lnTo>
                    <a:pt x="323" y="604"/>
                  </a:lnTo>
                  <a:lnTo>
                    <a:pt x="325" y="596"/>
                  </a:lnTo>
                  <a:lnTo>
                    <a:pt x="327" y="589"/>
                  </a:lnTo>
                  <a:lnTo>
                    <a:pt x="327" y="583"/>
                  </a:lnTo>
                  <a:lnTo>
                    <a:pt x="329" y="575"/>
                  </a:lnTo>
                  <a:lnTo>
                    <a:pt x="331" y="568"/>
                  </a:lnTo>
                  <a:lnTo>
                    <a:pt x="331" y="562"/>
                  </a:lnTo>
                  <a:lnTo>
                    <a:pt x="333" y="556"/>
                  </a:lnTo>
                  <a:lnTo>
                    <a:pt x="335" y="549"/>
                  </a:lnTo>
                  <a:lnTo>
                    <a:pt x="335" y="543"/>
                  </a:lnTo>
                  <a:lnTo>
                    <a:pt x="335" y="535"/>
                  </a:lnTo>
                  <a:lnTo>
                    <a:pt x="337" y="532"/>
                  </a:lnTo>
                  <a:lnTo>
                    <a:pt x="338" y="524"/>
                  </a:lnTo>
                  <a:lnTo>
                    <a:pt x="340" y="518"/>
                  </a:lnTo>
                  <a:lnTo>
                    <a:pt x="340" y="515"/>
                  </a:lnTo>
                  <a:lnTo>
                    <a:pt x="342" y="509"/>
                  </a:lnTo>
                  <a:lnTo>
                    <a:pt x="342" y="503"/>
                  </a:lnTo>
                  <a:lnTo>
                    <a:pt x="344" y="499"/>
                  </a:lnTo>
                  <a:lnTo>
                    <a:pt x="344" y="494"/>
                  </a:lnTo>
                  <a:lnTo>
                    <a:pt x="346" y="490"/>
                  </a:lnTo>
                  <a:lnTo>
                    <a:pt x="348" y="482"/>
                  </a:lnTo>
                  <a:lnTo>
                    <a:pt x="350" y="475"/>
                  </a:lnTo>
                  <a:lnTo>
                    <a:pt x="352" y="469"/>
                  </a:lnTo>
                  <a:lnTo>
                    <a:pt x="356" y="461"/>
                  </a:lnTo>
                  <a:lnTo>
                    <a:pt x="357" y="454"/>
                  </a:lnTo>
                  <a:lnTo>
                    <a:pt x="359" y="446"/>
                  </a:lnTo>
                  <a:lnTo>
                    <a:pt x="361" y="439"/>
                  </a:lnTo>
                  <a:lnTo>
                    <a:pt x="367" y="431"/>
                  </a:lnTo>
                  <a:lnTo>
                    <a:pt x="369" y="421"/>
                  </a:lnTo>
                  <a:lnTo>
                    <a:pt x="375" y="414"/>
                  </a:lnTo>
                  <a:lnTo>
                    <a:pt x="378" y="404"/>
                  </a:lnTo>
                  <a:lnTo>
                    <a:pt x="382" y="399"/>
                  </a:lnTo>
                  <a:lnTo>
                    <a:pt x="386" y="389"/>
                  </a:lnTo>
                  <a:lnTo>
                    <a:pt x="392" y="382"/>
                  </a:lnTo>
                  <a:lnTo>
                    <a:pt x="395" y="372"/>
                  </a:lnTo>
                  <a:lnTo>
                    <a:pt x="401" y="364"/>
                  </a:lnTo>
                  <a:lnTo>
                    <a:pt x="405" y="357"/>
                  </a:lnTo>
                  <a:lnTo>
                    <a:pt x="411" y="349"/>
                  </a:lnTo>
                  <a:lnTo>
                    <a:pt x="413" y="342"/>
                  </a:lnTo>
                  <a:lnTo>
                    <a:pt x="418" y="334"/>
                  </a:lnTo>
                  <a:lnTo>
                    <a:pt x="422" y="326"/>
                  </a:lnTo>
                  <a:lnTo>
                    <a:pt x="426" y="321"/>
                  </a:lnTo>
                  <a:lnTo>
                    <a:pt x="430" y="313"/>
                  </a:lnTo>
                  <a:lnTo>
                    <a:pt x="433" y="307"/>
                  </a:lnTo>
                  <a:lnTo>
                    <a:pt x="437" y="302"/>
                  </a:lnTo>
                  <a:lnTo>
                    <a:pt x="441" y="298"/>
                  </a:lnTo>
                  <a:lnTo>
                    <a:pt x="443" y="292"/>
                  </a:lnTo>
                  <a:lnTo>
                    <a:pt x="445" y="288"/>
                  </a:lnTo>
                  <a:lnTo>
                    <a:pt x="447" y="285"/>
                  </a:lnTo>
                  <a:lnTo>
                    <a:pt x="451" y="283"/>
                  </a:lnTo>
                  <a:lnTo>
                    <a:pt x="452" y="277"/>
                  </a:lnTo>
                  <a:lnTo>
                    <a:pt x="454" y="277"/>
                  </a:lnTo>
                  <a:lnTo>
                    <a:pt x="454" y="275"/>
                  </a:lnTo>
                  <a:lnTo>
                    <a:pt x="458" y="271"/>
                  </a:lnTo>
                  <a:lnTo>
                    <a:pt x="462" y="264"/>
                  </a:lnTo>
                  <a:lnTo>
                    <a:pt x="468" y="256"/>
                  </a:lnTo>
                  <a:lnTo>
                    <a:pt x="470" y="250"/>
                  </a:lnTo>
                  <a:lnTo>
                    <a:pt x="473" y="247"/>
                  </a:lnTo>
                  <a:lnTo>
                    <a:pt x="479" y="241"/>
                  </a:lnTo>
                  <a:lnTo>
                    <a:pt x="483" y="235"/>
                  </a:lnTo>
                  <a:lnTo>
                    <a:pt x="489" y="228"/>
                  </a:lnTo>
                  <a:lnTo>
                    <a:pt x="494" y="222"/>
                  </a:lnTo>
                  <a:lnTo>
                    <a:pt x="498" y="214"/>
                  </a:lnTo>
                  <a:lnTo>
                    <a:pt x="506" y="209"/>
                  </a:lnTo>
                  <a:lnTo>
                    <a:pt x="509" y="201"/>
                  </a:lnTo>
                  <a:lnTo>
                    <a:pt x="517" y="193"/>
                  </a:lnTo>
                  <a:lnTo>
                    <a:pt x="523" y="186"/>
                  </a:lnTo>
                  <a:lnTo>
                    <a:pt x="528" y="180"/>
                  </a:lnTo>
                  <a:lnTo>
                    <a:pt x="536" y="173"/>
                  </a:lnTo>
                  <a:lnTo>
                    <a:pt x="544" y="165"/>
                  </a:lnTo>
                  <a:lnTo>
                    <a:pt x="551" y="157"/>
                  </a:lnTo>
                  <a:lnTo>
                    <a:pt x="557" y="150"/>
                  </a:lnTo>
                  <a:lnTo>
                    <a:pt x="565" y="142"/>
                  </a:lnTo>
                  <a:lnTo>
                    <a:pt x="572" y="136"/>
                  </a:lnTo>
                  <a:lnTo>
                    <a:pt x="580" y="129"/>
                  </a:lnTo>
                  <a:lnTo>
                    <a:pt x="587" y="123"/>
                  </a:lnTo>
                  <a:lnTo>
                    <a:pt x="595" y="117"/>
                  </a:lnTo>
                  <a:lnTo>
                    <a:pt x="603" y="110"/>
                  </a:lnTo>
                  <a:lnTo>
                    <a:pt x="612" y="106"/>
                  </a:lnTo>
                  <a:lnTo>
                    <a:pt x="620" y="102"/>
                  </a:lnTo>
                  <a:lnTo>
                    <a:pt x="627" y="97"/>
                  </a:lnTo>
                  <a:lnTo>
                    <a:pt x="635" y="91"/>
                  </a:lnTo>
                  <a:lnTo>
                    <a:pt x="643" y="87"/>
                  </a:lnTo>
                  <a:lnTo>
                    <a:pt x="650" y="81"/>
                  </a:lnTo>
                  <a:lnTo>
                    <a:pt x="658" y="76"/>
                  </a:lnTo>
                  <a:lnTo>
                    <a:pt x="667" y="72"/>
                  </a:lnTo>
                  <a:lnTo>
                    <a:pt x="675" y="68"/>
                  </a:lnTo>
                  <a:lnTo>
                    <a:pt x="682" y="64"/>
                  </a:lnTo>
                  <a:lnTo>
                    <a:pt x="690" y="60"/>
                  </a:lnTo>
                  <a:lnTo>
                    <a:pt x="698" y="57"/>
                  </a:lnTo>
                  <a:lnTo>
                    <a:pt x="705" y="53"/>
                  </a:lnTo>
                  <a:lnTo>
                    <a:pt x="715" y="49"/>
                  </a:lnTo>
                  <a:lnTo>
                    <a:pt x="720" y="47"/>
                  </a:lnTo>
                  <a:lnTo>
                    <a:pt x="728" y="43"/>
                  </a:lnTo>
                  <a:lnTo>
                    <a:pt x="736" y="40"/>
                  </a:lnTo>
                  <a:lnTo>
                    <a:pt x="743" y="38"/>
                  </a:lnTo>
                  <a:lnTo>
                    <a:pt x="749" y="34"/>
                  </a:lnTo>
                  <a:lnTo>
                    <a:pt x="755" y="32"/>
                  </a:lnTo>
                  <a:lnTo>
                    <a:pt x="760" y="30"/>
                  </a:lnTo>
                  <a:lnTo>
                    <a:pt x="768" y="28"/>
                  </a:lnTo>
                  <a:lnTo>
                    <a:pt x="772" y="24"/>
                  </a:lnTo>
                  <a:lnTo>
                    <a:pt x="777" y="22"/>
                  </a:lnTo>
                  <a:lnTo>
                    <a:pt x="783" y="21"/>
                  </a:lnTo>
                  <a:lnTo>
                    <a:pt x="787" y="21"/>
                  </a:lnTo>
                  <a:lnTo>
                    <a:pt x="795" y="19"/>
                  </a:lnTo>
                  <a:lnTo>
                    <a:pt x="800" y="17"/>
                  </a:lnTo>
                  <a:lnTo>
                    <a:pt x="804" y="15"/>
                  </a:lnTo>
                  <a:lnTo>
                    <a:pt x="806" y="15"/>
                  </a:lnTo>
                  <a:lnTo>
                    <a:pt x="840" y="0"/>
                  </a:lnTo>
                  <a:lnTo>
                    <a:pt x="836" y="47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64" name="Freeform 318"/>
            <p:cNvSpPr>
              <a:spLocks/>
            </p:cNvSpPr>
            <p:nvPr/>
          </p:nvSpPr>
          <p:spPr bwMode="auto">
            <a:xfrm>
              <a:off x="4917" y="2783"/>
              <a:ext cx="70" cy="535"/>
            </a:xfrm>
            <a:custGeom>
              <a:avLst/>
              <a:gdLst>
                <a:gd name="T0" fmla="*/ 0 w 141"/>
                <a:gd name="T1" fmla="*/ 2 h 1072"/>
                <a:gd name="T2" fmla="*/ 0 w 141"/>
                <a:gd name="T3" fmla="*/ 2 h 1072"/>
                <a:gd name="T4" fmla="*/ 0 w 141"/>
                <a:gd name="T5" fmla="*/ 2 h 1072"/>
                <a:gd name="T6" fmla="*/ 0 w 141"/>
                <a:gd name="T7" fmla="*/ 2 h 1072"/>
                <a:gd name="T8" fmla="*/ 0 w 141"/>
                <a:gd name="T9" fmla="*/ 3 h 1072"/>
                <a:gd name="T10" fmla="*/ 0 w 141"/>
                <a:gd name="T11" fmla="*/ 3 h 1072"/>
                <a:gd name="T12" fmla="*/ 0 w 141"/>
                <a:gd name="T13" fmla="*/ 15 h 1072"/>
                <a:gd name="T14" fmla="*/ 0 w 141"/>
                <a:gd name="T15" fmla="*/ 16 h 1072"/>
                <a:gd name="T16" fmla="*/ 0 w 141"/>
                <a:gd name="T17" fmla="*/ 16 h 1072"/>
                <a:gd name="T18" fmla="*/ 0 w 141"/>
                <a:gd name="T19" fmla="*/ 16 h 1072"/>
                <a:gd name="T20" fmla="*/ 0 w 141"/>
                <a:gd name="T21" fmla="*/ 16 h 1072"/>
                <a:gd name="T22" fmla="*/ 0 w 141"/>
                <a:gd name="T23" fmla="*/ 16 h 1072"/>
                <a:gd name="T24" fmla="*/ 1 w 141"/>
                <a:gd name="T25" fmla="*/ 16 h 1072"/>
                <a:gd name="T26" fmla="*/ 1 w 141"/>
                <a:gd name="T27" fmla="*/ 16 h 1072"/>
                <a:gd name="T28" fmla="*/ 1 w 141"/>
                <a:gd name="T29" fmla="*/ 16 h 1072"/>
                <a:gd name="T30" fmla="*/ 1 w 141"/>
                <a:gd name="T31" fmla="*/ 16 h 1072"/>
                <a:gd name="T32" fmla="*/ 1 w 141"/>
                <a:gd name="T33" fmla="*/ 16 h 1072"/>
                <a:gd name="T34" fmla="*/ 2 w 141"/>
                <a:gd name="T35" fmla="*/ 16 h 1072"/>
                <a:gd name="T36" fmla="*/ 2 w 141"/>
                <a:gd name="T37" fmla="*/ 16 h 1072"/>
                <a:gd name="T38" fmla="*/ 2 w 141"/>
                <a:gd name="T39" fmla="*/ 16 h 1072"/>
                <a:gd name="T40" fmla="*/ 2 w 141"/>
                <a:gd name="T41" fmla="*/ 16 h 1072"/>
                <a:gd name="T42" fmla="*/ 2 w 141"/>
                <a:gd name="T43" fmla="*/ 15 h 1072"/>
                <a:gd name="T44" fmla="*/ 1 w 141"/>
                <a:gd name="T45" fmla="*/ 15 h 1072"/>
                <a:gd name="T46" fmla="*/ 1 w 141"/>
                <a:gd name="T47" fmla="*/ 15 h 1072"/>
                <a:gd name="T48" fmla="*/ 1 w 141"/>
                <a:gd name="T49" fmla="*/ 15 h 1072"/>
                <a:gd name="T50" fmla="*/ 1 w 141"/>
                <a:gd name="T51" fmla="*/ 14 h 1072"/>
                <a:gd name="T52" fmla="*/ 1 w 141"/>
                <a:gd name="T53" fmla="*/ 14 h 1072"/>
                <a:gd name="T54" fmla="*/ 1 w 141"/>
                <a:gd name="T55" fmla="*/ 13 h 1072"/>
                <a:gd name="T56" fmla="*/ 1 w 141"/>
                <a:gd name="T57" fmla="*/ 13 h 1072"/>
                <a:gd name="T58" fmla="*/ 1 w 141"/>
                <a:gd name="T59" fmla="*/ 12 h 1072"/>
                <a:gd name="T60" fmla="*/ 1 w 141"/>
                <a:gd name="T61" fmla="*/ 11 h 1072"/>
                <a:gd name="T62" fmla="*/ 1 w 141"/>
                <a:gd name="T63" fmla="*/ 10 h 1072"/>
                <a:gd name="T64" fmla="*/ 1 w 141"/>
                <a:gd name="T65" fmla="*/ 9 h 1072"/>
                <a:gd name="T66" fmla="*/ 1 w 141"/>
                <a:gd name="T67" fmla="*/ 8 h 1072"/>
                <a:gd name="T68" fmla="*/ 1 w 141"/>
                <a:gd name="T69" fmla="*/ 8 h 1072"/>
                <a:gd name="T70" fmla="*/ 1 w 141"/>
                <a:gd name="T71" fmla="*/ 7 h 1072"/>
                <a:gd name="T72" fmla="*/ 1 w 141"/>
                <a:gd name="T73" fmla="*/ 6 h 1072"/>
                <a:gd name="T74" fmla="*/ 1 w 141"/>
                <a:gd name="T75" fmla="*/ 5 h 1072"/>
                <a:gd name="T76" fmla="*/ 1 w 141"/>
                <a:gd name="T77" fmla="*/ 5 h 1072"/>
                <a:gd name="T78" fmla="*/ 1 w 141"/>
                <a:gd name="T79" fmla="*/ 4 h 1072"/>
                <a:gd name="T80" fmla="*/ 1 w 141"/>
                <a:gd name="T81" fmla="*/ 4 h 1072"/>
                <a:gd name="T82" fmla="*/ 1 w 141"/>
                <a:gd name="T83" fmla="*/ 3 h 1072"/>
                <a:gd name="T84" fmla="*/ 1 w 141"/>
                <a:gd name="T85" fmla="*/ 3 h 1072"/>
                <a:gd name="T86" fmla="*/ 1 w 141"/>
                <a:gd name="T87" fmla="*/ 3 h 1072"/>
                <a:gd name="T88" fmla="*/ 1 w 141"/>
                <a:gd name="T89" fmla="*/ 3 h 1072"/>
                <a:gd name="T90" fmla="*/ 2 w 141"/>
                <a:gd name="T91" fmla="*/ 2 h 1072"/>
                <a:gd name="T92" fmla="*/ 1 w 141"/>
                <a:gd name="T93" fmla="*/ 2 h 1072"/>
                <a:gd name="T94" fmla="*/ 1 w 141"/>
                <a:gd name="T95" fmla="*/ 2 h 1072"/>
                <a:gd name="T96" fmla="*/ 1 w 141"/>
                <a:gd name="T97" fmla="*/ 2 h 1072"/>
                <a:gd name="T98" fmla="*/ 1 w 141"/>
                <a:gd name="T99" fmla="*/ 0 h 1072"/>
                <a:gd name="T100" fmla="*/ 1 w 141"/>
                <a:gd name="T101" fmla="*/ 0 h 1072"/>
                <a:gd name="T102" fmla="*/ 1 w 141"/>
                <a:gd name="T103" fmla="*/ 0 h 1072"/>
                <a:gd name="T104" fmla="*/ 1 w 141"/>
                <a:gd name="T105" fmla="*/ 0 h 1072"/>
                <a:gd name="T106" fmla="*/ 1 w 141"/>
                <a:gd name="T107" fmla="*/ 0 h 1072"/>
                <a:gd name="T108" fmla="*/ 0 w 141"/>
                <a:gd name="T109" fmla="*/ 0 h 1072"/>
                <a:gd name="T110" fmla="*/ 0 w 141"/>
                <a:gd name="T111" fmla="*/ 0 h 1072"/>
                <a:gd name="T112" fmla="*/ 0 w 141"/>
                <a:gd name="T113" fmla="*/ 0 h 1072"/>
                <a:gd name="T114" fmla="*/ 0 w 141"/>
                <a:gd name="T115" fmla="*/ 0 h 1072"/>
                <a:gd name="T116" fmla="*/ 0 w 141"/>
                <a:gd name="T117" fmla="*/ 0 h 1072"/>
                <a:gd name="T118" fmla="*/ 0 w 141"/>
                <a:gd name="T119" fmla="*/ 0 h 1072"/>
                <a:gd name="T120" fmla="*/ 0 w 141"/>
                <a:gd name="T121" fmla="*/ 0 h 10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1"/>
                <a:gd name="T184" fmla="*/ 0 h 1072"/>
                <a:gd name="T185" fmla="*/ 141 w 141"/>
                <a:gd name="T186" fmla="*/ 1072 h 10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1" h="1072">
                  <a:moveTo>
                    <a:pt x="31" y="48"/>
                  </a:moveTo>
                  <a:lnTo>
                    <a:pt x="25" y="163"/>
                  </a:lnTo>
                  <a:lnTo>
                    <a:pt x="23" y="163"/>
                  </a:lnTo>
                  <a:lnTo>
                    <a:pt x="21" y="163"/>
                  </a:lnTo>
                  <a:lnTo>
                    <a:pt x="18" y="163"/>
                  </a:lnTo>
                  <a:lnTo>
                    <a:pt x="14" y="167"/>
                  </a:lnTo>
                  <a:lnTo>
                    <a:pt x="8" y="169"/>
                  </a:lnTo>
                  <a:lnTo>
                    <a:pt x="4" y="175"/>
                  </a:lnTo>
                  <a:lnTo>
                    <a:pt x="2" y="177"/>
                  </a:lnTo>
                  <a:lnTo>
                    <a:pt x="2" y="181"/>
                  </a:lnTo>
                  <a:lnTo>
                    <a:pt x="0" y="186"/>
                  </a:lnTo>
                  <a:lnTo>
                    <a:pt x="2" y="190"/>
                  </a:lnTo>
                  <a:lnTo>
                    <a:pt x="4" y="198"/>
                  </a:lnTo>
                  <a:lnTo>
                    <a:pt x="6" y="203"/>
                  </a:lnTo>
                  <a:lnTo>
                    <a:pt x="12" y="207"/>
                  </a:lnTo>
                  <a:lnTo>
                    <a:pt x="16" y="211"/>
                  </a:lnTo>
                  <a:lnTo>
                    <a:pt x="23" y="215"/>
                  </a:lnTo>
                  <a:lnTo>
                    <a:pt x="29" y="215"/>
                  </a:lnTo>
                  <a:lnTo>
                    <a:pt x="31" y="1005"/>
                  </a:lnTo>
                  <a:lnTo>
                    <a:pt x="29" y="1005"/>
                  </a:lnTo>
                  <a:lnTo>
                    <a:pt x="25" y="1009"/>
                  </a:lnTo>
                  <a:lnTo>
                    <a:pt x="19" y="1015"/>
                  </a:lnTo>
                  <a:lnTo>
                    <a:pt x="14" y="1024"/>
                  </a:lnTo>
                  <a:lnTo>
                    <a:pt x="8" y="1032"/>
                  </a:lnTo>
                  <a:lnTo>
                    <a:pt x="6" y="1041"/>
                  </a:lnTo>
                  <a:lnTo>
                    <a:pt x="6" y="1051"/>
                  </a:lnTo>
                  <a:lnTo>
                    <a:pt x="10" y="1059"/>
                  </a:lnTo>
                  <a:lnTo>
                    <a:pt x="12" y="1060"/>
                  </a:lnTo>
                  <a:lnTo>
                    <a:pt x="18" y="1064"/>
                  </a:lnTo>
                  <a:lnTo>
                    <a:pt x="21" y="1064"/>
                  </a:lnTo>
                  <a:lnTo>
                    <a:pt x="27" y="1066"/>
                  </a:lnTo>
                  <a:lnTo>
                    <a:pt x="33" y="1066"/>
                  </a:lnTo>
                  <a:lnTo>
                    <a:pt x="37" y="1068"/>
                  </a:lnTo>
                  <a:lnTo>
                    <a:pt x="42" y="1068"/>
                  </a:lnTo>
                  <a:lnTo>
                    <a:pt x="48" y="1070"/>
                  </a:lnTo>
                  <a:lnTo>
                    <a:pt x="54" y="1068"/>
                  </a:lnTo>
                  <a:lnTo>
                    <a:pt x="57" y="1068"/>
                  </a:lnTo>
                  <a:lnTo>
                    <a:pt x="61" y="1068"/>
                  </a:lnTo>
                  <a:lnTo>
                    <a:pt x="67" y="1068"/>
                  </a:lnTo>
                  <a:lnTo>
                    <a:pt x="73" y="1068"/>
                  </a:lnTo>
                  <a:lnTo>
                    <a:pt x="76" y="1068"/>
                  </a:lnTo>
                  <a:lnTo>
                    <a:pt x="84" y="1070"/>
                  </a:lnTo>
                  <a:lnTo>
                    <a:pt x="88" y="1070"/>
                  </a:lnTo>
                  <a:lnTo>
                    <a:pt x="94" y="1072"/>
                  </a:lnTo>
                  <a:lnTo>
                    <a:pt x="99" y="1072"/>
                  </a:lnTo>
                  <a:lnTo>
                    <a:pt x="105" y="1072"/>
                  </a:lnTo>
                  <a:lnTo>
                    <a:pt x="111" y="1072"/>
                  </a:lnTo>
                  <a:lnTo>
                    <a:pt x="116" y="1072"/>
                  </a:lnTo>
                  <a:lnTo>
                    <a:pt x="120" y="1072"/>
                  </a:lnTo>
                  <a:lnTo>
                    <a:pt x="126" y="1072"/>
                  </a:lnTo>
                  <a:lnTo>
                    <a:pt x="130" y="1072"/>
                  </a:lnTo>
                  <a:lnTo>
                    <a:pt x="133" y="1070"/>
                  </a:lnTo>
                  <a:lnTo>
                    <a:pt x="137" y="1068"/>
                  </a:lnTo>
                  <a:lnTo>
                    <a:pt x="139" y="1066"/>
                  </a:lnTo>
                  <a:lnTo>
                    <a:pt x="141" y="1059"/>
                  </a:lnTo>
                  <a:lnTo>
                    <a:pt x="141" y="1053"/>
                  </a:lnTo>
                  <a:lnTo>
                    <a:pt x="139" y="1047"/>
                  </a:lnTo>
                  <a:lnTo>
                    <a:pt x="139" y="1043"/>
                  </a:lnTo>
                  <a:lnTo>
                    <a:pt x="135" y="1038"/>
                  </a:lnTo>
                  <a:lnTo>
                    <a:pt x="133" y="1036"/>
                  </a:lnTo>
                  <a:lnTo>
                    <a:pt x="133" y="1034"/>
                  </a:lnTo>
                  <a:lnTo>
                    <a:pt x="132" y="1032"/>
                  </a:lnTo>
                  <a:lnTo>
                    <a:pt x="132" y="1028"/>
                  </a:lnTo>
                  <a:lnTo>
                    <a:pt x="130" y="1024"/>
                  </a:lnTo>
                  <a:lnTo>
                    <a:pt x="128" y="1017"/>
                  </a:lnTo>
                  <a:lnTo>
                    <a:pt x="126" y="1011"/>
                  </a:lnTo>
                  <a:lnTo>
                    <a:pt x="124" y="1003"/>
                  </a:lnTo>
                  <a:lnTo>
                    <a:pt x="122" y="998"/>
                  </a:lnTo>
                  <a:lnTo>
                    <a:pt x="120" y="994"/>
                  </a:lnTo>
                  <a:lnTo>
                    <a:pt x="120" y="992"/>
                  </a:lnTo>
                  <a:lnTo>
                    <a:pt x="118" y="988"/>
                  </a:lnTo>
                  <a:lnTo>
                    <a:pt x="118" y="984"/>
                  </a:lnTo>
                  <a:lnTo>
                    <a:pt x="118" y="979"/>
                  </a:lnTo>
                  <a:lnTo>
                    <a:pt x="118" y="973"/>
                  </a:lnTo>
                  <a:lnTo>
                    <a:pt x="118" y="965"/>
                  </a:lnTo>
                  <a:lnTo>
                    <a:pt x="118" y="958"/>
                  </a:lnTo>
                  <a:lnTo>
                    <a:pt x="116" y="946"/>
                  </a:lnTo>
                  <a:lnTo>
                    <a:pt x="116" y="937"/>
                  </a:lnTo>
                  <a:lnTo>
                    <a:pt x="114" y="927"/>
                  </a:lnTo>
                  <a:lnTo>
                    <a:pt x="114" y="916"/>
                  </a:lnTo>
                  <a:lnTo>
                    <a:pt x="114" y="903"/>
                  </a:lnTo>
                  <a:lnTo>
                    <a:pt x="114" y="891"/>
                  </a:lnTo>
                  <a:lnTo>
                    <a:pt x="113" y="878"/>
                  </a:lnTo>
                  <a:lnTo>
                    <a:pt x="113" y="865"/>
                  </a:lnTo>
                  <a:lnTo>
                    <a:pt x="113" y="850"/>
                  </a:lnTo>
                  <a:lnTo>
                    <a:pt x="113" y="834"/>
                  </a:lnTo>
                  <a:lnTo>
                    <a:pt x="111" y="819"/>
                  </a:lnTo>
                  <a:lnTo>
                    <a:pt x="111" y="804"/>
                  </a:lnTo>
                  <a:lnTo>
                    <a:pt x="111" y="787"/>
                  </a:lnTo>
                  <a:lnTo>
                    <a:pt x="109" y="772"/>
                  </a:lnTo>
                  <a:lnTo>
                    <a:pt x="109" y="754"/>
                  </a:lnTo>
                  <a:lnTo>
                    <a:pt x="109" y="737"/>
                  </a:lnTo>
                  <a:lnTo>
                    <a:pt x="107" y="720"/>
                  </a:lnTo>
                  <a:lnTo>
                    <a:pt x="107" y="701"/>
                  </a:lnTo>
                  <a:lnTo>
                    <a:pt x="105" y="684"/>
                  </a:lnTo>
                  <a:lnTo>
                    <a:pt x="105" y="667"/>
                  </a:lnTo>
                  <a:lnTo>
                    <a:pt x="105" y="648"/>
                  </a:lnTo>
                  <a:lnTo>
                    <a:pt x="105" y="631"/>
                  </a:lnTo>
                  <a:lnTo>
                    <a:pt x="103" y="612"/>
                  </a:lnTo>
                  <a:lnTo>
                    <a:pt x="103" y="595"/>
                  </a:lnTo>
                  <a:lnTo>
                    <a:pt x="103" y="576"/>
                  </a:lnTo>
                  <a:lnTo>
                    <a:pt x="101" y="557"/>
                  </a:lnTo>
                  <a:lnTo>
                    <a:pt x="101" y="538"/>
                  </a:lnTo>
                  <a:lnTo>
                    <a:pt x="101" y="521"/>
                  </a:lnTo>
                  <a:lnTo>
                    <a:pt x="99" y="502"/>
                  </a:lnTo>
                  <a:lnTo>
                    <a:pt x="99" y="485"/>
                  </a:lnTo>
                  <a:lnTo>
                    <a:pt x="97" y="468"/>
                  </a:lnTo>
                  <a:lnTo>
                    <a:pt x="97" y="450"/>
                  </a:lnTo>
                  <a:lnTo>
                    <a:pt x="97" y="433"/>
                  </a:lnTo>
                  <a:lnTo>
                    <a:pt x="97" y="418"/>
                  </a:lnTo>
                  <a:lnTo>
                    <a:pt x="95" y="401"/>
                  </a:lnTo>
                  <a:lnTo>
                    <a:pt x="95" y="386"/>
                  </a:lnTo>
                  <a:lnTo>
                    <a:pt x="95" y="369"/>
                  </a:lnTo>
                  <a:lnTo>
                    <a:pt x="95" y="355"/>
                  </a:lnTo>
                  <a:lnTo>
                    <a:pt x="95" y="340"/>
                  </a:lnTo>
                  <a:lnTo>
                    <a:pt x="95" y="327"/>
                  </a:lnTo>
                  <a:lnTo>
                    <a:pt x="94" y="314"/>
                  </a:lnTo>
                  <a:lnTo>
                    <a:pt x="94" y="300"/>
                  </a:lnTo>
                  <a:lnTo>
                    <a:pt x="92" y="289"/>
                  </a:lnTo>
                  <a:lnTo>
                    <a:pt x="92" y="278"/>
                  </a:lnTo>
                  <a:lnTo>
                    <a:pt x="92" y="266"/>
                  </a:lnTo>
                  <a:lnTo>
                    <a:pt x="92" y="257"/>
                  </a:lnTo>
                  <a:lnTo>
                    <a:pt x="92" y="247"/>
                  </a:lnTo>
                  <a:lnTo>
                    <a:pt x="92" y="239"/>
                  </a:lnTo>
                  <a:lnTo>
                    <a:pt x="92" y="232"/>
                  </a:lnTo>
                  <a:lnTo>
                    <a:pt x="92" y="224"/>
                  </a:lnTo>
                  <a:lnTo>
                    <a:pt x="92" y="220"/>
                  </a:lnTo>
                  <a:lnTo>
                    <a:pt x="92" y="215"/>
                  </a:lnTo>
                  <a:lnTo>
                    <a:pt x="92" y="209"/>
                  </a:lnTo>
                  <a:lnTo>
                    <a:pt x="92" y="207"/>
                  </a:lnTo>
                  <a:lnTo>
                    <a:pt x="94" y="205"/>
                  </a:lnTo>
                  <a:lnTo>
                    <a:pt x="97" y="201"/>
                  </a:lnTo>
                  <a:lnTo>
                    <a:pt x="105" y="196"/>
                  </a:lnTo>
                  <a:lnTo>
                    <a:pt x="114" y="192"/>
                  </a:lnTo>
                  <a:lnTo>
                    <a:pt x="122" y="184"/>
                  </a:lnTo>
                  <a:lnTo>
                    <a:pt x="128" y="179"/>
                  </a:lnTo>
                  <a:lnTo>
                    <a:pt x="132" y="173"/>
                  </a:lnTo>
                  <a:lnTo>
                    <a:pt x="132" y="169"/>
                  </a:lnTo>
                  <a:lnTo>
                    <a:pt x="128" y="163"/>
                  </a:lnTo>
                  <a:lnTo>
                    <a:pt x="124" y="162"/>
                  </a:lnTo>
                  <a:lnTo>
                    <a:pt x="118" y="160"/>
                  </a:lnTo>
                  <a:lnTo>
                    <a:pt x="113" y="158"/>
                  </a:lnTo>
                  <a:lnTo>
                    <a:pt x="105" y="154"/>
                  </a:lnTo>
                  <a:lnTo>
                    <a:pt x="101" y="154"/>
                  </a:lnTo>
                  <a:lnTo>
                    <a:pt x="97" y="154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5" y="34"/>
                  </a:lnTo>
                  <a:lnTo>
                    <a:pt x="99" y="29"/>
                  </a:lnTo>
                  <a:lnTo>
                    <a:pt x="105" y="23"/>
                  </a:lnTo>
                  <a:lnTo>
                    <a:pt x="109" y="15"/>
                  </a:lnTo>
                  <a:lnTo>
                    <a:pt x="113" y="10"/>
                  </a:lnTo>
                  <a:lnTo>
                    <a:pt x="111" y="4"/>
                  </a:lnTo>
                  <a:lnTo>
                    <a:pt x="107" y="2"/>
                  </a:lnTo>
                  <a:lnTo>
                    <a:pt x="103" y="2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3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10" y="27"/>
                  </a:lnTo>
                  <a:lnTo>
                    <a:pt x="12" y="32"/>
                  </a:lnTo>
                  <a:lnTo>
                    <a:pt x="16" y="36"/>
                  </a:lnTo>
                  <a:lnTo>
                    <a:pt x="21" y="40"/>
                  </a:lnTo>
                  <a:lnTo>
                    <a:pt x="27" y="46"/>
                  </a:lnTo>
                  <a:lnTo>
                    <a:pt x="31" y="48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65" name="Freeform 319"/>
            <p:cNvSpPr>
              <a:spLocks/>
            </p:cNvSpPr>
            <p:nvPr/>
          </p:nvSpPr>
          <p:spPr bwMode="auto">
            <a:xfrm>
              <a:off x="4969" y="2967"/>
              <a:ext cx="333" cy="278"/>
            </a:xfrm>
            <a:custGeom>
              <a:avLst/>
              <a:gdLst>
                <a:gd name="T0" fmla="*/ 1 w 665"/>
                <a:gd name="T1" fmla="*/ 0 h 557"/>
                <a:gd name="T2" fmla="*/ 1 w 665"/>
                <a:gd name="T3" fmla="*/ 0 h 557"/>
                <a:gd name="T4" fmla="*/ 2 w 665"/>
                <a:gd name="T5" fmla="*/ 0 h 557"/>
                <a:gd name="T6" fmla="*/ 2 w 665"/>
                <a:gd name="T7" fmla="*/ 0 h 557"/>
                <a:gd name="T8" fmla="*/ 3 w 665"/>
                <a:gd name="T9" fmla="*/ 0 h 557"/>
                <a:gd name="T10" fmla="*/ 3 w 665"/>
                <a:gd name="T11" fmla="*/ 0 h 557"/>
                <a:gd name="T12" fmla="*/ 3 w 665"/>
                <a:gd name="T13" fmla="*/ 0 h 557"/>
                <a:gd name="T14" fmla="*/ 4 w 665"/>
                <a:gd name="T15" fmla="*/ 0 h 557"/>
                <a:gd name="T16" fmla="*/ 4 w 665"/>
                <a:gd name="T17" fmla="*/ 1 h 557"/>
                <a:gd name="T18" fmla="*/ 5 w 665"/>
                <a:gd name="T19" fmla="*/ 1 h 557"/>
                <a:gd name="T20" fmla="*/ 5 w 665"/>
                <a:gd name="T21" fmla="*/ 1 h 557"/>
                <a:gd name="T22" fmla="*/ 5 w 665"/>
                <a:gd name="T23" fmla="*/ 1 h 557"/>
                <a:gd name="T24" fmla="*/ 6 w 665"/>
                <a:gd name="T25" fmla="*/ 2 h 557"/>
                <a:gd name="T26" fmla="*/ 7 w 665"/>
                <a:gd name="T27" fmla="*/ 2 h 557"/>
                <a:gd name="T28" fmla="*/ 7 w 665"/>
                <a:gd name="T29" fmla="*/ 2 h 557"/>
                <a:gd name="T30" fmla="*/ 8 w 665"/>
                <a:gd name="T31" fmla="*/ 3 h 557"/>
                <a:gd name="T32" fmla="*/ 8 w 665"/>
                <a:gd name="T33" fmla="*/ 3 h 557"/>
                <a:gd name="T34" fmla="*/ 9 w 665"/>
                <a:gd name="T35" fmla="*/ 4 h 557"/>
                <a:gd name="T36" fmla="*/ 9 w 665"/>
                <a:gd name="T37" fmla="*/ 4 h 557"/>
                <a:gd name="T38" fmla="*/ 9 w 665"/>
                <a:gd name="T39" fmla="*/ 5 h 557"/>
                <a:gd name="T40" fmla="*/ 10 w 665"/>
                <a:gd name="T41" fmla="*/ 6 h 557"/>
                <a:gd name="T42" fmla="*/ 10 w 665"/>
                <a:gd name="T43" fmla="*/ 6 h 557"/>
                <a:gd name="T44" fmla="*/ 10 w 665"/>
                <a:gd name="T45" fmla="*/ 7 h 557"/>
                <a:gd name="T46" fmla="*/ 10 w 665"/>
                <a:gd name="T47" fmla="*/ 7 h 557"/>
                <a:gd name="T48" fmla="*/ 10 w 665"/>
                <a:gd name="T49" fmla="*/ 8 h 557"/>
                <a:gd name="T50" fmla="*/ 10 w 665"/>
                <a:gd name="T51" fmla="*/ 8 h 557"/>
                <a:gd name="T52" fmla="*/ 11 w 665"/>
                <a:gd name="T53" fmla="*/ 8 h 557"/>
                <a:gd name="T54" fmla="*/ 11 w 665"/>
                <a:gd name="T55" fmla="*/ 8 h 557"/>
                <a:gd name="T56" fmla="*/ 10 w 665"/>
                <a:gd name="T57" fmla="*/ 7 h 557"/>
                <a:gd name="T58" fmla="*/ 10 w 665"/>
                <a:gd name="T59" fmla="*/ 7 h 557"/>
                <a:gd name="T60" fmla="*/ 10 w 665"/>
                <a:gd name="T61" fmla="*/ 6 h 557"/>
                <a:gd name="T62" fmla="*/ 10 w 665"/>
                <a:gd name="T63" fmla="*/ 6 h 557"/>
                <a:gd name="T64" fmla="*/ 10 w 665"/>
                <a:gd name="T65" fmla="*/ 5 h 557"/>
                <a:gd name="T66" fmla="*/ 10 w 665"/>
                <a:gd name="T67" fmla="*/ 5 h 557"/>
                <a:gd name="T68" fmla="*/ 10 w 665"/>
                <a:gd name="T69" fmla="*/ 5 h 557"/>
                <a:gd name="T70" fmla="*/ 9 w 665"/>
                <a:gd name="T71" fmla="*/ 4 h 557"/>
                <a:gd name="T72" fmla="*/ 9 w 665"/>
                <a:gd name="T73" fmla="*/ 4 h 557"/>
                <a:gd name="T74" fmla="*/ 8 w 665"/>
                <a:gd name="T75" fmla="*/ 3 h 557"/>
                <a:gd name="T76" fmla="*/ 8 w 665"/>
                <a:gd name="T77" fmla="*/ 3 h 557"/>
                <a:gd name="T78" fmla="*/ 7 w 665"/>
                <a:gd name="T79" fmla="*/ 2 h 557"/>
                <a:gd name="T80" fmla="*/ 7 w 665"/>
                <a:gd name="T81" fmla="*/ 2 h 557"/>
                <a:gd name="T82" fmla="*/ 7 w 665"/>
                <a:gd name="T83" fmla="*/ 2 h 557"/>
                <a:gd name="T84" fmla="*/ 6 w 665"/>
                <a:gd name="T85" fmla="*/ 1 h 557"/>
                <a:gd name="T86" fmla="*/ 6 w 665"/>
                <a:gd name="T87" fmla="*/ 1 h 557"/>
                <a:gd name="T88" fmla="*/ 5 w 665"/>
                <a:gd name="T89" fmla="*/ 1 h 557"/>
                <a:gd name="T90" fmla="*/ 5 w 665"/>
                <a:gd name="T91" fmla="*/ 1 h 557"/>
                <a:gd name="T92" fmla="*/ 5 w 665"/>
                <a:gd name="T93" fmla="*/ 1 h 557"/>
                <a:gd name="T94" fmla="*/ 4 w 665"/>
                <a:gd name="T95" fmla="*/ 0 h 557"/>
                <a:gd name="T96" fmla="*/ 3 w 665"/>
                <a:gd name="T97" fmla="*/ 0 h 557"/>
                <a:gd name="T98" fmla="*/ 3 w 665"/>
                <a:gd name="T99" fmla="*/ 0 h 557"/>
                <a:gd name="T100" fmla="*/ 2 w 665"/>
                <a:gd name="T101" fmla="*/ 0 h 557"/>
                <a:gd name="T102" fmla="*/ 2 w 665"/>
                <a:gd name="T103" fmla="*/ 0 h 557"/>
                <a:gd name="T104" fmla="*/ 1 w 665"/>
                <a:gd name="T105" fmla="*/ 0 h 557"/>
                <a:gd name="T106" fmla="*/ 1 w 665"/>
                <a:gd name="T107" fmla="*/ 0 h 557"/>
                <a:gd name="T108" fmla="*/ 0 w 665"/>
                <a:gd name="T109" fmla="*/ 0 h 55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65"/>
                <a:gd name="T166" fmla="*/ 0 h 557"/>
                <a:gd name="T167" fmla="*/ 665 w 665"/>
                <a:gd name="T168" fmla="*/ 557 h 55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65" h="557">
                  <a:moveTo>
                    <a:pt x="0" y="21"/>
                  </a:moveTo>
                  <a:lnTo>
                    <a:pt x="0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21" y="23"/>
                  </a:lnTo>
                  <a:lnTo>
                    <a:pt x="27" y="23"/>
                  </a:lnTo>
                  <a:lnTo>
                    <a:pt x="32" y="23"/>
                  </a:lnTo>
                  <a:lnTo>
                    <a:pt x="38" y="24"/>
                  </a:lnTo>
                  <a:lnTo>
                    <a:pt x="46" y="24"/>
                  </a:lnTo>
                  <a:lnTo>
                    <a:pt x="53" y="26"/>
                  </a:lnTo>
                  <a:lnTo>
                    <a:pt x="61" y="28"/>
                  </a:lnTo>
                  <a:lnTo>
                    <a:pt x="68" y="28"/>
                  </a:lnTo>
                  <a:lnTo>
                    <a:pt x="78" y="30"/>
                  </a:lnTo>
                  <a:lnTo>
                    <a:pt x="85" y="32"/>
                  </a:lnTo>
                  <a:lnTo>
                    <a:pt x="95" y="34"/>
                  </a:lnTo>
                  <a:lnTo>
                    <a:pt x="99" y="34"/>
                  </a:lnTo>
                  <a:lnTo>
                    <a:pt x="104" y="34"/>
                  </a:lnTo>
                  <a:lnTo>
                    <a:pt x="110" y="3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4" y="38"/>
                  </a:lnTo>
                  <a:lnTo>
                    <a:pt x="129" y="40"/>
                  </a:lnTo>
                  <a:lnTo>
                    <a:pt x="135" y="42"/>
                  </a:lnTo>
                  <a:lnTo>
                    <a:pt x="139" y="42"/>
                  </a:lnTo>
                  <a:lnTo>
                    <a:pt x="144" y="43"/>
                  </a:lnTo>
                  <a:lnTo>
                    <a:pt x="150" y="43"/>
                  </a:lnTo>
                  <a:lnTo>
                    <a:pt x="156" y="47"/>
                  </a:lnTo>
                  <a:lnTo>
                    <a:pt x="160" y="47"/>
                  </a:lnTo>
                  <a:lnTo>
                    <a:pt x="165" y="49"/>
                  </a:lnTo>
                  <a:lnTo>
                    <a:pt x="171" y="49"/>
                  </a:lnTo>
                  <a:lnTo>
                    <a:pt x="175" y="51"/>
                  </a:lnTo>
                  <a:lnTo>
                    <a:pt x="181" y="53"/>
                  </a:lnTo>
                  <a:lnTo>
                    <a:pt x="186" y="55"/>
                  </a:lnTo>
                  <a:lnTo>
                    <a:pt x="192" y="57"/>
                  </a:lnTo>
                  <a:lnTo>
                    <a:pt x="198" y="59"/>
                  </a:lnTo>
                  <a:lnTo>
                    <a:pt x="201" y="59"/>
                  </a:lnTo>
                  <a:lnTo>
                    <a:pt x="207" y="61"/>
                  </a:lnTo>
                  <a:lnTo>
                    <a:pt x="213" y="62"/>
                  </a:lnTo>
                  <a:lnTo>
                    <a:pt x="217" y="64"/>
                  </a:lnTo>
                  <a:lnTo>
                    <a:pt x="222" y="66"/>
                  </a:lnTo>
                  <a:lnTo>
                    <a:pt x="228" y="70"/>
                  </a:lnTo>
                  <a:lnTo>
                    <a:pt x="234" y="72"/>
                  </a:lnTo>
                  <a:lnTo>
                    <a:pt x="239" y="74"/>
                  </a:lnTo>
                  <a:lnTo>
                    <a:pt x="243" y="76"/>
                  </a:lnTo>
                  <a:lnTo>
                    <a:pt x="249" y="78"/>
                  </a:lnTo>
                  <a:lnTo>
                    <a:pt x="253" y="80"/>
                  </a:lnTo>
                  <a:lnTo>
                    <a:pt x="258" y="81"/>
                  </a:lnTo>
                  <a:lnTo>
                    <a:pt x="264" y="83"/>
                  </a:lnTo>
                  <a:lnTo>
                    <a:pt x="268" y="85"/>
                  </a:lnTo>
                  <a:lnTo>
                    <a:pt x="274" y="89"/>
                  </a:lnTo>
                  <a:lnTo>
                    <a:pt x="277" y="91"/>
                  </a:lnTo>
                  <a:lnTo>
                    <a:pt x="283" y="93"/>
                  </a:lnTo>
                  <a:lnTo>
                    <a:pt x="287" y="97"/>
                  </a:lnTo>
                  <a:lnTo>
                    <a:pt x="291" y="99"/>
                  </a:lnTo>
                  <a:lnTo>
                    <a:pt x="296" y="100"/>
                  </a:lnTo>
                  <a:lnTo>
                    <a:pt x="300" y="104"/>
                  </a:lnTo>
                  <a:lnTo>
                    <a:pt x="306" y="106"/>
                  </a:lnTo>
                  <a:lnTo>
                    <a:pt x="312" y="108"/>
                  </a:lnTo>
                  <a:lnTo>
                    <a:pt x="315" y="112"/>
                  </a:lnTo>
                  <a:lnTo>
                    <a:pt x="325" y="116"/>
                  </a:lnTo>
                  <a:lnTo>
                    <a:pt x="334" y="121"/>
                  </a:lnTo>
                  <a:lnTo>
                    <a:pt x="342" y="127"/>
                  </a:lnTo>
                  <a:lnTo>
                    <a:pt x="352" y="131"/>
                  </a:lnTo>
                  <a:lnTo>
                    <a:pt x="359" y="137"/>
                  </a:lnTo>
                  <a:lnTo>
                    <a:pt x="369" y="140"/>
                  </a:lnTo>
                  <a:lnTo>
                    <a:pt x="376" y="146"/>
                  </a:lnTo>
                  <a:lnTo>
                    <a:pt x="384" y="152"/>
                  </a:lnTo>
                  <a:lnTo>
                    <a:pt x="391" y="157"/>
                  </a:lnTo>
                  <a:lnTo>
                    <a:pt x="399" y="161"/>
                  </a:lnTo>
                  <a:lnTo>
                    <a:pt x="407" y="167"/>
                  </a:lnTo>
                  <a:lnTo>
                    <a:pt x="414" y="173"/>
                  </a:lnTo>
                  <a:lnTo>
                    <a:pt x="422" y="178"/>
                  </a:lnTo>
                  <a:lnTo>
                    <a:pt x="429" y="182"/>
                  </a:lnTo>
                  <a:lnTo>
                    <a:pt x="435" y="188"/>
                  </a:lnTo>
                  <a:lnTo>
                    <a:pt x="443" y="194"/>
                  </a:lnTo>
                  <a:lnTo>
                    <a:pt x="448" y="199"/>
                  </a:lnTo>
                  <a:lnTo>
                    <a:pt x="454" y="203"/>
                  </a:lnTo>
                  <a:lnTo>
                    <a:pt x="460" y="209"/>
                  </a:lnTo>
                  <a:lnTo>
                    <a:pt x="467" y="214"/>
                  </a:lnTo>
                  <a:lnTo>
                    <a:pt x="473" y="220"/>
                  </a:lnTo>
                  <a:lnTo>
                    <a:pt x="479" y="224"/>
                  </a:lnTo>
                  <a:lnTo>
                    <a:pt x="485" y="230"/>
                  </a:lnTo>
                  <a:lnTo>
                    <a:pt x="490" y="235"/>
                  </a:lnTo>
                  <a:lnTo>
                    <a:pt x="494" y="239"/>
                  </a:lnTo>
                  <a:lnTo>
                    <a:pt x="500" y="245"/>
                  </a:lnTo>
                  <a:lnTo>
                    <a:pt x="506" y="251"/>
                  </a:lnTo>
                  <a:lnTo>
                    <a:pt x="509" y="258"/>
                  </a:lnTo>
                  <a:lnTo>
                    <a:pt x="515" y="264"/>
                  </a:lnTo>
                  <a:lnTo>
                    <a:pt x="521" y="271"/>
                  </a:lnTo>
                  <a:lnTo>
                    <a:pt x="525" y="279"/>
                  </a:lnTo>
                  <a:lnTo>
                    <a:pt x="530" y="287"/>
                  </a:lnTo>
                  <a:lnTo>
                    <a:pt x="536" y="294"/>
                  </a:lnTo>
                  <a:lnTo>
                    <a:pt x="540" y="302"/>
                  </a:lnTo>
                  <a:lnTo>
                    <a:pt x="545" y="309"/>
                  </a:lnTo>
                  <a:lnTo>
                    <a:pt x="549" y="319"/>
                  </a:lnTo>
                  <a:lnTo>
                    <a:pt x="555" y="327"/>
                  </a:lnTo>
                  <a:lnTo>
                    <a:pt x="559" y="336"/>
                  </a:lnTo>
                  <a:lnTo>
                    <a:pt x="563" y="344"/>
                  </a:lnTo>
                  <a:lnTo>
                    <a:pt x="568" y="353"/>
                  </a:lnTo>
                  <a:lnTo>
                    <a:pt x="572" y="361"/>
                  </a:lnTo>
                  <a:lnTo>
                    <a:pt x="576" y="370"/>
                  </a:lnTo>
                  <a:lnTo>
                    <a:pt x="580" y="378"/>
                  </a:lnTo>
                  <a:lnTo>
                    <a:pt x="583" y="387"/>
                  </a:lnTo>
                  <a:lnTo>
                    <a:pt x="587" y="393"/>
                  </a:lnTo>
                  <a:lnTo>
                    <a:pt x="591" y="401"/>
                  </a:lnTo>
                  <a:lnTo>
                    <a:pt x="595" y="408"/>
                  </a:lnTo>
                  <a:lnTo>
                    <a:pt x="599" y="416"/>
                  </a:lnTo>
                  <a:lnTo>
                    <a:pt x="601" y="422"/>
                  </a:lnTo>
                  <a:lnTo>
                    <a:pt x="604" y="429"/>
                  </a:lnTo>
                  <a:lnTo>
                    <a:pt x="606" y="435"/>
                  </a:lnTo>
                  <a:lnTo>
                    <a:pt x="608" y="441"/>
                  </a:lnTo>
                  <a:lnTo>
                    <a:pt x="610" y="444"/>
                  </a:lnTo>
                  <a:lnTo>
                    <a:pt x="612" y="450"/>
                  </a:lnTo>
                  <a:lnTo>
                    <a:pt x="614" y="454"/>
                  </a:lnTo>
                  <a:lnTo>
                    <a:pt x="616" y="458"/>
                  </a:lnTo>
                  <a:lnTo>
                    <a:pt x="618" y="463"/>
                  </a:lnTo>
                  <a:lnTo>
                    <a:pt x="620" y="471"/>
                  </a:lnTo>
                  <a:lnTo>
                    <a:pt x="621" y="479"/>
                  </a:lnTo>
                  <a:lnTo>
                    <a:pt x="625" y="484"/>
                  </a:lnTo>
                  <a:lnTo>
                    <a:pt x="625" y="492"/>
                  </a:lnTo>
                  <a:lnTo>
                    <a:pt x="627" y="501"/>
                  </a:lnTo>
                  <a:lnTo>
                    <a:pt x="629" y="509"/>
                  </a:lnTo>
                  <a:lnTo>
                    <a:pt x="633" y="519"/>
                  </a:lnTo>
                  <a:lnTo>
                    <a:pt x="633" y="524"/>
                  </a:lnTo>
                  <a:lnTo>
                    <a:pt x="635" y="532"/>
                  </a:lnTo>
                  <a:lnTo>
                    <a:pt x="637" y="539"/>
                  </a:lnTo>
                  <a:lnTo>
                    <a:pt x="639" y="545"/>
                  </a:lnTo>
                  <a:lnTo>
                    <a:pt x="639" y="549"/>
                  </a:lnTo>
                  <a:lnTo>
                    <a:pt x="639" y="553"/>
                  </a:lnTo>
                  <a:lnTo>
                    <a:pt x="639" y="555"/>
                  </a:lnTo>
                  <a:lnTo>
                    <a:pt x="640" y="557"/>
                  </a:lnTo>
                  <a:lnTo>
                    <a:pt x="665" y="549"/>
                  </a:lnTo>
                  <a:lnTo>
                    <a:pt x="663" y="545"/>
                  </a:lnTo>
                  <a:lnTo>
                    <a:pt x="661" y="541"/>
                  </a:lnTo>
                  <a:lnTo>
                    <a:pt x="661" y="536"/>
                  </a:lnTo>
                  <a:lnTo>
                    <a:pt x="659" y="532"/>
                  </a:lnTo>
                  <a:lnTo>
                    <a:pt x="658" y="526"/>
                  </a:lnTo>
                  <a:lnTo>
                    <a:pt x="656" y="520"/>
                  </a:lnTo>
                  <a:lnTo>
                    <a:pt x="652" y="513"/>
                  </a:lnTo>
                  <a:lnTo>
                    <a:pt x="650" y="505"/>
                  </a:lnTo>
                  <a:lnTo>
                    <a:pt x="646" y="498"/>
                  </a:lnTo>
                  <a:lnTo>
                    <a:pt x="644" y="492"/>
                  </a:lnTo>
                  <a:lnTo>
                    <a:pt x="640" y="482"/>
                  </a:lnTo>
                  <a:lnTo>
                    <a:pt x="639" y="473"/>
                  </a:lnTo>
                  <a:lnTo>
                    <a:pt x="637" y="469"/>
                  </a:lnTo>
                  <a:lnTo>
                    <a:pt x="635" y="463"/>
                  </a:lnTo>
                  <a:lnTo>
                    <a:pt x="633" y="460"/>
                  </a:lnTo>
                  <a:lnTo>
                    <a:pt x="633" y="456"/>
                  </a:lnTo>
                  <a:lnTo>
                    <a:pt x="629" y="450"/>
                  </a:lnTo>
                  <a:lnTo>
                    <a:pt x="627" y="444"/>
                  </a:lnTo>
                  <a:lnTo>
                    <a:pt x="625" y="441"/>
                  </a:lnTo>
                  <a:lnTo>
                    <a:pt x="625" y="435"/>
                  </a:lnTo>
                  <a:lnTo>
                    <a:pt x="621" y="429"/>
                  </a:lnTo>
                  <a:lnTo>
                    <a:pt x="620" y="425"/>
                  </a:lnTo>
                  <a:lnTo>
                    <a:pt x="620" y="420"/>
                  </a:lnTo>
                  <a:lnTo>
                    <a:pt x="618" y="414"/>
                  </a:lnTo>
                  <a:lnTo>
                    <a:pt x="614" y="410"/>
                  </a:lnTo>
                  <a:lnTo>
                    <a:pt x="612" y="404"/>
                  </a:lnTo>
                  <a:lnTo>
                    <a:pt x="610" y="401"/>
                  </a:lnTo>
                  <a:lnTo>
                    <a:pt x="608" y="395"/>
                  </a:lnTo>
                  <a:lnTo>
                    <a:pt x="606" y="389"/>
                  </a:lnTo>
                  <a:lnTo>
                    <a:pt x="604" y="385"/>
                  </a:lnTo>
                  <a:lnTo>
                    <a:pt x="602" y="380"/>
                  </a:lnTo>
                  <a:lnTo>
                    <a:pt x="601" y="374"/>
                  </a:lnTo>
                  <a:lnTo>
                    <a:pt x="599" y="370"/>
                  </a:lnTo>
                  <a:lnTo>
                    <a:pt x="595" y="365"/>
                  </a:lnTo>
                  <a:lnTo>
                    <a:pt x="593" y="359"/>
                  </a:lnTo>
                  <a:lnTo>
                    <a:pt x="591" y="355"/>
                  </a:lnTo>
                  <a:lnTo>
                    <a:pt x="589" y="349"/>
                  </a:lnTo>
                  <a:lnTo>
                    <a:pt x="587" y="344"/>
                  </a:lnTo>
                  <a:lnTo>
                    <a:pt x="583" y="340"/>
                  </a:lnTo>
                  <a:lnTo>
                    <a:pt x="583" y="336"/>
                  </a:lnTo>
                  <a:lnTo>
                    <a:pt x="580" y="330"/>
                  </a:lnTo>
                  <a:lnTo>
                    <a:pt x="578" y="327"/>
                  </a:lnTo>
                  <a:lnTo>
                    <a:pt x="576" y="323"/>
                  </a:lnTo>
                  <a:lnTo>
                    <a:pt x="574" y="317"/>
                  </a:lnTo>
                  <a:lnTo>
                    <a:pt x="570" y="309"/>
                  </a:lnTo>
                  <a:lnTo>
                    <a:pt x="564" y="302"/>
                  </a:lnTo>
                  <a:lnTo>
                    <a:pt x="561" y="294"/>
                  </a:lnTo>
                  <a:lnTo>
                    <a:pt x="555" y="287"/>
                  </a:lnTo>
                  <a:lnTo>
                    <a:pt x="549" y="279"/>
                  </a:lnTo>
                  <a:lnTo>
                    <a:pt x="544" y="271"/>
                  </a:lnTo>
                  <a:lnTo>
                    <a:pt x="538" y="264"/>
                  </a:lnTo>
                  <a:lnTo>
                    <a:pt x="532" y="256"/>
                  </a:lnTo>
                  <a:lnTo>
                    <a:pt x="526" y="249"/>
                  </a:lnTo>
                  <a:lnTo>
                    <a:pt x="521" y="243"/>
                  </a:lnTo>
                  <a:lnTo>
                    <a:pt x="515" y="235"/>
                  </a:lnTo>
                  <a:lnTo>
                    <a:pt x="507" y="228"/>
                  </a:lnTo>
                  <a:lnTo>
                    <a:pt x="500" y="220"/>
                  </a:lnTo>
                  <a:lnTo>
                    <a:pt x="494" y="214"/>
                  </a:lnTo>
                  <a:lnTo>
                    <a:pt x="488" y="207"/>
                  </a:lnTo>
                  <a:lnTo>
                    <a:pt x="483" y="201"/>
                  </a:lnTo>
                  <a:lnTo>
                    <a:pt x="475" y="195"/>
                  </a:lnTo>
                  <a:lnTo>
                    <a:pt x="471" y="190"/>
                  </a:lnTo>
                  <a:lnTo>
                    <a:pt x="464" y="184"/>
                  </a:lnTo>
                  <a:lnTo>
                    <a:pt x="458" y="178"/>
                  </a:lnTo>
                  <a:lnTo>
                    <a:pt x="452" y="175"/>
                  </a:lnTo>
                  <a:lnTo>
                    <a:pt x="447" y="169"/>
                  </a:lnTo>
                  <a:lnTo>
                    <a:pt x="443" y="165"/>
                  </a:lnTo>
                  <a:lnTo>
                    <a:pt x="437" y="161"/>
                  </a:lnTo>
                  <a:lnTo>
                    <a:pt x="431" y="156"/>
                  </a:lnTo>
                  <a:lnTo>
                    <a:pt x="429" y="154"/>
                  </a:lnTo>
                  <a:lnTo>
                    <a:pt x="422" y="148"/>
                  </a:lnTo>
                  <a:lnTo>
                    <a:pt x="416" y="144"/>
                  </a:lnTo>
                  <a:lnTo>
                    <a:pt x="412" y="140"/>
                  </a:lnTo>
                  <a:lnTo>
                    <a:pt x="410" y="138"/>
                  </a:lnTo>
                  <a:lnTo>
                    <a:pt x="405" y="137"/>
                  </a:lnTo>
                  <a:lnTo>
                    <a:pt x="401" y="133"/>
                  </a:lnTo>
                  <a:lnTo>
                    <a:pt x="395" y="133"/>
                  </a:lnTo>
                  <a:lnTo>
                    <a:pt x="391" y="129"/>
                  </a:lnTo>
                  <a:lnTo>
                    <a:pt x="386" y="127"/>
                  </a:lnTo>
                  <a:lnTo>
                    <a:pt x="380" y="123"/>
                  </a:lnTo>
                  <a:lnTo>
                    <a:pt x="372" y="119"/>
                  </a:lnTo>
                  <a:lnTo>
                    <a:pt x="365" y="118"/>
                  </a:lnTo>
                  <a:lnTo>
                    <a:pt x="357" y="114"/>
                  </a:lnTo>
                  <a:lnTo>
                    <a:pt x="350" y="110"/>
                  </a:lnTo>
                  <a:lnTo>
                    <a:pt x="342" y="104"/>
                  </a:lnTo>
                  <a:lnTo>
                    <a:pt x="334" y="100"/>
                  </a:lnTo>
                  <a:lnTo>
                    <a:pt x="325" y="99"/>
                  </a:lnTo>
                  <a:lnTo>
                    <a:pt x="319" y="95"/>
                  </a:lnTo>
                  <a:lnTo>
                    <a:pt x="315" y="93"/>
                  </a:lnTo>
                  <a:lnTo>
                    <a:pt x="312" y="91"/>
                  </a:lnTo>
                  <a:lnTo>
                    <a:pt x="306" y="89"/>
                  </a:lnTo>
                  <a:lnTo>
                    <a:pt x="302" y="85"/>
                  </a:lnTo>
                  <a:lnTo>
                    <a:pt x="298" y="83"/>
                  </a:lnTo>
                  <a:lnTo>
                    <a:pt x="293" y="81"/>
                  </a:lnTo>
                  <a:lnTo>
                    <a:pt x="289" y="80"/>
                  </a:lnTo>
                  <a:lnTo>
                    <a:pt x="283" y="78"/>
                  </a:lnTo>
                  <a:lnTo>
                    <a:pt x="277" y="76"/>
                  </a:lnTo>
                  <a:lnTo>
                    <a:pt x="274" y="72"/>
                  </a:lnTo>
                  <a:lnTo>
                    <a:pt x="270" y="70"/>
                  </a:lnTo>
                  <a:lnTo>
                    <a:pt x="260" y="66"/>
                  </a:lnTo>
                  <a:lnTo>
                    <a:pt x="253" y="62"/>
                  </a:lnTo>
                  <a:lnTo>
                    <a:pt x="243" y="59"/>
                  </a:lnTo>
                  <a:lnTo>
                    <a:pt x="236" y="57"/>
                  </a:lnTo>
                  <a:lnTo>
                    <a:pt x="226" y="51"/>
                  </a:lnTo>
                  <a:lnTo>
                    <a:pt x="219" y="49"/>
                  </a:lnTo>
                  <a:lnTo>
                    <a:pt x="211" y="45"/>
                  </a:lnTo>
                  <a:lnTo>
                    <a:pt x="205" y="43"/>
                  </a:lnTo>
                  <a:lnTo>
                    <a:pt x="198" y="42"/>
                  </a:lnTo>
                  <a:lnTo>
                    <a:pt x="194" y="40"/>
                  </a:lnTo>
                  <a:lnTo>
                    <a:pt x="186" y="36"/>
                  </a:lnTo>
                  <a:lnTo>
                    <a:pt x="181" y="34"/>
                  </a:lnTo>
                  <a:lnTo>
                    <a:pt x="173" y="34"/>
                  </a:lnTo>
                  <a:lnTo>
                    <a:pt x="167" y="32"/>
                  </a:lnTo>
                  <a:lnTo>
                    <a:pt x="160" y="28"/>
                  </a:lnTo>
                  <a:lnTo>
                    <a:pt x="152" y="28"/>
                  </a:lnTo>
                  <a:lnTo>
                    <a:pt x="144" y="26"/>
                  </a:lnTo>
                  <a:lnTo>
                    <a:pt x="137" y="24"/>
                  </a:lnTo>
                  <a:lnTo>
                    <a:pt x="127" y="21"/>
                  </a:lnTo>
                  <a:lnTo>
                    <a:pt x="120" y="21"/>
                  </a:lnTo>
                  <a:lnTo>
                    <a:pt x="112" y="19"/>
                  </a:lnTo>
                  <a:lnTo>
                    <a:pt x="104" y="17"/>
                  </a:lnTo>
                  <a:lnTo>
                    <a:pt x="97" y="15"/>
                  </a:lnTo>
                  <a:lnTo>
                    <a:pt x="89" y="13"/>
                  </a:lnTo>
                  <a:lnTo>
                    <a:pt x="82" y="13"/>
                  </a:lnTo>
                  <a:lnTo>
                    <a:pt x="74" y="11"/>
                  </a:lnTo>
                  <a:lnTo>
                    <a:pt x="66" y="9"/>
                  </a:lnTo>
                  <a:lnTo>
                    <a:pt x="59" y="7"/>
                  </a:lnTo>
                  <a:lnTo>
                    <a:pt x="51" y="5"/>
                  </a:lnTo>
                  <a:lnTo>
                    <a:pt x="46" y="5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3" y="2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66" name="Freeform 320"/>
            <p:cNvSpPr>
              <a:spLocks/>
            </p:cNvSpPr>
            <p:nvPr/>
          </p:nvSpPr>
          <p:spPr bwMode="auto">
            <a:xfrm>
              <a:off x="4638" y="3233"/>
              <a:ext cx="644" cy="427"/>
            </a:xfrm>
            <a:custGeom>
              <a:avLst/>
              <a:gdLst>
                <a:gd name="T0" fmla="*/ 20 w 1286"/>
                <a:gd name="T1" fmla="*/ 9 h 853"/>
                <a:gd name="T2" fmla="*/ 19 w 1286"/>
                <a:gd name="T3" fmla="*/ 10 h 853"/>
                <a:gd name="T4" fmla="*/ 18 w 1286"/>
                <a:gd name="T5" fmla="*/ 11 h 853"/>
                <a:gd name="T6" fmla="*/ 17 w 1286"/>
                <a:gd name="T7" fmla="*/ 12 h 853"/>
                <a:gd name="T8" fmla="*/ 17 w 1286"/>
                <a:gd name="T9" fmla="*/ 12 h 853"/>
                <a:gd name="T10" fmla="*/ 16 w 1286"/>
                <a:gd name="T11" fmla="*/ 13 h 853"/>
                <a:gd name="T12" fmla="*/ 15 w 1286"/>
                <a:gd name="T13" fmla="*/ 13 h 853"/>
                <a:gd name="T14" fmla="*/ 14 w 1286"/>
                <a:gd name="T15" fmla="*/ 14 h 853"/>
                <a:gd name="T16" fmla="*/ 13 w 1286"/>
                <a:gd name="T17" fmla="*/ 14 h 853"/>
                <a:gd name="T18" fmla="*/ 12 w 1286"/>
                <a:gd name="T19" fmla="*/ 14 h 853"/>
                <a:gd name="T20" fmla="*/ 11 w 1286"/>
                <a:gd name="T21" fmla="*/ 14 h 853"/>
                <a:gd name="T22" fmla="*/ 10 w 1286"/>
                <a:gd name="T23" fmla="*/ 14 h 853"/>
                <a:gd name="T24" fmla="*/ 10 w 1286"/>
                <a:gd name="T25" fmla="*/ 14 h 853"/>
                <a:gd name="T26" fmla="*/ 9 w 1286"/>
                <a:gd name="T27" fmla="*/ 14 h 853"/>
                <a:gd name="T28" fmla="*/ 8 w 1286"/>
                <a:gd name="T29" fmla="*/ 13 h 853"/>
                <a:gd name="T30" fmla="*/ 7 w 1286"/>
                <a:gd name="T31" fmla="*/ 13 h 853"/>
                <a:gd name="T32" fmla="*/ 6 w 1286"/>
                <a:gd name="T33" fmla="*/ 12 h 853"/>
                <a:gd name="T34" fmla="*/ 4 w 1286"/>
                <a:gd name="T35" fmla="*/ 12 h 853"/>
                <a:gd name="T36" fmla="*/ 3 w 1286"/>
                <a:gd name="T37" fmla="*/ 11 h 853"/>
                <a:gd name="T38" fmla="*/ 3 w 1286"/>
                <a:gd name="T39" fmla="*/ 10 h 853"/>
                <a:gd name="T40" fmla="*/ 2 w 1286"/>
                <a:gd name="T41" fmla="*/ 9 h 853"/>
                <a:gd name="T42" fmla="*/ 1 w 1286"/>
                <a:gd name="T43" fmla="*/ 8 h 853"/>
                <a:gd name="T44" fmla="*/ 1 w 1286"/>
                <a:gd name="T45" fmla="*/ 7 h 853"/>
                <a:gd name="T46" fmla="*/ 1 w 1286"/>
                <a:gd name="T47" fmla="*/ 6 h 853"/>
                <a:gd name="T48" fmla="*/ 1 w 1286"/>
                <a:gd name="T49" fmla="*/ 5 h 853"/>
                <a:gd name="T50" fmla="*/ 0 w 1286"/>
                <a:gd name="T51" fmla="*/ 4 h 853"/>
                <a:gd name="T52" fmla="*/ 1 w 1286"/>
                <a:gd name="T53" fmla="*/ 3 h 853"/>
                <a:gd name="T54" fmla="*/ 1 w 1286"/>
                <a:gd name="T55" fmla="*/ 2 h 853"/>
                <a:gd name="T56" fmla="*/ 1 w 1286"/>
                <a:gd name="T57" fmla="*/ 2 h 853"/>
                <a:gd name="T58" fmla="*/ 1 w 1286"/>
                <a:gd name="T59" fmla="*/ 1 h 853"/>
                <a:gd name="T60" fmla="*/ 1 w 1286"/>
                <a:gd name="T61" fmla="*/ 1 h 853"/>
                <a:gd name="T62" fmla="*/ 1 w 1286"/>
                <a:gd name="T63" fmla="*/ 2 h 853"/>
                <a:gd name="T64" fmla="*/ 1 w 1286"/>
                <a:gd name="T65" fmla="*/ 3 h 853"/>
                <a:gd name="T66" fmla="*/ 1 w 1286"/>
                <a:gd name="T67" fmla="*/ 4 h 853"/>
                <a:gd name="T68" fmla="*/ 1 w 1286"/>
                <a:gd name="T69" fmla="*/ 5 h 853"/>
                <a:gd name="T70" fmla="*/ 1 w 1286"/>
                <a:gd name="T71" fmla="*/ 6 h 853"/>
                <a:gd name="T72" fmla="*/ 1 w 1286"/>
                <a:gd name="T73" fmla="*/ 7 h 853"/>
                <a:gd name="T74" fmla="*/ 2 w 1286"/>
                <a:gd name="T75" fmla="*/ 8 h 853"/>
                <a:gd name="T76" fmla="*/ 2 w 1286"/>
                <a:gd name="T77" fmla="*/ 9 h 853"/>
                <a:gd name="T78" fmla="*/ 3 w 1286"/>
                <a:gd name="T79" fmla="*/ 10 h 853"/>
                <a:gd name="T80" fmla="*/ 4 w 1286"/>
                <a:gd name="T81" fmla="*/ 11 h 853"/>
                <a:gd name="T82" fmla="*/ 5 w 1286"/>
                <a:gd name="T83" fmla="*/ 11 h 853"/>
                <a:gd name="T84" fmla="*/ 6 w 1286"/>
                <a:gd name="T85" fmla="*/ 12 h 853"/>
                <a:gd name="T86" fmla="*/ 7 w 1286"/>
                <a:gd name="T87" fmla="*/ 13 h 853"/>
                <a:gd name="T88" fmla="*/ 7 w 1286"/>
                <a:gd name="T89" fmla="*/ 13 h 853"/>
                <a:gd name="T90" fmla="*/ 8 w 1286"/>
                <a:gd name="T91" fmla="*/ 13 h 853"/>
                <a:gd name="T92" fmla="*/ 9 w 1286"/>
                <a:gd name="T93" fmla="*/ 13 h 853"/>
                <a:gd name="T94" fmla="*/ 10 w 1286"/>
                <a:gd name="T95" fmla="*/ 13 h 853"/>
                <a:gd name="T96" fmla="*/ 11 w 1286"/>
                <a:gd name="T97" fmla="*/ 13 h 853"/>
                <a:gd name="T98" fmla="*/ 12 w 1286"/>
                <a:gd name="T99" fmla="*/ 13 h 853"/>
                <a:gd name="T100" fmla="*/ 13 w 1286"/>
                <a:gd name="T101" fmla="*/ 13 h 853"/>
                <a:gd name="T102" fmla="*/ 14 w 1286"/>
                <a:gd name="T103" fmla="*/ 13 h 853"/>
                <a:gd name="T104" fmla="*/ 15 w 1286"/>
                <a:gd name="T105" fmla="*/ 13 h 853"/>
                <a:gd name="T106" fmla="*/ 16 w 1286"/>
                <a:gd name="T107" fmla="*/ 12 h 853"/>
                <a:gd name="T108" fmla="*/ 17 w 1286"/>
                <a:gd name="T109" fmla="*/ 12 h 853"/>
                <a:gd name="T110" fmla="*/ 18 w 1286"/>
                <a:gd name="T111" fmla="*/ 10 h 853"/>
                <a:gd name="T112" fmla="*/ 19 w 1286"/>
                <a:gd name="T113" fmla="*/ 10 h 853"/>
                <a:gd name="T114" fmla="*/ 19 w 1286"/>
                <a:gd name="T115" fmla="*/ 9 h 853"/>
                <a:gd name="T116" fmla="*/ 20 w 1286"/>
                <a:gd name="T117" fmla="*/ 8 h 8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86"/>
                <a:gd name="T178" fmla="*/ 0 h 853"/>
                <a:gd name="T179" fmla="*/ 1286 w 1286"/>
                <a:gd name="T180" fmla="*/ 853 h 8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86" h="853">
                  <a:moveTo>
                    <a:pt x="1286" y="469"/>
                  </a:moveTo>
                  <a:lnTo>
                    <a:pt x="1282" y="475"/>
                  </a:lnTo>
                  <a:lnTo>
                    <a:pt x="1281" y="481"/>
                  </a:lnTo>
                  <a:lnTo>
                    <a:pt x="1277" y="488"/>
                  </a:lnTo>
                  <a:lnTo>
                    <a:pt x="1273" y="494"/>
                  </a:lnTo>
                  <a:lnTo>
                    <a:pt x="1271" y="498"/>
                  </a:lnTo>
                  <a:lnTo>
                    <a:pt x="1267" y="502"/>
                  </a:lnTo>
                  <a:lnTo>
                    <a:pt x="1265" y="507"/>
                  </a:lnTo>
                  <a:lnTo>
                    <a:pt x="1263" y="513"/>
                  </a:lnTo>
                  <a:lnTo>
                    <a:pt x="1258" y="521"/>
                  </a:lnTo>
                  <a:lnTo>
                    <a:pt x="1252" y="528"/>
                  </a:lnTo>
                  <a:lnTo>
                    <a:pt x="1246" y="536"/>
                  </a:lnTo>
                  <a:lnTo>
                    <a:pt x="1241" y="543"/>
                  </a:lnTo>
                  <a:lnTo>
                    <a:pt x="1237" y="547"/>
                  </a:lnTo>
                  <a:lnTo>
                    <a:pt x="1231" y="553"/>
                  </a:lnTo>
                  <a:lnTo>
                    <a:pt x="1227" y="559"/>
                  </a:lnTo>
                  <a:lnTo>
                    <a:pt x="1224" y="564"/>
                  </a:lnTo>
                  <a:lnTo>
                    <a:pt x="1216" y="570"/>
                  </a:lnTo>
                  <a:lnTo>
                    <a:pt x="1212" y="578"/>
                  </a:lnTo>
                  <a:lnTo>
                    <a:pt x="1206" y="583"/>
                  </a:lnTo>
                  <a:lnTo>
                    <a:pt x="1201" y="591"/>
                  </a:lnTo>
                  <a:lnTo>
                    <a:pt x="1195" y="598"/>
                  </a:lnTo>
                  <a:lnTo>
                    <a:pt x="1189" y="606"/>
                  </a:lnTo>
                  <a:lnTo>
                    <a:pt x="1182" y="614"/>
                  </a:lnTo>
                  <a:lnTo>
                    <a:pt x="1176" y="621"/>
                  </a:lnTo>
                  <a:lnTo>
                    <a:pt x="1168" y="629"/>
                  </a:lnTo>
                  <a:lnTo>
                    <a:pt x="1163" y="636"/>
                  </a:lnTo>
                  <a:lnTo>
                    <a:pt x="1155" y="642"/>
                  </a:lnTo>
                  <a:lnTo>
                    <a:pt x="1149" y="650"/>
                  </a:lnTo>
                  <a:lnTo>
                    <a:pt x="1142" y="657"/>
                  </a:lnTo>
                  <a:lnTo>
                    <a:pt x="1136" y="663"/>
                  </a:lnTo>
                  <a:lnTo>
                    <a:pt x="1128" y="671"/>
                  </a:lnTo>
                  <a:lnTo>
                    <a:pt x="1123" y="678"/>
                  </a:lnTo>
                  <a:lnTo>
                    <a:pt x="1115" y="684"/>
                  </a:lnTo>
                  <a:lnTo>
                    <a:pt x="1109" y="692"/>
                  </a:lnTo>
                  <a:lnTo>
                    <a:pt x="1104" y="697"/>
                  </a:lnTo>
                  <a:lnTo>
                    <a:pt x="1098" y="703"/>
                  </a:lnTo>
                  <a:lnTo>
                    <a:pt x="1090" y="709"/>
                  </a:lnTo>
                  <a:lnTo>
                    <a:pt x="1085" y="712"/>
                  </a:lnTo>
                  <a:lnTo>
                    <a:pt x="1079" y="718"/>
                  </a:lnTo>
                  <a:lnTo>
                    <a:pt x="1075" y="724"/>
                  </a:lnTo>
                  <a:lnTo>
                    <a:pt x="1066" y="731"/>
                  </a:lnTo>
                  <a:lnTo>
                    <a:pt x="1058" y="737"/>
                  </a:lnTo>
                  <a:lnTo>
                    <a:pt x="1056" y="737"/>
                  </a:lnTo>
                  <a:lnTo>
                    <a:pt x="1054" y="741"/>
                  </a:lnTo>
                  <a:lnTo>
                    <a:pt x="1049" y="743"/>
                  </a:lnTo>
                  <a:lnTo>
                    <a:pt x="1043" y="749"/>
                  </a:lnTo>
                  <a:lnTo>
                    <a:pt x="1039" y="750"/>
                  </a:lnTo>
                  <a:lnTo>
                    <a:pt x="1035" y="754"/>
                  </a:lnTo>
                  <a:lnTo>
                    <a:pt x="1032" y="756"/>
                  </a:lnTo>
                  <a:lnTo>
                    <a:pt x="1028" y="762"/>
                  </a:lnTo>
                  <a:lnTo>
                    <a:pt x="1022" y="764"/>
                  </a:lnTo>
                  <a:lnTo>
                    <a:pt x="1016" y="768"/>
                  </a:lnTo>
                  <a:lnTo>
                    <a:pt x="1011" y="771"/>
                  </a:lnTo>
                  <a:lnTo>
                    <a:pt x="1005" y="777"/>
                  </a:lnTo>
                  <a:lnTo>
                    <a:pt x="997" y="779"/>
                  </a:lnTo>
                  <a:lnTo>
                    <a:pt x="990" y="783"/>
                  </a:lnTo>
                  <a:lnTo>
                    <a:pt x="982" y="787"/>
                  </a:lnTo>
                  <a:lnTo>
                    <a:pt x="975" y="792"/>
                  </a:lnTo>
                  <a:lnTo>
                    <a:pt x="967" y="796"/>
                  </a:lnTo>
                  <a:lnTo>
                    <a:pt x="957" y="800"/>
                  </a:lnTo>
                  <a:lnTo>
                    <a:pt x="948" y="804"/>
                  </a:lnTo>
                  <a:lnTo>
                    <a:pt x="940" y="807"/>
                  </a:lnTo>
                  <a:lnTo>
                    <a:pt x="935" y="809"/>
                  </a:lnTo>
                  <a:lnTo>
                    <a:pt x="929" y="811"/>
                  </a:lnTo>
                  <a:lnTo>
                    <a:pt x="925" y="813"/>
                  </a:lnTo>
                  <a:lnTo>
                    <a:pt x="919" y="815"/>
                  </a:lnTo>
                  <a:lnTo>
                    <a:pt x="914" y="817"/>
                  </a:lnTo>
                  <a:lnTo>
                    <a:pt x="908" y="819"/>
                  </a:lnTo>
                  <a:lnTo>
                    <a:pt x="904" y="821"/>
                  </a:lnTo>
                  <a:lnTo>
                    <a:pt x="899" y="823"/>
                  </a:lnTo>
                  <a:lnTo>
                    <a:pt x="893" y="825"/>
                  </a:lnTo>
                  <a:lnTo>
                    <a:pt x="887" y="825"/>
                  </a:lnTo>
                  <a:lnTo>
                    <a:pt x="881" y="826"/>
                  </a:lnTo>
                  <a:lnTo>
                    <a:pt x="876" y="828"/>
                  </a:lnTo>
                  <a:lnTo>
                    <a:pt x="868" y="830"/>
                  </a:lnTo>
                  <a:lnTo>
                    <a:pt x="864" y="832"/>
                  </a:lnTo>
                  <a:lnTo>
                    <a:pt x="857" y="832"/>
                  </a:lnTo>
                  <a:lnTo>
                    <a:pt x="853" y="836"/>
                  </a:lnTo>
                  <a:lnTo>
                    <a:pt x="845" y="836"/>
                  </a:lnTo>
                  <a:lnTo>
                    <a:pt x="840" y="838"/>
                  </a:lnTo>
                  <a:lnTo>
                    <a:pt x="834" y="838"/>
                  </a:lnTo>
                  <a:lnTo>
                    <a:pt x="828" y="840"/>
                  </a:lnTo>
                  <a:lnTo>
                    <a:pt x="821" y="840"/>
                  </a:lnTo>
                  <a:lnTo>
                    <a:pt x="815" y="842"/>
                  </a:lnTo>
                  <a:lnTo>
                    <a:pt x="807" y="842"/>
                  </a:lnTo>
                  <a:lnTo>
                    <a:pt x="802" y="844"/>
                  </a:lnTo>
                  <a:lnTo>
                    <a:pt x="796" y="844"/>
                  </a:lnTo>
                  <a:lnTo>
                    <a:pt x="790" y="844"/>
                  </a:lnTo>
                  <a:lnTo>
                    <a:pt x="783" y="845"/>
                  </a:lnTo>
                  <a:lnTo>
                    <a:pt x="777" y="845"/>
                  </a:lnTo>
                  <a:lnTo>
                    <a:pt x="771" y="847"/>
                  </a:lnTo>
                  <a:lnTo>
                    <a:pt x="765" y="847"/>
                  </a:lnTo>
                  <a:lnTo>
                    <a:pt x="760" y="847"/>
                  </a:lnTo>
                  <a:lnTo>
                    <a:pt x="754" y="849"/>
                  </a:lnTo>
                  <a:lnTo>
                    <a:pt x="748" y="849"/>
                  </a:lnTo>
                  <a:lnTo>
                    <a:pt x="743" y="849"/>
                  </a:lnTo>
                  <a:lnTo>
                    <a:pt x="737" y="849"/>
                  </a:lnTo>
                  <a:lnTo>
                    <a:pt x="731" y="851"/>
                  </a:lnTo>
                  <a:lnTo>
                    <a:pt x="726" y="851"/>
                  </a:lnTo>
                  <a:lnTo>
                    <a:pt x="720" y="851"/>
                  </a:lnTo>
                  <a:lnTo>
                    <a:pt x="716" y="851"/>
                  </a:lnTo>
                  <a:lnTo>
                    <a:pt x="710" y="853"/>
                  </a:lnTo>
                  <a:lnTo>
                    <a:pt x="705" y="853"/>
                  </a:lnTo>
                  <a:lnTo>
                    <a:pt x="699" y="853"/>
                  </a:lnTo>
                  <a:lnTo>
                    <a:pt x="695" y="853"/>
                  </a:lnTo>
                  <a:lnTo>
                    <a:pt x="689" y="853"/>
                  </a:lnTo>
                  <a:lnTo>
                    <a:pt x="684" y="853"/>
                  </a:lnTo>
                  <a:lnTo>
                    <a:pt x="680" y="853"/>
                  </a:lnTo>
                  <a:lnTo>
                    <a:pt x="674" y="853"/>
                  </a:lnTo>
                  <a:lnTo>
                    <a:pt x="670" y="853"/>
                  </a:lnTo>
                  <a:lnTo>
                    <a:pt x="667" y="853"/>
                  </a:lnTo>
                  <a:lnTo>
                    <a:pt x="661" y="853"/>
                  </a:lnTo>
                  <a:lnTo>
                    <a:pt x="657" y="853"/>
                  </a:lnTo>
                  <a:lnTo>
                    <a:pt x="653" y="853"/>
                  </a:lnTo>
                  <a:lnTo>
                    <a:pt x="646" y="853"/>
                  </a:lnTo>
                  <a:lnTo>
                    <a:pt x="638" y="853"/>
                  </a:lnTo>
                  <a:lnTo>
                    <a:pt x="631" y="853"/>
                  </a:lnTo>
                  <a:lnTo>
                    <a:pt x="623" y="853"/>
                  </a:lnTo>
                  <a:lnTo>
                    <a:pt x="617" y="853"/>
                  </a:lnTo>
                  <a:lnTo>
                    <a:pt x="612" y="853"/>
                  </a:lnTo>
                  <a:lnTo>
                    <a:pt x="606" y="853"/>
                  </a:lnTo>
                  <a:lnTo>
                    <a:pt x="602" y="853"/>
                  </a:lnTo>
                  <a:lnTo>
                    <a:pt x="598" y="853"/>
                  </a:lnTo>
                  <a:lnTo>
                    <a:pt x="596" y="853"/>
                  </a:lnTo>
                  <a:lnTo>
                    <a:pt x="591" y="853"/>
                  </a:lnTo>
                  <a:lnTo>
                    <a:pt x="589" y="851"/>
                  </a:lnTo>
                  <a:lnTo>
                    <a:pt x="583" y="851"/>
                  </a:lnTo>
                  <a:lnTo>
                    <a:pt x="579" y="849"/>
                  </a:lnTo>
                  <a:lnTo>
                    <a:pt x="575" y="847"/>
                  </a:lnTo>
                  <a:lnTo>
                    <a:pt x="570" y="847"/>
                  </a:lnTo>
                  <a:lnTo>
                    <a:pt x="564" y="847"/>
                  </a:lnTo>
                  <a:lnTo>
                    <a:pt x="558" y="845"/>
                  </a:lnTo>
                  <a:lnTo>
                    <a:pt x="553" y="844"/>
                  </a:lnTo>
                  <a:lnTo>
                    <a:pt x="545" y="842"/>
                  </a:lnTo>
                  <a:lnTo>
                    <a:pt x="537" y="840"/>
                  </a:lnTo>
                  <a:lnTo>
                    <a:pt x="528" y="838"/>
                  </a:lnTo>
                  <a:lnTo>
                    <a:pt x="520" y="836"/>
                  </a:lnTo>
                  <a:lnTo>
                    <a:pt x="513" y="834"/>
                  </a:lnTo>
                  <a:lnTo>
                    <a:pt x="503" y="832"/>
                  </a:lnTo>
                  <a:lnTo>
                    <a:pt x="499" y="830"/>
                  </a:lnTo>
                  <a:lnTo>
                    <a:pt x="494" y="828"/>
                  </a:lnTo>
                  <a:lnTo>
                    <a:pt x="488" y="826"/>
                  </a:lnTo>
                  <a:lnTo>
                    <a:pt x="484" y="826"/>
                  </a:lnTo>
                  <a:lnTo>
                    <a:pt x="479" y="825"/>
                  </a:lnTo>
                  <a:lnTo>
                    <a:pt x="475" y="825"/>
                  </a:lnTo>
                  <a:lnTo>
                    <a:pt x="469" y="823"/>
                  </a:lnTo>
                  <a:lnTo>
                    <a:pt x="465" y="821"/>
                  </a:lnTo>
                  <a:lnTo>
                    <a:pt x="460" y="819"/>
                  </a:lnTo>
                  <a:lnTo>
                    <a:pt x="456" y="817"/>
                  </a:lnTo>
                  <a:lnTo>
                    <a:pt x="450" y="815"/>
                  </a:lnTo>
                  <a:lnTo>
                    <a:pt x="446" y="815"/>
                  </a:lnTo>
                  <a:lnTo>
                    <a:pt x="441" y="811"/>
                  </a:lnTo>
                  <a:lnTo>
                    <a:pt x="437" y="811"/>
                  </a:lnTo>
                  <a:lnTo>
                    <a:pt x="431" y="809"/>
                  </a:lnTo>
                  <a:lnTo>
                    <a:pt x="427" y="807"/>
                  </a:lnTo>
                  <a:lnTo>
                    <a:pt x="422" y="806"/>
                  </a:lnTo>
                  <a:lnTo>
                    <a:pt x="418" y="804"/>
                  </a:lnTo>
                  <a:lnTo>
                    <a:pt x="412" y="802"/>
                  </a:lnTo>
                  <a:lnTo>
                    <a:pt x="408" y="800"/>
                  </a:lnTo>
                  <a:lnTo>
                    <a:pt x="399" y="796"/>
                  </a:lnTo>
                  <a:lnTo>
                    <a:pt x="389" y="792"/>
                  </a:lnTo>
                  <a:lnTo>
                    <a:pt x="382" y="788"/>
                  </a:lnTo>
                  <a:lnTo>
                    <a:pt x="372" y="785"/>
                  </a:lnTo>
                  <a:lnTo>
                    <a:pt x="364" y="781"/>
                  </a:lnTo>
                  <a:lnTo>
                    <a:pt x="357" y="777"/>
                  </a:lnTo>
                  <a:lnTo>
                    <a:pt x="349" y="771"/>
                  </a:lnTo>
                  <a:lnTo>
                    <a:pt x="342" y="768"/>
                  </a:lnTo>
                  <a:lnTo>
                    <a:pt x="334" y="762"/>
                  </a:lnTo>
                  <a:lnTo>
                    <a:pt x="326" y="756"/>
                  </a:lnTo>
                  <a:lnTo>
                    <a:pt x="319" y="750"/>
                  </a:lnTo>
                  <a:lnTo>
                    <a:pt x="311" y="747"/>
                  </a:lnTo>
                  <a:lnTo>
                    <a:pt x="304" y="741"/>
                  </a:lnTo>
                  <a:lnTo>
                    <a:pt x="296" y="735"/>
                  </a:lnTo>
                  <a:lnTo>
                    <a:pt x="287" y="730"/>
                  </a:lnTo>
                  <a:lnTo>
                    <a:pt x="279" y="724"/>
                  </a:lnTo>
                  <a:lnTo>
                    <a:pt x="271" y="718"/>
                  </a:lnTo>
                  <a:lnTo>
                    <a:pt x="264" y="712"/>
                  </a:lnTo>
                  <a:lnTo>
                    <a:pt x="256" y="707"/>
                  </a:lnTo>
                  <a:lnTo>
                    <a:pt x="250" y="701"/>
                  </a:lnTo>
                  <a:lnTo>
                    <a:pt x="243" y="695"/>
                  </a:lnTo>
                  <a:lnTo>
                    <a:pt x="235" y="692"/>
                  </a:lnTo>
                  <a:lnTo>
                    <a:pt x="228" y="684"/>
                  </a:lnTo>
                  <a:lnTo>
                    <a:pt x="220" y="678"/>
                  </a:lnTo>
                  <a:lnTo>
                    <a:pt x="212" y="671"/>
                  </a:lnTo>
                  <a:lnTo>
                    <a:pt x="207" y="667"/>
                  </a:lnTo>
                  <a:lnTo>
                    <a:pt x="199" y="659"/>
                  </a:lnTo>
                  <a:lnTo>
                    <a:pt x="193" y="654"/>
                  </a:lnTo>
                  <a:lnTo>
                    <a:pt x="186" y="648"/>
                  </a:lnTo>
                  <a:lnTo>
                    <a:pt x="180" y="642"/>
                  </a:lnTo>
                  <a:lnTo>
                    <a:pt x="173" y="636"/>
                  </a:lnTo>
                  <a:lnTo>
                    <a:pt x="167" y="629"/>
                  </a:lnTo>
                  <a:lnTo>
                    <a:pt x="161" y="623"/>
                  </a:lnTo>
                  <a:lnTo>
                    <a:pt x="157" y="617"/>
                  </a:lnTo>
                  <a:lnTo>
                    <a:pt x="152" y="612"/>
                  </a:lnTo>
                  <a:lnTo>
                    <a:pt x="146" y="606"/>
                  </a:lnTo>
                  <a:lnTo>
                    <a:pt x="142" y="600"/>
                  </a:lnTo>
                  <a:lnTo>
                    <a:pt x="138" y="595"/>
                  </a:lnTo>
                  <a:lnTo>
                    <a:pt x="133" y="587"/>
                  </a:lnTo>
                  <a:lnTo>
                    <a:pt x="129" y="581"/>
                  </a:lnTo>
                  <a:lnTo>
                    <a:pt x="125" y="576"/>
                  </a:lnTo>
                  <a:lnTo>
                    <a:pt x="121" y="570"/>
                  </a:lnTo>
                  <a:lnTo>
                    <a:pt x="116" y="564"/>
                  </a:lnTo>
                  <a:lnTo>
                    <a:pt x="112" y="559"/>
                  </a:lnTo>
                  <a:lnTo>
                    <a:pt x="108" y="551"/>
                  </a:lnTo>
                  <a:lnTo>
                    <a:pt x="104" y="545"/>
                  </a:lnTo>
                  <a:lnTo>
                    <a:pt x="100" y="540"/>
                  </a:lnTo>
                  <a:lnTo>
                    <a:pt x="97" y="534"/>
                  </a:lnTo>
                  <a:lnTo>
                    <a:pt x="93" y="528"/>
                  </a:lnTo>
                  <a:lnTo>
                    <a:pt x="89" y="522"/>
                  </a:lnTo>
                  <a:lnTo>
                    <a:pt x="85" y="515"/>
                  </a:lnTo>
                  <a:lnTo>
                    <a:pt x="83" y="511"/>
                  </a:lnTo>
                  <a:lnTo>
                    <a:pt x="79" y="505"/>
                  </a:lnTo>
                  <a:lnTo>
                    <a:pt x="78" y="502"/>
                  </a:lnTo>
                  <a:lnTo>
                    <a:pt x="74" y="496"/>
                  </a:lnTo>
                  <a:lnTo>
                    <a:pt x="70" y="490"/>
                  </a:lnTo>
                  <a:lnTo>
                    <a:pt x="68" y="484"/>
                  </a:lnTo>
                  <a:lnTo>
                    <a:pt x="66" y="481"/>
                  </a:lnTo>
                  <a:lnTo>
                    <a:pt x="60" y="473"/>
                  </a:lnTo>
                  <a:lnTo>
                    <a:pt x="58" y="465"/>
                  </a:lnTo>
                  <a:lnTo>
                    <a:pt x="55" y="460"/>
                  </a:lnTo>
                  <a:lnTo>
                    <a:pt x="53" y="456"/>
                  </a:lnTo>
                  <a:lnTo>
                    <a:pt x="51" y="454"/>
                  </a:lnTo>
                  <a:lnTo>
                    <a:pt x="51" y="452"/>
                  </a:lnTo>
                  <a:lnTo>
                    <a:pt x="49" y="450"/>
                  </a:lnTo>
                  <a:lnTo>
                    <a:pt x="47" y="446"/>
                  </a:lnTo>
                  <a:lnTo>
                    <a:pt x="45" y="443"/>
                  </a:lnTo>
                  <a:lnTo>
                    <a:pt x="39" y="435"/>
                  </a:lnTo>
                  <a:lnTo>
                    <a:pt x="38" y="427"/>
                  </a:lnTo>
                  <a:lnTo>
                    <a:pt x="34" y="424"/>
                  </a:lnTo>
                  <a:lnTo>
                    <a:pt x="34" y="418"/>
                  </a:lnTo>
                  <a:lnTo>
                    <a:pt x="32" y="414"/>
                  </a:lnTo>
                  <a:lnTo>
                    <a:pt x="30" y="410"/>
                  </a:lnTo>
                  <a:lnTo>
                    <a:pt x="26" y="403"/>
                  </a:lnTo>
                  <a:lnTo>
                    <a:pt x="24" y="397"/>
                  </a:lnTo>
                  <a:lnTo>
                    <a:pt x="22" y="391"/>
                  </a:lnTo>
                  <a:lnTo>
                    <a:pt x="20" y="386"/>
                  </a:lnTo>
                  <a:lnTo>
                    <a:pt x="19" y="378"/>
                  </a:lnTo>
                  <a:lnTo>
                    <a:pt x="17" y="372"/>
                  </a:lnTo>
                  <a:lnTo>
                    <a:pt x="15" y="365"/>
                  </a:lnTo>
                  <a:lnTo>
                    <a:pt x="13" y="359"/>
                  </a:lnTo>
                  <a:lnTo>
                    <a:pt x="11" y="349"/>
                  </a:lnTo>
                  <a:lnTo>
                    <a:pt x="9" y="342"/>
                  </a:lnTo>
                  <a:lnTo>
                    <a:pt x="7" y="334"/>
                  </a:lnTo>
                  <a:lnTo>
                    <a:pt x="5" y="327"/>
                  </a:lnTo>
                  <a:lnTo>
                    <a:pt x="3" y="317"/>
                  </a:lnTo>
                  <a:lnTo>
                    <a:pt x="3" y="310"/>
                  </a:lnTo>
                  <a:lnTo>
                    <a:pt x="1" y="300"/>
                  </a:lnTo>
                  <a:lnTo>
                    <a:pt x="1" y="292"/>
                  </a:lnTo>
                  <a:lnTo>
                    <a:pt x="1" y="287"/>
                  </a:lnTo>
                  <a:lnTo>
                    <a:pt x="0" y="283"/>
                  </a:lnTo>
                  <a:lnTo>
                    <a:pt x="0" y="277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0" y="262"/>
                  </a:lnTo>
                  <a:lnTo>
                    <a:pt x="0" y="254"/>
                  </a:lnTo>
                  <a:lnTo>
                    <a:pt x="0" y="251"/>
                  </a:lnTo>
                  <a:lnTo>
                    <a:pt x="0" y="245"/>
                  </a:lnTo>
                  <a:lnTo>
                    <a:pt x="0" y="239"/>
                  </a:lnTo>
                  <a:lnTo>
                    <a:pt x="0" y="234"/>
                  </a:lnTo>
                  <a:lnTo>
                    <a:pt x="0" y="228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0" y="197"/>
                  </a:lnTo>
                  <a:lnTo>
                    <a:pt x="0" y="192"/>
                  </a:lnTo>
                  <a:lnTo>
                    <a:pt x="0" y="184"/>
                  </a:lnTo>
                  <a:lnTo>
                    <a:pt x="1" y="180"/>
                  </a:lnTo>
                  <a:lnTo>
                    <a:pt x="1" y="173"/>
                  </a:lnTo>
                  <a:lnTo>
                    <a:pt x="1" y="167"/>
                  </a:lnTo>
                  <a:lnTo>
                    <a:pt x="3" y="161"/>
                  </a:lnTo>
                  <a:lnTo>
                    <a:pt x="3" y="156"/>
                  </a:lnTo>
                  <a:lnTo>
                    <a:pt x="3" y="150"/>
                  </a:lnTo>
                  <a:lnTo>
                    <a:pt x="5" y="142"/>
                  </a:lnTo>
                  <a:lnTo>
                    <a:pt x="5" y="137"/>
                  </a:lnTo>
                  <a:lnTo>
                    <a:pt x="5" y="131"/>
                  </a:lnTo>
                  <a:lnTo>
                    <a:pt x="5" y="125"/>
                  </a:lnTo>
                  <a:lnTo>
                    <a:pt x="7" y="120"/>
                  </a:lnTo>
                  <a:lnTo>
                    <a:pt x="7" y="114"/>
                  </a:lnTo>
                  <a:lnTo>
                    <a:pt x="9" y="108"/>
                  </a:lnTo>
                  <a:lnTo>
                    <a:pt x="9" y="102"/>
                  </a:lnTo>
                  <a:lnTo>
                    <a:pt x="9" y="97"/>
                  </a:lnTo>
                  <a:lnTo>
                    <a:pt x="11" y="91"/>
                  </a:lnTo>
                  <a:lnTo>
                    <a:pt x="11" y="85"/>
                  </a:lnTo>
                  <a:lnTo>
                    <a:pt x="11" y="80"/>
                  </a:lnTo>
                  <a:lnTo>
                    <a:pt x="13" y="76"/>
                  </a:lnTo>
                  <a:lnTo>
                    <a:pt x="13" y="70"/>
                  </a:lnTo>
                  <a:lnTo>
                    <a:pt x="13" y="66"/>
                  </a:lnTo>
                  <a:lnTo>
                    <a:pt x="13" y="61"/>
                  </a:lnTo>
                  <a:lnTo>
                    <a:pt x="15" y="55"/>
                  </a:lnTo>
                  <a:lnTo>
                    <a:pt x="15" y="51"/>
                  </a:lnTo>
                  <a:lnTo>
                    <a:pt x="17" y="45"/>
                  </a:lnTo>
                  <a:lnTo>
                    <a:pt x="17" y="38"/>
                  </a:lnTo>
                  <a:lnTo>
                    <a:pt x="19" y="30"/>
                  </a:lnTo>
                  <a:lnTo>
                    <a:pt x="19" y="23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2" y="7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3" y="11"/>
                  </a:lnTo>
                  <a:lnTo>
                    <a:pt x="41" y="17"/>
                  </a:lnTo>
                  <a:lnTo>
                    <a:pt x="39" y="23"/>
                  </a:lnTo>
                  <a:lnTo>
                    <a:pt x="39" y="30"/>
                  </a:lnTo>
                  <a:lnTo>
                    <a:pt x="39" y="38"/>
                  </a:lnTo>
                  <a:lnTo>
                    <a:pt x="38" y="42"/>
                  </a:lnTo>
                  <a:lnTo>
                    <a:pt x="38" y="45"/>
                  </a:lnTo>
                  <a:lnTo>
                    <a:pt x="36" y="51"/>
                  </a:lnTo>
                  <a:lnTo>
                    <a:pt x="36" y="57"/>
                  </a:lnTo>
                  <a:lnTo>
                    <a:pt x="34" y="61"/>
                  </a:lnTo>
                  <a:lnTo>
                    <a:pt x="34" y="66"/>
                  </a:lnTo>
                  <a:lnTo>
                    <a:pt x="34" y="72"/>
                  </a:lnTo>
                  <a:lnTo>
                    <a:pt x="34" y="78"/>
                  </a:lnTo>
                  <a:lnTo>
                    <a:pt x="32" y="83"/>
                  </a:lnTo>
                  <a:lnTo>
                    <a:pt x="32" y="87"/>
                  </a:lnTo>
                  <a:lnTo>
                    <a:pt x="30" y="93"/>
                  </a:lnTo>
                  <a:lnTo>
                    <a:pt x="30" y="101"/>
                  </a:lnTo>
                  <a:lnTo>
                    <a:pt x="30" y="106"/>
                  </a:lnTo>
                  <a:lnTo>
                    <a:pt x="28" y="114"/>
                  </a:lnTo>
                  <a:lnTo>
                    <a:pt x="28" y="120"/>
                  </a:lnTo>
                  <a:lnTo>
                    <a:pt x="28" y="125"/>
                  </a:lnTo>
                  <a:lnTo>
                    <a:pt x="26" y="131"/>
                  </a:lnTo>
                  <a:lnTo>
                    <a:pt x="26" y="139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24" y="158"/>
                  </a:lnTo>
                  <a:lnTo>
                    <a:pt x="22" y="163"/>
                  </a:lnTo>
                  <a:lnTo>
                    <a:pt x="22" y="169"/>
                  </a:lnTo>
                  <a:lnTo>
                    <a:pt x="22" y="177"/>
                  </a:lnTo>
                  <a:lnTo>
                    <a:pt x="22" y="182"/>
                  </a:lnTo>
                  <a:lnTo>
                    <a:pt x="20" y="190"/>
                  </a:lnTo>
                  <a:lnTo>
                    <a:pt x="20" y="196"/>
                  </a:lnTo>
                  <a:lnTo>
                    <a:pt x="20" y="203"/>
                  </a:lnTo>
                  <a:lnTo>
                    <a:pt x="20" y="209"/>
                  </a:lnTo>
                  <a:lnTo>
                    <a:pt x="20" y="215"/>
                  </a:lnTo>
                  <a:lnTo>
                    <a:pt x="20" y="222"/>
                  </a:lnTo>
                  <a:lnTo>
                    <a:pt x="20" y="228"/>
                  </a:lnTo>
                  <a:lnTo>
                    <a:pt x="19" y="234"/>
                  </a:lnTo>
                  <a:lnTo>
                    <a:pt x="19" y="241"/>
                  </a:lnTo>
                  <a:lnTo>
                    <a:pt x="19" y="245"/>
                  </a:lnTo>
                  <a:lnTo>
                    <a:pt x="19" y="253"/>
                  </a:lnTo>
                  <a:lnTo>
                    <a:pt x="19" y="256"/>
                  </a:lnTo>
                  <a:lnTo>
                    <a:pt x="19" y="262"/>
                  </a:lnTo>
                  <a:lnTo>
                    <a:pt x="20" y="270"/>
                  </a:lnTo>
                  <a:lnTo>
                    <a:pt x="20" y="275"/>
                  </a:lnTo>
                  <a:lnTo>
                    <a:pt x="20" y="279"/>
                  </a:lnTo>
                  <a:lnTo>
                    <a:pt x="20" y="285"/>
                  </a:lnTo>
                  <a:lnTo>
                    <a:pt x="22" y="291"/>
                  </a:lnTo>
                  <a:lnTo>
                    <a:pt x="22" y="294"/>
                  </a:lnTo>
                  <a:lnTo>
                    <a:pt x="24" y="304"/>
                  </a:lnTo>
                  <a:lnTo>
                    <a:pt x="26" y="311"/>
                  </a:lnTo>
                  <a:lnTo>
                    <a:pt x="28" y="319"/>
                  </a:lnTo>
                  <a:lnTo>
                    <a:pt x="30" y="327"/>
                  </a:lnTo>
                  <a:lnTo>
                    <a:pt x="32" y="334"/>
                  </a:lnTo>
                  <a:lnTo>
                    <a:pt x="34" y="344"/>
                  </a:lnTo>
                  <a:lnTo>
                    <a:pt x="38" y="351"/>
                  </a:lnTo>
                  <a:lnTo>
                    <a:pt x="39" y="359"/>
                  </a:lnTo>
                  <a:lnTo>
                    <a:pt x="41" y="367"/>
                  </a:lnTo>
                  <a:lnTo>
                    <a:pt x="45" y="374"/>
                  </a:lnTo>
                  <a:lnTo>
                    <a:pt x="47" y="382"/>
                  </a:lnTo>
                  <a:lnTo>
                    <a:pt x="49" y="389"/>
                  </a:lnTo>
                  <a:lnTo>
                    <a:pt x="53" y="397"/>
                  </a:lnTo>
                  <a:lnTo>
                    <a:pt x="55" y="405"/>
                  </a:lnTo>
                  <a:lnTo>
                    <a:pt x="57" y="412"/>
                  </a:lnTo>
                  <a:lnTo>
                    <a:pt x="60" y="418"/>
                  </a:lnTo>
                  <a:lnTo>
                    <a:pt x="62" y="425"/>
                  </a:lnTo>
                  <a:lnTo>
                    <a:pt x="64" y="433"/>
                  </a:lnTo>
                  <a:lnTo>
                    <a:pt x="66" y="439"/>
                  </a:lnTo>
                  <a:lnTo>
                    <a:pt x="68" y="445"/>
                  </a:lnTo>
                  <a:lnTo>
                    <a:pt x="72" y="450"/>
                  </a:lnTo>
                  <a:lnTo>
                    <a:pt x="74" y="456"/>
                  </a:lnTo>
                  <a:lnTo>
                    <a:pt x="76" y="460"/>
                  </a:lnTo>
                  <a:lnTo>
                    <a:pt x="78" y="465"/>
                  </a:lnTo>
                  <a:lnTo>
                    <a:pt x="79" y="469"/>
                  </a:lnTo>
                  <a:lnTo>
                    <a:pt x="81" y="473"/>
                  </a:lnTo>
                  <a:lnTo>
                    <a:pt x="83" y="481"/>
                  </a:lnTo>
                  <a:lnTo>
                    <a:pt x="85" y="486"/>
                  </a:lnTo>
                  <a:lnTo>
                    <a:pt x="87" y="488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91" y="496"/>
                  </a:lnTo>
                  <a:lnTo>
                    <a:pt x="97" y="502"/>
                  </a:lnTo>
                  <a:lnTo>
                    <a:pt x="102" y="509"/>
                  </a:lnTo>
                  <a:lnTo>
                    <a:pt x="104" y="513"/>
                  </a:lnTo>
                  <a:lnTo>
                    <a:pt x="108" y="519"/>
                  </a:lnTo>
                  <a:lnTo>
                    <a:pt x="112" y="522"/>
                  </a:lnTo>
                  <a:lnTo>
                    <a:pt x="116" y="528"/>
                  </a:lnTo>
                  <a:lnTo>
                    <a:pt x="119" y="534"/>
                  </a:lnTo>
                  <a:lnTo>
                    <a:pt x="125" y="541"/>
                  </a:lnTo>
                  <a:lnTo>
                    <a:pt x="131" y="547"/>
                  </a:lnTo>
                  <a:lnTo>
                    <a:pt x="136" y="555"/>
                  </a:lnTo>
                  <a:lnTo>
                    <a:pt x="140" y="560"/>
                  </a:lnTo>
                  <a:lnTo>
                    <a:pt x="146" y="568"/>
                  </a:lnTo>
                  <a:lnTo>
                    <a:pt x="152" y="574"/>
                  </a:lnTo>
                  <a:lnTo>
                    <a:pt x="157" y="581"/>
                  </a:lnTo>
                  <a:lnTo>
                    <a:pt x="163" y="589"/>
                  </a:lnTo>
                  <a:lnTo>
                    <a:pt x="171" y="597"/>
                  </a:lnTo>
                  <a:lnTo>
                    <a:pt x="176" y="602"/>
                  </a:lnTo>
                  <a:lnTo>
                    <a:pt x="182" y="610"/>
                  </a:lnTo>
                  <a:lnTo>
                    <a:pt x="188" y="616"/>
                  </a:lnTo>
                  <a:lnTo>
                    <a:pt x="193" y="623"/>
                  </a:lnTo>
                  <a:lnTo>
                    <a:pt x="199" y="629"/>
                  </a:lnTo>
                  <a:lnTo>
                    <a:pt x="207" y="636"/>
                  </a:lnTo>
                  <a:lnTo>
                    <a:pt x="212" y="642"/>
                  </a:lnTo>
                  <a:lnTo>
                    <a:pt x="220" y="648"/>
                  </a:lnTo>
                  <a:lnTo>
                    <a:pt x="226" y="654"/>
                  </a:lnTo>
                  <a:lnTo>
                    <a:pt x="231" y="659"/>
                  </a:lnTo>
                  <a:lnTo>
                    <a:pt x="237" y="663"/>
                  </a:lnTo>
                  <a:lnTo>
                    <a:pt x="243" y="669"/>
                  </a:lnTo>
                  <a:lnTo>
                    <a:pt x="249" y="673"/>
                  </a:lnTo>
                  <a:lnTo>
                    <a:pt x="256" y="678"/>
                  </a:lnTo>
                  <a:lnTo>
                    <a:pt x="262" y="682"/>
                  </a:lnTo>
                  <a:lnTo>
                    <a:pt x="268" y="688"/>
                  </a:lnTo>
                  <a:lnTo>
                    <a:pt x="273" y="692"/>
                  </a:lnTo>
                  <a:lnTo>
                    <a:pt x="281" y="697"/>
                  </a:lnTo>
                  <a:lnTo>
                    <a:pt x="287" y="701"/>
                  </a:lnTo>
                  <a:lnTo>
                    <a:pt x="294" y="707"/>
                  </a:lnTo>
                  <a:lnTo>
                    <a:pt x="300" y="712"/>
                  </a:lnTo>
                  <a:lnTo>
                    <a:pt x="306" y="716"/>
                  </a:lnTo>
                  <a:lnTo>
                    <a:pt x="311" y="720"/>
                  </a:lnTo>
                  <a:lnTo>
                    <a:pt x="319" y="726"/>
                  </a:lnTo>
                  <a:lnTo>
                    <a:pt x="325" y="730"/>
                  </a:lnTo>
                  <a:lnTo>
                    <a:pt x="330" y="735"/>
                  </a:lnTo>
                  <a:lnTo>
                    <a:pt x="336" y="739"/>
                  </a:lnTo>
                  <a:lnTo>
                    <a:pt x="340" y="743"/>
                  </a:lnTo>
                  <a:lnTo>
                    <a:pt x="345" y="747"/>
                  </a:lnTo>
                  <a:lnTo>
                    <a:pt x="351" y="750"/>
                  </a:lnTo>
                  <a:lnTo>
                    <a:pt x="355" y="754"/>
                  </a:lnTo>
                  <a:lnTo>
                    <a:pt x="361" y="756"/>
                  </a:lnTo>
                  <a:lnTo>
                    <a:pt x="364" y="760"/>
                  </a:lnTo>
                  <a:lnTo>
                    <a:pt x="368" y="762"/>
                  </a:lnTo>
                  <a:lnTo>
                    <a:pt x="374" y="768"/>
                  </a:lnTo>
                  <a:lnTo>
                    <a:pt x="382" y="769"/>
                  </a:lnTo>
                  <a:lnTo>
                    <a:pt x="383" y="771"/>
                  </a:lnTo>
                  <a:lnTo>
                    <a:pt x="385" y="773"/>
                  </a:lnTo>
                  <a:lnTo>
                    <a:pt x="387" y="773"/>
                  </a:lnTo>
                  <a:lnTo>
                    <a:pt x="391" y="775"/>
                  </a:lnTo>
                  <a:lnTo>
                    <a:pt x="395" y="777"/>
                  </a:lnTo>
                  <a:lnTo>
                    <a:pt x="399" y="777"/>
                  </a:lnTo>
                  <a:lnTo>
                    <a:pt x="404" y="779"/>
                  </a:lnTo>
                  <a:lnTo>
                    <a:pt x="410" y="783"/>
                  </a:lnTo>
                  <a:lnTo>
                    <a:pt x="416" y="783"/>
                  </a:lnTo>
                  <a:lnTo>
                    <a:pt x="423" y="785"/>
                  </a:lnTo>
                  <a:lnTo>
                    <a:pt x="431" y="788"/>
                  </a:lnTo>
                  <a:lnTo>
                    <a:pt x="439" y="790"/>
                  </a:lnTo>
                  <a:lnTo>
                    <a:pt x="446" y="792"/>
                  </a:lnTo>
                  <a:lnTo>
                    <a:pt x="456" y="796"/>
                  </a:lnTo>
                  <a:lnTo>
                    <a:pt x="460" y="796"/>
                  </a:lnTo>
                  <a:lnTo>
                    <a:pt x="463" y="798"/>
                  </a:lnTo>
                  <a:lnTo>
                    <a:pt x="469" y="798"/>
                  </a:lnTo>
                  <a:lnTo>
                    <a:pt x="473" y="800"/>
                  </a:lnTo>
                  <a:lnTo>
                    <a:pt x="482" y="804"/>
                  </a:lnTo>
                  <a:lnTo>
                    <a:pt x="492" y="806"/>
                  </a:lnTo>
                  <a:lnTo>
                    <a:pt x="496" y="806"/>
                  </a:lnTo>
                  <a:lnTo>
                    <a:pt x="501" y="807"/>
                  </a:lnTo>
                  <a:lnTo>
                    <a:pt x="505" y="809"/>
                  </a:lnTo>
                  <a:lnTo>
                    <a:pt x="511" y="811"/>
                  </a:lnTo>
                  <a:lnTo>
                    <a:pt x="515" y="811"/>
                  </a:lnTo>
                  <a:lnTo>
                    <a:pt x="520" y="811"/>
                  </a:lnTo>
                  <a:lnTo>
                    <a:pt x="524" y="813"/>
                  </a:lnTo>
                  <a:lnTo>
                    <a:pt x="528" y="815"/>
                  </a:lnTo>
                  <a:lnTo>
                    <a:pt x="534" y="815"/>
                  </a:lnTo>
                  <a:lnTo>
                    <a:pt x="537" y="817"/>
                  </a:lnTo>
                  <a:lnTo>
                    <a:pt x="543" y="817"/>
                  </a:lnTo>
                  <a:lnTo>
                    <a:pt x="549" y="819"/>
                  </a:lnTo>
                  <a:lnTo>
                    <a:pt x="556" y="821"/>
                  </a:lnTo>
                  <a:lnTo>
                    <a:pt x="564" y="823"/>
                  </a:lnTo>
                  <a:lnTo>
                    <a:pt x="574" y="825"/>
                  </a:lnTo>
                  <a:lnTo>
                    <a:pt x="583" y="826"/>
                  </a:lnTo>
                  <a:lnTo>
                    <a:pt x="591" y="826"/>
                  </a:lnTo>
                  <a:lnTo>
                    <a:pt x="598" y="828"/>
                  </a:lnTo>
                  <a:lnTo>
                    <a:pt x="604" y="830"/>
                  </a:lnTo>
                  <a:lnTo>
                    <a:pt x="612" y="830"/>
                  </a:lnTo>
                  <a:lnTo>
                    <a:pt x="615" y="830"/>
                  </a:lnTo>
                  <a:lnTo>
                    <a:pt x="623" y="830"/>
                  </a:lnTo>
                  <a:lnTo>
                    <a:pt x="629" y="830"/>
                  </a:lnTo>
                  <a:lnTo>
                    <a:pt x="634" y="830"/>
                  </a:lnTo>
                  <a:lnTo>
                    <a:pt x="640" y="830"/>
                  </a:lnTo>
                  <a:lnTo>
                    <a:pt x="648" y="830"/>
                  </a:lnTo>
                  <a:lnTo>
                    <a:pt x="653" y="830"/>
                  </a:lnTo>
                  <a:lnTo>
                    <a:pt x="661" y="830"/>
                  </a:lnTo>
                  <a:lnTo>
                    <a:pt x="669" y="830"/>
                  </a:lnTo>
                  <a:lnTo>
                    <a:pt x="674" y="830"/>
                  </a:lnTo>
                  <a:lnTo>
                    <a:pt x="682" y="830"/>
                  </a:lnTo>
                  <a:lnTo>
                    <a:pt x="688" y="830"/>
                  </a:lnTo>
                  <a:lnTo>
                    <a:pt x="695" y="830"/>
                  </a:lnTo>
                  <a:lnTo>
                    <a:pt x="703" y="830"/>
                  </a:lnTo>
                  <a:lnTo>
                    <a:pt x="708" y="830"/>
                  </a:lnTo>
                  <a:lnTo>
                    <a:pt x="716" y="830"/>
                  </a:lnTo>
                  <a:lnTo>
                    <a:pt x="722" y="828"/>
                  </a:lnTo>
                  <a:lnTo>
                    <a:pt x="729" y="828"/>
                  </a:lnTo>
                  <a:lnTo>
                    <a:pt x="737" y="826"/>
                  </a:lnTo>
                  <a:lnTo>
                    <a:pt x="745" y="826"/>
                  </a:lnTo>
                  <a:lnTo>
                    <a:pt x="750" y="826"/>
                  </a:lnTo>
                  <a:lnTo>
                    <a:pt x="756" y="826"/>
                  </a:lnTo>
                  <a:lnTo>
                    <a:pt x="764" y="825"/>
                  </a:lnTo>
                  <a:lnTo>
                    <a:pt x="769" y="825"/>
                  </a:lnTo>
                  <a:lnTo>
                    <a:pt x="775" y="825"/>
                  </a:lnTo>
                  <a:lnTo>
                    <a:pt x="781" y="825"/>
                  </a:lnTo>
                  <a:lnTo>
                    <a:pt x="786" y="823"/>
                  </a:lnTo>
                  <a:lnTo>
                    <a:pt x="794" y="823"/>
                  </a:lnTo>
                  <a:lnTo>
                    <a:pt x="800" y="821"/>
                  </a:lnTo>
                  <a:lnTo>
                    <a:pt x="805" y="821"/>
                  </a:lnTo>
                  <a:lnTo>
                    <a:pt x="809" y="819"/>
                  </a:lnTo>
                  <a:lnTo>
                    <a:pt x="815" y="819"/>
                  </a:lnTo>
                  <a:lnTo>
                    <a:pt x="821" y="817"/>
                  </a:lnTo>
                  <a:lnTo>
                    <a:pt x="826" y="815"/>
                  </a:lnTo>
                  <a:lnTo>
                    <a:pt x="830" y="813"/>
                  </a:lnTo>
                  <a:lnTo>
                    <a:pt x="836" y="813"/>
                  </a:lnTo>
                  <a:lnTo>
                    <a:pt x="842" y="811"/>
                  </a:lnTo>
                  <a:lnTo>
                    <a:pt x="849" y="809"/>
                  </a:lnTo>
                  <a:lnTo>
                    <a:pt x="855" y="807"/>
                  </a:lnTo>
                  <a:lnTo>
                    <a:pt x="861" y="807"/>
                  </a:lnTo>
                  <a:lnTo>
                    <a:pt x="866" y="804"/>
                  </a:lnTo>
                  <a:lnTo>
                    <a:pt x="872" y="804"/>
                  </a:lnTo>
                  <a:lnTo>
                    <a:pt x="878" y="802"/>
                  </a:lnTo>
                  <a:lnTo>
                    <a:pt x="885" y="800"/>
                  </a:lnTo>
                  <a:lnTo>
                    <a:pt x="891" y="796"/>
                  </a:lnTo>
                  <a:lnTo>
                    <a:pt x="899" y="796"/>
                  </a:lnTo>
                  <a:lnTo>
                    <a:pt x="904" y="794"/>
                  </a:lnTo>
                  <a:lnTo>
                    <a:pt x="912" y="792"/>
                  </a:lnTo>
                  <a:lnTo>
                    <a:pt x="918" y="790"/>
                  </a:lnTo>
                  <a:lnTo>
                    <a:pt x="925" y="787"/>
                  </a:lnTo>
                  <a:lnTo>
                    <a:pt x="931" y="785"/>
                  </a:lnTo>
                  <a:lnTo>
                    <a:pt x="937" y="783"/>
                  </a:lnTo>
                  <a:lnTo>
                    <a:pt x="942" y="779"/>
                  </a:lnTo>
                  <a:lnTo>
                    <a:pt x="948" y="777"/>
                  </a:lnTo>
                  <a:lnTo>
                    <a:pt x="954" y="775"/>
                  </a:lnTo>
                  <a:lnTo>
                    <a:pt x="961" y="773"/>
                  </a:lnTo>
                  <a:lnTo>
                    <a:pt x="967" y="769"/>
                  </a:lnTo>
                  <a:lnTo>
                    <a:pt x="973" y="768"/>
                  </a:lnTo>
                  <a:lnTo>
                    <a:pt x="978" y="764"/>
                  </a:lnTo>
                  <a:lnTo>
                    <a:pt x="984" y="762"/>
                  </a:lnTo>
                  <a:lnTo>
                    <a:pt x="988" y="758"/>
                  </a:lnTo>
                  <a:lnTo>
                    <a:pt x="994" y="756"/>
                  </a:lnTo>
                  <a:lnTo>
                    <a:pt x="999" y="754"/>
                  </a:lnTo>
                  <a:lnTo>
                    <a:pt x="1003" y="750"/>
                  </a:lnTo>
                  <a:lnTo>
                    <a:pt x="1009" y="747"/>
                  </a:lnTo>
                  <a:lnTo>
                    <a:pt x="1013" y="743"/>
                  </a:lnTo>
                  <a:lnTo>
                    <a:pt x="1018" y="739"/>
                  </a:lnTo>
                  <a:lnTo>
                    <a:pt x="1024" y="733"/>
                  </a:lnTo>
                  <a:lnTo>
                    <a:pt x="1030" y="728"/>
                  </a:lnTo>
                  <a:lnTo>
                    <a:pt x="1035" y="724"/>
                  </a:lnTo>
                  <a:lnTo>
                    <a:pt x="1041" y="718"/>
                  </a:lnTo>
                  <a:lnTo>
                    <a:pt x="1049" y="712"/>
                  </a:lnTo>
                  <a:lnTo>
                    <a:pt x="1056" y="707"/>
                  </a:lnTo>
                  <a:lnTo>
                    <a:pt x="1062" y="699"/>
                  </a:lnTo>
                  <a:lnTo>
                    <a:pt x="1070" y="692"/>
                  </a:lnTo>
                  <a:lnTo>
                    <a:pt x="1077" y="686"/>
                  </a:lnTo>
                  <a:lnTo>
                    <a:pt x="1083" y="678"/>
                  </a:lnTo>
                  <a:lnTo>
                    <a:pt x="1090" y="671"/>
                  </a:lnTo>
                  <a:lnTo>
                    <a:pt x="1098" y="665"/>
                  </a:lnTo>
                  <a:lnTo>
                    <a:pt x="1106" y="659"/>
                  </a:lnTo>
                  <a:lnTo>
                    <a:pt x="1111" y="652"/>
                  </a:lnTo>
                  <a:lnTo>
                    <a:pt x="1117" y="644"/>
                  </a:lnTo>
                  <a:lnTo>
                    <a:pt x="1123" y="638"/>
                  </a:lnTo>
                  <a:lnTo>
                    <a:pt x="1130" y="633"/>
                  </a:lnTo>
                  <a:lnTo>
                    <a:pt x="1134" y="627"/>
                  </a:lnTo>
                  <a:lnTo>
                    <a:pt x="1140" y="621"/>
                  </a:lnTo>
                  <a:lnTo>
                    <a:pt x="1146" y="616"/>
                  </a:lnTo>
                  <a:lnTo>
                    <a:pt x="1151" y="612"/>
                  </a:lnTo>
                  <a:lnTo>
                    <a:pt x="1155" y="606"/>
                  </a:lnTo>
                  <a:lnTo>
                    <a:pt x="1159" y="602"/>
                  </a:lnTo>
                  <a:lnTo>
                    <a:pt x="1161" y="598"/>
                  </a:lnTo>
                  <a:lnTo>
                    <a:pt x="1165" y="597"/>
                  </a:lnTo>
                  <a:lnTo>
                    <a:pt x="1168" y="593"/>
                  </a:lnTo>
                  <a:lnTo>
                    <a:pt x="1170" y="591"/>
                  </a:lnTo>
                  <a:lnTo>
                    <a:pt x="1172" y="589"/>
                  </a:lnTo>
                  <a:lnTo>
                    <a:pt x="1176" y="581"/>
                  </a:lnTo>
                  <a:lnTo>
                    <a:pt x="1180" y="578"/>
                  </a:lnTo>
                  <a:lnTo>
                    <a:pt x="1184" y="572"/>
                  </a:lnTo>
                  <a:lnTo>
                    <a:pt x="1189" y="566"/>
                  </a:lnTo>
                  <a:lnTo>
                    <a:pt x="1195" y="559"/>
                  </a:lnTo>
                  <a:lnTo>
                    <a:pt x="1197" y="553"/>
                  </a:lnTo>
                  <a:lnTo>
                    <a:pt x="1201" y="549"/>
                  </a:lnTo>
                  <a:lnTo>
                    <a:pt x="1203" y="543"/>
                  </a:lnTo>
                  <a:lnTo>
                    <a:pt x="1206" y="540"/>
                  </a:lnTo>
                  <a:lnTo>
                    <a:pt x="1208" y="534"/>
                  </a:lnTo>
                  <a:lnTo>
                    <a:pt x="1212" y="528"/>
                  </a:lnTo>
                  <a:lnTo>
                    <a:pt x="1216" y="522"/>
                  </a:lnTo>
                  <a:lnTo>
                    <a:pt x="1220" y="519"/>
                  </a:lnTo>
                  <a:lnTo>
                    <a:pt x="1224" y="511"/>
                  </a:lnTo>
                  <a:lnTo>
                    <a:pt x="1227" y="505"/>
                  </a:lnTo>
                  <a:lnTo>
                    <a:pt x="1231" y="500"/>
                  </a:lnTo>
                  <a:lnTo>
                    <a:pt x="1235" y="494"/>
                  </a:lnTo>
                  <a:lnTo>
                    <a:pt x="1239" y="486"/>
                  </a:lnTo>
                  <a:lnTo>
                    <a:pt x="1243" y="481"/>
                  </a:lnTo>
                  <a:lnTo>
                    <a:pt x="1244" y="473"/>
                  </a:lnTo>
                  <a:lnTo>
                    <a:pt x="1250" y="465"/>
                  </a:lnTo>
                  <a:lnTo>
                    <a:pt x="1286" y="4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67" name="Freeform 321"/>
            <p:cNvSpPr>
              <a:spLocks/>
            </p:cNvSpPr>
            <p:nvPr/>
          </p:nvSpPr>
          <p:spPr bwMode="auto">
            <a:xfrm>
              <a:off x="5267" y="3241"/>
              <a:ext cx="44" cy="219"/>
            </a:xfrm>
            <a:custGeom>
              <a:avLst/>
              <a:gdLst>
                <a:gd name="T0" fmla="*/ 1 w 87"/>
                <a:gd name="T1" fmla="*/ 6 h 439"/>
                <a:gd name="T2" fmla="*/ 1 w 87"/>
                <a:gd name="T3" fmla="*/ 6 h 439"/>
                <a:gd name="T4" fmla="*/ 1 w 87"/>
                <a:gd name="T5" fmla="*/ 5 h 439"/>
                <a:gd name="T6" fmla="*/ 1 w 87"/>
                <a:gd name="T7" fmla="*/ 5 h 439"/>
                <a:gd name="T8" fmla="*/ 1 w 87"/>
                <a:gd name="T9" fmla="*/ 5 h 439"/>
                <a:gd name="T10" fmla="*/ 1 w 87"/>
                <a:gd name="T11" fmla="*/ 4 h 439"/>
                <a:gd name="T12" fmla="*/ 1 w 87"/>
                <a:gd name="T13" fmla="*/ 4 h 439"/>
                <a:gd name="T14" fmla="*/ 1 w 87"/>
                <a:gd name="T15" fmla="*/ 4 h 439"/>
                <a:gd name="T16" fmla="*/ 1 w 87"/>
                <a:gd name="T17" fmla="*/ 4 h 439"/>
                <a:gd name="T18" fmla="*/ 1 w 87"/>
                <a:gd name="T19" fmla="*/ 3 h 439"/>
                <a:gd name="T20" fmla="*/ 1 w 87"/>
                <a:gd name="T21" fmla="*/ 3 h 439"/>
                <a:gd name="T22" fmla="*/ 1 w 87"/>
                <a:gd name="T23" fmla="*/ 3 h 439"/>
                <a:gd name="T24" fmla="*/ 1 w 87"/>
                <a:gd name="T25" fmla="*/ 2 h 439"/>
                <a:gd name="T26" fmla="*/ 1 w 87"/>
                <a:gd name="T27" fmla="*/ 2 h 439"/>
                <a:gd name="T28" fmla="*/ 1 w 87"/>
                <a:gd name="T29" fmla="*/ 2 h 439"/>
                <a:gd name="T30" fmla="*/ 1 w 87"/>
                <a:gd name="T31" fmla="*/ 2 h 439"/>
                <a:gd name="T32" fmla="*/ 1 w 87"/>
                <a:gd name="T33" fmla="*/ 1 h 439"/>
                <a:gd name="T34" fmla="*/ 1 w 87"/>
                <a:gd name="T35" fmla="*/ 1 h 439"/>
                <a:gd name="T36" fmla="*/ 1 w 87"/>
                <a:gd name="T37" fmla="*/ 1 h 439"/>
                <a:gd name="T38" fmla="*/ 1 w 87"/>
                <a:gd name="T39" fmla="*/ 1 h 439"/>
                <a:gd name="T40" fmla="*/ 1 w 87"/>
                <a:gd name="T41" fmla="*/ 0 h 439"/>
                <a:gd name="T42" fmla="*/ 1 w 87"/>
                <a:gd name="T43" fmla="*/ 0 h 439"/>
                <a:gd name="T44" fmla="*/ 1 w 87"/>
                <a:gd name="T45" fmla="*/ 0 h 439"/>
                <a:gd name="T46" fmla="*/ 2 w 87"/>
                <a:gd name="T47" fmla="*/ 0 h 439"/>
                <a:gd name="T48" fmla="*/ 2 w 87"/>
                <a:gd name="T49" fmla="*/ 0 h 439"/>
                <a:gd name="T50" fmla="*/ 2 w 87"/>
                <a:gd name="T51" fmla="*/ 0 h 439"/>
                <a:gd name="T52" fmla="*/ 2 w 87"/>
                <a:gd name="T53" fmla="*/ 0 h 439"/>
                <a:gd name="T54" fmla="*/ 2 w 87"/>
                <a:gd name="T55" fmla="*/ 1 h 439"/>
                <a:gd name="T56" fmla="*/ 2 w 87"/>
                <a:gd name="T57" fmla="*/ 1 h 439"/>
                <a:gd name="T58" fmla="*/ 2 w 87"/>
                <a:gd name="T59" fmla="*/ 1 h 439"/>
                <a:gd name="T60" fmla="*/ 2 w 87"/>
                <a:gd name="T61" fmla="*/ 1 h 439"/>
                <a:gd name="T62" fmla="*/ 2 w 87"/>
                <a:gd name="T63" fmla="*/ 2 h 439"/>
                <a:gd name="T64" fmla="*/ 2 w 87"/>
                <a:gd name="T65" fmla="*/ 2 h 439"/>
                <a:gd name="T66" fmla="*/ 2 w 87"/>
                <a:gd name="T67" fmla="*/ 2 h 439"/>
                <a:gd name="T68" fmla="*/ 2 w 87"/>
                <a:gd name="T69" fmla="*/ 2 h 439"/>
                <a:gd name="T70" fmla="*/ 2 w 87"/>
                <a:gd name="T71" fmla="*/ 3 h 439"/>
                <a:gd name="T72" fmla="*/ 2 w 87"/>
                <a:gd name="T73" fmla="*/ 3 h 439"/>
                <a:gd name="T74" fmla="*/ 2 w 87"/>
                <a:gd name="T75" fmla="*/ 3 h 439"/>
                <a:gd name="T76" fmla="*/ 2 w 87"/>
                <a:gd name="T77" fmla="*/ 3 h 439"/>
                <a:gd name="T78" fmla="*/ 2 w 87"/>
                <a:gd name="T79" fmla="*/ 4 h 439"/>
                <a:gd name="T80" fmla="*/ 2 w 87"/>
                <a:gd name="T81" fmla="*/ 4 h 439"/>
                <a:gd name="T82" fmla="*/ 2 w 87"/>
                <a:gd name="T83" fmla="*/ 4 h 439"/>
                <a:gd name="T84" fmla="*/ 1 w 87"/>
                <a:gd name="T85" fmla="*/ 5 h 439"/>
                <a:gd name="T86" fmla="*/ 1 w 87"/>
                <a:gd name="T87" fmla="*/ 5 h 439"/>
                <a:gd name="T88" fmla="*/ 1 w 87"/>
                <a:gd name="T89" fmla="*/ 5 h 439"/>
                <a:gd name="T90" fmla="*/ 1 w 87"/>
                <a:gd name="T91" fmla="*/ 6 h 439"/>
                <a:gd name="T92" fmla="*/ 1 w 87"/>
                <a:gd name="T93" fmla="*/ 6 h 439"/>
                <a:gd name="T94" fmla="*/ 1 w 87"/>
                <a:gd name="T95" fmla="*/ 6 h 439"/>
                <a:gd name="T96" fmla="*/ 0 w 87"/>
                <a:gd name="T97" fmla="*/ 6 h 4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7"/>
                <a:gd name="T148" fmla="*/ 0 h 439"/>
                <a:gd name="T149" fmla="*/ 87 w 87"/>
                <a:gd name="T150" fmla="*/ 439 h 4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7" h="439">
                  <a:moveTo>
                    <a:pt x="0" y="439"/>
                  </a:moveTo>
                  <a:lnTo>
                    <a:pt x="2" y="430"/>
                  </a:lnTo>
                  <a:lnTo>
                    <a:pt x="7" y="422"/>
                  </a:lnTo>
                  <a:lnTo>
                    <a:pt x="9" y="414"/>
                  </a:lnTo>
                  <a:lnTo>
                    <a:pt x="15" y="407"/>
                  </a:lnTo>
                  <a:lnTo>
                    <a:pt x="17" y="397"/>
                  </a:lnTo>
                  <a:lnTo>
                    <a:pt x="21" y="390"/>
                  </a:lnTo>
                  <a:lnTo>
                    <a:pt x="23" y="382"/>
                  </a:lnTo>
                  <a:lnTo>
                    <a:pt x="26" y="374"/>
                  </a:lnTo>
                  <a:lnTo>
                    <a:pt x="28" y="367"/>
                  </a:lnTo>
                  <a:lnTo>
                    <a:pt x="30" y="359"/>
                  </a:lnTo>
                  <a:lnTo>
                    <a:pt x="32" y="353"/>
                  </a:lnTo>
                  <a:lnTo>
                    <a:pt x="36" y="346"/>
                  </a:lnTo>
                  <a:lnTo>
                    <a:pt x="36" y="338"/>
                  </a:lnTo>
                  <a:lnTo>
                    <a:pt x="40" y="331"/>
                  </a:lnTo>
                  <a:lnTo>
                    <a:pt x="42" y="325"/>
                  </a:lnTo>
                  <a:lnTo>
                    <a:pt x="43" y="317"/>
                  </a:lnTo>
                  <a:lnTo>
                    <a:pt x="43" y="312"/>
                  </a:lnTo>
                  <a:lnTo>
                    <a:pt x="45" y="306"/>
                  </a:lnTo>
                  <a:lnTo>
                    <a:pt x="45" y="300"/>
                  </a:lnTo>
                  <a:lnTo>
                    <a:pt x="47" y="296"/>
                  </a:lnTo>
                  <a:lnTo>
                    <a:pt x="47" y="289"/>
                  </a:lnTo>
                  <a:lnTo>
                    <a:pt x="49" y="285"/>
                  </a:lnTo>
                  <a:lnTo>
                    <a:pt x="49" y="279"/>
                  </a:lnTo>
                  <a:lnTo>
                    <a:pt x="49" y="274"/>
                  </a:lnTo>
                  <a:lnTo>
                    <a:pt x="49" y="268"/>
                  </a:lnTo>
                  <a:lnTo>
                    <a:pt x="51" y="262"/>
                  </a:lnTo>
                  <a:lnTo>
                    <a:pt x="51" y="255"/>
                  </a:lnTo>
                  <a:lnTo>
                    <a:pt x="51" y="249"/>
                  </a:lnTo>
                  <a:lnTo>
                    <a:pt x="51" y="243"/>
                  </a:lnTo>
                  <a:lnTo>
                    <a:pt x="53" y="238"/>
                  </a:lnTo>
                  <a:lnTo>
                    <a:pt x="53" y="232"/>
                  </a:lnTo>
                  <a:lnTo>
                    <a:pt x="55" y="226"/>
                  </a:lnTo>
                  <a:lnTo>
                    <a:pt x="55" y="219"/>
                  </a:lnTo>
                  <a:lnTo>
                    <a:pt x="55" y="213"/>
                  </a:lnTo>
                  <a:lnTo>
                    <a:pt x="55" y="207"/>
                  </a:lnTo>
                  <a:lnTo>
                    <a:pt x="55" y="201"/>
                  </a:lnTo>
                  <a:lnTo>
                    <a:pt x="55" y="196"/>
                  </a:lnTo>
                  <a:lnTo>
                    <a:pt x="55" y="190"/>
                  </a:lnTo>
                  <a:lnTo>
                    <a:pt x="55" y="182"/>
                  </a:lnTo>
                  <a:lnTo>
                    <a:pt x="57" y="177"/>
                  </a:lnTo>
                  <a:lnTo>
                    <a:pt x="57" y="171"/>
                  </a:lnTo>
                  <a:lnTo>
                    <a:pt x="57" y="165"/>
                  </a:lnTo>
                  <a:lnTo>
                    <a:pt x="57" y="160"/>
                  </a:lnTo>
                  <a:lnTo>
                    <a:pt x="57" y="154"/>
                  </a:lnTo>
                  <a:lnTo>
                    <a:pt x="57" y="148"/>
                  </a:lnTo>
                  <a:lnTo>
                    <a:pt x="57" y="143"/>
                  </a:lnTo>
                  <a:lnTo>
                    <a:pt x="57" y="135"/>
                  </a:lnTo>
                  <a:lnTo>
                    <a:pt x="57" y="131"/>
                  </a:lnTo>
                  <a:lnTo>
                    <a:pt x="57" y="124"/>
                  </a:lnTo>
                  <a:lnTo>
                    <a:pt x="57" y="118"/>
                  </a:lnTo>
                  <a:lnTo>
                    <a:pt x="57" y="112"/>
                  </a:lnTo>
                  <a:lnTo>
                    <a:pt x="57" y="106"/>
                  </a:lnTo>
                  <a:lnTo>
                    <a:pt x="55" y="103"/>
                  </a:lnTo>
                  <a:lnTo>
                    <a:pt x="55" y="97"/>
                  </a:lnTo>
                  <a:lnTo>
                    <a:pt x="55" y="91"/>
                  </a:lnTo>
                  <a:lnTo>
                    <a:pt x="55" y="87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5" y="72"/>
                  </a:lnTo>
                  <a:lnTo>
                    <a:pt x="55" y="68"/>
                  </a:lnTo>
                  <a:lnTo>
                    <a:pt x="55" y="61"/>
                  </a:lnTo>
                  <a:lnTo>
                    <a:pt x="55" y="53"/>
                  </a:lnTo>
                  <a:lnTo>
                    <a:pt x="53" y="46"/>
                  </a:lnTo>
                  <a:lnTo>
                    <a:pt x="53" y="40"/>
                  </a:lnTo>
                  <a:lnTo>
                    <a:pt x="53" y="34"/>
                  </a:lnTo>
                  <a:lnTo>
                    <a:pt x="53" y="30"/>
                  </a:lnTo>
                  <a:lnTo>
                    <a:pt x="53" y="25"/>
                  </a:lnTo>
                  <a:lnTo>
                    <a:pt x="53" y="23"/>
                  </a:lnTo>
                  <a:lnTo>
                    <a:pt x="47" y="6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8" y="15"/>
                  </a:lnTo>
                  <a:lnTo>
                    <a:pt x="70" y="19"/>
                  </a:lnTo>
                  <a:lnTo>
                    <a:pt x="70" y="25"/>
                  </a:lnTo>
                  <a:lnTo>
                    <a:pt x="70" y="30"/>
                  </a:lnTo>
                  <a:lnTo>
                    <a:pt x="72" y="38"/>
                  </a:lnTo>
                  <a:lnTo>
                    <a:pt x="72" y="44"/>
                  </a:lnTo>
                  <a:lnTo>
                    <a:pt x="74" y="53"/>
                  </a:lnTo>
                  <a:lnTo>
                    <a:pt x="76" y="61"/>
                  </a:lnTo>
                  <a:lnTo>
                    <a:pt x="78" y="68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82"/>
                  </a:lnTo>
                  <a:lnTo>
                    <a:pt x="80" y="87"/>
                  </a:lnTo>
                  <a:lnTo>
                    <a:pt x="80" y="95"/>
                  </a:lnTo>
                  <a:lnTo>
                    <a:pt x="81" y="105"/>
                  </a:lnTo>
                  <a:lnTo>
                    <a:pt x="81" y="108"/>
                  </a:lnTo>
                  <a:lnTo>
                    <a:pt x="81" y="114"/>
                  </a:lnTo>
                  <a:lnTo>
                    <a:pt x="81" y="120"/>
                  </a:lnTo>
                  <a:lnTo>
                    <a:pt x="83" y="124"/>
                  </a:lnTo>
                  <a:lnTo>
                    <a:pt x="83" y="127"/>
                  </a:lnTo>
                  <a:lnTo>
                    <a:pt x="83" y="133"/>
                  </a:lnTo>
                  <a:lnTo>
                    <a:pt x="83" y="139"/>
                  </a:lnTo>
                  <a:lnTo>
                    <a:pt x="85" y="143"/>
                  </a:lnTo>
                  <a:lnTo>
                    <a:pt x="85" y="148"/>
                  </a:lnTo>
                  <a:lnTo>
                    <a:pt x="85" y="152"/>
                  </a:lnTo>
                  <a:lnTo>
                    <a:pt x="85" y="158"/>
                  </a:lnTo>
                  <a:lnTo>
                    <a:pt x="85" y="162"/>
                  </a:lnTo>
                  <a:lnTo>
                    <a:pt x="85" y="167"/>
                  </a:lnTo>
                  <a:lnTo>
                    <a:pt x="85" y="171"/>
                  </a:lnTo>
                  <a:lnTo>
                    <a:pt x="85" y="177"/>
                  </a:lnTo>
                  <a:lnTo>
                    <a:pt x="85" y="181"/>
                  </a:lnTo>
                  <a:lnTo>
                    <a:pt x="85" y="184"/>
                  </a:lnTo>
                  <a:lnTo>
                    <a:pt x="85" y="190"/>
                  </a:lnTo>
                  <a:lnTo>
                    <a:pt x="85" y="194"/>
                  </a:lnTo>
                  <a:lnTo>
                    <a:pt x="87" y="200"/>
                  </a:lnTo>
                  <a:lnTo>
                    <a:pt x="85" y="207"/>
                  </a:lnTo>
                  <a:lnTo>
                    <a:pt x="85" y="215"/>
                  </a:lnTo>
                  <a:lnTo>
                    <a:pt x="85" y="222"/>
                  </a:lnTo>
                  <a:lnTo>
                    <a:pt x="85" y="232"/>
                  </a:lnTo>
                  <a:lnTo>
                    <a:pt x="85" y="236"/>
                  </a:lnTo>
                  <a:lnTo>
                    <a:pt x="85" y="239"/>
                  </a:lnTo>
                  <a:lnTo>
                    <a:pt x="83" y="245"/>
                  </a:lnTo>
                  <a:lnTo>
                    <a:pt x="83" y="251"/>
                  </a:lnTo>
                  <a:lnTo>
                    <a:pt x="81" y="257"/>
                  </a:lnTo>
                  <a:lnTo>
                    <a:pt x="80" y="262"/>
                  </a:lnTo>
                  <a:lnTo>
                    <a:pt x="80" y="268"/>
                  </a:lnTo>
                  <a:lnTo>
                    <a:pt x="78" y="276"/>
                  </a:lnTo>
                  <a:lnTo>
                    <a:pt x="78" y="281"/>
                  </a:lnTo>
                  <a:lnTo>
                    <a:pt x="76" y="287"/>
                  </a:lnTo>
                  <a:lnTo>
                    <a:pt x="74" y="293"/>
                  </a:lnTo>
                  <a:lnTo>
                    <a:pt x="72" y="300"/>
                  </a:lnTo>
                  <a:lnTo>
                    <a:pt x="70" y="308"/>
                  </a:lnTo>
                  <a:lnTo>
                    <a:pt x="68" y="314"/>
                  </a:lnTo>
                  <a:lnTo>
                    <a:pt x="66" y="321"/>
                  </a:lnTo>
                  <a:lnTo>
                    <a:pt x="64" y="329"/>
                  </a:lnTo>
                  <a:lnTo>
                    <a:pt x="62" y="334"/>
                  </a:lnTo>
                  <a:lnTo>
                    <a:pt x="61" y="342"/>
                  </a:lnTo>
                  <a:lnTo>
                    <a:pt x="59" y="348"/>
                  </a:lnTo>
                  <a:lnTo>
                    <a:pt x="57" y="355"/>
                  </a:lnTo>
                  <a:lnTo>
                    <a:pt x="55" y="363"/>
                  </a:lnTo>
                  <a:lnTo>
                    <a:pt x="51" y="371"/>
                  </a:lnTo>
                  <a:lnTo>
                    <a:pt x="49" y="378"/>
                  </a:lnTo>
                  <a:lnTo>
                    <a:pt x="47" y="386"/>
                  </a:lnTo>
                  <a:lnTo>
                    <a:pt x="45" y="391"/>
                  </a:lnTo>
                  <a:lnTo>
                    <a:pt x="42" y="399"/>
                  </a:lnTo>
                  <a:lnTo>
                    <a:pt x="40" y="405"/>
                  </a:lnTo>
                  <a:lnTo>
                    <a:pt x="38" y="412"/>
                  </a:lnTo>
                  <a:lnTo>
                    <a:pt x="36" y="418"/>
                  </a:lnTo>
                  <a:lnTo>
                    <a:pt x="32" y="426"/>
                  </a:lnTo>
                  <a:lnTo>
                    <a:pt x="30" y="431"/>
                  </a:lnTo>
                  <a:lnTo>
                    <a:pt x="28" y="439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68" name="Freeform 322"/>
            <p:cNvSpPr>
              <a:spLocks/>
            </p:cNvSpPr>
            <p:nvPr/>
          </p:nvSpPr>
          <p:spPr bwMode="auto">
            <a:xfrm>
              <a:off x="4650" y="2965"/>
              <a:ext cx="277" cy="270"/>
            </a:xfrm>
            <a:custGeom>
              <a:avLst/>
              <a:gdLst>
                <a:gd name="T0" fmla="*/ 8 w 555"/>
                <a:gd name="T1" fmla="*/ 0 h 540"/>
                <a:gd name="T2" fmla="*/ 8 w 555"/>
                <a:gd name="T3" fmla="*/ 1 h 540"/>
                <a:gd name="T4" fmla="*/ 7 w 555"/>
                <a:gd name="T5" fmla="*/ 1 h 540"/>
                <a:gd name="T6" fmla="*/ 7 w 555"/>
                <a:gd name="T7" fmla="*/ 1 h 540"/>
                <a:gd name="T8" fmla="*/ 7 w 555"/>
                <a:gd name="T9" fmla="*/ 1 h 540"/>
                <a:gd name="T10" fmla="*/ 6 w 555"/>
                <a:gd name="T11" fmla="*/ 1 h 540"/>
                <a:gd name="T12" fmla="*/ 6 w 555"/>
                <a:gd name="T13" fmla="*/ 1 h 540"/>
                <a:gd name="T14" fmla="*/ 5 w 555"/>
                <a:gd name="T15" fmla="*/ 1 h 540"/>
                <a:gd name="T16" fmla="*/ 5 w 555"/>
                <a:gd name="T17" fmla="*/ 1 h 540"/>
                <a:gd name="T18" fmla="*/ 5 w 555"/>
                <a:gd name="T19" fmla="*/ 1 h 540"/>
                <a:gd name="T20" fmla="*/ 4 w 555"/>
                <a:gd name="T21" fmla="*/ 1 h 540"/>
                <a:gd name="T22" fmla="*/ 4 w 555"/>
                <a:gd name="T23" fmla="*/ 1 h 540"/>
                <a:gd name="T24" fmla="*/ 3 w 555"/>
                <a:gd name="T25" fmla="*/ 1 h 540"/>
                <a:gd name="T26" fmla="*/ 3 w 555"/>
                <a:gd name="T27" fmla="*/ 2 h 540"/>
                <a:gd name="T28" fmla="*/ 3 w 555"/>
                <a:gd name="T29" fmla="*/ 2 h 540"/>
                <a:gd name="T30" fmla="*/ 2 w 555"/>
                <a:gd name="T31" fmla="*/ 2 h 540"/>
                <a:gd name="T32" fmla="*/ 2 w 555"/>
                <a:gd name="T33" fmla="*/ 3 h 540"/>
                <a:gd name="T34" fmla="*/ 2 w 555"/>
                <a:gd name="T35" fmla="*/ 3 h 540"/>
                <a:gd name="T36" fmla="*/ 1 w 555"/>
                <a:gd name="T37" fmla="*/ 4 h 540"/>
                <a:gd name="T38" fmla="*/ 1 w 555"/>
                <a:gd name="T39" fmla="*/ 4 h 540"/>
                <a:gd name="T40" fmla="*/ 1 w 555"/>
                <a:gd name="T41" fmla="*/ 4 h 540"/>
                <a:gd name="T42" fmla="*/ 1 w 555"/>
                <a:gd name="T43" fmla="*/ 5 h 540"/>
                <a:gd name="T44" fmla="*/ 1 w 555"/>
                <a:gd name="T45" fmla="*/ 5 h 540"/>
                <a:gd name="T46" fmla="*/ 1 w 555"/>
                <a:gd name="T47" fmla="*/ 5 h 540"/>
                <a:gd name="T48" fmla="*/ 0 w 555"/>
                <a:gd name="T49" fmla="*/ 6 h 540"/>
                <a:gd name="T50" fmla="*/ 0 w 555"/>
                <a:gd name="T51" fmla="*/ 6 h 540"/>
                <a:gd name="T52" fmla="*/ 0 w 555"/>
                <a:gd name="T53" fmla="*/ 6 h 540"/>
                <a:gd name="T54" fmla="*/ 0 w 555"/>
                <a:gd name="T55" fmla="*/ 7 h 540"/>
                <a:gd name="T56" fmla="*/ 0 w 555"/>
                <a:gd name="T57" fmla="*/ 7 h 540"/>
                <a:gd name="T58" fmla="*/ 0 w 555"/>
                <a:gd name="T59" fmla="*/ 8 h 540"/>
                <a:gd name="T60" fmla="*/ 0 w 555"/>
                <a:gd name="T61" fmla="*/ 8 h 540"/>
                <a:gd name="T62" fmla="*/ 0 w 555"/>
                <a:gd name="T63" fmla="*/ 8 h 540"/>
                <a:gd name="T64" fmla="*/ 0 w 555"/>
                <a:gd name="T65" fmla="*/ 7 h 540"/>
                <a:gd name="T66" fmla="*/ 0 w 555"/>
                <a:gd name="T67" fmla="*/ 7 h 540"/>
                <a:gd name="T68" fmla="*/ 0 w 555"/>
                <a:gd name="T69" fmla="*/ 7 h 540"/>
                <a:gd name="T70" fmla="*/ 0 w 555"/>
                <a:gd name="T71" fmla="*/ 6 h 540"/>
                <a:gd name="T72" fmla="*/ 0 w 555"/>
                <a:gd name="T73" fmla="*/ 6 h 540"/>
                <a:gd name="T74" fmla="*/ 1 w 555"/>
                <a:gd name="T75" fmla="*/ 6 h 540"/>
                <a:gd name="T76" fmla="*/ 1 w 555"/>
                <a:gd name="T77" fmla="*/ 5 h 540"/>
                <a:gd name="T78" fmla="*/ 1 w 555"/>
                <a:gd name="T79" fmla="*/ 5 h 540"/>
                <a:gd name="T80" fmla="*/ 1 w 555"/>
                <a:gd name="T81" fmla="*/ 5 h 540"/>
                <a:gd name="T82" fmla="*/ 1 w 555"/>
                <a:gd name="T83" fmla="*/ 4 h 540"/>
                <a:gd name="T84" fmla="*/ 2 w 555"/>
                <a:gd name="T85" fmla="*/ 4 h 540"/>
                <a:gd name="T86" fmla="*/ 2 w 555"/>
                <a:gd name="T87" fmla="*/ 4 h 540"/>
                <a:gd name="T88" fmla="*/ 2 w 555"/>
                <a:gd name="T89" fmla="*/ 3 h 540"/>
                <a:gd name="T90" fmla="*/ 2 w 555"/>
                <a:gd name="T91" fmla="*/ 3 h 540"/>
                <a:gd name="T92" fmla="*/ 3 w 555"/>
                <a:gd name="T93" fmla="*/ 3 h 540"/>
                <a:gd name="T94" fmla="*/ 3 w 555"/>
                <a:gd name="T95" fmla="*/ 2 h 540"/>
                <a:gd name="T96" fmla="*/ 4 w 555"/>
                <a:gd name="T97" fmla="*/ 2 h 540"/>
                <a:gd name="T98" fmla="*/ 4 w 555"/>
                <a:gd name="T99" fmla="*/ 1 h 540"/>
                <a:gd name="T100" fmla="*/ 4 w 555"/>
                <a:gd name="T101" fmla="*/ 1 h 540"/>
                <a:gd name="T102" fmla="*/ 5 w 555"/>
                <a:gd name="T103" fmla="*/ 1 h 540"/>
                <a:gd name="T104" fmla="*/ 5 w 555"/>
                <a:gd name="T105" fmla="*/ 1 h 540"/>
                <a:gd name="T106" fmla="*/ 5 w 555"/>
                <a:gd name="T107" fmla="*/ 1 h 540"/>
                <a:gd name="T108" fmla="*/ 6 w 555"/>
                <a:gd name="T109" fmla="*/ 1 h 540"/>
                <a:gd name="T110" fmla="*/ 6 w 555"/>
                <a:gd name="T111" fmla="*/ 1 h 540"/>
                <a:gd name="T112" fmla="*/ 7 w 555"/>
                <a:gd name="T113" fmla="*/ 1 h 540"/>
                <a:gd name="T114" fmla="*/ 7 w 555"/>
                <a:gd name="T115" fmla="*/ 1 h 540"/>
                <a:gd name="T116" fmla="*/ 8 w 555"/>
                <a:gd name="T117" fmla="*/ 1 h 540"/>
                <a:gd name="T118" fmla="*/ 8 w 555"/>
                <a:gd name="T119" fmla="*/ 1 h 540"/>
                <a:gd name="T120" fmla="*/ 8 w 555"/>
                <a:gd name="T121" fmla="*/ 0 h 5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55"/>
                <a:gd name="T184" fmla="*/ 0 h 540"/>
                <a:gd name="T185" fmla="*/ 555 w 555"/>
                <a:gd name="T186" fmla="*/ 540 h 5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55" h="540">
                  <a:moveTo>
                    <a:pt x="553" y="0"/>
                  </a:moveTo>
                  <a:lnTo>
                    <a:pt x="550" y="0"/>
                  </a:lnTo>
                  <a:lnTo>
                    <a:pt x="548" y="0"/>
                  </a:lnTo>
                  <a:lnTo>
                    <a:pt x="544" y="0"/>
                  </a:lnTo>
                  <a:lnTo>
                    <a:pt x="540" y="0"/>
                  </a:lnTo>
                  <a:lnTo>
                    <a:pt x="534" y="0"/>
                  </a:lnTo>
                  <a:lnTo>
                    <a:pt x="527" y="2"/>
                  </a:lnTo>
                  <a:lnTo>
                    <a:pt x="519" y="2"/>
                  </a:lnTo>
                  <a:lnTo>
                    <a:pt x="512" y="4"/>
                  </a:lnTo>
                  <a:lnTo>
                    <a:pt x="508" y="4"/>
                  </a:lnTo>
                  <a:lnTo>
                    <a:pt x="502" y="6"/>
                  </a:lnTo>
                  <a:lnTo>
                    <a:pt x="498" y="6"/>
                  </a:lnTo>
                  <a:lnTo>
                    <a:pt x="493" y="8"/>
                  </a:lnTo>
                  <a:lnTo>
                    <a:pt x="487" y="8"/>
                  </a:lnTo>
                  <a:lnTo>
                    <a:pt x="483" y="9"/>
                  </a:lnTo>
                  <a:lnTo>
                    <a:pt x="477" y="9"/>
                  </a:lnTo>
                  <a:lnTo>
                    <a:pt x="472" y="13"/>
                  </a:lnTo>
                  <a:lnTo>
                    <a:pt x="466" y="13"/>
                  </a:lnTo>
                  <a:lnTo>
                    <a:pt x="460" y="15"/>
                  </a:lnTo>
                  <a:lnTo>
                    <a:pt x="455" y="17"/>
                  </a:lnTo>
                  <a:lnTo>
                    <a:pt x="451" y="17"/>
                  </a:lnTo>
                  <a:lnTo>
                    <a:pt x="443" y="19"/>
                  </a:lnTo>
                  <a:lnTo>
                    <a:pt x="438" y="21"/>
                  </a:lnTo>
                  <a:lnTo>
                    <a:pt x="432" y="25"/>
                  </a:lnTo>
                  <a:lnTo>
                    <a:pt x="426" y="27"/>
                  </a:lnTo>
                  <a:lnTo>
                    <a:pt x="419" y="28"/>
                  </a:lnTo>
                  <a:lnTo>
                    <a:pt x="413" y="30"/>
                  </a:lnTo>
                  <a:lnTo>
                    <a:pt x="405" y="32"/>
                  </a:lnTo>
                  <a:lnTo>
                    <a:pt x="400" y="34"/>
                  </a:lnTo>
                  <a:lnTo>
                    <a:pt x="392" y="38"/>
                  </a:lnTo>
                  <a:lnTo>
                    <a:pt x="386" y="40"/>
                  </a:lnTo>
                  <a:lnTo>
                    <a:pt x="379" y="42"/>
                  </a:lnTo>
                  <a:lnTo>
                    <a:pt x="373" y="46"/>
                  </a:lnTo>
                  <a:lnTo>
                    <a:pt x="365" y="47"/>
                  </a:lnTo>
                  <a:lnTo>
                    <a:pt x="358" y="49"/>
                  </a:lnTo>
                  <a:lnTo>
                    <a:pt x="352" y="53"/>
                  </a:lnTo>
                  <a:lnTo>
                    <a:pt x="344" y="57"/>
                  </a:lnTo>
                  <a:lnTo>
                    <a:pt x="337" y="61"/>
                  </a:lnTo>
                  <a:lnTo>
                    <a:pt x="331" y="65"/>
                  </a:lnTo>
                  <a:lnTo>
                    <a:pt x="323" y="66"/>
                  </a:lnTo>
                  <a:lnTo>
                    <a:pt x="318" y="72"/>
                  </a:lnTo>
                  <a:lnTo>
                    <a:pt x="310" y="74"/>
                  </a:lnTo>
                  <a:lnTo>
                    <a:pt x="304" y="78"/>
                  </a:lnTo>
                  <a:lnTo>
                    <a:pt x="297" y="82"/>
                  </a:lnTo>
                  <a:lnTo>
                    <a:pt x="289" y="87"/>
                  </a:lnTo>
                  <a:lnTo>
                    <a:pt x="284" y="89"/>
                  </a:lnTo>
                  <a:lnTo>
                    <a:pt x="278" y="95"/>
                  </a:lnTo>
                  <a:lnTo>
                    <a:pt x="270" y="99"/>
                  </a:lnTo>
                  <a:lnTo>
                    <a:pt x="265" y="104"/>
                  </a:lnTo>
                  <a:lnTo>
                    <a:pt x="257" y="108"/>
                  </a:lnTo>
                  <a:lnTo>
                    <a:pt x="251" y="114"/>
                  </a:lnTo>
                  <a:lnTo>
                    <a:pt x="246" y="120"/>
                  </a:lnTo>
                  <a:lnTo>
                    <a:pt x="240" y="123"/>
                  </a:lnTo>
                  <a:lnTo>
                    <a:pt x="234" y="129"/>
                  </a:lnTo>
                  <a:lnTo>
                    <a:pt x="228" y="135"/>
                  </a:lnTo>
                  <a:lnTo>
                    <a:pt x="223" y="141"/>
                  </a:lnTo>
                  <a:lnTo>
                    <a:pt x="217" y="148"/>
                  </a:lnTo>
                  <a:lnTo>
                    <a:pt x="211" y="152"/>
                  </a:lnTo>
                  <a:lnTo>
                    <a:pt x="206" y="158"/>
                  </a:lnTo>
                  <a:lnTo>
                    <a:pt x="200" y="165"/>
                  </a:lnTo>
                  <a:lnTo>
                    <a:pt x="196" y="171"/>
                  </a:lnTo>
                  <a:lnTo>
                    <a:pt x="190" y="177"/>
                  </a:lnTo>
                  <a:lnTo>
                    <a:pt x="185" y="182"/>
                  </a:lnTo>
                  <a:lnTo>
                    <a:pt x="181" y="188"/>
                  </a:lnTo>
                  <a:lnTo>
                    <a:pt x="175" y="194"/>
                  </a:lnTo>
                  <a:lnTo>
                    <a:pt x="171" y="199"/>
                  </a:lnTo>
                  <a:lnTo>
                    <a:pt x="166" y="205"/>
                  </a:lnTo>
                  <a:lnTo>
                    <a:pt x="160" y="211"/>
                  </a:lnTo>
                  <a:lnTo>
                    <a:pt x="156" y="217"/>
                  </a:lnTo>
                  <a:lnTo>
                    <a:pt x="151" y="222"/>
                  </a:lnTo>
                  <a:lnTo>
                    <a:pt x="147" y="228"/>
                  </a:lnTo>
                  <a:lnTo>
                    <a:pt x="143" y="236"/>
                  </a:lnTo>
                  <a:lnTo>
                    <a:pt x="139" y="241"/>
                  </a:lnTo>
                  <a:lnTo>
                    <a:pt x="135" y="247"/>
                  </a:lnTo>
                  <a:lnTo>
                    <a:pt x="132" y="253"/>
                  </a:lnTo>
                  <a:lnTo>
                    <a:pt x="126" y="258"/>
                  </a:lnTo>
                  <a:lnTo>
                    <a:pt x="124" y="264"/>
                  </a:lnTo>
                  <a:lnTo>
                    <a:pt x="118" y="270"/>
                  </a:lnTo>
                  <a:lnTo>
                    <a:pt x="116" y="275"/>
                  </a:lnTo>
                  <a:lnTo>
                    <a:pt x="111" y="281"/>
                  </a:lnTo>
                  <a:lnTo>
                    <a:pt x="109" y="287"/>
                  </a:lnTo>
                  <a:lnTo>
                    <a:pt x="105" y="293"/>
                  </a:lnTo>
                  <a:lnTo>
                    <a:pt x="101" y="298"/>
                  </a:lnTo>
                  <a:lnTo>
                    <a:pt x="97" y="304"/>
                  </a:lnTo>
                  <a:lnTo>
                    <a:pt x="95" y="310"/>
                  </a:lnTo>
                  <a:lnTo>
                    <a:pt x="92" y="313"/>
                  </a:lnTo>
                  <a:lnTo>
                    <a:pt x="88" y="321"/>
                  </a:lnTo>
                  <a:lnTo>
                    <a:pt x="86" y="325"/>
                  </a:lnTo>
                  <a:lnTo>
                    <a:pt x="84" y="331"/>
                  </a:lnTo>
                  <a:lnTo>
                    <a:pt x="80" y="334"/>
                  </a:lnTo>
                  <a:lnTo>
                    <a:pt x="76" y="340"/>
                  </a:lnTo>
                  <a:lnTo>
                    <a:pt x="75" y="346"/>
                  </a:lnTo>
                  <a:lnTo>
                    <a:pt x="73" y="350"/>
                  </a:lnTo>
                  <a:lnTo>
                    <a:pt x="69" y="355"/>
                  </a:lnTo>
                  <a:lnTo>
                    <a:pt x="67" y="359"/>
                  </a:lnTo>
                  <a:lnTo>
                    <a:pt x="65" y="365"/>
                  </a:lnTo>
                  <a:lnTo>
                    <a:pt x="61" y="369"/>
                  </a:lnTo>
                  <a:lnTo>
                    <a:pt x="57" y="378"/>
                  </a:lnTo>
                  <a:lnTo>
                    <a:pt x="54" y="386"/>
                  </a:lnTo>
                  <a:lnTo>
                    <a:pt x="48" y="393"/>
                  </a:lnTo>
                  <a:lnTo>
                    <a:pt x="46" y="403"/>
                  </a:lnTo>
                  <a:lnTo>
                    <a:pt x="42" y="408"/>
                  </a:lnTo>
                  <a:lnTo>
                    <a:pt x="40" y="414"/>
                  </a:lnTo>
                  <a:lnTo>
                    <a:pt x="36" y="420"/>
                  </a:lnTo>
                  <a:lnTo>
                    <a:pt x="35" y="426"/>
                  </a:lnTo>
                  <a:lnTo>
                    <a:pt x="33" y="431"/>
                  </a:lnTo>
                  <a:lnTo>
                    <a:pt x="31" y="435"/>
                  </a:lnTo>
                  <a:lnTo>
                    <a:pt x="29" y="439"/>
                  </a:lnTo>
                  <a:lnTo>
                    <a:pt x="29" y="443"/>
                  </a:lnTo>
                  <a:lnTo>
                    <a:pt x="27" y="447"/>
                  </a:lnTo>
                  <a:lnTo>
                    <a:pt x="25" y="454"/>
                  </a:lnTo>
                  <a:lnTo>
                    <a:pt x="21" y="462"/>
                  </a:lnTo>
                  <a:lnTo>
                    <a:pt x="19" y="467"/>
                  </a:lnTo>
                  <a:lnTo>
                    <a:pt x="17" y="475"/>
                  </a:lnTo>
                  <a:lnTo>
                    <a:pt x="16" y="483"/>
                  </a:lnTo>
                  <a:lnTo>
                    <a:pt x="12" y="490"/>
                  </a:lnTo>
                  <a:lnTo>
                    <a:pt x="12" y="500"/>
                  </a:lnTo>
                  <a:lnTo>
                    <a:pt x="8" y="505"/>
                  </a:lnTo>
                  <a:lnTo>
                    <a:pt x="6" y="513"/>
                  </a:lnTo>
                  <a:lnTo>
                    <a:pt x="4" y="519"/>
                  </a:lnTo>
                  <a:lnTo>
                    <a:pt x="2" y="524"/>
                  </a:lnTo>
                  <a:lnTo>
                    <a:pt x="0" y="530"/>
                  </a:lnTo>
                  <a:lnTo>
                    <a:pt x="0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23" y="540"/>
                  </a:lnTo>
                  <a:lnTo>
                    <a:pt x="23" y="538"/>
                  </a:lnTo>
                  <a:lnTo>
                    <a:pt x="25" y="532"/>
                  </a:lnTo>
                  <a:lnTo>
                    <a:pt x="25" y="528"/>
                  </a:lnTo>
                  <a:lnTo>
                    <a:pt x="27" y="523"/>
                  </a:lnTo>
                  <a:lnTo>
                    <a:pt x="27" y="517"/>
                  </a:lnTo>
                  <a:lnTo>
                    <a:pt x="31" y="511"/>
                  </a:lnTo>
                  <a:lnTo>
                    <a:pt x="33" y="504"/>
                  </a:lnTo>
                  <a:lnTo>
                    <a:pt x="33" y="496"/>
                  </a:lnTo>
                  <a:lnTo>
                    <a:pt x="36" y="488"/>
                  </a:lnTo>
                  <a:lnTo>
                    <a:pt x="40" y="481"/>
                  </a:lnTo>
                  <a:lnTo>
                    <a:pt x="40" y="475"/>
                  </a:lnTo>
                  <a:lnTo>
                    <a:pt x="42" y="471"/>
                  </a:lnTo>
                  <a:lnTo>
                    <a:pt x="44" y="466"/>
                  </a:lnTo>
                  <a:lnTo>
                    <a:pt x="46" y="462"/>
                  </a:lnTo>
                  <a:lnTo>
                    <a:pt x="46" y="456"/>
                  </a:lnTo>
                  <a:lnTo>
                    <a:pt x="48" y="452"/>
                  </a:lnTo>
                  <a:lnTo>
                    <a:pt x="52" y="447"/>
                  </a:lnTo>
                  <a:lnTo>
                    <a:pt x="54" y="443"/>
                  </a:lnTo>
                  <a:lnTo>
                    <a:pt x="56" y="437"/>
                  </a:lnTo>
                  <a:lnTo>
                    <a:pt x="57" y="431"/>
                  </a:lnTo>
                  <a:lnTo>
                    <a:pt x="59" y="426"/>
                  </a:lnTo>
                  <a:lnTo>
                    <a:pt x="61" y="420"/>
                  </a:lnTo>
                  <a:lnTo>
                    <a:pt x="63" y="414"/>
                  </a:lnTo>
                  <a:lnTo>
                    <a:pt x="65" y="408"/>
                  </a:lnTo>
                  <a:lnTo>
                    <a:pt x="67" y="403"/>
                  </a:lnTo>
                  <a:lnTo>
                    <a:pt x="71" y="397"/>
                  </a:lnTo>
                  <a:lnTo>
                    <a:pt x="73" y="391"/>
                  </a:lnTo>
                  <a:lnTo>
                    <a:pt x="75" y="386"/>
                  </a:lnTo>
                  <a:lnTo>
                    <a:pt x="78" y="380"/>
                  </a:lnTo>
                  <a:lnTo>
                    <a:pt x="80" y="374"/>
                  </a:lnTo>
                  <a:lnTo>
                    <a:pt x="82" y="369"/>
                  </a:lnTo>
                  <a:lnTo>
                    <a:pt x="86" y="361"/>
                  </a:lnTo>
                  <a:lnTo>
                    <a:pt x="90" y="355"/>
                  </a:lnTo>
                  <a:lnTo>
                    <a:pt x="94" y="351"/>
                  </a:lnTo>
                  <a:lnTo>
                    <a:pt x="95" y="344"/>
                  </a:lnTo>
                  <a:lnTo>
                    <a:pt x="97" y="338"/>
                  </a:lnTo>
                  <a:lnTo>
                    <a:pt x="101" y="332"/>
                  </a:lnTo>
                  <a:lnTo>
                    <a:pt x="105" y="327"/>
                  </a:lnTo>
                  <a:lnTo>
                    <a:pt x="109" y="321"/>
                  </a:lnTo>
                  <a:lnTo>
                    <a:pt x="113" y="315"/>
                  </a:lnTo>
                  <a:lnTo>
                    <a:pt x="116" y="310"/>
                  </a:lnTo>
                  <a:lnTo>
                    <a:pt x="120" y="304"/>
                  </a:lnTo>
                  <a:lnTo>
                    <a:pt x="122" y="298"/>
                  </a:lnTo>
                  <a:lnTo>
                    <a:pt x="126" y="293"/>
                  </a:lnTo>
                  <a:lnTo>
                    <a:pt x="130" y="287"/>
                  </a:lnTo>
                  <a:lnTo>
                    <a:pt x="133" y="281"/>
                  </a:lnTo>
                  <a:lnTo>
                    <a:pt x="137" y="275"/>
                  </a:lnTo>
                  <a:lnTo>
                    <a:pt x="143" y="272"/>
                  </a:lnTo>
                  <a:lnTo>
                    <a:pt x="147" y="266"/>
                  </a:lnTo>
                  <a:lnTo>
                    <a:pt x="151" y="260"/>
                  </a:lnTo>
                  <a:lnTo>
                    <a:pt x="154" y="255"/>
                  </a:lnTo>
                  <a:lnTo>
                    <a:pt x="158" y="249"/>
                  </a:lnTo>
                  <a:lnTo>
                    <a:pt x="164" y="245"/>
                  </a:lnTo>
                  <a:lnTo>
                    <a:pt x="168" y="239"/>
                  </a:lnTo>
                  <a:lnTo>
                    <a:pt x="171" y="236"/>
                  </a:lnTo>
                  <a:lnTo>
                    <a:pt x="175" y="230"/>
                  </a:lnTo>
                  <a:lnTo>
                    <a:pt x="179" y="226"/>
                  </a:lnTo>
                  <a:lnTo>
                    <a:pt x="183" y="220"/>
                  </a:lnTo>
                  <a:lnTo>
                    <a:pt x="187" y="217"/>
                  </a:lnTo>
                  <a:lnTo>
                    <a:pt x="190" y="211"/>
                  </a:lnTo>
                  <a:lnTo>
                    <a:pt x="194" y="207"/>
                  </a:lnTo>
                  <a:lnTo>
                    <a:pt x="200" y="203"/>
                  </a:lnTo>
                  <a:lnTo>
                    <a:pt x="208" y="194"/>
                  </a:lnTo>
                  <a:lnTo>
                    <a:pt x="215" y="186"/>
                  </a:lnTo>
                  <a:lnTo>
                    <a:pt x="223" y="179"/>
                  </a:lnTo>
                  <a:lnTo>
                    <a:pt x="230" y="171"/>
                  </a:lnTo>
                  <a:lnTo>
                    <a:pt x="238" y="165"/>
                  </a:lnTo>
                  <a:lnTo>
                    <a:pt x="246" y="158"/>
                  </a:lnTo>
                  <a:lnTo>
                    <a:pt x="251" y="150"/>
                  </a:lnTo>
                  <a:lnTo>
                    <a:pt x="259" y="144"/>
                  </a:lnTo>
                  <a:lnTo>
                    <a:pt x="265" y="139"/>
                  </a:lnTo>
                  <a:lnTo>
                    <a:pt x="272" y="135"/>
                  </a:lnTo>
                  <a:lnTo>
                    <a:pt x="278" y="129"/>
                  </a:lnTo>
                  <a:lnTo>
                    <a:pt x="284" y="123"/>
                  </a:lnTo>
                  <a:lnTo>
                    <a:pt x="289" y="118"/>
                  </a:lnTo>
                  <a:lnTo>
                    <a:pt x="297" y="114"/>
                  </a:lnTo>
                  <a:lnTo>
                    <a:pt x="303" y="108"/>
                  </a:lnTo>
                  <a:lnTo>
                    <a:pt x="308" y="104"/>
                  </a:lnTo>
                  <a:lnTo>
                    <a:pt x="312" y="101"/>
                  </a:lnTo>
                  <a:lnTo>
                    <a:pt x="318" y="99"/>
                  </a:lnTo>
                  <a:lnTo>
                    <a:pt x="323" y="95"/>
                  </a:lnTo>
                  <a:lnTo>
                    <a:pt x="327" y="91"/>
                  </a:lnTo>
                  <a:lnTo>
                    <a:pt x="331" y="87"/>
                  </a:lnTo>
                  <a:lnTo>
                    <a:pt x="337" y="85"/>
                  </a:lnTo>
                  <a:lnTo>
                    <a:pt x="344" y="80"/>
                  </a:lnTo>
                  <a:lnTo>
                    <a:pt x="352" y="78"/>
                  </a:lnTo>
                  <a:lnTo>
                    <a:pt x="356" y="74"/>
                  </a:lnTo>
                  <a:lnTo>
                    <a:pt x="363" y="70"/>
                  </a:lnTo>
                  <a:lnTo>
                    <a:pt x="371" y="66"/>
                  </a:lnTo>
                  <a:lnTo>
                    <a:pt x="379" y="65"/>
                  </a:lnTo>
                  <a:lnTo>
                    <a:pt x="386" y="61"/>
                  </a:lnTo>
                  <a:lnTo>
                    <a:pt x="396" y="57"/>
                  </a:lnTo>
                  <a:lnTo>
                    <a:pt x="403" y="53"/>
                  </a:lnTo>
                  <a:lnTo>
                    <a:pt x="413" y="51"/>
                  </a:lnTo>
                  <a:lnTo>
                    <a:pt x="420" y="47"/>
                  </a:lnTo>
                  <a:lnTo>
                    <a:pt x="428" y="46"/>
                  </a:lnTo>
                  <a:lnTo>
                    <a:pt x="438" y="44"/>
                  </a:lnTo>
                  <a:lnTo>
                    <a:pt x="445" y="40"/>
                  </a:lnTo>
                  <a:lnTo>
                    <a:pt x="453" y="38"/>
                  </a:lnTo>
                  <a:lnTo>
                    <a:pt x="460" y="36"/>
                  </a:lnTo>
                  <a:lnTo>
                    <a:pt x="466" y="34"/>
                  </a:lnTo>
                  <a:lnTo>
                    <a:pt x="472" y="34"/>
                  </a:lnTo>
                  <a:lnTo>
                    <a:pt x="477" y="32"/>
                  </a:lnTo>
                  <a:lnTo>
                    <a:pt x="483" y="30"/>
                  </a:lnTo>
                  <a:lnTo>
                    <a:pt x="489" y="28"/>
                  </a:lnTo>
                  <a:lnTo>
                    <a:pt x="496" y="28"/>
                  </a:lnTo>
                  <a:lnTo>
                    <a:pt x="502" y="27"/>
                  </a:lnTo>
                  <a:lnTo>
                    <a:pt x="510" y="25"/>
                  </a:lnTo>
                  <a:lnTo>
                    <a:pt x="515" y="25"/>
                  </a:lnTo>
                  <a:lnTo>
                    <a:pt x="523" y="25"/>
                  </a:lnTo>
                  <a:lnTo>
                    <a:pt x="529" y="23"/>
                  </a:lnTo>
                  <a:lnTo>
                    <a:pt x="536" y="21"/>
                  </a:lnTo>
                  <a:lnTo>
                    <a:pt x="540" y="21"/>
                  </a:lnTo>
                  <a:lnTo>
                    <a:pt x="546" y="21"/>
                  </a:lnTo>
                  <a:lnTo>
                    <a:pt x="553" y="21"/>
                  </a:lnTo>
                  <a:lnTo>
                    <a:pt x="555" y="21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69" name="Freeform 323"/>
            <p:cNvSpPr>
              <a:spLocks/>
            </p:cNvSpPr>
            <p:nvPr/>
          </p:nvSpPr>
          <p:spPr bwMode="auto">
            <a:xfrm>
              <a:off x="4970" y="3005"/>
              <a:ext cx="306" cy="405"/>
            </a:xfrm>
            <a:custGeom>
              <a:avLst/>
              <a:gdLst>
                <a:gd name="T0" fmla="*/ 1 w 612"/>
                <a:gd name="T1" fmla="*/ 0 h 809"/>
                <a:gd name="T2" fmla="*/ 1 w 612"/>
                <a:gd name="T3" fmla="*/ 1 h 809"/>
                <a:gd name="T4" fmla="*/ 1 w 612"/>
                <a:gd name="T5" fmla="*/ 1 h 809"/>
                <a:gd name="T6" fmla="*/ 1 w 612"/>
                <a:gd name="T7" fmla="*/ 1 h 809"/>
                <a:gd name="T8" fmla="*/ 2 w 612"/>
                <a:gd name="T9" fmla="*/ 1 h 809"/>
                <a:gd name="T10" fmla="*/ 2 w 612"/>
                <a:gd name="T11" fmla="*/ 1 h 809"/>
                <a:gd name="T12" fmla="*/ 3 w 612"/>
                <a:gd name="T13" fmla="*/ 1 h 809"/>
                <a:gd name="T14" fmla="*/ 3 w 612"/>
                <a:gd name="T15" fmla="*/ 1 h 809"/>
                <a:gd name="T16" fmla="*/ 5 w 612"/>
                <a:gd name="T17" fmla="*/ 2 h 809"/>
                <a:gd name="T18" fmla="*/ 5 w 612"/>
                <a:gd name="T19" fmla="*/ 2 h 809"/>
                <a:gd name="T20" fmla="*/ 5 w 612"/>
                <a:gd name="T21" fmla="*/ 2 h 809"/>
                <a:gd name="T22" fmla="*/ 6 w 612"/>
                <a:gd name="T23" fmla="*/ 3 h 809"/>
                <a:gd name="T24" fmla="*/ 6 w 612"/>
                <a:gd name="T25" fmla="*/ 3 h 809"/>
                <a:gd name="T26" fmla="*/ 7 w 612"/>
                <a:gd name="T27" fmla="*/ 4 h 809"/>
                <a:gd name="T28" fmla="*/ 7 w 612"/>
                <a:gd name="T29" fmla="*/ 4 h 809"/>
                <a:gd name="T30" fmla="*/ 9 w 612"/>
                <a:gd name="T31" fmla="*/ 5 h 809"/>
                <a:gd name="T32" fmla="*/ 9 w 612"/>
                <a:gd name="T33" fmla="*/ 6 h 809"/>
                <a:gd name="T34" fmla="*/ 9 w 612"/>
                <a:gd name="T35" fmla="*/ 6 h 809"/>
                <a:gd name="T36" fmla="*/ 10 w 612"/>
                <a:gd name="T37" fmla="*/ 7 h 809"/>
                <a:gd name="T38" fmla="*/ 10 w 612"/>
                <a:gd name="T39" fmla="*/ 8 h 809"/>
                <a:gd name="T40" fmla="*/ 10 w 612"/>
                <a:gd name="T41" fmla="*/ 8 h 809"/>
                <a:gd name="T42" fmla="*/ 10 w 612"/>
                <a:gd name="T43" fmla="*/ 9 h 809"/>
                <a:gd name="T44" fmla="*/ 10 w 612"/>
                <a:gd name="T45" fmla="*/ 9 h 809"/>
                <a:gd name="T46" fmla="*/ 10 w 612"/>
                <a:gd name="T47" fmla="*/ 10 h 809"/>
                <a:gd name="T48" fmla="*/ 10 w 612"/>
                <a:gd name="T49" fmla="*/ 10 h 809"/>
                <a:gd name="T50" fmla="*/ 10 w 612"/>
                <a:gd name="T51" fmla="*/ 11 h 809"/>
                <a:gd name="T52" fmla="*/ 10 w 612"/>
                <a:gd name="T53" fmla="*/ 11 h 809"/>
                <a:gd name="T54" fmla="*/ 10 w 612"/>
                <a:gd name="T55" fmla="*/ 12 h 809"/>
                <a:gd name="T56" fmla="*/ 10 w 612"/>
                <a:gd name="T57" fmla="*/ 12 h 809"/>
                <a:gd name="T58" fmla="*/ 10 w 612"/>
                <a:gd name="T59" fmla="*/ 13 h 809"/>
                <a:gd name="T60" fmla="*/ 9 w 612"/>
                <a:gd name="T61" fmla="*/ 13 h 809"/>
                <a:gd name="T62" fmla="*/ 9 w 612"/>
                <a:gd name="T63" fmla="*/ 13 h 809"/>
                <a:gd name="T64" fmla="*/ 10 w 612"/>
                <a:gd name="T65" fmla="*/ 12 h 809"/>
                <a:gd name="T66" fmla="*/ 10 w 612"/>
                <a:gd name="T67" fmla="*/ 12 h 809"/>
                <a:gd name="T68" fmla="*/ 10 w 612"/>
                <a:gd name="T69" fmla="*/ 11 h 809"/>
                <a:gd name="T70" fmla="*/ 10 w 612"/>
                <a:gd name="T71" fmla="*/ 11 h 809"/>
                <a:gd name="T72" fmla="*/ 10 w 612"/>
                <a:gd name="T73" fmla="*/ 10 h 809"/>
                <a:gd name="T74" fmla="*/ 10 w 612"/>
                <a:gd name="T75" fmla="*/ 10 h 809"/>
                <a:gd name="T76" fmla="*/ 10 w 612"/>
                <a:gd name="T77" fmla="*/ 9 h 809"/>
                <a:gd name="T78" fmla="*/ 10 w 612"/>
                <a:gd name="T79" fmla="*/ 9 h 809"/>
                <a:gd name="T80" fmla="*/ 9 w 612"/>
                <a:gd name="T81" fmla="*/ 8 h 809"/>
                <a:gd name="T82" fmla="*/ 9 w 612"/>
                <a:gd name="T83" fmla="*/ 7 h 809"/>
                <a:gd name="T84" fmla="*/ 9 w 612"/>
                <a:gd name="T85" fmla="*/ 7 h 809"/>
                <a:gd name="T86" fmla="*/ 9 w 612"/>
                <a:gd name="T87" fmla="*/ 6 h 809"/>
                <a:gd name="T88" fmla="*/ 9 w 612"/>
                <a:gd name="T89" fmla="*/ 6 h 809"/>
                <a:gd name="T90" fmla="*/ 7 w 612"/>
                <a:gd name="T91" fmla="*/ 5 h 809"/>
                <a:gd name="T92" fmla="*/ 7 w 612"/>
                <a:gd name="T93" fmla="*/ 5 h 809"/>
                <a:gd name="T94" fmla="*/ 7 w 612"/>
                <a:gd name="T95" fmla="*/ 4 h 809"/>
                <a:gd name="T96" fmla="*/ 6 w 612"/>
                <a:gd name="T97" fmla="*/ 4 h 809"/>
                <a:gd name="T98" fmla="*/ 6 w 612"/>
                <a:gd name="T99" fmla="*/ 3 h 809"/>
                <a:gd name="T100" fmla="*/ 5 w 612"/>
                <a:gd name="T101" fmla="*/ 3 h 809"/>
                <a:gd name="T102" fmla="*/ 5 w 612"/>
                <a:gd name="T103" fmla="*/ 3 h 809"/>
                <a:gd name="T104" fmla="*/ 5 w 612"/>
                <a:gd name="T105" fmla="*/ 2 h 809"/>
                <a:gd name="T106" fmla="*/ 5 w 612"/>
                <a:gd name="T107" fmla="*/ 2 h 809"/>
                <a:gd name="T108" fmla="*/ 3 w 612"/>
                <a:gd name="T109" fmla="*/ 2 h 809"/>
                <a:gd name="T110" fmla="*/ 3 w 612"/>
                <a:gd name="T111" fmla="*/ 1 h 809"/>
                <a:gd name="T112" fmla="*/ 2 w 612"/>
                <a:gd name="T113" fmla="*/ 1 h 809"/>
                <a:gd name="T114" fmla="*/ 2 w 612"/>
                <a:gd name="T115" fmla="*/ 1 h 809"/>
                <a:gd name="T116" fmla="*/ 1 w 612"/>
                <a:gd name="T117" fmla="*/ 1 h 809"/>
                <a:gd name="T118" fmla="*/ 1 w 612"/>
                <a:gd name="T119" fmla="*/ 1 h 8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12"/>
                <a:gd name="T181" fmla="*/ 0 h 809"/>
                <a:gd name="T182" fmla="*/ 612 w 612"/>
                <a:gd name="T183" fmla="*/ 809 h 8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12" h="809">
                  <a:moveTo>
                    <a:pt x="0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2"/>
                  </a:lnTo>
                  <a:lnTo>
                    <a:pt x="53" y="2"/>
                  </a:lnTo>
                  <a:lnTo>
                    <a:pt x="59" y="2"/>
                  </a:lnTo>
                  <a:lnTo>
                    <a:pt x="63" y="2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7" y="4"/>
                  </a:lnTo>
                  <a:lnTo>
                    <a:pt x="93" y="5"/>
                  </a:lnTo>
                  <a:lnTo>
                    <a:pt x="99" y="7"/>
                  </a:lnTo>
                  <a:lnTo>
                    <a:pt x="102" y="7"/>
                  </a:lnTo>
                  <a:lnTo>
                    <a:pt x="108" y="7"/>
                  </a:lnTo>
                  <a:lnTo>
                    <a:pt x="114" y="7"/>
                  </a:lnTo>
                  <a:lnTo>
                    <a:pt x="120" y="9"/>
                  </a:lnTo>
                  <a:lnTo>
                    <a:pt x="123" y="9"/>
                  </a:lnTo>
                  <a:lnTo>
                    <a:pt x="129" y="9"/>
                  </a:lnTo>
                  <a:lnTo>
                    <a:pt x="137" y="11"/>
                  </a:lnTo>
                  <a:lnTo>
                    <a:pt x="142" y="13"/>
                  </a:lnTo>
                  <a:lnTo>
                    <a:pt x="146" y="13"/>
                  </a:lnTo>
                  <a:lnTo>
                    <a:pt x="152" y="15"/>
                  </a:lnTo>
                  <a:lnTo>
                    <a:pt x="158" y="15"/>
                  </a:lnTo>
                  <a:lnTo>
                    <a:pt x="165" y="17"/>
                  </a:lnTo>
                  <a:lnTo>
                    <a:pt x="171" y="19"/>
                  </a:lnTo>
                  <a:lnTo>
                    <a:pt x="177" y="21"/>
                  </a:lnTo>
                  <a:lnTo>
                    <a:pt x="182" y="23"/>
                  </a:lnTo>
                  <a:lnTo>
                    <a:pt x="188" y="24"/>
                  </a:lnTo>
                  <a:lnTo>
                    <a:pt x="194" y="24"/>
                  </a:lnTo>
                  <a:lnTo>
                    <a:pt x="199" y="26"/>
                  </a:lnTo>
                  <a:lnTo>
                    <a:pt x="205" y="28"/>
                  </a:lnTo>
                  <a:lnTo>
                    <a:pt x="211" y="30"/>
                  </a:lnTo>
                  <a:lnTo>
                    <a:pt x="217" y="34"/>
                  </a:lnTo>
                  <a:lnTo>
                    <a:pt x="222" y="36"/>
                  </a:lnTo>
                  <a:lnTo>
                    <a:pt x="228" y="38"/>
                  </a:lnTo>
                  <a:lnTo>
                    <a:pt x="234" y="42"/>
                  </a:lnTo>
                  <a:lnTo>
                    <a:pt x="239" y="43"/>
                  </a:lnTo>
                  <a:lnTo>
                    <a:pt x="245" y="45"/>
                  </a:lnTo>
                  <a:lnTo>
                    <a:pt x="249" y="49"/>
                  </a:lnTo>
                  <a:lnTo>
                    <a:pt x="255" y="51"/>
                  </a:lnTo>
                  <a:lnTo>
                    <a:pt x="260" y="53"/>
                  </a:lnTo>
                  <a:lnTo>
                    <a:pt x="266" y="57"/>
                  </a:lnTo>
                  <a:lnTo>
                    <a:pt x="270" y="61"/>
                  </a:lnTo>
                  <a:lnTo>
                    <a:pt x="275" y="64"/>
                  </a:lnTo>
                  <a:lnTo>
                    <a:pt x="281" y="66"/>
                  </a:lnTo>
                  <a:lnTo>
                    <a:pt x="285" y="70"/>
                  </a:lnTo>
                  <a:lnTo>
                    <a:pt x="289" y="74"/>
                  </a:lnTo>
                  <a:lnTo>
                    <a:pt x="294" y="78"/>
                  </a:lnTo>
                  <a:lnTo>
                    <a:pt x="298" y="80"/>
                  </a:lnTo>
                  <a:lnTo>
                    <a:pt x="304" y="83"/>
                  </a:lnTo>
                  <a:lnTo>
                    <a:pt x="310" y="85"/>
                  </a:lnTo>
                  <a:lnTo>
                    <a:pt x="313" y="91"/>
                  </a:lnTo>
                  <a:lnTo>
                    <a:pt x="323" y="97"/>
                  </a:lnTo>
                  <a:lnTo>
                    <a:pt x="332" y="104"/>
                  </a:lnTo>
                  <a:lnTo>
                    <a:pt x="340" y="110"/>
                  </a:lnTo>
                  <a:lnTo>
                    <a:pt x="350" y="118"/>
                  </a:lnTo>
                  <a:lnTo>
                    <a:pt x="357" y="123"/>
                  </a:lnTo>
                  <a:lnTo>
                    <a:pt x="365" y="129"/>
                  </a:lnTo>
                  <a:lnTo>
                    <a:pt x="372" y="135"/>
                  </a:lnTo>
                  <a:lnTo>
                    <a:pt x="380" y="142"/>
                  </a:lnTo>
                  <a:lnTo>
                    <a:pt x="388" y="148"/>
                  </a:lnTo>
                  <a:lnTo>
                    <a:pt x="395" y="154"/>
                  </a:lnTo>
                  <a:lnTo>
                    <a:pt x="403" y="159"/>
                  </a:lnTo>
                  <a:lnTo>
                    <a:pt x="410" y="167"/>
                  </a:lnTo>
                  <a:lnTo>
                    <a:pt x="416" y="171"/>
                  </a:lnTo>
                  <a:lnTo>
                    <a:pt x="424" y="176"/>
                  </a:lnTo>
                  <a:lnTo>
                    <a:pt x="429" y="182"/>
                  </a:lnTo>
                  <a:lnTo>
                    <a:pt x="437" y="188"/>
                  </a:lnTo>
                  <a:lnTo>
                    <a:pt x="441" y="192"/>
                  </a:lnTo>
                  <a:lnTo>
                    <a:pt x="446" y="197"/>
                  </a:lnTo>
                  <a:lnTo>
                    <a:pt x="450" y="203"/>
                  </a:lnTo>
                  <a:lnTo>
                    <a:pt x="456" y="207"/>
                  </a:lnTo>
                  <a:lnTo>
                    <a:pt x="462" y="211"/>
                  </a:lnTo>
                  <a:lnTo>
                    <a:pt x="465" y="216"/>
                  </a:lnTo>
                  <a:lnTo>
                    <a:pt x="469" y="220"/>
                  </a:lnTo>
                  <a:lnTo>
                    <a:pt x="473" y="224"/>
                  </a:lnTo>
                  <a:lnTo>
                    <a:pt x="481" y="232"/>
                  </a:lnTo>
                  <a:lnTo>
                    <a:pt x="486" y="237"/>
                  </a:lnTo>
                  <a:lnTo>
                    <a:pt x="490" y="243"/>
                  </a:lnTo>
                  <a:lnTo>
                    <a:pt x="496" y="252"/>
                  </a:lnTo>
                  <a:lnTo>
                    <a:pt x="498" y="256"/>
                  </a:lnTo>
                  <a:lnTo>
                    <a:pt x="502" y="262"/>
                  </a:lnTo>
                  <a:lnTo>
                    <a:pt x="505" y="268"/>
                  </a:lnTo>
                  <a:lnTo>
                    <a:pt x="509" y="273"/>
                  </a:lnTo>
                  <a:lnTo>
                    <a:pt x="513" y="279"/>
                  </a:lnTo>
                  <a:lnTo>
                    <a:pt x="517" y="285"/>
                  </a:lnTo>
                  <a:lnTo>
                    <a:pt x="521" y="292"/>
                  </a:lnTo>
                  <a:lnTo>
                    <a:pt x="524" y="300"/>
                  </a:lnTo>
                  <a:lnTo>
                    <a:pt x="526" y="306"/>
                  </a:lnTo>
                  <a:lnTo>
                    <a:pt x="532" y="313"/>
                  </a:lnTo>
                  <a:lnTo>
                    <a:pt x="534" y="321"/>
                  </a:lnTo>
                  <a:lnTo>
                    <a:pt x="540" y="328"/>
                  </a:lnTo>
                  <a:lnTo>
                    <a:pt x="542" y="336"/>
                  </a:lnTo>
                  <a:lnTo>
                    <a:pt x="545" y="344"/>
                  </a:lnTo>
                  <a:lnTo>
                    <a:pt x="549" y="351"/>
                  </a:lnTo>
                  <a:lnTo>
                    <a:pt x="553" y="359"/>
                  </a:lnTo>
                  <a:lnTo>
                    <a:pt x="557" y="367"/>
                  </a:lnTo>
                  <a:lnTo>
                    <a:pt x="561" y="374"/>
                  </a:lnTo>
                  <a:lnTo>
                    <a:pt x="562" y="382"/>
                  </a:lnTo>
                  <a:lnTo>
                    <a:pt x="568" y="391"/>
                  </a:lnTo>
                  <a:lnTo>
                    <a:pt x="570" y="397"/>
                  </a:lnTo>
                  <a:lnTo>
                    <a:pt x="574" y="405"/>
                  </a:lnTo>
                  <a:lnTo>
                    <a:pt x="576" y="412"/>
                  </a:lnTo>
                  <a:lnTo>
                    <a:pt x="580" y="420"/>
                  </a:lnTo>
                  <a:lnTo>
                    <a:pt x="581" y="427"/>
                  </a:lnTo>
                  <a:lnTo>
                    <a:pt x="583" y="435"/>
                  </a:lnTo>
                  <a:lnTo>
                    <a:pt x="587" y="441"/>
                  </a:lnTo>
                  <a:lnTo>
                    <a:pt x="589" y="448"/>
                  </a:lnTo>
                  <a:lnTo>
                    <a:pt x="589" y="454"/>
                  </a:lnTo>
                  <a:lnTo>
                    <a:pt x="591" y="460"/>
                  </a:lnTo>
                  <a:lnTo>
                    <a:pt x="593" y="465"/>
                  </a:lnTo>
                  <a:lnTo>
                    <a:pt x="595" y="473"/>
                  </a:lnTo>
                  <a:lnTo>
                    <a:pt x="597" y="479"/>
                  </a:lnTo>
                  <a:lnTo>
                    <a:pt x="597" y="486"/>
                  </a:lnTo>
                  <a:lnTo>
                    <a:pt x="599" y="492"/>
                  </a:lnTo>
                  <a:lnTo>
                    <a:pt x="600" y="500"/>
                  </a:lnTo>
                  <a:lnTo>
                    <a:pt x="600" y="507"/>
                  </a:lnTo>
                  <a:lnTo>
                    <a:pt x="602" y="513"/>
                  </a:lnTo>
                  <a:lnTo>
                    <a:pt x="602" y="519"/>
                  </a:lnTo>
                  <a:lnTo>
                    <a:pt x="604" y="526"/>
                  </a:lnTo>
                  <a:lnTo>
                    <a:pt x="604" y="532"/>
                  </a:lnTo>
                  <a:lnTo>
                    <a:pt x="606" y="538"/>
                  </a:lnTo>
                  <a:lnTo>
                    <a:pt x="606" y="543"/>
                  </a:lnTo>
                  <a:lnTo>
                    <a:pt x="608" y="549"/>
                  </a:lnTo>
                  <a:lnTo>
                    <a:pt x="608" y="555"/>
                  </a:lnTo>
                  <a:lnTo>
                    <a:pt x="608" y="560"/>
                  </a:lnTo>
                  <a:lnTo>
                    <a:pt x="608" y="564"/>
                  </a:lnTo>
                  <a:lnTo>
                    <a:pt x="610" y="570"/>
                  </a:lnTo>
                  <a:lnTo>
                    <a:pt x="610" y="574"/>
                  </a:lnTo>
                  <a:lnTo>
                    <a:pt x="610" y="577"/>
                  </a:lnTo>
                  <a:lnTo>
                    <a:pt x="610" y="583"/>
                  </a:lnTo>
                  <a:lnTo>
                    <a:pt x="610" y="587"/>
                  </a:lnTo>
                  <a:lnTo>
                    <a:pt x="610" y="593"/>
                  </a:lnTo>
                  <a:lnTo>
                    <a:pt x="612" y="596"/>
                  </a:lnTo>
                  <a:lnTo>
                    <a:pt x="612" y="598"/>
                  </a:lnTo>
                  <a:lnTo>
                    <a:pt x="612" y="600"/>
                  </a:lnTo>
                  <a:lnTo>
                    <a:pt x="612" y="604"/>
                  </a:lnTo>
                  <a:lnTo>
                    <a:pt x="612" y="610"/>
                  </a:lnTo>
                  <a:lnTo>
                    <a:pt x="612" y="615"/>
                  </a:lnTo>
                  <a:lnTo>
                    <a:pt x="612" y="623"/>
                  </a:lnTo>
                  <a:lnTo>
                    <a:pt x="612" y="633"/>
                  </a:lnTo>
                  <a:lnTo>
                    <a:pt x="612" y="638"/>
                  </a:lnTo>
                  <a:lnTo>
                    <a:pt x="612" y="642"/>
                  </a:lnTo>
                  <a:lnTo>
                    <a:pt x="612" y="648"/>
                  </a:lnTo>
                  <a:lnTo>
                    <a:pt x="612" y="655"/>
                  </a:lnTo>
                  <a:lnTo>
                    <a:pt x="610" y="659"/>
                  </a:lnTo>
                  <a:lnTo>
                    <a:pt x="610" y="665"/>
                  </a:lnTo>
                  <a:lnTo>
                    <a:pt x="610" y="671"/>
                  </a:lnTo>
                  <a:lnTo>
                    <a:pt x="610" y="676"/>
                  </a:lnTo>
                  <a:lnTo>
                    <a:pt x="610" y="682"/>
                  </a:lnTo>
                  <a:lnTo>
                    <a:pt x="610" y="688"/>
                  </a:lnTo>
                  <a:lnTo>
                    <a:pt x="610" y="693"/>
                  </a:lnTo>
                  <a:lnTo>
                    <a:pt x="610" y="699"/>
                  </a:lnTo>
                  <a:lnTo>
                    <a:pt x="610" y="703"/>
                  </a:lnTo>
                  <a:lnTo>
                    <a:pt x="610" y="709"/>
                  </a:lnTo>
                  <a:lnTo>
                    <a:pt x="608" y="712"/>
                  </a:lnTo>
                  <a:lnTo>
                    <a:pt x="608" y="718"/>
                  </a:lnTo>
                  <a:lnTo>
                    <a:pt x="608" y="722"/>
                  </a:lnTo>
                  <a:lnTo>
                    <a:pt x="608" y="726"/>
                  </a:lnTo>
                  <a:lnTo>
                    <a:pt x="608" y="731"/>
                  </a:lnTo>
                  <a:lnTo>
                    <a:pt x="608" y="735"/>
                  </a:lnTo>
                  <a:lnTo>
                    <a:pt x="606" y="741"/>
                  </a:lnTo>
                  <a:lnTo>
                    <a:pt x="604" y="747"/>
                  </a:lnTo>
                  <a:lnTo>
                    <a:pt x="602" y="752"/>
                  </a:lnTo>
                  <a:lnTo>
                    <a:pt x="602" y="760"/>
                  </a:lnTo>
                  <a:lnTo>
                    <a:pt x="600" y="764"/>
                  </a:lnTo>
                  <a:lnTo>
                    <a:pt x="599" y="769"/>
                  </a:lnTo>
                  <a:lnTo>
                    <a:pt x="597" y="775"/>
                  </a:lnTo>
                  <a:lnTo>
                    <a:pt x="597" y="781"/>
                  </a:lnTo>
                  <a:lnTo>
                    <a:pt x="593" y="786"/>
                  </a:lnTo>
                  <a:lnTo>
                    <a:pt x="591" y="790"/>
                  </a:lnTo>
                  <a:lnTo>
                    <a:pt x="589" y="794"/>
                  </a:lnTo>
                  <a:lnTo>
                    <a:pt x="589" y="798"/>
                  </a:lnTo>
                  <a:lnTo>
                    <a:pt x="587" y="804"/>
                  </a:lnTo>
                  <a:lnTo>
                    <a:pt x="587" y="805"/>
                  </a:lnTo>
                  <a:lnTo>
                    <a:pt x="566" y="809"/>
                  </a:lnTo>
                  <a:lnTo>
                    <a:pt x="566" y="807"/>
                  </a:lnTo>
                  <a:lnTo>
                    <a:pt x="568" y="805"/>
                  </a:lnTo>
                  <a:lnTo>
                    <a:pt x="568" y="802"/>
                  </a:lnTo>
                  <a:lnTo>
                    <a:pt x="570" y="796"/>
                  </a:lnTo>
                  <a:lnTo>
                    <a:pt x="574" y="790"/>
                  </a:lnTo>
                  <a:lnTo>
                    <a:pt x="576" y="783"/>
                  </a:lnTo>
                  <a:lnTo>
                    <a:pt x="576" y="779"/>
                  </a:lnTo>
                  <a:lnTo>
                    <a:pt x="578" y="775"/>
                  </a:lnTo>
                  <a:lnTo>
                    <a:pt x="580" y="769"/>
                  </a:lnTo>
                  <a:lnTo>
                    <a:pt x="581" y="766"/>
                  </a:lnTo>
                  <a:lnTo>
                    <a:pt x="581" y="760"/>
                  </a:lnTo>
                  <a:lnTo>
                    <a:pt x="583" y="754"/>
                  </a:lnTo>
                  <a:lnTo>
                    <a:pt x="585" y="748"/>
                  </a:lnTo>
                  <a:lnTo>
                    <a:pt x="587" y="743"/>
                  </a:lnTo>
                  <a:lnTo>
                    <a:pt x="587" y="735"/>
                  </a:lnTo>
                  <a:lnTo>
                    <a:pt x="589" y="728"/>
                  </a:lnTo>
                  <a:lnTo>
                    <a:pt x="589" y="720"/>
                  </a:lnTo>
                  <a:lnTo>
                    <a:pt x="591" y="714"/>
                  </a:lnTo>
                  <a:lnTo>
                    <a:pt x="591" y="705"/>
                  </a:lnTo>
                  <a:lnTo>
                    <a:pt x="593" y="697"/>
                  </a:lnTo>
                  <a:lnTo>
                    <a:pt x="593" y="690"/>
                  </a:lnTo>
                  <a:lnTo>
                    <a:pt x="595" y="682"/>
                  </a:lnTo>
                  <a:lnTo>
                    <a:pt x="595" y="676"/>
                  </a:lnTo>
                  <a:lnTo>
                    <a:pt x="595" y="672"/>
                  </a:lnTo>
                  <a:lnTo>
                    <a:pt x="595" y="667"/>
                  </a:lnTo>
                  <a:lnTo>
                    <a:pt x="597" y="663"/>
                  </a:lnTo>
                  <a:lnTo>
                    <a:pt x="597" y="657"/>
                  </a:lnTo>
                  <a:lnTo>
                    <a:pt x="597" y="653"/>
                  </a:lnTo>
                  <a:lnTo>
                    <a:pt x="597" y="648"/>
                  </a:lnTo>
                  <a:lnTo>
                    <a:pt x="597" y="644"/>
                  </a:lnTo>
                  <a:lnTo>
                    <a:pt x="597" y="640"/>
                  </a:lnTo>
                  <a:lnTo>
                    <a:pt x="597" y="634"/>
                  </a:lnTo>
                  <a:lnTo>
                    <a:pt x="597" y="629"/>
                  </a:lnTo>
                  <a:lnTo>
                    <a:pt x="597" y="625"/>
                  </a:lnTo>
                  <a:lnTo>
                    <a:pt x="595" y="619"/>
                  </a:lnTo>
                  <a:lnTo>
                    <a:pt x="595" y="614"/>
                  </a:lnTo>
                  <a:lnTo>
                    <a:pt x="595" y="610"/>
                  </a:lnTo>
                  <a:lnTo>
                    <a:pt x="595" y="604"/>
                  </a:lnTo>
                  <a:lnTo>
                    <a:pt x="595" y="598"/>
                  </a:lnTo>
                  <a:lnTo>
                    <a:pt x="593" y="595"/>
                  </a:lnTo>
                  <a:lnTo>
                    <a:pt x="593" y="589"/>
                  </a:lnTo>
                  <a:lnTo>
                    <a:pt x="593" y="585"/>
                  </a:lnTo>
                  <a:lnTo>
                    <a:pt x="593" y="579"/>
                  </a:lnTo>
                  <a:lnTo>
                    <a:pt x="591" y="576"/>
                  </a:lnTo>
                  <a:lnTo>
                    <a:pt x="591" y="570"/>
                  </a:lnTo>
                  <a:lnTo>
                    <a:pt x="591" y="566"/>
                  </a:lnTo>
                  <a:lnTo>
                    <a:pt x="591" y="560"/>
                  </a:lnTo>
                  <a:lnTo>
                    <a:pt x="589" y="557"/>
                  </a:lnTo>
                  <a:lnTo>
                    <a:pt x="589" y="551"/>
                  </a:lnTo>
                  <a:lnTo>
                    <a:pt x="589" y="547"/>
                  </a:lnTo>
                  <a:lnTo>
                    <a:pt x="587" y="538"/>
                  </a:lnTo>
                  <a:lnTo>
                    <a:pt x="587" y="530"/>
                  </a:lnTo>
                  <a:lnTo>
                    <a:pt x="585" y="522"/>
                  </a:lnTo>
                  <a:lnTo>
                    <a:pt x="583" y="513"/>
                  </a:lnTo>
                  <a:lnTo>
                    <a:pt x="581" y="505"/>
                  </a:lnTo>
                  <a:lnTo>
                    <a:pt x="581" y="498"/>
                  </a:lnTo>
                  <a:lnTo>
                    <a:pt x="580" y="490"/>
                  </a:lnTo>
                  <a:lnTo>
                    <a:pt x="578" y="482"/>
                  </a:lnTo>
                  <a:lnTo>
                    <a:pt x="576" y="477"/>
                  </a:lnTo>
                  <a:lnTo>
                    <a:pt x="576" y="471"/>
                  </a:lnTo>
                  <a:lnTo>
                    <a:pt x="574" y="463"/>
                  </a:lnTo>
                  <a:lnTo>
                    <a:pt x="574" y="458"/>
                  </a:lnTo>
                  <a:lnTo>
                    <a:pt x="572" y="454"/>
                  </a:lnTo>
                  <a:lnTo>
                    <a:pt x="570" y="450"/>
                  </a:lnTo>
                  <a:lnTo>
                    <a:pt x="568" y="441"/>
                  </a:lnTo>
                  <a:lnTo>
                    <a:pt x="568" y="435"/>
                  </a:lnTo>
                  <a:lnTo>
                    <a:pt x="566" y="431"/>
                  </a:lnTo>
                  <a:lnTo>
                    <a:pt x="564" y="429"/>
                  </a:lnTo>
                  <a:lnTo>
                    <a:pt x="562" y="425"/>
                  </a:lnTo>
                  <a:lnTo>
                    <a:pt x="561" y="420"/>
                  </a:lnTo>
                  <a:lnTo>
                    <a:pt x="557" y="412"/>
                  </a:lnTo>
                  <a:lnTo>
                    <a:pt x="553" y="406"/>
                  </a:lnTo>
                  <a:lnTo>
                    <a:pt x="551" y="403"/>
                  </a:lnTo>
                  <a:lnTo>
                    <a:pt x="549" y="397"/>
                  </a:lnTo>
                  <a:lnTo>
                    <a:pt x="547" y="391"/>
                  </a:lnTo>
                  <a:lnTo>
                    <a:pt x="543" y="386"/>
                  </a:lnTo>
                  <a:lnTo>
                    <a:pt x="540" y="380"/>
                  </a:lnTo>
                  <a:lnTo>
                    <a:pt x="538" y="374"/>
                  </a:lnTo>
                  <a:lnTo>
                    <a:pt x="536" y="368"/>
                  </a:lnTo>
                  <a:lnTo>
                    <a:pt x="532" y="363"/>
                  </a:lnTo>
                  <a:lnTo>
                    <a:pt x="528" y="357"/>
                  </a:lnTo>
                  <a:lnTo>
                    <a:pt x="526" y="349"/>
                  </a:lnTo>
                  <a:lnTo>
                    <a:pt x="523" y="344"/>
                  </a:lnTo>
                  <a:lnTo>
                    <a:pt x="521" y="338"/>
                  </a:lnTo>
                  <a:lnTo>
                    <a:pt x="517" y="332"/>
                  </a:lnTo>
                  <a:lnTo>
                    <a:pt x="515" y="327"/>
                  </a:lnTo>
                  <a:lnTo>
                    <a:pt x="513" y="321"/>
                  </a:lnTo>
                  <a:lnTo>
                    <a:pt x="509" y="315"/>
                  </a:lnTo>
                  <a:lnTo>
                    <a:pt x="507" y="311"/>
                  </a:lnTo>
                  <a:lnTo>
                    <a:pt x="505" y="306"/>
                  </a:lnTo>
                  <a:lnTo>
                    <a:pt x="504" y="302"/>
                  </a:lnTo>
                  <a:lnTo>
                    <a:pt x="500" y="294"/>
                  </a:lnTo>
                  <a:lnTo>
                    <a:pt x="498" y="289"/>
                  </a:lnTo>
                  <a:lnTo>
                    <a:pt x="496" y="281"/>
                  </a:lnTo>
                  <a:lnTo>
                    <a:pt x="490" y="275"/>
                  </a:lnTo>
                  <a:lnTo>
                    <a:pt x="486" y="271"/>
                  </a:lnTo>
                  <a:lnTo>
                    <a:pt x="483" y="268"/>
                  </a:lnTo>
                  <a:lnTo>
                    <a:pt x="479" y="262"/>
                  </a:lnTo>
                  <a:lnTo>
                    <a:pt x="475" y="258"/>
                  </a:lnTo>
                  <a:lnTo>
                    <a:pt x="469" y="252"/>
                  </a:lnTo>
                  <a:lnTo>
                    <a:pt x="465" y="247"/>
                  </a:lnTo>
                  <a:lnTo>
                    <a:pt x="460" y="241"/>
                  </a:lnTo>
                  <a:lnTo>
                    <a:pt x="456" y="235"/>
                  </a:lnTo>
                  <a:lnTo>
                    <a:pt x="450" y="230"/>
                  </a:lnTo>
                  <a:lnTo>
                    <a:pt x="445" y="226"/>
                  </a:lnTo>
                  <a:lnTo>
                    <a:pt x="439" y="220"/>
                  </a:lnTo>
                  <a:lnTo>
                    <a:pt x="435" y="214"/>
                  </a:lnTo>
                  <a:lnTo>
                    <a:pt x="429" y="209"/>
                  </a:lnTo>
                  <a:lnTo>
                    <a:pt x="422" y="205"/>
                  </a:lnTo>
                  <a:lnTo>
                    <a:pt x="418" y="199"/>
                  </a:lnTo>
                  <a:lnTo>
                    <a:pt x="412" y="194"/>
                  </a:lnTo>
                  <a:lnTo>
                    <a:pt x="408" y="190"/>
                  </a:lnTo>
                  <a:lnTo>
                    <a:pt x="403" y="184"/>
                  </a:lnTo>
                  <a:lnTo>
                    <a:pt x="397" y="180"/>
                  </a:lnTo>
                  <a:lnTo>
                    <a:pt x="393" y="176"/>
                  </a:lnTo>
                  <a:lnTo>
                    <a:pt x="386" y="169"/>
                  </a:lnTo>
                  <a:lnTo>
                    <a:pt x="382" y="165"/>
                  </a:lnTo>
                  <a:lnTo>
                    <a:pt x="378" y="163"/>
                  </a:lnTo>
                  <a:lnTo>
                    <a:pt x="378" y="161"/>
                  </a:lnTo>
                  <a:lnTo>
                    <a:pt x="376" y="159"/>
                  </a:lnTo>
                  <a:lnTo>
                    <a:pt x="372" y="157"/>
                  </a:lnTo>
                  <a:lnTo>
                    <a:pt x="367" y="154"/>
                  </a:lnTo>
                  <a:lnTo>
                    <a:pt x="359" y="148"/>
                  </a:lnTo>
                  <a:lnTo>
                    <a:pt x="353" y="144"/>
                  </a:lnTo>
                  <a:lnTo>
                    <a:pt x="350" y="140"/>
                  </a:lnTo>
                  <a:lnTo>
                    <a:pt x="344" y="138"/>
                  </a:lnTo>
                  <a:lnTo>
                    <a:pt x="338" y="135"/>
                  </a:lnTo>
                  <a:lnTo>
                    <a:pt x="332" y="131"/>
                  </a:lnTo>
                  <a:lnTo>
                    <a:pt x="327" y="127"/>
                  </a:lnTo>
                  <a:lnTo>
                    <a:pt x="321" y="123"/>
                  </a:lnTo>
                  <a:lnTo>
                    <a:pt x="317" y="119"/>
                  </a:lnTo>
                  <a:lnTo>
                    <a:pt x="310" y="114"/>
                  </a:lnTo>
                  <a:lnTo>
                    <a:pt x="304" y="110"/>
                  </a:lnTo>
                  <a:lnTo>
                    <a:pt x="296" y="106"/>
                  </a:lnTo>
                  <a:lnTo>
                    <a:pt x="291" y="102"/>
                  </a:lnTo>
                  <a:lnTo>
                    <a:pt x="285" y="99"/>
                  </a:lnTo>
                  <a:lnTo>
                    <a:pt x="279" y="95"/>
                  </a:lnTo>
                  <a:lnTo>
                    <a:pt x="272" y="91"/>
                  </a:lnTo>
                  <a:lnTo>
                    <a:pt x="268" y="87"/>
                  </a:lnTo>
                  <a:lnTo>
                    <a:pt x="262" y="83"/>
                  </a:lnTo>
                  <a:lnTo>
                    <a:pt x="255" y="80"/>
                  </a:lnTo>
                  <a:lnTo>
                    <a:pt x="251" y="76"/>
                  </a:lnTo>
                  <a:lnTo>
                    <a:pt x="247" y="72"/>
                  </a:lnTo>
                  <a:lnTo>
                    <a:pt x="237" y="68"/>
                  </a:lnTo>
                  <a:lnTo>
                    <a:pt x="232" y="64"/>
                  </a:lnTo>
                  <a:lnTo>
                    <a:pt x="226" y="62"/>
                  </a:lnTo>
                  <a:lnTo>
                    <a:pt x="224" y="61"/>
                  </a:lnTo>
                  <a:lnTo>
                    <a:pt x="218" y="57"/>
                  </a:lnTo>
                  <a:lnTo>
                    <a:pt x="215" y="57"/>
                  </a:lnTo>
                  <a:lnTo>
                    <a:pt x="209" y="53"/>
                  </a:lnTo>
                  <a:lnTo>
                    <a:pt x="203" y="51"/>
                  </a:lnTo>
                  <a:lnTo>
                    <a:pt x="198" y="51"/>
                  </a:lnTo>
                  <a:lnTo>
                    <a:pt x="192" y="49"/>
                  </a:lnTo>
                  <a:lnTo>
                    <a:pt x="186" y="45"/>
                  </a:lnTo>
                  <a:lnTo>
                    <a:pt x="180" y="43"/>
                  </a:lnTo>
                  <a:lnTo>
                    <a:pt x="173" y="43"/>
                  </a:lnTo>
                  <a:lnTo>
                    <a:pt x="167" y="42"/>
                  </a:lnTo>
                  <a:lnTo>
                    <a:pt x="161" y="40"/>
                  </a:lnTo>
                  <a:lnTo>
                    <a:pt x="156" y="38"/>
                  </a:lnTo>
                  <a:lnTo>
                    <a:pt x="148" y="36"/>
                  </a:lnTo>
                  <a:lnTo>
                    <a:pt x="142" y="36"/>
                  </a:lnTo>
                  <a:lnTo>
                    <a:pt x="135" y="34"/>
                  </a:lnTo>
                  <a:lnTo>
                    <a:pt x="129" y="32"/>
                  </a:lnTo>
                  <a:lnTo>
                    <a:pt x="122" y="30"/>
                  </a:lnTo>
                  <a:lnTo>
                    <a:pt x="118" y="30"/>
                  </a:lnTo>
                  <a:lnTo>
                    <a:pt x="112" y="28"/>
                  </a:lnTo>
                  <a:lnTo>
                    <a:pt x="106" y="28"/>
                  </a:lnTo>
                  <a:lnTo>
                    <a:pt x="102" y="26"/>
                  </a:lnTo>
                  <a:lnTo>
                    <a:pt x="97" y="26"/>
                  </a:lnTo>
                  <a:lnTo>
                    <a:pt x="89" y="24"/>
                  </a:lnTo>
                  <a:lnTo>
                    <a:pt x="83" y="23"/>
                  </a:lnTo>
                  <a:lnTo>
                    <a:pt x="80" y="23"/>
                  </a:lnTo>
                  <a:lnTo>
                    <a:pt x="0" y="2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70" name="Freeform 324"/>
            <p:cNvSpPr>
              <a:spLocks/>
            </p:cNvSpPr>
            <p:nvPr/>
          </p:nvSpPr>
          <p:spPr bwMode="auto">
            <a:xfrm>
              <a:off x="4730" y="3403"/>
              <a:ext cx="534" cy="218"/>
            </a:xfrm>
            <a:custGeom>
              <a:avLst/>
              <a:gdLst>
                <a:gd name="T0" fmla="*/ 17 w 1068"/>
                <a:gd name="T1" fmla="*/ 1 h 435"/>
                <a:gd name="T2" fmla="*/ 17 w 1068"/>
                <a:gd name="T3" fmla="*/ 1 h 435"/>
                <a:gd name="T4" fmla="*/ 17 w 1068"/>
                <a:gd name="T5" fmla="*/ 2 h 435"/>
                <a:gd name="T6" fmla="*/ 15 w 1068"/>
                <a:gd name="T7" fmla="*/ 2 h 435"/>
                <a:gd name="T8" fmla="*/ 15 w 1068"/>
                <a:gd name="T9" fmla="*/ 3 h 435"/>
                <a:gd name="T10" fmla="*/ 15 w 1068"/>
                <a:gd name="T11" fmla="*/ 4 h 435"/>
                <a:gd name="T12" fmla="*/ 15 w 1068"/>
                <a:gd name="T13" fmla="*/ 4 h 435"/>
                <a:gd name="T14" fmla="*/ 14 w 1068"/>
                <a:gd name="T15" fmla="*/ 5 h 435"/>
                <a:gd name="T16" fmla="*/ 14 w 1068"/>
                <a:gd name="T17" fmla="*/ 5 h 435"/>
                <a:gd name="T18" fmla="*/ 13 w 1068"/>
                <a:gd name="T19" fmla="*/ 5 h 435"/>
                <a:gd name="T20" fmla="*/ 13 w 1068"/>
                <a:gd name="T21" fmla="*/ 6 h 435"/>
                <a:gd name="T22" fmla="*/ 12 w 1068"/>
                <a:gd name="T23" fmla="*/ 6 h 435"/>
                <a:gd name="T24" fmla="*/ 12 w 1068"/>
                <a:gd name="T25" fmla="*/ 6 h 435"/>
                <a:gd name="T26" fmla="*/ 11 w 1068"/>
                <a:gd name="T27" fmla="*/ 6 h 435"/>
                <a:gd name="T28" fmla="*/ 10 w 1068"/>
                <a:gd name="T29" fmla="*/ 7 h 435"/>
                <a:gd name="T30" fmla="*/ 10 w 1068"/>
                <a:gd name="T31" fmla="*/ 7 h 435"/>
                <a:gd name="T32" fmla="*/ 9 w 1068"/>
                <a:gd name="T33" fmla="*/ 7 h 435"/>
                <a:gd name="T34" fmla="*/ 8 w 1068"/>
                <a:gd name="T35" fmla="*/ 7 h 435"/>
                <a:gd name="T36" fmla="*/ 8 w 1068"/>
                <a:gd name="T37" fmla="*/ 7 h 435"/>
                <a:gd name="T38" fmla="*/ 7 w 1068"/>
                <a:gd name="T39" fmla="*/ 7 h 435"/>
                <a:gd name="T40" fmla="*/ 7 w 1068"/>
                <a:gd name="T41" fmla="*/ 7 h 435"/>
                <a:gd name="T42" fmla="*/ 6 w 1068"/>
                <a:gd name="T43" fmla="*/ 7 h 435"/>
                <a:gd name="T44" fmla="*/ 5 w 1068"/>
                <a:gd name="T45" fmla="*/ 7 h 435"/>
                <a:gd name="T46" fmla="*/ 5 w 1068"/>
                <a:gd name="T47" fmla="*/ 7 h 435"/>
                <a:gd name="T48" fmla="*/ 4 w 1068"/>
                <a:gd name="T49" fmla="*/ 7 h 435"/>
                <a:gd name="T50" fmla="*/ 4 w 1068"/>
                <a:gd name="T51" fmla="*/ 6 h 435"/>
                <a:gd name="T52" fmla="*/ 3 w 1068"/>
                <a:gd name="T53" fmla="*/ 6 h 435"/>
                <a:gd name="T54" fmla="*/ 2 w 1068"/>
                <a:gd name="T55" fmla="*/ 6 h 435"/>
                <a:gd name="T56" fmla="*/ 2 w 1068"/>
                <a:gd name="T57" fmla="*/ 6 h 435"/>
                <a:gd name="T58" fmla="*/ 2 w 1068"/>
                <a:gd name="T59" fmla="*/ 5 h 435"/>
                <a:gd name="T60" fmla="*/ 1 w 1068"/>
                <a:gd name="T61" fmla="*/ 5 h 435"/>
                <a:gd name="T62" fmla="*/ 1 w 1068"/>
                <a:gd name="T63" fmla="*/ 5 h 435"/>
                <a:gd name="T64" fmla="*/ 1 w 1068"/>
                <a:gd name="T65" fmla="*/ 4 h 435"/>
                <a:gd name="T66" fmla="*/ 1 w 1068"/>
                <a:gd name="T67" fmla="*/ 4 h 435"/>
                <a:gd name="T68" fmla="*/ 1 w 1068"/>
                <a:gd name="T69" fmla="*/ 4 h 435"/>
                <a:gd name="T70" fmla="*/ 1 w 1068"/>
                <a:gd name="T71" fmla="*/ 5 h 435"/>
                <a:gd name="T72" fmla="*/ 2 w 1068"/>
                <a:gd name="T73" fmla="*/ 5 h 435"/>
                <a:gd name="T74" fmla="*/ 2 w 1068"/>
                <a:gd name="T75" fmla="*/ 5 h 435"/>
                <a:gd name="T76" fmla="*/ 3 w 1068"/>
                <a:gd name="T77" fmla="*/ 6 h 435"/>
                <a:gd name="T78" fmla="*/ 3 w 1068"/>
                <a:gd name="T79" fmla="*/ 6 h 435"/>
                <a:gd name="T80" fmla="*/ 4 w 1068"/>
                <a:gd name="T81" fmla="*/ 6 h 435"/>
                <a:gd name="T82" fmla="*/ 5 w 1068"/>
                <a:gd name="T83" fmla="*/ 7 h 435"/>
                <a:gd name="T84" fmla="*/ 6 w 1068"/>
                <a:gd name="T85" fmla="*/ 7 h 435"/>
                <a:gd name="T86" fmla="*/ 6 w 1068"/>
                <a:gd name="T87" fmla="*/ 7 h 435"/>
                <a:gd name="T88" fmla="*/ 7 w 1068"/>
                <a:gd name="T89" fmla="*/ 7 h 435"/>
                <a:gd name="T90" fmla="*/ 7 w 1068"/>
                <a:gd name="T91" fmla="*/ 7 h 435"/>
                <a:gd name="T92" fmla="*/ 8 w 1068"/>
                <a:gd name="T93" fmla="*/ 7 h 435"/>
                <a:gd name="T94" fmla="*/ 9 w 1068"/>
                <a:gd name="T95" fmla="*/ 7 h 435"/>
                <a:gd name="T96" fmla="*/ 9 w 1068"/>
                <a:gd name="T97" fmla="*/ 7 h 435"/>
                <a:gd name="T98" fmla="*/ 10 w 1068"/>
                <a:gd name="T99" fmla="*/ 6 h 435"/>
                <a:gd name="T100" fmla="*/ 11 w 1068"/>
                <a:gd name="T101" fmla="*/ 6 h 435"/>
                <a:gd name="T102" fmla="*/ 11 w 1068"/>
                <a:gd name="T103" fmla="*/ 6 h 435"/>
                <a:gd name="T104" fmla="*/ 12 w 1068"/>
                <a:gd name="T105" fmla="*/ 6 h 435"/>
                <a:gd name="T106" fmla="*/ 12 w 1068"/>
                <a:gd name="T107" fmla="*/ 6 h 435"/>
                <a:gd name="T108" fmla="*/ 13 w 1068"/>
                <a:gd name="T109" fmla="*/ 5 h 435"/>
                <a:gd name="T110" fmla="*/ 13 w 1068"/>
                <a:gd name="T111" fmla="*/ 5 h 435"/>
                <a:gd name="T112" fmla="*/ 14 w 1068"/>
                <a:gd name="T113" fmla="*/ 4 h 435"/>
                <a:gd name="T114" fmla="*/ 14 w 1068"/>
                <a:gd name="T115" fmla="*/ 4 h 435"/>
                <a:gd name="T116" fmla="*/ 15 w 1068"/>
                <a:gd name="T117" fmla="*/ 3 h 435"/>
                <a:gd name="T118" fmla="*/ 15 w 1068"/>
                <a:gd name="T119" fmla="*/ 3 h 4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68"/>
                <a:gd name="T181" fmla="*/ 0 h 435"/>
                <a:gd name="T182" fmla="*/ 1068 w 1068"/>
                <a:gd name="T183" fmla="*/ 435 h 43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68" h="435">
                  <a:moveTo>
                    <a:pt x="1066" y="11"/>
                  </a:moveTo>
                  <a:lnTo>
                    <a:pt x="1064" y="11"/>
                  </a:lnTo>
                  <a:lnTo>
                    <a:pt x="1064" y="13"/>
                  </a:lnTo>
                  <a:lnTo>
                    <a:pt x="1062" y="17"/>
                  </a:lnTo>
                  <a:lnTo>
                    <a:pt x="1062" y="21"/>
                  </a:lnTo>
                  <a:lnTo>
                    <a:pt x="1059" y="27"/>
                  </a:lnTo>
                  <a:lnTo>
                    <a:pt x="1057" y="34"/>
                  </a:lnTo>
                  <a:lnTo>
                    <a:pt x="1055" y="40"/>
                  </a:lnTo>
                  <a:lnTo>
                    <a:pt x="1053" y="47"/>
                  </a:lnTo>
                  <a:lnTo>
                    <a:pt x="1049" y="51"/>
                  </a:lnTo>
                  <a:lnTo>
                    <a:pt x="1049" y="55"/>
                  </a:lnTo>
                  <a:lnTo>
                    <a:pt x="1047" y="61"/>
                  </a:lnTo>
                  <a:lnTo>
                    <a:pt x="1045" y="66"/>
                  </a:lnTo>
                  <a:lnTo>
                    <a:pt x="1042" y="70"/>
                  </a:lnTo>
                  <a:lnTo>
                    <a:pt x="1042" y="76"/>
                  </a:lnTo>
                  <a:lnTo>
                    <a:pt x="1040" y="82"/>
                  </a:lnTo>
                  <a:lnTo>
                    <a:pt x="1038" y="85"/>
                  </a:lnTo>
                  <a:lnTo>
                    <a:pt x="1034" y="91"/>
                  </a:lnTo>
                  <a:lnTo>
                    <a:pt x="1032" y="97"/>
                  </a:lnTo>
                  <a:lnTo>
                    <a:pt x="1030" y="103"/>
                  </a:lnTo>
                  <a:lnTo>
                    <a:pt x="1028" y="108"/>
                  </a:lnTo>
                  <a:lnTo>
                    <a:pt x="1026" y="114"/>
                  </a:lnTo>
                  <a:lnTo>
                    <a:pt x="1023" y="120"/>
                  </a:lnTo>
                  <a:lnTo>
                    <a:pt x="1021" y="125"/>
                  </a:lnTo>
                  <a:lnTo>
                    <a:pt x="1019" y="133"/>
                  </a:lnTo>
                  <a:lnTo>
                    <a:pt x="1015" y="137"/>
                  </a:lnTo>
                  <a:lnTo>
                    <a:pt x="1013" y="143"/>
                  </a:lnTo>
                  <a:lnTo>
                    <a:pt x="1009" y="148"/>
                  </a:lnTo>
                  <a:lnTo>
                    <a:pt x="1007" y="156"/>
                  </a:lnTo>
                  <a:lnTo>
                    <a:pt x="1004" y="162"/>
                  </a:lnTo>
                  <a:lnTo>
                    <a:pt x="1002" y="167"/>
                  </a:lnTo>
                  <a:lnTo>
                    <a:pt x="998" y="173"/>
                  </a:lnTo>
                  <a:lnTo>
                    <a:pt x="994" y="179"/>
                  </a:lnTo>
                  <a:lnTo>
                    <a:pt x="990" y="184"/>
                  </a:lnTo>
                  <a:lnTo>
                    <a:pt x="988" y="190"/>
                  </a:lnTo>
                  <a:lnTo>
                    <a:pt x="985" y="196"/>
                  </a:lnTo>
                  <a:lnTo>
                    <a:pt x="981" y="203"/>
                  </a:lnTo>
                  <a:lnTo>
                    <a:pt x="977" y="207"/>
                  </a:lnTo>
                  <a:lnTo>
                    <a:pt x="973" y="215"/>
                  </a:lnTo>
                  <a:lnTo>
                    <a:pt x="971" y="219"/>
                  </a:lnTo>
                  <a:lnTo>
                    <a:pt x="967" y="226"/>
                  </a:lnTo>
                  <a:lnTo>
                    <a:pt x="964" y="232"/>
                  </a:lnTo>
                  <a:lnTo>
                    <a:pt x="958" y="236"/>
                  </a:lnTo>
                  <a:lnTo>
                    <a:pt x="954" y="241"/>
                  </a:lnTo>
                  <a:lnTo>
                    <a:pt x="950" y="245"/>
                  </a:lnTo>
                  <a:lnTo>
                    <a:pt x="946" y="251"/>
                  </a:lnTo>
                  <a:lnTo>
                    <a:pt x="943" y="257"/>
                  </a:lnTo>
                  <a:lnTo>
                    <a:pt x="939" y="260"/>
                  </a:lnTo>
                  <a:lnTo>
                    <a:pt x="935" y="266"/>
                  </a:lnTo>
                  <a:lnTo>
                    <a:pt x="927" y="274"/>
                  </a:lnTo>
                  <a:lnTo>
                    <a:pt x="918" y="281"/>
                  </a:lnTo>
                  <a:lnTo>
                    <a:pt x="910" y="289"/>
                  </a:lnTo>
                  <a:lnTo>
                    <a:pt x="903" y="296"/>
                  </a:lnTo>
                  <a:lnTo>
                    <a:pt x="897" y="298"/>
                  </a:lnTo>
                  <a:lnTo>
                    <a:pt x="891" y="302"/>
                  </a:lnTo>
                  <a:lnTo>
                    <a:pt x="888" y="304"/>
                  </a:lnTo>
                  <a:lnTo>
                    <a:pt x="882" y="306"/>
                  </a:lnTo>
                  <a:lnTo>
                    <a:pt x="878" y="310"/>
                  </a:lnTo>
                  <a:lnTo>
                    <a:pt x="874" y="312"/>
                  </a:lnTo>
                  <a:lnTo>
                    <a:pt x="869" y="314"/>
                  </a:lnTo>
                  <a:lnTo>
                    <a:pt x="865" y="317"/>
                  </a:lnTo>
                  <a:lnTo>
                    <a:pt x="859" y="319"/>
                  </a:lnTo>
                  <a:lnTo>
                    <a:pt x="853" y="323"/>
                  </a:lnTo>
                  <a:lnTo>
                    <a:pt x="850" y="325"/>
                  </a:lnTo>
                  <a:lnTo>
                    <a:pt x="846" y="327"/>
                  </a:lnTo>
                  <a:lnTo>
                    <a:pt x="840" y="331"/>
                  </a:lnTo>
                  <a:lnTo>
                    <a:pt x="836" y="333"/>
                  </a:lnTo>
                  <a:lnTo>
                    <a:pt x="831" y="334"/>
                  </a:lnTo>
                  <a:lnTo>
                    <a:pt x="827" y="338"/>
                  </a:lnTo>
                  <a:lnTo>
                    <a:pt x="821" y="340"/>
                  </a:lnTo>
                  <a:lnTo>
                    <a:pt x="817" y="342"/>
                  </a:lnTo>
                  <a:lnTo>
                    <a:pt x="812" y="344"/>
                  </a:lnTo>
                  <a:lnTo>
                    <a:pt x="808" y="348"/>
                  </a:lnTo>
                  <a:lnTo>
                    <a:pt x="802" y="350"/>
                  </a:lnTo>
                  <a:lnTo>
                    <a:pt x="798" y="352"/>
                  </a:lnTo>
                  <a:lnTo>
                    <a:pt x="793" y="353"/>
                  </a:lnTo>
                  <a:lnTo>
                    <a:pt x="789" y="357"/>
                  </a:lnTo>
                  <a:lnTo>
                    <a:pt x="785" y="359"/>
                  </a:lnTo>
                  <a:lnTo>
                    <a:pt x="779" y="361"/>
                  </a:lnTo>
                  <a:lnTo>
                    <a:pt x="775" y="363"/>
                  </a:lnTo>
                  <a:lnTo>
                    <a:pt x="770" y="365"/>
                  </a:lnTo>
                  <a:lnTo>
                    <a:pt x="762" y="369"/>
                  </a:lnTo>
                  <a:lnTo>
                    <a:pt x="753" y="374"/>
                  </a:lnTo>
                  <a:lnTo>
                    <a:pt x="743" y="378"/>
                  </a:lnTo>
                  <a:lnTo>
                    <a:pt x="736" y="382"/>
                  </a:lnTo>
                  <a:lnTo>
                    <a:pt x="726" y="386"/>
                  </a:lnTo>
                  <a:lnTo>
                    <a:pt x="718" y="390"/>
                  </a:lnTo>
                  <a:lnTo>
                    <a:pt x="709" y="391"/>
                  </a:lnTo>
                  <a:lnTo>
                    <a:pt x="701" y="395"/>
                  </a:lnTo>
                  <a:lnTo>
                    <a:pt x="694" y="399"/>
                  </a:lnTo>
                  <a:lnTo>
                    <a:pt x="686" y="401"/>
                  </a:lnTo>
                  <a:lnTo>
                    <a:pt x="680" y="403"/>
                  </a:lnTo>
                  <a:lnTo>
                    <a:pt x="673" y="407"/>
                  </a:lnTo>
                  <a:lnTo>
                    <a:pt x="665" y="409"/>
                  </a:lnTo>
                  <a:lnTo>
                    <a:pt x="660" y="410"/>
                  </a:lnTo>
                  <a:lnTo>
                    <a:pt x="652" y="412"/>
                  </a:lnTo>
                  <a:lnTo>
                    <a:pt x="646" y="414"/>
                  </a:lnTo>
                  <a:lnTo>
                    <a:pt x="641" y="416"/>
                  </a:lnTo>
                  <a:lnTo>
                    <a:pt x="635" y="418"/>
                  </a:lnTo>
                  <a:lnTo>
                    <a:pt x="629" y="420"/>
                  </a:lnTo>
                  <a:lnTo>
                    <a:pt x="622" y="420"/>
                  </a:lnTo>
                  <a:lnTo>
                    <a:pt x="616" y="422"/>
                  </a:lnTo>
                  <a:lnTo>
                    <a:pt x="608" y="422"/>
                  </a:lnTo>
                  <a:lnTo>
                    <a:pt x="601" y="424"/>
                  </a:lnTo>
                  <a:lnTo>
                    <a:pt x="593" y="424"/>
                  </a:lnTo>
                  <a:lnTo>
                    <a:pt x="583" y="426"/>
                  </a:lnTo>
                  <a:lnTo>
                    <a:pt x="576" y="428"/>
                  </a:lnTo>
                  <a:lnTo>
                    <a:pt x="568" y="428"/>
                  </a:lnTo>
                  <a:lnTo>
                    <a:pt x="559" y="429"/>
                  </a:lnTo>
                  <a:lnTo>
                    <a:pt x="549" y="429"/>
                  </a:lnTo>
                  <a:lnTo>
                    <a:pt x="542" y="429"/>
                  </a:lnTo>
                  <a:lnTo>
                    <a:pt x="536" y="429"/>
                  </a:lnTo>
                  <a:lnTo>
                    <a:pt x="532" y="431"/>
                  </a:lnTo>
                  <a:lnTo>
                    <a:pt x="526" y="431"/>
                  </a:lnTo>
                  <a:lnTo>
                    <a:pt x="523" y="431"/>
                  </a:lnTo>
                  <a:lnTo>
                    <a:pt x="519" y="431"/>
                  </a:lnTo>
                  <a:lnTo>
                    <a:pt x="513" y="433"/>
                  </a:lnTo>
                  <a:lnTo>
                    <a:pt x="509" y="433"/>
                  </a:lnTo>
                  <a:lnTo>
                    <a:pt x="506" y="433"/>
                  </a:lnTo>
                  <a:lnTo>
                    <a:pt x="500" y="433"/>
                  </a:lnTo>
                  <a:lnTo>
                    <a:pt x="494" y="433"/>
                  </a:lnTo>
                  <a:lnTo>
                    <a:pt x="490" y="433"/>
                  </a:lnTo>
                  <a:lnTo>
                    <a:pt x="487" y="433"/>
                  </a:lnTo>
                  <a:lnTo>
                    <a:pt x="477" y="433"/>
                  </a:lnTo>
                  <a:lnTo>
                    <a:pt x="468" y="435"/>
                  </a:lnTo>
                  <a:lnTo>
                    <a:pt x="464" y="435"/>
                  </a:lnTo>
                  <a:lnTo>
                    <a:pt x="458" y="435"/>
                  </a:lnTo>
                  <a:lnTo>
                    <a:pt x="454" y="435"/>
                  </a:lnTo>
                  <a:lnTo>
                    <a:pt x="450" y="435"/>
                  </a:lnTo>
                  <a:lnTo>
                    <a:pt x="441" y="435"/>
                  </a:lnTo>
                  <a:lnTo>
                    <a:pt x="433" y="435"/>
                  </a:lnTo>
                  <a:lnTo>
                    <a:pt x="424" y="433"/>
                  </a:lnTo>
                  <a:lnTo>
                    <a:pt x="416" y="433"/>
                  </a:lnTo>
                  <a:lnTo>
                    <a:pt x="409" y="431"/>
                  </a:lnTo>
                  <a:lnTo>
                    <a:pt x="403" y="431"/>
                  </a:lnTo>
                  <a:lnTo>
                    <a:pt x="395" y="431"/>
                  </a:lnTo>
                  <a:lnTo>
                    <a:pt x="388" y="429"/>
                  </a:lnTo>
                  <a:lnTo>
                    <a:pt x="382" y="429"/>
                  </a:lnTo>
                  <a:lnTo>
                    <a:pt x="378" y="429"/>
                  </a:lnTo>
                  <a:lnTo>
                    <a:pt x="371" y="428"/>
                  </a:lnTo>
                  <a:lnTo>
                    <a:pt x="365" y="426"/>
                  </a:lnTo>
                  <a:lnTo>
                    <a:pt x="359" y="424"/>
                  </a:lnTo>
                  <a:lnTo>
                    <a:pt x="352" y="422"/>
                  </a:lnTo>
                  <a:lnTo>
                    <a:pt x="346" y="420"/>
                  </a:lnTo>
                  <a:lnTo>
                    <a:pt x="338" y="418"/>
                  </a:lnTo>
                  <a:lnTo>
                    <a:pt x="333" y="414"/>
                  </a:lnTo>
                  <a:lnTo>
                    <a:pt x="325" y="414"/>
                  </a:lnTo>
                  <a:lnTo>
                    <a:pt x="317" y="410"/>
                  </a:lnTo>
                  <a:lnTo>
                    <a:pt x="310" y="407"/>
                  </a:lnTo>
                  <a:lnTo>
                    <a:pt x="302" y="403"/>
                  </a:lnTo>
                  <a:lnTo>
                    <a:pt x="295" y="401"/>
                  </a:lnTo>
                  <a:lnTo>
                    <a:pt x="287" y="397"/>
                  </a:lnTo>
                  <a:lnTo>
                    <a:pt x="279" y="393"/>
                  </a:lnTo>
                  <a:lnTo>
                    <a:pt x="272" y="391"/>
                  </a:lnTo>
                  <a:lnTo>
                    <a:pt x="264" y="388"/>
                  </a:lnTo>
                  <a:lnTo>
                    <a:pt x="257" y="384"/>
                  </a:lnTo>
                  <a:lnTo>
                    <a:pt x="249" y="380"/>
                  </a:lnTo>
                  <a:lnTo>
                    <a:pt x="241" y="378"/>
                  </a:lnTo>
                  <a:lnTo>
                    <a:pt x="236" y="374"/>
                  </a:lnTo>
                  <a:lnTo>
                    <a:pt x="228" y="371"/>
                  </a:lnTo>
                  <a:lnTo>
                    <a:pt x="220" y="367"/>
                  </a:lnTo>
                  <a:lnTo>
                    <a:pt x="215" y="365"/>
                  </a:lnTo>
                  <a:lnTo>
                    <a:pt x="209" y="361"/>
                  </a:lnTo>
                  <a:lnTo>
                    <a:pt x="203" y="359"/>
                  </a:lnTo>
                  <a:lnTo>
                    <a:pt x="198" y="355"/>
                  </a:lnTo>
                  <a:lnTo>
                    <a:pt x="192" y="352"/>
                  </a:lnTo>
                  <a:lnTo>
                    <a:pt x="188" y="350"/>
                  </a:lnTo>
                  <a:lnTo>
                    <a:pt x="182" y="348"/>
                  </a:lnTo>
                  <a:lnTo>
                    <a:pt x="179" y="344"/>
                  </a:lnTo>
                  <a:lnTo>
                    <a:pt x="175" y="344"/>
                  </a:lnTo>
                  <a:lnTo>
                    <a:pt x="173" y="342"/>
                  </a:lnTo>
                  <a:lnTo>
                    <a:pt x="169" y="340"/>
                  </a:lnTo>
                  <a:lnTo>
                    <a:pt x="165" y="336"/>
                  </a:lnTo>
                  <a:lnTo>
                    <a:pt x="160" y="334"/>
                  </a:lnTo>
                  <a:lnTo>
                    <a:pt x="156" y="333"/>
                  </a:lnTo>
                  <a:lnTo>
                    <a:pt x="152" y="329"/>
                  </a:lnTo>
                  <a:lnTo>
                    <a:pt x="146" y="327"/>
                  </a:lnTo>
                  <a:lnTo>
                    <a:pt x="143" y="323"/>
                  </a:lnTo>
                  <a:lnTo>
                    <a:pt x="137" y="321"/>
                  </a:lnTo>
                  <a:lnTo>
                    <a:pt x="131" y="315"/>
                  </a:lnTo>
                  <a:lnTo>
                    <a:pt x="127" y="314"/>
                  </a:lnTo>
                  <a:lnTo>
                    <a:pt x="122" y="310"/>
                  </a:lnTo>
                  <a:lnTo>
                    <a:pt x="116" y="306"/>
                  </a:lnTo>
                  <a:lnTo>
                    <a:pt x="112" y="302"/>
                  </a:lnTo>
                  <a:lnTo>
                    <a:pt x="106" y="298"/>
                  </a:lnTo>
                  <a:lnTo>
                    <a:pt x="101" y="295"/>
                  </a:lnTo>
                  <a:lnTo>
                    <a:pt x="97" y="293"/>
                  </a:lnTo>
                  <a:lnTo>
                    <a:pt x="91" y="289"/>
                  </a:lnTo>
                  <a:lnTo>
                    <a:pt x="86" y="285"/>
                  </a:lnTo>
                  <a:lnTo>
                    <a:pt x="82" y="281"/>
                  </a:lnTo>
                  <a:lnTo>
                    <a:pt x="76" y="277"/>
                  </a:lnTo>
                  <a:lnTo>
                    <a:pt x="68" y="272"/>
                  </a:lnTo>
                  <a:lnTo>
                    <a:pt x="61" y="266"/>
                  </a:lnTo>
                  <a:lnTo>
                    <a:pt x="53" y="260"/>
                  </a:lnTo>
                  <a:lnTo>
                    <a:pt x="49" y="258"/>
                  </a:lnTo>
                  <a:lnTo>
                    <a:pt x="48" y="257"/>
                  </a:lnTo>
                  <a:lnTo>
                    <a:pt x="0" y="209"/>
                  </a:lnTo>
                  <a:lnTo>
                    <a:pt x="19" y="200"/>
                  </a:lnTo>
                  <a:lnTo>
                    <a:pt x="25" y="203"/>
                  </a:lnTo>
                  <a:lnTo>
                    <a:pt x="29" y="207"/>
                  </a:lnTo>
                  <a:lnTo>
                    <a:pt x="32" y="211"/>
                  </a:lnTo>
                  <a:lnTo>
                    <a:pt x="38" y="215"/>
                  </a:lnTo>
                  <a:lnTo>
                    <a:pt x="46" y="219"/>
                  </a:lnTo>
                  <a:lnTo>
                    <a:pt x="49" y="224"/>
                  </a:lnTo>
                  <a:lnTo>
                    <a:pt x="57" y="228"/>
                  </a:lnTo>
                  <a:lnTo>
                    <a:pt x="65" y="234"/>
                  </a:lnTo>
                  <a:lnTo>
                    <a:pt x="72" y="241"/>
                  </a:lnTo>
                  <a:lnTo>
                    <a:pt x="80" y="247"/>
                  </a:lnTo>
                  <a:lnTo>
                    <a:pt x="89" y="253"/>
                  </a:lnTo>
                  <a:lnTo>
                    <a:pt x="93" y="257"/>
                  </a:lnTo>
                  <a:lnTo>
                    <a:pt x="99" y="260"/>
                  </a:lnTo>
                  <a:lnTo>
                    <a:pt x="103" y="264"/>
                  </a:lnTo>
                  <a:lnTo>
                    <a:pt x="108" y="268"/>
                  </a:lnTo>
                  <a:lnTo>
                    <a:pt x="112" y="270"/>
                  </a:lnTo>
                  <a:lnTo>
                    <a:pt x="118" y="274"/>
                  </a:lnTo>
                  <a:lnTo>
                    <a:pt x="122" y="277"/>
                  </a:lnTo>
                  <a:lnTo>
                    <a:pt x="127" y="281"/>
                  </a:lnTo>
                  <a:lnTo>
                    <a:pt x="131" y="285"/>
                  </a:lnTo>
                  <a:lnTo>
                    <a:pt x="137" y="289"/>
                  </a:lnTo>
                  <a:lnTo>
                    <a:pt x="143" y="291"/>
                  </a:lnTo>
                  <a:lnTo>
                    <a:pt x="146" y="296"/>
                  </a:lnTo>
                  <a:lnTo>
                    <a:pt x="152" y="298"/>
                  </a:lnTo>
                  <a:lnTo>
                    <a:pt x="158" y="302"/>
                  </a:lnTo>
                  <a:lnTo>
                    <a:pt x="162" y="304"/>
                  </a:lnTo>
                  <a:lnTo>
                    <a:pt x="167" y="310"/>
                  </a:lnTo>
                  <a:lnTo>
                    <a:pt x="171" y="312"/>
                  </a:lnTo>
                  <a:lnTo>
                    <a:pt x="177" y="315"/>
                  </a:lnTo>
                  <a:lnTo>
                    <a:pt x="182" y="319"/>
                  </a:lnTo>
                  <a:lnTo>
                    <a:pt x="188" y="323"/>
                  </a:lnTo>
                  <a:lnTo>
                    <a:pt x="192" y="325"/>
                  </a:lnTo>
                  <a:lnTo>
                    <a:pt x="198" y="329"/>
                  </a:lnTo>
                  <a:lnTo>
                    <a:pt x="201" y="331"/>
                  </a:lnTo>
                  <a:lnTo>
                    <a:pt x="207" y="334"/>
                  </a:lnTo>
                  <a:lnTo>
                    <a:pt x="211" y="336"/>
                  </a:lnTo>
                  <a:lnTo>
                    <a:pt x="217" y="340"/>
                  </a:lnTo>
                  <a:lnTo>
                    <a:pt x="220" y="344"/>
                  </a:lnTo>
                  <a:lnTo>
                    <a:pt x="226" y="348"/>
                  </a:lnTo>
                  <a:lnTo>
                    <a:pt x="236" y="352"/>
                  </a:lnTo>
                  <a:lnTo>
                    <a:pt x="243" y="357"/>
                  </a:lnTo>
                  <a:lnTo>
                    <a:pt x="253" y="361"/>
                  </a:lnTo>
                  <a:lnTo>
                    <a:pt x="262" y="367"/>
                  </a:lnTo>
                  <a:lnTo>
                    <a:pt x="268" y="369"/>
                  </a:lnTo>
                  <a:lnTo>
                    <a:pt x="276" y="372"/>
                  </a:lnTo>
                  <a:lnTo>
                    <a:pt x="283" y="376"/>
                  </a:lnTo>
                  <a:lnTo>
                    <a:pt x="291" y="380"/>
                  </a:lnTo>
                  <a:lnTo>
                    <a:pt x="298" y="382"/>
                  </a:lnTo>
                  <a:lnTo>
                    <a:pt x="308" y="384"/>
                  </a:lnTo>
                  <a:lnTo>
                    <a:pt x="316" y="386"/>
                  </a:lnTo>
                  <a:lnTo>
                    <a:pt x="323" y="390"/>
                  </a:lnTo>
                  <a:lnTo>
                    <a:pt x="331" y="391"/>
                  </a:lnTo>
                  <a:lnTo>
                    <a:pt x="338" y="393"/>
                  </a:lnTo>
                  <a:lnTo>
                    <a:pt x="346" y="393"/>
                  </a:lnTo>
                  <a:lnTo>
                    <a:pt x="354" y="397"/>
                  </a:lnTo>
                  <a:lnTo>
                    <a:pt x="361" y="399"/>
                  </a:lnTo>
                  <a:lnTo>
                    <a:pt x="369" y="401"/>
                  </a:lnTo>
                  <a:lnTo>
                    <a:pt x="376" y="401"/>
                  </a:lnTo>
                  <a:lnTo>
                    <a:pt x="386" y="403"/>
                  </a:lnTo>
                  <a:lnTo>
                    <a:pt x="392" y="403"/>
                  </a:lnTo>
                  <a:lnTo>
                    <a:pt x="399" y="405"/>
                  </a:lnTo>
                  <a:lnTo>
                    <a:pt x="407" y="405"/>
                  </a:lnTo>
                  <a:lnTo>
                    <a:pt x="414" y="407"/>
                  </a:lnTo>
                  <a:lnTo>
                    <a:pt x="420" y="407"/>
                  </a:lnTo>
                  <a:lnTo>
                    <a:pt x="428" y="407"/>
                  </a:lnTo>
                  <a:lnTo>
                    <a:pt x="433" y="409"/>
                  </a:lnTo>
                  <a:lnTo>
                    <a:pt x="441" y="409"/>
                  </a:lnTo>
                  <a:lnTo>
                    <a:pt x="447" y="409"/>
                  </a:lnTo>
                  <a:lnTo>
                    <a:pt x="452" y="410"/>
                  </a:lnTo>
                  <a:lnTo>
                    <a:pt x="456" y="410"/>
                  </a:lnTo>
                  <a:lnTo>
                    <a:pt x="464" y="410"/>
                  </a:lnTo>
                  <a:lnTo>
                    <a:pt x="468" y="410"/>
                  </a:lnTo>
                  <a:lnTo>
                    <a:pt x="473" y="412"/>
                  </a:lnTo>
                  <a:lnTo>
                    <a:pt x="477" y="412"/>
                  </a:lnTo>
                  <a:lnTo>
                    <a:pt x="483" y="412"/>
                  </a:lnTo>
                  <a:lnTo>
                    <a:pt x="487" y="412"/>
                  </a:lnTo>
                  <a:lnTo>
                    <a:pt x="490" y="412"/>
                  </a:lnTo>
                  <a:lnTo>
                    <a:pt x="496" y="412"/>
                  </a:lnTo>
                  <a:lnTo>
                    <a:pt x="502" y="412"/>
                  </a:lnTo>
                  <a:lnTo>
                    <a:pt x="507" y="410"/>
                  </a:lnTo>
                  <a:lnTo>
                    <a:pt x="515" y="410"/>
                  </a:lnTo>
                  <a:lnTo>
                    <a:pt x="523" y="409"/>
                  </a:lnTo>
                  <a:lnTo>
                    <a:pt x="530" y="409"/>
                  </a:lnTo>
                  <a:lnTo>
                    <a:pt x="538" y="407"/>
                  </a:lnTo>
                  <a:lnTo>
                    <a:pt x="545" y="407"/>
                  </a:lnTo>
                  <a:lnTo>
                    <a:pt x="553" y="405"/>
                  </a:lnTo>
                  <a:lnTo>
                    <a:pt x="563" y="403"/>
                  </a:lnTo>
                  <a:lnTo>
                    <a:pt x="570" y="401"/>
                  </a:lnTo>
                  <a:lnTo>
                    <a:pt x="580" y="401"/>
                  </a:lnTo>
                  <a:lnTo>
                    <a:pt x="587" y="399"/>
                  </a:lnTo>
                  <a:lnTo>
                    <a:pt x="597" y="397"/>
                  </a:lnTo>
                  <a:lnTo>
                    <a:pt x="604" y="395"/>
                  </a:lnTo>
                  <a:lnTo>
                    <a:pt x="612" y="393"/>
                  </a:lnTo>
                  <a:lnTo>
                    <a:pt x="622" y="391"/>
                  </a:lnTo>
                  <a:lnTo>
                    <a:pt x="629" y="390"/>
                  </a:lnTo>
                  <a:lnTo>
                    <a:pt x="637" y="388"/>
                  </a:lnTo>
                  <a:lnTo>
                    <a:pt x="644" y="386"/>
                  </a:lnTo>
                  <a:lnTo>
                    <a:pt x="652" y="386"/>
                  </a:lnTo>
                  <a:lnTo>
                    <a:pt x="660" y="384"/>
                  </a:lnTo>
                  <a:lnTo>
                    <a:pt x="665" y="382"/>
                  </a:lnTo>
                  <a:lnTo>
                    <a:pt x="671" y="380"/>
                  </a:lnTo>
                  <a:lnTo>
                    <a:pt x="675" y="380"/>
                  </a:lnTo>
                  <a:lnTo>
                    <a:pt x="680" y="378"/>
                  </a:lnTo>
                  <a:lnTo>
                    <a:pt x="688" y="376"/>
                  </a:lnTo>
                  <a:lnTo>
                    <a:pt x="694" y="376"/>
                  </a:lnTo>
                  <a:lnTo>
                    <a:pt x="699" y="372"/>
                  </a:lnTo>
                  <a:lnTo>
                    <a:pt x="707" y="371"/>
                  </a:lnTo>
                  <a:lnTo>
                    <a:pt x="711" y="369"/>
                  </a:lnTo>
                  <a:lnTo>
                    <a:pt x="715" y="367"/>
                  </a:lnTo>
                  <a:lnTo>
                    <a:pt x="720" y="367"/>
                  </a:lnTo>
                  <a:lnTo>
                    <a:pt x="726" y="365"/>
                  </a:lnTo>
                  <a:lnTo>
                    <a:pt x="732" y="361"/>
                  </a:lnTo>
                  <a:lnTo>
                    <a:pt x="737" y="359"/>
                  </a:lnTo>
                  <a:lnTo>
                    <a:pt x="743" y="357"/>
                  </a:lnTo>
                  <a:lnTo>
                    <a:pt x="751" y="353"/>
                  </a:lnTo>
                  <a:lnTo>
                    <a:pt x="756" y="352"/>
                  </a:lnTo>
                  <a:lnTo>
                    <a:pt x="764" y="348"/>
                  </a:lnTo>
                  <a:lnTo>
                    <a:pt x="770" y="344"/>
                  </a:lnTo>
                  <a:lnTo>
                    <a:pt x="777" y="342"/>
                  </a:lnTo>
                  <a:lnTo>
                    <a:pt x="785" y="338"/>
                  </a:lnTo>
                  <a:lnTo>
                    <a:pt x="791" y="334"/>
                  </a:lnTo>
                  <a:lnTo>
                    <a:pt x="798" y="331"/>
                  </a:lnTo>
                  <a:lnTo>
                    <a:pt x="806" y="329"/>
                  </a:lnTo>
                  <a:lnTo>
                    <a:pt x="813" y="323"/>
                  </a:lnTo>
                  <a:lnTo>
                    <a:pt x="819" y="321"/>
                  </a:lnTo>
                  <a:lnTo>
                    <a:pt x="827" y="317"/>
                  </a:lnTo>
                  <a:lnTo>
                    <a:pt x="832" y="315"/>
                  </a:lnTo>
                  <a:lnTo>
                    <a:pt x="838" y="310"/>
                  </a:lnTo>
                  <a:lnTo>
                    <a:pt x="844" y="308"/>
                  </a:lnTo>
                  <a:lnTo>
                    <a:pt x="850" y="304"/>
                  </a:lnTo>
                  <a:lnTo>
                    <a:pt x="855" y="302"/>
                  </a:lnTo>
                  <a:lnTo>
                    <a:pt x="861" y="298"/>
                  </a:lnTo>
                  <a:lnTo>
                    <a:pt x="865" y="295"/>
                  </a:lnTo>
                  <a:lnTo>
                    <a:pt x="869" y="293"/>
                  </a:lnTo>
                  <a:lnTo>
                    <a:pt x="874" y="289"/>
                  </a:lnTo>
                  <a:lnTo>
                    <a:pt x="882" y="281"/>
                  </a:lnTo>
                  <a:lnTo>
                    <a:pt x="889" y="274"/>
                  </a:lnTo>
                  <a:lnTo>
                    <a:pt x="893" y="268"/>
                  </a:lnTo>
                  <a:lnTo>
                    <a:pt x="897" y="264"/>
                  </a:lnTo>
                  <a:lnTo>
                    <a:pt x="903" y="258"/>
                  </a:lnTo>
                  <a:lnTo>
                    <a:pt x="908" y="255"/>
                  </a:lnTo>
                  <a:lnTo>
                    <a:pt x="912" y="249"/>
                  </a:lnTo>
                  <a:lnTo>
                    <a:pt x="916" y="243"/>
                  </a:lnTo>
                  <a:lnTo>
                    <a:pt x="920" y="238"/>
                  </a:lnTo>
                  <a:lnTo>
                    <a:pt x="926" y="232"/>
                  </a:lnTo>
                  <a:lnTo>
                    <a:pt x="929" y="226"/>
                  </a:lnTo>
                  <a:lnTo>
                    <a:pt x="935" y="220"/>
                  </a:lnTo>
                  <a:lnTo>
                    <a:pt x="939" y="215"/>
                  </a:lnTo>
                  <a:lnTo>
                    <a:pt x="945" y="211"/>
                  </a:lnTo>
                  <a:lnTo>
                    <a:pt x="946" y="203"/>
                  </a:lnTo>
                  <a:lnTo>
                    <a:pt x="950" y="198"/>
                  </a:lnTo>
                  <a:lnTo>
                    <a:pt x="954" y="194"/>
                  </a:lnTo>
                  <a:lnTo>
                    <a:pt x="958" y="188"/>
                  </a:lnTo>
                  <a:lnTo>
                    <a:pt x="962" y="182"/>
                  </a:lnTo>
                  <a:lnTo>
                    <a:pt x="966" y="179"/>
                  </a:lnTo>
                  <a:lnTo>
                    <a:pt x="969" y="175"/>
                  </a:lnTo>
                  <a:lnTo>
                    <a:pt x="973" y="171"/>
                  </a:lnTo>
                  <a:lnTo>
                    <a:pt x="977" y="163"/>
                  </a:lnTo>
                  <a:lnTo>
                    <a:pt x="981" y="160"/>
                  </a:lnTo>
                  <a:lnTo>
                    <a:pt x="983" y="156"/>
                  </a:lnTo>
                  <a:lnTo>
                    <a:pt x="985" y="156"/>
                  </a:lnTo>
                  <a:lnTo>
                    <a:pt x="1047" y="11"/>
                  </a:lnTo>
                  <a:lnTo>
                    <a:pt x="1068" y="0"/>
                  </a:lnTo>
                  <a:lnTo>
                    <a:pt x="106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71" name="Freeform 325"/>
            <p:cNvSpPr>
              <a:spLocks/>
            </p:cNvSpPr>
            <p:nvPr/>
          </p:nvSpPr>
          <p:spPr bwMode="auto">
            <a:xfrm>
              <a:off x="4673" y="3000"/>
              <a:ext cx="254" cy="509"/>
            </a:xfrm>
            <a:custGeom>
              <a:avLst/>
              <a:gdLst>
                <a:gd name="T0" fmla="*/ 7 w 509"/>
                <a:gd name="T1" fmla="*/ 0 h 1019"/>
                <a:gd name="T2" fmla="*/ 6 w 509"/>
                <a:gd name="T3" fmla="*/ 0 h 1019"/>
                <a:gd name="T4" fmla="*/ 6 w 509"/>
                <a:gd name="T5" fmla="*/ 0 h 1019"/>
                <a:gd name="T6" fmla="*/ 5 w 509"/>
                <a:gd name="T7" fmla="*/ 0 h 1019"/>
                <a:gd name="T8" fmla="*/ 5 w 509"/>
                <a:gd name="T9" fmla="*/ 0 h 1019"/>
                <a:gd name="T10" fmla="*/ 4 w 509"/>
                <a:gd name="T11" fmla="*/ 0 h 1019"/>
                <a:gd name="T12" fmla="*/ 4 w 509"/>
                <a:gd name="T13" fmla="*/ 1 h 1019"/>
                <a:gd name="T14" fmla="*/ 3 w 509"/>
                <a:gd name="T15" fmla="*/ 2 h 1019"/>
                <a:gd name="T16" fmla="*/ 2 w 509"/>
                <a:gd name="T17" fmla="*/ 2 h 1019"/>
                <a:gd name="T18" fmla="*/ 2 w 509"/>
                <a:gd name="T19" fmla="*/ 3 h 1019"/>
                <a:gd name="T20" fmla="*/ 1 w 509"/>
                <a:gd name="T21" fmla="*/ 4 h 1019"/>
                <a:gd name="T22" fmla="*/ 1 w 509"/>
                <a:gd name="T23" fmla="*/ 4 h 1019"/>
                <a:gd name="T24" fmla="*/ 1 w 509"/>
                <a:gd name="T25" fmla="*/ 5 h 1019"/>
                <a:gd name="T26" fmla="*/ 1 w 509"/>
                <a:gd name="T27" fmla="*/ 5 h 1019"/>
                <a:gd name="T28" fmla="*/ 0 w 509"/>
                <a:gd name="T29" fmla="*/ 5 h 1019"/>
                <a:gd name="T30" fmla="*/ 0 w 509"/>
                <a:gd name="T31" fmla="*/ 6 h 1019"/>
                <a:gd name="T32" fmla="*/ 0 w 509"/>
                <a:gd name="T33" fmla="*/ 7 h 1019"/>
                <a:gd name="T34" fmla="*/ 0 w 509"/>
                <a:gd name="T35" fmla="*/ 7 h 1019"/>
                <a:gd name="T36" fmla="*/ 0 w 509"/>
                <a:gd name="T37" fmla="*/ 8 h 1019"/>
                <a:gd name="T38" fmla="*/ 0 w 509"/>
                <a:gd name="T39" fmla="*/ 8 h 1019"/>
                <a:gd name="T40" fmla="*/ 0 w 509"/>
                <a:gd name="T41" fmla="*/ 9 h 1019"/>
                <a:gd name="T42" fmla="*/ 0 w 509"/>
                <a:gd name="T43" fmla="*/ 9 h 1019"/>
                <a:gd name="T44" fmla="*/ 0 w 509"/>
                <a:gd name="T45" fmla="*/ 10 h 1019"/>
                <a:gd name="T46" fmla="*/ 0 w 509"/>
                <a:gd name="T47" fmla="*/ 11 h 1019"/>
                <a:gd name="T48" fmla="*/ 0 w 509"/>
                <a:gd name="T49" fmla="*/ 11 h 1019"/>
                <a:gd name="T50" fmla="*/ 0 w 509"/>
                <a:gd name="T51" fmla="*/ 12 h 1019"/>
                <a:gd name="T52" fmla="*/ 0 w 509"/>
                <a:gd name="T53" fmla="*/ 13 h 1019"/>
                <a:gd name="T54" fmla="*/ 0 w 509"/>
                <a:gd name="T55" fmla="*/ 13 h 1019"/>
                <a:gd name="T56" fmla="*/ 0 w 509"/>
                <a:gd name="T57" fmla="*/ 14 h 1019"/>
                <a:gd name="T58" fmla="*/ 0 w 509"/>
                <a:gd name="T59" fmla="*/ 14 h 1019"/>
                <a:gd name="T60" fmla="*/ 1 w 509"/>
                <a:gd name="T61" fmla="*/ 15 h 1019"/>
                <a:gd name="T62" fmla="*/ 2 w 509"/>
                <a:gd name="T63" fmla="*/ 15 h 1019"/>
                <a:gd name="T64" fmla="*/ 1 w 509"/>
                <a:gd name="T65" fmla="*/ 15 h 1019"/>
                <a:gd name="T66" fmla="*/ 1 w 509"/>
                <a:gd name="T67" fmla="*/ 14 h 1019"/>
                <a:gd name="T68" fmla="*/ 0 w 509"/>
                <a:gd name="T69" fmla="*/ 13 h 1019"/>
                <a:gd name="T70" fmla="*/ 0 w 509"/>
                <a:gd name="T71" fmla="*/ 13 h 1019"/>
                <a:gd name="T72" fmla="*/ 0 w 509"/>
                <a:gd name="T73" fmla="*/ 12 h 1019"/>
                <a:gd name="T74" fmla="*/ 0 w 509"/>
                <a:gd name="T75" fmla="*/ 11 h 1019"/>
                <a:gd name="T76" fmla="*/ 0 w 509"/>
                <a:gd name="T77" fmla="*/ 11 h 1019"/>
                <a:gd name="T78" fmla="*/ 0 w 509"/>
                <a:gd name="T79" fmla="*/ 10 h 1019"/>
                <a:gd name="T80" fmla="*/ 0 w 509"/>
                <a:gd name="T81" fmla="*/ 10 h 1019"/>
                <a:gd name="T82" fmla="*/ 0 w 509"/>
                <a:gd name="T83" fmla="*/ 9 h 1019"/>
                <a:gd name="T84" fmla="*/ 0 w 509"/>
                <a:gd name="T85" fmla="*/ 9 h 1019"/>
                <a:gd name="T86" fmla="*/ 0 w 509"/>
                <a:gd name="T87" fmla="*/ 8 h 1019"/>
                <a:gd name="T88" fmla="*/ 0 w 509"/>
                <a:gd name="T89" fmla="*/ 8 h 1019"/>
                <a:gd name="T90" fmla="*/ 0 w 509"/>
                <a:gd name="T91" fmla="*/ 7 h 1019"/>
                <a:gd name="T92" fmla="*/ 0 w 509"/>
                <a:gd name="T93" fmla="*/ 7 h 1019"/>
                <a:gd name="T94" fmla="*/ 1 w 509"/>
                <a:gd name="T95" fmla="*/ 6 h 1019"/>
                <a:gd name="T96" fmla="*/ 1 w 509"/>
                <a:gd name="T97" fmla="*/ 6 h 1019"/>
                <a:gd name="T98" fmla="*/ 1 w 509"/>
                <a:gd name="T99" fmla="*/ 5 h 1019"/>
                <a:gd name="T100" fmla="*/ 1 w 509"/>
                <a:gd name="T101" fmla="*/ 5 h 1019"/>
                <a:gd name="T102" fmla="*/ 1 w 509"/>
                <a:gd name="T103" fmla="*/ 4 h 1019"/>
                <a:gd name="T104" fmla="*/ 2 w 509"/>
                <a:gd name="T105" fmla="*/ 4 h 1019"/>
                <a:gd name="T106" fmla="*/ 2 w 509"/>
                <a:gd name="T107" fmla="*/ 3 h 1019"/>
                <a:gd name="T108" fmla="*/ 3 w 509"/>
                <a:gd name="T109" fmla="*/ 2 h 1019"/>
                <a:gd name="T110" fmla="*/ 3 w 509"/>
                <a:gd name="T111" fmla="*/ 2 h 1019"/>
                <a:gd name="T112" fmla="*/ 4 w 509"/>
                <a:gd name="T113" fmla="*/ 1 h 1019"/>
                <a:gd name="T114" fmla="*/ 5 w 509"/>
                <a:gd name="T115" fmla="*/ 1 h 1019"/>
                <a:gd name="T116" fmla="*/ 5 w 509"/>
                <a:gd name="T117" fmla="*/ 0 h 1019"/>
                <a:gd name="T118" fmla="*/ 7 w 509"/>
                <a:gd name="T119" fmla="*/ 0 h 1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9"/>
                <a:gd name="T181" fmla="*/ 0 h 1019"/>
                <a:gd name="T182" fmla="*/ 509 w 509"/>
                <a:gd name="T183" fmla="*/ 1019 h 10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9" h="1019">
                  <a:moveTo>
                    <a:pt x="498" y="2"/>
                  </a:moveTo>
                  <a:lnTo>
                    <a:pt x="494" y="2"/>
                  </a:lnTo>
                  <a:lnTo>
                    <a:pt x="487" y="2"/>
                  </a:lnTo>
                  <a:lnTo>
                    <a:pt x="481" y="2"/>
                  </a:lnTo>
                  <a:lnTo>
                    <a:pt x="477" y="4"/>
                  </a:lnTo>
                  <a:lnTo>
                    <a:pt x="469" y="4"/>
                  </a:lnTo>
                  <a:lnTo>
                    <a:pt x="464" y="6"/>
                  </a:lnTo>
                  <a:lnTo>
                    <a:pt x="456" y="8"/>
                  </a:lnTo>
                  <a:lnTo>
                    <a:pt x="449" y="10"/>
                  </a:lnTo>
                  <a:lnTo>
                    <a:pt x="439" y="12"/>
                  </a:lnTo>
                  <a:lnTo>
                    <a:pt x="431" y="14"/>
                  </a:lnTo>
                  <a:lnTo>
                    <a:pt x="426" y="15"/>
                  </a:lnTo>
                  <a:lnTo>
                    <a:pt x="420" y="17"/>
                  </a:lnTo>
                  <a:lnTo>
                    <a:pt x="416" y="17"/>
                  </a:lnTo>
                  <a:lnTo>
                    <a:pt x="411" y="19"/>
                  </a:lnTo>
                  <a:lnTo>
                    <a:pt x="407" y="19"/>
                  </a:lnTo>
                  <a:lnTo>
                    <a:pt x="401" y="21"/>
                  </a:lnTo>
                  <a:lnTo>
                    <a:pt x="397" y="23"/>
                  </a:lnTo>
                  <a:lnTo>
                    <a:pt x="392" y="25"/>
                  </a:lnTo>
                  <a:lnTo>
                    <a:pt x="386" y="27"/>
                  </a:lnTo>
                  <a:lnTo>
                    <a:pt x="382" y="29"/>
                  </a:lnTo>
                  <a:lnTo>
                    <a:pt x="376" y="31"/>
                  </a:lnTo>
                  <a:lnTo>
                    <a:pt x="371" y="33"/>
                  </a:lnTo>
                  <a:lnTo>
                    <a:pt x="365" y="33"/>
                  </a:lnTo>
                  <a:lnTo>
                    <a:pt x="359" y="34"/>
                  </a:lnTo>
                  <a:lnTo>
                    <a:pt x="355" y="38"/>
                  </a:lnTo>
                  <a:lnTo>
                    <a:pt x="350" y="40"/>
                  </a:lnTo>
                  <a:lnTo>
                    <a:pt x="344" y="42"/>
                  </a:lnTo>
                  <a:lnTo>
                    <a:pt x="338" y="44"/>
                  </a:lnTo>
                  <a:lnTo>
                    <a:pt x="333" y="46"/>
                  </a:lnTo>
                  <a:lnTo>
                    <a:pt x="327" y="48"/>
                  </a:lnTo>
                  <a:lnTo>
                    <a:pt x="323" y="52"/>
                  </a:lnTo>
                  <a:lnTo>
                    <a:pt x="317" y="53"/>
                  </a:lnTo>
                  <a:lnTo>
                    <a:pt x="314" y="55"/>
                  </a:lnTo>
                  <a:lnTo>
                    <a:pt x="308" y="59"/>
                  </a:lnTo>
                  <a:lnTo>
                    <a:pt x="304" y="61"/>
                  </a:lnTo>
                  <a:lnTo>
                    <a:pt x="298" y="63"/>
                  </a:lnTo>
                  <a:lnTo>
                    <a:pt x="293" y="67"/>
                  </a:lnTo>
                  <a:lnTo>
                    <a:pt x="289" y="69"/>
                  </a:lnTo>
                  <a:lnTo>
                    <a:pt x="279" y="74"/>
                  </a:lnTo>
                  <a:lnTo>
                    <a:pt x="272" y="80"/>
                  </a:lnTo>
                  <a:lnTo>
                    <a:pt x="262" y="86"/>
                  </a:lnTo>
                  <a:lnTo>
                    <a:pt x="257" y="93"/>
                  </a:lnTo>
                  <a:lnTo>
                    <a:pt x="249" y="99"/>
                  </a:lnTo>
                  <a:lnTo>
                    <a:pt x="243" y="107"/>
                  </a:lnTo>
                  <a:lnTo>
                    <a:pt x="238" y="114"/>
                  </a:lnTo>
                  <a:lnTo>
                    <a:pt x="230" y="122"/>
                  </a:lnTo>
                  <a:lnTo>
                    <a:pt x="224" y="129"/>
                  </a:lnTo>
                  <a:lnTo>
                    <a:pt x="219" y="137"/>
                  </a:lnTo>
                  <a:lnTo>
                    <a:pt x="211" y="145"/>
                  </a:lnTo>
                  <a:lnTo>
                    <a:pt x="205" y="152"/>
                  </a:lnTo>
                  <a:lnTo>
                    <a:pt x="198" y="160"/>
                  </a:lnTo>
                  <a:lnTo>
                    <a:pt x="192" y="169"/>
                  </a:lnTo>
                  <a:lnTo>
                    <a:pt x="184" y="177"/>
                  </a:lnTo>
                  <a:lnTo>
                    <a:pt x="177" y="186"/>
                  </a:lnTo>
                  <a:lnTo>
                    <a:pt x="171" y="194"/>
                  </a:lnTo>
                  <a:lnTo>
                    <a:pt x="165" y="202"/>
                  </a:lnTo>
                  <a:lnTo>
                    <a:pt x="158" y="209"/>
                  </a:lnTo>
                  <a:lnTo>
                    <a:pt x="152" y="219"/>
                  </a:lnTo>
                  <a:lnTo>
                    <a:pt x="144" y="226"/>
                  </a:lnTo>
                  <a:lnTo>
                    <a:pt x="139" y="236"/>
                  </a:lnTo>
                  <a:lnTo>
                    <a:pt x="133" y="242"/>
                  </a:lnTo>
                  <a:lnTo>
                    <a:pt x="127" y="249"/>
                  </a:lnTo>
                  <a:lnTo>
                    <a:pt x="122" y="257"/>
                  </a:lnTo>
                  <a:lnTo>
                    <a:pt x="116" y="264"/>
                  </a:lnTo>
                  <a:lnTo>
                    <a:pt x="112" y="270"/>
                  </a:lnTo>
                  <a:lnTo>
                    <a:pt x="106" y="276"/>
                  </a:lnTo>
                  <a:lnTo>
                    <a:pt x="103" y="281"/>
                  </a:lnTo>
                  <a:lnTo>
                    <a:pt x="99" y="287"/>
                  </a:lnTo>
                  <a:lnTo>
                    <a:pt x="95" y="291"/>
                  </a:lnTo>
                  <a:lnTo>
                    <a:pt x="91" y="295"/>
                  </a:lnTo>
                  <a:lnTo>
                    <a:pt x="89" y="299"/>
                  </a:lnTo>
                  <a:lnTo>
                    <a:pt x="87" y="302"/>
                  </a:lnTo>
                  <a:lnTo>
                    <a:pt x="84" y="306"/>
                  </a:lnTo>
                  <a:lnTo>
                    <a:pt x="84" y="308"/>
                  </a:lnTo>
                  <a:lnTo>
                    <a:pt x="82" y="310"/>
                  </a:lnTo>
                  <a:lnTo>
                    <a:pt x="80" y="318"/>
                  </a:lnTo>
                  <a:lnTo>
                    <a:pt x="78" y="321"/>
                  </a:lnTo>
                  <a:lnTo>
                    <a:pt x="76" y="327"/>
                  </a:lnTo>
                  <a:lnTo>
                    <a:pt x="72" y="333"/>
                  </a:lnTo>
                  <a:lnTo>
                    <a:pt x="70" y="340"/>
                  </a:lnTo>
                  <a:lnTo>
                    <a:pt x="70" y="344"/>
                  </a:lnTo>
                  <a:lnTo>
                    <a:pt x="68" y="348"/>
                  </a:lnTo>
                  <a:lnTo>
                    <a:pt x="67" y="352"/>
                  </a:lnTo>
                  <a:lnTo>
                    <a:pt x="65" y="357"/>
                  </a:lnTo>
                  <a:lnTo>
                    <a:pt x="63" y="361"/>
                  </a:lnTo>
                  <a:lnTo>
                    <a:pt x="63" y="367"/>
                  </a:lnTo>
                  <a:lnTo>
                    <a:pt x="61" y="371"/>
                  </a:lnTo>
                  <a:lnTo>
                    <a:pt x="59" y="377"/>
                  </a:lnTo>
                  <a:lnTo>
                    <a:pt x="57" y="382"/>
                  </a:lnTo>
                  <a:lnTo>
                    <a:pt x="55" y="386"/>
                  </a:lnTo>
                  <a:lnTo>
                    <a:pt x="53" y="392"/>
                  </a:lnTo>
                  <a:lnTo>
                    <a:pt x="53" y="397"/>
                  </a:lnTo>
                  <a:lnTo>
                    <a:pt x="49" y="403"/>
                  </a:lnTo>
                  <a:lnTo>
                    <a:pt x="48" y="409"/>
                  </a:lnTo>
                  <a:lnTo>
                    <a:pt x="48" y="415"/>
                  </a:lnTo>
                  <a:lnTo>
                    <a:pt x="46" y="420"/>
                  </a:lnTo>
                  <a:lnTo>
                    <a:pt x="44" y="426"/>
                  </a:lnTo>
                  <a:lnTo>
                    <a:pt x="42" y="432"/>
                  </a:lnTo>
                  <a:lnTo>
                    <a:pt x="40" y="437"/>
                  </a:lnTo>
                  <a:lnTo>
                    <a:pt x="38" y="445"/>
                  </a:lnTo>
                  <a:lnTo>
                    <a:pt x="36" y="449"/>
                  </a:lnTo>
                  <a:lnTo>
                    <a:pt x="34" y="456"/>
                  </a:lnTo>
                  <a:lnTo>
                    <a:pt x="32" y="462"/>
                  </a:lnTo>
                  <a:lnTo>
                    <a:pt x="30" y="468"/>
                  </a:lnTo>
                  <a:lnTo>
                    <a:pt x="29" y="475"/>
                  </a:lnTo>
                  <a:lnTo>
                    <a:pt x="29" y="481"/>
                  </a:lnTo>
                  <a:lnTo>
                    <a:pt x="25" y="487"/>
                  </a:lnTo>
                  <a:lnTo>
                    <a:pt x="25" y="494"/>
                  </a:lnTo>
                  <a:lnTo>
                    <a:pt x="23" y="500"/>
                  </a:lnTo>
                  <a:lnTo>
                    <a:pt x="21" y="506"/>
                  </a:lnTo>
                  <a:lnTo>
                    <a:pt x="21" y="513"/>
                  </a:lnTo>
                  <a:lnTo>
                    <a:pt x="19" y="519"/>
                  </a:lnTo>
                  <a:lnTo>
                    <a:pt x="17" y="525"/>
                  </a:lnTo>
                  <a:lnTo>
                    <a:pt x="15" y="532"/>
                  </a:lnTo>
                  <a:lnTo>
                    <a:pt x="15" y="536"/>
                  </a:lnTo>
                  <a:lnTo>
                    <a:pt x="13" y="544"/>
                  </a:lnTo>
                  <a:lnTo>
                    <a:pt x="11" y="549"/>
                  </a:lnTo>
                  <a:lnTo>
                    <a:pt x="11" y="555"/>
                  </a:lnTo>
                  <a:lnTo>
                    <a:pt x="10" y="561"/>
                  </a:lnTo>
                  <a:lnTo>
                    <a:pt x="10" y="567"/>
                  </a:lnTo>
                  <a:lnTo>
                    <a:pt x="8" y="572"/>
                  </a:lnTo>
                  <a:lnTo>
                    <a:pt x="8" y="578"/>
                  </a:lnTo>
                  <a:lnTo>
                    <a:pt x="6" y="584"/>
                  </a:lnTo>
                  <a:lnTo>
                    <a:pt x="6" y="589"/>
                  </a:lnTo>
                  <a:lnTo>
                    <a:pt x="6" y="595"/>
                  </a:lnTo>
                  <a:lnTo>
                    <a:pt x="6" y="599"/>
                  </a:lnTo>
                  <a:lnTo>
                    <a:pt x="6" y="605"/>
                  </a:lnTo>
                  <a:lnTo>
                    <a:pt x="6" y="610"/>
                  </a:lnTo>
                  <a:lnTo>
                    <a:pt x="4" y="618"/>
                  </a:lnTo>
                  <a:lnTo>
                    <a:pt x="4" y="627"/>
                  </a:lnTo>
                  <a:lnTo>
                    <a:pt x="2" y="637"/>
                  </a:lnTo>
                  <a:lnTo>
                    <a:pt x="2" y="644"/>
                  </a:lnTo>
                  <a:lnTo>
                    <a:pt x="2" y="654"/>
                  </a:lnTo>
                  <a:lnTo>
                    <a:pt x="2" y="662"/>
                  </a:lnTo>
                  <a:lnTo>
                    <a:pt x="2" y="669"/>
                  </a:lnTo>
                  <a:lnTo>
                    <a:pt x="2" y="679"/>
                  </a:lnTo>
                  <a:lnTo>
                    <a:pt x="0" y="686"/>
                  </a:lnTo>
                  <a:lnTo>
                    <a:pt x="0" y="694"/>
                  </a:lnTo>
                  <a:lnTo>
                    <a:pt x="0" y="700"/>
                  </a:lnTo>
                  <a:lnTo>
                    <a:pt x="0" y="707"/>
                  </a:lnTo>
                  <a:lnTo>
                    <a:pt x="0" y="715"/>
                  </a:lnTo>
                  <a:lnTo>
                    <a:pt x="2" y="720"/>
                  </a:lnTo>
                  <a:lnTo>
                    <a:pt x="2" y="728"/>
                  </a:lnTo>
                  <a:lnTo>
                    <a:pt x="2" y="736"/>
                  </a:lnTo>
                  <a:lnTo>
                    <a:pt x="2" y="741"/>
                  </a:lnTo>
                  <a:lnTo>
                    <a:pt x="2" y="749"/>
                  </a:lnTo>
                  <a:lnTo>
                    <a:pt x="4" y="755"/>
                  </a:lnTo>
                  <a:lnTo>
                    <a:pt x="4" y="760"/>
                  </a:lnTo>
                  <a:lnTo>
                    <a:pt x="4" y="766"/>
                  </a:lnTo>
                  <a:lnTo>
                    <a:pt x="6" y="772"/>
                  </a:lnTo>
                  <a:lnTo>
                    <a:pt x="6" y="777"/>
                  </a:lnTo>
                  <a:lnTo>
                    <a:pt x="8" y="785"/>
                  </a:lnTo>
                  <a:lnTo>
                    <a:pt x="8" y="791"/>
                  </a:lnTo>
                  <a:lnTo>
                    <a:pt x="10" y="796"/>
                  </a:lnTo>
                  <a:lnTo>
                    <a:pt x="11" y="802"/>
                  </a:lnTo>
                  <a:lnTo>
                    <a:pt x="13" y="808"/>
                  </a:lnTo>
                  <a:lnTo>
                    <a:pt x="13" y="814"/>
                  </a:lnTo>
                  <a:lnTo>
                    <a:pt x="15" y="819"/>
                  </a:lnTo>
                  <a:lnTo>
                    <a:pt x="15" y="825"/>
                  </a:lnTo>
                  <a:lnTo>
                    <a:pt x="19" y="833"/>
                  </a:lnTo>
                  <a:lnTo>
                    <a:pt x="19" y="836"/>
                  </a:lnTo>
                  <a:lnTo>
                    <a:pt x="21" y="842"/>
                  </a:lnTo>
                  <a:lnTo>
                    <a:pt x="23" y="848"/>
                  </a:lnTo>
                  <a:lnTo>
                    <a:pt x="25" y="853"/>
                  </a:lnTo>
                  <a:lnTo>
                    <a:pt x="27" y="859"/>
                  </a:lnTo>
                  <a:lnTo>
                    <a:pt x="29" y="865"/>
                  </a:lnTo>
                  <a:lnTo>
                    <a:pt x="30" y="869"/>
                  </a:lnTo>
                  <a:lnTo>
                    <a:pt x="32" y="876"/>
                  </a:lnTo>
                  <a:lnTo>
                    <a:pt x="34" y="880"/>
                  </a:lnTo>
                  <a:lnTo>
                    <a:pt x="36" y="886"/>
                  </a:lnTo>
                  <a:lnTo>
                    <a:pt x="38" y="891"/>
                  </a:lnTo>
                  <a:lnTo>
                    <a:pt x="40" y="895"/>
                  </a:lnTo>
                  <a:lnTo>
                    <a:pt x="42" y="899"/>
                  </a:lnTo>
                  <a:lnTo>
                    <a:pt x="44" y="905"/>
                  </a:lnTo>
                  <a:lnTo>
                    <a:pt x="46" y="909"/>
                  </a:lnTo>
                  <a:lnTo>
                    <a:pt x="48" y="914"/>
                  </a:lnTo>
                  <a:lnTo>
                    <a:pt x="51" y="920"/>
                  </a:lnTo>
                  <a:lnTo>
                    <a:pt x="55" y="928"/>
                  </a:lnTo>
                  <a:lnTo>
                    <a:pt x="57" y="935"/>
                  </a:lnTo>
                  <a:lnTo>
                    <a:pt x="61" y="941"/>
                  </a:lnTo>
                  <a:lnTo>
                    <a:pt x="63" y="945"/>
                  </a:lnTo>
                  <a:lnTo>
                    <a:pt x="65" y="949"/>
                  </a:lnTo>
                  <a:lnTo>
                    <a:pt x="65" y="950"/>
                  </a:lnTo>
                  <a:lnTo>
                    <a:pt x="67" y="952"/>
                  </a:lnTo>
                  <a:lnTo>
                    <a:pt x="120" y="1019"/>
                  </a:lnTo>
                  <a:lnTo>
                    <a:pt x="143" y="1011"/>
                  </a:lnTo>
                  <a:lnTo>
                    <a:pt x="141" y="1009"/>
                  </a:lnTo>
                  <a:lnTo>
                    <a:pt x="139" y="1006"/>
                  </a:lnTo>
                  <a:lnTo>
                    <a:pt x="135" y="1002"/>
                  </a:lnTo>
                  <a:lnTo>
                    <a:pt x="133" y="998"/>
                  </a:lnTo>
                  <a:lnTo>
                    <a:pt x="129" y="994"/>
                  </a:lnTo>
                  <a:lnTo>
                    <a:pt x="127" y="990"/>
                  </a:lnTo>
                  <a:lnTo>
                    <a:pt x="124" y="985"/>
                  </a:lnTo>
                  <a:lnTo>
                    <a:pt x="120" y="979"/>
                  </a:lnTo>
                  <a:lnTo>
                    <a:pt x="116" y="973"/>
                  </a:lnTo>
                  <a:lnTo>
                    <a:pt x="112" y="968"/>
                  </a:lnTo>
                  <a:lnTo>
                    <a:pt x="108" y="962"/>
                  </a:lnTo>
                  <a:lnTo>
                    <a:pt x="105" y="954"/>
                  </a:lnTo>
                  <a:lnTo>
                    <a:pt x="99" y="947"/>
                  </a:lnTo>
                  <a:lnTo>
                    <a:pt x="95" y="941"/>
                  </a:lnTo>
                  <a:lnTo>
                    <a:pt x="91" y="933"/>
                  </a:lnTo>
                  <a:lnTo>
                    <a:pt x="86" y="926"/>
                  </a:lnTo>
                  <a:lnTo>
                    <a:pt x="80" y="918"/>
                  </a:lnTo>
                  <a:lnTo>
                    <a:pt x="76" y="911"/>
                  </a:lnTo>
                  <a:lnTo>
                    <a:pt x="70" y="905"/>
                  </a:lnTo>
                  <a:lnTo>
                    <a:pt x="68" y="897"/>
                  </a:lnTo>
                  <a:lnTo>
                    <a:pt x="63" y="890"/>
                  </a:lnTo>
                  <a:lnTo>
                    <a:pt x="61" y="882"/>
                  </a:lnTo>
                  <a:lnTo>
                    <a:pt x="55" y="874"/>
                  </a:lnTo>
                  <a:lnTo>
                    <a:pt x="53" y="867"/>
                  </a:lnTo>
                  <a:lnTo>
                    <a:pt x="49" y="861"/>
                  </a:lnTo>
                  <a:lnTo>
                    <a:pt x="48" y="855"/>
                  </a:lnTo>
                  <a:lnTo>
                    <a:pt x="44" y="848"/>
                  </a:lnTo>
                  <a:lnTo>
                    <a:pt x="42" y="842"/>
                  </a:lnTo>
                  <a:lnTo>
                    <a:pt x="40" y="838"/>
                  </a:lnTo>
                  <a:lnTo>
                    <a:pt x="40" y="834"/>
                  </a:lnTo>
                  <a:lnTo>
                    <a:pt x="38" y="827"/>
                  </a:lnTo>
                  <a:lnTo>
                    <a:pt x="38" y="823"/>
                  </a:lnTo>
                  <a:lnTo>
                    <a:pt x="36" y="815"/>
                  </a:lnTo>
                  <a:lnTo>
                    <a:pt x="34" y="810"/>
                  </a:lnTo>
                  <a:lnTo>
                    <a:pt x="34" y="802"/>
                  </a:lnTo>
                  <a:lnTo>
                    <a:pt x="32" y="795"/>
                  </a:lnTo>
                  <a:lnTo>
                    <a:pt x="30" y="785"/>
                  </a:lnTo>
                  <a:lnTo>
                    <a:pt x="30" y="777"/>
                  </a:lnTo>
                  <a:lnTo>
                    <a:pt x="30" y="774"/>
                  </a:lnTo>
                  <a:lnTo>
                    <a:pt x="29" y="770"/>
                  </a:lnTo>
                  <a:lnTo>
                    <a:pt x="29" y="764"/>
                  </a:lnTo>
                  <a:lnTo>
                    <a:pt x="29" y="760"/>
                  </a:lnTo>
                  <a:lnTo>
                    <a:pt x="29" y="751"/>
                  </a:lnTo>
                  <a:lnTo>
                    <a:pt x="29" y="743"/>
                  </a:lnTo>
                  <a:lnTo>
                    <a:pt x="27" y="738"/>
                  </a:lnTo>
                  <a:lnTo>
                    <a:pt x="27" y="732"/>
                  </a:lnTo>
                  <a:lnTo>
                    <a:pt x="27" y="728"/>
                  </a:lnTo>
                  <a:lnTo>
                    <a:pt x="27" y="722"/>
                  </a:lnTo>
                  <a:lnTo>
                    <a:pt x="25" y="719"/>
                  </a:lnTo>
                  <a:lnTo>
                    <a:pt x="25" y="713"/>
                  </a:lnTo>
                  <a:lnTo>
                    <a:pt x="25" y="707"/>
                  </a:lnTo>
                  <a:lnTo>
                    <a:pt x="25" y="703"/>
                  </a:lnTo>
                  <a:lnTo>
                    <a:pt x="25" y="700"/>
                  </a:lnTo>
                  <a:lnTo>
                    <a:pt x="25" y="694"/>
                  </a:lnTo>
                  <a:lnTo>
                    <a:pt x="23" y="688"/>
                  </a:lnTo>
                  <a:lnTo>
                    <a:pt x="23" y="684"/>
                  </a:lnTo>
                  <a:lnTo>
                    <a:pt x="23" y="679"/>
                  </a:lnTo>
                  <a:lnTo>
                    <a:pt x="23" y="673"/>
                  </a:lnTo>
                  <a:lnTo>
                    <a:pt x="23" y="669"/>
                  </a:lnTo>
                  <a:lnTo>
                    <a:pt x="23" y="663"/>
                  </a:lnTo>
                  <a:lnTo>
                    <a:pt x="23" y="658"/>
                  </a:lnTo>
                  <a:lnTo>
                    <a:pt x="23" y="654"/>
                  </a:lnTo>
                  <a:lnTo>
                    <a:pt x="23" y="648"/>
                  </a:lnTo>
                  <a:lnTo>
                    <a:pt x="23" y="644"/>
                  </a:lnTo>
                  <a:lnTo>
                    <a:pt x="23" y="635"/>
                  </a:lnTo>
                  <a:lnTo>
                    <a:pt x="23" y="627"/>
                  </a:lnTo>
                  <a:lnTo>
                    <a:pt x="23" y="622"/>
                  </a:lnTo>
                  <a:lnTo>
                    <a:pt x="23" y="616"/>
                  </a:lnTo>
                  <a:lnTo>
                    <a:pt x="23" y="612"/>
                  </a:lnTo>
                  <a:lnTo>
                    <a:pt x="23" y="608"/>
                  </a:lnTo>
                  <a:lnTo>
                    <a:pt x="23" y="601"/>
                  </a:lnTo>
                  <a:lnTo>
                    <a:pt x="25" y="593"/>
                  </a:lnTo>
                  <a:lnTo>
                    <a:pt x="25" y="586"/>
                  </a:lnTo>
                  <a:lnTo>
                    <a:pt x="25" y="578"/>
                  </a:lnTo>
                  <a:lnTo>
                    <a:pt x="27" y="572"/>
                  </a:lnTo>
                  <a:lnTo>
                    <a:pt x="29" y="567"/>
                  </a:lnTo>
                  <a:lnTo>
                    <a:pt x="29" y="559"/>
                  </a:lnTo>
                  <a:lnTo>
                    <a:pt x="29" y="553"/>
                  </a:lnTo>
                  <a:lnTo>
                    <a:pt x="30" y="546"/>
                  </a:lnTo>
                  <a:lnTo>
                    <a:pt x="32" y="540"/>
                  </a:lnTo>
                  <a:lnTo>
                    <a:pt x="34" y="532"/>
                  </a:lnTo>
                  <a:lnTo>
                    <a:pt x="36" y="523"/>
                  </a:lnTo>
                  <a:lnTo>
                    <a:pt x="38" y="515"/>
                  </a:lnTo>
                  <a:lnTo>
                    <a:pt x="42" y="506"/>
                  </a:lnTo>
                  <a:lnTo>
                    <a:pt x="42" y="502"/>
                  </a:lnTo>
                  <a:lnTo>
                    <a:pt x="44" y="496"/>
                  </a:lnTo>
                  <a:lnTo>
                    <a:pt x="44" y="492"/>
                  </a:lnTo>
                  <a:lnTo>
                    <a:pt x="46" y="489"/>
                  </a:lnTo>
                  <a:lnTo>
                    <a:pt x="48" y="483"/>
                  </a:lnTo>
                  <a:lnTo>
                    <a:pt x="49" y="479"/>
                  </a:lnTo>
                  <a:lnTo>
                    <a:pt x="49" y="473"/>
                  </a:lnTo>
                  <a:lnTo>
                    <a:pt x="53" y="470"/>
                  </a:lnTo>
                  <a:lnTo>
                    <a:pt x="55" y="464"/>
                  </a:lnTo>
                  <a:lnTo>
                    <a:pt x="55" y="460"/>
                  </a:lnTo>
                  <a:lnTo>
                    <a:pt x="57" y="454"/>
                  </a:lnTo>
                  <a:lnTo>
                    <a:pt x="61" y="451"/>
                  </a:lnTo>
                  <a:lnTo>
                    <a:pt x="63" y="445"/>
                  </a:lnTo>
                  <a:lnTo>
                    <a:pt x="63" y="439"/>
                  </a:lnTo>
                  <a:lnTo>
                    <a:pt x="65" y="435"/>
                  </a:lnTo>
                  <a:lnTo>
                    <a:pt x="68" y="432"/>
                  </a:lnTo>
                  <a:lnTo>
                    <a:pt x="70" y="426"/>
                  </a:lnTo>
                  <a:lnTo>
                    <a:pt x="70" y="420"/>
                  </a:lnTo>
                  <a:lnTo>
                    <a:pt x="72" y="416"/>
                  </a:lnTo>
                  <a:lnTo>
                    <a:pt x="74" y="411"/>
                  </a:lnTo>
                  <a:lnTo>
                    <a:pt x="76" y="405"/>
                  </a:lnTo>
                  <a:lnTo>
                    <a:pt x="78" y="401"/>
                  </a:lnTo>
                  <a:lnTo>
                    <a:pt x="80" y="397"/>
                  </a:lnTo>
                  <a:lnTo>
                    <a:pt x="82" y="392"/>
                  </a:lnTo>
                  <a:lnTo>
                    <a:pt x="84" y="388"/>
                  </a:lnTo>
                  <a:lnTo>
                    <a:pt x="86" y="382"/>
                  </a:lnTo>
                  <a:lnTo>
                    <a:pt x="87" y="378"/>
                  </a:lnTo>
                  <a:lnTo>
                    <a:pt x="89" y="375"/>
                  </a:lnTo>
                  <a:lnTo>
                    <a:pt x="93" y="365"/>
                  </a:lnTo>
                  <a:lnTo>
                    <a:pt x="97" y="357"/>
                  </a:lnTo>
                  <a:lnTo>
                    <a:pt x="101" y="350"/>
                  </a:lnTo>
                  <a:lnTo>
                    <a:pt x="105" y="342"/>
                  </a:lnTo>
                  <a:lnTo>
                    <a:pt x="106" y="335"/>
                  </a:lnTo>
                  <a:lnTo>
                    <a:pt x="110" y="329"/>
                  </a:lnTo>
                  <a:lnTo>
                    <a:pt x="112" y="321"/>
                  </a:lnTo>
                  <a:lnTo>
                    <a:pt x="116" y="318"/>
                  </a:lnTo>
                  <a:lnTo>
                    <a:pt x="118" y="312"/>
                  </a:lnTo>
                  <a:lnTo>
                    <a:pt x="122" y="308"/>
                  </a:lnTo>
                  <a:lnTo>
                    <a:pt x="124" y="304"/>
                  </a:lnTo>
                  <a:lnTo>
                    <a:pt x="125" y="299"/>
                  </a:lnTo>
                  <a:lnTo>
                    <a:pt x="127" y="295"/>
                  </a:lnTo>
                  <a:lnTo>
                    <a:pt x="131" y="291"/>
                  </a:lnTo>
                  <a:lnTo>
                    <a:pt x="133" y="285"/>
                  </a:lnTo>
                  <a:lnTo>
                    <a:pt x="139" y="278"/>
                  </a:lnTo>
                  <a:lnTo>
                    <a:pt x="141" y="272"/>
                  </a:lnTo>
                  <a:lnTo>
                    <a:pt x="146" y="266"/>
                  </a:lnTo>
                  <a:lnTo>
                    <a:pt x="150" y="261"/>
                  </a:lnTo>
                  <a:lnTo>
                    <a:pt x="154" y="253"/>
                  </a:lnTo>
                  <a:lnTo>
                    <a:pt x="160" y="247"/>
                  </a:lnTo>
                  <a:lnTo>
                    <a:pt x="165" y="240"/>
                  </a:lnTo>
                  <a:lnTo>
                    <a:pt x="171" y="232"/>
                  </a:lnTo>
                  <a:lnTo>
                    <a:pt x="175" y="226"/>
                  </a:lnTo>
                  <a:lnTo>
                    <a:pt x="182" y="219"/>
                  </a:lnTo>
                  <a:lnTo>
                    <a:pt x="188" y="213"/>
                  </a:lnTo>
                  <a:lnTo>
                    <a:pt x="192" y="205"/>
                  </a:lnTo>
                  <a:lnTo>
                    <a:pt x="198" y="198"/>
                  </a:lnTo>
                  <a:lnTo>
                    <a:pt x="203" y="190"/>
                  </a:lnTo>
                  <a:lnTo>
                    <a:pt x="209" y="185"/>
                  </a:lnTo>
                  <a:lnTo>
                    <a:pt x="215" y="177"/>
                  </a:lnTo>
                  <a:lnTo>
                    <a:pt x="220" y="171"/>
                  </a:lnTo>
                  <a:lnTo>
                    <a:pt x="226" y="164"/>
                  </a:lnTo>
                  <a:lnTo>
                    <a:pt x="232" y="158"/>
                  </a:lnTo>
                  <a:lnTo>
                    <a:pt x="238" y="152"/>
                  </a:lnTo>
                  <a:lnTo>
                    <a:pt x="243" y="147"/>
                  </a:lnTo>
                  <a:lnTo>
                    <a:pt x="247" y="141"/>
                  </a:lnTo>
                  <a:lnTo>
                    <a:pt x="253" y="137"/>
                  </a:lnTo>
                  <a:lnTo>
                    <a:pt x="258" y="131"/>
                  </a:lnTo>
                  <a:lnTo>
                    <a:pt x="262" y="128"/>
                  </a:lnTo>
                  <a:lnTo>
                    <a:pt x="268" y="124"/>
                  </a:lnTo>
                  <a:lnTo>
                    <a:pt x="272" y="120"/>
                  </a:lnTo>
                  <a:lnTo>
                    <a:pt x="279" y="114"/>
                  </a:lnTo>
                  <a:lnTo>
                    <a:pt x="289" y="109"/>
                  </a:lnTo>
                  <a:lnTo>
                    <a:pt x="296" y="103"/>
                  </a:lnTo>
                  <a:lnTo>
                    <a:pt x="306" y="97"/>
                  </a:lnTo>
                  <a:lnTo>
                    <a:pt x="314" y="91"/>
                  </a:lnTo>
                  <a:lnTo>
                    <a:pt x="321" y="86"/>
                  </a:lnTo>
                  <a:lnTo>
                    <a:pt x="327" y="82"/>
                  </a:lnTo>
                  <a:lnTo>
                    <a:pt x="334" y="78"/>
                  </a:lnTo>
                  <a:lnTo>
                    <a:pt x="338" y="74"/>
                  </a:lnTo>
                  <a:lnTo>
                    <a:pt x="344" y="71"/>
                  </a:lnTo>
                  <a:lnTo>
                    <a:pt x="350" y="67"/>
                  </a:lnTo>
                  <a:lnTo>
                    <a:pt x="354" y="67"/>
                  </a:lnTo>
                  <a:lnTo>
                    <a:pt x="359" y="63"/>
                  </a:lnTo>
                  <a:lnTo>
                    <a:pt x="361" y="61"/>
                  </a:lnTo>
                  <a:lnTo>
                    <a:pt x="439" y="34"/>
                  </a:lnTo>
                  <a:lnTo>
                    <a:pt x="502" y="33"/>
                  </a:lnTo>
                  <a:lnTo>
                    <a:pt x="509" y="0"/>
                  </a:lnTo>
                  <a:lnTo>
                    <a:pt x="4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72" name="Freeform 326"/>
            <p:cNvSpPr>
              <a:spLocks/>
            </p:cNvSpPr>
            <p:nvPr/>
          </p:nvSpPr>
          <p:spPr bwMode="auto">
            <a:xfrm>
              <a:off x="4921" y="2883"/>
              <a:ext cx="72" cy="443"/>
            </a:xfrm>
            <a:custGeom>
              <a:avLst/>
              <a:gdLst>
                <a:gd name="T0" fmla="*/ 2 w 142"/>
                <a:gd name="T1" fmla="*/ 1 h 886"/>
                <a:gd name="T2" fmla="*/ 2 w 142"/>
                <a:gd name="T3" fmla="*/ 13 h 886"/>
                <a:gd name="T4" fmla="*/ 2 w 142"/>
                <a:gd name="T5" fmla="*/ 13 h 886"/>
                <a:gd name="T6" fmla="*/ 2 w 142"/>
                <a:gd name="T7" fmla="*/ 13 h 886"/>
                <a:gd name="T8" fmla="*/ 2 w 142"/>
                <a:gd name="T9" fmla="*/ 13 h 886"/>
                <a:gd name="T10" fmla="*/ 2 w 142"/>
                <a:gd name="T11" fmla="*/ 13 h 886"/>
                <a:gd name="T12" fmla="*/ 2 w 142"/>
                <a:gd name="T13" fmla="*/ 14 h 886"/>
                <a:gd name="T14" fmla="*/ 2 w 142"/>
                <a:gd name="T15" fmla="*/ 14 h 886"/>
                <a:gd name="T16" fmla="*/ 2 w 142"/>
                <a:gd name="T17" fmla="*/ 14 h 886"/>
                <a:gd name="T18" fmla="*/ 2 w 142"/>
                <a:gd name="T19" fmla="*/ 14 h 886"/>
                <a:gd name="T20" fmla="*/ 2 w 142"/>
                <a:gd name="T21" fmla="*/ 14 h 886"/>
                <a:gd name="T22" fmla="*/ 2 w 142"/>
                <a:gd name="T23" fmla="*/ 14 h 886"/>
                <a:gd name="T24" fmla="*/ 2 w 142"/>
                <a:gd name="T25" fmla="*/ 14 h 886"/>
                <a:gd name="T26" fmla="*/ 2 w 142"/>
                <a:gd name="T27" fmla="*/ 14 h 886"/>
                <a:gd name="T28" fmla="*/ 1 w 142"/>
                <a:gd name="T29" fmla="*/ 14 h 886"/>
                <a:gd name="T30" fmla="*/ 0 w 142"/>
                <a:gd name="T31" fmla="*/ 14 h 886"/>
                <a:gd name="T32" fmla="*/ 2 w 142"/>
                <a:gd name="T33" fmla="*/ 14 h 886"/>
                <a:gd name="T34" fmla="*/ 2 w 142"/>
                <a:gd name="T35" fmla="*/ 14 h 886"/>
                <a:gd name="T36" fmla="*/ 2 w 142"/>
                <a:gd name="T37" fmla="*/ 14 h 886"/>
                <a:gd name="T38" fmla="*/ 2 w 142"/>
                <a:gd name="T39" fmla="*/ 14 h 886"/>
                <a:gd name="T40" fmla="*/ 2 w 142"/>
                <a:gd name="T41" fmla="*/ 14 h 886"/>
                <a:gd name="T42" fmla="*/ 2 w 142"/>
                <a:gd name="T43" fmla="*/ 14 h 886"/>
                <a:gd name="T44" fmla="*/ 3 w 142"/>
                <a:gd name="T45" fmla="*/ 14 h 886"/>
                <a:gd name="T46" fmla="*/ 3 w 142"/>
                <a:gd name="T47" fmla="*/ 14 h 886"/>
                <a:gd name="T48" fmla="*/ 3 w 142"/>
                <a:gd name="T49" fmla="*/ 14 h 886"/>
                <a:gd name="T50" fmla="*/ 3 w 142"/>
                <a:gd name="T51" fmla="*/ 14 h 886"/>
                <a:gd name="T52" fmla="*/ 3 w 142"/>
                <a:gd name="T53" fmla="*/ 14 h 886"/>
                <a:gd name="T54" fmla="*/ 3 w 142"/>
                <a:gd name="T55" fmla="*/ 14 h 886"/>
                <a:gd name="T56" fmla="*/ 3 w 142"/>
                <a:gd name="T57" fmla="*/ 14 h 886"/>
                <a:gd name="T58" fmla="*/ 3 w 142"/>
                <a:gd name="T59" fmla="*/ 13 h 886"/>
                <a:gd name="T60" fmla="*/ 3 w 142"/>
                <a:gd name="T61" fmla="*/ 13 h 886"/>
                <a:gd name="T62" fmla="*/ 2 w 142"/>
                <a:gd name="T63" fmla="*/ 13 h 886"/>
                <a:gd name="T64" fmla="*/ 2 w 142"/>
                <a:gd name="T65" fmla="*/ 3 h 886"/>
                <a:gd name="T66" fmla="*/ 2 w 142"/>
                <a:gd name="T67" fmla="*/ 0 h 886"/>
                <a:gd name="T68" fmla="*/ 2 w 142"/>
                <a:gd name="T69" fmla="*/ 1 h 886"/>
                <a:gd name="T70" fmla="*/ 2 w 142"/>
                <a:gd name="T71" fmla="*/ 1 h 8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2"/>
                <a:gd name="T109" fmla="*/ 0 h 886"/>
                <a:gd name="T110" fmla="*/ 142 w 142"/>
                <a:gd name="T111" fmla="*/ 886 h 8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2" h="886">
                  <a:moveTo>
                    <a:pt x="72" y="12"/>
                  </a:moveTo>
                  <a:lnTo>
                    <a:pt x="101" y="821"/>
                  </a:lnTo>
                  <a:lnTo>
                    <a:pt x="103" y="821"/>
                  </a:lnTo>
                  <a:lnTo>
                    <a:pt x="104" y="823"/>
                  </a:lnTo>
                  <a:lnTo>
                    <a:pt x="106" y="825"/>
                  </a:lnTo>
                  <a:lnTo>
                    <a:pt x="108" y="829"/>
                  </a:lnTo>
                  <a:lnTo>
                    <a:pt x="110" y="833"/>
                  </a:lnTo>
                  <a:lnTo>
                    <a:pt x="112" y="839"/>
                  </a:lnTo>
                  <a:lnTo>
                    <a:pt x="110" y="842"/>
                  </a:lnTo>
                  <a:lnTo>
                    <a:pt x="108" y="848"/>
                  </a:lnTo>
                  <a:lnTo>
                    <a:pt x="106" y="850"/>
                  </a:lnTo>
                  <a:lnTo>
                    <a:pt x="103" y="854"/>
                  </a:lnTo>
                  <a:lnTo>
                    <a:pt x="97" y="858"/>
                  </a:lnTo>
                  <a:lnTo>
                    <a:pt x="95" y="859"/>
                  </a:lnTo>
                  <a:lnTo>
                    <a:pt x="2" y="856"/>
                  </a:lnTo>
                  <a:lnTo>
                    <a:pt x="0" y="884"/>
                  </a:lnTo>
                  <a:lnTo>
                    <a:pt x="108" y="886"/>
                  </a:lnTo>
                  <a:lnTo>
                    <a:pt x="108" y="884"/>
                  </a:lnTo>
                  <a:lnTo>
                    <a:pt x="112" y="884"/>
                  </a:lnTo>
                  <a:lnTo>
                    <a:pt x="116" y="878"/>
                  </a:lnTo>
                  <a:lnTo>
                    <a:pt x="120" y="875"/>
                  </a:lnTo>
                  <a:lnTo>
                    <a:pt x="125" y="869"/>
                  </a:lnTo>
                  <a:lnTo>
                    <a:pt x="129" y="863"/>
                  </a:lnTo>
                  <a:lnTo>
                    <a:pt x="135" y="858"/>
                  </a:lnTo>
                  <a:lnTo>
                    <a:pt x="139" y="854"/>
                  </a:lnTo>
                  <a:lnTo>
                    <a:pt x="142" y="848"/>
                  </a:lnTo>
                  <a:lnTo>
                    <a:pt x="142" y="842"/>
                  </a:lnTo>
                  <a:lnTo>
                    <a:pt x="142" y="837"/>
                  </a:lnTo>
                  <a:lnTo>
                    <a:pt x="142" y="833"/>
                  </a:lnTo>
                  <a:lnTo>
                    <a:pt x="142" y="825"/>
                  </a:lnTo>
                  <a:lnTo>
                    <a:pt x="141" y="821"/>
                  </a:lnTo>
                  <a:lnTo>
                    <a:pt x="118" y="802"/>
                  </a:lnTo>
                  <a:lnTo>
                    <a:pt x="104" y="236"/>
                  </a:lnTo>
                  <a:lnTo>
                    <a:pt x="99" y="0"/>
                  </a:lnTo>
                  <a:lnTo>
                    <a:pt x="7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73" name="Freeform 327"/>
            <p:cNvSpPr>
              <a:spLocks/>
            </p:cNvSpPr>
            <p:nvPr/>
          </p:nvSpPr>
          <p:spPr bwMode="auto">
            <a:xfrm>
              <a:off x="4913" y="2885"/>
              <a:ext cx="26" cy="440"/>
            </a:xfrm>
            <a:custGeom>
              <a:avLst/>
              <a:gdLst>
                <a:gd name="T0" fmla="*/ 1 w 51"/>
                <a:gd name="T1" fmla="*/ 0 h 880"/>
                <a:gd name="T2" fmla="*/ 1 w 51"/>
                <a:gd name="T3" fmla="*/ 13 h 880"/>
                <a:gd name="T4" fmla="*/ 1 w 51"/>
                <a:gd name="T5" fmla="*/ 13 h 880"/>
                <a:gd name="T6" fmla="*/ 1 w 51"/>
                <a:gd name="T7" fmla="*/ 13 h 880"/>
                <a:gd name="T8" fmla="*/ 1 w 51"/>
                <a:gd name="T9" fmla="*/ 13 h 880"/>
                <a:gd name="T10" fmla="*/ 1 w 51"/>
                <a:gd name="T11" fmla="*/ 13 h 880"/>
                <a:gd name="T12" fmla="*/ 1 w 51"/>
                <a:gd name="T13" fmla="*/ 13 h 880"/>
                <a:gd name="T14" fmla="*/ 1 w 51"/>
                <a:gd name="T15" fmla="*/ 13 h 880"/>
                <a:gd name="T16" fmla="*/ 1 w 51"/>
                <a:gd name="T17" fmla="*/ 13 h 880"/>
                <a:gd name="T18" fmla="*/ 1 w 51"/>
                <a:gd name="T19" fmla="*/ 13 h 880"/>
                <a:gd name="T20" fmla="*/ 0 w 51"/>
                <a:gd name="T21" fmla="*/ 14 h 880"/>
                <a:gd name="T22" fmla="*/ 0 w 51"/>
                <a:gd name="T23" fmla="*/ 14 h 880"/>
                <a:gd name="T24" fmla="*/ 0 w 51"/>
                <a:gd name="T25" fmla="*/ 14 h 880"/>
                <a:gd name="T26" fmla="*/ 1 w 51"/>
                <a:gd name="T27" fmla="*/ 14 h 880"/>
                <a:gd name="T28" fmla="*/ 1 w 51"/>
                <a:gd name="T29" fmla="*/ 14 h 880"/>
                <a:gd name="T30" fmla="*/ 1 w 51"/>
                <a:gd name="T31" fmla="*/ 14 h 880"/>
                <a:gd name="T32" fmla="*/ 1 w 51"/>
                <a:gd name="T33" fmla="*/ 14 h 880"/>
                <a:gd name="T34" fmla="*/ 1 w 51"/>
                <a:gd name="T35" fmla="*/ 14 h 880"/>
                <a:gd name="T36" fmla="*/ 1 w 51"/>
                <a:gd name="T37" fmla="*/ 14 h 880"/>
                <a:gd name="T38" fmla="*/ 1 w 51"/>
                <a:gd name="T39" fmla="*/ 14 h 880"/>
                <a:gd name="T40" fmla="*/ 1 w 51"/>
                <a:gd name="T41" fmla="*/ 14 h 880"/>
                <a:gd name="T42" fmla="*/ 1 w 51"/>
                <a:gd name="T43" fmla="*/ 14 h 880"/>
                <a:gd name="T44" fmla="*/ 1 w 51"/>
                <a:gd name="T45" fmla="*/ 14 h 880"/>
                <a:gd name="T46" fmla="*/ 1 w 51"/>
                <a:gd name="T47" fmla="*/ 14 h 880"/>
                <a:gd name="T48" fmla="*/ 1 w 51"/>
                <a:gd name="T49" fmla="*/ 14 h 880"/>
                <a:gd name="T50" fmla="*/ 1 w 51"/>
                <a:gd name="T51" fmla="*/ 14 h 880"/>
                <a:gd name="T52" fmla="*/ 1 w 51"/>
                <a:gd name="T53" fmla="*/ 13 h 880"/>
                <a:gd name="T54" fmla="*/ 1 w 51"/>
                <a:gd name="T55" fmla="*/ 13 h 880"/>
                <a:gd name="T56" fmla="*/ 1 w 51"/>
                <a:gd name="T57" fmla="*/ 13 h 880"/>
                <a:gd name="T58" fmla="*/ 1 w 51"/>
                <a:gd name="T59" fmla="*/ 0 h 880"/>
                <a:gd name="T60" fmla="*/ 1 w 51"/>
                <a:gd name="T61" fmla="*/ 0 h 880"/>
                <a:gd name="T62" fmla="*/ 1 w 51"/>
                <a:gd name="T63" fmla="*/ 0 h 8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"/>
                <a:gd name="T97" fmla="*/ 0 h 880"/>
                <a:gd name="T98" fmla="*/ 51 w 51"/>
                <a:gd name="T99" fmla="*/ 880 h 8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" h="880">
                  <a:moveTo>
                    <a:pt x="21" y="0"/>
                  </a:moveTo>
                  <a:lnTo>
                    <a:pt x="28" y="804"/>
                  </a:lnTo>
                  <a:lnTo>
                    <a:pt x="25" y="804"/>
                  </a:lnTo>
                  <a:lnTo>
                    <a:pt x="17" y="808"/>
                  </a:lnTo>
                  <a:lnTo>
                    <a:pt x="13" y="810"/>
                  </a:lnTo>
                  <a:lnTo>
                    <a:pt x="7" y="816"/>
                  </a:lnTo>
                  <a:lnTo>
                    <a:pt x="6" y="817"/>
                  </a:lnTo>
                  <a:lnTo>
                    <a:pt x="4" y="821"/>
                  </a:lnTo>
                  <a:lnTo>
                    <a:pt x="2" y="825"/>
                  </a:lnTo>
                  <a:lnTo>
                    <a:pt x="2" y="831"/>
                  </a:lnTo>
                  <a:lnTo>
                    <a:pt x="0" y="838"/>
                  </a:lnTo>
                  <a:lnTo>
                    <a:pt x="0" y="846"/>
                  </a:lnTo>
                  <a:lnTo>
                    <a:pt x="0" y="854"/>
                  </a:lnTo>
                  <a:lnTo>
                    <a:pt x="4" y="859"/>
                  </a:lnTo>
                  <a:lnTo>
                    <a:pt x="6" y="863"/>
                  </a:lnTo>
                  <a:lnTo>
                    <a:pt x="7" y="867"/>
                  </a:lnTo>
                  <a:lnTo>
                    <a:pt x="9" y="869"/>
                  </a:lnTo>
                  <a:lnTo>
                    <a:pt x="11" y="871"/>
                  </a:lnTo>
                  <a:lnTo>
                    <a:pt x="45" y="880"/>
                  </a:lnTo>
                  <a:lnTo>
                    <a:pt x="49" y="855"/>
                  </a:lnTo>
                  <a:lnTo>
                    <a:pt x="45" y="854"/>
                  </a:lnTo>
                  <a:lnTo>
                    <a:pt x="40" y="854"/>
                  </a:lnTo>
                  <a:lnTo>
                    <a:pt x="34" y="850"/>
                  </a:lnTo>
                  <a:lnTo>
                    <a:pt x="28" y="848"/>
                  </a:lnTo>
                  <a:lnTo>
                    <a:pt x="28" y="840"/>
                  </a:lnTo>
                  <a:lnTo>
                    <a:pt x="28" y="833"/>
                  </a:lnTo>
                  <a:lnTo>
                    <a:pt x="30" y="827"/>
                  </a:lnTo>
                  <a:lnTo>
                    <a:pt x="32" y="825"/>
                  </a:lnTo>
                  <a:lnTo>
                    <a:pt x="49" y="817"/>
                  </a:lnTo>
                  <a:lnTo>
                    <a:pt x="5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74" name="Freeform 328"/>
            <p:cNvSpPr>
              <a:spLocks/>
            </p:cNvSpPr>
            <p:nvPr/>
          </p:nvSpPr>
          <p:spPr bwMode="auto">
            <a:xfrm>
              <a:off x="4907" y="2859"/>
              <a:ext cx="79" cy="35"/>
            </a:xfrm>
            <a:custGeom>
              <a:avLst/>
              <a:gdLst>
                <a:gd name="T0" fmla="*/ 2 w 158"/>
                <a:gd name="T1" fmla="*/ 1 h 70"/>
                <a:gd name="T2" fmla="*/ 2 w 158"/>
                <a:gd name="T3" fmla="*/ 1 h 70"/>
                <a:gd name="T4" fmla="*/ 2 w 158"/>
                <a:gd name="T5" fmla="*/ 1 h 70"/>
                <a:gd name="T6" fmla="*/ 1 w 158"/>
                <a:gd name="T7" fmla="*/ 1 h 70"/>
                <a:gd name="T8" fmla="*/ 1 w 158"/>
                <a:gd name="T9" fmla="*/ 1 h 70"/>
                <a:gd name="T10" fmla="*/ 1 w 158"/>
                <a:gd name="T11" fmla="*/ 1 h 70"/>
                <a:gd name="T12" fmla="*/ 1 w 158"/>
                <a:gd name="T13" fmla="*/ 1 h 70"/>
                <a:gd name="T14" fmla="*/ 1 w 158"/>
                <a:gd name="T15" fmla="*/ 1 h 70"/>
                <a:gd name="T16" fmla="*/ 1 w 158"/>
                <a:gd name="T17" fmla="*/ 1 h 70"/>
                <a:gd name="T18" fmla="*/ 1 w 158"/>
                <a:gd name="T19" fmla="*/ 1 h 70"/>
                <a:gd name="T20" fmla="*/ 1 w 158"/>
                <a:gd name="T21" fmla="*/ 1 h 70"/>
                <a:gd name="T22" fmla="*/ 1 w 158"/>
                <a:gd name="T23" fmla="*/ 1 h 70"/>
                <a:gd name="T24" fmla="*/ 1 w 158"/>
                <a:gd name="T25" fmla="*/ 1 h 70"/>
                <a:gd name="T26" fmla="*/ 1 w 158"/>
                <a:gd name="T27" fmla="*/ 1 h 70"/>
                <a:gd name="T28" fmla="*/ 1 w 158"/>
                <a:gd name="T29" fmla="*/ 1 h 70"/>
                <a:gd name="T30" fmla="*/ 1 w 158"/>
                <a:gd name="T31" fmla="*/ 1 h 70"/>
                <a:gd name="T32" fmla="*/ 1 w 158"/>
                <a:gd name="T33" fmla="*/ 1 h 70"/>
                <a:gd name="T34" fmla="*/ 1 w 158"/>
                <a:gd name="T35" fmla="*/ 1 h 70"/>
                <a:gd name="T36" fmla="*/ 1 w 158"/>
                <a:gd name="T37" fmla="*/ 1 h 70"/>
                <a:gd name="T38" fmla="*/ 1 w 158"/>
                <a:gd name="T39" fmla="*/ 1 h 70"/>
                <a:gd name="T40" fmla="*/ 1 w 158"/>
                <a:gd name="T41" fmla="*/ 1 h 70"/>
                <a:gd name="T42" fmla="*/ 1 w 158"/>
                <a:gd name="T43" fmla="*/ 1 h 70"/>
                <a:gd name="T44" fmla="*/ 1 w 158"/>
                <a:gd name="T45" fmla="*/ 1 h 70"/>
                <a:gd name="T46" fmla="*/ 1 w 158"/>
                <a:gd name="T47" fmla="*/ 1 h 70"/>
                <a:gd name="T48" fmla="*/ 1 w 158"/>
                <a:gd name="T49" fmla="*/ 1 h 70"/>
                <a:gd name="T50" fmla="*/ 1 w 158"/>
                <a:gd name="T51" fmla="*/ 1 h 70"/>
                <a:gd name="T52" fmla="*/ 1 w 158"/>
                <a:gd name="T53" fmla="*/ 1 h 70"/>
                <a:gd name="T54" fmla="*/ 1 w 158"/>
                <a:gd name="T55" fmla="*/ 1 h 70"/>
                <a:gd name="T56" fmla="*/ 1 w 158"/>
                <a:gd name="T57" fmla="*/ 1 h 70"/>
                <a:gd name="T58" fmla="*/ 0 w 158"/>
                <a:gd name="T59" fmla="*/ 1 h 70"/>
                <a:gd name="T60" fmla="*/ 0 w 158"/>
                <a:gd name="T61" fmla="*/ 1 h 70"/>
                <a:gd name="T62" fmla="*/ 0 w 158"/>
                <a:gd name="T63" fmla="*/ 1 h 70"/>
                <a:gd name="T64" fmla="*/ 1 w 158"/>
                <a:gd name="T65" fmla="*/ 1 h 70"/>
                <a:gd name="T66" fmla="*/ 1 w 158"/>
                <a:gd name="T67" fmla="*/ 1 h 70"/>
                <a:gd name="T68" fmla="*/ 1 w 158"/>
                <a:gd name="T69" fmla="*/ 1 h 70"/>
                <a:gd name="T70" fmla="*/ 1 w 158"/>
                <a:gd name="T71" fmla="*/ 1 h 70"/>
                <a:gd name="T72" fmla="*/ 1 w 158"/>
                <a:gd name="T73" fmla="*/ 1 h 70"/>
                <a:gd name="T74" fmla="*/ 1 w 158"/>
                <a:gd name="T75" fmla="*/ 1 h 70"/>
                <a:gd name="T76" fmla="*/ 1 w 158"/>
                <a:gd name="T77" fmla="*/ 1 h 70"/>
                <a:gd name="T78" fmla="*/ 2 w 158"/>
                <a:gd name="T79" fmla="*/ 1 h 70"/>
                <a:gd name="T80" fmla="*/ 2 w 158"/>
                <a:gd name="T81" fmla="*/ 1 h 70"/>
                <a:gd name="T82" fmla="*/ 2 w 158"/>
                <a:gd name="T83" fmla="*/ 0 h 70"/>
                <a:gd name="T84" fmla="*/ 1 w 158"/>
                <a:gd name="T85" fmla="*/ 1 h 70"/>
                <a:gd name="T86" fmla="*/ 1 w 158"/>
                <a:gd name="T87" fmla="*/ 1 h 70"/>
                <a:gd name="T88" fmla="*/ 2 w 158"/>
                <a:gd name="T89" fmla="*/ 1 h 70"/>
                <a:gd name="T90" fmla="*/ 2 w 158"/>
                <a:gd name="T91" fmla="*/ 1 h 70"/>
                <a:gd name="T92" fmla="*/ 2 w 158"/>
                <a:gd name="T93" fmla="*/ 1 h 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8"/>
                <a:gd name="T142" fmla="*/ 0 h 70"/>
                <a:gd name="T143" fmla="*/ 158 w 158"/>
                <a:gd name="T144" fmla="*/ 70 h 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8" h="70">
                  <a:moveTo>
                    <a:pt x="137" y="34"/>
                  </a:moveTo>
                  <a:lnTo>
                    <a:pt x="135" y="34"/>
                  </a:lnTo>
                  <a:lnTo>
                    <a:pt x="130" y="38"/>
                  </a:lnTo>
                  <a:lnTo>
                    <a:pt x="124" y="40"/>
                  </a:lnTo>
                  <a:lnTo>
                    <a:pt x="118" y="42"/>
                  </a:lnTo>
                  <a:lnTo>
                    <a:pt x="111" y="44"/>
                  </a:lnTo>
                  <a:lnTo>
                    <a:pt x="103" y="46"/>
                  </a:lnTo>
                  <a:lnTo>
                    <a:pt x="99" y="46"/>
                  </a:lnTo>
                  <a:lnTo>
                    <a:pt x="94" y="46"/>
                  </a:lnTo>
                  <a:lnTo>
                    <a:pt x="88" y="46"/>
                  </a:lnTo>
                  <a:lnTo>
                    <a:pt x="84" y="48"/>
                  </a:lnTo>
                  <a:lnTo>
                    <a:pt x="78" y="48"/>
                  </a:lnTo>
                  <a:lnTo>
                    <a:pt x="73" y="48"/>
                  </a:lnTo>
                  <a:lnTo>
                    <a:pt x="67" y="48"/>
                  </a:lnTo>
                  <a:lnTo>
                    <a:pt x="61" y="48"/>
                  </a:lnTo>
                  <a:lnTo>
                    <a:pt x="56" y="46"/>
                  </a:lnTo>
                  <a:lnTo>
                    <a:pt x="50" y="46"/>
                  </a:lnTo>
                  <a:lnTo>
                    <a:pt x="46" y="46"/>
                  </a:lnTo>
                  <a:lnTo>
                    <a:pt x="42" y="46"/>
                  </a:lnTo>
                  <a:lnTo>
                    <a:pt x="37" y="46"/>
                  </a:lnTo>
                  <a:lnTo>
                    <a:pt x="35" y="46"/>
                  </a:lnTo>
                  <a:lnTo>
                    <a:pt x="19" y="30"/>
                  </a:lnTo>
                  <a:lnTo>
                    <a:pt x="23" y="10"/>
                  </a:lnTo>
                  <a:lnTo>
                    <a:pt x="19" y="8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1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2" y="48"/>
                  </a:lnTo>
                  <a:lnTo>
                    <a:pt x="4" y="53"/>
                  </a:lnTo>
                  <a:lnTo>
                    <a:pt x="4" y="57"/>
                  </a:lnTo>
                  <a:lnTo>
                    <a:pt x="6" y="59"/>
                  </a:lnTo>
                  <a:lnTo>
                    <a:pt x="44" y="70"/>
                  </a:lnTo>
                  <a:lnTo>
                    <a:pt x="126" y="61"/>
                  </a:lnTo>
                  <a:lnTo>
                    <a:pt x="152" y="46"/>
                  </a:lnTo>
                  <a:lnTo>
                    <a:pt x="158" y="10"/>
                  </a:lnTo>
                  <a:lnTo>
                    <a:pt x="137" y="0"/>
                  </a:lnTo>
                  <a:lnTo>
                    <a:pt x="109" y="4"/>
                  </a:lnTo>
                  <a:lnTo>
                    <a:pt x="105" y="17"/>
                  </a:lnTo>
                  <a:lnTo>
                    <a:pt x="132" y="13"/>
                  </a:lnTo>
                  <a:lnTo>
                    <a:pt x="137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75" name="Freeform 329"/>
            <p:cNvSpPr>
              <a:spLocks/>
            </p:cNvSpPr>
            <p:nvPr/>
          </p:nvSpPr>
          <p:spPr bwMode="auto">
            <a:xfrm>
              <a:off x="4924" y="2802"/>
              <a:ext cx="11" cy="65"/>
            </a:xfrm>
            <a:custGeom>
              <a:avLst/>
              <a:gdLst>
                <a:gd name="T0" fmla="*/ 1 w 21"/>
                <a:gd name="T1" fmla="*/ 1 h 129"/>
                <a:gd name="T2" fmla="*/ 0 w 21"/>
                <a:gd name="T3" fmla="*/ 2 h 129"/>
                <a:gd name="T4" fmla="*/ 1 w 21"/>
                <a:gd name="T5" fmla="*/ 3 h 129"/>
                <a:gd name="T6" fmla="*/ 1 w 21"/>
                <a:gd name="T7" fmla="*/ 0 h 129"/>
                <a:gd name="T8" fmla="*/ 1 w 21"/>
                <a:gd name="T9" fmla="*/ 1 h 129"/>
                <a:gd name="T10" fmla="*/ 1 w 21"/>
                <a:gd name="T11" fmla="*/ 1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9"/>
                <a:gd name="T20" fmla="*/ 21 w 21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9">
                  <a:moveTo>
                    <a:pt x="5" y="4"/>
                  </a:moveTo>
                  <a:lnTo>
                    <a:pt x="0" y="127"/>
                  </a:lnTo>
                  <a:lnTo>
                    <a:pt x="21" y="129"/>
                  </a:lnTo>
                  <a:lnTo>
                    <a:pt x="15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76" name="Freeform 330"/>
            <p:cNvSpPr>
              <a:spLocks/>
            </p:cNvSpPr>
            <p:nvPr/>
          </p:nvSpPr>
          <p:spPr bwMode="auto">
            <a:xfrm>
              <a:off x="4920" y="2798"/>
              <a:ext cx="50" cy="76"/>
            </a:xfrm>
            <a:custGeom>
              <a:avLst/>
              <a:gdLst>
                <a:gd name="T0" fmla="*/ 1 w 101"/>
                <a:gd name="T1" fmla="*/ 1 h 152"/>
                <a:gd name="T2" fmla="*/ 1 w 101"/>
                <a:gd name="T3" fmla="*/ 1 h 152"/>
                <a:gd name="T4" fmla="*/ 1 w 101"/>
                <a:gd name="T5" fmla="*/ 1 h 152"/>
                <a:gd name="T6" fmla="*/ 1 w 101"/>
                <a:gd name="T7" fmla="*/ 1 h 152"/>
                <a:gd name="T8" fmla="*/ 1 w 101"/>
                <a:gd name="T9" fmla="*/ 1 h 152"/>
                <a:gd name="T10" fmla="*/ 1 w 101"/>
                <a:gd name="T11" fmla="*/ 1 h 152"/>
                <a:gd name="T12" fmla="*/ 1 w 101"/>
                <a:gd name="T13" fmla="*/ 1 h 152"/>
                <a:gd name="T14" fmla="*/ 1 w 101"/>
                <a:gd name="T15" fmla="*/ 1 h 152"/>
                <a:gd name="T16" fmla="*/ 1 w 101"/>
                <a:gd name="T17" fmla="*/ 1 h 152"/>
                <a:gd name="T18" fmla="*/ 1 w 101"/>
                <a:gd name="T19" fmla="*/ 1 h 152"/>
                <a:gd name="T20" fmla="*/ 1 w 101"/>
                <a:gd name="T21" fmla="*/ 1 h 152"/>
                <a:gd name="T22" fmla="*/ 1 w 101"/>
                <a:gd name="T23" fmla="*/ 1 h 152"/>
                <a:gd name="T24" fmla="*/ 1 w 101"/>
                <a:gd name="T25" fmla="*/ 1 h 152"/>
                <a:gd name="T26" fmla="*/ 1 w 101"/>
                <a:gd name="T27" fmla="*/ 1 h 152"/>
                <a:gd name="T28" fmla="*/ 1 w 101"/>
                <a:gd name="T29" fmla="*/ 1 h 152"/>
                <a:gd name="T30" fmla="*/ 1 w 101"/>
                <a:gd name="T31" fmla="*/ 1 h 152"/>
                <a:gd name="T32" fmla="*/ 1 w 101"/>
                <a:gd name="T33" fmla="*/ 1 h 152"/>
                <a:gd name="T34" fmla="*/ 1 w 101"/>
                <a:gd name="T35" fmla="*/ 1 h 152"/>
                <a:gd name="T36" fmla="*/ 1 w 101"/>
                <a:gd name="T37" fmla="*/ 1 h 152"/>
                <a:gd name="T38" fmla="*/ 1 w 101"/>
                <a:gd name="T39" fmla="*/ 1 h 152"/>
                <a:gd name="T40" fmla="*/ 1 w 101"/>
                <a:gd name="T41" fmla="*/ 1 h 152"/>
                <a:gd name="T42" fmla="*/ 1 w 101"/>
                <a:gd name="T43" fmla="*/ 1 h 152"/>
                <a:gd name="T44" fmla="*/ 1 w 101"/>
                <a:gd name="T45" fmla="*/ 1 h 152"/>
                <a:gd name="T46" fmla="*/ 1 w 101"/>
                <a:gd name="T47" fmla="*/ 1 h 152"/>
                <a:gd name="T48" fmla="*/ 1 w 101"/>
                <a:gd name="T49" fmla="*/ 2 h 152"/>
                <a:gd name="T50" fmla="*/ 1 w 101"/>
                <a:gd name="T51" fmla="*/ 2 h 152"/>
                <a:gd name="T52" fmla="*/ 1 w 101"/>
                <a:gd name="T53" fmla="*/ 2 h 152"/>
                <a:gd name="T54" fmla="*/ 0 w 101"/>
                <a:gd name="T55" fmla="*/ 2 h 152"/>
                <a:gd name="T56" fmla="*/ 0 w 101"/>
                <a:gd name="T57" fmla="*/ 2 h 152"/>
                <a:gd name="T58" fmla="*/ 0 w 101"/>
                <a:gd name="T59" fmla="*/ 1 h 152"/>
                <a:gd name="T60" fmla="*/ 0 w 101"/>
                <a:gd name="T61" fmla="*/ 2 h 152"/>
                <a:gd name="T62" fmla="*/ 0 w 101"/>
                <a:gd name="T63" fmla="*/ 2 h 152"/>
                <a:gd name="T64" fmla="*/ 0 w 101"/>
                <a:gd name="T65" fmla="*/ 2 h 152"/>
                <a:gd name="T66" fmla="*/ 1 w 101"/>
                <a:gd name="T67" fmla="*/ 2 h 152"/>
                <a:gd name="T68" fmla="*/ 1 w 101"/>
                <a:gd name="T69" fmla="*/ 2 h 152"/>
                <a:gd name="T70" fmla="*/ 1 w 101"/>
                <a:gd name="T71" fmla="*/ 1 h 152"/>
                <a:gd name="T72" fmla="*/ 1 w 101"/>
                <a:gd name="T73" fmla="*/ 0 h 152"/>
                <a:gd name="T74" fmla="*/ 1 w 101"/>
                <a:gd name="T75" fmla="*/ 1 h 152"/>
                <a:gd name="T76" fmla="*/ 1 w 101"/>
                <a:gd name="T77" fmla="*/ 1 h 1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"/>
                <a:gd name="T118" fmla="*/ 0 h 152"/>
                <a:gd name="T119" fmla="*/ 101 w 101"/>
                <a:gd name="T120" fmla="*/ 152 h 1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" h="152">
                  <a:moveTo>
                    <a:pt x="76" y="2"/>
                  </a:moveTo>
                  <a:lnTo>
                    <a:pt x="76" y="4"/>
                  </a:lnTo>
                  <a:lnTo>
                    <a:pt x="76" y="10"/>
                  </a:lnTo>
                  <a:lnTo>
                    <a:pt x="76" y="12"/>
                  </a:lnTo>
                  <a:lnTo>
                    <a:pt x="76" y="16"/>
                  </a:lnTo>
                  <a:lnTo>
                    <a:pt x="76" y="21"/>
                  </a:lnTo>
                  <a:lnTo>
                    <a:pt x="76" y="25"/>
                  </a:lnTo>
                  <a:lnTo>
                    <a:pt x="76" y="29"/>
                  </a:lnTo>
                  <a:lnTo>
                    <a:pt x="76" y="35"/>
                  </a:lnTo>
                  <a:lnTo>
                    <a:pt x="76" y="40"/>
                  </a:lnTo>
                  <a:lnTo>
                    <a:pt x="76" y="46"/>
                  </a:lnTo>
                  <a:lnTo>
                    <a:pt x="76" y="52"/>
                  </a:lnTo>
                  <a:lnTo>
                    <a:pt x="76" y="59"/>
                  </a:lnTo>
                  <a:lnTo>
                    <a:pt x="76" y="65"/>
                  </a:lnTo>
                  <a:lnTo>
                    <a:pt x="76" y="71"/>
                  </a:lnTo>
                  <a:lnTo>
                    <a:pt x="76" y="76"/>
                  </a:lnTo>
                  <a:lnTo>
                    <a:pt x="76" y="84"/>
                  </a:lnTo>
                  <a:lnTo>
                    <a:pt x="76" y="88"/>
                  </a:lnTo>
                  <a:lnTo>
                    <a:pt x="76" y="95"/>
                  </a:lnTo>
                  <a:lnTo>
                    <a:pt x="76" y="99"/>
                  </a:lnTo>
                  <a:lnTo>
                    <a:pt x="76" y="105"/>
                  </a:lnTo>
                  <a:lnTo>
                    <a:pt x="76" y="111"/>
                  </a:lnTo>
                  <a:lnTo>
                    <a:pt x="76" y="116"/>
                  </a:lnTo>
                  <a:lnTo>
                    <a:pt x="76" y="124"/>
                  </a:lnTo>
                  <a:lnTo>
                    <a:pt x="76" y="130"/>
                  </a:lnTo>
                  <a:lnTo>
                    <a:pt x="76" y="133"/>
                  </a:lnTo>
                  <a:lnTo>
                    <a:pt x="76" y="135"/>
                  </a:lnTo>
                  <a:lnTo>
                    <a:pt x="53" y="139"/>
                  </a:lnTo>
                  <a:lnTo>
                    <a:pt x="19" y="133"/>
                  </a:lnTo>
                  <a:lnTo>
                    <a:pt x="17" y="122"/>
                  </a:lnTo>
                  <a:lnTo>
                    <a:pt x="0" y="130"/>
                  </a:lnTo>
                  <a:lnTo>
                    <a:pt x="4" y="149"/>
                  </a:lnTo>
                  <a:lnTo>
                    <a:pt x="44" y="152"/>
                  </a:lnTo>
                  <a:lnTo>
                    <a:pt x="80" y="151"/>
                  </a:lnTo>
                  <a:lnTo>
                    <a:pt x="101" y="139"/>
                  </a:lnTo>
                  <a:lnTo>
                    <a:pt x="93" y="124"/>
                  </a:lnTo>
                  <a:lnTo>
                    <a:pt x="89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77" name="Freeform 331"/>
            <p:cNvSpPr>
              <a:spLocks/>
            </p:cNvSpPr>
            <p:nvPr/>
          </p:nvSpPr>
          <p:spPr bwMode="auto">
            <a:xfrm>
              <a:off x="4917" y="2777"/>
              <a:ext cx="45" cy="29"/>
            </a:xfrm>
            <a:custGeom>
              <a:avLst/>
              <a:gdLst>
                <a:gd name="T0" fmla="*/ 1 w 92"/>
                <a:gd name="T1" fmla="*/ 0 h 59"/>
                <a:gd name="T2" fmla="*/ 1 w 92"/>
                <a:gd name="T3" fmla="*/ 0 h 59"/>
                <a:gd name="T4" fmla="*/ 1 w 92"/>
                <a:gd name="T5" fmla="*/ 0 h 59"/>
                <a:gd name="T6" fmla="*/ 1 w 92"/>
                <a:gd name="T7" fmla="*/ 0 h 59"/>
                <a:gd name="T8" fmla="*/ 1 w 92"/>
                <a:gd name="T9" fmla="*/ 0 h 59"/>
                <a:gd name="T10" fmla="*/ 1 w 92"/>
                <a:gd name="T11" fmla="*/ 0 h 59"/>
                <a:gd name="T12" fmla="*/ 0 w 92"/>
                <a:gd name="T13" fmla="*/ 0 h 59"/>
                <a:gd name="T14" fmla="*/ 0 w 92"/>
                <a:gd name="T15" fmla="*/ 0 h 59"/>
                <a:gd name="T16" fmla="*/ 0 w 92"/>
                <a:gd name="T17" fmla="*/ 0 h 59"/>
                <a:gd name="T18" fmla="*/ 0 w 92"/>
                <a:gd name="T19" fmla="*/ 0 h 59"/>
                <a:gd name="T20" fmla="*/ 0 w 92"/>
                <a:gd name="T21" fmla="*/ 0 h 59"/>
                <a:gd name="T22" fmla="*/ 0 w 92"/>
                <a:gd name="T23" fmla="*/ 0 h 59"/>
                <a:gd name="T24" fmla="*/ 0 w 92"/>
                <a:gd name="T25" fmla="*/ 0 h 59"/>
                <a:gd name="T26" fmla="*/ 0 w 92"/>
                <a:gd name="T27" fmla="*/ 0 h 59"/>
                <a:gd name="T28" fmla="*/ 0 w 92"/>
                <a:gd name="T29" fmla="*/ 0 h 59"/>
                <a:gd name="T30" fmla="*/ 0 w 92"/>
                <a:gd name="T31" fmla="*/ 0 h 59"/>
                <a:gd name="T32" fmla="*/ 0 w 92"/>
                <a:gd name="T33" fmla="*/ 0 h 59"/>
                <a:gd name="T34" fmla="*/ 1 w 92"/>
                <a:gd name="T35" fmla="*/ 0 h 59"/>
                <a:gd name="T36" fmla="*/ 1 w 92"/>
                <a:gd name="T37" fmla="*/ 0 h 59"/>
                <a:gd name="T38" fmla="*/ 1 w 92"/>
                <a:gd name="T39" fmla="*/ 0 h 59"/>
                <a:gd name="T40" fmla="*/ 1 w 92"/>
                <a:gd name="T41" fmla="*/ 0 h 59"/>
                <a:gd name="T42" fmla="*/ 1 w 92"/>
                <a:gd name="T43" fmla="*/ 0 h 59"/>
                <a:gd name="T44" fmla="*/ 1 w 92"/>
                <a:gd name="T45" fmla="*/ 0 h 59"/>
                <a:gd name="T46" fmla="*/ 0 w 92"/>
                <a:gd name="T47" fmla="*/ 0 h 59"/>
                <a:gd name="T48" fmla="*/ 0 w 92"/>
                <a:gd name="T49" fmla="*/ 0 h 59"/>
                <a:gd name="T50" fmla="*/ 0 w 92"/>
                <a:gd name="T51" fmla="*/ 0 h 59"/>
                <a:gd name="T52" fmla="*/ 0 w 92"/>
                <a:gd name="T53" fmla="*/ 0 h 59"/>
                <a:gd name="T54" fmla="*/ 0 w 92"/>
                <a:gd name="T55" fmla="*/ 0 h 59"/>
                <a:gd name="T56" fmla="*/ 0 w 92"/>
                <a:gd name="T57" fmla="*/ 0 h 59"/>
                <a:gd name="T58" fmla="*/ 0 w 92"/>
                <a:gd name="T59" fmla="*/ 0 h 59"/>
                <a:gd name="T60" fmla="*/ 0 w 92"/>
                <a:gd name="T61" fmla="*/ 0 h 59"/>
                <a:gd name="T62" fmla="*/ 0 w 92"/>
                <a:gd name="T63" fmla="*/ 0 h 59"/>
                <a:gd name="T64" fmla="*/ 0 w 92"/>
                <a:gd name="T65" fmla="*/ 0 h 59"/>
                <a:gd name="T66" fmla="*/ 0 w 92"/>
                <a:gd name="T67" fmla="*/ 0 h 59"/>
                <a:gd name="T68" fmla="*/ 0 w 92"/>
                <a:gd name="T69" fmla="*/ 0 h 59"/>
                <a:gd name="T70" fmla="*/ 0 w 92"/>
                <a:gd name="T71" fmla="*/ 0 h 59"/>
                <a:gd name="T72" fmla="*/ 0 w 92"/>
                <a:gd name="T73" fmla="*/ 0 h 59"/>
                <a:gd name="T74" fmla="*/ 0 w 92"/>
                <a:gd name="T75" fmla="*/ 0 h 59"/>
                <a:gd name="T76" fmla="*/ 0 w 92"/>
                <a:gd name="T77" fmla="*/ 0 h 59"/>
                <a:gd name="T78" fmla="*/ 0 w 92"/>
                <a:gd name="T79" fmla="*/ 0 h 59"/>
                <a:gd name="T80" fmla="*/ 0 w 92"/>
                <a:gd name="T81" fmla="*/ 0 h 59"/>
                <a:gd name="T82" fmla="*/ 0 w 92"/>
                <a:gd name="T83" fmla="*/ 0 h 59"/>
                <a:gd name="T84" fmla="*/ 0 w 92"/>
                <a:gd name="T85" fmla="*/ 0 h 59"/>
                <a:gd name="T86" fmla="*/ 0 w 92"/>
                <a:gd name="T87" fmla="*/ 0 h 59"/>
                <a:gd name="T88" fmla="*/ 0 w 92"/>
                <a:gd name="T89" fmla="*/ 0 h 59"/>
                <a:gd name="T90" fmla="*/ 0 w 92"/>
                <a:gd name="T91" fmla="*/ 0 h 59"/>
                <a:gd name="T92" fmla="*/ 0 w 92"/>
                <a:gd name="T93" fmla="*/ 0 h 59"/>
                <a:gd name="T94" fmla="*/ 0 w 92"/>
                <a:gd name="T95" fmla="*/ 0 h 59"/>
                <a:gd name="T96" fmla="*/ 1 w 92"/>
                <a:gd name="T97" fmla="*/ 0 h 59"/>
                <a:gd name="T98" fmla="*/ 1 w 92"/>
                <a:gd name="T99" fmla="*/ 0 h 59"/>
                <a:gd name="T100" fmla="*/ 1 w 92"/>
                <a:gd name="T101" fmla="*/ 0 h 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"/>
                <a:gd name="T154" fmla="*/ 0 h 59"/>
                <a:gd name="T155" fmla="*/ 92 w 92"/>
                <a:gd name="T156" fmla="*/ 59 h 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" h="59">
                  <a:moveTo>
                    <a:pt x="90" y="45"/>
                  </a:moveTo>
                  <a:lnTo>
                    <a:pt x="88" y="43"/>
                  </a:lnTo>
                  <a:lnTo>
                    <a:pt x="84" y="43"/>
                  </a:lnTo>
                  <a:lnTo>
                    <a:pt x="80" y="41"/>
                  </a:lnTo>
                  <a:lnTo>
                    <a:pt x="76" y="41"/>
                  </a:lnTo>
                  <a:lnTo>
                    <a:pt x="69" y="41"/>
                  </a:lnTo>
                  <a:lnTo>
                    <a:pt x="63" y="41"/>
                  </a:lnTo>
                  <a:lnTo>
                    <a:pt x="57" y="41"/>
                  </a:lnTo>
                  <a:lnTo>
                    <a:pt x="52" y="41"/>
                  </a:lnTo>
                  <a:lnTo>
                    <a:pt x="46" y="41"/>
                  </a:lnTo>
                  <a:lnTo>
                    <a:pt x="40" y="41"/>
                  </a:lnTo>
                  <a:lnTo>
                    <a:pt x="35" y="41"/>
                  </a:lnTo>
                  <a:lnTo>
                    <a:pt x="29" y="41"/>
                  </a:lnTo>
                  <a:lnTo>
                    <a:pt x="21" y="41"/>
                  </a:lnTo>
                  <a:lnTo>
                    <a:pt x="14" y="34"/>
                  </a:lnTo>
                  <a:lnTo>
                    <a:pt x="16" y="19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7"/>
                  </a:lnTo>
                  <a:lnTo>
                    <a:pt x="75" y="2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6" y="2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7" y="3"/>
                  </a:lnTo>
                  <a:lnTo>
                    <a:pt x="33" y="3"/>
                  </a:lnTo>
                  <a:lnTo>
                    <a:pt x="25" y="3"/>
                  </a:lnTo>
                  <a:lnTo>
                    <a:pt x="19" y="3"/>
                  </a:lnTo>
                  <a:lnTo>
                    <a:pt x="14" y="3"/>
                  </a:lnTo>
                  <a:lnTo>
                    <a:pt x="10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" y="51"/>
                  </a:lnTo>
                  <a:lnTo>
                    <a:pt x="6" y="55"/>
                  </a:lnTo>
                  <a:lnTo>
                    <a:pt x="10" y="57"/>
                  </a:lnTo>
                  <a:lnTo>
                    <a:pt x="12" y="57"/>
                  </a:lnTo>
                  <a:lnTo>
                    <a:pt x="92" y="59"/>
                  </a:lnTo>
                  <a:lnTo>
                    <a:pt x="9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78" name="Freeform 332"/>
            <p:cNvSpPr>
              <a:spLocks/>
            </p:cNvSpPr>
            <p:nvPr/>
          </p:nvSpPr>
          <p:spPr bwMode="auto">
            <a:xfrm>
              <a:off x="4928" y="2744"/>
              <a:ext cx="30" cy="41"/>
            </a:xfrm>
            <a:custGeom>
              <a:avLst/>
              <a:gdLst>
                <a:gd name="T0" fmla="*/ 1 w 59"/>
                <a:gd name="T1" fmla="*/ 1 h 84"/>
                <a:gd name="T2" fmla="*/ 1 w 59"/>
                <a:gd name="T3" fmla="*/ 1 h 84"/>
                <a:gd name="T4" fmla="*/ 1 w 59"/>
                <a:gd name="T5" fmla="*/ 1 h 84"/>
                <a:gd name="T6" fmla="*/ 1 w 59"/>
                <a:gd name="T7" fmla="*/ 1 h 84"/>
                <a:gd name="T8" fmla="*/ 1 w 59"/>
                <a:gd name="T9" fmla="*/ 0 h 84"/>
                <a:gd name="T10" fmla="*/ 1 w 59"/>
                <a:gd name="T11" fmla="*/ 0 h 84"/>
                <a:gd name="T12" fmla="*/ 1 w 59"/>
                <a:gd name="T13" fmla="*/ 0 h 84"/>
                <a:gd name="T14" fmla="*/ 1 w 59"/>
                <a:gd name="T15" fmla="*/ 0 h 84"/>
                <a:gd name="T16" fmla="*/ 1 w 59"/>
                <a:gd name="T17" fmla="*/ 0 h 84"/>
                <a:gd name="T18" fmla="*/ 1 w 59"/>
                <a:gd name="T19" fmla="*/ 0 h 84"/>
                <a:gd name="T20" fmla="*/ 1 w 59"/>
                <a:gd name="T21" fmla="*/ 0 h 84"/>
                <a:gd name="T22" fmla="*/ 1 w 59"/>
                <a:gd name="T23" fmla="*/ 0 h 84"/>
                <a:gd name="T24" fmla="*/ 1 w 59"/>
                <a:gd name="T25" fmla="*/ 0 h 84"/>
                <a:gd name="T26" fmla="*/ 1 w 59"/>
                <a:gd name="T27" fmla="*/ 0 h 84"/>
                <a:gd name="T28" fmla="*/ 1 w 59"/>
                <a:gd name="T29" fmla="*/ 0 h 84"/>
                <a:gd name="T30" fmla="*/ 1 w 59"/>
                <a:gd name="T31" fmla="*/ 0 h 84"/>
                <a:gd name="T32" fmla="*/ 1 w 59"/>
                <a:gd name="T33" fmla="*/ 0 h 84"/>
                <a:gd name="T34" fmla="*/ 1 w 59"/>
                <a:gd name="T35" fmla="*/ 0 h 84"/>
                <a:gd name="T36" fmla="*/ 1 w 59"/>
                <a:gd name="T37" fmla="*/ 1 h 84"/>
                <a:gd name="T38" fmla="*/ 1 w 59"/>
                <a:gd name="T39" fmla="*/ 1 h 84"/>
                <a:gd name="T40" fmla="*/ 1 w 59"/>
                <a:gd name="T41" fmla="*/ 1 h 84"/>
                <a:gd name="T42" fmla="*/ 1 w 59"/>
                <a:gd name="T43" fmla="*/ 1 h 84"/>
                <a:gd name="T44" fmla="*/ 1 w 59"/>
                <a:gd name="T45" fmla="*/ 0 h 84"/>
                <a:gd name="T46" fmla="*/ 1 w 59"/>
                <a:gd name="T47" fmla="*/ 0 h 84"/>
                <a:gd name="T48" fmla="*/ 1 w 59"/>
                <a:gd name="T49" fmla="*/ 0 h 84"/>
                <a:gd name="T50" fmla="*/ 1 w 59"/>
                <a:gd name="T51" fmla="*/ 0 h 84"/>
                <a:gd name="T52" fmla="*/ 1 w 59"/>
                <a:gd name="T53" fmla="*/ 0 h 84"/>
                <a:gd name="T54" fmla="*/ 1 w 59"/>
                <a:gd name="T55" fmla="*/ 0 h 84"/>
                <a:gd name="T56" fmla="*/ 1 w 59"/>
                <a:gd name="T57" fmla="*/ 0 h 84"/>
                <a:gd name="T58" fmla="*/ 1 w 59"/>
                <a:gd name="T59" fmla="*/ 0 h 84"/>
                <a:gd name="T60" fmla="*/ 1 w 59"/>
                <a:gd name="T61" fmla="*/ 0 h 84"/>
                <a:gd name="T62" fmla="*/ 1 w 59"/>
                <a:gd name="T63" fmla="*/ 0 h 84"/>
                <a:gd name="T64" fmla="*/ 1 w 59"/>
                <a:gd name="T65" fmla="*/ 0 h 84"/>
                <a:gd name="T66" fmla="*/ 1 w 59"/>
                <a:gd name="T67" fmla="*/ 0 h 84"/>
                <a:gd name="T68" fmla="*/ 1 w 59"/>
                <a:gd name="T69" fmla="*/ 0 h 84"/>
                <a:gd name="T70" fmla="*/ 1 w 59"/>
                <a:gd name="T71" fmla="*/ 0 h 84"/>
                <a:gd name="T72" fmla="*/ 1 w 59"/>
                <a:gd name="T73" fmla="*/ 0 h 84"/>
                <a:gd name="T74" fmla="*/ 1 w 59"/>
                <a:gd name="T75" fmla="*/ 0 h 84"/>
                <a:gd name="T76" fmla="*/ 1 w 59"/>
                <a:gd name="T77" fmla="*/ 0 h 84"/>
                <a:gd name="T78" fmla="*/ 1 w 59"/>
                <a:gd name="T79" fmla="*/ 0 h 84"/>
                <a:gd name="T80" fmla="*/ 1 w 59"/>
                <a:gd name="T81" fmla="*/ 0 h 84"/>
                <a:gd name="T82" fmla="*/ 1 w 59"/>
                <a:gd name="T83" fmla="*/ 0 h 84"/>
                <a:gd name="T84" fmla="*/ 1 w 59"/>
                <a:gd name="T85" fmla="*/ 0 h 84"/>
                <a:gd name="T86" fmla="*/ 1 w 59"/>
                <a:gd name="T87" fmla="*/ 0 h 84"/>
                <a:gd name="T88" fmla="*/ 1 w 59"/>
                <a:gd name="T89" fmla="*/ 0 h 84"/>
                <a:gd name="T90" fmla="*/ 1 w 59"/>
                <a:gd name="T91" fmla="*/ 0 h 84"/>
                <a:gd name="T92" fmla="*/ 1 w 59"/>
                <a:gd name="T93" fmla="*/ 0 h 84"/>
                <a:gd name="T94" fmla="*/ 1 w 59"/>
                <a:gd name="T95" fmla="*/ 0 h 84"/>
                <a:gd name="T96" fmla="*/ 1 w 59"/>
                <a:gd name="T97" fmla="*/ 0 h 84"/>
                <a:gd name="T98" fmla="*/ 1 w 59"/>
                <a:gd name="T99" fmla="*/ 0 h 84"/>
                <a:gd name="T100" fmla="*/ 1 w 59"/>
                <a:gd name="T101" fmla="*/ 0 h 84"/>
                <a:gd name="T102" fmla="*/ 1 w 59"/>
                <a:gd name="T103" fmla="*/ 0 h 84"/>
                <a:gd name="T104" fmla="*/ 1 w 59"/>
                <a:gd name="T105" fmla="*/ 0 h 84"/>
                <a:gd name="T106" fmla="*/ 1 w 59"/>
                <a:gd name="T107" fmla="*/ 1 h 84"/>
                <a:gd name="T108" fmla="*/ 0 w 59"/>
                <a:gd name="T109" fmla="*/ 1 h 84"/>
                <a:gd name="T110" fmla="*/ 0 w 59"/>
                <a:gd name="T111" fmla="*/ 1 h 84"/>
                <a:gd name="T112" fmla="*/ 0 w 59"/>
                <a:gd name="T113" fmla="*/ 1 h 84"/>
                <a:gd name="T114" fmla="*/ 0 w 59"/>
                <a:gd name="T115" fmla="*/ 1 h 84"/>
                <a:gd name="T116" fmla="*/ 1 w 59"/>
                <a:gd name="T117" fmla="*/ 1 h 84"/>
                <a:gd name="T118" fmla="*/ 1 w 59"/>
                <a:gd name="T119" fmla="*/ 1 h 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"/>
                <a:gd name="T181" fmla="*/ 0 h 84"/>
                <a:gd name="T182" fmla="*/ 59 w 59"/>
                <a:gd name="T183" fmla="*/ 84 h 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" h="84">
                  <a:moveTo>
                    <a:pt x="15" y="76"/>
                  </a:moveTo>
                  <a:lnTo>
                    <a:pt x="15" y="74"/>
                  </a:lnTo>
                  <a:lnTo>
                    <a:pt x="15" y="69"/>
                  </a:lnTo>
                  <a:lnTo>
                    <a:pt x="15" y="65"/>
                  </a:lnTo>
                  <a:lnTo>
                    <a:pt x="15" y="59"/>
                  </a:lnTo>
                  <a:lnTo>
                    <a:pt x="15" y="55"/>
                  </a:lnTo>
                  <a:lnTo>
                    <a:pt x="17" y="51"/>
                  </a:lnTo>
                  <a:lnTo>
                    <a:pt x="17" y="46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7" y="32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21" y="19"/>
                  </a:lnTo>
                  <a:lnTo>
                    <a:pt x="25" y="17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46" y="17"/>
                  </a:lnTo>
                  <a:lnTo>
                    <a:pt x="46" y="74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59" y="67"/>
                  </a:lnTo>
                  <a:lnTo>
                    <a:pt x="59" y="63"/>
                  </a:lnTo>
                  <a:lnTo>
                    <a:pt x="59" y="59"/>
                  </a:lnTo>
                  <a:lnTo>
                    <a:pt x="59" y="53"/>
                  </a:lnTo>
                  <a:lnTo>
                    <a:pt x="59" y="50"/>
                  </a:lnTo>
                  <a:lnTo>
                    <a:pt x="59" y="44"/>
                  </a:lnTo>
                  <a:lnTo>
                    <a:pt x="59" y="38"/>
                  </a:lnTo>
                  <a:lnTo>
                    <a:pt x="59" y="32"/>
                  </a:lnTo>
                  <a:lnTo>
                    <a:pt x="59" y="29"/>
                  </a:lnTo>
                  <a:lnTo>
                    <a:pt x="59" y="19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4" y="27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2" y="44"/>
                  </a:lnTo>
                  <a:lnTo>
                    <a:pt x="2" y="48"/>
                  </a:lnTo>
                  <a:lnTo>
                    <a:pt x="2" y="55"/>
                  </a:lnTo>
                  <a:lnTo>
                    <a:pt x="2" y="59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15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79" name="Freeform 333"/>
            <p:cNvSpPr>
              <a:spLocks/>
            </p:cNvSpPr>
            <p:nvPr/>
          </p:nvSpPr>
          <p:spPr bwMode="auto">
            <a:xfrm>
              <a:off x="4961" y="2735"/>
              <a:ext cx="36" cy="38"/>
            </a:xfrm>
            <a:custGeom>
              <a:avLst/>
              <a:gdLst>
                <a:gd name="T0" fmla="*/ 1 w 70"/>
                <a:gd name="T1" fmla="*/ 1 h 76"/>
                <a:gd name="T2" fmla="*/ 1 w 70"/>
                <a:gd name="T3" fmla="*/ 1 h 76"/>
                <a:gd name="T4" fmla="*/ 1 w 70"/>
                <a:gd name="T5" fmla="*/ 1 h 76"/>
                <a:gd name="T6" fmla="*/ 1 w 70"/>
                <a:gd name="T7" fmla="*/ 1 h 76"/>
                <a:gd name="T8" fmla="*/ 1 w 70"/>
                <a:gd name="T9" fmla="*/ 1 h 76"/>
                <a:gd name="T10" fmla="*/ 1 w 70"/>
                <a:gd name="T11" fmla="*/ 1 h 76"/>
                <a:gd name="T12" fmla="*/ 1 w 70"/>
                <a:gd name="T13" fmla="*/ 1 h 76"/>
                <a:gd name="T14" fmla="*/ 1 w 70"/>
                <a:gd name="T15" fmla="*/ 1 h 76"/>
                <a:gd name="T16" fmla="*/ 1 w 70"/>
                <a:gd name="T17" fmla="*/ 1 h 76"/>
                <a:gd name="T18" fmla="*/ 1 w 70"/>
                <a:gd name="T19" fmla="*/ 1 h 76"/>
                <a:gd name="T20" fmla="*/ 1 w 70"/>
                <a:gd name="T21" fmla="*/ 1 h 76"/>
                <a:gd name="T22" fmla="*/ 1 w 70"/>
                <a:gd name="T23" fmla="*/ 1 h 76"/>
                <a:gd name="T24" fmla="*/ 1 w 70"/>
                <a:gd name="T25" fmla="*/ 1 h 76"/>
                <a:gd name="T26" fmla="*/ 1 w 70"/>
                <a:gd name="T27" fmla="*/ 1 h 76"/>
                <a:gd name="T28" fmla="*/ 1 w 70"/>
                <a:gd name="T29" fmla="*/ 1 h 76"/>
                <a:gd name="T30" fmla="*/ 1 w 70"/>
                <a:gd name="T31" fmla="*/ 1 h 76"/>
                <a:gd name="T32" fmla="*/ 1 w 70"/>
                <a:gd name="T33" fmla="*/ 1 h 76"/>
                <a:gd name="T34" fmla="*/ 1 w 70"/>
                <a:gd name="T35" fmla="*/ 1 h 76"/>
                <a:gd name="T36" fmla="*/ 1 w 70"/>
                <a:gd name="T37" fmla="*/ 1 h 76"/>
                <a:gd name="T38" fmla="*/ 1 w 70"/>
                <a:gd name="T39" fmla="*/ 1 h 76"/>
                <a:gd name="T40" fmla="*/ 1 w 70"/>
                <a:gd name="T41" fmla="*/ 1 h 76"/>
                <a:gd name="T42" fmla="*/ 1 w 70"/>
                <a:gd name="T43" fmla="*/ 0 h 76"/>
                <a:gd name="T44" fmla="*/ 1 w 70"/>
                <a:gd name="T45" fmla="*/ 0 h 76"/>
                <a:gd name="T46" fmla="*/ 1 w 70"/>
                <a:gd name="T47" fmla="*/ 1 h 76"/>
                <a:gd name="T48" fmla="*/ 1 w 70"/>
                <a:gd name="T49" fmla="*/ 1 h 76"/>
                <a:gd name="T50" fmla="*/ 1 w 70"/>
                <a:gd name="T51" fmla="*/ 1 h 76"/>
                <a:gd name="T52" fmla="*/ 2 w 70"/>
                <a:gd name="T53" fmla="*/ 1 h 76"/>
                <a:gd name="T54" fmla="*/ 2 w 70"/>
                <a:gd name="T55" fmla="*/ 1 h 76"/>
                <a:gd name="T56" fmla="*/ 2 w 70"/>
                <a:gd name="T57" fmla="*/ 1 h 76"/>
                <a:gd name="T58" fmla="*/ 2 w 70"/>
                <a:gd name="T59" fmla="*/ 1 h 76"/>
                <a:gd name="T60" fmla="*/ 2 w 70"/>
                <a:gd name="T61" fmla="*/ 1 h 76"/>
                <a:gd name="T62" fmla="*/ 2 w 70"/>
                <a:gd name="T63" fmla="*/ 1 h 76"/>
                <a:gd name="T64" fmla="*/ 2 w 70"/>
                <a:gd name="T65" fmla="*/ 1 h 76"/>
                <a:gd name="T66" fmla="*/ 1 w 70"/>
                <a:gd name="T67" fmla="*/ 1 h 76"/>
                <a:gd name="T68" fmla="*/ 1 w 70"/>
                <a:gd name="T69" fmla="*/ 1 h 76"/>
                <a:gd name="T70" fmla="*/ 1 w 70"/>
                <a:gd name="T71" fmla="*/ 1 h 76"/>
                <a:gd name="T72" fmla="*/ 1 w 70"/>
                <a:gd name="T73" fmla="*/ 1 h 76"/>
                <a:gd name="T74" fmla="*/ 1 w 70"/>
                <a:gd name="T75" fmla="*/ 1 h 76"/>
                <a:gd name="T76" fmla="*/ 1 w 70"/>
                <a:gd name="T77" fmla="*/ 1 h 76"/>
                <a:gd name="T78" fmla="*/ 1 w 70"/>
                <a:gd name="T79" fmla="*/ 1 h 76"/>
                <a:gd name="T80" fmla="*/ 1 w 70"/>
                <a:gd name="T81" fmla="*/ 1 h 76"/>
                <a:gd name="T82" fmla="*/ 1 w 70"/>
                <a:gd name="T83" fmla="*/ 1 h 76"/>
                <a:gd name="T84" fmla="*/ 1 w 70"/>
                <a:gd name="T85" fmla="*/ 1 h 76"/>
                <a:gd name="T86" fmla="*/ 1 w 70"/>
                <a:gd name="T87" fmla="*/ 1 h 76"/>
                <a:gd name="T88" fmla="*/ 0 w 70"/>
                <a:gd name="T89" fmla="*/ 1 h 76"/>
                <a:gd name="T90" fmla="*/ 1 w 70"/>
                <a:gd name="T91" fmla="*/ 1 h 76"/>
                <a:gd name="T92" fmla="*/ 1 w 70"/>
                <a:gd name="T93" fmla="*/ 1 h 76"/>
                <a:gd name="T94" fmla="*/ 1 w 70"/>
                <a:gd name="T95" fmla="*/ 1 h 76"/>
                <a:gd name="T96" fmla="*/ 1 w 70"/>
                <a:gd name="T97" fmla="*/ 1 h 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0"/>
                <a:gd name="T148" fmla="*/ 0 h 76"/>
                <a:gd name="T149" fmla="*/ 70 w 70"/>
                <a:gd name="T150" fmla="*/ 76 h 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0" h="76">
                  <a:moveTo>
                    <a:pt x="21" y="29"/>
                  </a:moveTo>
                  <a:lnTo>
                    <a:pt x="19" y="29"/>
                  </a:lnTo>
                  <a:lnTo>
                    <a:pt x="17" y="34"/>
                  </a:lnTo>
                  <a:lnTo>
                    <a:pt x="15" y="42"/>
                  </a:lnTo>
                  <a:lnTo>
                    <a:pt x="21" y="49"/>
                  </a:lnTo>
                  <a:lnTo>
                    <a:pt x="24" y="51"/>
                  </a:lnTo>
                  <a:lnTo>
                    <a:pt x="28" y="53"/>
                  </a:lnTo>
                  <a:lnTo>
                    <a:pt x="34" y="55"/>
                  </a:lnTo>
                  <a:lnTo>
                    <a:pt x="38" y="55"/>
                  </a:lnTo>
                  <a:lnTo>
                    <a:pt x="43" y="55"/>
                  </a:lnTo>
                  <a:lnTo>
                    <a:pt x="47" y="55"/>
                  </a:lnTo>
                  <a:lnTo>
                    <a:pt x="49" y="53"/>
                  </a:lnTo>
                  <a:lnTo>
                    <a:pt x="51" y="49"/>
                  </a:lnTo>
                  <a:lnTo>
                    <a:pt x="53" y="42"/>
                  </a:lnTo>
                  <a:lnTo>
                    <a:pt x="55" y="36"/>
                  </a:lnTo>
                  <a:lnTo>
                    <a:pt x="55" y="29"/>
                  </a:lnTo>
                  <a:lnTo>
                    <a:pt x="53" y="25"/>
                  </a:lnTo>
                  <a:lnTo>
                    <a:pt x="51" y="21"/>
                  </a:lnTo>
                  <a:lnTo>
                    <a:pt x="36" y="19"/>
                  </a:lnTo>
                  <a:lnTo>
                    <a:pt x="28" y="17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4" y="13"/>
                  </a:lnTo>
                  <a:lnTo>
                    <a:pt x="68" y="21"/>
                  </a:lnTo>
                  <a:lnTo>
                    <a:pt x="70" y="29"/>
                  </a:lnTo>
                  <a:lnTo>
                    <a:pt x="70" y="38"/>
                  </a:lnTo>
                  <a:lnTo>
                    <a:pt x="70" y="46"/>
                  </a:lnTo>
                  <a:lnTo>
                    <a:pt x="70" y="55"/>
                  </a:lnTo>
                  <a:lnTo>
                    <a:pt x="66" y="61"/>
                  </a:lnTo>
                  <a:lnTo>
                    <a:pt x="62" y="68"/>
                  </a:lnTo>
                  <a:lnTo>
                    <a:pt x="57" y="72"/>
                  </a:lnTo>
                  <a:lnTo>
                    <a:pt x="53" y="76"/>
                  </a:lnTo>
                  <a:lnTo>
                    <a:pt x="47" y="76"/>
                  </a:lnTo>
                  <a:lnTo>
                    <a:pt x="40" y="76"/>
                  </a:lnTo>
                  <a:lnTo>
                    <a:pt x="34" y="76"/>
                  </a:lnTo>
                  <a:lnTo>
                    <a:pt x="28" y="76"/>
                  </a:lnTo>
                  <a:lnTo>
                    <a:pt x="21" y="74"/>
                  </a:lnTo>
                  <a:lnTo>
                    <a:pt x="17" y="72"/>
                  </a:lnTo>
                  <a:lnTo>
                    <a:pt x="13" y="72"/>
                  </a:lnTo>
                  <a:lnTo>
                    <a:pt x="2" y="48"/>
                  </a:lnTo>
                  <a:lnTo>
                    <a:pt x="0" y="29"/>
                  </a:lnTo>
                  <a:lnTo>
                    <a:pt x="2" y="15"/>
                  </a:lnTo>
                  <a:lnTo>
                    <a:pt x="13" y="6"/>
                  </a:lnTo>
                  <a:lnTo>
                    <a:pt x="21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80" name="Freeform 334"/>
            <p:cNvSpPr>
              <a:spLocks/>
            </p:cNvSpPr>
            <p:nvPr/>
          </p:nvSpPr>
          <p:spPr bwMode="auto">
            <a:xfrm>
              <a:off x="4967" y="2734"/>
              <a:ext cx="15" cy="15"/>
            </a:xfrm>
            <a:custGeom>
              <a:avLst/>
              <a:gdLst>
                <a:gd name="T0" fmla="*/ 0 w 31"/>
                <a:gd name="T1" fmla="*/ 0 h 31"/>
                <a:gd name="T2" fmla="*/ 0 w 31"/>
                <a:gd name="T3" fmla="*/ 0 h 31"/>
                <a:gd name="T4" fmla="*/ 0 w 31"/>
                <a:gd name="T5" fmla="*/ 0 h 31"/>
                <a:gd name="T6" fmla="*/ 0 w 31"/>
                <a:gd name="T7" fmla="*/ 0 h 31"/>
                <a:gd name="T8" fmla="*/ 0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0 w 31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31"/>
                <a:gd name="T26" fmla="*/ 31 w 31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31">
                  <a:moveTo>
                    <a:pt x="10" y="31"/>
                  </a:moveTo>
                  <a:lnTo>
                    <a:pt x="17" y="23"/>
                  </a:lnTo>
                  <a:lnTo>
                    <a:pt x="31" y="17"/>
                  </a:lnTo>
                  <a:lnTo>
                    <a:pt x="31" y="0"/>
                  </a:lnTo>
                  <a:lnTo>
                    <a:pt x="0" y="8"/>
                  </a:lnTo>
                  <a:lnTo>
                    <a:pt x="0" y="27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81" name="Freeform 335"/>
            <p:cNvSpPr>
              <a:spLocks/>
            </p:cNvSpPr>
            <p:nvPr/>
          </p:nvSpPr>
          <p:spPr bwMode="auto">
            <a:xfrm>
              <a:off x="4954" y="2747"/>
              <a:ext cx="11" cy="8"/>
            </a:xfrm>
            <a:custGeom>
              <a:avLst/>
              <a:gdLst>
                <a:gd name="T0" fmla="*/ 1 w 22"/>
                <a:gd name="T1" fmla="*/ 0 h 15"/>
                <a:gd name="T2" fmla="*/ 1 w 22"/>
                <a:gd name="T3" fmla="*/ 0 h 15"/>
                <a:gd name="T4" fmla="*/ 1 w 22"/>
                <a:gd name="T5" fmla="*/ 0 h 15"/>
                <a:gd name="T6" fmla="*/ 1 w 22"/>
                <a:gd name="T7" fmla="*/ 0 h 15"/>
                <a:gd name="T8" fmla="*/ 0 w 22"/>
                <a:gd name="T9" fmla="*/ 0 h 15"/>
                <a:gd name="T10" fmla="*/ 0 w 22"/>
                <a:gd name="T11" fmla="*/ 1 h 15"/>
                <a:gd name="T12" fmla="*/ 1 w 22"/>
                <a:gd name="T13" fmla="*/ 1 h 15"/>
                <a:gd name="T14" fmla="*/ 1 w 22"/>
                <a:gd name="T15" fmla="*/ 0 h 15"/>
                <a:gd name="T16" fmla="*/ 1 w 22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5"/>
                <a:gd name="T29" fmla="*/ 22 w 22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5">
                  <a:moveTo>
                    <a:pt x="22" y="0"/>
                  </a:moveTo>
                  <a:lnTo>
                    <a:pt x="15" y="0"/>
                  </a:lnTo>
                  <a:lnTo>
                    <a:pt x="7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9" y="1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82" name="Freeform 336"/>
            <p:cNvSpPr>
              <a:spLocks/>
            </p:cNvSpPr>
            <p:nvPr/>
          </p:nvSpPr>
          <p:spPr bwMode="auto">
            <a:xfrm>
              <a:off x="4954" y="2777"/>
              <a:ext cx="18" cy="26"/>
            </a:xfrm>
            <a:custGeom>
              <a:avLst/>
              <a:gdLst>
                <a:gd name="T0" fmla="*/ 0 w 36"/>
                <a:gd name="T1" fmla="*/ 0 h 53"/>
                <a:gd name="T2" fmla="*/ 1 w 36"/>
                <a:gd name="T3" fmla="*/ 0 h 53"/>
                <a:gd name="T4" fmla="*/ 1 w 36"/>
                <a:gd name="T5" fmla="*/ 0 h 53"/>
                <a:gd name="T6" fmla="*/ 1 w 36"/>
                <a:gd name="T7" fmla="*/ 0 h 53"/>
                <a:gd name="T8" fmla="*/ 1 w 36"/>
                <a:gd name="T9" fmla="*/ 0 h 53"/>
                <a:gd name="T10" fmla="*/ 1 w 36"/>
                <a:gd name="T11" fmla="*/ 0 h 53"/>
                <a:gd name="T12" fmla="*/ 1 w 36"/>
                <a:gd name="T13" fmla="*/ 0 h 53"/>
                <a:gd name="T14" fmla="*/ 1 w 36"/>
                <a:gd name="T15" fmla="*/ 0 h 53"/>
                <a:gd name="T16" fmla="*/ 1 w 36"/>
                <a:gd name="T17" fmla="*/ 0 h 53"/>
                <a:gd name="T18" fmla="*/ 1 w 36"/>
                <a:gd name="T19" fmla="*/ 0 h 53"/>
                <a:gd name="T20" fmla="*/ 1 w 36"/>
                <a:gd name="T21" fmla="*/ 0 h 53"/>
                <a:gd name="T22" fmla="*/ 1 w 36"/>
                <a:gd name="T23" fmla="*/ 0 h 53"/>
                <a:gd name="T24" fmla="*/ 1 w 36"/>
                <a:gd name="T25" fmla="*/ 0 h 53"/>
                <a:gd name="T26" fmla="*/ 1 w 36"/>
                <a:gd name="T27" fmla="*/ 0 h 53"/>
                <a:gd name="T28" fmla="*/ 1 w 36"/>
                <a:gd name="T29" fmla="*/ 0 h 53"/>
                <a:gd name="T30" fmla="*/ 1 w 36"/>
                <a:gd name="T31" fmla="*/ 0 h 53"/>
                <a:gd name="T32" fmla="*/ 1 w 36"/>
                <a:gd name="T33" fmla="*/ 0 h 53"/>
                <a:gd name="T34" fmla="*/ 1 w 36"/>
                <a:gd name="T35" fmla="*/ 0 h 53"/>
                <a:gd name="T36" fmla="*/ 1 w 36"/>
                <a:gd name="T37" fmla="*/ 0 h 53"/>
                <a:gd name="T38" fmla="*/ 1 w 36"/>
                <a:gd name="T39" fmla="*/ 0 h 53"/>
                <a:gd name="T40" fmla="*/ 1 w 36"/>
                <a:gd name="T41" fmla="*/ 0 h 53"/>
                <a:gd name="T42" fmla="*/ 1 w 36"/>
                <a:gd name="T43" fmla="*/ 0 h 53"/>
                <a:gd name="T44" fmla="*/ 1 w 36"/>
                <a:gd name="T45" fmla="*/ 0 h 53"/>
                <a:gd name="T46" fmla="*/ 1 w 36"/>
                <a:gd name="T47" fmla="*/ 0 h 53"/>
                <a:gd name="T48" fmla="*/ 1 w 36"/>
                <a:gd name="T49" fmla="*/ 0 h 53"/>
                <a:gd name="T50" fmla="*/ 0 w 36"/>
                <a:gd name="T51" fmla="*/ 0 h 53"/>
                <a:gd name="T52" fmla="*/ 0 w 36"/>
                <a:gd name="T53" fmla="*/ 0 h 5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6"/>
                <a:gd name="T82" fmla="*/ 0 h 53"/>
                <a:gd name="T83" fmla="*/ 36 w 36"/>
                <a:gd name="T84" fmla="*/ 53 h 5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6" h="53">
                  <a:moveTo>
                    <a:pt x="0" y="15"/>
                  </a:moveTo>
                  <a:lnTo>
                    <a:pt x="1" y="15"/>
                  </a:lnTo>
                  <a:lnTo>
                    <a:pt x="7" y="15"/>
                  </a:lnTo>
                  <a:lnTo>
                    <a:pt x="15" y="15"/>
                  </a:lnTo>
                  <a:lnTo>
                    <a:pt x="20" y="17"/>
                  </a:lnTo>
                  <a:lnTo>
                    <a:pt x="22" y="21"/>
                  </a:lnTo>
                  <a:lnTo>
                    <a:pt x="22" y="26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9" y="41"/>
                  </a:lnTo>
                  <a:lnTo>
                    <a:pt x="11" y="53"/>
                  </a:lnTo>
                  <a:lnTo>
                    <a:pt x="13" y="51"/>
                  </a:lnTo>
                  <a:lnTo>
                    <a:pt x="19" y="51"/>
                  </a:lnTo>
                  <a:lnTo>
                    <a:pt x="20" y="49"/>
                  </a:lnTo>
                  <a:lnTo>
                    <a:pt x="24" y="45"/>
                  </a:lnTo>
                  <a:lnTo>
                    <a:pt x="28" y="41"/>
                  </a:lnTo>
                  <a:lnTo>
                    <a:pt x="32" y="36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4" y="21"/>
                  </a:lnTo>
                  <a:lnTo>
                    <a:pt x="36" y="17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17" y="2"/>
                  </a:lnTo>
                  <a:lnTo>
                    <a:pt x="1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83" name="Freeform 337"/>
            <p:cNvSpPr>
              <a:spLocks/>
            </p:cNvSpPr>
            <p:nvPr/>
          </p:nvSpPr>
          <p:spPr bwMode="auto">
            <a:xfrm>
              <a:off x="4881" y="2855"/>
              <a:ext cx="30" cy="38"/>
            </a:xfrm>
            <a:custGeom>
              <a:avLst/>
              <a:gdLst>
                <a:gd name="T0" fmla="*/ 0 w 61"/>
                <a:gd name="T1" fmla="*/ 1 h 76"/>
                <a:gd name="T2" fmla="*/ 0 w 61"/>
                <a:gd name="T3" fmla="*/ 1 h 76"/>
                <a:gd name="T4" fmla="*/ 0 w 61"/>
                <a:gd name="T5" fmla="*/ 1 h 76"/>
                <a:gd name="T6" fmla="*/ 0 w 61"/>
                <a:gd name="T7" fmla="*/ 1 h 76"/>
                <a:gd name="T8" fmla="*/ 0 w 61"/>
                <a:gd name="T9" fmla="*/ 1 h 76"/>
                <a:gd name="T10" fmla="*/ 0 w 61"/>
                <a:gd name="T11" fmla="*/ 1 h 76"/>
                <a:gd name="T12" fmla="*/ 0 w 61"/>
                <a:gd name="T13" fmla="*/ 1 h 76"/>
                <a:gd name="T14" fmla="*/ 0 w 61"/>
                <a:gd name="T15" fmla="*/ 1 h 76"/>
                <a:gd name="T16" fmla="*/ 0 w 61"/>
                <a:gd name="T17" fmla="*/ 1 h 76"/>
                <a:gd name="T18" fmla="*/ 0 w 61"/>
                <a:gd name="T19" fmla="*/ 1 h 76"/>
                <a:gd name="T20" fmla="*/ 0 w 61"/>
                <a:gd name="T21" fmla="*/ 1 h 76"/>
                <a:gd name="T22" fmla="*/ 0 w 61"/>
                <a:gd name="T23" fmla="*/ 1 h 76"/>
                <a:gd name="T24" fmla="*/ 0 w 61"/>
                <a:gd name="T25" fmla="*/ 1 h 76"/>
                <a:gd name="T26" fmla="*/ 0 w 61"/>
                <a:gd name="T27" fmla="*/ 1 h 76"/>
                <a:gd name="T28" fmla="*/ 0 w 61"/>
                <a:gd name="T29" fmla="*/ 1 h 76"/>
                <a:gd name="T30" fmla="*/ 0 w 61"/>
                <a:gd name="T31" fmla="*/ 1 h 76"/>
                <a:gd name="T32" fmla="*/ 0 w 61"/>
                <a:gd name="T33" fmla="*/ 1 h 76"/>
                <a:gd name="T34" fmla="*/ 0 w 61"/>
                <a:gd name="T35" fmla="*/ 1 h 76"/>
                <a:gd name="T36" fmla="*/ 0 w 61"/>
                <a:gd name="T37" fmla="*/ 1 h 76"/>
                <a:gd name="T38" fmla="*/ 0 w 61"/>
                <a:gd name="T39" fmla="*/ 1 h 76"/>
                <a:gd name="T40" fmla="*/ 0 w 61"/>
                <a:gd name="T41" fmla="*/ 1 h 76"/>
                <a:gd name="T42" fmla="*/ 0 w 61"/>
                <a:gd name="T43" fmla="*/ 1 h 76"/>
                <a:gd name="T44" fmla="*/ 0 w 61"/>
                <a:gd name="T45" fmla="*/ 1 h 76"/>
                <a:gd name="T46" fmla="*/ 0 w 61"/>
                <a:gd name="T47" fmla="*/ 1 h 76"/>
                <a:gd name="T48" fmla="*/ 0 w 61"/>
                <a:gd name="T49" fmla="*/ 1 h 76"/>
                <a:gd name="T50" fmla="*/ 0 w 61"/>
                <a:gd name="T51" fmla="*/ 1 h 76"/>
                <a:gd name="T52" fmla="*/ 0 w 61"/>
                <a:gd name="T53" fmla="*/ 1 h 76"/>
                <a:gd name="T54" fmla="*/ 0 w 61"/>
                <a:gd name="T55" fmla="*/ 1 h 76"/>
                <a:gd name="T56" fmla="*/ 0 w 61"/>
                <a:gd name="T57" fmla="*/ 1 h 76"/>
                <a:gd name="T58" fmla="*/ 0 w 61"/>
                <a:gd name="T59" fmla="*/ 1 h 76"/>
                <a:gd name="T60" fmla="*/ 0 w 61"/>
                <a:gd name="T61" fmla="*/ 1 h 76"/>
                <a:gd name="T62" fmla="*/ 0 w 61"/>
                <a:gd name="T63" fmla="*/ 1 h 76"/>
                <a:gd name="T64" fmla="*/ 0 w 61"/>
                <a:gd name="T65" fmla="*/ 1 h 76"/>
                <a:gd name="T66" fmla="*/ 0 w 61"/>
                <a:gd name="T67" fmla="*/ 1 h 76"/>
                <a:gd name="T68" fmla="*/ 0 w 61"/>
                <a:gd name="T69" fmla="*/ 1 h 76"/>
                <a:gd name="T70" fmla="*/ 0 w 61"/>
                <a:gd name="T71" fmla="*/ 1 h 76"/>
                <a:gd name="T72" fmla="*/ 0 w 61"/>
                <a:gd name="T73" fmla="*/ 1 h 76"/>
                <a:gd name="T74" fmla="*/ 0 w 61"/>
                <a:gd name="T75" fmla="*/ 1 h 76"/>
                <a:gd name="T76" fmla="*/ 0 w 61"/>
                <a:gd name="T77" fmla="*/ 1 h 76"/>
                <a:gd name="T78" fmla="*/ 0 w 61"/>
                <a:gd name="T79" fmla="*/ 1 h 76"/>
                <a:gd name="T80" fmla="*/ 0 w 61"/>
                <a:gd name="T81" fmla="*/ 1 h 76"/>
                <a:gd name="T82" fmla="*/ 0 w 61"/>
                <a:gd name="T83" fmla="*/ 1 h 76"/>
                <a:gd name="T84" fmla="*/ 0 w 61"/>
                <a:gd name="T85" fmla="*/ 0 h 76"/>
                <a:gd name="T86" fmla="*/ 0 w 61"/>
                <a:gd name="T87" fmla="*/ 1 h 76"/>
                <a:gd name="T88" fmla="*/ 0 w 61"/>
                <a:gd name="T89" fmla="*/ 1 h 76"/>
                <a:gd name="T90" fmla="*/ 0 w 61"/>
                <a:gd name="T91" fmla="*/ 1 h 76"/>
                <a:gd name="T92" fmla="*/ 0 w 61"/>
                <a:gd name="T93" fmla="*/ 1 h 76"/>
                <a:gd name="T94" fmla="*/ 0 w 61"/>
                <a:gd name="T95" fmla="*/ 1 h 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"/>
                <a:gd name="T145" fmla="*/ 0 h 76"/>
                <a:gd name="T146" fmla="*/ 61 w 61"/>
                <a:gd name="T147" fmla="*/ 76 h 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" h="76">
                  <a:moveTo>
                    <a:pt x="36" y="18"/>
                  </a:moveTo>
                  <a:lnTo>
                    <a:pt x="34" y="16"/>
                  </a:lnTo>
                  <a:lnTo>
                    <a:pt x="29" y="18"/>
                  </a:lnTo>
                  <a:lnTo>
                    <a:pt x="25" y="18"/>
                  </a:lnTo>
                  <a:lnTo>
                    <a:pt x="23" y="21"/>
                  </a:lnTo>
                  <a:lnTo>
                    <a:pt x="21" y="27"/>
                  </a:lnTo>
                  <a:lnTo>
                    <a:pt x="21" y="35"/>
                  </a:lnTo>
                  <a:lnTo>
                    <a:pt x="19" y="40"/>
                  </a:lnTo>
                  <a:lnTo>
                    <a:pt x="21" y="46"/>
                  </a:lnTo>
                  <a:lnTo>
                    <a:pt x="21" y="50"/>
                  </a:lnTo>
                  <a:lnTo>
                    <a:pt x="23" y="54"/>
                  </a:lnTo>
                  <a:lnTo>
                    <a:pt x="27" y="56"/>
                  </a:lnTo>
                  <a:lnTo>
                    <a:pt x="31" y="57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4" y="56"/>
                  </a:lnTo>
                  <a:lnTo>
                    <a:pt x="55" y="46"/>
                  </a:lnTo>
                  <a:lnTo>
                    <a:pt x="55" y="69"/>
                  </a:lnTo>
                  <a:lnTo>
                    <a:pt x="53" y="69"/>
                  </a:lnTo>
                  <a:lnTo>
                    <a:pt x="52" y="71"/>
                  </a:lnTo>
                  <a:lnTo>
                    <a:pt x="50" y="71"/>
                  </a:lnTo>
                  <a:lnTo>
                    <a:pt x="44" y="75"/>
                  </a:lnTo>
                  <a:lnTo>
                    <a:pt x="40" y="75"/>
                  </a:lnTo>
                  <a:lnTo>
                    <a:pt x="34" y="76"/>
                  </a:lnTo>
                  <a:lnTo>
                    <a:pt x="29" y="76"/>
                  </a:lnTo>
                  <a:lnTo>
                    <a:pt x="23" y="76"/>
                  </a:lnTo>
                  <a:lnTo>
                    <a:pt x="17" y="71"/>
                  </a:lnTo>
                  <a:lnTo>
                    <a:pt x="12" y="69"/>
                  </a:lnTo>
                  <a:lnTo>
                    <a:pt x="8" y="63"/>
                  </a:lnTo>
                  <a:lnTo>
                    <a:pt x="6" y="61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3"/>
                  </a:lnTo>
                  <a:lnTo>
                    <a:pt x="2" y="27"/>
                  </a:lnTo>
                  <a:lnTo>
                    <a:pt x="4" y="23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23" y="4"/>
                  </a:lnTo>
                  <a:lnTo>
                    <a:pt x="38" y="0"/>
                  </a:lnTo>
                  <a:lnTo>
                    <a:pt x="55" y="4"/>
                  </a:lnTo>
                  <a:lnTo>
                    <a:pt x="61" y="16"/>
                  </a:lnTo>
                  <a:lnTo>
                    <a:pt x="55" y="29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84" name="Freeform 338"/>
            <p:cNvSpPr>
              <a:spLocks/>
            </p:cNvSpPr>
            <p:nvPr/>
          </p:nvSpPr>
          <p:spPr bwMode="auto">
            <a:xfrm>
              <a:off x="4842" y="2873"/>
              <a:ext cx="40" cy="29"/>
            </a:xfrm>
            <a:custGeom>
              <a:avLst/>
              <a:gdLst>
                <a:gd name="T0" fmla="*/ 1 w 80"/>
                <a:gd name="T1" fmla="*/ 1 h 58"/>
                <a:gd name="T2" fmla="*/ 1 w 80"/>
                <a:gd name="T3" fmla="*/ 1 h 58"/>
                <a:gd name="T4" fmla="*/ 1 w 80"/>
                <a:gd name="T5" fmla="*/ 1 h 58"/>
                <a:gd name="T6" fmla="*/ 1 w 80"/>
                <a:gd name="T7" fmla="*/ 1 h 58"/>
                <a:gd name="T8" fmla="*/ 1 w 80"/>
                <a:gd name="T9" fmla="*/ 1 h 58"/>
                <a:gd name="T10" fmla="*/ 1 w 80"/>
                <a:gd name="T11" fmla="*/ 1 h 58"/>
                <a:gd name="T12" fmla="*/ 1 w 80"/>
                <a:gd name="T13" fmla="*/ 1 h 58"/>
                <a:gd name="T14" fmla="*/ 1 w 80"/>
                <a:gd name="T15" fmla="*/ 1 h 58"/>
                <a:gd name="T16" fmla="*/ 1 w 80"/>
                <a:gd name="T17" fmla="*/ 1 h 58"/>
                <a:gd name="T18" fmla="*/ 1 w 80"/>
                <a:gd name="T19" fmla="*/ 1 h 58"/>
                <a:gd name="T20" fmla="*/ 1 w 80"/>
                <a:gd name="T21" fmla="*/ 1 h 58"/>
                <a:gd name="T22" fmla="*/ 1 w 80"/>
                <a:gd name="T23" fmla="*/ 1 h 58"/>
                <a:gd name="T24" fmla="*/ 1 w 80"/>
                <a:gd name="T25" fmla="*/ 1 h 58"/>
                <a:gd name="T26" fmla="*/ 1 w 80"/>
                <a:gd name="T27" fmla="*/ 1 h 58"/>
                <a:gd name="T28" fmla="*/ 1 w 80"/>
                <a:gd name="T29" fmla="*/ 1 h 58"/>
                <a:gd name="T30" fmla="*/ 0 w 80"/>
                <a:gd name="T31" fmla="*/ 1 h 58"/>
                <a:gd name="T32" fmla="*/ 1 w 80"/>
                <a:gd name="T33" fmla="*/ 0 h 58"/>
                <a:gd name="T34" fmla="*/ 1 w 80"/>
                <a:gd name="T35" fmla="*/ 1 h 58"/>
                <a:gd name="T36" fmla="*/ 1 w 80"/>
                <a:gd name="T37" fmla="*/ 1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58"/>
                <a:gd name="T59" fmla="*/ 80 w 80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58">
                  <a:moveTo>
                    <a:pt x="80" y="15"/>
                  </a:moveTo>
                  <a:lnTo>
                    <a:pt x="78" y="15"/>
                  </a:lnTo>
                  <a:lnTo>
                    <a:pt x="74" y="19"/>
                  </a:lnTo>
                  <a:lnTo>
                    <a:pt x="71" y="19"/>
                  </a:lnTo>
                  <a:lnTo>
                    <a:pt x="67" y="22"/>
                  </a:lnTo>
                  <a:lnTo>
                    <a:pt x="61" y="26"/>
                  </a:lnTo>
                  <a:lnTo>
                    <a:pt x="55" y="30"/>
                  </a:lnTo>
                  <a:lnTo>
                    <a:pt x="50" y="34"/>
                  </a:lnTo>
                  <a:lnTo>
                    <a:pt x="44" y="38"/>
                  </a:lnTo>
                  <a:lnTo>
                    <a:pt x="38" y="41"/>
                  </a:lnTo>
                  <a:lnTo>
                    <a:pt x="31" y="45"/>
                  </a:lnTo>
                  <a:lnTo>
                    <a:pt x="27" y="47"/>
                  </a:lnTo>
                  <a:lnTo>
                    <a:pt x="23" y="53"/>
                  </a:lnTo>
                  <a:lnTo>
                    <a:pt x="16" y="57"/>
                  </a:lnTo>
                  <a:lnTo>
                    <a:pt x="14" y="58"/>
                  </a:lnTo>
                  <a:lnTo>
                    <a:pt x="0" y="47"/>
                  </a:lnTo>
                  <a:lnTo>
                    <a:pt x="74" y="0"/>
                  </a:lnTo>
                  <a:lnTo>
                    <a:pt x="8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85" name="Freeform 339"/>
            <p:cNvSpPr>
              <a:spLocks/>
            </p:cNvSpPr>
            <p:nvPr/>
          </p:nvSpPr>
          <p:spPr bwMode="auto">
            <a:xfrm>
              <a:off x="4842" y="2890"/>
              <a:ext cx="50" cy="36"/>
            </a:xfrm>
            <a:custGeom>
              <a:avLst/>
              <a:gdLst>
                <a:gd name="T0" fmla="*/ 1 w 101"/>
                <a:gd name="T1" fmla="*/ 0 h 72"/>
                <a:gd name="T2" fmla="*/ 1 w 101"/>
                <a:gd name="T3" fmla="*/ 0 h 72"/>
                <a:gd name="T4" fmla="*/ 1 w 101"/>
                <a:gd name="T5" fmla="*/ 1 h 72"/>
                <a:gd name="T6" fmla="*/ 1 w 101"/>
                <a:gd name="T7" fmla="*/ 1 h 72"/>
                <a:gd name="T8" fmla="*/ 1 w 101"/>
                <a:gd name="T9" fmla="*/ 1 h 72"/>
                <a:gd name="T10" fmla="*/ 1 w 101"/>
                <a:gd name="T11" fmla="*/ 1 h 72"/>
                <a:gd name="T12" fmla="*/ 0 w 101"/>
                <a:gd name="T13" fmla="*/ 1 h 72"/>
                <a:gd name="T14" fmla="*/ 0 w 101"/>
                <a:gd name="T15" fmla="*/ 1 h 72"/>
                <a:gd name="T16" fmla="*/ 0 w 101"/>
                <a:gd name="T17" fmla="*/ 1 h 72"/>
                <a:gd name="T18" fmla="*/ 0 w 101"/>
                <a:gd name="T19" fmla="*/ 1 h 72"/>
                <a:gd name="T20" fmla="*/ 0 w 101"/>
                <a:gd name="T21" fmla="*/ 1 h 72"/>
                <a:gd name="T22" fmla="*/ 0 w 101"/>
                <a:gd name="T23" fmla="*/ 1 h 72"/>
                <a:gd name="T24" fmla="*/ 0 w 101"/>
                <a:gd name="T25" fmla="*/ 1 h 72"/>
                <a:gd name="T26" fmla="*/ 0 w 101"/>
                <a:gd name="T27" fmla="*/ 1 h 72"/>
                <a:gd name="T28" fmla="*/ 0 w 101"/>
                <a:gd name="T29" fmla="*/ 1 h 72"/>
                <a:gd name="T30" fmla="*/ 0 w 101"/>
                <a:gd name="T31" fmla="*/ 1 h 72"/>
                <a:gd name="T32" fmla="*/ 0 w 101"/>
                <a:gd name="T33" fmla="*/ 1 h 72"/>
                <a:gd name="T34" fmla="*/ 0 w 101"/>
                <a:gd name="T35" fmla="*/ 1 h 72"/>
                <a:gd name="T36" fmla="*/ 1 w 101"/>
                <a:gd name="T37" fmla="*/ 1 h 72"/>
                <a:gd name="T38" fmla="*/ 1 w 101"/>
                <a:gd name="T39" fmla="*/ 0 h 72"/>
                <a:gd name="T40" fmla="*/ 1 w 101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72"/>
                <a:gd name="T65" fmla="*/ 101 w 101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72">
                  <a:moveTo>
                    <a:pt x="93" y="0"/>
                  </a:moveTo>
                  <a:lnTo>
                    <a:pt x="90" y="0"/>
                  </a:lnTo>
                  <a:lnTo>
                    <a:pt x="86" y="2"/>
                  </a:lnTo>
                  <a:lnTo>
                    <a:pt x="80" y="5"/>
                  </a:lnTo>
                  <a:lnTo>
                    <a:pt x="74" y="9"/>
                  </a:lnTo>
                  <a:lnTo>
                    <a:pt x="67" y="13"/>
                  </a:lnTo>
                  <a:lnTo>
                    <a:pt x="61" y="17"/>
                  </a:lnTo>
                  <a:lnTo>
                    <a:pt x="52" y="21"/>
                  </a:lnTo>
                  <a:lnTo>
                    <a:pt x="44" y="26"/>
                  </a:lnTo>
                  <a:lnTo>
                    <a:pt x="36" y="30"/>
                  </a:lnTo>
                  <a:lnTo>
                    <a:pt x="29" y="34"/>
                  </a:lnTo>
                  <a:lnTo>
                    <a:pt x="21" y="38"/>
                  </a:lnTo>
                  <a:lnTo>
                    <a:pt x="17" y="42"/>
                  </a:lnTo>
                  <a:lnTo>
                    <a:pt x="12" y="44"/>
                  </a:lnTo>
                  <a:lnTo>
                    <a:pt x="8" y="47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0" y="72"/>
                  </a:lnTo>
                  <a:lnTo>
                    <a:pt x="101" y="1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86" name="Freeform 340"/>
            <p:cNvSpPr>
              <a:spLocks/>
            </p:cNvSpPr>
            <p:nvPr/>
          </p:nvSpPr>
          <p:spPr bwMode="auto">
            <a:xfrm>
              <a:off x="4812" y="2893"/>
              <a:ext cx="36" cy="42"/>
            </a:xfrm>
            <a:custGeom>
              <a:avLst/>
              <a:gdLst>
                <a:gd name="T0" fmla="*/ 0 w 73"/>
                <a:gd name="T1" fmla="*/ 1 h 84"/>
                <a:gd name="T2" fmla="*/ 0 w 73"/>
                <a:gd name="T3" fmla="*/ 1 h 84"/>
                <a:gd name="T4" fmla="*/ 0 w 73"/>
                <a:gd name="T5" fmla="*/ 1 h 84"/>
                <a:gd name="T6" fmla="*/ 0 w 73"/>
                <a:gd name="T7" fmla="*/ 1 h 84"/>
                <a:gd name="T8" fmla="*/ 0 w 73"/>
                <a:gd name="T9" fmla="*/ 1 h 84"/>
                <a:gd name="T10" fmla="*/ 0 w 73"/>
                <a:gd name="T11" fmla="*/ 1 h 84"/>
                <a:gd name="T12" fmla="*/ 0 w 73"/>
                <a:gd name="T13" fmla="*/ 1 h 84"/>
                <a:gd name="T14" fmla="*/ 0 w 73"/>
                <a:gd name="T15" fmla="*/ 1 h 84"/>
                <a:gd name="T16" fmla="*/ 0 w 73"/>
                <a:gd name="T17" fmla="*/ 1 h 84"/>
                <a:gd name="T18" fmla="*/ 0 w 73"/>
                <a:gd name="T19" fmla="*/ 1 h 84"/>
                <a:gd name="T20" fmla="*/ 0 w 73"/>
                <a:gd name="T21" fmla="*/ 1 h 84"/>
                <a:gd name="T22" fmla="*/ 0 w 73"/>
                <a:gd name="T23" fmla="*/ 1 h 84"/>
                <a:gd name="T24" fmla="*/ 0 w 73"/>
                <a:gd name="T25" fmla="*/ 1 h 84"/>
                <a:gd name="T26" fmla="*/ 0 w 73"/>
                <a:gd name="T27" fmla="*/ 1 h 84"/>
                <a:gd name="T28" fmla="*/ 0 w 73"/>
                <a:gd name="T29" fmla="*/ 1 h 84"/>
                <a:gd name="T30" fmla="*/ 0 w 73"/>
                <a:gd name="T31" fmla="*/ 1 h 84"/>
                <a:gd name="T32" fmla="*/ 0 w 73"/>
                <a:gd name="T33" fmla="*/ 1 h 84"/>
                <a:gd name="T34" fmla="*/ 0 w 73"/>
                <a:gd name="T35" fmla="*/ 1 h 84"/>
                <a:gd name="T36" fmla="*/ 0 w 73"/>
                <a:gd name="T37" fmla="*/ 1 h 84"/>
                <a:gd name="T38" fmla="*/ 0 w 73"/>
                <a:gd name="T39" fmla="*/ 1 h 84"/>
                <a:gd name="T40" fmla="*/ 0 w 73"/>
                <a:gd name="T41" fmla="*/ 1 h 84"/>
                <a:gd name="T42" fmla="*/ 0 w 73"/>
                <a:gd name="T43" fmla="*/ 1 h 84"/>
                <a:gd name="T44" fmla="*/ 0 w 73"/>
                <a:gd name="T45" fmla="*/ 1 h 84"/>
                <a:gd name="T46" fmla="*/ 0 w 73"/>
                <a:gd name="T47" fmla="*/ 1 h 84"/>
                <a:gd name="T48" fmla="*/ 0 w 73"/>
                <a:gd name="T49" fmla="*/ 1 h 84"/>
                <a:gd name="T50" fmla="*/ 0 w 73"/>
                <a:gd name="T51" fmla="*/ 1 h 84"/>
                <a:gd name="T52" fmla="*/ 0 w 73"/>
                <a:gd name="T53" fmla="*/ 1 h 84"/>
                <a:gd name="T54" fmla="*/ 0 w 73"/>
                <a:gd name="T55" fmla="*/ 1 h 84"/>
                <a:gd name="T56" fmla="*/ 0 w 73"/>
                <a:gd name="T57" fmla="*/ 1 h 84"/>
                <a:gd name="T58" fmla="*/ 0 w 73"/>
                <a:gd name="T59" fmla="*/ 1 h 84"/>
                <a:gd name="T60" fmla="*/ 1 w 73"/>
                <a:gd name="T61" fmla="*/ 1 h 84"/>
                <a:gd name="T62" fmla="*/ 1 w 73"/>
                <a:gd name="T63" fmla="*/ 1 h 84"/>
                <a:gd name="T64" fmla="*/ 1 w 73"/>
                <a:gd name="T65" fmla="*/ 1 h 84"/>
                <a:gd name="T66" fmla="*/ 1 w 73"/>
                <a:gd name="T67" fmla="*/ 1 h 84"/>
                <a:gd name="T68" fmla="*/ 1 w 73"/>
                <a:gd name="T69" fmla="*/ 1 h 84"/>
                <a:gd name="T70" fmla="*/ 1 w 73"/>
                <a:gd name="T71" fmla="*/ 1 h 84"/>
                <a:gd name="T72" fmla="*/ 1 w 73"/>
                <a:gd name="T73" fmla="*/ 1 h 84"/>
                <a:gd name="T74" fmla="*/ 1 w 73"/>
                <a:gd name="T75" fmla="*/ 1 h 84"/>
                <a:gd name="T76" fmla="*/ 1 w 73"/>
                <a:gd name="T77" fmla="*/ 1 h 84"/>
                <a:gd name="T78" fmla="*/ 0 w 73"/>
                <a:gd name="T79" fmla="*/ 1 h 84"/>
                <a:gd name="T80" fmla="*/ 0 w 73"/>
                <a:gd name="T81" fmla="*/ 1 h 84"/>
                <a:gd name="T82" fmla="*/ 0 w 73"/>
                <a:gd name="T83" fmla="*/ 1 h 84"/>
                <a:gd name="T84" fmla="*/ 0 w 73"/>
                <a:gd name="T85" fmla="*/ 1 h 84"/>
                <a:gd name="T86" fmla="*/ 0 w 73"/>
                <a:gd name="T87" fmla="*/ 1 h 84"/>
                <a:gd name="T88" fmla="*/ 0 w 73"/>
                <a:gd name="T89" fmla="*/ 1 h 84"/>
                <a:gd name="T90" fmla="*/ 0 w 73"/>
                <a:gd name="T91" fmla="*/ 1 h 84"/>
                <a:gd name="T92" fmla="*/ 0 w 73"/>
                <a:gd name="T93" fmla="*/ 1 h 84"/>
                <a:gd name="T94" fmla="*/ 0 w 73"/>
                <a:gd name="T95" fmla="*/ 0 h 84"/>
                <a:gd name="T96" fmla="*/ 0 w 73"/>
                <a:gd name="T97" fmla="*/ 0 h 84"/>
                <a:gd name="T98" fmla="*/ 0 w 73"/>
                <a:gd name="T99" fmla="*/ 0 h 84"/>
                <a:gd name="T100" fmla="*/ 0 w 73"/>
                <a:gd name="T101" fmla="*/ 1 h 84"/>
                <a:gd name="T102" fmla="*/ 0 w 73"/>
                <a:gd name="T103" fmla="*/ 1 h 84"/>
                <a:gd name="T104" fmla="*/ 0 w 73"/>
                <a:gd name="T105" fmla="*/ 1 h 84"/>
                <a:gd name="T106" fmla="*/ 0 w 73"/>
                <a:gd name="T107" fmla="*/ 1 h 84"/>
                <a:gd name="T108" fmla="*/ 0 w 73"/>
                <a:gd name="T109" fmla="*/ 1 h 84"/>
                <a:gd name="T110" fmla="*/ 0 w 73"/>
                <a:gd name="T111" fmla="*/ 1 h 84"/>
                <a:gd name="T112" fmla="*/ 0 w 73"/>
                <a:gd name="T113" fmla="*/ 1 h 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"/>
                <a:gd name="T172" fmla="*/ 0 h 84"/>
                <a:gd name="T173" fmla="*/ 73 w 73"/>
                <a:gd name="T174" fmla="*/ 84 h 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" h="84">
                  <a:moveTo>
                    <a:pt x="42" y="21"/>
                  </a:moveTo>
                  <a:lnTo>
                    <a:pt x="42" y="19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8" y="19"/>
                  </a:lnTo>
                  <a:lnTo>
                    <a:pt x="50" y="23"/>
                  </a:lnTo>
                  <a:lnTo>
                    <a:pt x="52" y="29"/>
                  </a:lnTo>
                  <a:lnTo>
                    <a:pt x="54" y="35"/>
                  </a:lnTo>
                  <a:lnTo>
                    <a:pt x="55" y="40"/>
                  </a:lnTo>
                  <a:lnTo>
                    <a:pt x="54" y="46"/>
                  </a:lnTo>
                  <a:lnTo>
                    <a:pt x="54" y="50"/>
                  </a:lnTo>
                  <a:lnTo>
                    <a:pt x="48" y="58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31" y="63"/>
                  </a:lnTo>
                  <a:lnTo>
                    <a:pt x="25" y="63"/>
                  </a:lnTo>
                  <a:lnTo>
                    <a:pt x="21" y="61"/>
                  </a:lnTo>
                  <a:lnTo>
                    <a:pt x="16" y="59"/>
                  </a:lnTo>
                  <a:lnTo>
                    <a:pt x="14" y="59"/>
                  </a:lnTo>
                  <a:lnTo>
                    <a:pt x="12" y="78"/>
                  </a:lnTo>
                  <a:lnTo>
                    <a:pt x="16" y="80"/>
                  </a:lnTo>
                  <a:lnTo>
                    <a:pt x="19" y="82"/>
                  </a:lnTo>
                  <a:lnTo>
                    <a:pt x="25" y="84"/>
                  </a:lnTo>
                  <a:lnTo>
                    <a:pt x="29" y="84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8" y="78"/>
                  </a:lnTo>
                  <a:lnTo>
                    <a:pt x="54" y="75"/>
                  </a:lnTo>
                  <a:lnTo>
                    <a:pt x="59" y="71"/>
                  </a:lnTo>
                  <a:lnTo>
                    <a:pt x="63" y="67"/>
                  </a:lnTo>
                  <a:lnTo>
                    <a:pt x="67" y="63"/>
                  </a:lnTo>
                  <a:lnTo>
                    <a:pt x="71" y="56"/>
                  </a:lnTo>
                  <a:lnTo>
                    <a:pt x="73" y="50"/>
                  </a:lnTo>
                  <a:lnTo>
                    <a:pt x="73" y="44"/>
                  </a:lnTo>
                  <a:lnTo>
                    <a:pt x="71" y="40"/>
                  </a:lnTo>
                  <a:lnTo>
                    <a:pt x="71" y="37"/>
                  </a:lnTo>
                  <a:lnTo>
                    <a:pt x="69" y="31"/>
                  </a:lnTo>
                  <a:lnTo>
                    <a:pt x="67" y="25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3" y="14"/>
                  </a:lnTo>
                  <a:lnTo>
                    <a:pt x="57" y="10"/>
                  </a:lnTo>
                  <a:lnTo>
                    <a:pt x="54" y="8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8" y="25"/>
                  </a:lnTo>
                  <a:lnTo>
                    <a:pt x="23" y="19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87" name="Freeform 341"/>
            <p:cNvSpPr>
              <a:spLocks/>
            </p:cNvSpPr>
            <p:nvPr/>
          </p:nvSpPr>
          <p:spPr bwMode="auto">
            <a:xfrm>
              <a:off x="4806" y="2897"/>
              <a:ext cx="15" cy="37"/>
            </a:xfrm>
            <a:custGeom>
              <a:avLst/>
              <a:gdLst>
                <a:gd name="T0" fmla="*/ 1 w 30"/>
                <a:gd name="T1" fmla="*/ 0 h 74"/>
                <a:gd name="T2" fmla="*/ 1 w 30"/>
                <a:gd name="T3" fmla="*/ 0 h 74"/>
                <a:gd name="T4" fmla="*/ 1 w 30"/>
                <a:gd name="T5" fmla="*/ 1 h 74"/>
                <a:gd name="T6" fmla="*/ 1 w 30"/>
                <a:gd name="T7" fmla="*/ 1 h 74"/>
                <a:gd name="T8" fmla="*/ 1 w 30"/>
                <a:gd name="T9" fmla="*/ 1 h 74"/>
                <a:gd name="T10" fmla="*/ 0 w 30"/>
                <a:gd name="T11" fmla="*/ 1 h 74"/>
                <a:gd name="T12" fmla="*/ 0 w 30"/>
                <a:gd name="T13" fmla="*/ 1 h 74"/>
                <a:gd name="T14" fmla="*/ 0 w 30"/>
                <a:gd name="T15" fmla="*/ 1 h 74"/>
                <a:gd name="T16" fmla="*/ 0 w 30"/>
                <a:gd name="T17" fmla="*/ 1 h 74"/>
                <a:gd name="T18" fmla="*/ 1 w 30"/>
                <a:gd name="T19" fmla="*/ 1 h 74"/>
                <a:gd name="T20" fmla="*/ 1 w 30"/>
                <a:gd name="T21" fmla="*/ 1 h 74"/>
                <a:gd name="T22" fmla="*/ 1 w 30"/>
                <a:gd name="T23" fmla="*/ 1 h 74"/>
                <a:gd name="T24" fmla="*/ 1 w 30"/>
                <a:gd name="T25" fmla="*/ 1 h 74"/>
                <a:gd name="T26" fmla="*/ 1 w 30"/>
                <a:gd name="T27" fmla="*/ 1 h 74"/>
                <a:gd name="T28" fmla="*/ 1 w 30"/>
                <a:gd name="T29" fmla="*/ 1 h 74"/>
                <a:gd name="T30" fmla="*/ 1 w 30"/>
                <a:gd name="T31" fmla="*/ 1 h 74"/>
                <a:gd name="T32" fmla="*/ 1 w 30"/>
                <a:gd name="T33" fmla="*/ 1 h 74"/>
                <a:gd name="T34" fmla="*/ 1 w 30"/>
                <a:gd name="T35" fmla="*/ 1 h 74"/>
                <a:gd name="T36" fmla="*/ 1 w 30"/>
                <a:gd name="T37" fmla="*/ 1 h 74"/>
                <a:gd name="T38" fmla="*/ 1 w 30"/>
                <a:gd name="T39" fmla="*/ 1 h 74"/>
                <a:gd name="T40" fmla="*/ 1 w 30"/>
                <a:gd name="T41" fmla="*/ 1 h 74"/>
                <a:gd name="T42" fmla="*/ 1 w 30"/>
                <a:gd name="T43" fmla="*/ 1 h 74"/>
                <a:gd name="T44" fmla="*/ 1 w 30"/>
                <a:gd name="T45" fmla="*/ 1 h 74"/>
                <a:gd name="T46" fmla="*/ 1 w 30"/>
                <a:gd name="T47" fmla="*/ 1 h 74"/>
                <a:gd name="T48" fmla="*/ 1 w 30"/>
                <a:gd name="T49" fmla="*/ 0 h 74"/>
                <a:gd name="T50" fmla="*/ 1 w 30"/>
                <a:gd name="T51" fmla="*/ 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"/>
                <a:gd name="T79" fmla="*/ 0 h 74"/>
                <a:gd name="T80" fmla="*/ 30 w 30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" h="74">
                  <a:moveTo>
                    <a:pt x="19" y="0"/>
                  </a:moveTo>
                  <a:lnTo>
                    <a:pt x="13" y="0"/>
                  </a:lnTo>
                  <a:lnTo>
                    <a:pt x="8" y="8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4" y="53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23" y="74"/>
                  </a:lnTo>
                  <a:lnTo>
                    <a:pt x="30" y="61"/>
                  </a:lnTo>
                  <a:lnTo>
                    <a:pt x="29" y="57"/>
                  </a:lnTo>
                  <a:lnTo>
                    <a:pt x="25" y="53"/>
                  </a:lnTo>
                  <a:lnTo>
                    <a:pt x="19" y="46"/>
                  </a:lnTo>
                  <a:lnTo>
                    <a:pt x="17" y="42"/>
                  </a:lnTo>
                  <a:lnTo>
                    <a:pt x="17" y="36"/>
                  </a:lnTo>
                  <a:lnTo>
                    <a:pt x="19" y="31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9" y="1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88" name="Freeform 342"/>
            <p:cNvSpPr>
              <a:spLocks/>
            </p:cNvSpPr>
            <p:nvPr/>
          </p:nvSpPr>
          <p:spPr bwMode="auto">
            <a:xfrm>
              <a:off x="4399" y="2918"/>
              <a:ext cx="415" cy="547"/>
            </a:xfrm>
            <a:custGeom>
              <a:avLst/>
              <a:gdLst>
                <a:gd name="T0" fmla="*/ 13 w 830"/>
                <a:gd name="T1" fmla="*/ 1 h 1093"/>
                <a:gd name="T2" fmla="*/ 12 w 830"/>
                <a:gd name="T3" fmla="*/ 1 h 1093"/>
                <a:gd name="T4" fmla="*/ 12 w 830"/>
                <a:gd name="T5" fmla="*/ 2 h 1093"/>
                <a:gd name="T6" fmla="*/ 11 w 830"/>
                <a:gd name="T7" fmla="*/ 2 h 1093"/>
                <a:gd name="T8" fmla="*/ 10 w 830"/>
                <a:gd name="T9" fmla="*/ 2 h 1093"/>
                <a:gd name="T10" fmla="*/ 10 w 830"/>
                <a:gd name="T11" fmla="*/ 3 h 1093"/>
                <a:gd name="T12" fmla="*/ 9 w 830"/>
                <a:gd name="T13" fmla="*/ 3 h 1093"/>
                <a:gd name="T14" fmla="*/ 9 w 830"/>
                <a:gd name="T15" fmla="*/ 4 h 1093"/>
                <a:gd name="T16" fmla="*/ 7 w 830"/>
                <a:gd name="T17" fmla="*/ 5 h 1093"/>
                <a:gd name="T18" fmla="*/ 7 w 830"/>
                <a:gd name="T19" fmla="*/ 5 h 1093"/>
                <a:gd name="T20" fmla="*/ 7 w 830"/>
                <a:gd name="T21" fmla="*/ 6 h 1093"/>
                <a:gd name="T22" fmla="*/ 6 w 830"/>
                <a:gd name="T23" fmla="*/ 6 h 1093"/>
                <a:gd name="T24" fmla="*/ 6 w 830"/>
                <a:gd name="T25" fmla="*/ 7 h 1093"/>
                <a:gd name="T26" fmla="*/ 6 w 830"/>
                <a:gd name="T27" fmla="*/ 8 h 1093"/>
                <a:gd name="T28" fmla="*/ 6 w 830"/>
                <a:gd name="T29" fmla="*/ 9 h 1093"/>
                <a:gd name="T30" fmla="*/ 6 w 830"/>
                <a:gd name="T31" fmla="*/ 9 h 1093"/>
                <a:gd name="T32" fmla="*/ 6 w 830"/>
                <a:gd name="T33" fmla="*/ 10 h 1093"/>
                <a:gd name="T34" fmla="*/ 6 w 830"/>
                <a:gd name="T35" fmla="*/ 11 h 1093"/>
                <a:gd name="T36" fmla="*/ 6 w 830"/>
                <a:gd name="T37" fmla="*/ 12 h 1093"/>
                <a:gd name="T38" fmla="*/ 6 w 830"/>
                <a:gd name="T39" fmla="*/ 13 h 1093"/>
                <a:gd name="T40" fmla="*/ 5 w 830"/>
                <a:gd name="T41" fmla="*/ 14 h 1093"/>
                <a:gd name="T42" fmla="*/ 5 w 830"/>
                <a:gd name="T43" fmla="*/ 15 h 1093"/>
                <a:gd name="T44" fmla="*/ 4 w 830"/>
                <a:gd name="T45" fmla="*/ 15 h 1093"/>
                <a:gd name="T46" fmla="*/ 3 w 830"/>
                <a:gd name="T47" fmla="*/ 16 h 1093"/>
                <a:gd name="T48" fmla="*/ 3 w 830"/>
                <a:gd name="T49" fmla="*/ 16 h 1093"/>
                <a:gd name="T50" fmla="*/ 2 w 830"/>
                <a:gd name="T51" fmla="*/ 17 h 1093"/>
                <a:gd name="T52" fmla="*/ 2 w 830"/>
                <a:gd name="T53" fmla="*/ 17 h 1093"/>
                <a:gd name="T54" fmla="*/ 1 w 830"/>
                <a:gd name="T55" fmla="*/ 17 h 1093"/>
                <a:gd name="T56" fmla="*/ 0 w 830"/>
                <a:gd name="T57" fmla="*/ 17 h 1093"/>
                <a:gd name="T58" fmla="*/ 1 w 830"/>
                <a:gd name="T59" fmla="*/ 17 h 1093"/>
                <a:gd name="T60" fmla="*/ 2 w 830"/>
                <a:gd name="T61" fmla="*/ 17 h 1093"/>
                <a:gd name="T62" fmla="*/ 2 w 830"/>
                <a:gd name="T63" fmla="*/ 16 h 1093"/>
                <a:gd name="T64" fmla="*/ 3 w 830"/>
                <a:gd name="T65" fmla="*/ 16 h 1093"/>
                <a:gd name="T66" fmla="*/ 3 w 830"/>
                <a:gd name="T67" fmla="*/ 15 h 1093"/>
                <a:gd name="T68" fmla="*/ 3 w 830"/>
                <a:gd name="T69" fmla="*/ 15 h 1093"/>
                <a:gd name="T70" fmla="*/ 5 w 830"/>
                <a:gd name="T71" fmla="*/ 14 h 1093"/>
                <a:gd name="T72" fmla="*/ 5 w 830"/>
                <a:gd name="T73" fmla="*/ 13 h 1093"/>
                <a:gd name="T74" fmla="*/ 6 w 830"/>
                <a:gd name="T75" fmla="*/ 13 h 1093"/>
                <a:gd name="T76" fmla="*/ 6 w 830"/>
                <a:gd name="T77" fmla="*/ 12 h 1093"/>
                <a:gd name="T78" fmla="*/ 6 w 830"/>
                <a:gd name="T79" fmla="*/ 12 h 1093"/>
                <a:gd name="T80" fmla="*/ 6 w 830"/>
                <a:gd name="T81" fmla="*/ 11 h 1093"/>
                <a:gd name="T82" fmla="*/ 6 w 830"/>
                <a:gd name="T83" fmla="*/ 10 h 1093"/>
                <a:gd name="T84" fmla="*/ 6 w 830"/>
                <a:gd name="T85" fmla="*/ 10 h 1093"/>
                <a:gd name="T86" fmla="*/ 6 w 830"/>
                <a:gd name="T87" fmla="*/ 9 h 1093"/>
                <a:gd name="T88" fmla="*/ 6 w 830"/>
                <a:gd name="T89" fmla="*/ 9 h 1093"/>
                <a:gd name="T90" fmla="*/ 6 w 830"/>
                <a:gd name="T91" fmla="*/ 8 h 1093"/>
                <a:gd name="T92" fmla="*/ 6 w 830"/>
                <a:gd name="T93" fmla="*/ 7 h 1093"/>
                <a:gd name="T94" fmla="*/ 6 w 830"/>
                <a:gd name="T95" fmla="*/ 7 h 1093"/>
                <a:gd name="T96" fmla="*/ 6 w 830"/>
                <a:gd name="T97" fmla="*/ 6 h 1093"/>
                <a:gd name="T98" fmla="*/ 7 w 830"/>
                <a:gd name="T99" fmla="*/ 5 h 1093"/>
                <a:gd name="T100" fmla="*/ 7 w 830"/>
                <a:gd name="T101" fmla="*/ 4 h 1093"/>
                <a:gd name="T102" fmla="*/ 9 w 830"/>
                <a:gd name="T103" fmla="*/ 3 h 1093"/>
                <a:gd name="T104" fmla="*/ 9 w 830"/>
                <a:gd name="T105" fmla="*/ 3 h 1093"/>
                <a:gd name="T106" fmla="*/ 10 w 830"/>
                <a:gd name="T107" fmla="*/ 2 h 1093"/>
                <a:gd name="T108" fmla="*/ 10 w 830"/>
                <a:gd name="T109" fmla="*/ 2 h 1093"/>
                <a:gd name="T110" fmla="*/ 11 w 830"/>
                <a:gd name="T111" fmla="*/ 2 h 1093"/>
                <a:gd name="T112" fmla="*/ 12 w 830"/>
                <a:gd name="T113" fmla="*/ 1 h 1093"/>
                <a:gd name="T114" fmla="*/ 13 w 830"/>
                <a:gd name="T115" fmla="*/ 1 h 1093"/>
                <a:gd name="T116" fmla="*/ 13 w 830"/>
                <a:gd name="T117" fmla="*/ 0 h 10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30"/>
                <a:gd name="T178" fmla="*/ 0 h 1093"/>
                <a:gd name="T179" fmla="*/ 830 w 830"/>
                <a:gd name="T180" fmla="*/ 1093 h 10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30" h="1093">
                  <a:moveTo>
                    <a:pt x="830" y="23"/>
                  </a:moveTo>
                  <a:lnTo>
                    <a:pt x="828" y="23"/>
                  </a:lnTo>
                  <a:lnTo>
                    <a:pt x="826" y="23"/>
                  </a:lnTo>
                  <a:lnTo>
                    <a:pt x="824" y="25"/>
                  </a:lnTo>
                  <a:lnTo>
                    <a:pt x="819" y="26"/>
                  </a:lnTo>
                  <a:lnTo>
                    <a:pt x="813" y="28"/>
                  </a:lnTo>
                  <a:lnTo>
                    <a:pt x="807" y="30"/>
                  </a:lnTo>
                  <a:lnTo>
                    <a:pt x="800" y="34"/>
                  </a:lnTo>
                  <a:lnTo>
                    <a:pt x="792" y="38"/>
                  </a:lnTo>
                  <a:lnTo>
                    <a:pt x="786" y="40"/>
                  </a:lnTo>
                  <a:lnTo>
                    <a:pt x="783" y="42"/>
                  </a:lnTo>
                  <a:lnTo>
                    <a:pt x="777" y="44"/>
                  </a:lnTo>
                  <a:lnTo>
                    <a:pt x="773" y="45"/>
                  </a:lnTo>
                  <a:lnTo>
                    <a:pt x="767" y="47"/>
                  </a:lnTo>
                  <a:lnTo>
                    <a:pt x="762" y="51"/>
                  </a:lnTo>
                  <a:lnTo>
                    <a:pt x="756" y="53"/>
                  </a:lnTo>
                  <a:lnTo>
                    <a:pt x="750" y="57"/>
                  </a:lnTo>
                  <a:lnTo>
                    <a:pt x="745" y="59"/>
                  </a:lnTo>
                  <a:lnTo>
                    <a:pt x="739" y="61"/>
                  </a:lnTo>
                  <a:lnTo>
                    <a:pt x="733" y="64"/>
                  </a:lnTo>
                  <a:lnTo>
                    <a:pt x="728" y="68"/>
                  </a:lnTo>
                  <a:lnTo>
                    <a:pt x="720" y="70"/>
                  </a:lnTo>
                  <a:lnTo>
                    <a:pt x="714" y="74"/>
                  </a:lnTo>
                  <a:lnTo>
                    <a:pt x="709" y="78"/>
                  </a:lnTo>
                  <a:lnTo>
                    <a:pt x="703" y="82"/>
                  </a:lnTo>
                  <a:lnTo>
                    <a:pt x="695" y="83"/>
                  </a:lnTo>
                  <a:lnTo>
                    <a:pt x="690" y="89"/>
                  </a:lnTo>
                  <a:lnTo>
                    <a:pt x="682" y="91"/>
                  </a:lnTo>
                  <a:lnTo>
                    <a:pt x="676" y="97"/>
                  </a:lnTo>
                  <a:lnTo>
                    <a:pt x="669" y="99"/>
                  </a:lnTo>
                  <a:lnTo>
                    <a:pt x="663" y="102"/>
                  </a:lnTo>
                  <a:lnTo>
                    <a:pt x="655" y="106"/>
                  </a:lnTo>
                  <a:lnTo>
                    <a:pt x="650" y="112"/>
                  </a:lnTo>
                  <a:lnTo>
                    <a:pt x="644" y="116"/>
                  </a:lnTo>
                  <a:lnTo>
                    <a:pt x="636" y="120"/>
                  </a:lnTo>
                  <a:lnTo>
                    <a:pt x="631" y="123"/>
                  </a:lnTo>
                  <a:lnTo>
                    <a:pt x="625" y="129"/>
                  </a:lnTo>
                  <a:lnTo>
                    <a:pt x="617" y="133"/>
                  </a:lnTo>
                  <a:lnTo>
                    <a:pt x="612" y="137"/>
                  </a:lnTo>
                  <a:lnTo>
                    <a:pt x="604" y="142"/>
                  </a:lnTo>
                  <a:lnTo>
                    <a:pt x="600" y="146"/>
                  </a:lnTo>
                  <a:lnTo>
                    <a:pt x="593" y="152"/>
                  </a:lnTo>
                  <a:lnTo>
                    <a:pt x="587" y="156"/>
                  </a:lnTo>
                  <a:lnTo>
                    <a:pt x="581" y="161"/>
                  </a:lnTo>
                  <a:lnTo>
                    <a:pt x="576" y="167"/>
                  </a:lnTo>
                  <a:lnTo>
                    <a:pt x="570" y="171"/>
                  </a:lnTo>
                  <a:lnTo>
                    <a:pt x="564" y="177"/>
                  </a:lnTo>
                  <a:lnTo>
                    <a:pt x="558" y="180"/>
                  </a:lnTo>
                  <a:lnTo>
                    <a:pt x="555" y="186"/>
                  </a:lnTo>
                  <a:lnTo>
                    <a:pt x="549" y="192"/>
                  </a:lnTo>
                  <a:lnTo>
                    <a:pt x="543" y="196"/>
                  </a:lnTo>
                  <a:lnTo>
                    <a:pt x="539" y="201"/>
                  </a:lnTo>
                  <a:lnTo>
                    <a:pt x="534" y="209"/>
                  </a:lnTo>
                  <a:lnTo>
                    <a:pt x="530" y="213"/>
                  </a:lnTo>
                  <a:lnTo>
                    <a:pt x="526" y="218"/>
                  </a:lnTo>
                  <a:lnTo>
                    <a:pt x="522" y="224"/>
                  </a:lnTo>
                  <a:lnTo>
                    <a:pt x="518" y="232"/>
                  </a:lnTo>
                  <a:lnTo>
                    <a:pt x="515" y="237"/>
                  </a:lnTo>
                  <a:lnTo>
                    <a:pt x="513" y="243"/>
                  </a:lnTo>
                  <a:lnTo>
                    <a:pt x="507" y="247"/>
                  </a:lnTo>
                  <a:lnTo>
                    <a:pt x="505" y="253"/>
                  </a:lnTo>
                  <a:lnTo>
                    <a:pt x="499" y="258"/>
                  </a:lnTo>
                  <a:lnTo>
                    <a:pt x="498" y="264"/>
                  </a:lnTo>
                  <a:lnTo>
                    <a:pt x="494" y="270"/>
                  </a:lnTo>
                  <a:lnTo>
                    <a:pt x="492" y="275"/>
                  </a:lnTo>
                  <a:lnTo>
                    <a:pt x="486" y="281"/>
                  </a:lnTo>
                  <a:lnTo>
                    <a:pt x="484" y="287"/>
                  </a:lnTo>
                  <a:lnTo>
                    <a:pt x="480" y="292"/>
                  </a:lnTo>
                  <a:lnTo>
                    <a:pt x="479" y="298"/>
                  </a:lnTo>
                  <a:lnTo>
                    <a:pt x="475" y="302"/>
                  </a:lnTo>
                  <a:lnTo>
                    <a:pt x="471" y="308"/>
                  </a:lnTo>
                  <a:lnTo>
                    <a:pt x="467" y="313"/>
                  </a:lnTo>
                  <a:lnTo>
                    <a:pt x="465" y="321"/>
                  </a:lnTo>
                  <a:lnTo>
                    <a:pt x="461" y="325"/>
                  </a:lnTo>
                  <a:lnTo>
                    <a:pt x="458" y="330"/>
                  </a:lnTo>
                  <a:lnTo>
                    <a:pt x="456" y="336"/>
                  </a:lnTo>
                  <a:lnTo>
                    <a:pt x="452" y="342"/>
                  </a:lnTo>
                  <a:lnTo>
                    <a:pt x="450" y="348"/>
                  </a:lnTo>
                  <a:lnTo>
                    <a:pt x="446" y="353"/>
                  </a:lnTo>
                  <a:lnTo>
                    <a:pt x="442" y="359"/>
                  </a:lnTo>
                  <a:lnTo>
                    <a:pt x="441" y="365"/>
                  </a:lnTo>
                  <a:lnTo>
                    <a:pt x="437" y="370"/>
                  </a:lnTo>
                  <a:lnTo>
                    <a:pt x="435" y="376"/>
                  </a:lnTo>
                  <a:lnTo>
                    <a:pt x="433" y="382"/>
                  </a:lnTo>
                  <a:lnTo>
                    <a:pt x="429" y="387"/>
                  </a:lnTo>
                  <a:lnTo>
                    <a:pt x="427" y="393"/>
                  </a:lnTo>
                  <a:lnTo>
                    <a:pt x="425" y="401"/>
                  </a:lnTo>
                  <a:lnTo>
                    <a:pt x="422" y="406"/>
                  </a:lnTo>
                  <a:lnTo>
                    <a:pt x="420" y="414"/>
                  </a:lnTo>
                  <a:lnTo>
                    <a:pt x="418" y="418"/>
                  </a:lnTo>
                  <a:lnTo>
                    <a:pt x="414" y="425"/>
                  </a:lnTo>
                  <a:lnTo>
                    <a:pt x="412" y="431"/>
                  </a:lnTo>
                  <a:lnTo>
                    <a:pt x="410" y="437"/>
                  </a:lnTo>
                  <a:lnTo>
                    <a:pt x="408" y="443"/>
                  </a:lnTo>
                  <a:lnTo>
                    <a:pt x="404" y="450"/>
                  </a:lnTo>
                  <a:lnTo>
                    <a:pt x="403" y="456"/>
                  </a:lnTo>
                  <a:lnTo>
                    <a:pt x="401" y="463"/>
                  </a:lnTo>
                  <a:lnTo>
                    <a:pt x="399" y="471"/>
                  </a:lnTo>
                  <a:lnTo>
                    <a:pt x="397" y="477"/>
                  </a:lnTo>
                  <a:lnTo>
                    <a:pt x="395" y="484"/>
                  </a:lnTo>
                  <a:lnTo>
                    <a:pt x="393" y="492"/>
                  </a:lnTo>
                  <a:lnTo>
                    <a:pt x="391" y="498"/>
                  </a:lnTo>
                  <a:lnTo>
                    <a:pt x="389" y="505"/>
                  </a:lnTo>
                  <a:lnTo>
                    <a:pt x="387" y="513"/>
                  </a:lnTo>
                  <a:lnTo>
                    <a:pt x="387" y="520"/>
                  </a:lnTo>
                  <a:lnTo>
                    <a:pt x="384" y="528"/>
                  </a:lnTo>
                  <a:lnTo>
                    <a:pt x="384" y="536"/>
                  </a:lnTo>
                  <a:lnTo>
                    <a:pt x="380" y="543"/>
                  </a:lnTo>
                  <a:lnTo>
                    <a:pt x="380" y="551"/>
                  </a:lnTo>
                  <a:lnTo>
                    <a:pt x="378" y="559"/>
                  </a:lnTo>
                  <a:lnTo>
                    <a:pt x="378" y="568"/>
                  </a:lnTo>
                  <a:lnTo>
                    <a:pt x="376" y="576"/>
                  </a:lnTo>
                  <a:lnTo>
                    <a:pt x="376" y="585"/>
                  </a:lnTo>
                  <a:lnTo>
                    <a:pt x="374" y="593"/>
                  </a:lnTo>
                  <a:lnTo>
                    <a:pt x="374" y="602"/>
                  </a:lnTo>
                  <a:lnTo>
                    <a:pt x="372" y="610"/>
                  </a:lnTo>
                  <a:lnTo>
                    <a:pt x="372" y="619"/>
                  </a:lnTo>
                  <a:lnTo>
                    <a:pt x="370" y="629"/>
                  </a:lnTo>
                  <a:lnTo>
                    <a:pt x="370" y="638"/>
                  </a:lnTo>
                  <a:lnTo>
                    <a:pt x="370" y="648"/>
                  </a:lnTo>
                  <a:lnTo>
                    <a:pt x="370" y="657"/>
                  </a:lnTo>
                  <a:lnTo>
                    <a:pt x="368" y="665"/>
                  </a:lnTo>
                  <a:lnTo>
                    <a:pt x="366" y="674"/>
                  </a:lnTo>
                  <a:lnTo>
                    <a:pt x="366" y="684"/>
                  </a:lnTo>
                  <a:lnTo>
                    <a:pt x="366" y="693"/>
                  </a:lnTo>
                  <a:lnTo>
                    <a:pt x="363" y="701"/>
                  </a:lnTo>
                  <a:lnTo>
                    <a:pt x="363" y="711"/>
                  </a:lnTo>
                  <a:lnTo>
                    <a:pt x="359" y="720"/>
                  </a:lnTo>
                  <a:lnTo>
                    <a:pt x="359" y="730"/>
                  </a:lnTo>
                  <a:lnTo>
                    <a:pt x="357" y="737"/>
                  </a:lnTo>
                  <a:lnTo>
                    <a:pt x="355" y="745"/>
                  </a:lnTo>
                  <a:lnTo>
                    <a:pt x="351" y="754"/>
                  </a:lnTo>
                  <a:lnTo>
                    <a:pt x="351" y="762"/>
                  </a:lnTo>
                  <a:lnTo>
                    <a:pt x="347" y="769"/>
                  </a:lnTo>
                  <a:lnTo>
                    <a:pt x="346" y="779"/>
                  </a:lnTo>
                  <a:lnTo>
                    <a:pt x="344" y="787"/>
                  </a:lnTo>
                  <a:lnTo>
                    <a:pt x="340" y="794"/>
                  </a:lnTo>
                  <a:lnTo>
                    <a:pt x="338" y="802"/>
                  </a:lnTo>
                  <a:lnTo>
                    <a:pt x="334" y="809"/>
                  </a:lnTo>
                  <a:lnTo>
                    <a:pt x="330" y="817"/>
                  </a:lnTo>
                  <a:lnTo>
                    <a:pt x="328" y="825"/>
                  </a:lnTo>
                  <a:lnTo>
                    <a:pt x="325" y="830"/>
                  </a:lnTo>
                  <a:lnTo>
                    <a:pt x="321" y="838"/>
                  </a:lnTo>
                  <a:lnTo>
                    <a:pt x="317" y="845"/>
                  </a:lnTo>
                  <a:lnTo>
                    <a:pt x="315" y="853"/>
                  </a:lnTo>
                  <a:lnTo>
                    <a:pt x="311" y="859"/>
                  </a:lnTo>
                  <a:lnTo>
                    <a:pt x="308" y="864"/>
                  </a:lnTo>
                  <a:lnTo>
                    <a:pt x="304" y="872"/>
                  </a:lnTo>
                  <a:lnTo>
                    <a:pt x="302" y="878"/>
                  </a:lnTo>
                  <a:lnTo>
                    <a:pt x="298" y="883"/>
                  </a:lnTo>
                  <a:lnTo>
                    <a:pt x="294" y="891"/>
                  </a:lnTo>
                  <a:lnTo>
                    <a:pt x="290" y="897"/>
                  </a:lnTo>
                  <a:lnTo>
                    <a:pt x="287" y="904"/>
                  </a:lnTo>
                  <a:lnTo>
                    <a:pt x="283" y="908"/>
                  </a:lnTo>
                  <a:lnTo>
                    <a:pt x="279" y="914"/>
                  </a:lnTo>
                  <a:lnTo>
                    <a:pt x="275" y="920"/>
                  </a:lnTo>
                  <a:lnTo>
                    <a:pt x="271" y="925"/>
                  </a:lnTo>
                  <a:lnTo>
                    <a:pt x="268" y="929"/>
                  </a:lnTo>
                  <a:lnTo>
                    <a:pt x="264" y="935"/>
                  </a:lnTo>
                  <a:lnTo>
                    <a:pt x="260" y="940"/>
                  </a:lnTo>
                  <a:lnTo>
                    <a:pt x="256" y="944"/>
                  </a:lnTo>
                  <a:lnTo>
                    <a:pt x="247" y="954"/>
                  </a:lnTo>
                  <a:lnTo>
                    <a:pt x="241" y="961"/>
                  </a:lnTo>
                  <a:lnTo>
                    <a:pt x="233" y="971"/>
                  </a:lnTo>
                  <a:lnTo>
                    <a:pt x="226" y="978"/>
                  </a:lnTo>
                  <a:lnTo>
                    <a:pt x="218" y="984"/>
                  </a:lnTo>
                  <a:lnTo>
                    <a:pt x="211" y="992"/>
                  </a:lnTo>
                  <a:lnTo>
                    <a:pt x="205" y="997"/>
                  </a:lnTo>
                  <a:lnTo>
                    <a:pt x="199" y="1003"/>
                  </a:lnTo>
                  <a:lnTo>
                    <a:pt x="192" y="1007"/>
                  </a:lnTo>
                  <a:lnTo>
                    <a:pt x="186" y="1011"/>
                  </a:lnTo>
                  <a:lnTo>
                    <a:pt x="180" y="1015"/>
                  </a:lnTo>
                  <a:lnTo>
                    <a:pt x="176" y="1018"/>
                  </a:lnTo>
                  <a:lnTo>
                    <a:pt x="171" y="1022"/>
                  </a:lnTo>
                  <a:lnTo>
                    <a:pt x="165" y="1024"/>
                  </a:lnTo>
                  <a:lnTo>
                    <a:pt x="159" y="1026"/>
                  </a:lnTo>
                  <a:lnTo>
                    <a:pt x="154" y="1030"/>
                  </a:lnTo>
                  <a:lnTo>
                    <a:pt x="146" y="1032"/>
                  </a:lnTo>
                  <a:lnTo>
                    <a:pt x="140" y="1035"/>
                  </a:lnTo>
                  <a:lnTo>
                    <a:pt x="133" y="1039"/>
                  </a:lnTo>
                  <a:lnTo>
                    <a:pt x="127" y="1043"/>
                  </a:lnTo>
                  <a:lnTo>
                    <a:pt x="119" y="1045"/>
                  </a:lnTo>
                  <a:lnTo>
                    <a:pt x="114" y="1047"/>
                  </a:lnTo>
                  <a:lnTo>
                    <a:pt x="106" y="1051"/>
                  </a:lnTo>
                  <a:lnTo>
                    <a:pt x="98" y="1054"/>
                  </a:lnTo>
                  <a:lnTo>
                    <a:pt x="91" y="1056"/>
                  </a:lnTo>
                  <a:lnTo>
                    <a:pt x="83" y="1060"/>
                  </a:lnTo>
                  <a:lnTo>
                    <a:pt x="78" y="1062"/>
                  </a:lnTo>
                  <a:lnTo>
                    <a:pt x="72" y="1066"/>
                  </a:lnTo>
                  <a:lnTo>
                    <a:pt x="64" y="1068"/>
                  </a:lnTo>
                  <a:lnTo>
                    <a:pt x="57" y="1072"/>
                  </a:lnTo>
                  <a:lnTo>
                    <a:pt x="51" y="1074"/>
                  </a:lnTo>
                  <a:lnTo>
                    <a:pt x="45" y="1075"/>
                  </a:lnTo>
                  <a:lnTo>
                    <a:pt x="40" y="1077"/>
                  </a:lnTo>
                  <a:lnTo>
                    <a:pt x="34" y="1081"/>
                  </a:lnTo>
                  <a:lnTo>
                    <a:pt x="28" y="1081"/>
                  </a:lnTo>
                  <a:lnTo>
                    <a:pt x="24" y="1085"/>
                  </a:lnTo>
                  <a:lnTo>
                    <a:pt x="17" y="1087"/>
                  </a:lnTo>
                  <a:lnTo>
                    <a:pt x="11" y="1089"/>
                  </a:lnTo>
                  <a:lnTo>
                    <a:pt x="7" y="1091"/>
                  </a:lnTo>
                  <a:lnTo>
                    <a:pt x="5" y="1093"/>
                  </a:lnTo>
                  <a:lnTo>
                    <a:pt x="0" y="1072"/>
                  </a:lnTo>
                  <a:lnTo>
                    <a:pt x="3" y="1070"/>
                  </a:lnTo>
                  <a:lnTo>
                    <a:pt x="7" y="1068"/>
                  </a:lnTo>
                  <a:lnTo>
                    <a:pt x="15" y="1068"/>
                  </a:lnTo>
                  <a:lnTo>
                    <a:pt x="22" y="1064"/>
                  </a:lnTo>
                  <a:lnTo>
                    <a:pt x="32" y="1060"/>
                  </a:lnTo>
                  <a:lnTo>
                    <a:pt x="36" y="1058"/>
                  </a:lnTo>
                  <a:lnTo>
                    <a:pt x="41" y="1058"/>
                  </a:lnTo>
                  <a:lnTo>
                    <a:pt x="47" y="1054"/>
                  </a:lnTo>
                  <a:lnTo>
                    <a:pt x="53" y="1054"/>
                  </a:lnTo>
                  <a:lnTo>
                    <a:pt x="59" y="1053"/>
                  </a:lnTo>
                  <a:lnTo>
                    <a:pt x="64" y="1049"/>
                  </a:lnTo>
                  <a:lnTo>
                    <a:pt x="70" y="1047"/>
                  </a:lnTo>
                  <a:lnTo>
                    <a:pt x="76" y="1045"/>
                  </a:lnTo>
                  <a:lnTo>
                    <a:pt x="81" y="1041"/>
                  </a:lnTo>
                  <a:lnTo>
                    <a:pt x="89" y="1039"/>
                  </a:lnTo>
                  <a:lnTo>
                    <a:pt x="95" y="1037"/>
                  </a:lnTo>
                  <a:lnTo>
                    <a:pt x="102" y="1034"/>
                  </a:lnTo>
                  <a:lnTo>
                    <a:pt x="108" y="1032"/>
                  </a:lnTo>
                  <a:lnTo>
                    <a:pt x="114" y="1028"/>
                  </a:lnTo>
                  <a:lnTo>
                    <a:pt x="119" y="1024"/>
                  </a:lnTo>
                  <a:lnTo>
                    <a:pt x="125" y="1022"/>
                  </a:lnTo>
                  <a:lnTo>
                    <a:pt x="131" y="1018"/>
                  </a:lnTo>
                  <a:lnTo>
                    <a:pt x="136" y="1016"/>
                  </a:lnTo>
                  <a:lnTo>
                    <a:pt x="144" y="1013"/>
                  </a:lnTo>
                  <a:lnTo>
                    <a:pt x="150" y="1011"/>
                  </a:lnTo>
                  <a:lnTo>
                    <a:pt x="154" y="1005"/>
                  </a:lnTo>
                  <a:lnTo>
                    <a:pt x="159" y="1001"/>
                  </a:lnTo>
                  <a:lnTo>
                    <a:pt x="165" y="997"/>
                  </a:lnTo>
                  <a:lnTo>
                    <a:pt x="171" y="992"/>
                  </a:lnTo>
                  <a:lnTo>
                    <a:pt x="176" y="986"/>
                  </a:lnTo>
                  <a:lnTo>
                    <a:pt x="184" y="982"/>
                  </a:lnTo>
                  <a:lnTo>
                    <a:pt x="190" y="977"/>
                  </a:lnTo>
                  <a:lnTo>
                    <a:pt x="195" y="971"/>
                  </a:lnTo>
                  <a:lnTo>
                    <a:pt x="201" y="963"/>
                  </a:lnTo>
                  <a:lnTo>
                    <a:pt x="209" y="958"/>
                  </a:lnTo>
                  <a:lnTo>
                    <a:pt x="214" y="950"/>
                  </a:lnTo>
                  <a:lnTo>
                    <a:pt x="220" y="944"/>
                  </a:lnTo>
                  <a:lnTo>
                    <a:pt x="228" y="937"/>
                  </a:lnTo>
                  <a:lnTo>
                    <a:pt x="233" y="931"/>
                  </a:lnTo>
                  <a:lnTo>
                    <a:pt x="239" y="923"/>
                  </a:lnTo>
                  <a:lnTo>
                    <a:pt x="247" y="918"/>
                  </a:lnTo>
                  <a:lnTo>
                    <a:pt x="251" y="910"/>
                  </a:lnTo>
                  <a:lnTo>
                    <a:pt x="256" y="902"/>
                  </a:lnTo>
                  <a:lnTo>
                    <a:pt x="262" y="895"/>
                  </a:lnTo>
                  <a:lnTo>
                    <a:pt x="268" y="887"/>
                  </a:lnTo>
                  <a:lnTo>
                    <a:pt x="273" y="880"/>
                  </a:lnTo>
                  <a:lnTo>
                    <a:pt x="279" y="872"/>
                  </a:lnTo>
                  <a:lnTo>
                    <a:pt x="283" y="866"/>
                  </a:lnTo>
                  <a:lnTo>
                    <a:pt x="289" y="861"/>
                  </a:lnTo>
                  <a:lnTo>
                    <a:pt x="292" y="853"/>
                  </a:lnTo>
                  <a:lnTo>
                    <a:pt x="296" y="847"/>
                  </a:lnTo>
                  <a:lnTo>
                    <a:pt x="300" y="840"/>
                  </a:lnTo>
                  <a:lnTo>
                    <a:pt x="304" y="836"/>
                  </a:lnTo>
                  <a:lnTo>
                    <a:pt x="306" y="828"/>
                  </a:lnTo>
                  <a:lnTo>
                    <a:pt x="309" y="823"/>
                  </a:lnTo>
                  <a:lnTo>
                    <a:pt x="311" y="819"/>
                  </a:lnTo>
                  <a:lnTo>
                    <a:pt x="315" y="813"/>
                  </a:lnTo>
                  <a:lnTo>
                    <a:pt x="315" y="807"/>
                  </a:lnTo>
                  <a:lnTo>
                    <a:pt x="317" y="804"/>
                  </a:lnTo>
                  <a:lnTo>
                    <a:pt x="319" y="798"/>
                  </a:lnTo>
                  <a:lnTo>
                    <a:pt x="321" y="792"/>
                  </a:lnTo>
                  <a:lnTo>
                    <a:pt x="321" y="787"/>
                  </a:lnTo>
                  <a:lnTo>
                    <a:pt x="323" y="783"/>
                  </a:lnTo>
                  <a:lnTo>
                    <a:pt x="325" y="777"/>
                  </a:lnTo>
                  <a:lnTo>
                    <a:pt x="327" y="771"/>
                  </a:lnTo>
                  <a:lnTo>
                    <a:pt x="327" y="766"/>
                  </a:lnTo>
                  <a:lnTo>
                    <a:pt x="328" y="760"/>
                  </a:lnTo>
                  <a:lnTo>
                    <a:pt x="328" y="754"/>
                  </a:lnTo>
                  <a:lnTo>
                    <a:pt x="330" y="750"/>
                  </a:lnTo>
                  <a:lnTo>
                    <a:pt x="330" y="745"/>
                  </a:lnTo>
                  <a:lnTo>
                    <a:pt x="332" y="739"/>
                  </a:lnTo>
                  <a:lnTo>
                    <a:pt x="334" y="735"/>
                  </a:lnTo>
                  <a:lnTo>
                    <a:pt x="336" y="730"/>
                  </a:lnTo>
                  <a:lnTo>
                    <a:pt x="336" y="724"/>
                  </a:lnTo>
                  <a:lnTo>
                    <a:pt x="336" y="720"/>
                  </a:lnTo>
                  <a:lnTo>
                    <a:pt x="338" y="714"/>
                  </a:lnTo>
                  <a:lnTo>
                    <a:pt x="338" y="711"/>
                  </a:lnTo>
                  <a:lnTo>
                    <a:pt x="338" y="703"/>
                  </a:lnTo>
                  <a:lnTo>
                    <a:pt x="340" y="695"/>
                  </a:lnTo>
                  <a:lnTo>
                    <a:pt x="342" y="690"/>
                  </a:lnTo>
                  <a:lnTo>
                    <a:pt x="342" y="688"/>
                  </a:lnTo>
                  <a:lnTo>
                    <a:pt x="342" y="684"/>
                  </a:lnTo>
                  <a:lnTo>
                    <a:pt x="344" y="684"/>
                  </a:lnTo>
                  <a:lnTo>
                    <a:pt x="344" y="680"/>
                  </a:lnTo>
                  <a:lnTo>
                    <a:pt x="344" y="674"/>
                  </a:lnTo>
                  <a:lnTo>
                    <a:pt x="344" y="671"/>
                  </a:lnTo>
                  <a:lnTo>
                    <a:pt x="344" y="665"/>
                  </a:lnTo>
                  <a:lnTo>
                    <a:pt x="346" y="659"/>
                  </a:lnTo>
                  <a:lnTo>
                    <a:pt x="346" y="654"/>
                  </a:lnTo>
                  <a:lnTo>
                    <a:pt x="346" y="646"/>
                  </a:lnTo>
                  <a:lnTo>
                    <a:pt x="347" y="638"/>
                  </a:lnTo>
                  <a:lnTo>
                    <a:pt x="349" y="629"/>
                  </a:lnTo>
                  <a:lnTo>
                    <a:pt x="351" y="621"/>
                  </a:lnTo>
                  <a:lnTo>
                    <a:pt x="351" y="616"/>
                  </a:lnTo>
                  <a:lnTo>
                    <a:pt x="351" y="612"/>
                  </a:lnTo>
                  <a:lnTo>
                    <a:pt x="351" y="606"/>
                  </a:lnTo>
                  <a:lnTo>
                    <a:pt x="353" y="602"/>
                  </a:lnTo>
                  <a:lnTo>
                    <a:pt x="353" y="597"/>
                  </a:lnTo>
                  <a:lnTo>
                    <a:pt x="355" y="593"/>
                  </a:lnTo>
                  <a:lnTo>
                    <a:pt x="355" y="587"/>
                  </a:lnTo>
                  <a:lnTo>
                    <a:pt x="357" y="583"/>
                  </a:lnTo>
                  <a:lnTo>
                    <a:pt x="357" y="578"/>
                  </a:lnTo>
                  <a:lnTo>
                    <a:pt x="359" y="572"/>
                  </a:lnTo>
                  <a:lnTo>
                    <a:pt x="359" y="566"/>
                  </a:lnTo>
                  <a:lnTo>
                    <a:pt x="359" y="560"/>
                  </a:lnTo>
                  <a:lnTo>
                    <a:pt x="361" y="555"/>
                  </a:lnTo>
                  <a:lnTo>
                    <a:pt x="361" y="551"/>
                  </a:lnTo>
                  <a:lnTo>
                    <a:pt x="363" y="545"/>
                  </a:lnTo>
                  <a:lnTo>
                    <a:pt x="365" y="540"/>
                  </a:lnTo>
                  <a:lnTo>
                    <a:pt x="365" y="534"/>
                  </a:lnTo>
                  <a:lnTo>
                    <a:pt x="366" y="530"/>
                  </a:lnTo>
                  <a:lnTo>
                    <a:pt x="366" y="524"/>
                  </a:lnTo>
                  <a:lnTo>
                    <a:pt x="366" y="519"/>
                  </a:lnTo>
                  <a:lnTo>
                    <a:pt x="368" y="515"/>
                  </a:lnTo>
                  <a:lnTo>
                    <a:pt x="370" y="509"/>
                  </a:lnTo>
                  <a:lnTo>
                    <a:pt x="370" y="505"/>
                  </a:lnTo>
                  <a:lnTo>
                    <a:pt x="372" y="500"/>
                  </a:lnTo>
                  <a:lnTo>
                    <a:pt x="372" y="494"/>
                  </a:lnTo>
                  <a:lnTo>
                    <a:pt x="374" y="490"/>
                  </a:lnTo>
                  <a:lnTo>
                    <a:pt x="374" y="484"/>
                  </a:lnTo>
                  <a:lnTo>
                    <a:pt x="376" y="479"/>
                  </a:lnTo>
                  <a:lnTo>
                    <a:pt x="380" y="469"/>
                  </a:lnTo>
                  <a:lnTo>
                    <a:pt x="382" y="462"/>
                  </a:lnTo>
                  <a:lnTo>
                    <a:pt x="384" y="454"/>
                  </a:lnTo>
                  <a:lnTo>
                    <a:pt x="387" y="446"/>
                  </a:lnTo>
                  <a:lnTo>
                    <a:pt x="389" y="439"/>
                  </a:lnTo>
                  <a:lnTo>
                    <a:pt x="393" y="433"/>
                  </a:lnTo>
                  <a:lnTo>
                    <a:pt x="395" y="425"/>
                  </a:lnTo>
                  <a:lnTo>
                    <a:pt x="397" y="418"/>
                  </a:lnTo>
                  <a:lnTo>
                    <a:pt x="401" y="410"/>
                  </a:lnTo>
                  <a:lnTo>
                    <a:pt x="403" y="403"/>
                  </a:lnTo>
                  <a:lnTo>
                    <a:pt x="406" y="395"/>
                  </a:lnTo>
                  <a:lnTo>
                    <a:pt x="410" y="386"/>
                  </a:lnTo>
                  <a:lnTo>
                    <a:pt x="414" y="378"/>
                  </a:lnTo>
                  <a:lnTo>
                    <a:pt x="418" y="370"/>
                  </a:lnTo>
                  <a:lnTo>
                    <a:pt x="420" y="365"/>
                  </a:lnTo>
                  <a:lnTo>
                    <a:pt x="422" y="361"/>
                  </a:lnTo>
                  <a:lnTo>
                    <a:pt x="423" y="355"/>
                  </a:lnTo>
                  <a:lnTo>
                    <a:pt x="425" y="351"/>
                  </a:lnTo>
                  <a:lnTo>
                    <a:pt x="429" y="342"/>
                  </a:lnTo>
                  <a:lnTo>
                    <a:pt x="435" y="334"/>
                  </a:lnTo>
                  <a:lnTo>
                    <a:pt x="441" y="325"/>
                  </a:lnTo>
                  <a:lnTo>
                    <a:pt x="444" y="315"/>
                  </a:lnTo>
                  <a:lnTo>
                    <a:pt x="450" y="308"/>
                  </a:lnTo>
                  <a:lnTo>
                    <a:pt x="456" y="298"/>
                  </a:lnTo>
                  <a:lnTo>
                    <a:pt x="458" y="294"/>
                  </a:lnTo>
                  <a:lnTo>
                    <a:pt x="460" y="289"/>
                  </a:lnTo>
                  <a:lnTo>
                    <a:pt x="461" y="285"/>
                  </a:lnTo>
                  <a:lnTo>
                    <a:pt x="463" y="279"/>
                  </a:lnTo>
                  <a:lnTo>
                    <a:pt x="469" y="272"/>
                  </a:lnTo>
                  <a:lnTo>
                    <a:pt x="473" y="262"/>
                  </a:lnTo>
                  <a:lnTo>
                    <a:pt x="479" y="254"/>
                  </a:lnTo>
                  <a:lnTo>
                    <a:pt x="482" y="245"/>
                  </a:lnTo>
                  <a:lnTo>
                    <a:pt x="486" y="237"/>
                  </a:lnTo>
                  <a:lnTo>
                    <a:pt x="492" y="230"/>
                  </a:lnTo>
                  <a:lnTo>
                    <a:pt x="496" y="224"/>
                  </a:lnTo>
                  <a:lnTo>
                    <a:pt x="499" y="216"/>
                  </a:lnTo>
                  <a:lnTo>
                    <a:pt x="505" y="209"/>
                  </a:lnTo>
                  <a:lnTo>
                    <a:pt x="509" y="203"/>
                  </a:lnTo>
                  <a:lnTo>
                    <a:pt x="513" y="197"/>
                  </a:lnTo>
                  <a:lnTo>
                    <a:pt x="517" y="192"/>
                  </a:lnTo>
                  <a:lnTo>
                    <a:pt x="520" y="188"/>
                  </a:lnTo>
                  <a:lnTo>
                    <a:pt x="524" y="184"/>
                  </a:lnTo>
                  <a:lnTo>
                    <a:pt x="532" y="175"/>
                  </a:lnTo>
                  <a:lnTo>
                    <a:pt x="539" y="167"/>
                  </a:lnTo>
                  <a:lnTo>
                    <a:pt x="543" y="161"/>
                  </a:lnTo>
                  <a:lnTo>
                    <a:pt x="547" y="158"/>
                  </a:lnTo>
                  <a:lnTo>
                    <a:pt x="553" y="154"/>
                  </a:lnTo>
                  <a:lnTo>
                    <a:pt x="558" y="148"/>
                  </a:lnTo>
                  <a:lnTo>
                    <a:pt x="564" y="144"/>
                  </a:lnTo>
                  <a:lnTo>
                    <a:pt x="568" y="139"/>
                  </a:lnTo>
                  <a:lnTo>
                    <a:pt x="576" y="135"/>
                  </a:lnTo>
                  <a:lnTo>
                    <a:pt x="581" y="131"/>
                  </a:lnTo>
                  <a:lnTo>
                    <a:pt x="587" y="125"/>
                  </a:lnTo>
                  <a:lnTo>
                    <a:pt x="593" y="121"/>
                  </a:lnTo>
                  <a:lnTo>
                    <a:pt x="598" y="118"/>
                  </a:lnTo>
                  <a:lnTo>
                    <a:pt x="606" y="114"/>
                  </a:lnTo>
                  <a:lnTo>
                    <a:pt x="612" y="108"/>
                  </a:lnTo>
                  <a:lnTo>
                    <a:pt x="619" y="104"/>
                  </a:lnTo>
                  <a:lnTo>
                    <a:pt x="625" y="101"/>
                  </a:lnTo>
                  <a:lnTo>
                    <a:pt x="633" y="97"/>
                  </a:lnTo>
                  <a:lnTo>
                    <a:pt x="638" y="91"/>
                  </a:lnTo>
                  <a:lnTo>
                    <a:pt x="646" y="89"/>
                  </a:lnTo>
                  <a:lnTo>
                    <a:pt x="652" y="83"/>
                  </a:lnTo>
                  <a:lnTo>
                    <a:pt x="659" y="82"/>
                  </a:lnTo>
                  <a:lnTo>
                    <a:pt x="665" y="76"/>
                  </a:lnTo>
                  <a:lnTo>
                    <a:pt x="672" y="72"/>
                  </a:lnTo>
                  <a:lnTo>
                    <a:pt x="678" y="68"/>
                  </a:lnTo>
                  <a:lnTo>
                    <a:pt x="686" y="66"/>
                  </a:lnTo>
                  <a:lnTo>
                    <a:pt x="691" y="61"/>
                  </a:lnTo>
                  <a:lnTo>
                    <a:pt x="699" y="59"/>
                  </a:lnTo>
                  <a:lnTo>
                    <a:pt x="705" y="55"/>
                  </a:lnTo>
                  <a:lnTo>
                    <a:pt x="710" y="53"/>
                  </a:lnTo>
                  <a:lnTo>
                    <a:pt x="716" y="49"/>
                  </a:lnTo>
                  <a:lnTo>
                    <a:pt x="722" y="47"/>
                  </a:lnTo>
                  <a:lnTo>
                    <a:pt x="728" y="44"/>
                  </a:lnTo>
                  <a:lnTo>
                    <a:pt x="733" y="40"/>
                  </a:lnTo>
                  <a:lnTo>
                    <a:pt x="737" y="38"/>
                  </a:lnTo>
                  <a:lnTo>
                    <a:pt x="743" y="36"/>
                  </a:lnTo>
                  <a:lnTo>
                    <a:pt x="748" y="32"/>
                  </a:lnTo>
                  <a:lnTo>
                    <a:pt x="752" y="30"/>
                  </a:lnTo>
                  <a:lnTo>
                    <a:pt x="762" y="26"/>
                  </a:lnTo>
                  <a:lnTo>
                    <a:pt x="769" y="21"/>
                  </a:lnTo>
                  <a:lnTo>
                    <a:pt x="777" y="17"/>
                  </a:lnTo>
                  <a:lnTo>
                    <a:pt x="786" y="13"/>
                  </a:lnTo>
                  <a:lnTo>
                    <a:pt x="792" y="9"/>
                  </a:lnTo>
                  <a:lnTo>
                    <a:pt x="798" y="7"/>
                  </a:lnTo>
                  <a:lnTo>
                    <a:pt x="804" y="6"/>
                  </a:lnTo>
                  <a:lnTo>
                    <a:pt x="807" y="4"/>
                  </a:lnTo>
                  <a:lnTo>
                    <a:pt x="813" y="0"/>
                  </a:lnTo>
                  <a:lnTo>
                    <a:pt x="817" y="0"/>
                  </a:lnTo>
                  <a:lnTo>
                    <a:pt x="83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89" name="Freeform 343"/>
            <p:cNvSpPr>
              <a:spLocks/>
            </p:cNvSpPr>
            <p:nvPr/>
          </p:nvSpPr>
          <p:spPr bwMode="auto">
            <a:xfrm>
              <a:off x="4812" y="2829"/>
              <a:ext cx="30" cy="66"/>
            </a:xfrm>
            <a:custGeom>
              <a:avLst/>
              <a:gdLst>
                <a:gd name="T0" fmla="*/ 1 w 59"/>
                <a:gd name="T1" fmla="*/ 3 h 131"/>
                <a:gd name="T2" fmla="*/ 1 w 59"/>
                <a:gd name="T3" fmla="*/ 2 h 131"/>
                <a:gd name="T4" fmla="*/ 1 w 59"/>
                <a:gd name="T5" fmla="*/ 2 h 131"/>
                <a:gd name="T6" fmla="*/ 1 w 59"/>
                <a:gd name="T7" fmla="*/ 2 h 131"/>
                <a:gd name="T8" fmla="*/ 1 w 59"/>
                <a:gd name="T9" fmla="*/ 2 h 131"/>
                <a:gd name="T10" fmla="*/ 1 w 59"/>
                <a:gd name="T11" fmla="*/ 2 h 131"/>
                <a:gd name="T12" fmla="*/ 1 w 59"/>
                <a:gd name="T13" fmla="*/ 2 h 131"/>
                <a:gd name="T14" fmla="*/ 1 w 59"/>
                <a:gd name="T15" fmla="*/ 2 h 131"/>
                <a:gd name="T16" fmla="*/ 1 w 59"/>
                <a:gd name="T17" fmla="*/ 2 h 131"/>
                <a:gd name="T18" fmla="*/ 1 w 59"/>
                <a:gd name="T19" fmla="*/ 2 h 131"/>
                <a:gd name="T20" fmla="*/ 1 w 59"/>
                <a:gd name="T21" fmla="*/ 2 h 131"/>
                <a:gd name="T22" fmla="*/ 1 w 59"/>
                <a:gd name="T23" fmla="*/ 2 h 131"/>
                <a:gd name="T24" fmla="*/ 1 w 59"/>
                <a:gd name="T25" fmla="*/ 2 h 131"/>
                <a:gd name="T26" fmla="*/ 1 w 59"/>
                <a:gd name="T27" fmla="*/ 1 h 131"/>
                <a:gd name="T28" fmla="*/ 1 w 59"/>
                <a:gd name="T29" fmla="*/ 1 h 131"/>
                <a:gd name="T30" fmla="*/ 1 w 59"/>
                <a:gd name="T31" fmla="*/ 1 h 131"/>
                <a:gd name="T32" fmla="*/ 1 w 59"/>
                <a:gd name="T33" fmla="*/ 1 h 131"/>
                <a:gd name="T34" fmla="*/ 1 w 59"/>
                <a:gd name="T35" fmla="*/ 1 h 131"/>
                <a:gd name="T36" fmla="*/ 1 w 59"/>
                <a:gd name="T37" fmla="*/ 1 h 131"/>
                <a:gd name="T38" fmla="*/ 1 w 59"/>
                <a:gd name="T39" fmla="*/ 1 h 131"/>
                <a:gd name="T40" fmla="*/ 1 w 59"/>
                <a:gd name="T41" fmla="*/ 1 h 131"/>
                <a:gd name="T42" fmla="*/ 1 w 59"/>
                <a:gd name="T43" fmla="*/ 1 h 131"/>
                <a:gd name="T44" fmla="*/ 1 w 59"/>
                <a:gd name="T45" fmla="*/ 1 h 131"/>
                <a:gd name="T46" fmla="*/ 1 w 59"/>
                <a:gd name="T47" fmla="*/ 0 h 131"/>
                <a:gd name="T48" fmla="*/ 1 w 59"/>
                <a:gd name="T49" fmla="*/ 0 h 131"/>
                <a:gd name="T50" fmla="*/ 0 w 59"/>
                <a:gd name="T51" fmla="*/ 1 h 131"/>
                <a:gd name="T52" fmla="*/ 1 w 59"/>
                <a:gd name="T53" fmla="*/ 1 h 131"/>
                <a:gd name="T54" fmla="*/ 1 w 59"/>
                <a:gd name="T55" fmla="*/ 1 h 131"/>
                <a:gd name="T56" fmla="*/ 1 w 59"/>
                <a:gd name="T57" fmla="*/ 1 h 131"/>
                <a:gd name="T58" fmla="*/ 1 w 59"/>
                <a:gd name="T59" fmla="*/ 1 h 131"/>
                <a:gd name="T60" fmla="*/ 1 w 59"/>
                <a:gd name="T61" fmla="*/ 1 h 131"/>
                <a:gd name="T62" fmla="*/ 1 w 59"/>
                <a:gd name="T63" fmla="*/ 1 h 131"/>
                <a:gd name="T64" fmla="*/ 1 w 59"/>
                <a:gd name="T65" fmla="*/ 1 h 131"/>
                <a:gd name="T66" fmla="*/ 1 w 59"/>
                <a:gd name="T67" fmla="*/ 1 h 131"/>
                <a:gd name="T68" fmla="*/ 1 w 59"/>
                <a:gd name="T69" fmla="*/ 1 h 131"/>
                <a:gd name="T70" fmla="*/ 1 w 59"/>
                <a:gd name="T71" fmla="*/ 2 h 131"/>
                <a:gd name="T72" fmla="*/ 1 w 59"/>
                <a:gd name="T73" fmla="*/ 2 h 131"/>
                <a:gd name="T74" fmla="*/ 1 w 59"/>
                <a:gd name="T75" fmla="*/ 2 h 131"/>
                <a:gd name="T76" fmla="*/ 1 w 59"/>
                <a:gd name="T77" fmla="*/ 2 h 131"/>
                <a:gd name="T78" fmla="*/ 1 w 59"/>
                <a:gd name="T79" fmla="*/ 2 h 131"/>
                <a:gd name="T80" fmla="*/ 1 w 59"/>
                <a:gd name="T81" fmla="*/ 2 h 131"/>
                <a:gd name="T82" fmla="*/ 1 w 59"/>
                <a:gd name="T83" fmla="*/ 2 h 131"/>
                <a:gd name="T84" fmla="*/ 1 w 59"/>
                <a:gd name="T85" fmla="*/ 3 h 131"/>
                <a:gd name="T86" fmla="*/ 1 w 59"/>
                <a:gd name="T87" fmla="*/ 3 h 131"/>
                <a:gd name="T88" fmla="*/ 1 w 59"/>
                <a:gd name="T89" fmla="*/ 3 h 1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"/>
                <a:gd name="T136" fmla="*/ 0 h 131"/>
                <a:gd name="T137" fmla="*/ 59 w 59"/>
                <a:gd name="T138" fmla="*/ 131 h 1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" h="131">
                  <a:moveTo>
                    <a:pt x="38" y="129"/>
                  </a:moveTo>
                  <a:lnTo>
                    <a:pt x="38" y="127"/>
                  </a:lnTo>
                  <a:lnTo>
                    <a:pt x="40" y="126"/>
                  </a:lnTo>
                  <a:lnTo>
                    <a:pt x="44" y="120"/>
                  </a:lnTo>
                  <a:lnTo>
                    <a:pt x="48" y="114"/>
                  </a:lnTo>
                  <a:lnTo>
                    <a:pt x="50" y="108"/>
                  </a:lnTo>
                  <a:lnTo>
                    <a:pt x="52" y="103"/>
                  </a:lnTo>
                  <a:lnTo>
                    <a:pt x="54" y="99"/>
                  </a:lnTo>
                  <a:lnTo>
                    <a:pt x="55" y="93"/>
                  </a:lnTo>
                  <a:lnTo>
                    <a:pt x="55" y="86"/>
                  </a:lnTo>
                  <a:lnTo>
                    <a:pt x="57" y="80"/>
                  </a:lnTo>
                  <a:lnTo>
                    <a:pt x="59" y="72"/>
                  </a:lnTo>
                  <a:lnTo>
                    <a:pt x="59" y="67"/>
                  </a:lnTo>
                  <a:lnTo>
                    <a:pt x="59" y="57"/>
                  </a:lnTo>
                  <a:lnTo>
                    <a:pt x="57" y="51"/>
                  </a:lnTo>
                  <a:lnTo>
                    <a:pt x="55" y="44"/>
                  </a:lnTo>
                  <a:lnTo>
                    <a:pt x="52" y="38"/>
                  </a:lnTo>
                  <a:lnTo>
                    <a:pt x="48" y="31"/>
                  </a:lnTo>
                  <a:lnTo>
                    <a:pt x="44" y="27"/>
                  </a:lnTo>
                  <a:lnTo>
                    <a:pt x="40" y="21"/>
                  </a:lnTo>
                  <a:lnTo>
                    <a:pt x="36" y="17"/>
                  </a:lnTo>
                  <a:lnTo>
                    <a:pt x="29" y="8"/>
                  </a:lnTo>
                  <a:lnTo>
                    <a:pt x="21" y="4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3"/>
                  </a:lnTo>
                  <a:lnTo>
                    <a:pt x="10" y="15"/>
                  </a:lnTo>
                  <a:lnTo>
                    <a:pt x="17" y="21"/>
                  </a:lnTo>
                  <a:lnTo>
                    <a:pt x="23" y="27"/>
                  </a:lnTo>
                  <a:lnTo>
                    <a:pt x="29" y="32"/>
                  </a:lnTo>
                  <a:lnTo>
                    <a:pt x="35" y="40"/>
                  </a:lnTo>
                  <a:lnTo>
                    <a:pt x="38" y="48"/>
                  </a:lnTo>
                  <a:lnTo>
                    <a:pt x="40" y="55"/>
                  </a:lnTo>
                  <a:lnTo>
                    <a:pt x="40" y="65"/>
                  </a:lnTo>
                  <a:lnTo>
                    <a:pt x="40" y="72"/>
                  </a:lnTo>
                  <a:lnTo>
                    <a:pt x="42" y="82"/>
                  </a:lnTo>
                  <a:lnTo>
                    <a:pt x="40" y="89"/>
                  </a:lnTo>
                  <a:lnTo>
                    <a:pt x="40" y="95"/>
                  </a:lnTo>
                  <a:lnTo>
                    <a:pt x="40" y="99"/>
                  </a:lnTo>
                  <a:lnTo>
                    <a:pt x="40" y="103"/>
                  </a:lnTo>
                  <a:lnTo>
                    <a:pt x="19" y="131"/>
                  </a:lnTo>
                  <a:lnTo>
                    <a:pt x="38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90" name="Freeform 344"/>
            <p:cNvSpPr>
              <a:spLocks/>
            </p:cNvSpPr>
            <p:nvPr/>
          </p:nvSpPr>
          <p:spPr bwMode="auto">
            <a:xfrm>
              <a:off x="4789" y="2836"/>
              <a:ext cx="37" cy="63"/>
            </a:xfrm>
            <a:custGeom>
              <a:avLst/>
              <a:gdLst>
                <a:gd name="T0" fmla="*/ 1 w 74"/>
                <a:gd name="T1" fmla="*/ 1 h 128"/>
                <a:gd name="T2" fmla="*/ 1 w 74"/>
                <a:gd name="T3" fmla="*/ 1 h 128"/>
                <a:gd name="T4" fmla="*/ 1 w 74"/>
                <a:gd name="T5" fmla="*/ 1 h 128"/>
                <a:gd name="T6" fmla="*/ 1 w 74"/>
                <a:gd name="T7" fmla="*/ 1 h 128"/>
                <a:gd name="T8" fmla="*/ 1 w 74"/>
                <a:gd name="T9" fmla="*/ 1 h 128"/>
                <a:gd name="T10" fmla="*/ 1 w 74"/>
                <a:gd name="T11" fmla="*/ 1 h 128"/>
                <a:gd name="T12" fmla="*/ 1 w 74"/>
                <a:gd name="T13" fmla="*/ 1 h 128"/>
                <a:gd name="T14" fmla="*/ 1 w 74"/>
                <a:gd name="T15" fmla="*/ 1 h 128"/>
                <a:gd name="T16" fmla="*/ 1 w 74"/>
                <a:gd name="T17" fmla="*/ 1 h 128"/>
                <a:gd name="T18" fmla="*/ 1 w 74"/>
                <a:gd name="T19" fmla="*/ 1 h 128"/>
                <a:gd name="T20" fmla="*/ 1 w 74"/>
                <a:gd name="T21" fmla="*/ 1 h 128"/>
                <a:gd name="T22" fmla="*/ 1 w 74"/>
                <a:gd name="T23" fmla="*/ 1 h 128"/>
                <a:gd name="T24" fmla="*/ 1 w 74"/>
                <a:gd name="T25" fmla="*/ 0 h 128"/>
                <a:gd name="T26" fmla="*/ 1 w 74"/>
                <a:gd name="T27" fmla="*/ 0 h 128"/>
                <a:gd name="T28" fmla="*/ 1 w 74"/>
                <a:gd name="T29" fmla="*/ 0 h 128"/>
                <a:gd name="T30" fmla="*/ 1 w 74"/>
                <a:gd name="T31" fmla="*/ 0 h 128"/>
                <a:gd name="T32" fmla="*/ 1 w 74"/>
                <a:gd name="T33" fmla="*/ 0 h 128"/>
                <a:gd name="T34" fmla="*/ 1 w 74"/>
                <a:gd name="T35" fmla="*/ 0 h 128"/>
                <a:gd name="T36" fmla="*/ 1 w 74"/>
                <a:gd name="T37" fmla="*/ 0 h 128"/>
                <a:gd name="T38" fmla="*/ 1 w 74"/>
                <a:gd name="T39" fmla="*/ 0 h 128"/>
                <a:gd name="T40" fmla="*/ 1 w 74"/>
                <a:gd name="T41" fmla="*/ 0 h 128"/>
                <a:gd name="T42" fmla="*/ 1 w 74"/>
                <a:gd name="T43" fmla="*/ 0 h 128"/>
                <a:gd name="T44" fmla="*/ 1 w 74"/>
                <a:gd name="T45" fmla="*/ 0 h 128"/>
                <a:gd name="T46" fmla="*/ 0 w 74"/>
                <a:gd name="T47" fmla="*/ 0 h 128"/>
                <a:gd name="T48" fmla="*/ 1 w 74"/>
                <a:gd name="T49" fmla="*/ 0 h 128"/>
                <a:gd name="T50" fmla="*/ 1 w 74"/>
                <a:gd name="T51" fmla="*/ 0 h 128"/>
                <a:gd name="T52" fmla="*/ 1 w 74"/>
                <a:gd name="T53" fmla="*/ 0 h 128"/>
                <a:gd name="T54" fmla="*/ 1 w 74"/>
                <a:gd name="T55" fmla="*/ 0 h 128"/>
                <a:gd name="T56" fmla="*/ 1 w 74"/>
                <a:gd name="T57" fmla="*/ 0 h 128"/>
                <a:gd name="T58" fmla="*/ 1 w 74"/>
                <a:gd name="T59" fmla="*/ 0 h 128"/>
                <a:gd name="T60" fmla="*/ 1 w 74"/>
                <a:gd name="T61" fmla="*/ 0 h 128"/>
                <a:gd name="T62" fmla="*/ 1 w 74"/>
                <a:gd name="T63" fmla="*/ 0 h 128"/>
                <a:gd name="T64" fmla="*/ 1 w 74"/>
                <a:gd name="T65" fmla="*/ 0 h 128"/>
                <a:gd name="T66" fmla="*/ 1 w 74"/>
                <a:gd name="T67" fmla="*/ 0 h 128"/>
                <a:gd name="T68" fmla="*/ 1 w 74"/>
                <a:gd name="T69" fmla="*/ 0 h 128"/>
                <a:gd name="T70" fmla="*/ 1 w 74"/>
                <a:gd name="T71" fmla="*/ 0 h 128"/>
                <a:gd name="T72" fmla="*/ 1 w 74"/>
                <a:gd name="T73" fmla="*/ 1 h 128"/>
                <a:gd name="T74" fmla="*/ 1 w 74"/>
                <a:gd name="T75" fmla="*/ 1 h 128"/>
                <a:gd name="T76" fmla="*/ 1 w 74"/>
                <a:gd name="T77" fmla="*/ 1 h 128"/>
                <a:gd name="T78" fmla="*/ 1 w 74"/>
                <a:gd name="T79" fmla="*/ 1 h 128"/>
                <a:gd name="T80" fmla="*/ 1 w 74"/>
                <a:gd name="T81" fmla="*/ 1 h 128"/>
                <a:gd name="T82" fmla="*/ 1 w 74"/>
                <a:gd name="T83" fmla="*/ 1 h 128"/>
                <a:gd name="T84" fmla="*/ 1 w 74"/>
                <a:gd name="T85" fmla="*/ 1 h 128"/>
                <a:gd name="T86" fmla="*/ 1 w 74"/>
                <a:gd name="T87" fmla="*/ 1 h 128"/>
                <a:gd name="T88" fmla="*/ 1 w 74"/>
                <a:gd name="T89" fmla="*/ 1 h 128"/>
                <a:gd name="T90" fmla="*/ 1 w 74"/>
                <a:gd name="T91" fmla="*/ 1 h 128"/>
                <a:gd name="T92" fmla="*/ 1 w 74"/>
                <a:gd name="T93" fmla="*/ 1 h 128"/>
                <a:gd name="T94" fmla="*/ 1 w 74"/>
                <a:gd name="T95" fmla="*/ 1 h 128"/>
                <a:gd name="T96" fmla="*/ 1 w 74"/>
                <a:gd name="T97" fmla="*/ 1 h 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"/>
                <a:gd name="T148" fmla="*/ 0 h 128"/>
                <a:gd name="T149" fmla="*/ 74 w 74"/>
                <a:gd name="T150" fmla="*/ 128 h 1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" h="128">
                  <a:moveTo>
                    <a:pt x="43" y="128"/>
                  </a:moveTo>
                  <a:lnTo>
                    <a:pt x="43" y="128"/>
                  </a:lnTo>
                  <a:lnTo>
                    <a:pt x="45" y="124"/>
                  </a:lnTo>
                  <a:lnTo>
                    <a:pt x="47" y="118"/>
                  </a:lnTo>
                  <a:lnTo>
                    <a:pt x="51" y="113"/>
                  </a:lnTo>
                  <a:lnTo>
                    <a:pt x="51" y="105"/>
                  </a:lnTo>
                  <a:lnTo>
                    <a:pt x="53" y="97"/>
                  </a:lnTo>
                  <a:lnTo>
                    <a:pt x="53" y="88"/>
                  </a:lnTo>
                  <a:lnTo>
                    <a:pt x="53" y="80"/>
                  </a:lnTo>
                  <a:lnTo>
                    <a:pt x="51" y="75"/>
                  </a:lnTo>
                  <a:lnTo>
                    <a:pt x="49" y="71"/>
                  </a:lnTo>
                  <a:lnTo>
                    <a:pt x="47" y="65"/>
                  </a:lnTo>
                  <a:lnTo>
                    <a:pt x="45" y="59"/>
                  </a:lnTo>
                  <a:lnTo>
                    <a:pt x="42" y="54"/>
                  </a:lnTo>
                  <a:lnTo>
                    <a:pt x="40" y="50"/>
                  </a:lnTo>
                  <a:lnTo>
                    <a:pt x="38" y="44"/>
                  </a:lnTo>
                  <a:lnTo>
                    <a:pt x="34" y="40"/>
                  </a:lnTo>
                  <a:lnTo>
                    <a:pt x="32" y="35"/>
                  </a:lnTo>
                  <a:lnTo>
                    <a:pt x="28" y="31"/>
                  </a:lnTo>
                  <a:lnTo>
                    <a:pt x="26" y="27"/>
                  </a:lnTo>
                  <a:lnTo>
                    <a:pt x="24" y="23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0" y="2"/>
                  </a:lnTo>
                  <a:lnTo>
                    <a:pt x="24" y="0"/>
                  </a:lnTo>
                  <a:lnTo>
                    <a:pt x="30" y="4"/>
                  </a:lnTo>
                  <a:lnTo>
                    <a:pt x="36" y="8"/>
                  </a:lnTo>
                  <a:lnTo>
                    <a:pt x="43" y="18"/>
                  </a:lnTo>
                  <a:lnTo>
                    <a:pt x="51" y="25"/>
                  </a:lnTo>
                  <a:lnTo>
                    <a:pt x="59" y="35"/>
                  </a:lnTo>
                  <a:lnTo>
                    <a:pt x="61" y="38"/>
                  </a:lnTo>
                  <a:lnTo>
                    <a:pt x="64" y="44"/>
                  </a:lnTo>
                  <a:lnTo>
                    <a:pt x="66" y="48"/>
                  </a:lnTo>
                  <a:lnTo>
                    <a:pt x="70" y="54"/>
                  </a:lnTo>
                  <a:lnTo>
                    <a:pt x="72" y="61"/>
                  </a:lnTo>
                  <a:lnTo>
                    <a:pt x="72" y="71"/>
                  </a:lnTo>
                  <a:lnTo>
                    <a:pt x="72" y="78"/>
                  </a:lnTo>
                  <a:lnTo>
                    <a:pt x="74" y="86"/>
                  </a:lnTo>
                  <a:lnTo>
                    <a:pt x="72" y="92"/>
                  </a:lnTo>
                  <a:lnTo>
                    <a:pt x="72" y="99"/>
                  </a:lnTo>
                  <a:lnTo>
                    <a:pt x="72" y="103"/>
                  </a:lnTo>
                  <a:lnTo>
                    <a:pt x="72" y="109"/>
                  </a:lnTo>
                  <a:lnTo>
                    <a:pt x="70" y="114"/>
                  </a:lnTo>
                  <a:lnTo>
                    <a:pt x="68" y="120"/>
                  </a:lnTo>
                  <a:lnTo>
                    <a:pt x="66" y="124"/>
                  </a:lnTo>
                  <a:lnTo>
                    <a:pt x="66" y="128"/>
                  </a:lnTo>
                  <a:lnTo>
                    <a:pt x="43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91" name="Freeform 345"/>
            <p:cNvSpPr>
              <a:spLocks/>
            </p:cNvSpPr>
            <p:nvPr/>
          </p:nvSpPr>
          <p:spPr bwMode="auto">
            <a:xfrm>
              <a:off x="4770" y="2808"/>
              <a:ext cx="34" cy="38"/>
            </a:xfrm>
            <a:custGeom>
              <a:avLst/>
              <a:gdLst>
                <a:gd name="T0" fmla="*/ 1 w 66"/>
                <a:gd name="T1" fmla="*/ 1 h 76"/>
                <a:gd name="T2" fmla="*/ 1 w 66"/>
                <a:gd name="T3" fmla="*/ 1 h 76"/>
                <a:gd name="T4" fmla="*/ 1 w 66"/>
                <a:gd name="T5" fmla="*/ 1 h 76"/>
                <a:gd name="T6" fmla="*/ 2 w 66"/>
                <a:gd name="T7" fmla="*/ 1 h 76"/>
                <a:gd name="T8" fmla="*/ 2 w 66"/>
                <a:gd name="T9" fmla="*/ 1 h 76"/>
                <a:gd name="T10" fmla="*/ 2 w 66"/>
                <a:gd name="T11" fmla="*/ 1 h 76"/>
                <a:gd name="T12" fmla="*/ 2 w 66"/>
                <a:gd name="T13" fmla="*/ 1 h 76"/>
                <a:gd name="T14" fmla="*/ 1 w 66"/>
                <a:gd name="T15" fmla="*/ 1 h 76"/>
                <a:gd name="T16" fmla="*/ 1 w 66"/>
                <a:gd name="T17" fmla="*/ 1 h 76"/>
                <a:gd name="T18" fmla="*/ 1 w 66"/>
                <a:gd name="T19" fmla="*/ 1 h 76"/>
                <a:gd name="T20" fmla="*/ 1 w 66"/>
                <a:gd name="T21" fmla="*/ 1 h 76"/>
                <a:gd name="T22" fmla="*/ 1 w 66"/>
                <a:gd name="T23" fmla="*/ 0 h 76"/>
                <a:gd name="T24" fmla="*/ 1 w 66"/>
                <a:gd name="T25" fmla="*/ 0 h 76"/>
                <a:gd name="T26" fmla="*/ 1 w 66"/>
                <a:gd name="T27" fmla="*/ 0 h 76"/>
                <a:gd name="T28" fmla="*/ 1 w 66"/>
                <a:gd name="T29" fmla="*/ 1 h 76"/>
                <a:gd name="T30" fmla="*/ 1 w 66"/>
                <a:gd name="T31" fmla="*/ 1 h 76"/>
                <a:gd name="T32" fmla="*/ 1 w 66"/>
                <a:gd name="T33" fmla="*/ 1 h 76"/>
                <a:gd name="T34" fmla="*/ 1 w 66"/>
                <a:gd name="T35" fmla="*/ 1 h 76"/>
                <a:gd name="T36" fmla="*/ 1 w 66"/>
                <a:gd name="T37" fmla="*/ 1 h 76"/>
                <a:gd name="T38" fmla="*/ 0 w 66"/>
                <a:gd name="T39" fmla="*/ 1 h 76"/>
                <a:gd name="T40" fmla="*/ 0 w 66"/>
                <a:gd name="T41" fmla="*/ 1 h 76"/>
                <a:gd name="T42" fmla="*/ 0 w 66"/>
                <a:gd name="T43" fmla="*/ 1 h 76"/>
                <a:gd name="T44" fmla="*/ 0 w 66"/>
                <a:gd name="T45" fmla="*/ 1 h 76"/>
                <a:gd name="T46" fmla="*/ 0 w 66"/>
                <a:gd name="T47" fmla="*/ 1 h 76"/>
                <a:gd name="T48" fmla="*/ 1 w 66"/>
                <a:gd name="T49" fmla="*/ 1 h 76"/>
                <a:gd name="T50" fmla="*/ 1 w 66"/>
                <a:gd name="T51" fmla="*/ 1 h 76"/>
                <a:gd name="T52" fmla="*/ 1 w 66"/>
                <a:gd name="T53" fmla="*/ 1 h 76"/>
                <a:gd name="T54" fmla="*/ 1 w 66"/>
                <a:gd name="T55" fmla="*/ 1 h 76"/>
                <a:gd name="T56" fmla="*/ 1 w 66"/>
                <a:gd name="T57" fmla="*/ 1 h 76"/>
                <a:gd name="T58" fmla="*/ 1 w 66"/>
                <a:gd name="T59" fmla="*/ 1 h 76"/>
                <a:gd name="T60" fmla="*/ 1 w 66"/>
                <a:gd name="T61" fmla="*/ 1 h 76"/>
                <a:gd name="T62" fmla="*/ 1 w 66"/>
                <a:gd name="T63" fmla="*/ 1 h 76"/>
                <a:gd name="T64" fmla="*/ 1 w 66"/>
                <a:gd name="T65" fmla="*/ 1 h 76"/>
                <a:gd name="T66" fmla="*/ 1 w 66"/>
                <a:gd name="T67" fmla="*/ 1 h 76"/>
                <a:gd name="T68" fmla="*/ 1 w 66"/>
                <a:gd name="T69" fmla="*/ 1 h 76"/>
                <a:gd name="T70" fmla="*/ 1 w 66"/>
                <a:gd name="T71" fmla="*/ 1 h 76"/>
                <a:gd name="T72" fmla="*/ 1 w 66"/>
                <a:gd name="T73" fmla="*/ 1 h 76"/>
                <a:gd name="T74" fmla="*/ 1 w 66"/>
                <a:gd name="T75" fmla="*/ 1 h 76"/>
                <a:gd name="T76" fmla="*/ 1 w 66"/>
                <a:gd name="T77" fmla="*/ 1 h 76"/>
                <a:gd name="T78" fmla="*/ 1 w 66"/>
                <a:gd name="T79" fmla="*/ 1 h 76"/>
                <a:gd name="T80" fmla="*/ 1 w 66"/>
                <a:gd name="T81" fmla="*/ 1 h 76"/>
                <a:gd name="T82" fmla="*/ 1 w 66"/>
                <a:gd name="T83" fmla="*/ 1 h 76"/>
                <a:gd name="T84" fmla="*/ 1 w 66"/>
                <a:gd name="T85" fmla="*/ 1 h 76"/>
                <a:gd name="T86" fmla="*/ 1 w 66"/>
                <a:gd name="T87" fmla="*/ 1 h 76"/>
                <a:gd name="T88" fmla="*/ 1 w 66"/>
                <a:gd name="T89" fmla="*/ 1 h 76"/>
                <a:gd name="T90" fmla="*/ 1 w 66"/>
                <a:gd name="T91" fmla="*/ 1 h 76"/>
                <a:gd name="T92" fmla="*/ 1 w 66"/>
                <a:gd name="T93" fmla="*/ 1 h 76"/>
                <a:gd name="T94" fmla="*/ 1 w 66"/>
                <a:gd name="T95" fmla="*/ 1 h 76"/>
                <a:gd name="T96" fmla="*/ 1 w 66"/>
                <a:gd name="T97" fmla="*/ 1 h 76"/>
                <a:gd name="T98" fmla="*/ 1 w 66"/>
                <a:gd name="T99" fmla="*/ 1 h 76"/>
                <a:gd name="T100" fmla="*/ 1 w 66"/>
                <a:gd name="T101" fmla="*/ 1 h 76"/>
                <a:gd name="T102" fmla="*/ 1 w 66"/>
                <a:gd name="T103" fmla="*/ 1 h 76"/>
                <a:gd name="T104" fmla="*/ 1 w 66"/>
                <a:gd name="T105" fmla="*/ 1 h 76"/>
                <a:gd name="T106" fmla="*/ 1 w 66"/>
                <a:gd name="T107" fmla="*/ 1 h 76"/>
                <a:gd name="T108" fmla="*/ 1 w 66"/>
                <a:gd name="T109" fmla="*/ 1 h 76"/>
                <a:gd name="T110" fmla="*/ 1 w 66"/>
                <a:gd name="T111" fmla="*/ 1 h 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"/>
                <a:gd name="T169" fmla="*/ 0 h 76"/>
                <a:gd name="T170" fmla="*/ 66 w 66"/>
                <a:gd name="T171" fmla="*/ 76 h 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" h="76">
                  <a:moveTo>
                    <a:pt x="62" y="52"/>
                  </a:moveTo>
                  <a:lnTo>
                    <a:pt x="62" y="50"/>
                  </a:lnTo>
                  <a:lnTo>
                    <a:pt x="64" y="46"/>
                  </a:lnTo>
                  <a:lnTo>
                    <a:pt x="66" y="42"/>
                  </a:lnTo>
                  <a:lnTo>
                    <a:pt x="64" y="36"/>
                  </a:lnTo>
                  <a:lnTo>
                    <a:pt x="64" y="29"/>
                  </a:lnTo>
                  <a:lnTo>
                    <a:pt x="61" y="23"/>
                  </a:lnTo>
                  <a:lnTo>
                    <a:pt x="55" y="16"/>
                  </a:lnTo>
                  <a:lnTo>
                    <a:pt x="47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7" y="4"/>
                  </a:lnTo>
                  <a:lnTo>
                    <a:pt x="13" y="8"/>
                  </a:lnTo>
                  <a:lnTo>
                    <a:pt x="5" y="16"/>
                  </a:lnTo>
                  <a:lnTo>
                    <a:pt x="2" y="25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4" y="55"/>
                  </a:lnTo>
                  <a:lnTo>
                    <a:pt x="5" y="59"/>
                  </a:lnTo>
                  <a:lnTo>
                    <a:pt x="7" y="65"/>
                  </a:lnTo>
                  <a:lnTo>
                    <a:pt x="9" y="69"/>
                  </a:lnTo>
                  <a:lnTo>
                    <a:pt x="28" y="76"/>
                  </a:lnTo>
                  <a:lnTo>
                    <a:pt x="42" y="69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28" y="54"/>
                  </a:lnTo>
                  <a:lnTo>
                    <a:pt x="21" y="54"/>
                  </a:lnTo>
                  <a:lnTo>
                    <a:pt x="17" y="50"/>
                  </a:lnTo>
                  <a:lnTo>
                    <a:pt x="15" y="46"/>
                  </a:lnTo>
                  <a:lnTo>
                    <a:pt x="13" y="42"/>
                  </a:lnTo>
                  <a:lnTo>
                    <a:pt x="13" y="38"/>
                  </a:lnTo>
                  <a:lnTo>
                    <a:pt x="13" y="33"/>
                  </a:lnTo>
                  <a:lnTo>
                    <a:pt x="13" y="29"/>
                  </a:lnTo>
                  <a:lnTo>
                    <a:pt x="15" y="23"/>
                  </a:lnTo>
                  <a:lnTo>
                    <a:pt x="17" y="21"/>
                  </a:lnTo>
                  <a:lnTo>
                    <a:pt x="19" y="19"/>
                  </a:lnTo>
                  <a:lnTo>
                    <a:pt x="24" y="17"/>
                  </a:lnTo>
                  <a:lnTo>
                    <a:pt x="28" y="17"/>
                  </a:lnTo>
                  <a:lnTo>
                    <a:pt x="34" y="17"/>
                  </a:lnTo>
                  <a:lnTo>
                    <a:pt x="38" y="19"/>
                  </a:lnTo>
                  <a:lnTo>
                    <a:pt x="40" y="23"/>
                  </a:lnTo>
                  <a:lnTo>
                    <a:pt x="43" y="29"/>
                  </a:lnTo>
                  <a:lnTo>
                    <a:pt x="45" y="33"/>
                  </a:lnTo>
                  <a:lnTo>
                    <a:pt x="47" y="36"/>
                  </a:lnTo>
                  <a:lnTo>
                    <a:pt x="42" y="50"/>
                  </a:lnTo>
                  <a:lnTo>
                    <a:pt x="55" y="61"/>
                  </a:lnTo>
                  <a:lnTo>
                    <a:pt x="62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92" name="Freeform 346"/>
            <p:cNvSpPr>
              <a:spLocks/>
            </p:cNvSpPr>
            <p:nvPr/>
          </p:nvSpPr>
          <p:spPr bwMode="auto">
            <a:xfrm>
              <a:off x="4797" y="2808"/>
              <a:ext cx="23" cy="27"/>
            </a:xfrm>
            <a:custGeom>
              <a:avLst/>
              <a:gdLst>
                <a:gd name="T0" fmla="*/ 1 w 46"/>
                <a:gd name="T1" fmla="*/ 1 h 54"/>
                <a:gd name="T2" fmla="*/ 1 w 46"/>
                <a:gd name="T3" fmla="*/ 1 h 54"/>
                <a:gd name="T4" fmla="*/ 1 w 46"/>
                <a:gd name="T5" fmla="*/ 1 h 54"/>
                <a:gd name="T6" fmla="*/ 1 w 46"/>
                <a:gd name="T7" fmla="*/ 1 h 54"/>
                <a:gd name="T8" fmla="*/ 1 w 46"/>
                <a:gd name="T9" fmla="*/ 1 h 54"/>
                <a:gd name="T10" fmla="*/ 1 w 46"/>
                <a:gd name="T11" fmla="*/ 1 h 54"/>
                <a:gd name="T12" fmla="*/ 1 w 46"/>
                <a:gd name="T13" fmla="*/ 1 h 54"/>
                <a:gd name="T14" fmla="*/ 1 w 46"/>
                <a:gd name="T15" fmla="*/ 1 h 54"/>
                <a:gd name="T16" fmla="*/ 1 w 46"/>
                <a:gd name="T17" fmla="*/ 1 h 54"/>
                <a:gd name="T18" fmla="*/ 1 w 46"/>
                <a:gd name="T19" fmla="*/ 1 h 54"/>
                <a:gd name="T20" fmla="*/ 1 w 46"/>
                <a:gd name="T21" fmla="*/ 1 h 54"/>
                <a:gd name="T22" fmla="*/ 1 w 46"/>
                <a:gd name="T23" fmla="*/ 1 h 54"/>
                <a:gd name="T24" fmla="*/ 1 w 46"/>
                <a:gd name="T25" fmla="*/ 1 h 54"/>
                <a:gd name="T26" fmla="*/ 1 w 46"/>
                <a:gd name="T27" fmla="*/ 1 h 54"/>
                <a:gd name="T28" fmla="*/ 1 w 46"/>
                <a:gd name="T29" fmla="*/ 0 h 54"/>
                <a:gd name="T30" fmla="*/ 1 w 46"/>
                <a:gd name="T31" fmla="*/ 0 h 54"/>
                <a:gd name="T32" fmla="*/ 1 w 46"/>
                <a:gd name="T33" fmla="*/ 0 h 54"/>
                <a:gd name="T34" fmla="*/ 0 w 46"/>
                <a:gd name="T35" fmla="*/ 1 h 54"/>
                <a:gd name="T36" fmla="*/ 1 w 46"/>
                <a:gd name="T37" fmla="*/ 1 h 54"/>
                <a:gd name="T38" fmla="*/ 1 w 46"/>
                <a:gd name="T39" fmla="*/ 1 h 54"/>
                <a:gd name="T40" fmla="*/ 1 w 46"/>
                <a:gd name="T41" fmla="*/ 1 h 54"/>
                <a:gd name="T42" fmla="*/ 1 w 46"/>
                <a:gd name="T43" fmla="*/ 1 h 54"/>
                <a:gd name="T44" fmla="*/ 1 w 46"/>
                <a:gd name="T45" fmla="*/ 1 h 54"/>
                <a:gd name="T46" fmla="*/ 1 w 46"/>
                <a:gd name="T47" fmla="*/ 1 h 54"/>
                <a:gd name="T48" fmla="*/ 1 w 46"/>
                <a:gd name="T49" fmla="*/ 1 h 54"/>
                <a:gd name="T50" fmla="*/ 1 w 46"/>
                <a:gd name="T51" fmla="*/ 1 h 54"/>
                <a:gd name="T52" fmla="*/ 1 w 46"/>
                <a:gd name="T53" fmla="*/ 1 h 54"/>
                <a:gd name="T54" fmla="*/ 1 w 46"/>
                <a:gd name="T55" fmla="*/ 1 h 54"/>
                <a:gd name="T56" fmla="*/ 1 w 46"/>
                <a:gd name="T57" fmla="*/ 1 h 54"/>
                <a:gd name="T58" fmla="*/ 1 w 46"/>
                <a:gd name="T59" fmla="*/ 1 h 54"/>
                <a:gd name="T60" fmla="*/ 1 w 46"/>
                <a:gd name="T61" fmla="*/ 1 h 54"/>
                <a:gd name="T62" fmla="*/ 1 w 46"/>
                <a:gd name="T63" fmla="*/ 1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54"/>
                <a:gd name="T98" fmla="*/ 46 w 46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54">
                  <a:moveTo>
                    <a:pt x="38" y="48"/>
                  </a:moveTo>
                  <a:lnTo>
                    <a:pt x="38" y="46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5"/>
                  </a:lnTo>
                  <a:lnTo>
                    <a:pt x="46" y="31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36" y="8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0" y="2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7" y="16"/>
                  </a:lnTo>
                  <a:lnTo>
                    <a:pt x="23" y="16"/>
                  </a:lnTo>
                  <a:lnTo>
                    <a:pt x="27" y="17"/>
                  </a:lnTo>
                  <a:lnTo>
                    <a:pt x="28" y="21"/>
                  </a:lnTo>
                  <a:lnTo>
                    <a:pt x="30" y="27"/>
                  </a:lnTo>
                  <a:lnTo>
                    <a:pt x="30" y="29"/>
                  </a:lnTo>
                  <a:lnTo>
                    <a:pt x="30" y="33"/>
                  </a:lnTo>
                  <a:lnTo>
                    <a:pt x="23" y="42"/>
                  </a:lnTo>
                  <a:lnTo>
                    <a:pt x="11" y="42"/>
                  </a:lnTo>
                  <a:lnTo>
                    <a:pt x="17" y="54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93" name="Freeform 347"/>
            <p:cNvSpPr>
              <a:spLocks/>
            </p:cNvSpPr>
            <p:nvPr/>
          </p:nvSpPr>
          <p:spPr bwMode="auto">
            <a:xfrm>
              <a:off x="4740" y="2795"/>
              <a:ext cx="37" cy="34"/>
            </a:xfrm>
            <a:custGeom>
              <a:avLst/>
              <a:gdLst>
                <a:gd name="T0" fmla="*/ 1 w 74"/>
                <a:gd name="T1" fmla="*/ 1 h 68"/>
                <a:gd name="T2" fmla="*/ 1 w 74"/>
                <a:gd name="T3" fmla="*/ 1 h 68"/>
                <a:gd name="T4" fmla="*/ 1 w 74"/>
                <a:gd name="T5" fmla="*/ 1 h 68"/>
                <a:gd name="T6" fmla="*/ 1 w 74"/>
                <a:gd name="T7" fmla="*/ 1 h 68"/>
                <a:gd name="T8" fmla="*/ 1 w 74"/>
                <a:gd name="T9" fmla="*/ 1 h 68"/>
                <a:gd name="T10" fmla="*/ 1 w 74"/>
                <a:gd name="T11" fmla="*/ 1 h 68"/>
                <a:gd name="T12" fmla="*/ 1 w 74"/>
                <a:gd name="T13" fmla="*/ 1 h 68"/>
                <a:gd name="T14" fmla="*/ 1 w 74"/>
                <a:gd name="T15" fmla="*/ 1 h 68"/>
                <a:gd name="T16" fmla="*/ 1 w 74"/>
                <a:gd name="T17" fmla="*/ 1 h 68"/>
                <a:gd name="T18" fmla="*/ 1 w 74"/>
                <a:gd name="T19" fmla="*/ 1 h 68"/>
                <a:gd name="T20" fmla="*/ 1 w 74"/>
                <a:gd name="T21" fmla="*/ 1 h 68"/>
                <a:gd name="T22" fmla="*/ 1 w 74"/>
                <a:gd name="T23" fmla="*/ 1 h 68"/>
                <a:gd name="T24" fmla="*/ 1 w 74"/>
                <a:gd name="T25" fmla="*/ 1 h 68"/>
                <a:gd name="T26" fmla="*/ 1 w 74"/>
                <a:gd name="T27" fmla="*/ 1 h 68"/>
                <a:gd name="T28" fmla="*/ 1 w 74"/>
                <a:gd name="T29" fmla="*/ 1 h 68"/>
                <a:gd name="T30" fmla="*/ 1 w 74"/>
                <a:gd name="T31" fmla="*/ 0 h 68"/>
                <a:gd name="T32" fmla="*/ 1 w 74"/>
                <a:gd name="T33" fmla="*/ 0 h 68"/>
                <a:gd name="T34" fmla="*/ 0 w 74"/>
                <a:gd name="T35" fmla="*/ 1 h 68"/>
                <a:gd name="T36" fmla="*/ 0 w 74"/>
                <a:gd name="T37" fmla="*/ 1 h 68"/>
                <a:gd name="T38" fmla="*/ 0 w 74"/>
                <a:gd name="T39" fmla="*/ 1 h 68"/>
                <a:gd name="T40" fmla="*/ 1 w 74"/>
                <a:gd name="T41" fmla="*/ 1 h 68"/>
                <a:gd name="T42" fmla="*/ 1 w 74"/>
                <a:gd name="T43" fmla="*/ 1 h 68"/>
                <a:gd name="T44" fmla="*/ 1 w 74"/>
                <a:gd name="T45" fmla="*/ 1 h 68"/>
                <a:gd name="T46" fmla="*/ 1 w 74"/>
                <a:gd name="T47" fmla="*/ 1 h 68"/>
                <a:gd name="T48" fmla="*/ 1 w 74"/>
                <a:gd name="T49" fmla="*/ 1 h 68"/>
                <a:gd name="T50" fmla="*/ 1 w 74"/>
                <a:gd name="T51" fmla="*/ 1 h 68"/>
                <a:gd name="T52" fmla="*/ 1 w 74"/>
                <a:gd name="T53" fmla="*/ 1 h 68"/>
                <a:gd name="T54" fmla="*/ 1 w 74"/>
                <a:gd name="T55" fmla="*/ 1 h 68"/>
                <a:gd name="T56" fmla="*/ 1 w 74"/>
                <a:gd name="T57" fmla="*/ 1 h 68"/>
                <a:gd name="T58" fmla="*/ 1 w 74"/>
                <a:gd name="T59" fmla="*/ 1 h 68"/>
                <a:gd name="T60" fmla="*/ 1 w 74"/>
                <a:gd name="T61" fmla="*/ 1 h 68"/>
                <a:gd name="T62" fmla="*/ 1 w 74"/>
                <a:gd name="T63" fmla="*/ 1 h 68"/>
                <a:gd name="T64" fmla="*/ 1 w 74"/>
                <a:gd name="T65" fmla="*/ 1 h 68"/>
                <a:gd name="T66" fmla="*/ 1 w 74"/>
                <a:gd name="T67" fmla="*/ 1 h 68"/>
                <a:gd name="T68" fmla="*/ 1 w 74"/>
                <a:gd name="T69" fmla="*/ 1 h 68"/>
                <a:gd name="T70" fmla="*/ 1 w 74"/>
                <a:gd name="T71" fmla="*/ 1 h 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68"/>
                <a:gd name="T110" fmla="*/ 74 w 74"/>
                <a:gd name="T111" fmla="*/ 68 h 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68">
                  <a:moveTo>
                    <a:pt x="74" y="43"/>
                  </a:moveTo>
                  <a:lnTo>
                    <a:pt x="70" y="43"/>
                  </a:lnTo>
                  <a:lnTo>
                    <a:pt x="66" y="43"/>
                  </a:lnTo>
                  <a:lnTo>
                    <a:pt x="63" y="43"/>
                  </a:lnTo>
                  <a:lnTo>
                    <a:pt x="59" y="45"/>
                  </a:lnTo>
                  <a:lnTo>
                    <a:pt x="53" y="45"/>
                  </a:lnTo>
                  <a:lnTo>
                    <a:pt x="47" y="45"/>
                  </a:lnTo>
                  <a:lnTo>
                    <a:pt x="42" y="45"/>
                  </a:lnTo>
                  <a:lnTo>
                    <a:pt x="38" y="43"/>
                  </a:lnTo>
                  <a:lnTo>
                    <a:pt x="32" y="40"/>
                  </a:lnTo>
                  <a:lnTo>
                    <a:pt x="28" y="34"/>
                  </a:lnTo>
                  <a:lnTo>
                    <a:pt x="25" y="26"/>
                  </a:lnTo>
                  <a:lnTo>
                    <a:pt x="23" y="19"/>
                  </a:lnTo>
                  <a:lnTo>
                    <a:pt x="19" y="11"/>
                  </a:lnTo>
                  <a:lnTo>
                    <a:pt x="17" y="5"/>
                  </a:lnTo>
                  <a:lnTo>
                    <a:pt x="15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5"/>
                  </a:lnTo>
                  <a:lnTo>
                    <a:pt x="6" y="24"/>
                  </a:lnTo>
                  <a:lnTo>
                    <a:pt x="8" y="32"/>
                  </a:lnTo>
                  <a:lnTo>
                    <a:pt x="11" y="42"/>
                  </a:lnTo>
                  <a:lnTo>
                    <a:pt x="15" y="49"/>
                  </a:lnTo>
                  <a:lnTo>
                    <a:pt x="19" y="55"/>
                  </a:lnTo>
                  <a:lnTo>
                    <a:pt x="27" y="61"/>
                  </a:lnTo>
                  <a:lnTo>
                    <a:pt x="36" y="64"/>
                  </a:lnTo>
                  <a:lnTo>
                    <a:pt x="42" y="66"/>
                  </a:lnTo>
                  <a:lnTo>
                    <a:pt x="47" y="68"/>
                  </a:lnTo>
                  <a:lnTo>
                    <a:pt x="51" y="66"/>
                  </a:lnTo>
                  <a:lnTo>
                    <a:pt x="57" y="66"/>
                  </a:lnTo>
                  <a:lnTo>
                    <a:pt x="61" y="64"/>
                  </a:lnTo>
                  <a:lnTo>
                    <a:pt x="63" y="64"/>
                  </a:lnTo>
                  <a:lnTo>
                    <a:pt x="74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94" name="Freeform 348"/>
            <p:cNvSpPr>
              <a:spLocks/>
            </p:cNvSpPr>
            <p:nvPr/>
          </p:nvSpPr>
          <p:spPr bwMode="auto">
            <a:xfrm>
              <a:off x="4698" y="2788"/>
              <a:ext cx="50" cy="22"/>
            </a:xfrm>
            <a:custGeom>
              <a:avLst/>
              <a:gdLst>
                <a:gd name="T0" fmla="*/ 2 w 99"/>
                <a:gd name="T1" fmla="*/ 1 h 44"/>
                <a:gd name="T2" fmla="*/ 2 w 99"/>
                <a:gd name="T3" fmla="*/ 1 h 44"/>
                <a:gd name="T4" fmla="*/ 2 w 99"/>
                <a:gd name="T5" fmla="*/ 1 h 44"/>
                <a:gd name="T6" fmla="*/ 2 w 99"/>
                <a:gd name="T7" fmla="*/ 1 h 44"/>
                <a:gd name="T8" fmla="*/ 2 w 99"/>
                <a:gd name="T9" fmla="*/ 1 h 44"/>
                <a:gd name="T10" fmla="*/ 2 w 99"/>
                <a:gd name="T11" fmla="*/ 1 h 44"/>
                <a:gd name="T12" fmla="*/ 2 w 99"/>
                <a:gd name="T13" fmla="*/ 1 h 44"/>
                <a:gd name="T14" fmla="*/ 2 w 99"/>
                <a:gd name="T15" fmla="*/ 1 h 44"/>
                <a:gd name="T16" fmla="*/ 1 w 99"/>
                <a:gd name="T17" fmla="*/ 1 h 44"/>
                <a:gd name="T18" fmla="*/ 1 w 99"/>
                <a:gd name="T19" fmla="*/ 1 h 44"/>
                <a:gd name="T20" fmla="*/ 1 w 99"/>
                <a:gd name="T21" fmla="*/ 1 h 44"/>
                <a:gd name="T22" fmla="*/ 1 w 99"/>
                <a:gd name="T23" fmla="*/ 1 h 44"/>
                <a:gd name="T24" fmla="*/ 1 w 99"/>
                <a:gd name="T25" fmla="*/ 1 h 44"/>
                <a:gd name="T26" fmla="*/ 1 w 99"/>
                <a:gd name="T27" fmla="*/ 1 h 44"/>
                <a:gd name="T28" fmla="*/ 1 w 99"/>
                <a:gd name="T29" fmla="*/ 1 h 44"/>
                <a:gd name="T30" fmla="*/ 1 w 99"/>
                <a:gd name="T31" fmla="*/ 1 h 44"/>
                <a:gd name="T32" fmla="*/ 1 w 99"/>
                <a:gd name="T33" fmla="*/ 1 h 44"/>
                <a:gd name="T34" fmla="*/ 1 w 99"/>
                <a:gd name="T35" fmla="*/ 1 h 44"/>
                <a:gd name="T36" fmla="*/ 1 w 99"/>
                <a:gd name="T37" fmla="*/ 1 h 44"/>
                <a:gd name="T38" fmla="*/ 0 w 99"/>
                <a:gd name="T39" fmla="*/ 1 h 44"/>
                <a:gd name="T40" fmla="*/ 0 w 99"/>
                <a:gd name="T41" fmla="*/ 1 h 44"/>
                <a:gd name="T42" fmla="*/ 0 w 99"/>
                <a:gd name="T43" fmla="*/ 1 h 44"/>
                <a:gd name="T44" fmla="*/ 0 w 99"/>
                <a:gd name="T45" fmla="*/ 1 h 44"/>
                <a:gd name="T46" fmla="*/ 1 w 99"/>
                <a:gd name="T47" fmla="*/ 0 h 44"/>
                <a:gd name="T48" fmla="*/ 1 w 99"/>
                <a:gd name="T49" fmla="*/ 0 h 44"/>
                <a:gd name="T50" fmla="*/ 1 w 99"/>
                <a:gd name="T51" fmla="*/ 1 h 44"/>
                <a:gd name="T52" fmla="*/ 1 w 99"/>
                <a:gd name="T53" fmla="*/ 1 h 44"/>
                <a:gd name="T54" fmla="*/ 1 w 99"/>
                <a:gd name="T55" fmla="*/ 1 h 44"/>
                <a:gd name="T56" fmla="*/ 1 w 99"/>
                <a:gd name="T57" fmla="*/ 1 h 44"/>
                <a:gd name="T58" fmla="*/ 1 w 99"/>
                <a:gd name="T59" fmla="*/ 1 h 44"/>
                <a:gd name="T60" fmla="*/ 1 w 99"/>
                <a:gd name="T61" fmla="*/ 1 h 44"/>
                <a:gd name="T62" fmla="*/ 1 w 99"/>
                <a:gd name="T63" fmla="*/ 1 h 44"/>
                <a:gd name="T64" fmla="*/ 1 w 99"/>
                <a:gd name="T65" fmla="*/ 1 h 44"/>
                <a:gd name="T66" fmla="*/ 1 w 99"/>
                <a:gd name="T67" fmla="*/ 1 h 44"/>
                <a:gd name="T68" fmla="*/ 2 w 99"/>
                <a:gd name="T69" fmla="*/ 1 h 44"/>
                <a:gd name="T70" fmla="*/ 2 w 99"/>
                <a:gd name="T71" fmla="*/ 1 h 44"/>
                <a:gd name="T72" fmla="*/ 2 w 99"/>
                <a:gd name="T73" fmla="*/ 1 h 44"/>
                <a:gd name="T74" fmla="*/ 2 w 99"/>
                <a:gd name="T75" fmla="*/ 1 h 44"/>
                <a:gd name="T76" fmla="*/ 2 w 99"/>
                <a:gd name="T77" fmla="*/ 1 h 44"/>
                <a:gd name="T78" fmla="*/ 2 w 99"/>
                <a:gd name="T79" fmla="*/ 1 h 44"/>
                <a:gd name="T80" fmla="*/ 2 w 99"/>
                <a:gd name="T81" fmla="*/ 1 h 44"/>
                <a:gd name="T82" fmla="*/ 2 w 99"/>
                <a:gd name="T83" fmla="*/ 1 h 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9"/>
                <a:gd name="T127" fmla="*/ 0 h 44"/>
                <a:gd name="T128" fmla="*/ 99 w 99"/>
                <a:gd name="T129" fmla="*/ 44 h 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9" h="44">
                  <a:moveTo>
                    <a:pt x="99" y="44"/>
                  </a:moveTo>
                  <a:lnTo>
                    <a:pt x="97" y="44"/>
                  </a:lnTo>
                  <a:lnTo>
                    <a:pt x="95" y="44"/>
                  </a:lnTo>
                  <a:lnTo>
                    <a:pt x="93" y="42"/>
                  </a:lnTo>
                  <a:lnTo>
                    <a:pt x="88" y="42"/>
                  </a:lnTo>
                  <a:lnTo>
                    <a:pt x="82" y="42"/>
                  </a:lnTo>
                  <a:lnTo>
                    <a:pt x="76" y="40"/>
                  </a:lnTo>
                  <a:lnTo>
                    <a:pt x="71" y="40"/>
                  </a:lnTo>
                  <a:lnTo>
                    <a:pt x="63" y="40"/>
                  </a:lnTo>
                  <a:lnTo>
                    <a:pt x="55" y="38"/>
                  </a:lnTo>
                  <a:lnTo>
                    <a:pt x="48" y="38"/>
                  </a:lnTo>
                  <a:lnTo>
                    <a:pt x="40" y="37"/>
                  </a:lnTo>
                  <a:lnTo>
                    <a:pt x="35" y="35"/>
                  </a:lnTo>
                  <a:lnTo>
                    <a:pt x="27" y="33"/>
                  </a:lnTo>
                  <a:lnTo>
                    <a:pt x="23" y="33"/>
                  </a:lnTo>
                  <a:lnTo>
                    <a:pt x="17" y="31"/>
                  </a:lnTo>
                  <a:lnTo>
                    <a:pt x="14" y="31"/>
                  </a:lnTo>
                  <a:lnTo>
                    <a:pt x="6" y="27"/>
                  </a:lnTo>
                  <a:lnTo>
                    <a:pt x="4" y="21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33" y="18"/>
                  </a:lnTo>
                  <a:lnTo>
                    <a:pt x="36" y="18"/>
                  </a:lnTo>
                  <a:lnTo>
                    <a:pt x="40" y="19"/>
                  </a:lnTo>
                  <a:lnTo>
                    <a:pt x="46" y="19"/>
                  </a:lnTo>
                  <a:lnTo>
                    <a:pt x="48" y="21"/>
                  </a:lnTo>
                  <a:lnTo>
                    <a:pt x="52" y="21"/>
                  </a:lnTo>
                  <a:lnTo>
                    <a:pt x="59" y="21"/>
                  </a:lnTo>
                  <a:lnTo>
                    <a:pt x="65" y="21"/>
                  </a:lnTo>
                  <a:lnTo>
                    <a:pt x="74" y="21"/>
                  </a:lnTo>
                  <a:lnTo>
                    <a:pt x="82" y="21"/>
                  </a:lnTo>
                  <a:lnTo>
                    <a:pt x="90" y="21"/>
                  </a:lnTo>
                  <a:lnTo>
                    <a:pt x="93" y="21"/>
                  </a:lnTo>
                  <a:lnTo>
                    <a:pt x="95" y="23"/>
                  </a:lnTo>
                  <a:lnTo>
                    <a:pt x="99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95" name="Freeform 349"/>
            <p:cNvSpPr>
              <a:spLocks/>
            </p:cNvSpPr>
            <p:nvPr/>
          </p:nvSpPr>
          <p:spPr bwMode="auto">
            <a:xfrm>
              <a:off x="4662" y="2741"/>
              <a:ext cx="199" cy="57"/>
            </a:xfrm>
            <a:custGeom>
              <a:avLst/>
              <a:gdLst>
                <a:gd name="T0" fmla="*/ 5 w 397"/>
                <a:gd name="T1" fmla="*/ 1 h 114"/>
                <a:gd name="T2" fmla="*/ 5 w 397"/>
                <a:gd name="T3" fmla="*/ 1 h 114"/>
                <a:gd name="T4" fmla="*/ 5 w 397"/>
                <a:gd name="T5" fmla="*/ 2 h 114"/>
                <a:gd name="T6" fmla="*/ 4 w 397"/>
                <a:gd name="T7" fmla="*/ 2 h 114"/>
                <a:gd name="T8" fmla="*/ 4 w 397"/>
                <a:gd name="T9" fmla="*/ 2 h 114"/>
                <a:gd name="T10" fmla="*/ 4 w 397"/>
                <a:gd name="T11" fmla="*/ 2 h 114"/>
                <a:gd name="T12" fmla="*/ 3 w 397"/>
                <a:gd name="T13" fmla="*/ 2 h 114"/>
                <a:gd name="T14" fmla="*/ 3 w 397"/>
                <a:gd name="T15" fmla="*/ 2 h 114"/>
                <a:gd name="T16" fmla="*/ 3 w 397"/>
                <a:gd name="T17" fmla="*/ 2 h 114"/>
                <a:gd name="T18" fmla="*/ 3 w 397"/>
                <a:gd name="T19" fmla="*/ 2 h 114"/>
                <a:gd name="T20" fmla="*/ 2 w 397"/>
                <a:gd name="T21" fmla="*/ 2 h 114"/>
                <a:gd name="T22" fmla="*/ 2 w 397"/>
                <a:gd name="T23" fmla="*/ 2 h 114"/>
                <a:gd name="T24" fmla="*/ 2 w 397"/>
                <a:gd name="T25" fmla="*/ 2 h 114"/>
                <a:gd name="T26" fmla="*/ 2 w 397"/>
                <a:gd name="T27" fmla="*/ 2 h 114"/>
                <a:gd name="T28" fmla="*/ 2 w 397"/>
                <a:gd name="T29" fmla="*/ 2 h 114"/>
                <a:gd name="T30" fmla="*/ 1 w 397"/>
                <a:gd name="T31" fmla="*/ 2 h 114"/>
                <a:gd name="T32" fmla="*/ 1 w 397"/>
                <a:gd name="T33" fmla="*/ 2 h 114"/>
                <a:gd name="T34" fmla="*/ 1 w 397"/>
                <a:gd name="T35" fmla="*/ 1 h 114"/>
                <a:gd name="T36" fmla="*/ 1 w 397"/>
                <a:gd name="T37" fmla="*/ 1 h 114"/>
                <a:gd name="T38" fmla="*/ 0 w 397"/>
                <a:gd name="T39" fmla="*/ 1 h 114"/>
                <a:gd name="T40" fmla="*/ 1 w 397"/>
                <a:gd name="T41" fmla="*/ 1 h 114"/>
                <a:gd name="T42" fmla="*/ 1 w 397"/>
                <a:gd name="T43" fmla="*/ 0 h 114"/>
                <a:gd name="T44" fmla="*/ 1 w 397"/>
                <a:gd name="T45" fmla="*/ 0 h 114"/>
                <a:gd name="T46" fmla="*/ 1 w 397"/>
                <a:gd name="T47" fmla="*/ 1 h 114"/>
                <a:gd name="T48" fmla="*/ 1 w 397"/>
                <a:gd name="T49" fmla="*/ 1 h 114"/>
                <a:gd name="T50" fmla="*/ 1 w 397"/>
                <a:gd name="T51" fmla="*/ 1 h 114"/>
                <a:gd name="T52" fmla="*/ 1 w 397"/>
                <a:gd name="T53" fmla="*/ 2 h 114"/>
                <a:gd name="T54" fmla="*/ 1 w 397"/>
                <a:gd name="T55" fmla="*/ 2 h 114"/>
                <a:gd name="T56" fmla="*/ 2 w 397"/>
                <a:gd name="T57" fmla="*/ 2 h 114"/>
                <a:gd name="T58" fmla="*/ 2 w 397"/>
                <a:gd name="T59" fmla="*/ 2 h 114"/>
                <a:gd name="T60" fmla="*/ 2 w 397"/>
                <a:gd name="T61" fmla="*/ 2 h 114"/>
                <a:gd name="T62" fmla="*/ 3 w 397"/>
                <a:gd name="T63" fmla="*/ 2 h 114"/>
                <a:gd name="T64" fmla="*/ 3 w 397"/>
                <a:gd name="T65" fmla="*/ 2 h 114"/>
                <a:gd name="T66" fmla="*/ 3 w 397"/>
                <a:gd name="T67" fmla="*/ 2 h 114"/>
                <a:gd name="T68" fmla="*/ 3 w 397"/>
                <a:gd name="T69" fmla="*/ 2 h 114"/>
                <a:gd name="T70" fmla="*/ 4 w 397"/>
                <a:gd name="T71" fmla="*/ 2 h 114"/>
                <a:gd name="T72" fmla="*/ 4 w 397"/>
                <a:gd name="T73" fmla="*/ 2 h 114"/>
                <a:gd name="T74" fmla="*/ 4 w 397"/>
                <a:gd name="T75" fmla="*/ 2 h 114"/>
                <a:gd name="T76" fmla="*/ 4 w 397"/>
                <a:gd name="T77" fmla="*/ 2 h 114"/>
                <a:gd name="T78" fmla="*/ 5 w 397"/>
                <a:gd name="T79" fmla="*/ 1 h 114"/>
                <a:gd name="T80" fmla="*/ 5 w 397"/>
                <a:gd name="T81" fmla="*/ 1 h 114"/>
                <a:gd name="T82" fmla="*/ 5 w 397"/>
                <a:gd name="T83" fmla="*/ 1 h 114"/>
                <a:gd name="T84" fmla="*/ 5 w 397"/>
                <a:gd name="T85" fmla="*/ 1 h 114"/>
                <a:gd name="T86" fmla="*/ 6 w 397"/>
                <a:gd name="T87" fmla="*/ 1 h 114"/>
                <a:gd name="T88" fmla="*/ 6 w 397"/>
                <a:gd name="T89" fmla="*/ 1 h 114"/>
                <a:gd name="T90" fmla="*/ 7 w 397"/>
                <a:gd name="T91" fmla="*/ 1 h 114"/>
                <a:gd name="T92" fmla="*/ 7 w 397"/>
                <a:gd name="T93" fmla="*/ 1 h 114"/>
                <a:gd name="T94" fmla="*/ 6 w 397"/>
                <a:gd name="T95" fmla="*/ 1 h 114"/>
                <a:gd name="T96" fmla="*/ 6 w 397"/>
                <a:gd name="T97" fmla="*/ 1 h 114"/>
                <a:gd name="T98" fmla="*/ 6 w 397"/>
                <a:gd name="T99" fmla="*/ 1 h 114"/>
                <a:gd name="T100" fmla="*/ 6 w 397"/>
                <a:gd name="T101" fmla="*/ 1 h 114"/>
                <a:gd name="T102" fmla="*/ 6 w 397"/>
                <a:gd name="T103" fmla="*/ 1 h 1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97"/>
                <a:gd name="T157" fmla="*/ 0 h 114"/>
                <a:gd name="T158" fmla="*/ 397 w 397"/>
                <a:gd name="T159" fmla="*/ 114 h 1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97" h="114">
                  <a:moveTo>
                    <a:pt x="321" y="23"/>
                  </a:moveTo>
                  <a:lnTo>
                    <a:pt x="317" y="25"/>
                  </a:lnTo>
                  <a:lnTo>
                    <a:pt x="314" y="29"/>
                  </a:lnTo>
                  <a:lnTo>
                    <a:pt x="310" y="33"/>
                  </a:lnTo>
                  <a:lnTo>
                    <a:pt x="304" y="40"/>
                  </a:lnTo>
                  <a:lnTo>
                    <a:pt x="297" y="46"/>
                  </a:lnTo>
                  <a:lnTo>
                    <a:pt x="291" y="54"/>
                  </a:lnTo>
                  <a:lnTo>
                    <a:pt x="283" y="61"/>
                  </a:lnTo>
                  <a:lnTo>
                    <a:pt x="276" y="69"/>
                  </a:lnTo>
                  <a:lnTo>
                    <a:pt x="266" y="75"/>
                  </a:lnTo>
                  <a:lnTo>
                    <a:pt x="259" y="82"/>
                  </a:lnTo>
                  <a:lnTo>
                    <a:pt x="249" y="90"/>
                  </a:lnTo>
                  <a:lnTo>
                    <a:pt x="240" y="95"/>
                  </a:lnTo>
                  <a:lnTo>
                    <a:pt x="232" y="101"/>
                  </a:lnTo>
                  <a:lnTo>
                    <a:pt x="224" y="107"/>
                  </a:lnTo>
                  <a:lnTo>
                    <a:pt x="217" y="111"/>
                  </a:lnTo>
                  <a:lnTo>
                    <a:pt x="211" y="114"/>
                  </a:lnTo>
                  <a:lnTo>
                    <a:pt x="203" y="114"/>
                  </a:lnTo>
                  <a:lnTo>
                    <a:pt x="196" y="114"/>
                  </a:lnTo>
                  <a:lnTo>
                    <a:pt x="190" y="114"/>
                  </a:lnTo>
                  <a:lnTo>
                    <a:pt x="184" y="114"/>
                  </a:lnTo>
                  <a:lnTo>
                    <a:pt x="181" y="114"/>
                  </a:lnTo>
                  <a:lnTo>
                    <a:pt x="175" y="114"/>
                  </a:lnTo>
                  <a:lnTo>
                    <a:pt x="167" y="114"/>
                  </a:lnTo>
                  <a:lnTo>
                    <a:pt x="164" y="113"/>
                  </a:lnTo>
                  <a:lnTo>
                    <a:pt x="156" y="113"/>
                  </a:lnTo>
                  <a:lnTo>
                    <a:pt x="152" y="111"/>
                  </a:lnTo>
                  <a:lnTo>
                    <a:pt x="146" y="111"/>
                  </a:lnTo>
                  <a:lnTo>
                    <a:pt x="139" y="109"/>
                  </a:lnTo>
                  <a:lnTo>
                    <a:pt x="133" y="109"/>
                  </a:lnTo>
                  <a:lnTo>
                    <a:pt x="129" y="109"/>
                  </a:lnTo>
                  <a:lnTo>
                    <a:pt x="124" y="107"/>
                  </a:lnTo>
                  <a:lnTo>
                    <a:pt x="118" y="107"/>
                  </a:lnTo>
                  <a:lnTo>
                    <a:pt x="112" y="105"/>
                  </a:lnTo>
                  <a:lnTo>
                    <a:pt x="107" y="105"/>
                  </a:lnTo>
                  <a:lnTo>
                    <a:pt x="103" y="103"/>
                  </a:lnTo>
                  <a:lnTo>
                    <a:pt x="97" y="101"/>
                  </a:lnTo>
                  <a:lnTo>
                    <a:pt x="93" y="101"/>
                  </a:lnTo>
                  <a:lnTo>
                    <a:pt x="89" y="101"/>
                  </a:lnTo>
                  <a:lnTo>
                    <a:pt x="82" y="99"/>
                  </a:lnTo>
                  <a:lnTo>
                    <a:pt x="76" y="97"/>
                  </a:lnTo>
                  <a:lnTo>
                    <a:pt x="74" y="97"/>
                  </a:lnTo>
                  <a:lnTo>
                    <a:pt x="72" y="97"/>
                  </a:lnTo>
                  <a:lnTo>
                    <a:pt x="70" y="95"/>
                  </a:lnTo>
                  <a:lnTo>
                    <a:pt x="65" y="94"/>
                  </a:lnTo>
                  <a:lnTo>
                    <a:pt x="57" y="90"/>
                  </a:lnTo>
                  <a:lnTo>
                    <a:pt x="50" y="88"/>
                  </a:lnTo>
                  <a:lnTo>
                    <a:pt x="46" y="84"/>
                  </a:lnTo>
                  <a:lnTo>
                    <a:pt x="42" y="82"/>
                  </a:lnTo>
                  <a:lnTo>
                    <a:pt x="36" y="80"/>
                  </a:lnTo>
                  <a:lnTo>
                    <a:pt x="32" y="76"/>
                  </a:lnTo>
                  <a:lnTo>
                    <a:pt x="25" y="73"/>
                  </a:lnTo>
                  <a:lnTo>
                    <a:pt x="19" y="67"/>
                  </a:lnTo>
                  <a:lnTo>
                    <a:pt x="15" y="61"/>
                  </a:lnTo>
                  <a:lnTo>
                    <a:pt x="10" y="57"/>
                  </a:lnTo>
                  <a:lnTo>
                    <a:pt x="8" y="50"/>
                  </a:lnTo>
                  <a:lnTo>
                    <a:pt x="4" y="44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29" y="4"/>
                  </a:lnTo>
                  <a:lnTo>
                    <a:pt x="27" y="10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9" y="29"/>
                  </a:lnTo>
                  <a:lnTo>
                    <a:pt x="21" y="37"/>
                  </a:lnTo>
                  <a:lnTo>
                    <a:pt x="23" y="44"/>
                  </a:lnTo>
                  <a:lnTo>
                    <a:pt x="29" y="52"/>
                  </a:lnTo>
                  <a:lnTo>
                    <a:pt x="36" y="57"/>
                  </a:lnTo>
                  <a:lnTo>
                    <a:pt x="44" y="65"/>
                  </a:lnTo>
                  <a:lnTo>
                    <a:pt x="50" y="71"/>
                  </a:lnTo>
                  <a:lnTo>
                    <a:pt x="57" y="75"/>
                  </a:lnTo>
                  <a:lnTo>
                    <a:pt x="61" y="76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72" y="80"/>
                  </a:lnTo>
                  <a:lnTo>
                    <a:pt x="76" y="82"/>
                  </a:lnTo>
                  <a:lnTo>
                    <a:pt x="82" y="84"/>
                  </a:lnTo>
                  <a:lnTo>
                    <a:pt x="89" y="88"/>
                  </a:lnTo>
                  <a:lnTo>
                    <a:pt x="97" y="90"/>
                  </a:lnTo>
                  <a:lnTo>
                    <a:pt x="103" y="92"/>
                  </a:lnTo>
                  <a:lnTo>
                    <a:pt x="110" y="94"/>
                  </a:lnTo>
                  <a:lnTo>
                    <a:pt x="118" y="94"/>
                  </a:lnTo>
                  <a:lnTo>
                    <a:pt x="126" y="97"/>
                  </a:lnTo>
                  <a:lnTo>
                    <a:pt x="133" y="97"/>
                  </a:lnTo>
                  <a:lnTo>
                    <a:pt x="139" y="99"/>
                  </a:lnTo>
                  <a:lnTo>
                    <a:pt x="146" y="101"/>
                  </a:lnTo>
                  <a:lnTo>
                    <a:pt x="152" y="101"/>
                  </a:lnTo>
                  <a:lnTo>
                    <a:pt x="158" y="101"/>
                  </a:lnTo>
                  <a:lnTo>
                    <a:pt x="164" y="101"/>
                  </a:lnTo>
                  <a:lnTo>
                    <a:pt x="169" y="99"/>
                  </a:lnTo>
                  <a:lnTo>
                    <a:pt x="175" y="99"/>
                  </a:lnTo>
                  <a:lnTo>
                    <a:pt x="183" y="97"/>
                  </a:lnTo>
                  <a:lnTo>
                    <a:pt x="188" y="95"/>
                  </a:lnTo>
                  <a:lnTo>
                    <a:pt x="192" y="95"/>
                  </a:lnTo>
                  <a:lnTo>
                    <a:pt x="198" y="94"/>
                  </a:lnTo>
                  <a:lnTo>
                    <a:pt x="203" y="94"/>
                  </a:lnTo>
                  <a:lnTo>
                    <a:pt x="207" y="92"/>
                  </a:lnTo>
                  <a:lnTo>
                    <a:pt x="211" y="90"/>
                  </a:lnTo>
                  <a:lnTo>
                    <a:pt x="215" y="90"/>
                  </a:lnTo>
                  <a:lnTo>
                    <a:pt x="219" y="88"/>
                  </a:lnTo>
                  <a:lnTo>
                    <a:pt x="222" y="88"/>
                  </a:lnTo>
                  <a:lnTo>
                    <a:pt x="224" y="86"/>
                  </a:lnTo>
                  <a:lnTo>
                    <a:pt x="228" y="82"/>
                  </a:lnTo>
                  <a:lnTo>
                    <a:pt x="232" y="78"/>
                  </a:lnTo>
                  <a:lnTo>
                    <a:pt x="238" y="73"/>
                  </a:lnTo>
                  <a:lnTo>
                    <a:pt x="243" y="67"/>
                  </a:lnTo>
                  <a:lnTo>
                    <a:pt x="251" y="61"/>
                  </a:lnTo>
                  <a:lnTo>
                    <a:pt x="259" y="56"/>
                  </a:lnTo>
                  <a:lnTo>
                    <a:pt x="264" y="48"/>
                  </a:lnTo>
                  <a:lnTo>
                    <a:pt x="272" y="42"/>
                  </a:lnTo>
                  <a:lnTo>
                    <a:pt x="278" y="37"/>
                  </a:lnTo>
                  <a:lnTo>
                    <a:pt x="283" y="31"/>
                  </a:lnTo>
                  <a:lnTo>
                    <a:pt x="287" y="27"/>
                  </a:lnTo>
                  <a:lnTo>
                    <a:pt x="293" y="23"/>
                  </a:lnTo>
                  <a:lnTo>
                    <a:pt x="297" y="21"/>
                  </a:lnTo>
                  <a:lnTo>
                    <a:pt x="298" y="19"/>
                  </a:lnTo>
                  <a:lnTo>
                    <a:pt x="300" y="18"/>
                  </a:lnTo>
                  <a:lnTo>
                    <a:pt x="306" y="16"/>
                  </a:lnTo>
                  <a:lnTo>
                    <a:pt x="314" y="12"/>
                  </a:lnTo>
                  <a:lnTo>
                    <a:pt x="321" y="10"/>
                  </a:lnTo>
                  <a:lnTo>
                    <a:pt x="327" y="8"/>
                  </a:lnTo>
                  <a:lnTo>
                    <a:pt x="335" y="6"/>
                  </a:lnTo>
                  <a:lnTo>
                    <a:pt x="338" y="6"/>
                  </a:lnTo>
                  <a:lnTo>
                    <a:pt x="340" y="6"/>
                  </a:lnTo>
                  <a:lnTo>
                    <a:pt x="390" y="2"/>
                  </a:lnTo>
                  <a:lnTo>
                    <a:pt x="392" y="6"/>
                  </a:lnTo>
                  <a:lnTo>
                    <a:pt x="395" y="12"/>
                  </a:lnTo>
                  <a:lnTo>
                    <a:pt x="397" y="19"/>
                  </a:lnTo>
                  <a:lnTo>
                    <a:pt x="397" y="21"/>
                  </a:lnTo>
                  <a:lnTo>
                    <a:pt x="394" y="21"/>
                  </a:lnTo>
                  <a:lnTo>
                    <a:pt x="390" y="21"/>
                  </a:lnTo>
                  <a:lnTo>
                    <a:pt x="384" y="21"/>
                  </a:lnTo>
                  <a:lnTo>
                    <a:pt x="380" y="21"/>
                  </a:lnTo>
                  <a:lnTo>
                    <a:pt x="375" y="21"/>
                  </a:lnTo>
                  <a:lnTo>
                    <a:pt x="369" y="21"/>
                  </a:lnTo>
                  <a:lnTo>
                    <a:pt x="361" y="21"/>
                  </a:lnTo>
                  <a:lnTo>
                    <a:pt x="355" y="23"/>
                  </a:lnTo>
                  <a:lnTo>
                    <a:pt x="348" y="23"/>
                  </a:lnTo>
                  <a:lnTo>
                    <a:pt x="342" y="23"/>
                  </a:lnTo>
                  <a:lnTo>
                    <a:pt x="335" y="23"/>
                  </a:lnTo>
                  <a:lnTo>
                    <a:pt x="331" y="23"/>
                  </a:lnTo>
                  <a:lnTo>
                    <a:pt x="327" y="23"/>
                  </a:lnTo>
                  <a:lnTo>
                    <a:pt x="323" y="23"/>
                  </a:lnTo>
                  <a:lnTo>
                    <a:pt x="321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96" name="Freeform 350"/>
            <p:cNvSpPr>
              <a:spLocks/>
            </p:cNvSpPr>
            <p:nvPr/>
          </p:nvSpPr>
          <p:spPr bwMode="auto">
            <a:xfrm>
              <a:off x="4671" y="2723"/>
              <a:ext cx="193" cy="59"/>
            </a:xfrm>
            <a:custGeom>
              <a:avLst/>
              <a:gdLst>
                <a:gd name="T0" fmla="*/ 6 w 386"/>
                <a:gd name="T1" fmla="*/ 1 h 118"/>
                <a:gd name="T2" fmla="*/ 6 w 386"/>
                <a:gd name="T3" fmla="*/ 1 h 118"/>
                <a:gd name="T4" fmla="*/ 6 w 386"/>
                <a:gd name="T5" fmla="*/ 1 h 118"/>
                <a:gd name="T6" fmla="*/ 6 w 386"/>
                <a:gd name="T7" fmla="*/ 0 h 118"/>
                <a:gd name="T8" fmla="*/ 5 w 386"/>
                <a:gd name="T9" fmla="*/ 0 h 118"/>
                <a:gd name="T10" fmla="*/ 5 w 386"/>
                <a:gd name="T11" fmla="*/ 1 h 118"/>
                <a:gd name="T12" fmla="*/ 5 w 386"/>
                <a:gd name="T13" fmla="*/ 1 h 118"/>
                <a:gd name="T14" fmla="*/ 3 w 386"/>
                <a:gd name="T15" fmla="*/ 1 h 118"/>
                <a:gd name="T16" fmla="*/ 3 w 386"/>
                <a:gd name="T17" fmla="*/ 1 h 118"/>
                <a:gd name="T18" fmla="*/ 3 w 386"/>
                <a:gd name="T19" fmla="*/ 1 h 118"/>
                <a:gd name="T20" fmla="*/ 3 w 386"/>
                <a:gd name="T21" fmla="*/ 1 h 118"/>
                <a:gd name="T22" fmla="*/ 3 w 386"/>
                <a:gd name="T23" fmla="*/ 1 h 118"/>
                <a:gd name="T24" fmla="*/ 3 w 386"/>
                <a:gd name="T25" fmla="*/ 1 h 118"/>
                <a:gd name="T26" fmla="*/ 3 w 386"/>
                <a:gd name="T27" fmla="*/ 1 h 118"/>
                <a:gd name="T28" fmla="*/ 3 w 386"/>
                <a:gd name="T29" fmla="*/ 1 h 118"/>
                <a:gd name="T30" fmla="*/ 3 w 386"/>
                <a:gd name="T31" fmla="*/ 1 h 118"/>
                <a:gd name="T32" fmla="*/ 2 w 386"/>
                <a:gd name="T33" fmla="*/ 1 h 118"/>
                <a:gd name="T34" fmla="*/ 2 w 386"/>
                <a:gd name="T35" fmla="*/ 1 h 118"/>
                <a:gd name="T36" fmla="*/ 2 w 386"/>
                <a:gd name="T37" fmla="*/ 1 h 118"/>
                <a:gd name="T38" fmla="*/ 1 w 386"/>
                <a:gd name="T39" fmla="*/ 1 h 118"/>
                <a:gd name="T40" fmla="*/ 1 w 386"/>
                <a:gd name="T41" fmla="*/ 1 h 118"/>
                <a:gd name="T42" fmla="*/ 1 w 386"/>
                <a:gd name="T43" fmla="*/ 1 h 118"/>
                <a:gd name="T44" fmla="*/ 1 w 386"/>
                <a:gd name="T45" fmla="*/ 1 h 118"/>
                <a:gd name="T46" fmla="*/ 0 w 386"/>
                <a:gd name="T47" fmla="*/ 1 h 118"/>
                <a:gd name="T48" fmla="*/ 0 w 386"/>
                <a:gd name="T49" fmla="*/ 1 h 118"/>
                <a:gd name="T50" fmla="*/ 1 w 386"/>
                <a:gd name="T51" fmla="*/ 1 h 118"/>
                <a:gd name="T52" fmla="*/ 1 w 386"/>
                <a:gd name="T53" fmla="*/ 2 h 118"/>
                <a:gd name="T54" fmla="*/ 1 w 386"/>
                <a:gd name="T55" fmla="*/ 2 h 118"/>
                <a:gd name="T56" fmla="*/ 2 w 386"/>
                <a:gd name="T57" fmla="*/ 2 h 118"/>
                <a:gd name="T58" fmla="*/ 2 w 386"/>
                <a:gd name="T59" fmla="*/ 2 h 118"/>
                <a:gd name="T60" fmla="*/ 2 w 386"/>
                <a:gd name="T61" fmla="*/ 2 h 118"/>
                <a:gd name="T62" fmla="*/ 2 w 386"/>
                <a:gd name="T63" fmla="*/ 2 h 118"/>
                <a:gd name="T64" fmla="*/ 3 w 386"/>
                <a:gd name="T65" fmla="*/ 2 h 118"/>
                <a:gd name="T66" fmla="*/ 3 w 386"/>
                <a:gd name="T67" fmla="*/ 2 h 118"/>
                <a:gd name="T68" fmla="*/ 3 w 386"/>
                <a:gd name="T69" fmla="*/ 2 h 118"/>
                <a:gd name="T70" fmla="*/ 3 w 386"/>
                <a:gd name="T71" fmla="*/ 2 h 118"/>
                <a:gd name="T72" fmla="*/ 2 w 386"/>
                <a:gd name="T73" fmla="*/ 2 h 118"/>
                <a:gd name="T74" fmla="*/ 2 w 386"/>
                <a:gd name="T75" fmla="*/ 2 h 118"/>
                <a:gd name="T76" fmla="*/ 2 w 386"/>
                <a:gd name="T77" fmla="*/ 2 h 118"/>
                <a:gd name="T78" fmla="*/ 2 w 386"/>
                <a:gd name="T79" fmla="*/ 2 h 118"/>
                <a:gd name="T80" fmla="*/ 1 w 386"/>
                <a:gd name="T81" fmla="*/ 1 h 118"/>
                <a:gd name="T82" fmla="*/ 1 w 386"/>
                <a:gd name="T83" fmla="*/ 1 h 118"/>
                <a:gd name="T84" fmla="*/ 1 w 386"/>
                <a:gd name="T85" fmla="*/ 1 h 118"/>
                <a:gd name="T86" fmla="*/ 1 w 386"/>
                <a:gd name="T87" fmla="*/ 1 h 118"/>
                <a:gd name="T88" fmla="*/ 2 w 386"/>
                <a:gd name="T89" fmla="*/ 1 h 118"/>
                <a:gd name="T90" fmla="*/ 2 w 386"/>
                <a:gd name="T91" fmla="*/ 2 h 118"/>
                <a:gd name="T92" fmla="*/ 2 w 386"/>
                <a:gd name="T93" fmla="*/ 2 h 118"/>
                <a:gd name="T94" fmla="*/ 2 w 386"/>
                <a:gd name="T95" fmla="*/ 2 h 118"/>
                <a:gd name="T96" fmla="*/ 3 w 386"/>
                <a:gd name="T97" fmla="*/ 2 h 118"/>
                <a:gd name="T98" fmla="*/ 3 w 386"/>
                <a:gd name="T99" fmla="*/ 1 h 118"/>
                <a:gd name="T100" fmla="*/ 3 w 386"/>
                <a:gd name="T101" fmla="*/ 1 h 118"/>
                <a:gd name="T102" fmla="*/ 3 w 386"/>
                <a:gd name="T103" fmla="*/ 1 h 118"/>
                <a:gd name="T104" fmla="*/ 3 w 386"/>
                <a:gd name="T105" fmla="*/ 1 h 118"/>
                <a:gd name="T106" fmla="*/ 3 w 386"/>
                <a:gd name="T107" fmla="*/ 1 h 118"/>
                <a:gd name="T108" fmla="*/ 3 w 386"/>
                <a:gd name="T109" fmla="*/ 1 h 118"/>
                <a:gd name="T110" fmla="*/ 5 w 386"/>
                <a:gd name="T111" fmla="*/ 1 h 118"/>
                <a:gd name="T112" fmla="*/ 5 w 386"/>
                <a:gd name="T113" fmla="*/ 1 h 118"/>
                <a:gd name="T114" fmla="*/ 5 w 386"/>
                <a:gd name="T115" fmla="*/ 1 h 118"/>
                <a:gd name="T116" fmla="*/ 6 w 386"/>
                <a:gd name="T117" fmla="*/ 1 h 118"/>
                <a:gd name="T118" fmla="*/ 6 w 386"/>
                <a:gd name="T119" fmla="*/ 1 h 118"/>
                <a:gd name="T120" fmla="*/ 6 w 386"/>
                <a:gd name="T121" fmla="*/ 1 h 118"/>
                <a:gd name="T122" fmla="*/ 6 w 386"/>
                <a:gd name="T123" fmla="*/ 1 h 1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6"/>
                <a:gd name="T187" fmla="*/ 0 h 118"/>
                <a:gd name="T188" fmla="*/ 386 w 386"/>
                <a:gd name="T189" fmla="*/ 118 h 1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6" h="118">
                  <a:moveTo>
                    <a:pt x="386" y="54"/>
                  </a:moveTo>
                  <a:lnTo>
                    <a:pt x="382" y="50"/>
                  </a:lnTo>
                  <a:lnTo>
                    <a:pt x="380" y="44"/>
                  </a:lnTo>
                  <a:lnTo>
                    <a:pt x="377" y="36"/>
                  </a:lnTo>
                  <a:lnTo>
                    <a:pt x="373" y="31"/>
                  </a:lnTo>
                  <a:lnTo>
                    <a:pt x="367" y="23"/>
                  </a:lnTo>
                  <a:lnTo>
                    <a:pt x="359" y="16"/>
                  </a:lnTo>
                  <a:lnTo>
                    <a:pt x="356" y="12"/>
                  </a:lnTo>
                  <a:lnTo>
                    <a:pt x="350" y="8"/>
                  </a:lnTo>
                  <a:lnTo>
                    <a:pt x="344" y="6"/>
                  </a:lnTo>
                  <a:lnTo>
                    <a:pt x="338" y="4"/>
                  </a:lnTo>
                  <a:lnTo>
                    <a:pt x="331" y="0"/>
                  </a:lnTo>
                  <a:lnTo>
                    <a:pt x="325" y="0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2" y="2"/>
                  </a:lnTo>
                  <a:lnTo>
                    <a:pt x="295" y="4"/>
                  </a:lnTo>
                  <a:lnTo>
                    <a:pt x="287" y="6"/>
                  </a:lnTo>
                  <a:lnTo>
                    <a:pt x="280" y="10"/>
                  </a:lnTo>
                  <a:lnTo>
                    <a:pt x="272" y="12"/>
                  </a:lnTo>
                  <a:lnTo>
                    <a:pt x="266" y="16"/>
                  </a:lnTo>
                  <a:lnTo>
                    <a:pt x="261" y="17"/>
                  </a:lnTo>
                  <a:lnTo>
                    <a:pt x="255" y="21"/>
                  </a:lnTo>
                  <a:lnTo>
                    <a:pt x="249" y="23"/>
                  </a:lnTo>
                  <a:lnTo>
                    <a:pt x="245" y="25"/>
                  </a:lnTo>
                  <a:lnTo>
                    <a:pt x="243" y="27"/>
                  </a:lnTo>
                  <a:lnTo>
                    <a:pt x="242" y="29"/>
                  </a:lnTo>
                  <a:lnTo>
                    <a:pt x="238" y="29"/>
                  </a:lnTo>
                  <a:lnTo>
                    <a:pt x="234" y="29"/>
                  </a:lnTo>
                  <a:lnTo>
                    <a:pt x="228" y="31"/>
                  </a:lnTo>
                  <a:lnTo>
                    <a:pt x="224" y="33"/>
                  </a:lnTo>
                  <a:lnTo>
                    <a:pt x="217" y="35"/>
                  </a:lnTo>
                  <a:lnTo>
                    <a:pt x="211" y="36"/>
                  </a:lnTo>
                  <a:lnTo>
                    <a:pt x="204" y="38"/>
                  </a:lnTo>
                  <a:lnTo>
                    <a:pt x="196" y="42"/>
                  </a:lnTo>
                  <a:lnTo>
                    <a:pt x="190" y="42"/>
                  </a:lnTo>
                  <a:lnTo>
                    <a:pt x="186" y="44"/>
                  </a:lnTo>
                  <a:lnTo>
                    <a:pt x="181" y="44"/>
                  </a:lnTo>
                  <a:lnTo>
                    <a:pt x="177" y="46"/>
                  </a:lnTo>
                  <a:lnTo>
                    <a:pt x="171" y="46"/>
                  </a:lnTo>
                  <a:lnTo>
                    <a:pt x="167" y="48"/>
                  </a:lnTo>
                  <a:lnTo>
                    <a:pt x="164" y="48"/>
                  </a:lnTo>
                  <a:lnTo>
                    <a:pt x="158" y="50"/>
                  </a:lnTo>
                  <a:lnTo>
                    <a:pt x="154" y="50"/>
                  </a:lnTo>
                  <a:lnTo>
                    <a:pt x="148" y="52"/>
                  </a:lnTo>
                  <a:lnTo>
                    <a:pt x="143" y="52"/>
                  </a:lnTo>
                  <a:lnTo>
                    <a:pt x="139" y="54"/>
                  </a:lnTo>
                  <a:lnTo>
                    <a:pt x="129" y="54"/>
                  </a:lnTo>
                  <a:lnTo>
                    <a:pt x="122" y="54"/>
                  </a:lnTo>
                  <a:lnTo>
                    <a:pt x="116" y="52"/>
                  </a:lnTo>
                  <a:lnTo>
                    <a:pt x="112" y="52"/>
                  </a:lnTo>
                  <a:lnTo>
                    <a:pt x="109" y="50"/>
                  </a:lnTo>
                  <a:lnTo>
                    <a:pt x="105" y="50"/>
                  </a:lnTo>
                  <a:lnTo>
                    <a:pt x="97" y="48"/>
                  </a:lnTo>
                  <a:lnTo>
                    <a:pt x="90" y="48"/>
                  </a:lnTo>
                  <a:lnTo>
                    <a:pt x="82" y="46"/>
                  </a:lnTo>
                  <a:lnTo>
                    <a:pt x="76" y="44"/>
                  </a:lnTo>
                  <a:lnTo>
                    <a:pt x="72" y="42"/>
                  </a:lnTo>
                  <a:lnTo>
                    <a:pt x="67" y="40"/>
                  </a:lnTo>
                  <a:lnTo>
                    <a:pt x="61" y="38"/>
                  </a:lnTo>
                  <a:lnTo>
                    <a:pt x="57" y="36"/>
                  </a:lnTo>
                  <a:lnTo>
                    <a:pt x="52" y="35"/>
                  </a:lnTo>
                  <a:lnTo>
                    <a:pt x="50" y="35"/>
                  </a:lnTo>
                  <a:lnTo>
                    <a:pt x="42" y="31"/>
                  </a:lnTo>
                  <a:lnTo>
                    <a:pt x="36" y="31"/>
                  </a:lnTo>
                  <a:lnTo>
                    <a:pt x="31" y="31"/>
                  </a:lnTo>
                  <a:lnTo>
                    <a:pt x="23" y="31"/>
                  </a:lnTo>
                  <a:lnTo>
                    <a:pt x="17" y="33"/>
                  </a:lnTo>
                  <a:lnTo>
                    <a:pt x="12" y="35"/>
                  </a:lnTo>
                  <a:lnTo>
                    <a:pt x="8" y="35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54"/>
                  </a:lnTo>
                  <a:lnTo>
                    <a:pt x="4" y="55"/>
                  </a:lnTo>
                  <a:lnTo>
                    <a:pt x="10" y="57"/>
                  </a:lnTo>
                  <a:lnTo>
                    <a:pt x="17" y="59"/>
                  </a:lnTo>
                  <a:lnTo>
                    <a:pt x="23" y="63"/>
                  </a:lnTo>
                  <a:lnTo>
                    <a:pt x="29" y="65"/>
                  </a:lnTo>
                  <a:lnTo>
                    <a:pt x="34" y="67"/>
                  </a:lnTo>
                  <a:lnTo>
                    <a:pt x="38" y="71"/>
                  </a:lnTo>
                  <a:lnTo>
                    <a:pt x="42" y="73"/>
                  </a:lnTo>
                  <a:lnTo>
                    <a:pt x="48" y="78"/>
                  </a:lnTo>
                  <a:lnTo>
                    <a:pt x="55" y="82"/>
                  </a:lnTo>
                  <a:lnTo>
                    <a:pt x="65" y="90"/>
                  </a:lnTo>
                  <a:lnTo>
                    <a:pt x="72" y="93"/>
                  </a:lnTo>
                  <a:lnTo>
                    <a:pt x="80" y="101"/>
                  </a:lnTo>
                  <a:lnTo>
                    <a:pt x="86" y="105"/>
                  </a:lnTo>
                  <a:lnTo>
                    <a:pt x="91" y="109"/>
                  </a:lnTo>
                  <a:lnTo>
                    <a:pt x="95" y="109"/>
                  </a:lnTo>
                  <a:lnTo>
                    <a:pt x="103" y="112"/>
                  </a:lnTo>
                  <a:lnTo>
                    <a:pt x="109" y="114"/>
                  </a:lnTo>
                  <a:lnTo>
                    <a:pt x="116" y="116"/>
                  </a:lnTo>
                  <a:lnTo>
                    <a:pt x="122" y="116"/>
                  </a:lnTo>
                  <a:lnTo>
                    <a:pt x="128" y="116"/>
                  </a:lnTo>
                  <a:lnTo>
                    <a:pt x="131" y="118"/>
                  </a:lnTo>
                  <a:lnTo>
                    <a:pt x="133" y="118"/>
                  </a:lnTo>
                  <a:lnTo>
                    <a:pt x="169" y="105"/>
                  </a:lnTo>
                  <a:lnTo>
                    <a:pt x="167" y="105"/>
                  </a:lnTo>
                  <a:lnTo>
                    <a:pt x="162" y="105"/>
                  </a:lnTo>
                  <a:lnTo>
                    <a:pt x="158" y="105"/>
                  </a:lnTo>
                  <a:lnTo>
                    <a:pt x="154" y="105"/>
                  </a:lnTo>
                  <a:lnTo>
                    <a:pt x="148" y="105"/>
                  </a:lnTo>
                  <a:lnTo>
                    <a:pt x="145" y="105"/>
                  </a:lnTo>
                  <a:lnTo>
                    <a:pt x="139" y="103"/>
                  </a:lnTo>
                  <a:lnTo>
                    <a:pt x="133" y="103"/>
                  </a:lnTo>
                  <a:lnTo>
                    <a:pt x="129" y="103"/>
                  </a:lnTo>
                  <a:lnTo>
                    <a:pt x="124" y="103"/>
                  </a:lnTo>
                  <a:lnTo>
                    <a:pt x="118" y="101"/>
                  </a:lnTo>
                  <a:lnTo>
                    <a:pt x="114" y="101"/>
                  </a:lnTo>
                  <a:lnTo>
                    <a:pt x="109" y="101"/>
                  </a:lnTo>
                  <a:lnTo>
                    <a:pt x="107" y="101"/>
                  </a:lnTo>
                  <a:lnTo>
                    <a:pt x="103" y="97"/>
                  </a:lnTo>
                  <a:lnTo>
                    <a:pt x="97" y="95"/>
                  </a:lnTo>
                  <a:lnTo>
                    <a:pt x="93" y="93"/>
                  </a:lnTo>
                  <a:lnTo>
                    <a:pt x="88" y="90"/>
                  </a:lnTo>
                  <a:lnTo>
                    <a:pt x="82" y="86"/>
                  </a:lnTo>
                  <a:lnTo>
                    <a:pt x="76" y="80"/>
                  </a:lnTo>
                  <a:lnTo>
                    <a:pt x="72" y="76"/>
                  </a:lnTo>
                  <a:lnTo>
                    <a:pt x="67" y="73"/>
                  </a:lnTo>
                  <a:lnTo>
                    <a:pt x="61" y="67"/>
                  </a:lnTo>
                  <a:lnTo>
                    <a:pt x="55" y="63"/>
                  </a:lnTo>
                  <a:lnTo>
                    <a:pt x="52" y="59"/>
                  </a:lnTo>
                  <a:lnTo>
                    <a:pt x="48" y="57"/>
                  </a:lnTo>
                  <a:lnTo>
                    <a:pt x="42" y="52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8" y="54"/>
                  </a:lnTo>
                  <a:lnTo>
                    <a:pt x="50" y="54"/>
                  </a:lnTo>
                  <a:lnTo>
                    <a:pt x="55" y="55"/>
                  </a:lnTo>
                  <a:lnTo>
                    <a:pt x="59" y="57"/>
                  </a:lnTo>
                  <a:lnTo>
                    <a:pt x="65" y="59"/>
                  </a:lnTo>
                  <a:lnTo>
                    <a:pt x="71" y="59"/>
                  </a:lnTo>
                  <a:lnTo>
                    <a:pt x="74" y="61"/>
                  </a:lnTo>
                  <a:lnTo>
                    <a:pt x="80" y="63"/>
                  </a:lnTo>
                  <a:lnTo>
                    <a:pt x="86" y="65"/>
                  </a:lnTo>
                  <a:lnTo>
                    <a:pt x="90" y="67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103" y="69"/>
                  </a:lnTo>
                  <a:lnTo>
                    <a:pt x="105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22" y="69"/>
                  </a:lnTo>
                  <a:lnTo>
                    <a:pt x="128" y="67"/>
                  </a:lnTo>
                  <a:lnTo>
                    <a:pt x="135" y="67"/>
                  </a:lnTo>
                  <a:lnTo>
                    <a:pt x="143" y="65"/>
                  </a:lnTo>
                  <a:lnTo>
                    <a:pt x="150" y="65"/>
                  </a:lnTo>
                  <a:lnTo>
                    <a:pt x="158" y="63"/>
                  </a:lnTo>
                  <a:lnTo>
                    <a:pt x="166" y="63"/>
                  </a:lnTo>
                  <a:lnTo>
                    <a:pt x="173" y="61"/>
                  </a:lnTo>
                  <a:lnTo>
                    <a:pt x="181" y="61"/>
                  </a:lnTo>
                  <a:lnTo>
                    <a:pt x="186" y="59"/>
                  </a:lnTo>
                  <a:lnTo>
                    <a:pt x="192" y="59"/>
                  </a:lnTo>
                  <a:lnTo>
                    <a:pt x="198" y="59"/>
                  </a:lnTo>
                  <a:lnTo>
                    <a:pt x="202" y="59"/>
                  </a:lnTo>
                  <a:lnTo>
                    <a:pt x="204" y="57"/>
                  </a:lnTo>
                  <a:lnTo>
                    <a:pt x="209" y="57"/>
                  </a:lnTo>
                  <a:lnTo>
                    <a:pt x="213" y="54"/>
                  </a:lnTo>
                  <a:lnTo>
                    <a:pt x="221" y="54"/>
                  </a:lnTo>
                  <a:lnTo>
                    <a:pt x="226" y="50"/>
                  </a:lnTo>
                  <a:lnTo>
                    <a:pt x="234" y="48"/>
                  </a:lnTo>
                  <a:lnTo>
                    <a:pt x="240" y="44"/>
                  </a:lnTo>
                  <a:lnTo>
                    <a:pt x="247" y="42"/>
                  </a:lnTo>
                  <a:lnTo>
                    <a:pt x="255" y="38"/>
                  </a:lnTo>
                  <a:lnTo>
                    <a:pt x="261" y="35"/>
                  </a:lnTo>
                  <a:lnTo>
                    <a:pt x="268" y="33"/>
                  </a:lnTo>
                  <a:lnTo>
                    <a:pt x="276" y="31"/>
                  </a:lnTo>
                  <a:lnTo>
                    <a:pt x="281" y="27"/>
                  </a:lnTo>
                  <a:lnTo>
                    <a:pt x="287" y="25"/>
                  </a:lnTo>
                  <a:lnTo>
                    <a:pt x="291" y="23"/>
                  </a:lnTo>
                  <a:lnTo>
                    <a:pt x="297" y="23"/>
                  </a:lnTo>
                  <a:lnTo>
                    <a:pt x="304" y="19"/>
                  </a:lnTo>
                  <a:lnTo>
                    <a:pt x="312" y="19"/>
                  </a:lnTo>
                  <a:lnTo>
                    <a:pt x="319" y="19"/>
                  </a:lnTo>
                  <a:lnTo>
                    <a:pt x="327" y="19"/>
                  </a:lnTo>
                  <a:lnTo>
                    <a:pt x="333" y="19"/>
                  </a:lnTo>
                  <a:lnTo>
                    <a:pt x="338" y="19"/>
                  </a:lnTo>
                  <a:lnTo>
                    <a:pt x="342" y="19"/>
                  </a:lnTo>
                  <a:lnTo>
                    <a:pt x="344" y="21"/>
                  </a:lnTo>
                  <a:lnTo>
                    <a:pt x="363" y="46"/>
                  </a:lnTo>
                  <a:lnTo>
                    <a:pt x="367" y="46"/>
                  </a:lnTo>
                  <a:lnTo>
                    <a:pt x="371" y="50"/>
                  </a:lnTo>
                  <a:lnTo>
                    <a:pt x="375" y="52"/>
                  </a:lnTo>
                  <a:lnTo>
                    <a:pt x="382" y="54"/>
                  </a:lnTo>
                  <a:lnTo>
                    <a:pt x="386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97" name="Freeform 351"/>
            <p:cNvSpPr>
              <a:spLocks/>
            </p:cNvSpPr>
            <p:nvPr/>
          </p:nvSpPr>
          <p:spPr bwMode="auto">
            <a:xfrm>
              <a:off x="4388" y="2896"/>
              <a:ext cx="428" cy="565"/>
            </a:xfrm>
            <a:custGeom>
              <a:avLst/>
              <a:gdLst>
                <a:gd name="T0" fmla="*/ 13 w 855"/>
                <a:gd name="T1" fmla="*/ 0 h 1131"/>
                <a:gd name="T2" fmla="*/ 12 w 855"/>
                <a:gd name="T3" fmla="*/ 0 h 1131"/>
                <a:gd name="T4" fmla="*/ 12 w 855"/>
                <a:gd name="T5" fmla="*/ 1 h 1131"/>
                <a:gd name="T6" fmla="*/ 11 w 855"/>
                <a:gd name="T7" fmla="*/ 1 h 1131"/>
                <a:gd name="T8" fmla="*/ 10 w 855"/>
                <a:gd name="T9" fmla="*/ 2 h 1131"/>
                <a:gd name="T10" fmla="*/ 9 w 855"/>
                <a:gd name="T11" fmla="*/ 2 h 1131"/>
                <a:gd name="T12" fmla="*/ 8 w 855"/>
                <a:gd name="T13" fmla="*/ 3 h 1131"/>
                <a:gd name="T14" fmla="*/ 8 w 855"/>
                <a:gd name="T15" fmla="*/ 4 h 1131"/>
                <a:gd name="T16" fmla="*/ 8 w 855"/>
                <a:gd name="T17" fmla="*/ 4 h 1131"/>
                <a:gd name="T18" fmla="*/ 7 w 855"/>
                <a:gd name="T19" fmla="*/ 5 h 1131"/>
                <a:gd name="T20" fmla="*/ 7 w 855"/>
                <a:gd name="T21" fmla="*/ 6 h 1131"/>
                <a:gd name="T22" fmla="*/ 6 w 855"/>
                <a:gd name="T23" fmla="*/ 7 h 1131"/>
                <a:gd name="T24" fmla="*/ 6 w 855"/>
                <a:gd name="T25" fmla="*/ 7 h 1131"/>
                <a:gd name="T26" fmla="*/ 6 w 855"/>
                <a:gd name="T27" fmla="*/ 8 h 1131"/>
                <a:gd name="T28" fmla="*/ 6 w 855"/>
                <a:gd name="T29" fmla="*/ 9 h 1131"/>
                <a:gd name="T30" fmla="*/ 6 w 855"/>
                <a:gd name="T31" fmla="*/ 10 h 1131"/>
                <a:gd name="T32" fmla="*/ 6 w 855"/>
                <a:gd name="T33" fmla="*/ 10 h 1131"/>
                <a:gd name="T34" fmla="*/ 6 w 855"/>
                <a:gd name="T35" fmla="*/ 11 h 1131"/>
                <a:gd name="T36" fmla="*/ 6 w 855"/>
                <a:gd name="T37" fmla="*/ 12 h 1131"/>
                <a:gd name="T38" fmla="*/ 5 w 855"/>
                <a:gd name="T39" fmla="*/ 12 h 1131"/>
                <a:gd name="T40" fmla="*/ 5 w 855"/>
                <a:gd name="T41" fmla="*/ 13 h 1131"/>
                <a:gd name="T42" fmla="*/ 5 w 855"/>
                <a:gd name="T43" fmla="*/ 14 h 1131"/>
                <a:gd name="T44" fmla="*/ 4 w 855"/>
                <a:gd name="T45" fmla="*/ 15 h 1131"/>
                <a:gd name="T46" fmla="*/ 3 w 855"/>
                <a:gd name="T47" fmla="*/ 15 h 1131"/>
                <a:gd name="T48" fmla="*/ 3 w 855"/>
                <a:gd name="T49" fmla="*/ 16 h 1131"/>
                <a:gd name="T50" fmla="*/ 2 w 855"/>
                <a:gd name="T51" fmla="*/ 16 h 1131"/>
                <a:gd name="T52" fmla="*/ 1 w 855"/>
                <a:gd name="T53" fmla="*/ 16 h 1131"/>
                <a:gd name="T54" fmla="*/ 1 w 855"/>
                <a:gd name="T55" fmla="*/ 17 h 1131"/>
                <a:gd name="T56" fmla="*/ 1 w 855"/>
                <a:gd name="T57" fmla="*/ 17 h 1131"/>
                <a:gd name="T58" fmla="*/ 1 w 855"/>
                <a:gd name="T59" fmla="*/ 17 h 1131"/>
                <a:gd name="T60" fmla="*/ 1 w 855"/>
                <a:gd name="T61" fmla="*/ 16 h 1131"/>
                <a:gd name="T62" fmla="*/ 1 w 855"/>
                <a:gd name="T63" fmla="*/ 16 h 1131"/>
                <a:gd name="T64" fmla="*/ 2 w 855"/>
                <a:gd name="T65" fmla="*/ 16 h 1131"/>
                <a:gd name="T66" fmla="*/ 3 w 855"/>
                <a:gd name="T67" fmla="*/ 15 h 1131"/>
                <a:gd name="T68" fmla="*/ 3 w 855"/>
                <a:gd name="T69" fmla="*/ 15 h 1131"/>
                <a:gd name="T70" fmla="*/ 4 w 855"/>
                <a:gd name="T71" fmla="*/ 14 h 1131"/>
                <a:gd name="T72" fmla="*/ 5 w 855"/>
                <a:gd name="T73" fmla="*/ 13 h 1131"/>
                <a:gd name="T74" fmla="*/ 5 w 855"/>
                <a:gd name="T75" fmla="*/ 13 h 1131"/>
                <a:gd name="T76" fmla="*/ 5 w 855"/>
                <a:gd name="T77" fmla="*/ 12 h 1131"/>
                <a:gd name="T78" fmla="*/ 5 w 855"/>
                <a:gd name="T79" fmla="*/ 11 h 1131"/>
                <a:gd name="T80" fmla="*/ 5 w 855"/>
                <a:gd name="T81" fmla="*/ 10 h 1131"/>
                <a:gd name="T82" fmla="*/ 6 w 855"/>
                <a:gd name="T83" fmla="*/ 9 h 1131"/>
                <a:gd name="T84" fmla="*/ 6 w 855"/>
                <a:gd name="T85" fmla="*/ 8 h 1131"/>
                <a:gd name="T86" fmla="*/ 6 w 855"/>
                <a:gd name="T87" fmla="*/ 8 h 1131"/>
                <a:gd name="T88" fmla="*/ 6 w 855"/>
                <a:gd name="T89" fmla="*/ 7 h 1131"/>
                <a:gd name="T90" fmla="*/ 6 w 855"/>
                <a:gd name="T91" fmla="*/ 6 h 1131"/>
                <a:gd name="T92" fmla="*/ 7 w 855"/>
                <a:gd name="T93" fmla="*/ 5 h 1131"/>
                <a:gd name="T94" fmla="*/ 7 w 855"/>
                <a:gd name="T95" fmla="*/ 5 h 1131"/>
                <a:gd name="T96" fmla="*/ 7 w 855"/>
                <a:gd name="T97" fmla="*/ 4 h 1131"/>
                <a:gd name="T98" fmla="*/ 8 w 855"/>
                <a:gd name="T99" fmla="*/ 3 h 1131"/>
                <a:gd name="T100" fmla="*/ 9 w 855"/>
                <a:gd name="T101" fmla="*/ 2 h 1131"/>
                <a:gd name="T102" fmla="*/ 9 w 855"/>
                <a:gd name="T103" fmla="*/ 2 h 1131"/>
                <a:gd name="T104" fmla="*/ 10 w 855"/>
                <a:gd name="T105" fmla="*/ 1 h 1131"/>
                <a:gd name="T106" fmla="*/ 11 w 855"/>
                <a:gd name="T107" fmla="*/ 1 h 1131"/>
                <a:gd name="T108" fmla="*/ 12 w 855"/>
                <a:gd name="T109" fmla="*/ 0 h 1131"/>
                <a:gd name="T110" fmla="*/ 13 w 855"/>
                <a:gd name="T111" fmla="*/ 0 h 1131"/>
                <a:gd name="T112" fmla="*/ 14 w 855"/>
                <a:gd name="T113" fmla="*/ 0 h 113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5"/>
                <a:gd name="T172" fmla="*/ 0 h 1131"/>
                <a:gd name="T173" fmla="*/ 855 w 855"/>
                <a:gd name="T174" fmla="*/ 1131 h 113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5" h="1131">
                  <a:moveTo>
                    <a:pt x="847" y="23"/>
                  </a:moveTo>
                  <a:lnTo>
                    <a:pt x="840" y="31"/>
                  </a:lnTo>
                  <a:lnTo>
                    <a:pt x="838" y="31"/>
                  </a:lnTo>
                  <a:lnTo>
                    <a:pt x="834" y="31"/>
                  </a:lnTo>
                  <a:lnTo>
                    <a:pt x="830" y="33"/>
                  </a:lnTo>
                  <a:lnTo>
                    <a:pt x="826" y="34"/>
                  </a:lnTo>
                  <a:lnTo>
                    <a:pt x="821" y="34"/>
                  </a:lnTo>
                  <a:lnTo>
                    <a:pt x="817" y="36"/>
                  </a:lnTo>
                  <a:lnTo>
                    <a:pt x="811" y="38"/>
                  </a:lnTo>
                  <a:lnTo>
                    <a:pt x="806" y="40"/>
                  </a:lnTo>
                  <a:lnTo>
                    <a:pt x="798" y="42"/>
                  </a:lnTo>
                  <a:lnTo>
                    <a:pt x="790" y="44"/>
                  </a:lnTo>
                  <a:lnTo>
                    <a:pt x="783" y="48"/>
                  </a:lnTo>
                  <a:lnTo>
                    <a:pt x="775" y="50"/>
                  </a:lnTo>
                  <a:lnTo>
                    <a:pt x="768" y="53"/>
                  </a:lnTo>
                  <a:lnTo>
                    <a:pt x="760" y="57"/>
                  </a:lnTo>
                  <a:lnTo>
                    <a:pt x="754" y="59"/>
                  </a:lnTo>
                  <a:lnTo>
                    <a:pt x="750" y="59"/>
                  </a:lnTo>
                  <a:lnTo>
                    <a:pt x="745" y="61"/>
                  </a:lnTo>
                  <a:lnTo>
                    <a:pt x="741" y="63"/>
                  </a:lnTo>
                  <a:lnTo>
                    <a:pt x="731" y="67"/>
                  </a:lnTo>
                  <a:lnTo>
                    <a:pt x="724" y="71"/>
                  </a:lnTo>
                  <a:lnTo>
                    <a:pt x="718" y="72"/>
                  </a:lnTo>
                  <a:lnTo>
                    <a:pt x="714" y="74"/>
                  </a:lnTo>
                  <a:lnTo>
                    <a:pt x="709" y="76"/>
                  </a:lnTo>
                  <a:lnTo>
                    <a:pt x="705" y="78"/>
                  </a:lnTo>
                  <a:lnTo>
                    <a:pt x="695" y="82"/>
                  </a:lnTo>
                  <a:lnTo>
                    <a:pt x="686" y="88"/>
                  </a:lnTo>
                  <a:lnTo>
                    <a:pt x="682" y="90"/>
                  </a:lnTo>
                  <a:lnTo>
                    <a:pt x="676" y="91"/>
                  </a:lnTo>
                  <a:lnTo>
                    <a:pt x="673" y="93"/>
                  </a:lnTo>
                  <a:lnTo>
                    <a:pt x="667" y="97"/>
                  </a:lnTo>
                  <a:lnTo>
                    <a:pt x="659" y="101"/>
                  </a:lnTo>
                  <a:lnTo>
                    <a:pt x="650" y="107"/>
                  </a:lnTo>
                  <a:lnTo>
                    <a:pt x="640" y="112"/>
                  </a:lnTo>
                  <a:lnTo>
                    <a:pt x="633" y="116"/>
                  </a:lnTo>
                  <a:lnTo>
                    <a:pt x="625" y="122"/>
                  </a:lnTo>
                  <a:lnTo>
                    <a:pt x="617" y="129"/>
                  </a:lnTo>
                  <a:lnTo>
                    <a:pt x="610" y="133"/>
                  </a:lnTo>
                  <a:lnTo>
                    <a:pt x="600" y="139"/>
                  </a:lnTo>
                  <a:lnTo>
                    <a:pt x="593" y="145"/>
                  </a:lnTo>
                  <a:lnTo>
                    <a:pt x="587" y="152"/>
                  </a:lnTo>
                  <a:lnTo>
                    <a:pt x="579" y="158"/>
                  </a:lnTo>
                  <a:lnTo>
                    <a:pt x="572" y="164"/>
                  </a:lnTo>
                  <a:lnTo>
                    <a:pt x="564" y="171"/>
                  </a:lnTo>
                  <a:lnTo>
                    <a:pt x="558" y="177"/>
                  </a:lnTo>
                  <a:lnTo>
                    <a:pt x="553" y="185"/>
                  </a:lnTo>
                  <a:lnTo>
                    <a:pt x="547" y="190"/>
                  </a:lnTo>
                  <a:lnTo>
                    <a:pt x="539" y="196"/>
                  </a:lnTo>
                  <a:lnTo>
                    <a:pt x="534" y="204"/>
                  </a:lnTo>
                  <a:lnTo>
                    <a:pt x="530" y="209"/>
                  </a:lnTo>
                  <a:lnTo>
                    <a:pt x="524" y="215"/>
                  </a:lnTo>
                  <a:lnTo>
                    <a:pt x="519" y="221"/>
                  </a:lnTo>
                  <a:lnTo>
                    <a:pt x="515" y="228"/>
                  </a:lnTo>
                  <a:lnTo>
                    <a:pt x="511" y="234"/>
                  </a:lnTo>
                  <a:lnTo>
                    <a:pt x="505" y="238"/>
                  </a:lnTo>
                  <a:lnTo>
                    <a:pt x="501" y="243"/>
                  </a:lnTo>
                  <a:lnTo>
                    <a:pt x="500" y="249"/>
                  </a:lnTo>
                  <a:lnTo>
                    <a:pt x="494" y="253"/>
                  </a:lnTo>
                  <a:lnTo>
                    <a:pt x="492" y="259"/>
                  </a:lnTo>
                  <a:lnTo>
                    <a:pt x="490" y="262"/>
                  </a:lnTo>
                  <a:lnTo>
                    <a:pt x="486" y="266"/>
                  </a:lnTo>
                  <a:lnTo>
                    <a:pt x="482" y="274"/>
                  </a:lnTo>
                  <a:lnTo>
                    <a:pt x="479" y="278"/>
                  </a:lnTo>
                  <a:lnTo>
                    <a:pt x="479" y="281"/>
                  </a:lnTo>
                  <a:lnTo>
                    <a:pt x="479" y="283"/>
                  </a:lnTo>
                  <a:lnTo>
                    <a:pt x="477" y="283"/>
                  </a:lnTo>
                  <a:lnTo>
                    <a:pt x="473" y="287"/>
                  </a:lnTo>
                  <a:lnTo>
                    <a:pt x="469" y="293"/>
                  </a:lnTo>
                  <a:lnTo>
                    <a:pt x="465" y="300"/>
                  </a:lnTo>
                  <a:lnTo>
                    <a:pt x="462" y="304"/>
                  </a:lnTo>
                  <a:lnTo>
                    <a:pt x="458" y="308"/>
                  </a:lnTo>
                  <a:lnTo>
                    <a:pt x="456" y="314"/>
                  </a:lnTo>
                  <a:lnTo>
                    <a:pt x="452" y="319"/>
                  </a:lnTo>
                  <a:lnTo>
                    <a:pt x="448" y="325"/>
                  </a:lnTo>
                  <a:lnTo>
                    <a:pt x="444" y="333"/>
                  </a:lnTo>
                  <a:lnTo>
                    <a:pt x="441" y="338"/>
                  </a:lnTo>
                  <a:lnTo>
                    <a:pt x="437" y="346"/>
                  </a:lnTo>
                  <a:lnTo>
                    <a:pt x="431" y="354"/>
                  </a:lnTo>
                  <a:lnTo>
                    <a:pt x="427" y="359"/>
                  </a:lnTo>
                  <a:lnTo>
                    <a:pt x="424" y="367"/>
                  </a:lnTo>
                  <a:lnTo>
                    <a:pt x="420" y="375"/>
                  </a:lnTo>
                  <a:lnTo>
                    <a:pt x="414" y="382"/>
                  </a:lnTo>
                  <a:lnTo>
                    <a:pt x="410" y="392"/>
                  </a:lnTo>
                  <a:lnTo>
                    <a:pt x="406" y="401"/>
                  </a:lnTo>
                  <a:lnTo>
                    <a:pt x="403" y="411"/>
                  </a:lnTo>
                  <a:lnTo>
                    <a:pt x="397" y="418"/>
                  </a:lnTo>
                  <a:lnTo>
                    <a:pt x="395" y="428"/>
                  </a:lnTo>
                  <a:lnTo>
                    <a:pt x="389" y="435"/>
                  </a:lnTo>
                  <a:lnTo>
                    <a:pt x="387" y="445"/>
                  </a:lnTo>
                  <a:lnTo>
                    <a:pt x="386" y="449"/>
                  </a:lnTo>
                  <a:lnTo>
                    <a:pt x="384" y="454"/>
                  </a:lnTo>
                  <a:lnTo>
                    <a:pt x="382" y="458"/>
                  </a:lnTo>
                  <a:lnTo>
                    <a:pt x="380" y="464"/>
                  </a:lnTo>
                  <a:lnTo>
                    <a:pt x="380" y="468"/>
                  </a:lnTo>
                  <a:lnTo>
                    <a:pt x="378" y="473"/>
                  </a:lnTo>
                  <a:lnTo>
                    <a:pt x="376" y="477"/>
                  </a:lnTo>
                  <a:lnTo>
                    <a:pt x="376" y="483"/>
                  </a:lnTo>
                  <a:lnTo>
                    <a:pt x="374" y="487"/>
                  </a:lnTo>
                  <a:lnTo>
                    <a:pt x="374" y="490"/>
                  </a:lnTo>
                  <a:lnTo>
                    <a:pt x="372" y="496"/>
                  </a:lnTo>
                  <a:lnTo>
                    <a:pt x="372" y="500"/>
                  </a:lnTo>
                  <a:lnTo>
                    <a:pt x="370" y="506"/>
                  </a:lnTo>
                  <a:lnTo>
                    <a:pt x="368" y="511"/>
                  </a:lnTo>
                  <a:lnTo>
                    <a:pt x="367" y="515"/>
                  </a:lnTo>
                  <a:lnTo>
                    <a:pt x="367" y="523"/>
                  </a:lnTo>
                  <a:lnTo>
                    <a:pt x="365" y="527"/>
                  </a:lnTo>
                  <a:lnTo>
                    <a:pt x="365" y="532"/>
                  </a:lnTo>
                  <a:lnTo>
                    <a:pt x="363" y="538"/>
                  </a:lnTo>
                  <a:lnTo>
                    <a:pt x="363" y="544"/>
                  </a:lnTo>
                  <a:lnTo>
                    <a:pt x="361" y="549"/>
                  </a:lnTo>
                  <a:lnTo>
                    <a:pt x="359" y="555"/>
                  </a:lnTo>
                  <a:lnTo>
                    <a:pt x="359" y="561"/>
                  </a:lnTo>
                  <a:lnTo>
                    <a:pt x="359" y="568"/>
                  </a:lnTo>
                  <a:lnTo>
                    <a:pt x="357" y="572"/>
                  </a:lnTo>
                  <a:lnTo>
                    <a:pt x="355" y="578"/>
                  </a:lnTo>
                  <a:lnTo>
                    <a:pt x="353" y="586"/>
                  </a:lnTo>
                  <a:lnTo>
                    <a:pt x="353" y="591"/>
                  </a:lnTo>
                  <a:lnTo>
                    <a:pt x="351" y="597"/>
                  </a:lnTo>
                  <a:lnTo>
                    <a:pt x="351" y="603"/>
                  </a:lnTo>
                  <a:lnTo>
                    <a:pt x="349" y="608"/>
                  </a:lnTo>
                  <a:lnTo>
                    <a:pt x="349" y="614"/>
                  </a:lnTo>
                  <a:lnTo>
                    <a:pt x="348" y="622"/>
                  </a:lnTo>
                  <a:lnTo>
                    <a:pt x="348" y="627"/>
                  </a:lnTo>
                  <a:lnTo>
                    <a:pt x="346" y="633"/>
                  </a:lnTo>
                  <a:lnTo>
                    <a:pt x="346" y="639"/>
                  </a:lnTo>
                  <a:lnTo>
                    <a:pt x="346" y="644"/>
                  </a:lnTo>
                  <a:lnTo>
                    <a:pt x="344" y="650"/>
                  </a:lnTo>
                  <a:lnTo>
                    <a:pt x="344" y="656"/>
                  </a:lnTo>
                  <a:lnTo>
                    <a:pt x="344" y="663"/>
                  </a:lnTo>
                  <a:lnTo>
                    <a:pt x="342" y="667"/>
                  </a:lnTo>
                  <a:lnTo>
                    <a:pt x="340" y="673"/>
                  </a:lnTo>
                  <a:lnTo>
                    <a:pt x="340" y="677"/>
                  </a:lnTo>
                  <a:lnTo>
                    <a:pt x="340" y="684"/>
                  </a:lnTo>
                  <a:lnTo>
                    <a:pt x="338" y="688"/>
                  </a:lnTo>
                  <a:lnTo>
                    <a:pt x="338" y="694"/>
                  </a:lnTo>
                  <a:lnTo>
                    <a:pt x="336" y="698"/>
                  </a:lnTo>
                  <a:lnTo>
                    <a:pt x="336" y="703"/>
                  </a:lnTo>
                  <a:lnTo>
                    <a:pt x="334" y="711"/>
                  </a:lnTo>
                  <a:lnTo>
                    <a:pt x="334" y="720"/>
                  </a:lnTo>
                  <a:lnTo>
                    <a:pt x="332" y="730"/>
                  </a:lnTo>
                  <a:lnTo>
                    <a:pt x="332" y="738"/>
                  </a:lnTo>
                  <a:lnTo>
                    <a:pt x="330" y="743"/>
                  </a:lnTo>
                  <a:lnTo>
                    <a:pt x="330" y="751"/>
                  </a:lnTo>
                  <a:lnTo>
                    <a:pt x="329" y="755"/>
                  </a:lnTo>
                  <a:lnTo>
                    <a:pt x="329" y="760"/>
                  </a:lnTo>
                  <a:lnTo>
                    <a:pt x="329" y="768"/>
                  </a:lnTo>
                  <a:lnTo>
                    <a:pt x="329" y="770"/>
                  </a:lnTo>
                  <a:lnTo>
                    <a:pt x="327" y="774"/>
                  </a:lnTo>
                  <a:lnTo>
                    <a:pt x="325" y="779"/>
                  </a:lnTo>
                  <a:lnTo>
                    <a:pt x="325" y="787"/>
                  </a:lnTo>
                  <a:lnTo>
                    <a:pt x="323" y="791"/>
                  </a:lnTo>
                  <a:lnTo>
                    <a:pt x="321" y="796"/>
                  </a:lnTo>
                  <a:lnTo>
                    <a:pt x="319" y="800"/>
                  </a:lnTo>
                  <a:lnTo>
                    <a:pt x="319" y="806"/>
                  </a:lnTo>
                  <a:lnTo>
                    <a:pt x="317" y="812"/>
                  </a:lnTo>
                  <a:lnTo>
                    <a:pt x="315" y="817"/>
                  </a:lnTo>
                  <a:lnTo>
                    <a:pt x="313" y="825"/>
                  </a:lnTo>
                  <a:lnTo>
                    <a:pt x="311" y="831"/>
                  </a:lnTo>
                  <a:lnTo>
                    <a:pt x="310" y="836"/>
                  </a:lnTo>
                  <a:lnTo>
                    <a:pt x="308" y="844"/>
                  </a:lnTo>
                  <a:lnTo>
                    <a:pt x="304" y="850"/>
                  </a:lnTo>
                  <a:lnTo>
                    <a:pt x="304" y="855"/>
                  </a:lnTo>
                  <a:lnTo>
                    <a:pt x="300" y="861"/>
                  </a:lnTo>
                  <a:lnTo>
                    <a:pt x="298" y="869"/>
                  </a:lnTo>
                  <a:lnTo>
                    <a:pt x="296" y="874"/>
                  </a:lnTo>
                  <a:lnTo>
                    <a:pt x="294" y="882"/>
                  </a:lnTo>
                  <a:lnTo>
                    <a:pt x="291" y="888"/>
                  </a:lnTo>
                  <a:lnTo>
                    <a:pt x="289" y="893"/>
                  </a:lnTo>
                  <a:lnTo>
                    <a:pt x="285" y="899"/>
                  </a:lnTo>
                  <a:lnTo>
                    <a:pt x="283" y="905"/>
                  </a:lnTo>
                  <a:lnTo>
                    <a:pt x="279" y="909"/>
                  </a:lnTo>
                  <a:lnTo>
                    <a:pt x="277" y="914"/>
                  </a:lnTo>
                  <a:lnTo>
                    <a:pt x="273" y="920"/>
                  </a:lnTo>
                  <a:lnTo>
                    <a:pt x="272" y="924"/>
                  </a:lnTo>
                  <a:lnTo>
                    <a:pt x="264" y="931"/>
                  </a:lnTo>
                  <a:lnTo>
                    <a:pt x="258" y="939"/>
                  </a:lnTo>
                  <a:lnTo>
                    <a:pt x="251" y="945"/>
                  </a:lnTo>
                  <a:lnTo>
                    <a:pt x="245" y="952"/>
                  </a:lnTo>
                  <a:lnTo>
                    <a:pt x="237" y="960"/>
                  </a:lnTo>
                  <a:lnTo>
                    <a:pt x="230" y="966"/>
                  </a:lnTo>
                  <a:lnTo>
                    <a:pt x="224" y="971"/>
                  </a:lnTo>
                  <a:lnTo>
                    <a:pt x="218" y="977"/>
                  </a:lnTo>
                  <a:lnTo>
                    <a:pt x="211" y="981"/>
                  </a:lnTo>
                  <a:lnTo>
                    <a:pt x="207" y="985"/>
                  </a:lnTo>
                  <a:lnTo>
                    <a:pt x="201" y="988"/>
                  </a:lnTo>
                  <a:lnTo>
                    <a:pt x="197" y="992"/>
                  </a:lnTo>
                  <a:lnTo>
                    <a:pt x="192" y="996"/>
                  </a:lnTo>
                  <a:lnTo>
                    <a:pt x="190" y="998"/>
                  </a:lnTo>
                  <a:lnTo>
                    <a:pt x="188" y="998"/>
                  </a:lnTo>
                  <a:lnTo>
                    <a:pt x="182" y="1002"/>
                  </a:lnTo>
                  <a:lnTo>
                    <a:pt x="178" y="1004"/>
                  </a:lnTo>
                  <a:lnTo>
                    <a:pt x="173" y="1007"/>
                  </a:lnTo>
                  <a:lnTo>
                    <a:pt x="169" y="1009"/>
                  </a:lnTo>
                  <a:lnTo>
                    <a:pt x="163" y="1013"/>
                  </a:lnTo>
                  <a:lnTo>
                    <a:pt x="157" y="1015"/>
                  </a:lnTo>
                  <a:lnTo>
                    <a:pt x="150" y="1021"/>
                  </a:lnTo>
                  <a:lnTo>
                    <a:pt x="144" y="1023"/>
                  </a:lnTo>
                  <a:lnTo>
                    <a:pt x="137" y="1028"/>
                  </a:lnTo>
                  <a:lnTo>
                    <a:pt x="129" y="1032"/>
                  </a:lnTo>
                  <a:lnTo>
                    <a:pt x="121" y="1036"/>
                  </a:lnTo>
                  <a:lnTo>
                    <a:pt x="114" y="1040"/>
                  </a:lnTo>
                  <a:lnTo>
                    <a:pt x="108" y="1043"/>
                  </a:lnTo>
                  <a:lnTo>
                    <a:pt x="100" y="1047"/>
                  </a:lnTo>
                  <a:lnTo>
                    <a:pt x="93" y="1049"/>
                  </a:lnTo>
                  <a:lnTo>
                    <a:pt x="85" y="1053"/>
                  </a:lnTo>
                  <a:lnTo>
                    <a:pt x="78" y="1055"/>
                  </a:lnTo>
                  <a:lnTo>
                    <a:pt x="70" y="1057"/>
                  </a:lnTo>
                  <a:lnTo>
                    <a:pt x="64" y="1059"/>
                  </a:lnTo>
                  <a:lnTo>
                    <a:pt x="59" y="1061"/>
                  </a:lnTo>
                  <a:lnTo>
                    <a:pt x="53" y="1062"/>
                  </a:lnTo>
                  <a:lnTo>
                    <a:pt x="47" y="1064"/>
                  </a:lnTo>
                  <a:lnTo>
                    <a:pt x="42" y="1064"/>
                  </a:lnTo>
                  <a:lnTo>
                    <a:pt x="38" y="1066"/>
                  </a:lnTo>
                  <a:lnTo>
                    <a:pt x="34" y="1068"/>
                  </a:lnTo>
                  <a:lnTo>
                    <a:pt x="30" y="1070"/>
                  </a:lnTo>
                  <a:lnTo>
                    <a:pt x="28" y="1070"/>
                  </a:lnTo>
                  <a:lnTo>
                    <a:pt x="17" y="1087"/>
                  </a:lnTo>
                  <a:lnTo>
                    <a:pt x="24" y="1106"/>
                  </a:lnTo>
                  <a:lnTo>
                    <a:pt x="28" y="1108"/>
                  </a:lnTo>
                  <a:lnTo>
                    <a:pt x="32" y="1108"/>
                  </a:lnTo>
                  <a:lnTo>
                    <a:pt x="38" y="1112"/>
                  </a:lnTo>
                  <a:lnTo>
                    <a:pt x="45" y="1114"/>
                  </a:lnTo>
                  <a:lnTo>
                    <a:pt x="45" y="1118"/>
                  </a:lnTo>
                  <a:lnTo>
                    <a:pt x="40" y="1120"/>
                  </a:lnTo>
                  <a:lnTo>
                    <a:pt x="34" y="1125"/>
                  </a:lnTo>
                  <a:lnTo>
                    <a:pt x="28" y="1129"/>
                  </a:lnTo>
                  <a:lnTo>
                    <a:pt x="26" y="1131"/>
                  </a:lnTo>
                  <a:lnTo>
                    <a:pt x="24" y="1131"/>
                  </a:lnTo>
                  <a:lnTo>
                    <a:pt x="23" y="1127"/>
                  </a:lnTo>
                  <a:lnTo>
                    <a:pt x="19" y="1125"/>
                  </a:lnTo>
                  <a:lnTo>
                    <a:pt x="17" y="1123"/>
                  </a:lnTo>
                  <a:lnTo>
                    <a:pt x="13" y="1120"/>
                  </a:lnTo>
                  <a:lnTo>
                    <a:pt x="9" y="1114"/>
                  </a:lnTo>
                  <a:lnTo>
                    <a:pt x="4" y="1108"/>
                  </a:lnTo>
                  <a:lnTo>
                    <a:pt x="2" y="1104"/>
                  </a:lnTo>
                  <a:lnTo>
                    <a:pt x="0" y="1099"/>
                  </a:lnTo>
                  <a:lnTo>
                    <a:pt x="2" y="1093"/>
                  </a:lnTo>
                  <a:lnTo>
                    <a:pt x="2" y="1089"/>
                  </a:lnTo>
                  <a:lnTo>
                    <a:pt x="4" y="1083"/>
                  </a:lnTo>
                  <a:lnTo>
                    <a:pt x="4" y="1078"/>
                  </a:lnTo>
                  <a:lnTo>
                    <a:pt x="5" y="1074"/>
                  </a:lnTo>
                  <a:lnTo>
                    <a:pt x="7" y="1068"/>
                  </a:lnTo>
                  <a:lnTo>
                    <a:pt x="11" y="1062"/>
                  </a:lnTo>
                  <a:lnTo>
                    <a:pt x="15" y="1059"/>
                  </a:lnTo>
                  <a:lnTo>
                    <a:pt x="19" y="1057"/>
                  </a:lnTo>
                  <a:lnTo>
                    <a:pt x="24" y="1053"/>
                  </a:lnTo>
                  <a:lnTo>
                    <a:pt x="28" y="1053"/>
                  </a:lnTo>
                  <a:lnTo>
                    <a:pt x="30" y="1051"/>
                  </a:lnTo>
                  <a:lnTo>
                    <a:pt x="32" y="1051"/>
                  </a:lnTo>
                  <a:lnTo>
                    <a:pt x="36" y="1049"/>
                  </a:lnTo>
                  <a:lnTo>
                    <a:pt x="42" y="1047"/>
                  </a:lnTo>
                  <a:lnTo>
                    <a:pt x="51" y="1043"/>
                  </a:lnTo>
                  <a:lnTo>
                    <a:pt x="53" y="1042"/>
                  </a:lnTo>
                  <a:lnTo>
                    <a:pt x="59" y="1040"/>
                  </a:lnTo>
                  <a:lnTo>
                    <a:pt x="64" y="1038"/>
                  </a:lnTo>
                  <a:lnTo>
                    <a:pt x="70" y="1036"/>
                  </a:lnTo>
                  <a:lnTo>
                    <a:pt x="74" y="1034"/>
                  </a:lnTo>
                  <a:lnTo>
                    <a:pt x="81" y="1032"/>
                  </a:lnTo>
                  <a:lnTo>
                    <a:pt x="87" y="1030"/>
                  </a:lnTo>
                  <a:lnTo>
                    <a:pt x="95" y="1026"/>
                  </a:lnTo>
                  <a:lnTo>
                    <a:pt x="100" y="1023"/>
                  </a:lnTo>
                  <a:lnTo>
                    <a:pt x="108" y="1021"/>
                  </a:lnTo>
                  <a:lnTo>
                    <a:pt x="114" y="1017"/>
                  </a:lnTo>
                  <a:lnTo>
                    <a:pt x="121" y="1015"/>
                  </a:lnTo>
                  <a:lnTo>
                    <a:pt x="127" y="1011"/>
                  </a:lnTo>
                  <a:lnTo>
                    <a:pt x="135" y="1007"/>
                  </a:lnTo>
                  <a:lnTo>
                    <a:pt x="140" y="1005"/>
                  </a:lnTo>
                  <a:lnTo>
                    <a:pt x="148" y="1002"/>
                  </a:lnTo>
                  <a:lnTo>
                    <a:pt x="154" y="998"/>
                  </a:lnTo>
                  <a:lnTo>
                    <a:pt x="159" y="996"/>
                  </a:lnTo>
                  <a:lnTo>
                    <a:pt x="165" y="992"/>
                  </a:lnTo>
                  <a:lnTo>
                    <a:pt x="171" y="988"/>
                  </a:lnTo>
                  <a:lnTo>
                    <a:pt x="176" y="986"/>
                  </a:lnTo>
                  <a:lnTo>
                    <a:pt x="180" y="983"/>
                  </a:lnTo>
                  <a:lnTo>
                    <a:pt x="186" y="979"/>
                  </a:lnTo>
                  <a:lnTo>
                    <a:pt x="192" y="977"/>
                  </a:lnTo>
                  <a:lnTo>
                    <a:pt x="199" y="969"/>
                  </a:lnTo>
                  <a:lnTo>
                    <a:pt x="207" y="962"/>
                  </a:lnTo>
                  <a:lnTo>
                    <a:pt x="213" y="952"/>
                  </a:lnTo>
                  <a:lnTo>
                    <a:pt x="222" y="945"/>
                  </a:lnTo>
                  <a:lnTo>
                    <a:pt x="228" y="937"/>
                  </a:lnTo>
                  <a:lnTo>
                    <a:pt x="235" y="928"/>
                  </a:lnTo>
                  <a:lnTo>
                    <a:pt x="243" y="920"/>
                  </a:lnTo>
                  <a:lnTo>
                    <a:pt x="249" y="912"/>
                  </a:lnTo>
                  <a:lnTo>
                    <a:pt x="254" y="903"/>
                  </a:lnTo>
                  <a:lnTo>
                    <a:pt x="260" y="897"/>
                  </a:lnTo>
                  <a:lnTo>
                    <a:pt x="264" y="890"/>
                  </a:lnTo>
                  <a:lnTo>
                    <a:pt x="268" y="886"/>
                  </a:lnTo>
                  <a:lnTo>
                    <a:pt x="270" y="880"/>
                  </a:lnTo>
                  <a:lnTo>
                    <a:pt x="273" y="878"/>
                  </a:lnTo>
                  <a:lnTo>
                    <a:pt x="275" y="874"/>
                  </a:lnTo>
                  <a:lnTo>
                    <a:pt x="275" y="872"/>
                  </a:lnTo>
                  <a:lnTo>
                    <a:pt x="279" y="867"/>
                  </a:lnTo>
                  <a:lnTo>
                    <a:pt x="281" y="861"/>
                  </a:lnTo>
                  <a:lnTo>
                    <a:pt x="283" y="857"/>
                  </a:lnTo>
                  <a:lnTo>
                    <a:pt x="285" y="852"/>
                  </a:lnTo>
                  <a:lnTo>
                    <a:pt x="289" y="844"/>
                  </a:lnTo>
                  <a:lnTo>
                    <a:pt x="289" y="838"/>
                  </a:lnTo>
                  <a:lnTo>
                    <a:pt x="291" y="834"/>
                  </a:lnTo>
                  <a:lnTo>
                    <a:pt x="291" y="831"/>
                  </a:lnTo>
                  <a:lnTo>
                    <a:pt x="292" y="825"/>
                  </a:lnTo>
                  <a:lnTo>
                    <a:pt x="294" y="821"/>
                  </a:lnTo>
                  <a:lnTo>
                    <a:pt x="296" y="815"/>
                  </a:lnTo>
                  <a:lnTo>
                    <a:pt x="296" y="812"/>
                  </a:lnTo>
                  <a:lnTo>
                    <a:pt x="298" y="806"/>
                  </a:lnTo>
                  <a:lnTo>
                    <a:pt x="298" y="800"/>
                  </a:lnTo>
                  <a:lnTo>
                    <a:pt x="300" y="795"/>
                  </a:lnTo>
                  <a:lnTo>
                    <a:pt x="302" y="789"/>
                  </a:lnTo>
                  <a:lnTo>
                    <a:pt x="304" y="781"/>
                  </a:lnTo>
                  <a:lnTo>
                    <a:pt x="304" y="776"/>
                  </a:lnTo>
                  <a:lnTo>
                    <a:pt x="306" y="768"/>
                  </a:lnTo>
                  <a:lnTo>
                    <a:pt x="306" y="762"/>
                  </a:lnTo>
                  <a:lnTo>
                    <a:pt x="308" y="755"/>
                  </a:lnTo>
                  <a:lnTo>
                    <a:pt x="308" y="747"/>
                  </a:lnTo>
                  <a:lnTo>
                    <a:pt x="310" y="741"/>
                  </a:lnTo>
                  <a:lnTo>
                    <a:pt x="310" y="734"/>
                  </a:lnTo>
                  <a:lnTo>
                    <a:pt x="311" y="726"/>
                  </a:lnTo>
                  <a:lnTo>
                    <a:pt x="311" y="719"/>
                  </a:lnTo>
                  <a:lnTo>
                    <a:pt x="311" y="711"/>
                  </a:lnTo>
                  <a:lnTo>
                    <a:pt x="313" y="703"/>
                  </a:lnTo>
                  <a:lnTo>
                    <a:pt x="315" y="698"/>
                  </a:lnTo>
                  <a:lnTo>
                    <a:pt x="315" y="690"/>
                  </a:lnTo>
                  <a:lnTo>
                    <a:pt x="317" y="682"/>
                  </a:lnTo>
                  <a:lnTo>
                    <a:pt x="317" y="675"/>
                  </a:lnTo>
                  <a:lnTo>
                    <a:pt x="319" y="667"/>
                  </a:lnTo>
                  <a:lnTo>
                    <a:pt x="319" y="660"/>
                  </a:lnTo>
                  <a:lnTo>
                    <a:pt x="321" y="652"/>
                  </a:lnTo>
                  <a:lnTo>
                    <a:pt x="321" y="644"/>
                  </a:lnTo>
                  <a:lnTo>
                    <a:pt x="323" y="639"/>
                  </a:lnTo>
                  <a:lnTo>
                    <a:pt x="323" y="631"/>
                  </a:lnTo>
                  <a:lnTo>
                    <a:pt x="325" y="624"/>
                  </a:lnTo>
                  <a:lnTo>
                    <a:pt x="325" y="616"/>
                  </a:lnTo>
                  <a:lnTo>
                    <a:pt x="327" y="608"/>
                  </a:lnTo>
                  <a:lnTo>
                    <a:pt x="327" y="601"/>
                  </a:lnTo>
                  <a:lnTo>
                    <a:pt x="329" y="593"/>
                  </a:lnTo>
                  <a:lnTo>
                    <a:pt x="329" y="586"/>
                  </a:lnTo>
                  <a:lnTo>
                    <a:pt x="330" y="580"/>
                  </a:lnTo>
                  <a:lnTo>
                    <a:pt x="332" y="572"/>
                  </a:lnTo>
                  <a:lnTo>
                    <a:pt x="332" y="565"/>
                  </a:lnTo>
                  <a:lnTo>
                    <a:pt x="334" y="559"/>
                  </a:lnTo>
                  <a:lnTo>
                    <a:pt x="336" y="551"/>
                  </a:lnTo>
                  <a:lnTo>
                    <a:pt x="336" y="544"/>
                  </a:lnTo>
                  <a:lnTo>
                    <a:pt x="338" y="538"/>
                  </a:lnTo>
                  <a:lnTo>
                    <a:pt x="338" y="532"/>
                  </a:lnTo>
                  <a:lnTo>
                    <a:pt x="342" y="527"/>
                  </a:lnTo>
                  <a:lnTo>
                    <a:pt x="342" y="519"/>
                  </a:lnTo>
                  <a:lnTo>
                    <a:pt x="344" y="513"/>
                  </a:lnTo>
                  <a:lnTo>
                    <a:pt x="346" y="508"/>
                  </a:lnTo>
                  <a:lnTo>
                    <a:pt x="346" y="500"/>
                  </a:lnTo>
                  <a:lnTo>
                    <a:pt x="348" y="494"/>
                  </a:lnTo>
                  <a:lnTo>
                    <a:pt x="349" y="489"/>
                  </a:lnTo>
                  <a:lnTo>
                    <a:pt x="351" y="483"/>
                  </a:lnTo>
                  <a:lnTo>
                    <a:pt x="353" y="477"/>
                  </a:lnTo>
                  <a:lnTo>
                    <a:pt x="353" y="470"/>
                  </a:lnTo>
                  <a:lnTo>
                    <a:pt x="355" y="464"/>
                  </a:lnTo>
                  <a:lnTo>
                    <a:pt x="357" y="458"/>
                  </a:lnTo>
                  <a:lnTo>
                    <a:pt x="359" y="452"/>
                  </a:lnTo>
                  <a:lnTo>
                    <a:pt x="361" y="445"/>
                  </a:lnTo>
                  <a:lnTo>
                    <a:pt x="365" y="439"/>
                  </a:lnTo>
                  <a:lnTo>
                    <a:pt x="367" y="433"/>
                  </a:lnTo>
                  <a:lnTo>
                    <a:pt x="368" y="428"/>
                  </a:lnTo>
                  <a:lnTo>
                    <a:pt x="370" y="422"/>
                  </a:lnTo>
                  <a:lnTo>
                    <a:pt x="372" y="416"/>
                  </a:lnTo>
                  <a:lnTo>
                    <a:pt x="376" y="411"/>
                  </a:lnTo>
                  <a:lnTo>
                    <a:pt x="378" y="403"/>
                  </a:lnTo>
                  <a:lnTo>
                    <a:pt x="380" y="397"/>
                  </a:lnTo>
                  <a:lnTo>
                    <a:pt x="384" y="392"/>
                  </a:lnTo>
                  <a:lnTo>
                    <a:pt x="386" y="386"/>
                  </a:lnTo>
                  <a:lnTo>
                    <a:pt x="389" y="380"/>
                  </a:lnTo>
                  <a:lnTo>
                    <a:pt x="391" y="375"/>
                  </a:lnTo>
                  <a:lnTo>
                    <a:pt x="395" y="369"/>
                  </a:lnTo>
                  <a:lnTo>
                    <a:pt x="397" y="363"/>
                  </a:lnTo>
                  <a:lnTo>
                    <a:pt x="399" y="357"/>
                  </a:lnTo>
                  <a:lnTo>
                    <a:pt x="401" y="352"/>
                  </a:lnTo>
                  <a:lnTo>
                    <a:pt x="405" y="346"/>
                  </a:lnTo>
                  <a:lnTo>
                    <a:pt x="408" y="340"/>
                  </a:lnTo>
                  <a:lnTo>
                    <a:pt x="412" y="337"/>
                  </a:lnTo>
                  <a:lnTo>
                    <a:pt x="414" y="331"/>
                  </a:lnTo>
                  <a:lnTo>
                    <a:pt x="416" y="325"/>
                  </a:lnTo>
                  <a:lnTo>
                    <a:pt x="420" y="318"/>
                  </a:lnTo>
                  <a:lnTo>
                    <a:pt x="422" y="314"/>
                  </a:lnTo>
                  <a:lnTo>
                    <a:pt x="425" y="308"/>
                  </a:lnTo>
                  <a:lnTo>
                    <a:pt x="429" y="302"/>
                  </a:lnTo>
                  <a:lnTo>
                    <a:pt x="431" y="297"/>
                  </a:lnTo>
                  <a:lnTo>
                    <a:pt x="435" y="291"/>
                  </a:lnTo>
                  <a:lnTo>
                    <a:pt x="439" y="285"/>
                  </a:lnTo>
                  <a:lnTo>
                    <a:pt x="443" y="281"/>
                  </a:lnTo>
                  <a:lnTo>
                    <a:pt x="444" y="276"/>
                  </a:lnTo>
                  <a:lnTo>
                    <a:pt x="448" y="270"/>
                  </a:lnTo>
                  <a:lnTo>
                    <a:pt x="452" y="266"/>
                  </a:lnTo>
                  <a:lnTo>
                    <a:pt x="456" y="261"/>
                  </a:lnTo>
                  <a:lnTo>
                    <a:pt x="458" y="255"/>
                  </a:lnTo>
                  <a:lnTo>
                    <a:pt x="463" y="251"/>
                  </a:lnTo>
                  <a:lnTo>
                    <a:pt x="465" y="247"/>
                  </a:lnTo>
                  <a:lnTo>
                    <a:pt x="469" y="242"/>
                  </a:lnTo>
                  <a:lnTo>
                    <a:pt x="471" y="236"/>
                  </a:lnTo>
                  <a:lnTo>
                    <a:pt x="477" y="232"/>
                  </a:lnTo>
                  <a:lnTo>
                    <a:pt x="484" y="223"/>
                  </a:lnTo>
                  <a:lnTo>
                    <a:pt x="492" y="213"/>
                  </a:lnTo>
                  <a:lnTo>
                    <a:pt x="500" y="205"/>
                  </a:lnTo>
                  <a:lnTo>
                    <a:pt x="505" y="196"/>
                  </a:lnTo>
                  <a:lnTo>
                    <a:pt x="513" y="188"/>
                  </a:lnTo>
                  <a:lnTo>
                    <a:pt x="522" y="181"/>
                  </a:lnTo>
                  <a:lnTo>
                    <a:pt x="528" y="171"/>
                  </a:lnTo>
                  <a:lnTo>
                    <a:pt x="534" y="166"/>
                  </a:lnTo>
                  <a:lnTo>
                    <a:pt x="539" y="158"/>
                  </a:lnTo>
                  <a:lnTo>
                    <a:pt x="547" y="152"/>
                  </a:lnTo>
                  <a:lnTo>
                    <a:pt x="551" y="147"/>
                  </a:lnTo>
                  <a:lnTo>
                    <a:pt x="557" y="143"/>
                  </a:lnTo>
                  <a:lnTo>
                    <a:pt x="560" y="137"/>
                  </a:lnTo>
                  <a:lnTo>
                    <a:pt x="566" y="133"/>
                  </a:lnTo>
                  <a:lnTo>
                    <a:pt x="574" y="126"/>
                  </a:lnTo>
                  <a:lnTo>
                    <a:pt x="581" y="120"/>
                  </a:lnTo>
                  <a:lnTo>
                    <a:pt x="587" y="114"/>
                  </a:lnTo>
                  <a:lnTo>
                    <a:pt x="595" y="109"/>
                  </a:lnTo>
                  <a:lnTo>
                    <a:pt x="600" y="105"/>
                  </a:lnTo>
                  <a:lnTo>
                    <a:pt x="606" y="101"/>
                  </a:lnTo>
                  <a:lnTo>
                    <a:pt x="612" y="97"/>
                  </a:lnTo>
                  <a:lnTo>
                    <a:pt x="619" y="95"/>
                  </a:lnTo>
                  <a:lnTo>
                    <a:pt x="625" y="91"/>
                  </a:lnTo>
                  <a:lnTo>
                    <a:pt x="635" y="88"/>
                  </a:lnTo>
                  <a:lnTo>
                    <a:pt x="638" y="86"/>
                  </a:lnTo>
                  <a:lnTo>
                    <a:pt x="644" y="84"/>
                  </a:lnTo>
                  <a:lnTo>
                    <a:pt x="648" y="82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5" y="74"/>
                  </a:lnTo>
                  <a:lnTo>
                    <a:pt x="673" y="71"/>
                  </a:lnTo>
                  <a:lnTo>
                    <a:pt x="680" y="69"/>
                  </a:lnTo>
                  <a:lnTo>
                    <a:pt x="686" y="65"/>
                  </a:lnTo>
                  <a:lnTo>
                    <a:pt x="693" y="61"/>
                  </a:lnTo>
                  <a:lnTo>
                    <a:pt x="701" y="59"/>
                  </a:lnTo>
                  <a:lnTo>
                    <a:pt x="711" y="55"/>
                  </a:lnTo>
                  <a:lnTo>
                    <a:pt x="718" y="52"/>
                  </a:lnTo>
                  <a:lnTo>
                    <a:pt x="726" y="50"/>
                  </a:lnTo>
                  <a:lnTo>
                    <a:pt x="733" y="44"/>
                  </a:lnTo>
                  <a:lnTo>
                    <a:pt x="743" y="42"/>
                  </a:lnTo>
                  <a:lnTo>
                    <a:pt x="750" y="38"/>
                  </a:lnTo>
                  <a:lnTo>
                    <a:pt x="760" y="36"/>
                  </a:lnTo>
                  <a:lnTo>
                    <a:pt x="768" y="33"/>
                  </a:lnTo>
                  <a:lnTo>
                    <a:pt x="777" y="31"/>
                  </a:lnTo>
                  <a:lnTo>
                    <a:pt x="783" y="27"/>
                  </a:lnTo>
                  <a:lnTo>
                    <a:pt x="790" y="23"/>
                  </a:lnTo>
                  <a:lnTo>
                    <a:pt x="798" y="19"/>
                  </a:lnTo>
                  <a:lnTo>
                    <a:pt x="806" y="17"/>
                  </a:lnTo>
                  <a:lnTo>
                    <a:pt x="811" y="15"/>
                  </a:lnTo>
                  <a:lnTo>
                    <a:pt x="819" y="12"/>
                  </a:lnTo>
                  <a:lnTo>
                    <a:pt x="825" y="10"/>
                  </a:lnTo>
                  <a:lnTo>
                    <a:pt x="832" y="8"/>
                  </a:lnTo>
                  <a:lnTo>
                    <a:pt x="836" y="6"/>
                  </a:lnTo>
                  <a:lnTo>
                    <a:pt x="840" y="4"/>
                  </a:lnTo>
                  <a:lnTo>
                    <a:pt x="844" y="2"/>
                  </a:lnTo>
                  <a:lnTo>
                    <a:pt x="847" y="2"/>
                  </a:lnTo>
                  <a:lnTo>
                    <a:pt x="853" y="0"/>
                  </a:lnTo>
                  <a:lnTo>
                    <a:pt x="855" y="0"/>
                  </a:lnTo>
                  <a:lnTo>
                    <a:pt x="84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98" name="Freeform 352"/>
            <p:cNvSpPr>
              <a:spLocks/>
            </p:cNvSpPr>
            <p:nvPr/>
          </p:nvSpPr>
          <p:spPr bwMode="auto">
            <a:xfrm>
              <a:off x="4337" y="3413"/>
              <a:ext cx="57" cy="68"/>
            </a:xfrm>
            <a:custGeom>
              <a:avLst/>
              <a:gdLst>
                <a:gd name="T0" fmla="*/ 2 w 114"/>
                <a:gd name="T1" fmla="*/ 1 h 135"/>
                <a:gd name="T2" fmla="*/ 2 w 114"/>
                <a:gd name="T3" fmla="*/ 1 h 135"/>
                <a:gd name="T4" fmla="*/ 2 w 114"/>
                <a:gd name="T5" fmla="*/ 1 h 135"/>
                <a:gd name="T6" fmla="*/ 2 w 114"/>
                <a:gd name="T7" fmla="*/ 1 h 135"/>
                <a:gd name="T8" fmla="*/ 1 w 114"/>
                <a:gd name="T9" fmla="*/ 0 h 135"/>
                <a:gd name="T10" fmla="*/ 1 w 114"/>
                <a:gd name="T11" fmla="*/ 0 h 135"/>
                <a:gd name="T12" fmla="*/ 1 w 114"/>
                <a:gd name="T13" fmla="*/ 1 h 135"/>
                <a:gd name="T14" fmla="*/ 1 w 114"/>
                <a:gd name="T15" fmla="*/ 1 h 135"/>
                <a:gd name="T16" fmla="*/ 1 w 114"/>
                <a:gd name="T17" fmla="*/ 1 h 135"/>
                <a:gd name="T18" fmla="*/ 1 w 114"/>
                <a:gd name="T19" fmla="*/ 1 h 135"/>
                <a:gd name="T20" fmla="*/ 0 w 114"/>
                <a:gd name="T21" fmla="*/ 1 h 135"/>
                <a:gd name="T22" fmla="*/ 0 w 114"/>
                <a:gd name="T23" fmla="*/ 2 h 135"/>
                <a:gd name="T24" fmla="*/ 1 w 114"/>
                <a:gd name="T25" fmla="*/ 2 h 135"/>
                <a:gd name="T26" fmla="*/ 1 w 114"/>
                <a:gd name="T27" fmla="*/ 2 h 135"/>
                <a:gd name="T28" fmla="*/ 1 w 114"/>
                <a:gd name="T29" fmla="*/ 2 h 135"/>
                <a:gd name="T30" fmla="*/ 1 w 114"/>
                <a:gd name="T31" fmla="*/ 2 h 135"/>
                <a:gd name="T32" fmla="*/ 1 w 114"/>
                <a:gd name="T33" fmla="*/ 2 h 135"/>
                <a:gd name="T34" fmla="*/ 1 w 114"/>
                <a:gd name="T35" fmla="*/ 3 h 135"/>
                <a:gd name="T36" fmla="*/ 1 w 114"/>
                <a:gd name="T37" fmla="*/ 3 h 135"/>
                <a:gd name="T38" fmla="*/ 1 w 114"/>
                <a:gd name="T39" fmla="*/ 3 h 135"/>
                <a:gd name="T40" fmla="*/ 1 w 114"/>
                <a:gd name="T41" fmla="*/ 3 h 135"/>
                <a:gd name="T42" fmla="*/ 2 w 114"/>
                <a:gd name="T43" fmla="*/ 3 h 135"/>
                <a:gd name="T44" fmla="*/ 2 w 114"/>
                <a:gd name="T45" fmla="*/ 2 h 135"/>
                <a:gd name="T46" fmla="*/ 2 w 114"/>
                <a:gd name="T47" fmla="*/ 2 h 135"/>
                <a:gd name="T48" fmla="*/ 2 w 114"/>
                <a:gd name="T49" fmla="*/ 2 h 135"/>
                <a:gd name="T50" fmla="*/ 2 w 114"/>
                <a:gd name="T51" fmla="*/ 2 h 135"/>
                <a:gd name="T52" fmla="*/ 2 w 114"/>
                <a:gd name="T53" fmla="*/ 2 h 135"/>
                <a:gd name="T54" fmla="*/ 2 w 114"/>
                <a:gd name="T55" fmla="*/ 2 h 135"/>
                <a:gd name="T56" fmla="*/ 2 w 114"/>
                <a:gd name="T57" fmla="*/ 2 h 135"/>
                <a:gd name="T58" fmla="*/ 2 w 114"/>
                <a:gd name="T59" fmla="*/ 2 h 135"/>
                <a:gd name="T60" fmla="*/ 1 w 114"/>
                <a:gd name="T61" fmla="*/ 2 h 135"/>
                <a:gd name="T62" fmla="*/ 1 w 114"/>
                <a:gd name="T63" fmla="*/ 2 h 135"/>
                <a:gd name="T64" fmla="*/ 1 w 114"/>
                <a:gd name="T65" fmla="*/ 2 h 135"/>
                <a:gd name="T66" fmla="*/ 1 w 114"/>
                <a:gd name="T67" fmla="*/ 2 h 135"/>
                <a:gd name="T68" fmla="*/ 1 w 114"/>
                <a:gd name="T69" fmla="*/ 2 h 135"/>
                <a:gd name="T70" fmla="*/ 1 w 114"/>
                <a:gd name="T71" fmla="*/ 1 h 135"/>
                <a:gd name="T72" fmla="*/ 1 w 114"/>
                <a:gd name="T73" fmla="*/ 1 h 135"/>
                <a:gd name="T74" fmla="*/ 1 w 114"/>
                <a:gd name="T75" fmla="*/ 1 h 135"/>
                <a:gd name="T76" fmla="*/ 1 w 114"/>
                <a:gd name="T77" fmla="*/ 1 h 135"/>
                <a:gd name="T78" fmla="*/ 1 w 114"/>
                <a:gd name="T79" fmla="*/ 1 h 135"/>
                <a:gd name="T80" fmla="*/ 1 w 114"/>
                <a:gd name="T81" fmla="*/ 1 h 135"/>
                <a:gd name="T82" fmla="*/ 2 w 114"/>
                <a:gd name="T83" fmla="*/ 1 h 135"/>
                <a:gd name="T84" fmla="*/ 2 w 114"/>
                <a:gd name="T85" fmla="*/ 1 h 135"/>
                <a:gd name="T86" fmla="*/ 2 w 114"/>
                <a:gd name="T87" fmla="*/ 1 h 135"/>
                <a:gd name="T88" fmla="*/ 2 w 114"/>
                <a:gd name="T89" fmla="*/ 1 h 1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4"/>
                <a:gd name="T136" fmla="*/ 0 h 135"/>
                <a:gd name="T137" fmla="*/ 114 w 114"/>
                <a:gd name="T138" fmla="*/ 135 h 1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4" h="135">
                  <a:moveTo>
                    <a:pt x="107" y="23"/>
                  </a:moveTo>
                  <a:lnTo>
                    <a:pt x="105" y="21"/>
                  </a:lnTo>
                  <a:lnTo>
                    <a:pt x="99" y="17"/>
                  </a:lnTo>
                  <a:lnTo>
                    <a:pt x="93" y="13"/>
                  </a:lnTo>
                  <a:lnTo>
                    <a:pt x="89" y="11"/>
                  </a:lnTo>
                  <a:lnTo>
                    <a:pt x="86" y="7"/>
                  </a:lnTo>
                  <a:lnTo>
                    <a:pt x="80" y="6"/>
                  </a:lnTo>
                  <a:lnTo>
                    <a:pt x="72" y="4"/>
                  </a:lnTo>
                  <a:lnTo>
                    <a:pt x="67" y="2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0" y="2"/>
                  </a:lnTo>
                  <a:lnTo>
                    <a:pt x="34" y="6"/>
                  </a:lnTo>
                  <a:lnTo>
                    <a:pt x="29" y="11"/>
                  </a:lnTo>
                  <a:lnTo>
                    <a:pt x="23" y="15"/>
                  </a:lnTo>
                  <a:lnTo>
                    <a:pt x="17" y="21"/>
                  </a:lnTo>
                  <a:lnTo>
                    <a:pt x="12" y="25"/>
                  </a:lnTo>
                  <a:lnTo>
                    <a:pt x="10" y="30"/>
                  </a:lnTo>
                  <a:lnTo>
                    <a:pt x="4" y="38"/>
                  </a:lnTo>
                  <a:lnTo>
                    <a:pt x="2" y="47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2" y="82"/>
                  </a:lnTo>
                  <a:lnTo>
                    <a:pt x="4" y="89"/>
                  </a:lnTo>
                  <a:lnTo>
                    <a:pt x="4" y="93"/>
                  </a:lnTo>
                  <a:lnTo>
                    <a:pt x="8" y="99"/>
                  </a:lnTo>
                  <a:lnTo>
                    <a:pt x="10" y="104"/>
                  </a:lnTo>
                  <a:lnTo>
                    <a:pt x="15" y="112"/>
                  </a:lnTo>
                  <a:lnTo>
                    <a:pt x="19" y="116"/>
                  </a:lnTo>
                  <a:lnTo>
                    <a:pt x="23" y="122"/>
                  </a:lnTo>
                  <a:lnTo>
                    <a:pt x="27" y="125"/>
                  </a:lnTo>
                  <a:lnTo>
                    <a:pt x="31" y="127"/>
                  </a:lnTo>
                  <a:lnTo>
                    <a:pt x="34" y="129"/>
                  </a:lnTo>
                  <a:lnTo>
                    <a:pt x="38" y="131"/>
                  </a:lnTo>
                  <a:lnTo>
                    <a:pt x="44" y="131"/>
                  </a:lnTo>
                  <a:lnTo>
                    <a:pt x="50" y="133"/>
                  </a:lnTo>
                  <a:lnTo>
                    <a:pt x="53" y="133"/>
                  </a:lnTo>
                  <a:lnTo>
                    <a:pt x="57" y="133"/>
                  </a:lnTo>
                  <a:lnTo>
                    <a:pt x="61" y="133"/>
                  </a:lnTo>
                  <a:lnTo>
                    <a:pt x="65" y="135"/>
                  </a:lnTo>
                  <a:lnTo>
                    <a:pt x="69" y="133"/>
                  </a:lnTo>
                  <a:lnTo>
                    <a:pt x="74" y="131"/>
                  </a:lnTo>
                  <a:lnTo>
                    <a:pt x="76" y="127"/>
                  </a:lnTo>
                  <a:lnTo>
                    <a:pt x="80" y="123"/>
                  </a:lnTo>
                  <a:lnTo>
                    <a:pt x="86" y="120"/>
                  </a:lnTo>
                  <a:lnTo>
                    <a:pt x="91" y="118"/>
                  </a:lnTo>
                  <a:lnTo>
                    <a:pt x="95" y="116"/>
                  </a:lnTo>
                  <a:lnTo>
                    <a:pt x="101" y="112"/>
                  </a:lnTo>
                  <a:lnTo>
                    <a:pt x="103" y="112"/>
                  </a:lnTo>
                  <a:lnTo>
                    <a:pt x="105" y="112"/>
                  </a:lnTo>
                  <a:lnTo>
                    <a:pt x="114" y="93"/>
                  </a:lnTo>
                  <a:lnTo>
                    <a:pt x="101" y="87"/>
                  </a:lnTo>
                  <a:lnTo>
                    <a:pt x="99" y="89"/>
                  </a:lnTo>
                  <a:lnTo>
                    <a:pt x="95" y="91"/>
                  </a:lnTo>
                  <a:lnTo>
                    <a:pt x="88" y="97"/>
                  </a:lnTo>
                  <a:lnTo>
                    <a:pt x="80" y="101"/>
                  </a:lnTo>
                  <a:lnTo>
                    <a:pt x="72" y="104"/>
                  </a:lnTo>
                  <a:lnTo>
                    <a:pt x="63" y="108"/>
                  </a:lnTo>
                  <a:lnTo>
                    <a:pt x="53" y="110"/>
                  </a:lnTo>
                  <a:lnTo>
                    <a:pt x="48" y="108"/>
                  </a:lnTo>
                  <a:lnTo>
                    <a:pt x="40" y="103"/>
                  </a:lnTo>
                  <a:lnTo>
                    <a:pt x="34" y="97"/>
                  </a:lnTo>
                  <a:lnTo>
                    <a:pt x="31" y="91"/>
                  </a:lnTo>
                  <a:lnTo>
                    <a:pt x="25" y="87"/>
                  </a:lnTo>
                  <a:lnTo>
                    <a:pt x="21" y="80"/>
                  </a:lnTo>
                  <a:lnTo>
                    <a:pt x="19" y="74"/>
                  </a:lnTo>
                  <a:lnTo>
                    <a:pt x="19" y="66"/>
                  </a:lnTo>
                  <a:lnTo>
                    <a:pt x="19" y="59"/>
                  </a:lnTo>
                  <a:lnTo>
                    <a:pt x="21" y="49"/>
                  </a:lnTo>
                  <a:lnTo>
                    <a:pt x="23" y="44"/>
                  </a:lnTo>
                  <a:lnTo>
                    <a:pt x="23" y="40"/>
                  </a:lnTo>
                  <a:lnTo>
                    <a:pt x="25" y="36"/>
                  </a:lnTo>
                  <a:lnTo>
                    <a:pt x="29" y="32"/>
                  </a:lnTo>
                  <a:lnTo>
                    <a:pt x="31" y="30"/>
                  </a:lnTo>
                  <a:lnTo>
                    <a:pt x="36" y="26"/>
                  </a:lnTo>
                  <a:lnTo>
                    <a:pt x="42" y="26"/>
                  </a:lnTo>
                  <a:lnTo>
                    <a:pt x="46" y="25"/>
                  </a:lnTo>
                  <a:lnTo>
                    <a:pt x="51" y="25"/>
                  </a:lnTo>
                  <a:lnTo>
                    <a:pt x="55" y="23"/>
                  </a:lnTo>
                  <a:lnTo>
                    <a:pt x="59" y="25"/>
                  </a:lnTo>
                  <a:lnTo>
                    <a:pt x="65" y="26"/>
                  </a:lnTo>
                  <a:lnTo>
                    <a:pt x="70" y="28"/>
                  </a:lnTo>
                  <a:lnTo>
                    <a:pt x="76" y="32"/>
                  </a:lnTo>
                  <a:lnTo>
                    <a:pt x="86" y="38"/>
                  </a:lnTo>
                  <a:lnTo>
                    <a:pt x="91" y="42"/>
                  </a:lnTo>
                  <a:lnTo>
                    <a:pt x="95" y="45"/>
                  </a:lnTo>
                  <a:lnTo>
                    <a:pt x="10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99" name="Freeform 353"/>
            <p:cNvSpPr>
              <a:spLocks/>
            </p:cNvSpPr>
            <p:nvPr/>
          </p:nvSpPr>
          <p:spPr bwMode="auto">
            <a:xfrm>
              <a:off x="4355" y="3433"/>
              <a:ext cx="27" cy="26"/>
            </a:xfrm>
            <a:custGeom>
              <a:avLst/>
              <a:gdLst>
                <a:gd name="T0" fmla="*/ 1 w 53"/>
                <a:gd name="T1" fmla="*/ 0 h 51"/>
                <a:gd name="T2" fmla="*/ 1 w 53"/>
                <a:gd name="T3" fmla="*/ 0 h 51"/>
                <a:gd name="T4" fmla="*/ 1 w 53"/>
                <a:gd name="T5" fmla="*/ 1 h 51"/>
                <a:gd name="T6" fmla="*/ 1 w 53"/>
                <a:gd name="T7" fmla="*/ 1 h 51"/>
                <a:gd name="T8" fmla="*/ 0 w 53"/>
                <a:gd name="T9" fmla="*/ 1 h 51"/>
                <a:gd name="T10" fmla="*/ 0 w 53"/>
                <a:gd name="T11" fmla="*/ 1 h 51"/>
                <a:gd name="T12" fmla="*/ 0 w 53"/>
                <a:gd name="T13" fmla="*/ 1 h 51"/>
                <a:gd name="T14" fmla="*/ 0 w 53"/>
                <a:gd name="T15" fmla="*/ 1 h 51"/>
                <a:gd name="T16" fmla="*/ 0 w 53"/>
                <a:gd name="T17" fmla="*/ 1 h 51"/>
                <a:gd name="T18" fmla="*/ 1 w 53"/>
                <a:gd name="T19" fmla="*/ 1 h 51"/>
                <a:gd name="T20" fmla="*/ 1 w 53"/>
                <a:gd name="T21" fmla="*/ 1 h 51"/>
                <a:gd name="T22" fmla="*/ 1 w 53"/>
                <a:gd name="T23" fmla="*/ 1 h 51"/>
                <a:gd name="T24" fmla="*/ 1 w 53"/>
                <a:gd name="T25" fmla="*/ 1 h 51"/>
                <a:gd name="T26" fmla="*/ 1 w 53"/>
                <a:gd name="T27" fmla="*/ 1 h 51"/>
                <a:gd name="T28" fmla="*/ 1 w 53"/>
                <a:gd name="T29" fmla="*/ 1 h 51"/>
                <a:gd name="T30" fmla="*/ 1 w 53"/>
                <a:gd name="T31" fmla="*/ 1 h 51"/>
                <a:gd name="T32" fmla="*/ 1 w 53"/>
                <a:gd name="T33" fmla="*/ 1 h 51"/>
                <a:gd name="T34" fmla="*/ 1 w 53"/>
                <a:gd name="T35" fmla="*/ 1 h 51"/>
                <a:gd name="T36" fmla="*/ 1 w 53"/>
                <a:gd name="T37" fmla="*/ 1 h 51"/>
                <a:gd name="T38" fmla="*/ 1 w 53"/>
                <a:gd name="T39" fmla="*/ 1 h 51"/>
                <a:gd name="T40" fmla="*/ 1 w 53"/>
                <a:gd name="T41" fmla="*/ 1 h 51"/>
                <a:gd name="T42" fmla="*/ 1 w 53"/>
                <a:gd name="T43" fmla="*/ 1 h 51"/>
                <a:gd name="T44" fmla="*/ 1 w 53"/>
                <a:gd name="T45" fmla="*/ 1 h 51"/>
                <a:gd name="T46" fmla="*/ 1 w 53"/>
                <a:gd name="T47" fmla="*/ 1 h 51"/>
                <a:gd name="T48" fmla="*/ 1 w 53"/>
                <a:gd name="T49" fmla="*/ 1 h 51"/>
                <a:gd name="T50" fmla="*/ 1 w 53"/>
                <a:gd name="T51" fmla="*/ 1 h 51"/>
                <a:gd name="T52" fmla="*/ 1 w 53"/>
                <a:gd name="T53" fmla="*/ 1 h 51"/>
                <a:gd name="T54" fmla="*/ 1 w 53"/>
                <a:gd name="T55" fmla="*/ 0 h 51"/>
                <a:gd name="T56" fmla="*/ 1 w 53"/>
                <a:gd name="T57" fmla="*/ 0 h 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"/>
                <a:gd name="T88" fmla="*/ 0 h 51"/>
                <a:gd name="T89" fmla="*/ 53 w 53"/>
                <a:gd name="T90" fmla="*/ 51 h 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" h="51">
                  <a:moveTo>
                    <a:pt x="17" y="0"/>
                  </a:moveTo>
                  <a:lnTo>
                    <a:pt x="14" y="0"/>
                  </a:lnTo>
                  <a:lnTo>
                    <a:pt x="8" y="4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4" y="40"/>
                  </a:lnTo>
                  <a:lnTo>
                    <a:pt x="8" y="44"/>
                  </a:lnTo>
                  <a:lnTo>
                    <a:pt x="12" y="49"/>
                  </a:lnTo>
                  <a:lnTo>
                    <a:pt x="19" y="51"/>
                  </a:lnTo>
                  <a:lnTo>
                    <a:pt x="29" y="51"/>
                  </a:lnTo>
                  <a:lnTo>
                    <a:pt x="36" y="47"/>
                  </a:lnTo>
                  <a:lnTo>
                    <a:pt x="44" y="44"/>
                  </a:lnTo>
                  <a:lnTo>
                    <a:pt x="48" y="40"/>
                  </a:lnTo>
                  <a:lnTo>
                    <a:pt x="52" y="36"/>
                  </a:lnTo>
                  <a:lnTo>
                    <a:pt x="52" y="32"/>
                  </a:lnTo>
                  <a:lnTo>
                    <a:pt x="53" y="28"/>
                  </a:lnTo>
                  <a:lnTo>
                    <a:pt x="52" y="23"/>
                  </a:lnTo>
                  <a:lnTo>
                    <a:pt x="50" y="17"/>
                  </a:lnTo>
                  <a:lnTo>
                    <a:pt x="48" y="13"/>
                  </a:lnTo>
                  <a:lnTo>
                    <a:pt x="48" y="9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00" name="Freeform 354"/>
            <p:cNvSpPr>
              <a:spLocks/>
            </p:cNvSpPr>
            <p:nvPr/>
          </p:nvSpPr>
          <p:spPr bwMode="auto">
            <a:xfrm>
              <a:off x="4310" y="3384"/>
              <a:ext cx="103" cy="119"/>
            </a:xfrm>
            <a:custGeom>
              <a:avLst/>
              <a:gdLst>
                <a:gd name="T0" fmla="*/ 3 w 205"/>
                <a:gd name="T1" fmla="*/ 1 h 238"/>
                <a:gd name="T2" fmla="*/ 3 w 205"/>
                <a:gd name="T3" fmla="*/ 1 h 238"/>
                <a:gd name="T4" fmla="*/ 3 w 205"/>
                <a:gd name="T5" fmla="*/ 1 h 238"/>
                <a:gd name="T6" fmla="*/ 2 w 205"/>
                <a:gd name="T7" fmla="*/ 1 h 238"/>
                <a:gd name="T8" fmla="*/ 2 w 205"/>
                <a:gd name="T9" fmla="*/ 1 h 238"/>
                <a:gd name="T10" fmla="*/ 2 w 205"/>
                <a:gd name="T11" fmla="*/ 1 h 238"/>
                <a:gd name="T12" fmla="*/ 2 w 205"/>
                <a:gd name="T13" fmla="*/ 1 h 238"/>
                <a:gd name="T14" fmla="*/ 1 w 205"/>
                <a:gd name="T15" fmla="*/ 1 h 238"/>
                <a:gd name="T16" fmla="*/ 1 w 205"/>
                <a:gd name="T17" fmla="*/ 1 h 238"/>
                <a:gd name="T18" fmla="*/ 1 w 205"/>
                <a:gd name="T19" fmla="*/ 2 h 238"/>
                <a:gd name="T20" fmla="*/ 1 w 205"/>
                <a:gd name="T21" fmla="*/ 2 h 238"/>
                <a:gd name="T22" fmla="*/ 1 w 205"/>
                <a:gd name="T23" fmla="*/ 2 h 238"/>
                <a:gd name="T24" fmla="*/ 1 w 205"/>
                <a:gd name="T25" fmla="*/ 2 h 238"/>
                <a:gd name="T26" fmla="*/ 1 w 205"/>
                <a:gd name="T27" fmla="*/ 3 h 238"/>
                <a:gd name="T28" fmla="*/ 1 w 205"/>
                <a:gd name="T29" fmla="*/ 3 h 238"/>
                <a:gd name="T30" fmla="*/ 1 w 205"/>
                <a:gd name="T31" fmla="*/ 3 h 238"/>
                <a:gd name="T32" fmla="*/ 1 w 205"/>
                <a:gd name="T33" fmla="*/ 3 h 238"/>
                <a:gd name="T34" fmla="*/ 1 w 205"/>
                <a:gd name="T35" fmla="*/ 4 h 238"/>
                <a:gd name="T36" fmla="*/ 2 w 205"/>
                <a:gd name="T37" fmla="*/ 4 h 238"/>
                <a:gd name="T38" fmla="*/ 2 w 205"/>
                <a:gd name="T39" fmla="*/ 4 h 238"/>
                <a:gd name="T40" fmla="*/ 2 w 205"/>
                <a:gd name="T41" fmla="*/ 4 h 238"/>
                <a:gd name="T42" fmla="*/ 3 w 205"/>
                <a:gd name="T43" fmla="*/ 4 h 238"/>
                <a:gd name="T44" fmla="*/ 3 w 205"/>
                <a:gd name="T45" fmla="*/ 4 h 238"/>
                <a:gd name="T46" fmla="*/ 3 w 205"/>
                <a:gd name="T47" fmla="*/ 3 h 238"/>
                <a:gd name="T48" fmla="*/ 3 w 205"/>
                <a:gd name="T49" fmla="*/ 3 h 238"/>
                <a:gd name="T50" fmla="*/ 4 w 205"/>
                <a:gd name="T51" fmla="*/ 3 h 238"/>
                <a:gd name="T52" fmla="*/ 3 w 205"/>
                <a:gd name="T53" fmla="*/ 3 h 238"/>
                <a:gd name="T54" fmla="*/ 3 w 205"/>
                <a:gd name="T55" fmla="*/ 4 h 238"/>
                <a:gd name="T56" fmla="*/ 3 w 205"/>
                <a:gd name="T57" fmla="*/ 4 h 238"/>
                <a:gd name="T58" fmla="*/ 3 w 205"/>
                <a:gd name="T59" fmla="*/ 4 h 238"/>
                <a:gd name="T60" fmla="*/ 3 w 205"/>
                <a:gd name="T61" fmla="*/ 4 h 238"/>
                <a:gd name="T62" fmla="*/ 2 w 205"/>
                <a:gd name="T63" fmla="*/ 4 h 238"/>
                <a:gd name="T64" fmla="*/ 2 w 205"/>
                <a:gd name="T65" fmla="*/ 4 h 238"/>
                <a:gd name="T66" fmla="*/ 2 w 205"/>
                <a:gd name="T67" fmla="*/ 4 h 238"/>
                <a:gd name="T68" fmla="*/ 1 w 205"/>
                <a:gd name="T69" fmla="*/ 4 h 238"/>
                <a:gd name="T70" fmla="*/ 1 w 205"/>
                <a:gd name="T71" fmla="*/ 4 h 238"/>
                <a:gd name="T72" fmla="*/ 1 w 205"/>
                <a:gd name="T73" fmla="*/ 4 h 238"/>
                <a:gd name="T74" fmla="*/ 1 w 205"/>
                <a:gd name="T75" fmla="*/ 3 h 238"/>
                <a:gd name="T76" fmla="*/ 1 w 205"/>
                <a:gd name="T77" fmla="*/ 3 h 238"/>
                <a:gd name="T78" fmla="*/ 1 w 205"/>
                <a:gd name="T79" fmla="*/ 3 h 238"/>
                <a:gd name="T80" fmla="*/ 0 w 205"/>
                <a:gd name="T81" fmla="*/ 2 h 238"/>
                <a:gd name="T82" fmla="*/ 0 w 205"/>
                <a:gd name="T83" fmla="*/ 2 h 238"/>
                <a:gd name="T84" fmla="*/ 1 w 205"/>
                <a:gd name="T85" fmla="*/ 2 h 238"/>
                <a:gd name="T86" fmla="*/ 1 w 205"/>
                <a:gd name="T87" fmla="*/ 1 h 238"/>
                <a:gd name="T88" fmla="*/ 1 w 205"/>
                <a:gd name="T89" fmla="*/ 1 h 238"/>
                <a:gd name="T90" fmla="*/ 1 w 205"/>
                <a:gd name="T91" fmla="*/ 1 h 238"/>
                <a:gd name="T92" fmla="*/ 1 w 205"/>
                <a:gd name="T93" fmla="*/ 1 h 238"/>
                <a:gd name="T94" fmla="*/ 1 w 205"/>
                <a:gd name="T95" fmla="*/ 1 h 238"/>
                <a:gd name="T96" fmla="*/ 2 w 205"/>
                <a:gd name="T97" fmla="*/ 1 h 238"/>
                <a:gd name="T98" fmla="*/ 2 w 205"/>
                <a:gd name="T99" fmla="*/ 0 h 238"/>
                <a:gd name="T100" fmla="*/ 2 w 205"/>
                <a:gd name="T101" fmla="*/ 0 h 238"/>
                <a:gd name="T102" fmla="*/ 3 w 205"/>
                <a:gd name="T103" fmla="*/ 1 h 238"/>
                <a:gd name="T104" fmla="*/ 3 w 205"/>
                <a:gd name="T105" fmla="*/ 1 h 238"/>
                <a:gd name="T106" fmla="*/ 3 w 205"/>
                <a:gd name="T107" fmla="*/ 1 h 238"/>
                <a:gd name="T108" fmla="*/ 3 w 205"/>
                <a:gd name="T109" fmla="*/ 1 h 238"/>
                <a:gd name="T110" fmla="*/ 3 w 205"/>
                <a:gd name="T111" fmla="*/ 2 h 2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5"/>
                <a:gd name="T169" fmla="*/ 0 h 238"/>
                <a:gd name="T170" fmla="*/ 205 w 205"/>
                <a:gd name="T171" fmla="*/ 238 h 2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5" h="238">
                  <a:moveTo>
                    <a:pt x="179" y="66"/>
                  </a:moveTo>
                  <a:lnTo>
                    <a:pt x="179" y="66"/>
                  </a:lnTo>
                  <a:lnTo>
                    <a:pt x="177" y="61"/>
                  </a:lnTo>
                  <a:lnTo>
                    <a:pt x="173" y="55"/>
                  </a:lnTo>
                  <a:lnTo>
                    <a:pt x="167" y="49"/>
                  </a:lnTo>
                  <a:lnTo>
                    <a:pt x="163" y="46"/>
                  </a:lnTo>
                  <a:lnTo>
                    <a:pt x="160" y="42"/>
                  </a:lnTo>
                  <a:lnTo>
                    <a:pt x="154" y="38"/>
                  </a:lnTo>
                  <a:lnTo>
                    <a:pt x="148" y="36"/>
                  </a:lnTo>
                  <a:lnTo>
                    <a:pt x="142" y="32"/>
                  </a:lnTo>
                  <a:lnTo>
                    <a:pt x="135" y="30"/>
                  </a:lnTo>
                  <a:lnTo>
                    <a:pt x="127" y="28"/>
                  </a:lnTo>
                  <a:lnTo>
                    <a:pt x="118" y="28"/>
                  </a:lnTo>
                  <a:lnTo>
                    <a:pt x="114" y="28"/>
                  </a:lnTo>
                  <a:lnTo>
                    <a:pt x="108" y="28"/>
                  </a:lnTo>
                  <a:lnTo>
                    <a:pt x="104" y="28"/>
                  </a:lnTo>
                  <a:lnTo>
                    <a:pt x="101" y="28"/>
                  </a:lnTo>
                  <a:lnTo>
                    <a:pt x="93" y="28"/>
                  </a:lnTo>
                  <a:lnTo>
                    <a:pt x="87" y="28"/>
                  </a:lnTo>
                  <a:lnTo>
                    <a:pt x="80" y="28"/>
                  </a:lnTo>
                  <a:lnTo>
                    <a:pt x="76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59" y="36"/>
                  </a:lnTo>
                  <a:lnTo>
                    <a:pt x="55" y="40"/>
                  </a:lnTo>
                  <a:lnTo>
                    <a:pt x="49" y="44"/>
                  </a:lnTo>
                  <a:lnTo>
                    <a:pt x="44" y="49"/>
                  </a:lnTo>
                  <a:lnTo>
                    <a:pt x="38" y="53"/>
                  </a:lnTo>
                  <a:lnTo>
                    <a:pt x="34" y="59"/>
                  </a:lnTo>
                  <a:lnTo>
                    <a:pt x="28" y="66"/>
                  </a:lnTo>
                  <a:lnTo>
                    <a:pt x="27" y="76"/>
                  </a:lnTo>
                  <a:lnTo>
                    <a:pt x="25" y="80"/>
                  </a:lnTo>
                  <a:lnTo>
                    <a:pt x="23" y="85"/>
                  </a:lnTo>
                  <a:lnTo>
                    <a:pt x="23" y="91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3" y="108"/>
                  </a:lnTo>
                  <a:lnTo>
                    <a:pt x="23" y="114"/>
                  </a:lnTo>
                  <a:lnTo>
                    <a:pt x="25" y="122"/>
                  </a:lnTo>
                  <a:lnTo>
                    <a:pt x="25" y="127"/>
                  </a:lnTo>
                  <a:lnTo>
                    <a:pt x="25" y="133"/>
                  </a:lnTo>
                  <a:lnTo>
                    <a:pt x="25" y="137"/>
                  </a:lnTo>
                  <a:lnTo>
                    <a:pt x="27" y="143"/>
                  </a:lnTo>
                  <a:lnTo>
                    <a:pt x="27" y="148"/>
                  </a:lnTo>
                  <a:lnTo>
                    <a:pt x="27" y="152"/>
                  </a:lnTo>
                  <a:lnTo>
                    <a:pt x="27" y="158"/>
                  </a:lnTo>
                  <a:lnTo>
                    <a:pt x="28" y="163"/>
                  </a:lnTo>
                  <a:lnTo>
                    <a:pt x="30" y="171"/>
                  </a:lnTo>
                  <a:lnTo>
                    <a:pt x="36" y="181"/>
                  </a:lnTo>
                  <a:lnTo>
                    <a:pt x="40" y="184"/>
                  </a:lnTo>
                  <a:lnTo>
                    <a:pt x="44" y="188"/>
                  </a:lnTo>
                  <a:lnTo>
                    <a:pt x="49" y="194"/>
                  </a:lnTo>
                  <a:lnTo>
                    <a:pt x="57" y="198"/>
                  </a:lnTo>
                  <a:lnTo>
                    <a:pt x="63" y="200"/>
                  </a:lnTo>
                  <a:lnTo>
                    <a:pt x="68" y="203"/>
                  </a:lnTo>
                  <a:lnTo>
                    <a:pt x="72" y="207"/>
                  </a:lnTo>
                  <a:lnTo>
                    <a:pt x="78" y="209"/>
                  </a:lnTo>
                  <a:lnTo>
                    <a:pt x="82" y="211"/>
                  </a:lnTo>
                  <a:lnTo>
                    <a:pt x="87" y="213"/>
                  </a:lnTo>
                  <a:lnTo>
                    <a:pt x="91" y="213"/>
                  </a:lnTo>
                  <a:lnTo>
                    <a:pt x="95" y="215"/>
                  </a:lnTo>
                  <a:lnTo>
                    <a:pt x="103" y="215"/>
                  </a:lnTo>
                  <a:lnTo>
                    <a:pt x="110" y="217"/>
                  </a:lnTo>
                  <a:lnTo>
                    <a:pt x="118" y="215"/>
                  </a:lnTo>
                  <a:lnTo>
                    <a:pt x="125" y="213"/>
                  </a:lnTo>
                  <a:lnTo>
                    <a:pt x="133" y="209"/>
                  </a:lnTo>
                  <a:lnTo>
                    <a:pt x="141" y="205"/>
                  </a:lnTo>
                  <a:lnTo>
                    <a:pt x="146" y="200"/>
                  </a:lnTo>
                  <a:lnTo>
                    <a:pt x="152" y="196"/>
                  </a:lnTo>
                  <a:lnTo>
                    <a:pt x="156" y="192"/>
                  </a:lnTo>
                  <a:lnTo>
                    <a:pt x="160" y="188"/>
                  </a:lnTo>
                  <a:lnTo>
                    <a:pt x="163" y="186"/>
                  </a:lnTo>
                  <a:lnTo>
                    <a:pt x="165" y="186"/>
                  </a:lnTo>
                  <a:lnTo>
                    <a:pt x="175" y="162"/>
                  </a:lnTo>
                  <a:lnTo>
                    <a:pt x="179" y="160"/>
                  </a:lnTo>
                  <a:lnTo>
                    <a:pt x="186" y="158"/>
                  </a:lnTo>
                  <a:lnTo>
                    <a:pt x="194" y="158"/>
                  </a:lnTo>
                  <a:lnTo>
                    <a:pt x="198" y="162"/>
                  </a:lnTo>
                  <a:lnTo>
                    <a:pt x="196" y="165"/>
                  </a:lnTo>
                  <a:lnTo>
                    <a:pt x="194" y="173"/>
                  </a:lnTo>
                  <a:lnTo>
                    <a:pt x="192" y="179"/>
                  </a:lnTo>
                  <a:lnTo>
                    <a:pt x="190" y="184"/>
                  </a:lnTo>
                  <a:lnTo>
                    <a:pt x="188" y="190"/>
                  </a:lnTo>
                  <a:lnTo>
                    <a:pt x="184" y="196"/>
                  </a:lnTo>
                  <a:lnTo>
                    <a:pt x="180" y="200"/>
                  </a:lnTo>
                  <a:lnTo>
                    <a:pt x="177" y="207"/>
                  </a:lnTo>
                  <a:lnTo>
                    <a:pt x="173" y="213"/>
                  </a:lnTo>
                  <a:lnTo>
                    <a:pt x="167" y="219"/>
                  </a:lnTo>
                  <a:lnTo>
                    <a:pt x="160" y="222"/>
                  </a:lnTo>
                  <a:lnTo>
                    <a:pt x="154" y="226"/>
                  </a:lnTo>
                  <a:lnTo>
                    <a:pt x="146" y="232"/>
                  </a:lnTo>
                  <a:lnTo>
                    <a:pt x="141" y="234"/>
                  </a:lnTo>
                  <a:lnTo>
                    <a:pt x="131" y="236"/>
                  </a:lnTo>
                  <a:lnTo>
                    <a:pt x="123" y="238"/>
                  </a:lnTo>
                  <a:lnTo>
                    <a:pt x="116" y="238"/>
                  </a:lnTo>
                  <a:lnTo>
                    <a:pt x="108" y="238"/>
                  </a:lnTo>
                  <a:lnTo>
                    <a:pt x="101" y="238"/>
                  </a:lnTo>
                  <a:lnTo>
                    <a:pt x="95" y="238"/>
                  </a:lnTo>
                  <a:lnTo>
                    <a:pt x="89" y="236"/>
                  </a:lnTo>
                  <a:lnTo>
                    <a:pt x="84" y="236"/>
                  </a:lnTo>
                  <a:lnTo>
                    <a:pt x="78" y="234"/>
                  </a:lnTo>
                  <a:lnTo>
                    <a:pt x="72" y="234"/>
                  </a:lnTo>
                  <a:lnTo>
                    <a:pt x="68" y="232"/>
                  </a:lnTo>
                  <a:lnTo>
                    <a:pt x="65" y="232"/>
                  </a:lnTo>
                  <a:lnTo>
                    <a:pt x="59" y="228"/>
                  </a:lnTo>
                  <a:lnTo>
                    <a:pt x="57" y="228"/>
                  </a:lnTo>
                  <a:lnTo>
                    <a:pt x="53" y="226"/>
                  </a:lnTo>
                  <a:lnTo>
                    <a:pt x="49" y="222"/>
                  </a:lnTo>
                  <a:lnTo>
                    <a:pt x="46" y="219"/>
                  </a:lnTo>
                  <a:lnTo>
                    <a:pt x="42" y="213"/>
                  </a:lnTo>
                  <a:lnTo>
                    <a:pt x="34" y="207"/>
                  </a:lnTo>
                  <a:lnTo>
                    <a:pt x="30" y="201"/>
                  </a:lnTo>
                  <a:lnTo>
                    <a:pt x="25" y="194"/>
                  </a:lnTo>
                  <a:lnTo>
                    <a:pt x="21" y="190"/>
                  </a:lnTo>
                  <a:lnTo>
                    <a:pt x="15" y="182"/>
                  </a:lnTo>
                  <a:lnTo>
                    <a:pt x="13" y="175"/>
                  </a:lnTo>
                  <a:lnTo>
                    <a:pt x="9" y="167"/>
                  </a:lnTo>
                  <a:lnTo>
                    <a:pt x="8" y="162"/>
                  </a:lnTo>
                  <a:lnTo>
                    <a:pt x="6" y="154"/>
                  </a:lnTo>
                  <a:lnTo>
                    <a:pt x="4" y="146"/>
                  </a:lnTo>
                  <a:lnTo>
                    <a:pt x="2" y="139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2" y="89"/>
                  </a:lnTo>
                  <a:lnTo>
                    <a:pt x="4" y="80"/>
                  </a:lnTo>
                  <a:lnTo>
                    <a:pt x="6" y="72"/>
                  </a:lnTo>
                  <a:lnTo>
                    <a:pt x="6" y="68"/>
                  </a:lnTo>
                  <a:lnTo>
                    <a:pt x="8" y="63"/>
                  </a:lnTo>
                  <a:lnTo>
                    <a:pt x="9" y="59"/>
                  </a:lnTo>
                  <a:lnTo>
                    <a:pt x="11" y="53"/>
                  </a:lnTo>
                  <a:lnTo>
                    <a:pt x="13" y="47"/>
                  </a:lnTo>
                  <a:lnTo>
                    <a:pt x="17" y="44"/>
                  </a:lnTo>
                  <a:lnTo>
                    <a:pt x="21" y="38"/>
                  </a:lnTo>
                  <a:lnTo>
                    <a:pt x="27" y="32"/>
                  </a:lnTo>
                  <a:lnTo>
                    <a:pt x="30" y="28"/>
                  </a:lnTo>
                  <a:lnTo>
                    <a:pt x="34" y="23"/>
                  </a:lnTo>
                  <a:lnTo>
                    <a:pt x="42" y="17"/>
                  </a:lnTo>
                  <a:lnTo>
                    <a:pt x="47" y="15"/>
                  </a:lnTo>
                  <a:lnTo>
                    <a:pt x="53" y="9"/>
                  </a:lnTo>
                  <a:lnTo>
                    <a:pt x="61" y="8"/>
                  </a:lnTo>
                  <a:lnTo>
                    <a:pt x="68" y="6"/>
                  </a:lnTo>
                  <a:lnTo>
                    <a:pt x="76" y="4"/>
                  </a:lnTo>
                  <a:lnTo>
                    <a:pt x="84" y="2"/>
                  </a:lnTo>
                  <a:lnTo>
                    <a:pt x="89" y="2"/>
                  </a:lnTo>
                  <a:lnTo>
                    <a:pt x="97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5" y="2"/>
                  </a:lnTo>
                  <a:lnTo>
                    <a:pt x="133" y="2"/>
                  </a:lnTo>
                  <a:lnTo>
                    <a:pt x="141" y="4"/>
                  </a:lnTo>
                  <a:lnTo>
                    <a:pt x="144" y="4"/>
                  </a:lnTo>
                  <a:lnTo>
                    <a:pt x="148" y="6"/>
                  </a:lnTo>
                  <a:lnTo>
                    <a:pt x="150" y="8"/>
                  </a:lnTo>
                  <a:lnTo>
                    <a:pt x="156" y="9"/>
                  </a:lnTo>
                  <a:lnTo>
                    <a:pt x="160" y="13"/>
                  </a:lnTo>
                  <a:lnTo>
                    <a:pt x="167" y="19"/>
                  </a:lnTo>
                  <a:lnTo>
                    <a:pt x="173" y="23"/>
                  </a:lnTo>
                  <a:lnTo>
                    <a:pt x="177" y="28"/>
                  </a:lnTo>
                  <a:lnTo>
                    <a:pt x="180" y="30"/>
                  </a:lnTo>
                  <a:lnTo>
                    <a:pt x="182" y="32"/>
                  </a:lnTo>
                  <a:lnTo>
                    <a:pt x="205" y="65"/>
                  </a:lnTo>
                  <a:lnTo>
                    <a:pt x="179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01" name="Freeform 355"/>
            <p:cNvSpPr>
              <a:spLocks/>
            </p:cNvSpPr>
            <p:nvPr/>
          </p:nvSpPr>
          <p:spPr bwMode="auto">
            <a:xfrm>
              <a:off x="4207" y="3329"/>
              <a:ext cx="250" cy="274"/>
            </a:xfrm>
            <a:custGeom>
              <a:avLst/>
              <a:gdLst>
                <a:gd name="T0" fmla="*/ 8 w 500"/>
                <a:gd name="T1" fmla="*/ 2 h 547"/>
                <a:gd name="T2" fmla="*/ 8 w 500"/>
                <a:gd name="T3" fmla="*/ 1 h 547"/>
                <a:gd name="T4" fmla="*/ 7 w 500"/>
                <a:gd name="T5" fmla="*/ 1 h 547"/>
                <a:gd name="T6" fmla="*/ 7 w 500"/>
                <a:gd name="T7" fmla="*/ 1 h 547"/>
                <a:gd name="T8" fmla="*/ 6 w 500"/>
                <a:gd name="T9" fmla="*/ 1 h 547"/>
                <a:gd name="T10" fmla="*/ 6 w 500"/>
                <a:gd name="T11" fmla="*/ 1 h 547"/>
                <a:gd name="T12" fmla="*/ 5 w 500"/>
                <a:gd name="T13" fmla="*/ 1 h 547"/>
                <a:gd name="T14" fmla="*/ 5 w 500"/>
                <a:gd name="T15" fmla="*/ 0 h 547"/>
                <a:gd name="T16" fmla="*/ 5 w 500"/>
                <a:gd name="T17" fmla="*/ 1 h 547"/>
                <a:gd name="T18" fmla="*/ 4 w 500"/>
                <a:gd name="T19" fmla="*/ 1 h 547"/>
                <a:gd name="T20" fmla="*/ 4 w 500"/>
                <a:gd name="T21" fmla="*/ 1 h 547"/>
                <a:gd name="T22" fmla="*/ 3 w 500"/>
                <a:gd name="T23" fmla="*/ 1 h 547"/>
                <a:gd name="T24" fmla="*/ 2 w 500"/>
                <a:gd name="T25" fmla="*/ 1 h 547"/>
                <a:gd name="T26" fmla="*/ 2 w 500"/>
                <a:gd name="T27" fmla="*/ 2 h 547"/>
                <a:gd name="T28" fmla="*/ 1 w 500"/>
                <a:gd name="T29" fmla="*/ 2 h 547"/>
                <a:gd name="T30" fmla="*/ 1 w 500"/>
                <a:gd name="T31" fmla="*/ 3 h 547"/>
                <a:gd name="T32" fmla="*/ 1 w 500"/>
                <a:gd name="T33" fmla="*/ 3 h 547"/>
                <a:gd name="T34" fmla="*/ 1 w 500"/>
                <a:gd name="T35" fmla="*/ 4 h 547"/>
                <a:gd name="T36" fmla="*/ 1 w 500"/>
                <a:gd name="T37" fmla="*/ 4 h 547"/>
                <a:gd name="T38" fmla="*/ 1 w 500"/>
                <a:gd name="T39" fmla="*/ 5 h 547"/>
                <a:gd name="T40" fmla="*/ 1 w 500"/>
                <a:gd name="T41" fmla="*/ 5 h 547"/>
                <a:gd name="T42" fmla="*/ 1 w 500"/>
                <a:gd name="T43" fmla="*/ 6 h 547"/>
                <a:gd name="T44" fmla="*/ 1 w 500"/>
                <a:gd name="T45" fmla="*/ 6 h 547"/>
                <a:gd name="T46" fmla="*/ 3 w 500"/>
                <a:gd name="T47" fmla="*/ 9 h 547"/>
                <a:gd name="T48" fmla="*/ 3 w 500"/>
                <a:gd name="T49" fmla="*/ 9 h 547"/>
                <a:gd name="T50" fmla="*/ 3 w 500"/>
                <a:gd name="T51" fmla="*/ 8 h 547"/>
                <a:gd name="T52" fmla="*/ 2 w 500"/>
                <a:gd name="T53" fmla="*/ 8 h 547"/>
                <a:gd name="T54" fmla="*/ 2 w 500"/>
                <a:gd name="T55" fmla="*/ 8 h 547"/>
                <a:gd name="T56" fmla="*/ 1 w 500"/>
                <a:gd name="T57" fmla="*/ 7 h 547"/>
                <a:gd name="T58" fmla="*/ 1 w 500"/>
                <a:gd name="T59" fmla="*/ 7 h 547"/>
                <a:gd name="T60" fmla="*/ 1 w 500"/>
                <a:gd name="T61" fmla="*/ 6 h 547"/>
                <a:gd name="T62" fmla="*/ 1 w 500"/>
                <a:gd name="T63" fmla="*/ 6 h 547"/>
                <a:gd name="T64" fmla="*/ 1 w 500"/>
                <a:gd name="T65" fmla="*/ 5 h 547"/>
                <a:gd name="T66" fmla="*/ 1 w 500"/>
                <a:gd name="T67" fmla="*/ 5 h 547"/>
                <a:gd name="T68" fmla="*/ 1 w 500"/>
                <a:gd name="T69" fmla="*/ 5 h 547"/>
                <a:gd name="T70" fmla="*/ 1 w 500"/>
                <a:gd name="T71" fmla="*/ 4 h 547"/>
                <a:gd name="T72" fmla="*/ 1 w 500"/>
                <a:gd name="T73" fmla="*/ 4 h 547"/>
                <a:gd name="T74" fmla="*/ 1 w 500"/>
                <a:gd name="T75" fmla="*/ 3 h 547"/>
                <a:gd name="T76" fmla="*/ 1 w 500"/>
                <a:gd name="T77" fmla="*/ 3 h 547"/>
                <a:gd name="T78" fmla="*/ 2 w 500"/>
                <a:gd name="T79" fmla="*/ 3 h 547"/>
                <a:gd name="T80" fmla="*/ 2 w 500"/>
                <a:gd name="T81" fmla="*/ 2 h 547"/>
                <a:gd name="T82" fmla="*/ 2 w 500"/>
                <a:gd name="T83" fmla="*/ 2 h 547"/>
                <a:gd name="T84" fmla="*/ 3 w 500"/>
                <a:gd name="T85" fmla="*/ 1 h 547"/>
                <a:gd name="T86" fmla="*/ 3 w 500"/>
                <a:gd name="T87" fmla="*/ 1 h 547"/>
                <a:gd name="T88" fmla="*/ 4 w 500"/>
                <a:gd name="T89" fmla="*/ 1 h 547"/>
                <a:gd name="T90" fmla="*/ 4 w 500"/>
                <a:gd name="T91" fmla="*/ 1 h 547"/>
                <a:gd name="T92" fmla="*/ 4 w 500"/>
                <a:gd name="T93" fmla="*/ 1 h 547"/>
                <a:gd name="T94" fmla="*/ 5 w 500"/>
                <a:gd name="T95" fmla="*/ 1 h 547"/>
                <a:gd name="T96" fmla="*/ 5 w 500"/>
                <a:gd name="T97" fmla="*/ 1 h 547"/>
                <a:gd name="T98" fmla="*/ 6 w 500"/>
                <a:gd name="T99" fmla="*/ 1 h 547"/>
                <a:gd name="T100" fmla="*/ 6 w 500"/>
                <a:gd name="T101" fmla="*/ 1 h 547"/>
                <a:gd name="T102" fmla="*/ 6 w 500"/>
                <a:gd name="T103" fmla="*/ 1 h 547"/>
                <a:gd name="T104" fmla="*/ 7 w 500"/>
                <a:gd name="T105" fmla="*/ 1 h 547"/>
                <a:gd name="T106" fmla="*/ 7 w 500"/>
                <a:gd name="T107" fmla="*/ 2 h 547"/>
                <a:gd name="T108" fmla="*/ 8 w 500"/>
                <a:gd name="T109" fmla="*/ 2 h 547"/>
                <a:gd name="T110" fmla="*/ 8 w 500"/>
                <a:gd name="T111" fmla="*/ 2 h 5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0"/>
                <a:gd name="T169" fmla="*/ 0 h 547"/>
                <a:gd name="T170" fmla="*/ 500 w 500"/>
                <a:gd name="T171" fmla="*/ 547 h 5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0" h="547">
                  <a:moveTo>
                    <a:pt x="488" y="108"/>
                  </a:moveTo>
                  <a:lnTo>
                    <a:pt x="488" y="106"/>
                  </a:lnTo>
                  <a:lnTo>
                    <a:pt x="486" y="104"/>
                  </a:lnTo>
                  <a:lnTo>
                    <a:pt x="484" y="99"/>
                  </a:lnTo>
                  <a:lnTo>
                    <a:pt x="481" y="95"/>
                  </a:lnTo>
                  <a:lnTo>
                    <a:pt x="475" y="87"/>
                  </a:lnTo>
                  <a:lnTo>
                    <a:pt x="471" y="80"/>
                  </a:lnTo>
                  <a:lnTo>
                    <a:pt x="463" y="72"/>
                  </a:lnTo>
                  <a:lnTo>
                    <a:pt x="456" y="62"/>
                  </a:lnTo>
                  <a:lnTo>
                    <a:pt x="450" y="59"/>
                  </a:lnTo>
                  <a:lnTo>
                    <a:pt x="446" y="55"/>
                  </a:lnTo>
                  <a:lnTo>
                    <a:pt x="441" y="49"/>
                  </a:lnTo>
                  <a:lnTo>
                    <a:pt x="437" y="45"/>
                  </a:lnTo>
                  <a:lnTo>
                    <a:pt x="429" y="42"/>
                  </a:lnTo>
                  <a:lnTo>
                    <a:pt x="424" y="38"/>
                  </a:lnTo>
                  <a:lnTo>
                    <a:pt x="416" y="34"/>
                  </a:lnTo>
                  <a:lnTo>
                    <a:pt x="410" y="30"/>
                  </a:lnTo>
                  <a:lnTo>
                    <a:pt x="403" y="24"/>
                  </a:lnTo>
                  <a:lnTo>
                    <a:pt x="395" y="23"/>
                  </a:lnTo>
                  <a:lnTo>
                    <a:pt x="387" y="19"/>
                  </a:lnTo>
                  <a:lnTo>
                    <a:pt x="380" y="15"/>
                  </a:lnTo>
                  <a:lnTo>
                    <a:pt x="374" y="13"/>
                  </a:lnTo>
                  <a:lnTo>
                    <a:pt x="370" y="13"/>
                  </a:lnTo>
                  <a:lnTo>
                    <a:pt x="367" y="11"/>
                  </a:lnTo>
                  <a:lnTo>
                    <a:pt x="361" y="9"/>
                  </a:lnTo>
                  <a:lnTo>
                    <a:pt x="357" y="7"/>
                  </a:lnTo>
                  <a:lnTo>
                    <a:pt x="353" y="7"/>
                  </a:lnTo>
                  <a:lnTo>
                    <a:pt x="348" y="7"/>
                  </a:lnTo>
                  <a:lnTo>
                    <a:pt x="344" y="7"/>
                  </a:lnTo>
                  <a:lnTo>
                    <a:pt x="338" y="5"/>
                  </a:lnTo>
                  <a:lnTo>
                    <a:pt x="332" y="4"/>
                  </a:lnTo>
                  <a:lnTo>
                    <a:pt x="327" y="4"/>
                  </a:lnTo>
                  <a:lnTo>
                    <a:pt x="323" y="4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8" y="2"/>
                  </a:lnTo>
                  <a:lnTo>
                    <a:pt x="302" y="2"/>
                  </a:lnTo>
                  <a:lnTo>
                    <a:pt x="296" y="0"/>
                  </a:lnTo>
                  <a:lnTo>
                    <a:pt x="292" y="0"/>
                  </a:lnTo>
                  <a:lnTo>
                    <a:pt x="287" y="0"/>
                  </a:lnTo>
                  <a:lnTo>
                    <a:pt x="283" y="0"/>
                  </a:lnTo>
                  <a:lnTo>
                    <a:pt x="277" y="0"/>
                  </a:lnTo>
                  <a:lnTo>
                    <a:pt x="272" y="0"/>
                  </a:lnTo>
                  <a:lnTo>
                    <a:pt x="268" y="0"/>
                  </a:lnTo>
                  <a:lnTo>
                    <a:pt x="264" y="2"/>
                  </a:lnTo>
                  <a:lnTo>
                    <a:pt x="258" y="2"/>
                  </a:lnTo>
                  <a:lnTo>
                    <a:pt x="253" y="2"/>
                  </a:lnTo>
                  <a:lnTo>
                    <a:pt x="249" y="2"/>
                  </a:lnTo>
                  <a:lnTo>
                    <a:pt x="243" y="2"/>
                  </a:lnTo>
                  <a:lnTo>
                    <a:pt x="235" y="4"/>
                  </a:lnTo>
                  <a:lnTo>
                    <a:pt x="226" y="5"/>
                  </a:lnTo>
                  <a:lnTo>
                    <a:pt x="216" y="7"/>
                  </a:lnTo>
                  <a:lnTo>
                    <a:pt x="209" y="9"/>
                  </a:lnTo>
                  <a:lnTo>
                    <a:pt x="199" y="11"/>
                  </a:lnTo>
                  <a:lnTo>
                    <a:pt x="194" y="15"/>
                  </a:lnTo>
                  <a:lnTo>
                    <a:pt x="184" y="15"/>
                  </a:lnTo>
                  <a:lnTo>
                    <a:pt x="176" y="19"/>
                  </a:lnTo>
                  <a:lnTo>
                    <a:pt x="169" y="21"/>
                  </a:lnTo>
                  <a:lnTo>
                    <a:pt x="161" y="24"/>
                  </a:lnTo>
                  <a:lnTo>
                    <a:pt x="154" y="26"/>
                  </a:lnTo>
                  <a:lnTo>
                    <a:pt x="148" y="30"/>
                  </a:lnTo>
                  <a:lnTo>
                    <a:pt x="140" y="34"/>
                  </a:lnTo>
                  <a:lnTo>
                    <a:pt x="135" y="38"/>
                  </a:lnTo>
                  <a:lnTo>
                    <a:pt x="129" y="40"/>
                  </a:lnTo>
                  <a:lnTo>
                    <a:pt x="123" y="43"/>
                  </a:lnTo>
                  <a:lnTo>
                    <a:pt x="118" y="47"/>
                  </a:lnTo>
                  <a:lnTo>
                    <a:pt x="114" y="51"/>
                  </a:lnTo>
                  <a:lnTo>
                    <a:pt x="104" y="61"/>
                  </a:lnTo>
                  <a:lnTo>
                    <a:pt x="97" y="68"/>
                  </a:lnTo>
                  <a:lnTo>
                    <a:pt x="89" y="76"/>
                  </a:lnTo>
                  <a:lnTo>
                    <a:pt x="83" y="83"/>
                  </a:lnTo>
                  <a:lnTo>
                    <a:pt x="76" y="89"/>
                  </a:lnTo>
                  <a:lnTo>
                    <a:pt x="72" y="97"/>
                  </a:lnTo>
                  <a:lnTo>
                    <a:pt x="66" y="102"/>
                  </a:lnTo>
                  <a:lnTo>
                    <a:pt x="61" y="110"/>
                  </a:lnTo>
                  <a:lnTo>
                    <a:pt x="57" y="116"/>
                  </a:lnTo>
                  <a:lnTo>
                    <a:pt x="53" y="121"/>
                  </a:lnTo>
                  <a:lnTo>
                    <a:pt x="47" y="127"/>
                  </a:lnTo>
                  <a:lnTo>
                    <a:pt x="45" y="133"/>
                  </a:lnTo>
                  <a:lnTo>
                    <a:pt x="40" y="138"/>
                  </a:lnTo>
                  <a:lnTo>
                    <a:pt x="38" y="146"/>
                  </a:lnTo>
                  <a:lnTo>
                    <a:pt x="34" y="152"/>
                  </a:lnTo>
                  <a:lnTo>
                    <a:pt x="30" y="157"/>
                  </a:lnTo>
                  <a:lnTo>
                    <a:pt x="28" y="163"/>
                  </a:lnTo>
                  <a:lnTo>
                    <a:pt x="26" y="171"/>
                  </a:lnTo>
                  <a:lnTo>
                    <a:pt x="23" y="176"/>
                  </a:lnTo>
                  <a:lnTo>
                    <a:pt x="19" y="184"/>
                  </a:lnTo>
                  <a:lnTo>
                    <a:pt x="17" y="192"/>
                  </a:lnTo>
                  <a:lnTo>
                    <a:pt x="15" y="201"/>
                  </a:lnTo>
                  <a:lnTo>
                    <a:pt x="13" y="209"/>
                  </a:lnTo>
                  <a:lnTo>
                    <a:pt x="11" y="216"/>
                  </a:lnTo>
                  <a:lnTo>
                    <a:pt x="9" y="226"/>
                  </a:lnTo>
                  <a:lnTo>
                    <a:pt x="7" y="233"/>
                  </a:lnTo>
                  <a:lnTo>
                    <a:pt x="5" y="241"/>
                  </a:lnTo>
                  <a:lnTo>
                    <a:pt x="5" y="249"/>
                  </a:lnTo>
                  <a:lnTo>
                    <a:pt x="4" y="256"/>
                  </a:lnTo>
                  <a:lnTo>
                    <a:pt x="4" y="266"/>
                  </a:lnTo>
                  <a:lnTo>
                    <a:pt x="2" y="272"/>
                  </a:lnTo>
                  <a:lnTo>
                    <a:pt x="2" y="279"/>
                  </a:lnTo>
                  <a:lnTo>
                    <a:pt x="2" y="285"/>
                  </a:lnTo>
                  <a:lnTo>
                    <a:pt x="2" y="291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2" y="313"/>
                  </a:lnTo>
                  <a:lnTo>
                    <a:pt x="2" y="321"/>
                  </a:lnTo>
                  <a:lnTo>
                    <a:pt x="4" y="329"/>
                  </a:lnTo>
                  <a:lnTo>
                    <a:pt x="4" y="334"/>
                  </a:lnTo>
                  <a:lnTo>
                    <a:pt x="5" y="342"/>
                  </a:lnTo>
                  <a:lnTo>
                    <a:pt x="7" y="348"/>
                  </a:lnTo>
                  <a:lnTo>
                    <a:pt x="9" y="355"/>
                  </a:lnTo>
                  <a:lnTo>
                    <a:pt x="9" y="359"/>
                  </a:lnTo>
                  <a:lnTo>
                    <a:pt x="11" y="367"/>
                  </a:lnTo>
                  <a:lnTo>
                    <a:pt x="11" y="370"/>
                  </a:lnTo>
                  <a:lnTo>
                    <a:pt x="13" y="374"/>
                  </a:lnTo>
                  <a:lnTo>
                    <a:pt x="13" y="376"/>
                  </a:lnTo>
                  <a:lnTo>
                    <a:pt x="49" y="437"/>
                  </a:lnTo>
                  <a:lnTo>
                    <a:pt x="102" y="492"/>
                  </a:lnTo>
                  <a:lnTo>
                    <a:pt x="157" y="536"/>
                  </a:lnTo>
                  <a:lnTo>
                    <a:pt x="195" y="547"/>
                  </a:lnTo>
                  <a:lnTo>
                    <a:pt x="194" y="545"/>
                  </a:lnTo>
                  <a:lnTo>
                    <a:pt x="190" y="541"/>
                  </a:lnTo>
                  <a:lnTo>
                    <a:pt x="184" y="536"/>
                  </a:lnTo>
                  <a:lnTo>
                    <a:pt x="176" y="530"/>
                  </a:lnTo>
                  <a:lnTo>
                    <a:pt x="171" y="526"/>
                  </a:lnTo>
                  <a:lnTo>
                    <a:pt x="165" y="522"/>
                  </a:lnTo>
                  <a:lnTo>
                    <a:pt x="159" y="519"/>
                  </a:lnTo>
                  <a:lnTo>
                    <a:pt x="156" y="515"/>
                  </a:lnTo>
                  <a:lnTo>
                    <a:pt x="150" y="507"/>
                  </a:lnTo>
                  <a:lnTo>
                    <a:pt x="144" y="503"/>
                  </a:lnTo>
                  <a:lnTo>
                    <a:pt x="137" y="498"/>
                  </a:lnTo>
                  <a:lnTo>
                    <a:pt x="131" y="492"/>
                  </a:lnTo>
                  <a:lnTo>
                    <a:pt x="125" y="486"/>
                  </a:lnTo>
                  <a:lnTo>
                    <a:pt x="118" y="481"/>
                  </a:lnTo>
                  <a:lnTo>
                    <a:pt x="112" y="475"/>
                  </a:lnTo>
                  <a:lnTo>
                    <a:pt x="106" y="469"/>
                  </a:lnTo>
                  <a:lnTo>
                    <a:pt x="99" y="462"/>
                  </a:lnTo>
                  <a:lnTo>
                    <a:pt x="93" y="456"/>
                  </a:lnTo>
                  <a:lnTo>
                    <a:pt x="87" y="450"/>
                  </a:lnTo>
                  <a:lnTo>
                    <a:pt x="81" y="444"/>
                  </a:lnTo>
                  <a:lnTo>
                    <a:pt x="76" y="437"/>
                  </a:lnTo>
                  <a:lnTo>
                    <a:pt x="70" y="431"/>
                  </a:lnTo>
                  <a:lnTo>
                    <a:pt x="66" y="425"/>
                  </a:lnTo>
                  <a:lnTo>
                    <a:pt x="61" y="420"/>
                  </a:lnTo>
                  <a:lnTo>
                    <a:pt x="57" y="414"/>
                  </a:lnTo>
                  <a:lnTo>
                    <a:pt x="53" y="408"/>
                  </a:lnTo>
                  <a:lnTo>
                    <a:pt x="51" y="403"/>
                  </a:lnTo>
                  <a:lnTo>
                    <a:pt x="49" y="399"/>
                  </a:lnTo>
                  <a:lnTo>
                    <a:pt x="47" y="393"/>
                  </a:lnTo>
                  <a:lnTo>
                    <a:pt x="43" y="387"/>
                  </a:lnTo>
                  <a:lnTo>
                    <a:pt x="42" y="382"/>
                  </a:lnTo>
                  <a:lnTo>
                    <a:pt x="40" y="378"/>
                  </a:lnTo>
                  <a:lnTo>
                    <a:pt x="38" y="372"/>
                  </a:lnTo>
                  <a:lnTo>
                    <a:pt x="36" y="367"/>
                  </a:lnTo>
                  <a:lnTo>
                    <a:pt x="34" y="363"/>
                  </a:lnTo>
                  <a:lnTo>
                    <a:pt x="32" y="357"/>
                  </a:lnTo>
                  <a:lnTo>
                    <a:pt x="30" y="351"/>
                  </a:lnTo>
                  <a:lnTo>
                    <a:pt x="30" y="346"/>
                  </a:lnTo>
                  <a:lnTo>
                    <a:pt x="28" y="342"/>
                  </a:lnTo>
                  <a:lnTo>
                    <a:pt x="28" y="336"/>
                  </a:lnTo>
                  <a:lnTo>
                    <a:pt x="26" y="330"/>
                  </a:lnTo>
                  <a:lnTo>
                    <a:pt x="26" y="327"/>
                  </a:lnTo>
                  <a:lnTo>
                    <a:pt x="26" y="321"/>
                  </a:lnTo>
                  <a:lnTo>
                    <a:pt x="26" y="317"/>
                  </a:lnTo>
                  <a:lnTo>
                    <a:pt x="24" y="310"/>
                  </a:lnTo>
                  <a:lnTo>
                    <a:pt x="24" y="306"/>
                  </a:lnTo>
                  <a:lnTo>
                    <a:pt x="24" y="300"/>
                  </a:lnTo>
                  <a:lnTo>
                    <a:pt x="24" y="296"/>
                  </a:lnTo>
                  <a:lnTo>
                    <a:pt x="24" y="289"/>
                  </a:lnTo>
                  <a:lnTo>
                    <a:pt x="24" y="285"/>
                  </a:lnTo>
                  <a:lnTo>
                    <a:pt x="24" y="279"/>
                  </a:lnTo>
                  <a:lnTo>
                    <a:pt x="24" y="273"/>
                  </a:lnTo>
                  <a:lnTo>
                    <a:pt x="24" y="268"/>
                  </a:lnTo>
                  <a:lnTo>
                    <a:pt x="24" y="264"/>
                  </a:lnTo>
                  <a:lnTo>
                    <a:pt x="26" y="258"/>
                  </a:lnTo>
                  <a:lnTo>
                    <a:pt x="26" y="253"/>
                  </a:lnTo>
                  <a:lnTo>
                    <a:pt x="26" y="247"/>
                  </a:lnTo>
                  <a:lnTo>
                    <a:pt x="28" y="241"/>
                  </a:lnTo>
                  <a:lnTo>
                    <a:pt x="30" y="235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4" y="218"/>
                  </a:lnTo>
                  <a:lnTo>
                    <a:pt x="36" y="213"/>
                  </a:lnTo>
                  <a:lnTo>
                    <a:pt x="38" y="209"/>
                  </a:lnTo>
                  <a:lnTo>
                    <a:pt x="40" y="203"/>
                  </a:lnTo>
                  <a:lnTo>
                    <a:pt x="42" y="197"/>
                  </a:lnTo>
                  <a:lnTo>
                    <a:pt x="43" y="194"/>
                  </a:lnTo>
                  <a:lnTo>
                    <a:pt x="45" y="190"/>
                  </a:lnTo>
                  <a:lnTo>
                    <a:pt x="47" y="184"/>
                  </a:lnTo>
                  <a:lnTo>
                    <a:pt x="49" y="178"/>
                  </a:lnTo>
                  <a:lnTo>
                    <a:pt x="51" y="175"/>
                  </a:lnTo>
                  <a:lnTo>
                    <a:pt x="53" y="171"/>
                  </a:lnTo>
                  <a:lnTo>
                    <a:pt x="57" y="163"/>
                  </a:lnTo>
                  <a:lnTo>
                    <a:pt x="61" y="156"/>
                  </a:lnTo>
                  <a:lnTo>
                    <a:pt x="64" y="148"/>
                  </a:lnTo>
                  <a:lnTo>
                    <a:pt x="68" y="144"/>
                  </a:lnTo>
                  <a:lnTo>
                    <a:pt x="72" y="138"/>
                  </a:lnTo>
                  <a:lnTo>
                    <a:pt x="76" y="135"/>
                  </a:lnTo>
                  <a:lnTo>
                    <a:pt x="80" y="129"/>
                  </a:lnTo>
                  <a:lnTo>
                    <a:pt x="81" y="127"/>
                  </a:lnTo>
                  <a:lnTo>
                    <a:pt x="81" y="125"/>
                  </a:lnTo>
                  <a:lnTo>
                    <a:pt x="85" y="119"/>
                  </a:lnTo>
                  <a:lnTo>
                    <a:pt x="89" y="116"/>
                  </a:lnTo>
                  <a:lnTo>
                    <a:pt x="91" y="112"/>
                  </a:lnTo>
                  <a:lnTo>
                    <a:pt x="97" y="106"/>
                  </a:lnTo>
                  <a:lnTo>
                    <a:pt x="100" y="102"/>
                  </a:lnTo>
                  <a:lnTo>
                    <a:pt x="106" y="97"/>
                  </a:lnTo>
                  <a:lnTo>
                    <a:pt x="112" y="91"/>
                  </a:lnTo>
                  <a:lnTo>
                    <a:pt x="118" y="85"/>
                  </a:lnTo>
                  <a:lnTo>
                    <a:pt x="125" y="80"/>
                  </a:lnTo>
                  <a:lnTo>
                    <a:pt x="131" y="74"/>
                  </a:lnTo>
                  <a:lnTo>
                    <a:pt x="140" y="68"/>
                  </a:lnTo>
                  <a:lnTo>
                    <a:pt x="144" y="66"/>
                  </a:lnTo>
                  <a:lnTo>
                    <a:pt x="148" y="62"/>
                  </a:lnTo>
                  <a:lnTo>
                    <a:pt x="152" y="61"/>
                  </a:lnTo>
                  <a:lnTo>
                    <a:pt x="157" y="59"/>
                  </a:lnTo>
                  <a:lnTo>
                    <a:pt x="161" y="57"/>
                  </a:lnTo>
                  <a:lnTo>
                    <a:pt x="165" y="55"/>
                  </a:lnTo>
                  <a:lnTo>
                    <a:pt x="171" y="51"/>
                  </a:lnTo>
                  <a:lnTo>
                    <a:pt x="176" y="49"/>
                  </a:lnTo>
                  <a:lnTo>
                    <a:pt x="180" y="47"/>
                  </a:lnTo>
                  <a:lnTo>
                    <a:pt x="186" y="45"/>
                  </a:lnTo>
                  <a:lnTo>
                    <a:pt x="192" y="43"/>
                  </a:lnTo>
                  <a:lnTo>
                    <a:pt x="195" y="42"/>
                  </a:lnTo>
                  <a:lnTo>
                    <a:pt x="201" y="40"/>
                  </a:lnTo>
                  <a:lnTo>
                    <a:pt x="207" y="40"/>
                  </a:lnTo>
                  <a:lnTo>
                    <a:pt x="213" y="38"/>
                  </a:lnTo>
                  <a:lnTo>
                    <a:pt x="218" y="36"/>
                  </a:lnTo>
                  <a:lnTo>
                    <a:pt x="222" y="36"/>
                  </a:lnTo>
                  <a:lnTo>
                    <a:pt x="228" y="34"/>
                  </a:lnTo>
                  <a:lnTo>
                    <a:pt x="235" y="34"/>
                  </a:lnTo>
                  <a:lnTo>
                    <a:pt x="241" y="34"/>
                  </a:lnTo>
                  <a:lnTo>
                    <a:pt x="245" y="32"/>
                  </a:lnTo>
                  <a:lnTo>
                    <a:pt x="251" y="30"/>
                  </a:lnTo>
                  <a:lnTo>
                    <a:pt x="256" y="30"/>
                  </a:lnTo>
                  <a:lnTo>
                    <a:pt x="260" y="30"/>
                  </a:lnTo>
                  <a:lnTo>
                    <a:pt x="266" y="28"/>
                  </a:lnTo>
                  <a:lnTo>
                    <a:pt x="270" y="28"/>
                  </a:lnTo>
                  <a:lnTo>
                    <a:pt x="275" y="28"/>
                  </a:lnTo>
                  <a:lnTo>
                    <a:pt x="281" y="28"/>
                  </a:lnTo>
                  <a:lnTo>
                    <a:pt x="285" y="28"/>
                  </a:lnTo>
                  <a:lnTo>
                    <a:pt x="291" y="28"/>
                  </a:lnTo>
                  <a:lnTo>
                    <a:pt x="294" y="28"/>
                  </a:lnTo>
                  <a:lnTo>
                    <a:pt x="298" y="28"/>
                  </a:lnTo>
                  <a:lnTo>
                    <a:pt x="306" y="28"/>
                  </a:lnTo>
                  <a:lnTo>
                    <a:pt x="313" y="30"/>
                  </a:lnTo>
                  <a:lnTo>
                    <a:pt x="319" y="30"/>
                  </a:lnTo>
                  <a:lnTo>
                    <a:pt x="327" y="30"/>
                  </a:lnTo>
                  <a:lnTo>
                    <a:pt x="332" y="32"/>
                  </a:lnTo>
                  <a:lnTo>
                    <a:pt x="340" y="34"/>
                  </a:lnTo>
                  <a:lnTo>
                    <a:pt x="344" y="34"/>
                  </a:lnTo>
                  <a:lnTo>
                    <a:pt x="349" y="36"/>
                  </a:lnTo>
                  <a:lnTo>
                    <a:pt x="355" y="36"/>
                  </a:lnTo>
                  <a:lnTo>
                    <a:pt x="361" y="38"/>
                  </a:lnTo>
                  <a:lnTo>
                    <a:pt x="365" y="38"/>
                  </a:lnTo>
                  <a:lnTo>
                    <a:pt x="368" y="40"/>
                  </a:lnTo>
                  <a:lnTo>
                    <a:pt x="372" y="40"/>
                  </a:lnTo>
                  <a:lnTo>
                    <a:pt x="376" y="42"/>
                  </a:lnTo>
                  <a:lnTo>
                    <a:pt x="382" y="43"/>
                  </a:lnTo>
                  <a:lnTo>
                    <a:pt x="386" y="45"/>
                  </a:lnTo>
                  <a:lnTo>
                    <a:pt x="387" y="45"/>
                  </a:lnTo>
                  <a:lnTo>
                    <a:pt x="391" y="49"/>
                  </a:lnTo>
                  <a:lnTo>
                    <a:pt x="397" y="51"/>
                  </a:lnTo>
                  <a:lnTo>
                    <a:pt x="405" y="55"/>
                  </a:lnTo>
                  <a:lnTo>
                    <a:pt x="410" y="61"/>
                  </a:lnTo>
                  <a:lnTo>
                    <a:pt x="416" y="64"/>
                  </a:lnTo>
                  <a:lnTo>
                    <a:pt x="424" y="70"/>
                  </a:lnTo>
                  <a:lnTo>
                    <a:pt x="431" y="78"/>
                  </a:lnTo>
                  <a:lnTo>
                    <a:pt x="435" y="85"/>
                  </a:lnTo>
                  <a:lnTo>
                    <a:pt x="441" y="93"/>
                  </a:lnTo>
                  <a:lnTo>
                    <a:pt x="446" y="99"/>
                  </a:lnTo>
                  <a:lnTo>
                    <a:pt x="452" y="108"/>
                  </a:lnTo>
                  <a:lnTo>
                    <a:pt x="456" y="114"/>
                  </a:lnTo>
                  <a:lnTo>
                    <a:pt x="460" y="119"/>
                  </a:lnTo>
                  <a:lnTo>
                    <a:pt x="462" y="123"/>
                  </a:lnTo>
                  <a:lnTo>
                    <a:pt x="463" y="125"/>
                  </a:lnTo>
                  <a:lnTo>
                    <a:pt x="475" y="144"/>
                  </a:lnTo>
                  <a:lnTo>
                    <a:pt x="500" y="133"/>
                  </a:lnTo>
                  <a:lnTo>
                    <a:pt x="488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02" name="Freeform 356"/>
            <p:cNvSpPr>
              <a:spLocks/>
            </p:cNvSpPr>
            <p:nvPr/>
          </p:nvSpPr>
          <p:spPr bwMode="auto">
            <a:xfrm>
              <a:off x="4287" y="3442"/>
              <a:ext cx="193" cy="174"/>
            </a:xfrm>
            <a:custGeom>
              <a:avLst/>
              <a:gdLst>
                <a:gd name="T0" fmla="*/ 6 w 386"/>
                <a:gd name="T1" fmla="*/ 1 h 348"/>
                <a:gd name="T2" fmla="*/ 6 w 386"/>
                <a:gd name="T3" fmla="*/ 1 h 348"/>
                <a:gd name="T4" fmla="*/ 6 w 386"/>
                <a:gd name="T5" fmla="*/ 1 h 348"/>
                <a:gd name="T6" fmla="*/ 6 w 386"/>
                <a:gd name="T7" fmla="*/ 1 h 348"/>
                <a:gd name="T8" fmla="*/ 6 w 386"/>
                <a:gd name="T9" fmla="*/ 1 h 348"/>
                <a:gd name="T10" fmla="*/ 6 w 386"/>
                <a:gd name="T11" fmla="*/ 3 h 348"/>
                <a:gd name="T12" fmla="*/ 6 w 386"/>
                <a:gd name="T13" fmla="*/ 3 h 348"/>
                <a:gd name="T14" fmla="*/ 6 w 386"/>
                <a:gd name="T15" fmla="*/ 3 h 348"/>
                <a:gd name="T16" fmla="*/ 6 w 386"/>
                <a:gd name="T17" fmla="*/ 3 h 348"/>
                <a:gd name="T18" fmla="*/ 6 w 386"/>
                <a:gd name="T19" fmla="*/ 3 h 348"/>
                <a:gd name="T20" fmla="*/ 6 w 386"/>
                <a:gd name="T21" fmla="*/ 3 h 348"/>
                <a:gd name="T22" fmla="*/ 5 w 386"/>
                <a:gd name="T23" fmla="*/ 5 h 348"/>
                <a:gd name="T24" fmla="*/ 5 w 386"/>
                <a:gd name="T25" fmla="*/ 5 h 348"/>
                <a:gd name="T26" fmla="*/ 5 w 386"/>
                <a:gd name="T27" fmla="*/ 5 h 348"/>
                <a:gd name="T28" fmla="*/ 5 w 386"/>
                <a:gd name="T29" fmla="*/ 5 h 348"/>
                <a:gd name="T30" fmla="*/ 3 w 386"/>
                <a:gd name="T31" fmla="*/ 5 h 348"/>
                <a:gd name="T32" fmla="*/ 3 w 386"/>
                <a:gd name="T33" fmla="*/ 5 h 348"/>
                <a:gd name="T34" fmla="*/ 3 w 386"/>
                <a:gd name="T35" fmla="*/ 5 h 348"/>
                <a:gd name="T36" fmla="*/ 3 w 386"/>
                <a:gd name="T37" fmla="*/ 5 h 348"/>
                <a:gd name="T38" fmla="*/ 3 w 386"/>
                <a:gd name="T39" fmla="*/ 5 h 348"/>
                <a:gd name="T40" fmla="*/ 2 w 386"/>
                <a:gd name="T41" fmla="*/ 5 h 348"/>
                <a:gd name="T42" fmla="*/ 2 w 386"/>
                <a:gd name="T43" fmla="*/ 5 h 348"/>
                <a:gd name="T44" fmla="*/ 2 w 386"/>
                <a:gd name="T45" fmla="*/ 5 h 348"/>
                <a:gd name="T46" fmla="*/ 1 w 386"/>
                <a:gd name="T47" fmla="*/ 5 h 348"/>
                <a:gd name="T48" fmla="*/ 1 w 386"/>
                <a:gd name="T49" fmla="*/ 5 h 348"/>
                <a:gd name="T50" fmla="*/ 1 w 386"/>
                <a:gd name="T51" fmla="*/ 5 h 348"/>
                <a:gd name="T52" fmla="*/ 1 w 386"/>
                <a:gd name="T53" fmla="*/ 5 h 348"/>
                <a:gd name="T54" fmla="*/ 2 w 386"/>
                <a:gd name="T55" fmla="*/ 5 h 348"/>
                <a:gd name="T56" fmla="*/ 2 w 386"/>
                <a:gd name="T57" fmla="*/ 5 h 348"/>
                <a:gd name="T58" fmla="*/ 3 w 386"/>
                <a:gd name="T59" fmla="*/ 5 h 348"/>
                <a:gd name="T60" fmla="*/ 3 w 386"/>
                <a:gd name="T61" fmla="*/ 5 h 348"/>
                <a:gd name="T62" fmla="*/ 3 w 386"/>
                <a:gd name="T63" fmla="*/ 5 h 348"/>
                <a:gd name="T64" fmla="*/ 3 w 386"/>
                <a:gd name="T65" fmla="*/ 5 h 348"/>
                <a:gd name="T66" fmla="*/ 3 w 386"/>
                <a:gd name="T67" fmla="*/ 5 h 348"/>
                <a:gd name="T68" fmla="*/ 5 w 386"/>
                <a:gd name="T69" fmla="*/ 5 h 348"/>
                <a:gd name="T70" fmla="*/ 5 w 386"/>
                <a:gd name="T71" fmla="*/ 5 h 348"/>
                <a:gd name="T72" fmla="*/ 5 w 386"/>
                <a:gd name="T73" fmla="*/ 3 h 348"/>
                <a:gd name="T74" fmla="*/ 6 w 386"/>
                <a:gd name="T75" fmla="*/ 3 h 348"/>
                <a:gd name="T76" fmla="*/ 6 w 386"/>
                <a:gd name="T77" fmla="*/ 3 h 348"/>
                <a:gd name="T78" fmla="*/ 6 w 386"/>
                <a:gd name="T79" fmla="*/ 3 h 348"/>
                <a:gd name="T80" fmla="*/ 6 w 386"/>
                <a:gd name="T81" fmla="*/ 3 h 348"/>
                <a:gd name="T82" fmla="*/ 6 w 386"/>
                <a:gd name="T83" fmla="*/ 3 h 348"/>
                <a:gd name="T84" fmla="*/ 6 w 386"/>
                <a:gd name="T85" fmla="*/ 1 h 348"/>
                <a:gd name="T86" fmla="*/ 6 w 386"/>
                <a:gd name="T87" fmla="*/ 1 h 348"/>
                <a:gd name="T88" fmla="*/ 6 w 386"/>
                <a:gd name="T89" fmla="*/ 1 h 348"/>
                <a:gd name="T90" fmla="*/ 6 w 386"/>
                <a:gd name="T91" fmla="*/ 1 h 348"/>
                <a:gd name="T92" fmla="*/ 6 w 386"/>
                <a:gd name="T93" fmla="*/ 1 h 348"/>
                <a:gd name="T94" fmla="*/ 6 w 386"/>
                <a:gd name="T95" fmla="*/ 1 h 3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6"/>
                <a:gd name="T145" fmla="*/ 0 h 348"/>
                <a:gd name="T146" fmla="*/ 386 w 386"/>
                <a:gd name="T147" fmla="*/ 348 h 3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6" h="348">
                  <a:moveTo>
                    <a:pt x="373" y="0"/>
                  </a:moveTo>
                  <a:lnTo>
                    <a:pt x="373" y="0"/>
                  </a:lnTo>
                  <a:lnTo>
                    <a:pt x="373" y="4"/>
                  </a:lnTo>
                  <a:lnTo>
                    <a:pt x="373" y="7"/>
                  </a:lnTo>
                  <a:lnTo>
                    <a:pt x="375" y="17"/>
                  </a:lnTo>
                  <a:lnTo>
                    <a:pt x="375" y="21"/>
                  </a:lnTo>
                  <a:lnTo>
                    <a:pt x="375" y="27"/>
                  </a:lnTo>
                  <a:lnTo>
                    <a:pt x="377" y="30"/>
                  </a:lnTo>
                  <a:lnTo>
                    <a:pt x="377" y="36"/>
                  </a:lnTo>
                  <a:lnTo>
                    <a:pt x="379" y="40"/>
                  </a:lnTo>
                  <a:lnTo>
                    <a:pt x="379" y="47"/>
                  </a:lnTo>
                  <a:lnTo>
                    <a:pt x="380" y="53"/>
                  </a:lnTo>
                  <a:lnTo>
                    <a:pt x="382" y="61"/>
                  </a:lnTo>
                  <a:lnTo>
                    <a:pt x="382" y="66"/>
                  </a:lnTo>
                  <a:lnTo>
                    <a:pt x="382" y="74"/>
                  </a:lnTo>
                  <a:lnTo>
                    <a:pt x="382" y="80"/>
                  </a:lnTo>
                  <a:lnTo>
                    <a:pt x="382" y="87"/>
                  </a:lnTo>
                  <a:lnTo>
                    <a:pt x="382" y="93"/>
                  </a:lnTo>
                  <a:lnTo>
                    <a:pt x="384" y="99"/>
                  </a:lnTo>
                  <a:lnTo>
                    <a:pt x="384" y="106"/>
                  </a:lnTo>
                  <a:lnTo>
                    <a:pt x="386" y="114"/>
                  </a:lnTo>
                  <a:lnTo>
                    <a:pt x="384" y="120"/>
                  </a:lnTo>
                  <a:lnTo>
                    <a:pt x="384" y="125"/>
                  </a:lnTo>
                  <a:lnTo>
                    <a:pt x="384" y="133"/>
                  </a:lnTo>
                  <a:lnTo>
                    <a:pt x="384" y="139"/>
                  </a:lnTo>
                  <a:lnTo>
                    <a:pt x="384" y="144"/>
                  </a:lnTo>
                  <a:lnTo>
                    <a:pt x="384" y="150"/>
                  </a:lnTo>
                  <a:lnTo>
                    <a:pt x="382" y="156"/>
                  </a:lnTo>
                  <a:lnTo>
                    <a:pt x="382" y="161"/>
                  </a:lnTo>
                  <a:lnTo>
                    <a:pt x="382" y="165"/>
                  </a:lnTo>
                  <a:lnTo>
                    <a:pt x="380" y="171"/>
                  </a:lnTo>
                  <a:lnTo>
                    <a:pt x="377" y="175"/>
                  </a:lnTo>
                  <a:lnTo>
                    <a:pt x="375" y="180"/>
                  </a:lnTo>
                  <a:lnTo>
                    <a:pt x="373" y="186"/>
                  </a:lnTo>
                  <a:lnTo>
                    <a:pt x="371" y="192"/>
                  </a:lnTo>
                  <a:lnTo>
                    <a:pt x="369" y="198"/>
                  </a:lnTo>
                  <a:lnTo>
                    <a:pt x="365" y="203"/>
                  </a:lnTo>
                  <a:lnTo>
                    <a:pt x="361" y="211"/>
                  </a:lnTo>
                  <a:lnTo>
                    <a:pt x="358" y="217"/>
                  </a:lnTo>
                  <a:lnTo>
                    <a:pt x="356" y="222"/>
                  </a:lnTo>
                  <a:lnTo>
                    <a:pt x="352" y="230"/>
                  </a:lnTo>
                  <a:lnTo>
                    <a:pt x="346" y="236"/>
                  </a:lnTo>
                  <a:lnTo>
                    <a:pt x="342" y="241"/>
                  </a:lnTo>
                  <a:lnTo>
                    <a:pt x="339" y="249"/>
                  </a:lnTo>
                  <a:lnTo>
                    <a:pt x="335" y="255"/>
                  </a:lnTo>
                  <a:lnTo>
                    <a:pt x="329" y="260"/>
                  </a:lnTo>
                  <a:lnTo>
                    <a:pt x="325" y="266"/>
                  </a:lnTo>
                  <a:lnTo>
                    <a:pt x="320" y="272"/>
                  </a:lnTo>
                  <a:lnTo>
                    <a:pt x="314" y="279"/>
                  </a:lnTo>
                  <a:lnTo>
                    <a:pt x="310" y="283"/>
                  </a:lnTo>
                  <a:lnTo>
                    <a:pt x="304" y="289"/>
                  </a:lnTo>
                  <a:lnTo>
                    <a:pt x="299" y="294"/>
                  </a:lnTo>
                  <a:lnTo>
                    <a:pt x="295" y="300"/>
                  </a:lnTo>
                  <a:lnTo>
                    <a:pt x="289" y="304"/>
                  </a:lnTo>
                  <a:lnTo>
                    <a:pt x="284" y="308"/>
                  </a:lnTo>
                  <a:lnTo>
                    <a:pt x="278" y="312"/>
                  </a:lnTo>
                  <a:lnTo>
                    <a:pt x="274" y="315"/>
                  </a:lnTo>
                  <a:lnTo>
                    <a:pt x="268" y="319"/>
                  </a:lnTo>
                  <a:lnTo>
                    <a:pt x="263" y="323"/>
                  </a:lnTo>
                  <a:lnTo>
                    <a:pt x="257" y="325"/>
                  </a:lnTo>
                  <a:lnTo>
                    <a:pt x="253" y="329"/>
                  </a:lnTo>
                  <a:lnTo>
                    <a:pt x="247" y="329"/>
                  </a:lnTo>
                  <a:lnTo>
                    <a:pt x="242" y="331"/>
                  </a:lnTo>
                  <a:lnTo>
                    <a:pt x="236" y="332"/>
                  </a:lnTo>
                  <a:lnTo>
                    <a:pt x="228" y="334"/>
                  </a:lnTo>
                  <a:lnTo>
                    <a:pt x="223" y="336"/>
                  </a:lnTo>
                  <a:lnTo>
                    <a:pt x="217" y="336"/>
                  </a:lnTo>
                  <a:lnTo>
                    <a:pt x="209" y="338"/>
                  </a:lnTo>
                  <a:lnTo>
                    <a:pt x="204" y="340"/>
                  </a:lnTo>
                  <a:lnTo>
                    <a:pt x="198" y="340"/>
                  </a:lnTo>
                  <a:lnTo>
                    <a:pt x="190" y="342"/>
                  </a:lnTo>
                  <a:lnTo>
                    <a:pt x="185" y="342"/>
                  </a:lnTo>
                  <a:lnTo>
                    <a:pt x="179" y="344"/>
                  </a:lnTo>
                  <a:lnTo>
                    <a:pt x="171" y="344"/>
                  </a:lnTo>
                  <a:lnTo>
                    <a:pt x="166" y="344"/>
                  </a:lnTo>
                  <a:lnTo>
                    <a:pt x="160" y="346"/>
                  </a:lnTo>
                  <a:lnTo>
                    <a:pt x="154" y="346"/>
                  </a:lnTo>
                  <a:lnTo>
                    <a:pt x="147" y="346"/>
                  </a:lnTo>
                  <a:lnTo>
                    <a:pt x="141" y="346"/>
                  </a:lnTo>
                  <a:lnTo>
                    <a:pt x="137" y="346"/>
                  </a:lnTo>
                  <a:lnTo>
                    <a:pt x="132" y="348"/>
                  </a:lnTo>
                  <a:lnTo>
                    <a:pt x="126" y="348"/>
                  </a:lnTo>
                  <a:lnTo>
                    <a:pt x="122" y="348"/>
                  </a:lnTo>
                  <a:lnTo>
                    <a:pt x="116" y="348"/>
                  </a:lnTo>
                  <a:lnTo>
                    <a:pt x="113" y="348"/>
                  </a:lnTo>
                  <a:lnTo>
                    <a:pt x="105" y="348"/>
                  </a:lnTo>
                  <a:lnTo>
                    <a:pt x="99" y="348"/>
                  </a:lnTo>
                  <a:lnTo>
                    <a:pt x="95" y="348"/>
                  </a:lnTo>
                  <a:lnTo>
                    <a:pt x="90" y="346"/>
                  </a:lnTo>
                  <a:lnTo>
                    <a:pt x="86" y="346"/>
                  </a:lnTo>
                  <a:lnTo>
                    <a:pt x="78" y="344"/>
                  </a:lnTo>
                  <a:lnTo>
                    <a:pt x="73" y="342"/>
                  </a:lnTo>
                  <a:lnTo>
                    <a:pt x="65" y="340"/>
                  </a:lnTo>
                  <a:lnTo>
                    <a:pt x="59" y="340"/>
                  </a:lnTo>
                  <a:lnTo>
                    <a:pt x="54" y="338"/>
                  </a:lnTo>
                  <a:lnTo>
                    <a:pt x="8" y="319"/>
                  </a:lnTo>
                  <a:lnTo>
                    <a:pt x="0" y="300"/>
                  </a:lnTo>
                  <a:lnTo>
                    <a:pt x="2" y="300"/>
                  </a:lnTo>
                  <a:lnTo>
                    <a:pt x="8" y="302"/>
                  </a:lnTo>
                  <a:lnTo>
                    <a:pt x="14" y="304"/>
                  </a:lnTo>
                  <a:lnTo>
                    <a:pt x="19" y="308"/>
                  </a:lnTo>
                  <a:lnTo>
                    <a:pt x="25" y="310"/>
                  </a:lnTo>
                  <a:lnTo>
                    <a:pt x="33" y="313"/>
                  </a:lnTo>
                  <a:lnTo>
                    <a:pt x="38" y="315"/>
                  </a:lnTo>
                  <a:lnTo>
                    <a:pt x="46" y="317"/>
                  </a:lnTo>
                  <a:lnTo>
                    <a:pt x="54" y="319"/>
                  </a:lnTo>
                  <a:lnTo>
                    <a:pt x="61" y="323"/>
                  </a:lnTo>
                  <a:lnTo>
                    <a:pt x="69" y="323"/>
                  </a:lnTo>
                  <a:lnTo>
                    <a:pt x="76" y="327"/>
                  </a:lnTo>
                  <a:lnTo>
                    <a:pt x="84" y="329"/>
                  </a:lnTo>
                  <a:lnTo>
                    <a:pt x="92" y="329"/>
                  </a:lnTo>
                  <a:lnTo>
                    <a:pt x="99" y="329"/>
                  </a:lnTo>
                  <a:lnTo>
                    <a:pt x="107" y="331"/>
                  </a:lnTo>
                  <a:lnTo>
                    <a:pt x="114" y="331"/>
                  </a:lnTo>
                  <a:lnTo>
                    <a:pt x="124" y="331"/>
                  </a:lnTo>
                  <a:lnTo>
                    <a:pt x="132" y="331"/>
                  </a:lnTo>
                  <a:lnTo>
                    <a:pt x="141" y="329"/>
                  </a:lnTo>
                  <a:lnTo>
                    <a:pt x="145" y="329"/>
                  </a:lnTo>
                  <a:lnTo>
                    <a:pt x="151" y="329"/>
                  </a:lnTo>
                  <a:lnTo>
                    <a:pt x="154" y="329"/>
                  </a:lnTo>
                  <a:lnTo>
                    <a:pt x="160" y="329"/>
                  </a:lnTo>
                  <a:lnTo>
                    <a:pt x="168" y="327"/>
                  </a:lnTo>
                  <a:lnTo>
                    <a:pt x="177" y="327"/>
                  </a:lnTo>
                  <a:lnTo>
                    <a:pt x="185" y="325"/>
                  </a:lnTo>
                  <a:lnTo>
                    <a:pt x="192" y="325"/>
                  </a:lnTo>
                  <a:lnTo>
                    <a:pt x="198" y="323"/>
                  </a:lnTo>
                  <a:lnTo>
                    <a:pt x="204" y="323"/>
                  </a:lnTo>
                  <a:lnTo>
                    <a:pt x="208" y="323"/>
                  </a:lnTo>
                  <a:lnTo>
                    <a:pt x="213" y="323"/>
                  </a:lnTo>
                  <a:lnTo>
                    <a:pt x="215" y="321"/>
                  </a:lnTo>
                  <a:lnTo>
                    <a:pt x="221" y="319"/>
                  </a:lnTo>
                  <a:lnTo>
                    <a:pt x="227" y="317"/>
                  </a:lnTo>
                  <a:lnTo>
                    <a:pt x="232" y="315"/>
                  </a:lnTo>
                  <a:lnTo>
                    <a:pt x="238" y="310"/>
                  </a:lnTo>
                  <a:lnTo>
                    <a:pt x="246" y="308"/>
                  </a:lnTo>
                  <a:lnTo>
                    <a:pt x="253" y="302"/>
                  </a:lnTo>
                  <a:lnTo>
                    <a:pt x="261" y="298"/>
                  </a:lnTo>
                  <a:lnTo>
                    <a:pt x="266" y="293"/>
                  </a:lnTo>
                  <a:lnTo>
                    <a:pt x="274" y="289"/>
                  </a:lnTo>
                  <a:lnTo>
                    <a:pt x="282" y="281"/>
                  </a:lnTo>
                  <a:lnTo>
                    <a:pt x="289" y="277"/>
                  </a:lnTo>
                  <a:lnTo>
                    <a:pt x="295" y="272"/>
                  </a:lnTo>
                  <a:lnTo>
                    <a:pt x="301" y="266"/>
                  </a:lnTo>
                  <a:lnTo>
                    <a:pt x="306" y="260"/>
                  </a:lnTo>
                  <a:lnTo>
                    <a:pt x="312" y="256"/>
                  </a:lnTo>
                  <a:lnTo>
                    <a:pt x="314" y="251"/>
                  </a:lnTo>
                  <a:lnTo>
                    <a:pt x="318" y="245"/>
                  </a:lnTo>
                  <a:lnTo>
                    <a:pt x="322" y="239"/>
                  </a:lnTo>
                  <a:lnTo>
                    <a:pt x="325" y="236"/>
                  </a:lnTo>
                  <a:lnTo>
                    <a:pt x="329" y="230"/>
                  </a:lnTo>
                  <a:lnTo>
                    <a:pt x="333" y="224"/>
                  </a:lnTo>
                  <a:lnTo>
                    <a:pt x="335" y="220"/>
                  </a:lnTo>
                  <a:lnTo>
                    <a:pt x="341" y="215"/>
                  </a:lnTo>
                  <a:lnTo>
                    <a:pt x="342" y="211"/>
                  </a:lnTo>
                  <a:lnTo>
                    <a:pt x="344" y="205"/>
                  </a:lnTo>
                  <a:lnTo>
                    <a:pt x="348" y="199"/>
                  </a:lnTo>
                  <a:lnTo>
                    <a:pt x="350" y="196"/>
                  </a:lnTo>
                  <a:lnTo>
                    <a:pt x="352" y="190"/>
                  </a:lnTo>
                  <a:lnTo>
                    <a:pt x="354" y="184"/>
                  </a:lnTo>
                  <a:lnTo>
                    <a:pt x="356" y="180"/>
                  </a:lnTo>
                  <a:lnTo>
                    <a:pt x="358" y="177"/>
                  </a:lnTo>
                  <a:lnTo>
                    <a:pt x="360" y="171"/>
                  </a:lnTo>
                  <a:lnTo>
                    <a:pt x="360" y="167"/>
                  </a:lnTo>
                  <a:lnTo>
                    <a:pt x="361" y="161"/>
                  </a:lnTo>
                  <a:lnTo>
                    <a:pt x="361" y="154"/>
                  </a:lnTo>
                  <a:lnTo>
                    <a:pt x="363" y="148"/>
                  </a:lnTo>
                  <a:lnTo>
                    <a:pt x="363" y="142"/>
                  </a:lnTo>
                  <a:lnTo>
                    <a:pt x="365" y="135"/>
                  </a:lnTo>
                  <a:lnTo>
                    <a:pt x="365" y="129"/>
                  </a:lnTo>
                  <a:lnTo>
                    <a:pt x="365" y="123"/>
                  </a:lnTo>
                  <a:lnTo>
                    <a:pt x="367" y="118"/>
                  </a:lnTo>
                  <a:lnTo>
                    <a:pt x="367" y="112"/>
                  </a:lnTo>
                  <a:lnTo>
                    <a:pt x="367" y="106"/>
                  </a:lnTo>
                  <a:lnTo>
                    <a:pt x="369" y="99"/>
                  </a:lnTo>
                  <a:lnTo>
                    <a:pt x="369" y="95"/>
                  </a:lnTo>
                  <a:lnTo>
                    <a:pt x="369" y="91"/>
                  </a:lnTo>
                  <a:lnTo>
                    <a:pt x="369" y="89"/>
                  </a:lnTo>
                  <a:lnTo>
                    <a:pt x="369" y="85"/>
                  </a:lnTo>
                  <a:lnTo>
                    <a:pt x="369" y="82"/>
                  </a:lnTo>
                  <a:lnTo>
                    <a:pt x="367" y="76"/>
                  </a:lnTo>
                  <a:lnTo>
                    <a:pt x="367" y="70"/>
                  </a:lnTo>
                  <a:lnTo>
                    <a:pt x="365" y="66"/>
                  </a:lnTo>
                  <a:lnTo>
                    <a:pt x="365" y="61"/>
                  </a:lnTo>
                  <a:lnTo>
                    <a:pt x="363" y="55"/>
                  </a:lnTo>
                  <a:lnTo>
                    <a:pt x="361" y="49"/>
                  </a:lnTo>
                  <a:lnTo>
                    <a:pt x="361" y="46"/>
                  </a:lnTo>
                  <a:lnTo>
                    <a:pt x="361" y="42"/>
                  </a:lnTo>
                  <a:lnTo>
                    <a:pt x="360" y="36"/>
                  </a:lnTo>
                  <a:lnTo>
                    <a:pt x="360" y="34"/>
                  </a:lnTo>
                  <a:lnTo>
                    <a:pt x="358" y="6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03" name="Freeform 357"/>
            <p:cNvSpPr>
              <a:spLocks/>
            </p:cNvSpPr>
            <p:nvPr/>
          </p:nvSpPr>
          <p:spPr bwMode="auto">
            <a:xfrm>
              <a:off x="4176" y="3346"/>
              <a:ext cx="278" cy="314"/>
            </a:xfrm>
            <a:custGeom>
              <a:avLst/>
              <a:gdLst>
                <a:gd name="T0" fmla="*/ 1 w 557"/>
                <a:gd name="T1" fmla="*/ 0 h 629"/>
                <a:gd name="T2" fmla="*/ 0 w 557"/>
                <a:gd name="T3" fmla="*/ 0 h 629"/>
                <a:gd name="T4" fmla="*/ 0 w 557"/>
                <a:gd name="T5" fmla="*/ 1 h 629"/>
                <a:gd name="T6" fmla="*/ 0 w 557"/>
                <a:gd name="T7" fmla="*/ 1 h 629"/>
                <a:gd name="T8" fmla="*/ 0 w 557"/>
                <a:gd name="T9" fmla="*/ 2 h 629"/>
                <a:gd name="T10" fmla="*/ 0 w 557"/>
                <a:gd name="T11" fmla="*/ 2 h 629"/>
                <a:gd name="T12" fmla="*/ 0 w 557"/>
                <a:gd name="T13" fmla="*/ 3 h 629"/>
                <a:gd name="T14" fmla="*/ 0 w 557"/>
                <a:gd name="T15" fmla="*/ 3 h 629"/>
                <a:gd name="T16" fmla="*/ 0 w 557"/>
                <a:gd name="T17" fmla="*/ 3 h 629"/>
                <a:gd name="T18" fmla="*/ 0 w 557"/>
                <a:gd name="T19" fmla="*/ 4 h 629"/>
                <a:gd name="T20" fmla="*/ 0 w 557"/>
                <a:gd name="T21" fmla="*/ 4 h 629"/>
                <a:gd name="T22" fmla="*/ 0 w 557"/>
                <a:gd name="T23" fmla="*/ 5 h 629"/>
                <a:gd name="T24" fmla="*/ 0 w 557"/>
                <a:gd name="T25" fmla="*/ 5 h 629"/>
                <a:gd name="T26" fmla="*/ 0 w 557"/>
                <a:gd name="T27" fmla="*/ 6 h 629"/>
                <a:gd name="T28" fmla="*/ 0 w 557"/>
                <a:gd name="T29" fmla="*/ 6 h 629"/>
                <a:gd name="T30" fmla="*/ 0 w 557"/>
                <a:gd name="T31" fmla="*/ 7 h 629"/>
                <a:gd name="T32" fmla="*/ 1 w 557"/>
                <a:gd name="T33" fmla="*/ 7 h 629"/>
                <a:gd name="T34" fmla="*/ 1 w 557"/>
                <a:gd name="T35" fmla="*/ 8 h 629"/>
                <a:gd name="T36" fmla="*/ 2 w 557"/>
                <a:gd name="T37" fmla="*/ 8 h 629"/>
                <a:gd name="T38" fmla="*/ 2 w 557"/>
                <a:gd name="T39" fmla="*/ 9 h 629"/>
                <a:gd name="T40" fmla="*/ 3 w 557"/>
                <a:gd name="T41" fmla="*/ 9 h 629"/>
                <a:gd name="T42" fmla="*/ 3 w 557"/>
                <a:gd name="T43" fmla="*/ 9 h 629"/>
                <a:gd name="T44" fmla="*/ 4 w 557"/>
                <a:gd name="T45" fmla="*/ 9 h 629"/>
                <a:gd name="T46" fmla="*/ 5 w 557"/>
                <a:gd name="T47" fmla="*/ 9 h 629"/>
                <a:gd name="T48" fmla="*/ 5 w 557"/>
                <a:gd name="T49" fmla="*/ 9 h 629"/>
                <a:gd name="T50" fmla="*/ 6 w 557"/>
                <a:gd name="T51" fmla="*/ 9 h 629"/>
                <a:gd name="T52" fmla="*/ 6 w 557"/>
                <a:gd name="T53" fmla="*/ 9 h 629"/>
                <a:gd name="T54" fmla="*/ 7 w 557"/>
                <a:gd name="T55" fmla="*/ 9 h 629"/>
                <a:gd name="T56" fmla="*/ 7 w 557"/>
                <a:gd name="T57" fmla="*/ 9 h 629"/>
                <a:gd name="T58" fmla="*/ 8 w 557"/>
                <a:gd name="T59" fmla="*/ 8 h 629"/>
                <a:gd name="T60" fmla="*/ 7 w 557"/>
                <a:gd name="T61" fmla="*/ 8 h 629"/>
                <a:gd name="T62" fmla="*/ 7 w 557"/>
                <a:gd name="T63" fmla="*/ 9 h 629"/>
                <a:gd name="T64" fmla="*/ 7 w 557"/>
                <a:gd name="T65" fmla="*/ 9 h 629"/>
                <a:gd name="T66" fmla="*/ 6 w 557"/>
                <a:gd name="T67" fmla="*/ 9 h 629"/>
                <a:gd name="T68" fmla="*/ 5 w 557"/>
                <a:gd name="T69" fmla="*/ 9 h 629"/>
                <a:gd name="T70" fmla="*/ 5 w 557"/>
                <a:gd name="T71" fmla="*/ 9 h 629"/>
                <a:gd name="T72" fmla="*/ 4 w 557"/>
                <a:gd name="T73" fmla="*/ 9 h 629"/>
                <a:gd name="T74" fmla="*/ 3 w 557"/>
                <a:gd name="T75" fmla="*/ 9 h 629"/>
                <a:gd name="T76" fmla="*/ 3 w 557"/>
                <a:gd name="T77" fmla="*/ 9 h 629"/>
                <a:gd name="T78" fmla="*/ 3 w 557"/>
                <a:gd name="T79" fmla="*/ 8 h 629"/>
                <a:gd name="T80" fmla="*/ 2 w 557"/>
                <a:gd name="T81" fmla="*/ 8 h 629"/>
                <a:gd name="T82" fmla="*/ 2 w 557"/>
                <a:gd name="T83" fmla="*/ 8 h 629"/>
                <a:gd name="T84" fmla="*/ 1 w 557"/>
                <a:gd name="T85" fmla="*/ 7 h 629"/>
                <a:gd name="T86" fmla="*/ 1 w 557"/>
                <a:gd name="T87" fmla="*/ 7 h 629"/>
                <a:gd name="T88" fmla="*/ 1 w 557"/>
                <a:gd name="T89" fmla="*/ 7 h 629"/>
                <a:gd name="T90" fmla="*/ 0 w 557"/>
                <a:gd name="T91" fmla="*/ 6 h 629"/>
                <a:gd name="T92" fmla="*/ 0 w 557"/>
                <a:gd name="T93" fmla="*/ 6 h 629"/>
                <a:gd name="T94" fmla="*/ 0 w 557"/>
                <a:gd name="T95" fmla="*/ 5 h 629"/>
                <a:gd name="T96" fmla="*/ 0 w 557"/>
                <a:gd name="T97" fmla="*/ 5 h 629"/>
                <a:gd name="T98" fmla="*/ 0 w 557"/>
                <a:gd name="T99" fmla="*/ 5 h 629"/>
                <a:gd name="T100" fmla="*/ 0 w 557"/>
                <a:gd name="T101" fmla="*/ 4 h 629"/>
                <a:gd name="T102" fmla="*/ 0 w 557"/>
                <a:gd name="T103" fmla="*/ 4 h 629"/>
                <a:gd name="T104" fmla="*/ 0 w 557"/>
                <a:gd name="T105" fmla="*/ 4 h 629"/>
                <a:gd name="T106" fmla="*/ 0 w 557"/>
                <a:gd name="T107" fmla="*/ 3 h 629"/>
                <a:gd name="T108" fmla="*/ 0 w 557"/>
                <a:gd name="T109" fmla="*/ 3 h 629"/>
                <a:gd name="T110" fmla="*/ 0 w 557"/>
                <a:gd name="T111" fmla="*/ 2 h 629"/>
                <a:gd name="T112" fmla="*/ 0 w 557"/>
                <a:gd name="T113" fmla="*/ 2 h 629"/>
                <a:gd name="T114" fmla="*/ 0 w 557"/>
                <a:gd name="T115" fmla="*/ 1 h 629"/>
                <a:gd name="T116" fmla="*/ 1 w 557"/>
                <a:gd name="T117" fmla="*/ 0 h 629"/>
                <a:gd name="T118" fmla="*/ 1 w 557"/>
                <a:gd name="T119" fmla="*/ 0 h 629"/>
                <a:gd name="T120" fmla="*/ 1 w 557"/>
                <a:gd name="T121" fmla="*/ 0 h 6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57"/>
                <a:gd name="T184" fmla="*/ 0 h 629"/>
                <a:gd name="T185" fmla="*/ 557 w 557"/>
                <a:gd name="T186" fmla="*/ 629 h 6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57" h="629">
                  <a:moveTo>
                    <a:pt x="99" y="0"/>
                  </a:moveTo>
                  <a:lnTo>
                    <a:pt x="97" y="0"/>
                  </a:lnTo>
                  <a:lnTo>
                    <a:pt x="95" y="2"/>
                  </a:lnTo>
                  <a:lnTo>
                    <a:pt x="91" y="6"/>
                  </a:lnTo>
                  <a:lnTo>
                    <a:pt x="86" y="11"/>
                  </a:lnTo>
                  <a:lnTo>
                    <a:pt x="80" y="19"/>
                  </a:lnTo>
                  <a:lnTo>
                    <a:pt x="72" y="27"/>
                  </a:lnTo>
                  <a:lnTo>
                    <a:pt x="68" y="30"/>
                  </a:lnTo>
                  <a:lnTo>
                    <a:pt x="65" y="36"/>
                  </a:lnTo>
                  <a:lnTo>
                    <a:pt x="61" y="42"/>
                  </a:lnTo>
                  <a:lnTo>
                    <a:pt x="59" y="47"/>
                  </a:lnTo>
                  <a:lnTo>
                    <a:pt x="53" y="53"/>
                  </a:lnTo>
                  <a:lnTo>
                    <a:pt x="49" y="59"/>
                  </a:lnTo>
                  <a:lnTo>
                    <a:pt x="46" y="65"/>
                  </a:lnTo>
                  <a:lnTo>
                    <a:pt x="42" y="72"/>
                  </a:lnTo>
                  <a:lnTo>
                    <a:pt x="36" y="80"/>
                  </a:lnTo>
                  <a:lnTo>
                    <a:pt x="32" y="87"/>
                  </a:lnTo>
                  <a:lnTo>
                    <a:pt x="29" y="95"/>
                  </a:lnTo>
                  <a:lnTo>
                    <a:pt x="27" y="104"/>
                  </a:lnTo>
                  <a:lnTo>
                    <a:pt x="23" y="112"/>
                  </a:lnTo>
                  <a:lnTo>
                    <a:pt x="19" y="122"/>
                  </a:lnTo>
                  <a:lnTo>
                    <a:pt x="15" y="129"/>
                  </a:lnTo>
                  <a:lnTo>
                    <a:pt x="13" y="139"/>
                  </a:lnTo>
                  <a:lnTo>
                    <a:pt x="11" y="142"/>
                  </a:lnTo>
                  <a:lnTo>
                    <a:pt x="11" y="148"/>
                  </a:lnTo>
                  <a:lnTo>
                    <a:pt x="10" y="152"/>
                  </a:lnTo>
                  <a:lnTo>
                    <a:pt x="8" y="158"/>
                  </a:lnTo>
                  <a:lnTo>
                    <a:pt x="8" y="161"/>
                  </a:lnTo>
                  <a:lnTo>
                    <a:pt x="6" y="167"/>
                  </a:lnTo>
                  <a:lnTo>
                    <a:pt x="6" y="173"/>
                  </a:lnTo>
                  <a:lnTo>
                    <a:pt x="6" y="179"/>
                  </a:lnTo>
                  <a:lnTo>
                    <a:pt x="4" y="182"/>
                  </a:lnTo>
                  <a:lnTo>
                    <a:pt x="4" y="188"/>
                  </a:lnTo>
                  <a:lnTo>
                    <a:pt x="2" y="192"/>
                  </a:lnTo>
                  <a:lnTo>
                    <a:pt x="2" y="198"/>
                  </a:lnTo>
                  <a:lnTo>
                    <a:pt x="2" y="203"/>
                  </a:lnTo>
                  <a:lnTo>
                    <a:pt x="2" y="207"/>
                  </a:lnTo>
                  <a:lnTo>
                    <a:pt x="2" y="213"/>
                  </a:lnTo>
                  <a:lnTo>
                    <a:pt x="2" y="219"/>
                  </a:lnTo>
                  <a:lnTo>
                    <a:pt x="0" y="222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0" y="268"/>
                  </a:lnTo>
                  <a:lnTo>
                    <a:pt x="0" y="272"/>
                  </a:lnTo>
                  <a:lnTo>
                    <a:pt x="0" y="276"/>
                  </a:lnTo>
                  <a:lnTo>
                    <a:pt x="0" y="281"/>
                  </a:lnTo>
                  <a:lnTo>
                    <a:pt x="2" y="285"/>
                  </a:lnTo>
                  <a:lnTo>
                    <a:pt x="2" y="291"/>
                  </a:lnTo>
                  <a:lnTo>
                    <a:pt x="4" y="296"/>
                  </a:lnTo>
                  <a:lnTo>
                    <a:pt x="4" y="304"/>
                  </a:lnTo>
                  <a:lnTo>
                    <a:pt x="6" y="314"/>
                  </a:lnTo>
                  <a:lnTo>
                    <a:pt x="6" y="321"/>
                  </a:lnTo>
                  <a:lnTo>
                    <a:pt x="8" y="331"/>
                  </a:lnTo>
                  <a:lnTo>
                    <a:pt x="10" y="338"/>
                  </a:lnTo>
                  <a:lnTo>
                    <a:pt x="11" y="346"/>
                  </a:lnTo>
                  <a:lnTo>
                    <a:pt x="11" y="353"/>
                  </a:lnTo>
                  <a:lnTo>
                    <a:pt x="13" y="363"/>
                  </a:lnTo>
                  <a:lnTo>
                    <a:pt x="15" y="369"/>
                  </a:lnTo>
                  <a:lnTo>
                    <a:pt x="17" y="376"/>
                  </a:lnTo>
                  <a:lnTo>
                    <a:pt x="19" y="384"/>
                  </a:lnTo>
                  <a:lnTo>
                    <a:pt x="21" y="390"/>
                  </a:lnTo>
                  <a:lnTo>
                    <a:pt x="23" y="395"/>
                  </a:lnTo>
                  <a:lnTo>
                    <a:pt x="25" y="403"/>
                  </a:lnTo>
                  <a:lnTo>
                    <a:pt x="27" y="407"/>
                  </a:lnTo>
                  <a:lnTo>
                    <a:pt x="29" y="412"/>
                  </a:lnTo>
                  <a:lnTo>
                    <a:pt x="30" y="418"/>
                  </a:lnTo>
                  <a:lnTo>
                    <a:pt x="32" y="424"/>
                  </a:lnTo>
                  <a:lnTo>
                    <a:pt x="34" y="428"/>
                  </a:lnTo>
                  <a:lnTo>
                    <a:pt x="36" y="431"/>
                  </a:lnTo>
                  <a:lnTo>
                    <a:pt x="40" y="437"/>
                  </a:lnTo>
                  <a:lnTo>
                    <a:pt x="44" y="445"/>
                  </a:lnTo>
                  <a:lnTo>
                    <a:pt x="48" y="454"/>
                  </a:lnTo>
                  <a:lnTo>
                    <a:pt x="55" y="464"/>
                  </a:lnTo>
                  <a:lnTo>
                    <a:pt x="61" y="471"/>
                  </a:lnTo>
                  <a:lnTo>
                    <a:pt x="68" y="481"/>
                  </a:lnTo>
                  <a:lnTo>
                    <a:pt x="70" y="485"/>
                  </a:lnTo>
                  <a:lnTo>
                    <a:pt x="76" y="488"/>
                  </a:lnTo>
                  <a:lnTo>
                    <a:pt x="78" y="494"/>
                  </a:lnTo>
                  <a:lnTo>
                    <a:pt x="82" y="500"/>
                  </a:lnTo>
                  <a:lnTo>
                    <a:pt x="89" y="507"/>
                  </a:lnTo>
                  <a:lnTo>
                    <a:pt x="97" y="515"/>
                  </a:lnTo>
                  <a:lnTo>
                    <a:pt x="105" y="524"/>
                  </a:lnTo>
                  <a:lnTo>
                    <a:pt x="114" y="534"/>
                  </a:lnTo>
                  <a:lnTo>
                    <a:pt x="122" y="542"/>
                  </a:lnTo>
                  <a:lnTo>
                    <a:pt x="129" y="549"/>
                  </a:lnTo>
                  <a:lnTo>
                    <a:pt x="137" y="557"/>
                  </a:lnTo>
                  <a:lnTo>
                    <a:pt x="144" y="564"/>
                  </a:lnTo>
                  <a:lnTo>
                    <a:pt x="152" y="568"/>
                  </a:lnTo>
                  <a:lnTo>
                    <a:pt x="160" y="574"/>
                  </a:lnTo>
                  <a:lnTo>
                    <a:pt x="163" y="578"/>
                  </a:lnTo>
                  <a:lnTo>
                    <a:pt x="169" y="580"/>
                  </a:lnTo>
                  <a:lnTo>
                    <a:pt x="173" y="583"/>
                  </a:lnTo>
                  <a:lnTo>
                    <a:pt x="179" y="585"/>
                  </a:lnTo>
                  <a:lnTo>
                    <a:pt x="184" y="589"/>
                  </a:lnTo>
                  <a:lnTo>
                    <a:pt x="188" y="591"/>
                  </a:lnTo>
                  <a:lnTo>
                    <a:pt x="194" y="593"/>
                  </a:lnTo>
                  <a:lnTo>
                    <a:pt x="200" y="597"/>
                  </a:lnTo>
                  <a:lnTo>
                    <a:pt x="205" y="599"/>
                  </a:lnTo>
                  <a:lnTo>
                    <a:pt x="211" y="600"/>
                  </a:lnTo>
                  <a:lnTo>
                    <a:pt x="217" y="604"/>
                  </a:lnTo>
                  <a:lnTo>
                    <a:pt x="224" y="606"/>
                  </a:lnTo>
                  <a:lnTo>
                    <a:pt x="230" y="608"/>
                  </a:lnTo>
                  <a:lnTo>
                    <a:pt x="238" y="610"/>
                  </a:lnTo>
                  <a:lnTo>
                    <a:pt x="243" y="612"/>
                  </a:lnTo>
                  <a:lnTo>
                    <a:pt x="251" y="614"/>
                  </a:lnTo>
                  <a:lnTo>
                    <a:pt x="258" y="616"/>
                  </a:lnTo>
                  <a:lnTo>
                    <a:pt x="266" y="618"/>
                  </a:lnTo>
                  <a:lnTo>
                    <a:pt x="274" y="619"/>
                  </a:lnTo>
                  <a:lnTo>
                    <a:pt x="281" y="621"/>
                  </a:lnTo>
                  <a:lnTo>
                    <a:pt x="289" y="623"/>
                  </a:lnTo>
                  <a:lnTo>
                    <a:pt x="297" y="623"/>
                  </a:lnTo>
                  <a:lnTo>
                    <a:pt x="304" y="625"/>
                  </a:lnTo>
                  <a:lnTo>
                    <a:pt x="312" y="627"/>
                  </a:lnTo>
                  <a:lnTo>
                    <a:pt x="321" y="627"/>
                  </a:lnTo>
                  <a:lnTo>
                    <a:pt x="331" y="627"/>
                  </a:lnTo>
                  <a:lnTo>
                    <a:pt x="338" y="629"/>
                  </a:lnTo>
                  <a:lnTo>
                    <a:pt x="348" y="629"/>
                  </a:lnTo>
                  <a:lnTo>
                    <a:pt x="355" y="629"/>
                  </a:lnTo>
                  <a:lnTo>
                    <a:pt x="365" y="629"/>
                  </a:lnTo>
                  <a:lnTo>
                    <a:pt x="373" y="627"/>
                  </a:lnTo>
                  <a:lnTo>
                    <a:pt x="380" y="627"/>
                  </a:lnTo>
                  <a:lnTo>
                    <a:pt x="388" y="627"/>
                  </a:lnTo>
                  <a:lnTo>
                    <a:pt x="395" y="627"/>
                  </a:lnTo>
                  <a:lnTo>
                    <a:pt x="403" y="625"/>
                  </a:lnTo>
                  <a:lnTo>
                    <a:pt x="411" y="625"/>
                  </a:lnTo>
                  <a:lnTo>
                    <a:pt x="416" y="623"/>
                  </a:lnTo>
                  <a:lnTo>
                    <a:pt x="424" y="621"/>
                  </a:lnTo>
                  <a:lnTo>
                    <a:pt x="430" y="621"/>
                  </a:lnTo>
                  <a:lnTo>
                    <a:pt x="437" y="619"/>
                  </a:lnTo>
                  <a:lnTo>
                    <a:pt x="443" y="618"/>
                  </a:lnTo>
                  <a:lnTo>
                    <a:pt x="449" y="618"/>
                  </a:lnTo>
                  <a:lnTo>
                    <a:pt x="454" y="616"/>
                  </a:lnTo>
                  <a:lnTo>
                    <a:pt x="460" y="614"/>
                  </a:lnTo>
                  <a:lnTo>
                    <a:pt x="466" y="614"/>
                  </a:lnTo>
                  <a:lnTo>
                    <a:pt x="469" y="612"/>
                  </a:lnTo>
                  <a:lnTo>
                    <a:pt x="473" y="610"/>
                  </a:lnTo>
                  <a:lnTo>
                    <a:pt x="479" y="608"/>
                  </a:lnTo>
                  <a:lnTo>
                    <a:pt x="487" y="606"/>
                  </a:lnTo>
                  <a:lnTo>
                    <a:pt x="492" y="604"/>
                  </a:lnTo>
                  <a:lnTo>
                    <a:pt x="496" y="602"/>
                  </a:lnTo>
                  <a:lnTo>
                    <a:pt x="500" y="600"/>
                  </a:lnTo>
                  <a:lnTo>
                    <a:pt x="502" y="600"/>
                  </a:lnTo>
                  <a:lnTo>
                    <a:pt x="504" y="600"/>
                  </a:lnTo>
                  <a:lnTo>
                    <a:pt x="557" y="566"/>
                  </a:lnTo>
                  <a:lnTo>
                    <a:pt x="525" y="557"/>
                  </a:lnTo>
                  <a:lnTo>
                    <a:pt x="523" y="557"/>
                  </a:lnTo>
                  <a:lnTo>
                    <a:pt x="519" y="559"/>
                  </a:lnTo>
                  <a:lnTo>
                    <a:pt x="513" y="561"/>
                  </a:lnTo>
                  <a:lnTo>
                    <a:pt x="507" y="564"/>
                  </a:lnTo>
                  <a:lnTo>
                    <a:pt x="502" y="566"/>
                  </a:lnTo>
                  <a:lnTo>
                    <a:pt x="498" y="568"/>
                  </a:lnTo>
                  <a:lnTo>
                    <a:pt x="492" y="570"/>
                  </a:lnTo>
                  <a:lnTo>
                    <a:pt x="488" y="574"/>
                  </a:lnTo>
                  <a:lnTo>
                    <a:pt x="481" y="576"/>
                  </a:lnTo>
                  <a:lnTo>
                    <a:pt x="475" y="578"/>
                  </a:lnTo>
                  <a:lnTo>
                    <a:pt x="469" y="581"/>
                  </a:lnTo>
                  <a:lnTo>
                    <a:pt x="464" y="583"/>
                  </a:lnTo>
                  <a:lnTo>
                    <a:pt x="456" y="585"/>
                  </a:lnTo>
                  <a:lnTo>
                    <a:pt x="449" y="587"/>
                  </a:lnTo>
                  <a:lnTo>
                    <a:pt x="441" y="591"/>
                  </a:lnTo>
                  <a:lnTo>
                    <a:pt x="435" y="593"/>
                  </a:lnTo>
                  <a:lnTo>
                    <a:pt x="426" y="595"/>
                  </a:lnTo>
                  <a:lnTo>
                    <a:pt x="418" y="597"/>
                  </a:lnTo>
                  <a:lnTo>
                    <a:pt x="411" y="599"/>
                  </a:lnTo>
                  <a:lnTo>
                    <a:pt x="403" y="600"/>
                  </a:lnTo>
                  <a:lnTo>
                    <a:pt x="393" y="602"/>
                  </a:lnTo>
                  <a:lnTo>
                    <a:pt x="386" y="602"/>
                  </a:lnTo>
                  <a:lnTo>
                    <a:pt x="376" y="604"/>
                  </a:lnTo>
                  <a:lnTo>
                    <a:pt x="369" y="606"/>
                  </a:lnTo>
                  <a:lnTo>
                    <a:pt x="359" y="606"/>
                  </a:lnTo>
                  <a:lnTo>
                    <a:pt x="352" y="606"/>
                  </a:lnTo>
                  <a:lnTo>
                    <a:pt x="342" y="606"/>
                  </a:lnTo>
                  <a:lnTo>
                    <a:pt x="335" y="606"/>
                  </a:lnTo>
                  <a:lnTo>
                    <a:pt x="327" y="604"/>
                  </a:lnTo>
                  <a:lnTo>
                    <a:pt x="317" y="604"/>
                  </a:lnTo>
                  <a:lnTo>
                    <a:pt x="310" y="602"/>
                  </a:lnTo>
                  <a:lnTo>
                    <a:pt x="302" y="600"/>
                  </a:lnTo>
                  <a:lnTo>
                    <a:pt x="293" y="599"/>
                  </a:lnTo>
                  <a:lnTo>
                    <a:pt x="285" y="599"/>
                  </a:lnTo>
                  <a:lnTo>
                    <a:pt x="278" y="595"/>
                  </a:lnTo>
                  <a:lnTo>
                    <a:pt x="272" y="595"/>
                  </a:lnTo>
                  <a:lnTo>
                    <a:pt x="264" y="591"/>
                  </a:lnTo>
                  <a:lnTo>
                    <a:pt x="257" y="591"/>
                  </a:lnTo>
                  <a:lnTo>
                    <a:pt x="249" y="587"/>
                  </a:lnTo>
                  <a:lnTo>
                    <a:pt x="243" y="585"/>
                  </a:lnTo>
                  <a:lnTo>
                    <a:pt x="238" y="583"/>
                  </a:lnTo>
                  <a:lnTo>
                    <a:pt x="232" y="581"/>
                  </a:lnTo>
                  <a:lnTo>
                    <a:pt x="228" y="580"/>
                  </a:lnTo>
                  <a:lnTo>
                    <a:pt x="222" y="578"/>
                  </a:lnTo>
                  <a:lnTo>
                    <a:pt x="217" y="576"/>
                  </a:lnTo>
                  <a:lnTo>
                    <a:pt x="211" y="574"/>
                  </a:lnTo>
                  <a:lnTo>
                    <a:pt x="207" y="570"/>
                  </a:lnTo>
                  <a:lnTo>
                    <a:pt x="203" y="570"/>
                  </a:lnTo>
                  <a:lnTo>
                    <a:pt x="196" y="564"/>
                  </a:lnTo>
                  <a:lnTo>
                    <a:pt x="190" y="562"/>
                  </a:lnTo>
                  <a:lnTo>
                    <a:pt x="184" y="561"/>
                  </a:lnTo>
                  <a:lnTo>
                    <a:pt x="181" y="559"/>
                  </a:lnTo>
                  <a:lnTo>
                    <a:pt x="179" y="557"/>
                  </a:lnTo>
                  <a:lnTo>
                    <a:pt x="177" y="555"/>
                  </a:lnTo>
                  <a:lnTo>
                    <a:pt x="175" y="553"/>
                  </a:lnTo>
                  <a:lnTo>
                    <a:pt x="169" y="549"/>
                  </a:lnTo>
                  <a:lnTo>
                    <a:pt x="163" y="543"/>
                  </a:lnTo>
                  <a:lnTo>
                    <a:pt x="156" y="538"/>
                  </a:lnTo>
                  <a:lnTo>
                    <a:pt x="148" y="530"/>
                  </a:lnTo>
                  <a:lnTo>
                    <a:pt x="143" y="526"/>
                  </a:lnTo>
                  <a:lnTo>
                    <a:pt x="139" y="523"/>
                  </a:lnTo>
                  <a:lnTo>
                    <a:pt x="133" y="519"/>
                  </a:lnTo>
                  <a:lnTo>
                    <a:pt x="129" y="515"/>
                  </a:lnTo>
                  <a:lnTo>
                    <a:pt x="124" y="509"/>
                  </a:lnTo>
                  <a:lnTo>
                    <a:pt x="118" y="505"/>
                  </a:lnTo>
                  <a:lnTo>
                    <a:pt x="114" y="500"/>
                  </a:lnTo>
                  <a:lnTo>
                    <a:pt x="108" y="494"/>
                  </a:lnTo>
                  <a:lnTo>
                    <a:pt x="103" y="490"/>
                  </a:lnTo>
                  <a:lnTo>
                    <a:pt x="99" y="485"/>
                  </a:lnTo>
                  <a:lnTo>
                    <a:pt x="95" y="481"/>
                  </a:lnTo>
                  <a:lnTo>
                    <a:pt x="89" y="475"/>
                  </a:lnTo>
                  <a:lnTo>
                    <a:pt x="86" y="469"/>
                  </a:lnTo>
                  <a:lnTo>
                    <a:pt x="82" y="464"/>
                  </a:lnTo>
                  <a:lnTo>
                    <a:pt x="76" y="458"/>
                  </a:lnTo>
                  <a:lnTo>
                    <a:pt x="74" y="454"/>
                  </a:lnTo>
                  <a:lnTo>
                    <a:pt x="70" y="448"/>
                  </a:lnTo>
                  <a:lnTo>
                    <a:pt x="67" y="445"/>
                  </a:lnTo>
                  <a:lnTo>
                    <a:pt x="65" y="439"/>
                  </a:lnTo>
                  <a:lnTo>
                    <a:pt x="63" y="435"/>
                  </a:lnTo>
                  <a:lnTo>
                    <a:pt x="61" y="429"/>
                  </a:lnTo>
                  <a:lnTo>
                    <a:pt x="57" y="424"/>
                  </a:lnTo>
                  <a:lnTo>
                    <a:pt x="55" y="418"/>
                  </a:lnTo>
                  <a:lnTo>
                    <a:pt x="53" y="414"/>
                  </a:lnTo>
                  <a:lnTo>
                    <a:pt x="51" y="409"/>
                  </a:lnTo>
                  <a:lnTo>
                    <a:pt x="49" y="403"/>
                  </a:lnTo>
                  <a:lnTo>
                    <a:pt x="48" y="397"/>
                  </a:lnTo>
                  <a:lnTo>
                    <a:pt x="48" y="393"/>
                  </a:lnTo>
                  <a:lnTo>
                    <a:pt x="44" y="388"/>
                  </a:lnTo>
                  <a:lnTo>
                    <a:pt x="42" y="380"/>
                  </a:lnTo>
                  <a:lnTo>
                    <a:pt x="40" y="374"/>
                  </a:lnTo>
                  <a:lnTo>
                    <a:pt x="40" y="371"/>
                  </a:lnTo>
                  <a:lnTo>
                    <a:pt x="38" y="365"/>
                  </a:lnTo>
                  <a:lnTo>
                    <a:pt x="38" y="359"/>
                  </a:lnTo>
                  <a:lnTo>
                    <a:pt x="36" y="355"/>
                  </a:lnTo>
                  <a:lnTo>
                    <a:pt x="34" y="352"/>
                  </a:lnTo>
                  <a:lnTo>
                    <a:pt x="32" y="346"/>
                  </a:lnTo>
                  <a:lnTo>
                    <a:pt x="32" y="340"/>
                  </a:lnTo>
                  <a:lnTo>
                    <a:pt x="30" y="336"/>
                  </a:lnTo>
                  <a:lnTo>
                    <a:pt x="30" y="333"/>
                  </a:lnTo>
                  <a:lnTo>
                    <a:pt x="29" y="325"/>
                  </a:lnTo>
                  <a:lnTo>
                    <a:pt x="27" y="319"/>
                  </a:lnTo>
                  <a:lnTo>
                    <a:pt x="27" y="314"/>
                  </a:lnTo>
                  <a:lnTo>
                    <a:pt x="27" y="310"/>
                  </a:lnTo>
                  <a:lnTo>
                    <a:pt x="27" y="308"/>
                  </a:lnTo>
                  <a:lnTo>
                    <a:pt x="25" y="306"/>
                  </a:lnTo>
                  <a:lnTo>
                    <a:pt x="25" y="302"/>
                  </a:lnTo>
                  <a:lnTo>
                    <a:pt x="25" y="296"/>
                  </a:lnTo>
                  <a:lnTo>
                    <a:pt x="25" y="291"/>
                  </a:lnTo>
                  <a:lnTo>
                    <a:pt x="25" y="285"/>
                  </a:lnTo>
                  <a:lnTo>
                    <a:pt x="25" y="281"/>
                  </a:lnTo>
                  <a:lnTo>
                    <a:pt x="25" y="276"/>
                  </a:lnTo>
                  <a:lnTo>
                    <a:pt x="25" y="272"/>
                  </a:lnTo>
                  <a:lnTo>
                    <a:pt x="25" y="268"/>
                  </a:lnTo>
                  <a:lnTo>
                    <a:pt x="25" y="262"/>
                  </a:lnTo>
                  <a:lnTo>
                    <a:pt x="25" y="257"/>
                  </a:lnTo>
                  <a:lnTo>
                    <a:pt x="25" y="253"/>
                  </a:lnTo>
                  <a:lnTo>
                    <a:pt x="25" y="245"/>
                  </a:lnTo>
                  <a:lnTo>
                    <a:pt x="25" y="239"/>
                  </a:lnTo>
                  <a:lnTo>
                    <a:pt x="25" y="234"/>
                  </a:lnTo>
                  <a:lnTo>
                    <a:pt x="25" y="228"/>
                  </a:lnTo>
                  <a:lnTo>
                    <a:pt x="25" y="222"/>
                  </a:lnTo>
                  <a:lnTo>
                    <a:pt x="27" y="217"/>
                  </a:lnTo>
                  <a:lnTo>
                    <a:pt x="27" y="211"/>
                  </a:lnTo>
                  <a:lnTo>
                    <a:pt x="27" y="205"/>
                  </a:lnTo>
                  <a:lnTo>
                    <a:pt x="27" y="199"/>
                  </a:lnTo>
                  <a:lnTo>
                    <a:pt x="27" y="194"/>
                  </a:lnTo>
                  <a:lnTo>
                    <a:pt x="29" y="190"/>
                  </a:lnTo>
                  <a:lnTo>
                    <a:pt x="29" y="184"/>
                  </a:lnTo>
                  <a:lnTo>
                    <a:pt x="30" y="177"/>
                  </a:lnTo>
                  <a:lnTo>
                    <a:pt x="32" y="169"/>
                  </a:lnTo>
                  <a:lnTo>
                    <a:pt x="34" y="161"/>
                  </a:lnTo>
                  <a:lnTo>
                    <a:pt x="36" y="154"/>
                  </a:lnTo>
                  <a:lnTo>
                    <a:pt x="40" y="146"/>
                  </a:lnTo>
                  <a:lnTo>
                    <a:pt x="42" y="137"/>
                  </a:lnTo>
                  <a:lnTo>
                    <a:pt x="46" y="129"/>
                  </a:lnTo>
                  <a:lnTo>
                    <a:pt x="49" y="122"/>
                  </a:lnTo>
                  <a:lnTo>
                    <a:pt x="53" y="112"/>
                  </a:lnTo>
                  <a:lnTo>
                    <a:pt x="59" y="104"/>
                  </a:lnTo>
                  <a:lnTo>
                    <a:pt x="63" y="95"/>
                  </a:lnTo>
                  <a:lnTo>
                    <a:pt x="67" y="85"/>
                  </a:lnTo>
                  <a:lnTo>
                    <a:pt x="70" y="78"/>
                  </a:lnTo>
                  <a:lnTo>
                    <a:pt x="76" y="72"/>
                  </a:lnTo>
                  <a:lnTo>
                    <a:pt x="80" y="65"/>
                  </a:lnTo>
                  <a:lnTo>
                    <a:pt x="84" y="59"/>
                  </a:lnTo>
                  <a:lnTo>
                    <a:pt x="87" y="51"/>
                  </a:lnTo>
                  <a:lnTo>
                    <a:pt x="91" y="47"/>
                  </a:lnTo>
                  <a:lnTo>
                    <a:pt x="95" y="42"/>
                  </a:lnTo>
                  <a:lnTo>
                    <a:pt x="97" y="36"/>
                  </a:lnTo>
                  <a:lnTo>
                    <a:pt x="101" y="32"/>
                  </a:lnTo>
                  <a:lnTo>
                    <a:pt x="105" y="28"/>
                  </a:lnTo>
                  <a:lnTo>
                    <a:pt x="110" y="21"/>
                  </a:lnTo>
                  <a:lnTo>
                    <a:pt x="116" y="17"/>
                  </a:lnTo>
                  <a:lnTo>
                    <a:pt x="120" y="11"/>
                  </a:lnTo>
                  <a:lnTo>
                    <a:pt x="124" y="9"/>
                  </a:lnTo>
                  <a:lnTo>
                    <a:pt x="125" y="8"/>
                  </a:lnTo>
                  <a:lnTo>
                    <a:pt x="127" y="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04" name="Freeform 358"/>
            <p:cNvSpPr>
              <a:spLocks/>
            </p:cNvSpPr>
            <p:nvPr/>
          </p:nvSpPr>
          <p:spPr bwMode="auto">
            <a:xfrm>
              <a:off x="4226" y="3298"/>
              <a:ext cx="261" cy="84"/>
            </a:xfrm>
            <a:custGeom>
              <a:avLst/>
              <a:gdLst>
                <a:gd name="T0" fmla="*/ 7 w 522"/>
                <a:gd name="T1" fmla="*/ 2 h 169"/>
                <a:gd name="T2" fmla="*/ 7 w 522"/>
                <a:gd name="T3" fmla="*/ 1 h 169"/>
                <a:gd name="T4" fmla="*/ 7 w 522"/>
                <a:gd name="T5" fmla="*/ 1 h 169"/>
                <a:gd name="T6" fmla="*/ 7 w 522"/>
                <a:gd name="T7" fmla="*/ 1 h 169"/>
                <a:gd name="T8" fmla="*/ 6 w 522"/>
                <a:gd name="T9" fmla="*/ 1 h 169"/>
                <a:gd name="T10" fmla="*/ 6 w 522"/>
                <a:gd name="T11" fmla="*/ 0 h 169"/>
                <a:gd name="T12" fmla="*/ 6 w 522"/>
                <a:gd name="T13" fmla="*/ 0 h 169"/>
                <a:gd name="T14" fmla="*/ 5 w 522"/>
                <a:gd name="T15" fmla="*/ 0 h 169"/>
                <a:gd name="T16" fmla="*/ 5 w 522"/>
                <a:gd name="T17" fmla="*/ 0 h 169"/>
                <a:gd name="T18" fmla="*/ 5 w 522"/>
                <a:gd name="T19" fmla="*/ 0 h 169"/>
                <a:gd name="T20" fmla="*/ 5 w 522"/>
                <a:gd name="T21" fmla="*/ 0 h 169"/>
                <a:gd name="T22" fmla="*/ 4 w 522"/>
                <a:gd name="T23" fmla="*/ 0 h 169"/>
                <a:gd name="T24" fmla="*/ 4 w 522"/>
                <a:gd name="T25" fmla="*/ 0 h 169"/>
                <a:gd name="T26" fmla="*/ 4 w 522"/>
                <a:gd name="T27" fmla="*/ 0 h 169"/>
                <a:gd name="T28" fmla="*/ 4 w 522"/>
                <a:gd name="T29" fmla="*/ 0 h 169"/>
                <a:gd name="T30" fmla="*/ 3 w 522"/>
                <a:gd name="T31" fmla="*/ 0 h 169"/>
                <a:gd name="T32" fmla="*/ 3 w 522"/>
                <a:gd name="T33" fmla="*/ 0 h 169"/>
                <a:gd name="T34" fmla="*/ 2 w 522"/>
                <a:gd name="T35" fmla="*/ 0 h 169"/>
                <a:gd name="T36" fmla="*/ 2 w 522"/>
                <a:gd name="T37" fmla="*/ 0 h 169"/>
                <a:gd name="T38" fmla="*/ 2 w 522"/>
                <a:gd name="T39" fmla="*/ 0 h 169"/>
                <a:gd name="T40" fmla="*/ 1 w 522"/>
                <a:gd name="T41" fmla="*/ 0 h 169"/>
                <a:gd name="T42" fmla="*/ 1 w 522"/>
                <a:gd name="T43" fmla="*/ 0 h 169"/>
                <a:gd name="T44" fmla="*/ 1 w 522"/>
                <a:gd name="T45" fmla="*/ 0 h 169"/>
                <a:gd name="T46" fmla="*/ 1 w 522"/>
                <a:gd name="T47" fmla="*/ 0 h 169"/>
                <a:gd name="T48" fmla="*/ 1 w 522"/>
                <a:gd name="T49" fmla="*/ 0 h 169"/>
                <a:gd name="T50" fmla="*/ 1 w 522"/>
                <a:gd name="T51" fmla="*/ 0 h 169"/>
                <a:gd name="T52" fmla="*/ 1 w 522"/>
                <a:gd name="T53" fmla="*/ 1 h 169"/>
                <a:gd name="T54" fmla="*/ 1 w 522"/>
                <a:gd name="T55" fmla="*/ 1 h 169"/>
                <a:gd name="T56" fmla="*/ 0 w 522"/>
                <a:gd name="T57" fmla="*/ 1 h 169"/>
                <a:gd name="T58" fmla="*/ 1 w 522"/>
                <a:gd name="T59" fmla="*/ 1 h 169"/>
                <a:gd name="T60" fmla="*/ 1 w 522"/>
                <a:gd name="T61" fmla="*/ 1 h 169"/>
                <a:gd name="T62" fmla="*/ 1 w 522"/>
                <a:gd name="T63" fmla="*/ 1 h 169"/>
                <a:gd name="T64" fmla="*/ 1 w 522"/>
                <a:gd name="T65" fmla="*/ 1 h 169"/>
                <a:gd name="T66" fmla="*/ 1 w 522"/>
                <a:gd name="T67" fmla="*/ 0 h 169"/>
                <a:gd name="T68" fmla="*/ 1 w 522"/>
                <a:gd name="T69" fmla="*/ 0 h 169"/>
                <a:gd name="T70" fmla="*/ 1 w 522"/>
                <a:gd name="T71" fmla="*/ 0 h 169"/>
                <a:gd name="T72" fmla="*/ 2 w 522"/>
                <a:gd name="T73" fmla="*/ 0 h 169"/>
                <a:gd name="T74" fmla="*/ 2 w 522"/>
                <a:gd name="T75" fmla="*/ 0 h 169"/>
                <a:gd name="T76" fmla="*/ 2 w 522"/>
                <a:gd name="T77" fmla="*/ 0 h 169"/>
                <a:gd name="T78" fmla="*/ 3 w 522"/>
                <a:gd name="T79" fmla="*/ 0 h 169"/>
                <a:gd name="T80" fmla="*/ 3 w 522"/>
                <a:gd name="T81" fmla="*/ 0 h 169"/>
                <a:gd name="T82" fmla="*/ 3 w 522"/>
                <a:gd name="T83" fmla="*/ 0 h 169"/>
                <a:gd name="T84" fmla="*/ 3 w 522"/>
                <a:gd name="T85" fmla="*/ 0 h 169"/>
                <a:gd name="T86" fmla="*/ 4 w 522"/>
                <a:gd name="T87" fmla="*/ 0 h 169"/>
                <a:gd name="T88" fmla="*/ 4 w 522"/>
                <a:gd name="T89" fmla="*/ 0 h 169"/>
                <a:gd name="T90" fmla="*/ 4 w 522"/>
                <a:gd name="T91" fmla="*/ 0 h 169"/>
                <a:gd name="T92" fmla="*/ 4 w 522"/>
                <a:gd name="T93" fmla="*/ 0 h 169"/>
                <a:gd name="T94" fmla="*/ 5 w 522"/>
                <a:gd name="T95" fmla="*/ 0 h 169"/>
                <a:gd name="T96" fmla="*/ 5 w 522"/>
                <a:gd name="T97" fmla="*/ 0 h 169"/>
                <a:gd name="T98" fmla="*/ 5 w 522"/>
                <a:gd name="T99" fmla="*/ 0 h 169"/>
                <a:gd name="T100" fmla="*/ 6 w 522"/>
                <a:gd name="T101" fmla="*/ 0 h 169"/>
                <a:gd name="T102" fmla="*/ 6 w 522"/>
                <a:gd name="T103" fmla="*/ 1 h 169"/>
                <a:gd name="T104" fmla="*/ 6 w 522"/>
                <a:gd name="T105" fmla="*/ 1 h 169"/>
                <a:gd name="T106" fmla="*/ 6 w 522"/>
                <a:gd name="T107" fmla="*/ 1 h 169"/>
                <a:gd name="T108" fmla="*/ 7 w 522"/>
                <a:gd name="T109" fmla="*/ 1 h 169"/>
                <a:gd name="T110" fmla="*/ 7 w 522"/>
                <a:gd name="T111" fmla="*/ 1 h 169"/>
                <a:gd name="T112" fmla="*/ 7 w 522"/>
                <a:gd name="T113" fmla="*/ 2 h 169"/>
                <a:gd name="T114" fmla="*/ 7 w 522"/>
                <a:gd name="T115" fmla="*/ 2 h 169"/>
                <a:gd name="T116" fmla="*/ 8 w 522"/>
                <a:gd name="T117" fmla="*/ 2 h 1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22"/>
                <a:gd name="T178" fmla="*/ 0 h 169"/>
                <a:gd name="T179" fmla="*/ 522 w 522"/>
                <a:gd name="T180" fmla="*/ 169 h 1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22" h="169">
                  <a:moveTo>
                    <a:pt x="513" y="143"/>
                  </a:moveTo>
                  <a:lnTo>
                    <a:pt x="511" y="141"/>
                  </a:lnTo>
                  <a:lnTo>
                    <a:pt x="509" y="137"/>
                  </a:lnTo>
                  <a:lnTo>
                    <a:pt x="503" y="131"/>
                  </a:lnTo>
                  <a:lnTo>
                    <a:pt x="496" y="124"/>
                  </a:lnTo>
                  <a:lnTo>
                    <a:pt x="492" y="118"/>
                  </a:lnTo>
                  <a:lnTo>
                    <a:pt x="486" y="112"/>
                  </a:lnTo>
                  <a:lnTo>
                    <a:pt x="482" y="106"/>
                  </a:lnTo>
                  <a:lnTo>
                    <a:pt x="477" y="101"/>
                  </a:lnTo>
                  <a:lnTo>
                    <a:pt x="471" y="95"/>
                  </a:lnTo>
                  <a:lnTo>
                    <a:pt x="465" y="89"/>
                  </a:lnTo>
                  <a:lnTo>
                    <a:pt x="458" y="84"/>
                  </a:lnTo>
                  <a:lnTo>
                    <a:pt x="452" y="78"/>
                  </a:lnTo>
                  <a:lnTo>
                    <a:pt x="444" y="70"/>
                  </a:lnTo>
                  <a:lnTo>
                    <a:pt x="437" y="65"/>
                  </a:lnTo>
                  <a:lnTo>
                    <a:pt x="429" y="57"/>
                  </a:lnTo>
                  <a:lnTo>
                    <a:pt x="422" y="53"/>
                  </a:lnTo>
                  <a:lnTo>
                    <a:pt x="414" y="46"/>
                  </a:lnTo>
                  <a:lnTo>
                    <a:pt x="406" y="40"/>
                  </a:lnTo>
                  <a:lnTo>
                    <a:pt x="397" y="34"/>
                  </a:lnTo>
                  <a:lnTo>
                    <a:pt x="389" y="30"/>
                  </a:lnTo>
                  <a:lnTo>
                    <a:pt x="384" y="29"/>
                  </a:lnTo>
                  <a:lnTo>
                    <a:pt x="380" y="25"/>
                  </a:lnTo>
                  <a:lnTo>
                    <a:pt x="374" y="23"/>
                  </a:lnTo>
                  <a:lnTo>
                    <a:pt x="370" y="21"/>
                  </a:lnTo>
                  <a:lnTo>
                    <a:pt x="365" y="17"/>
                  </a:lnTo>
                  <a:lnTo>
                    <a:pt x="361" y="15"/>
                  </a:lnTo>
                  <a:lnTo>
                    <a:pt x="357" y="13"/>
                  </a:lnTo>
                  <a:lnTo>
                    <a:pt x="351" y="13"/>
                  </a:lnTo>
                  <a:lnTo>
                    <a:pt x="348" y="10"/>
                  </a:lnTo>
                  <a:lnTo>
                    <a:pt x="342" y="10"/>
                  </a:lnTo>
                  <a:lnTo>
                    <a:pt x="338" y="8"/>
                  </a:lnTo>
                  <a:lnTo>
                    <a:pt x="334" y="8"/>
                  </a:lnTo>
                  <a:lnTo>
                    <a:pt x="329" y="6"/>
                  </a:lnTo>
                  <a:lnTo>
                    <a:pt x="325" y="4"/>
                  </a:lnTo>
                  <a:lnTo>
                    <a:pt x="319" y="4"/>
                  </a:lnTo>
                  <a:lnTo>
                    <a:pt x="315" y="4"/>
                  </a:lnTo>
                  <a:lnTo>
                    <a:pt x="310" y="4"/>
                  </a:lnTo>
                  <a:lnTo>
                    <a:pt x="306" y="2"/>
                  </a:lnTo>
                  <a:lnTo>
                    <a:pt x="300" y="2"/>
                  </a:lnTo>
                  <a:lnTo>
                    <a:pt x="294" y="2"/>
                  </a:lnTo>
                  <a:lnTo>
                    <a:pt x="287" y="0"/>
                  </a:lnTo>
                  <a:lnTo>
                    <a:pt x="277" y="0"/>
                  </a:lnTo>
                  <a:lnTo>
                    <a:pt x="268" y="0"/>
                  </a:lnTo>
                  <a:lnTo>
                    <a:pt x="260" y="0"/>
                  </a:lnTo>
                  <a:lnTo>
                    <a:pt x="251" y="0"/>
                  </a:lnTo>
                  <a:lnTo>
                    <a:pt x="243" y="0"/>
                  </a:lnTo>
                  <a:lnTo>
                    <a:pt x="234" y="0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11" y="0"/>
                  </a:lnTo>
                  <a:lnTo>
                    <a:pt x="203" y="0"/>
                  </a:lnTo>
                  <a:lnTo>
                    <a:pt x="196" y="2"/>
                  </a:lnTo>
                  <a:lnTo>
                    <a:pt x="188" y="4"/>
                  </a:lnTo>
                  <a:lnTo>
                    <a:pt x="182" y="6"/>
                  </a:lnTo>
                  <a:lnTo>
                    <a:pt x="175" y="6"/>
                  </a:lnTo>
                  <a:lnTo>
                    <a:pt x="167" y="8"/>
                  </a:lnTo>
                  <a:lnTo>
                    <a:pt x="159" y="8"/>
                  </a:lnTo>
                  <a:lnTo>
                    <a:pt x="154" y="10"/>
                  </a:lnTo>
                  <a:lnTo>
                    <a:pt x="146" y="11"/>
                  </a:lnTo>
                  <a:lnTo>
                    <a:pt x="140" y="13"/>
                  </a:lnTo>
                  <a:lnTo>
                    <a:pt x="135" y="15"/>
                  </a:lnTo>
                  <a:lnTo>
                    <a:pt x="127" y="17"/>
                  </a:lnTo>
                  <a:lnTo>
                    <a:pt x="121" y="19"/>
                  </a:lnTo>
                  <a:lnTo>
                    <a:pt x="116" y="21"/>
                  </a:lnTo>
                  <a:lnTo>
                    <a:pt x="110" y="25"/>
                  </a:lnTo>
                  <a:lnTo>
                    <a:pt x="104" y="27"/>
                  </a:lnTo>
                  <a:lnTo>
                    <a:pt x="99" y="29"/>
                  </a:lnTo>
                  <a:lnTo>
                    <a:pt x="93" y="32"/>
                  </a:lnTo>
                  <a:lnTo>
                    <a:pt x="87" y="34"/>
                  </a:lnTo>
                  <a:lnTo>
                    <a:pt x="83" y="38"/>
                  </a:lnTo>
                  <a:lnTo>
                    <a:pt x="78" y="40"/>
                  </a:lnTo>
                  <a:lnTo>
                    <a:pt x="72" y="42"/>
                  </a:lnTo>
                  <a:lnTo>
                    <a:pt x="66" y="46"/>
                  </a:lnTo>
                  <a:lnTo>
                    <a:pt x="62" y="48"/>
                  </a:lnTo>
                  <a:lnTo>
                    <a:pt x="53" y="53"/>
                  </a:lnTo>
                  <a:lnTo>
                    <a:pt x="45" y="59"/>
                  </a:lnTo>
                  <a:lnTo>
                    <a:pt x="38" y="63"/>
                  </a:lnTo>
                  <a:lnTo>
                    <a:pt x="32" y="68"/>
                  </a:lnTo>
                  <a:lnTo>
                    <a:pt x="24" y="72"/>
                  </a:lnTo>
                  <a:lnTo>
                    <a:pt x="21" y="78"/>
                  </a:lnTo>
                  <a:lnTo>
                    <a:pt x="15" y="82"/>
                  </a:lnTo>
                  <a:lnTo>
                    <a:pt x="11" y="86"/>
                  </a:lnTo>
                  <a:lnTo>
                    <a:pt x="7" y="87"/>
                  </a:lnTo>
                  <a:lnTo>
                    <a:pt x="5" y="91"/>
                  </a:lnTo>
                  <a:lnTo>
                    <a:pt x="2" y="95"/>
                  </a:lnTo>
                  <a:lnTo>
                    <a:pt x="0" y="97"/>
                  </a:lnTo>
                  <a:lnTo>
                    <a:pt x="23" y="105"/>
                  </a:lnTo>
                  <a:lnTo>
                    <a:pt x="24" y="103"/>
                  </a:lnTo>
                  <a:lnTo>
                    <a:pt x="28" y="99"/>
                  </a:lnTo>
                  <a:lnTo>
                    <a:pt x="32" y="95"/>
                  </a:lnTo>
                  <a:lnTo>
                    <a:pt x="38" y="91"/>
                  </a:lnTo>
                  <a:lnTo>
                    <a:pt x="45" y="86"/>
                  </a:lnTo>
                  <a:lnTo>
                    <a:pt x="49" y="82"/>
                  </a:lnTo>
                  <a:lnTo>
                    <a:pt x="55" y="80"/>
                  </a:lnTo>
                  <a:lnTo>
                    <a:pt x="59" y="76"/>
                  </a:lnTo>
                  <a:lnTo>
                    <a:pt x="64" y="74"/>
                  </a:lnTo>
                  <a:lnTo>
                    <a:pt x="68" y="70"/>
                  </a:lnTo>
                  <a:lnTo>
                    <a:pt x="74" y="67"/>
                  </a:lnTo>
                  <a:lnTo>
                    <a:pt x="78" y="63"/>
                  </a:lnTo>
                  <a:lnTo>
                    <a:pt x="85" y="61"/>
                  </a:lnTo>
                  <a:lnTo>
                    <a:pt x="89" y="57"/>
                  </a:lnTo>
                  <a:lnTo>
                    <a:pt x="95" y="55"/>
                  </a:lnTo>
                  <a:lnTo>
                    <a:pt x="100" y="51"/>
                  </a:lnTo>
                  <a:lnTo>
                    <a:pt x="106" y="49"/>
                  </a:lnTo>
                  <a:lnTo>
                    <a:pt x="114" y="46"/>
                  </a:lnTo>
                  <a:lnTo>
                    <a:pt x="119" y="44"/>
                  </a:lnTo>
                  <a:lnTo>
                    <a:pt x="125" y="42"/>
                  </a:lnTo>
                  <a:lnTo>
                    <a:pt x="133" y="40"/>
                  </a:lnTo>
                  <a:lnTo>
                    <a:pt x="138" y="36"/>
                  </a:lnTo>
                  <a:lnTo>
                    <a:pt x="144" y="34"/>
                  </a:lnTo>
                  <a:lnTo>
                    <a:pt x="150" y="34"/>
                  </a:lnTo>
                  <a:lnTo>
                    <a:pt x="157" y="34"/>
                  </a:lnTo>
                  <a:lnTo>
                    <a:pt x="163" y="32"/>
                  </a:lnTo>
                  <a:lnTo>
                    <a:pt x="169" y="30"/>
                  </a:lnTo>
                  <a:lnTo>
                    <a:pt x="175" y="29"/>
                  </a:lnTo>
                  <a:lnTo>
                    <a:pt x="182" y="29"/>
                  </a:lnTo>
                  <a:lnTo>
                    <a:pt x="188" y="29"/>
                  </a:lnTo>
                  <a:lnTo>
                    <a:pt x="194" y="29"/>
                  </a:lnTo>
                  <a:lnTo>
                    <a:pt x="199" y="27"/>
                  </a:lnTo>
                  <a:lnTo>
                    <a:pt x="207" y="27"/>
                  </a:lnTo>
                  <a:lnTo>
                    <a:pt x="211" y="27"/>
                  </a:lnTo>
                  <a:lnTo>
                    <a:pt x="218" y="25"/>
                  </a:lnTo>
                  <a:lnTo>
                    <a:pt x="224" y="25"/>
                  </a:lnTo>
                  <a:lnTo>
                    <a:pt x="230" y="25"/>
                  </a:lnTo>
                  <a:lnTo>
                    <a:pt x="235" y="25"/>
                  </a:lnTo>
                  <a:lnTo>
                    <a:pt x="241" y="25"/>
                  </a:lnTo>
                  <a:lnTo>
                    <a:pt x="247" y="25"/>
                  </a:lnTo>
                  <a:lnTo>
                    <a:pt x="253" y="25"/>
                  </a:lnTo>
                  <a:lnTo>
                    <a:pt x="258" y="23"/>
                  </a:lnTo>
                  <a:lnTo>
                    <a:pt x="262" y="23"/>
                  </a:lnTo>
                  <a:lnTo>
                    <a:pt x="268" y="23"/>
                  </a:lnTo>
                  <a:lnTo>
                    <a:pt x="273" y="23"/>
                  </a:lnTo>
                  <a:lnTo>
                    <a:pt x="277" y="23"/>
                  </a:lnTo>
                  <a:lnTo>
                    <a:pt x="281" y="23"/>
                  </a:lnTo>
                  <a:lnTo>
                    <a:pt x="287" y="23"/>
                  </a:lnTo>
                  <a:lnTo>
                    <a:pt x="291" y="25"/>
                  </a:lnTo>
                  <a:lnTo>
                    <a:pt x="298" y="25"/>
                  </a:lnTo>
                  <a:lnTo>
                    <a:pt x="308" y="25"/>
                  </a:lnTo>
                  <a:lnTo>
                    <a:pt x="313" y="25"/>
                  </a:lnTo>
                  <a:lnTo>
                    <a:pt x="321" y="27"/>
                  </a:lnTo>
                  <a:lnTo>
                    <a:pt x="325" y="27"/>
                  </a:lnTo>
                  <a:lnTo>
                    <a:pt x="330" y="29"/>
                  </a:lnTo>
                  <a:lnTo>
                    <a:pt x="338" y="32"/>
                  </a:lnTo>
                  <a:lnTo>
                    <a:pt x="346" y="36"/>
                  </a:lnTo>
                  <a:lnTo>
                    <a:pt x="353" y="38"/>
                  </a:lnTo>
                  <a:lnTo>
                    <a:pt x="361" y="42"/>
                  </a:lnTo>
                  <a:lnTo>
                    <a:pt x="368" y="48"/>
                  </a:lnTo>
                  <a:lnTo>
                    <a:pt x="376" y="51"/>
                  </a:lnTo>
                  <a:lnTo>
                    <a:pt x="384" y="55"/>
                  </a:lnTo>
                  <a:lnTo>
                    <a:pt x="389" y="59"/>
                  </a:lnTo>
                  <a:lnTo>
                    <a:pt x="395" y="63"/>
                  </a:lnTo>
                  <a:lnTo>
                    <a:pt x="401" y="67"/>
                  </a:lnTo>
                  <a:lnTo>
                    <a:pt x="406" y="70"/>
                  </a:lnTo>
                  <a:lnTo>
                    <a:pt x="408" y="72"/>
                  </a:lnTo>
                  <a:lnTo>
                    <a:pt x="410" y="74"/>
                  </a:lnTo>
                  <a:lnTo>
                    <a:pt x="412" y="74"/>
                  </a:lnTo>
                  <a:lnTo>
                    <a:pt x="414" y="76"/>
                  </a:lnTo>
                  <a:lnTo>
                    <a:pt x="418" y="80"/>
                  </a:lnTo>
                  <a:lnTo>
                    <a:pt x="425" y="87"/>
                  </a:lnTo>
                  <a:lnTo>
                    <a:pt x="433" y="97"/>
                  </a:lnTo>
                  <a:lnTo>
                    <a:pt x="439" y="101"/>
                  </a:lnTo>
                  <a:lnTo>
                    <a:pt x="443" y="105"/>
                  </a:lnTo>
                  <a:lnTo>
                    <a:pt x="448" y="108"/>
                  </a:lnTo>
                  <a:lnTo>
                    <a:pt x="452" y="114"/>
                  </a:lnTo>
                  <a:lnTo>
                    <a:pt x="460" y="122"/>
                  </a:lnTo>
                  <a:lnTo>
                    <a:pt x="467" y="127"/>
                  </a:lnTo>
                  <a:lnTo>
                    <a:pt x="473" y="133"/>
                  </a:lnTo>
                  <a:lnTo>
                    <a:pt x="479" y="141"/>
                  </a:lnTo>
                  <a:lnTo>
                    <a:pt x="482" y="146"/>
                  </a:lnTo>
                  <a:lnTo>
                    <a:pt x="490" y="154"/>
                  </a:lnTo>
                  <a:lnTo>
                    <a:pt x="494" y="160"/>
                  </a:lnTo>
                  <a:lnTo>
                    <a:pt x="498" y="165"/>
                  </a:lnTo>
                  <a:lnTo>
                    <a:pt x="500" y="169"/>
                  </a:lnTo>
                  <a:lnTo>
                    <a:pt x="501" y="169"/>
                  </a:lnTo>
                  <a:lnTo>
                    <a:pt x="522" y="156"/>
                  </a:lnTo>
                  <a:lnTo>
                    <a:pt x="51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05" name="Freeform 359"/>
            <p:cNvSpPr>
              <a:spLocks/>
            </p:cNvSpPr>
            <p:nvPr/>
          </p:nvSpPr>
          <p:spPr bwMode="auto">
            <a:xfrm>
              <a:off x="4313" y="3346"/>
              <a:ext cx="30" cy="54"/>
            </a:xfrm>
            <a:custGeom>
              <a:avLst/>
              <a:gdLst>
                <a:gd name="T0" fmla="*/ 1 w 59"/>
                <a:gd name="T1" fmla="*/ 0 h 108"/>
                <a:gd name="T2" fmla="*/ 1 w 59"/>
                <a:gd name="T3" fmla="*/ 2 h 108"/>
                <a:gd name="T4" fmla="*/ 1 w 59"/>
                <a:gd name="T5" fmla="*/ 2 h 108"/>
                <a:gd name="T6" fmla="*/ 0 w 59"/>
                <a:gd name="T7" fmla="*/ 1 h 108"/>
                <a:gd name="T8" fmla="*/ 1 w 59"/>
                <a:gd name="T9" fmla="*/ 0 h 108"/>
                <a:gd name="T10" fmla="*/ 1 w 59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08"/>
                <a:gd name="T20" fmla="*/ 59 w 59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08">
                  <a:moveTo>
                    <a:pt x="15" y="0"/>
                  </a:moveTo>
                  <a:lnTo>
                    <a:pt x="59" y="93"/>
                  </a:lnTo>
                  <a:lnTo>
                    <a:pt x="51" y="108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06" name="Freeform 360"/>
            <p:cNvSpPr>
              <a:spLocks/>
            </p:cNvSpPr>
            <p:nvPr/>
          </p:nvSpPr>
          <p:spPr bwMode="auto">
            <a:xfrm>
              <a:off x="4276" y="3360"/>
              <a:ext cx="41" cy="70"/>
            </a:xfrm>
            <a:custGeom>
              <a:avLst/>
              <a:gdLst>
                <a:gd name="T0" fmla="*/ 1 w 82"/>
                <a:gd name="T1" fmla="*/ 0 h 139"/>
                <a:gd name="T2" fmla="*/ 1 w 82"/>
                <a:gd name="T3" fmla="*/ 2 h 139"/>
                <a:gd name="T4" fmla="*/ 1 w 82"/>
                <a:gd name="T5" fmla="*/ 3 h 139"/>
                <a:gd name="T6" fmla="*/ 0 w 82"/>
                <a:gd name="T7" fmla="*/ 1 h 139"/>
                <a:gd name="T8" fmla="*/ 1 w 82"/>
                <a:gd name="T9" fmla="*/ 0 h 139"/>
                <a:gd name="T10" fmla="*/ 1 w 82"/>
                <a:gd name="T11" fmla="*/ 0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39"/>
                <a:gd name="T20" fmla="*/ 82 w 82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39">
                  <a:moveTo>
                    <a:pt x="8" y="0"/>
                  </a:moveTo>
                  <a:lnTo>
                    <a:pt x="82" y="116"/>
                  </a:lnTo>
                  <a:lnTo>
                    <a:pt x="77" y="139"/>
                  </a:lnTo>
                  <a:lnTo>
                    <a:pt x="0" y="1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07" name="Freeform 361"/>
            <p:cNvSpPr>
              <a:spLocks/>
            </p:cNvSpPr>
            <p:nvPr/>
          </p:nvSpPr>
          <p:spPr bwMode="auto">
            <a:xfrm>
              <a:off x="4391" y="3496"/>
              <a:ext cx="52" cy="86"/>
            </a:xfrm>
            <a:custGeom>
              <a:avLst/>
              <a:gdLst>
                <a:gd name="T0" fmla="*/ 1 w 103"/>
                <a:gd name="T1" fmla="*/ 0 h 171"/>
                <a:gd name="T2" fmla="*/ 2 w 103"/>
                <a:gd name="T3" fmla="*/ 3 h 171"/>
                <a:gd name="T4" fmla="*/ 2 w 103"/>
                <a:gd name="T5" fmla="*/ 3 h 171"/>
                <a:gd name="T6" fmla="*/ 0 w 103"/>
                <a:gd name="T7" fmla="*/ 1 h 171"/>
                <a:gd name="T8" fmla="*/ 1 w 103"/>
                <a:gd name="T9" fmla="*/ 0 h 171"/>
                <a:gd name="T10" fmla="*/ 1 w 103"/>
                <a:gd name="T11" fmla="*/ 0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71"/>
                <a:gd name="T20" fmla="*/ 103 w 103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71">
                  <a:moveTo>
                    <a:pt x="16" y="0"/>
                  </a:moveTo>
                  <a:lnTo>
                    <a:pt x="103" y="156"/>
                  </a:lnTo>
                  <a:lnTo>
                    <a:pt x="82" y="171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08" name="Freeform 362"/>
            <p:cNvSpPr>
              <a:spLocks/>
            </p:cNvSpPr>
            <p:nvPr/>
          </p:nvSpPr>
          <p:spPr bwMode="auto">
            <a:xfrm>
              <a:off x="4351" y="3502"/>
              <a:ext cx="48" cy="106"/>
            </a:xfrm>
            <a:custGeom>
              <a:avLst/>
              <a:gdLst>
                <a:gd name="T0" fmla="*/ 1 w 95"/>
                <a:gd name="T1" fmla="*/ 0 h 212"/>
                <a:gd name="T2" fmla="*/ 1 w 95"/>
                <a:gd name="T3" fmla="*/ 1 h 212"/>
                <a:gd name="T4" fmla="*/ 1 w 95"/>
                <a:gd name="T5" fmla="*/ 1 h 212"/>
                <a:gd name="T6" fmla="*/ 1 w 95"/>
                <a:gd name="T7" fmla="*/ 1 h 212"/>
                <a:gd name="T8" fmla="*/ 1 w 95"/>
                <a:gd name="T9" fmla="*/ 1 h 212"/>
                <a:gd name="T10" fmla="*/ 1 w 95"/>
                <a:gd name="T11" fmla="*/ 1 h 212"/>
                <a:gd name="T12" fmla="*/ 1 w 95"/>
                <a:gd name="T13" fmla="*/ 1 h 212"/>
                <a:gd name="T14" fmla="*/ 1 w 95"/>
                <a:gd name="T15" fmla="*/ 1 h 212"/>
                <a:gd name="T16" fmla="*/ 1 w 95"/>
                <a:gd name="T17" fmla="*/ 1 h 212"/>
                <a:gd name="T18" fmla="*/ 1 w 95"/>
                <a:gd name="T19" fmla="*/ 1 h 212"/>
                <a:gd name="T20" fmla="*/ 1 w 95"/>
                <a:gd name="T21" fmla="*/ 2 h 212"/>
                <a:gd name="T22" fmla="*/ 1 w 95"/>
                <a:gd name="T23" fmla="*/ 2 h 212"/>
                <a:gd name="T24" fmla="*/ 1 w 95"/>
                <a:gd name="T25" fmla="*/ 2 h 212"/>
                <a:gd name="T26" fmla="*/ 1 w 95"/>
                <a:gd name="T27" fmla="*/ 2 h 212"/>
                <a:gd name="T28" fmla="*/ 1 w 95"/>
                <a:gd name="T29" fmla="*/ 2 h 212"/>
                <a:gd name="T30" fmla="*/ 1 w 95"/>
                <a:gd name="T31" fmla="*/ 2 h 212"/>
                <a:gd name="T32" fmla="*/ 1 w 95"/>
                <a:gd name="T33" fmla="*/ 2 h 212"/>
                <a:gd name="T34" fmla="*/ 1 w 95"/>
                <a:gd name="T35" fmla="*/ 2 h 212"/>
                <a:gd name="T36" fmla="*/ 1 w 95"/>
                <a:gd name="T37" fmla="*/ 2 h 212"/>
                <a:gd name="T38" fmla="*/ 1 w 95"/>
                <a:gd name="T39" fmla="*/ 3 h 212"/>
                <a:gd name="T40" fmla="*/ 2 w 95"/>
                <a:gd name="T41" fmla="*/ 3 h 212"/>
                <a:gd name="T42" fmla="*/ 2 w 95"/>
                <a:gd name="T43" fmla="*/ 3 h 212"/>
                <a:gd name="T44" fmla="*/ 2 w 95"/>
                <a:gd name="T45" fmla="*/ 3 h 212"/>
                <a:gd name="T46" fmla="*/ 2 w 95"/>
                <a:gd name="T47" fmla="*/ 3 h 212"/>
                <a:gd name="T48" fmla="*/ 2 w 95"/>
                <a:gd name="T49" fmla="*/ 3 h 212"/>
                <a:gd name="T50" fmla="*/ 2 w 95"/>
                <a:gd name="T51" fmla="*/ 3 h 212"/>
                <a:gd name="T52" fmla="*/ 2 w 95"/>
                <a:gd name="T53" fmla="*/ 3 h 212"/>
                <a:gd name="T54" fmla="*/ 2 w 95"/>
                <a:gd name="T55" fmla="*/ 3 h 212"/>
                <a:gd name="T56" fmla="*/ 2 w 95"/>
                <a:gd name="T57" fmla="*/ 3 h 212"/>
                <a:gd name="T58" fmla="*/ 2 w 95"/>
                <a:gd name="T59" fmla="*/ 3 h 212"/>
                <a:gd name="T60" fmla="*/ 2 w 95"/>
                <a:gd name="T61" fmla="*/ 3 h 212"/>
                <a:gd name="T62" fmla="*/ 2 w 95"/>
                <a:gd name="T63" fmla="*/ 3 h 212"/>
                <a:gd name="T64" fmla="*/ 0 w 95"/>
                <a:gd name="T65" fmla="*/ 0 h 212"/>
                <a:gd name="T66" fmla="*/ 1 w 95"/>
                <a:gd name="T67" fmla="*/ 0 h 212"/>
                <a:gd name="T68" fmla="*/ 1 w 95"/>
                <a:gd name="T69" fmla="*/ 0 h 2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212"/>
                <a:gd name="T107" fmla="*/ 95 w 95"/>
                <a:gd name="T108" fmla="*/ 212 h 2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212">
                  <a:moveTo>
                    <a:pt x="15" y="0"/>
                  </a:moveTo>
                  <a:lnTo>
                    <a:pt x="15" y="3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22" y="21"/>
                  </a:lnTo>
                  <a:lnTo>
                    <a:pt x="24" y="28"/>
                  </a:lnTo>
                  <a:lnTo>
                    <a:pt x="28" y="36"/>
                  </a:lnTo>
                  <a:lnTo>
                    <a:pt x="30" y="41"/>
                  </a:lnTo>
                  <a:lnTo>
                    <a:pt x="34" y="49"/>
                  </a:lnTo>
                  <a:lnTo>
                    <a:pt x="36" y="59"/>
                  </a:lnTo>
                  <a:lnTo>
                    <a:pt x="41" y="68"/>
                  </a:lnTo>
                  <a:lnTo>
                    <a:pt x="43" y="76"/>
                  </a:lnTo>
                  <a:lnTo>
                    <a:pt x="49" y="85"/>
                  </a:lnTo>
                  <a:lnTo>
                    <a:pt x="51" y="89"/>
                  </a:lnTo>
                  <a:lnTo>
                    <a:pt x="51" y="95"/>
                  </a:lnTo>
                  <a:lnTo>
                    <a:pt x="53" y="98"/>
                  </a:lnTo>
                  <a:lnTo>
                    <a:pt x="57" y="104"/>
                  </a:lnTo>
                  <a:lnTo>
                    <a:pt x="59" y="112"/>
                  </a:lnTo>
                  <a:lnTo>
                    <a:pt x="62" y="121"/>
                  </a:lnTo>
                  <a:lnTo>
                    <a:pt x="64" y="131"/>
                  </a:lnTo>
                  <a:lnTo>
                    <a:pt x="70" y="138"/>
                  </a:lnTo>
                  <a:lnTo>
                    <a:pt x="72" y="148"/>
                  </a:lnTo>
                  <a:lnTo>
                    <a:pt x="76" y="155"/>
                  </a:lnTo>
                  <a:lnTo>
                    <a:pt x="79" y="163"/>
                  </a:lnTo>
                  <a:lnTo>
                    <a:pt x="83" y="171"/>
                  </a:lnTo>
                  <a:lnTo>
                    <a:pt x="85" y="176"/>
                  </a:lnTo>
                  <a:lnTo>
                    <a:pt x="87" y="182"/>
                  </a:lnTo>
                  <a:lnTo>
                    <a:pt x="89" y="188"/>
                  </a:lnTo>
                  <a:lnTo>
                    <a:pt x="91" y="193"/>
                  </a:lnTo>
                  <a:lnTo>
                    <a:pt x="93" y="199"/>
                  </a:lnTo>
                  <a:lnTo>
                    <a:pt x="95" y="203"/>
                  </a:lnTo>
                  <a:lnTo>
                    <a:pt x="78" y="212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09" name="Freeform 363"/>
            <p:cNvSpPr>
              <a:spLocks/>
            </p:cNvSpPr>
            <p:nvPr/>
          </p:nvSpPr>
          <p:spPr bwMode="auto">
            <a:xfrm>
              <a:off x="4218" y="3450"/>
              <a:ext cx="99" cy="56"/>
            </a:xfrm>
            <a:custGeom>
              <a:avLst/>
              <a:gdLst>
                <a:gd name="T0" fmla="*/ 3 w 197"/>
                <a:gd name="T1" fmla="*/ 0 h 110"/>
                <a:gd name="T2" fmla="*/ 0 w 197"/>
                <a:gd name="T3" fmla="*/ 2 h 110"/>
                <a:gd name="T4" fmla="*/ 1 w 197"/>
                <a:gd name="T5" fmla="*/ 2 h 110"/>
                <a:gd name="T6" fmla="*/ 4 w 197"/>
                <a:gd name="T7" fmla="*/ 1 h 110"/>
                <a:gd name="T8" fmla="*/ 3 w 197"/>
                <a:gd name="T9" fmla="*/ 0 h 110"/>
                <a:gd name="T10" fmla="*/ 3 w 197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7"/>
                <a:gd name="T19" fmla="*/ 0 h 110"/>
                <a:gd name="T20" fmla="*/ 197 w 197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7" h="110">
                  <a:moveTo>
                    <a:pt x="192" y="0"/>
                  </a:moveTo>
                  <a:lnTo>
                    <a:pt x="0" y="93"/>
                  </a:lnTo>
                  <a:lnTo>
                    <a:pt x="1" y="110"/>
                  </a:lnTo>
                  <a:lnTo>
                    <a:pt x="197" y="2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10" name="Freeform 364"/>
            <p:cNvSpPr>
              <a:spLocks/>
            </p:cNvSpPr>
            <p:nvPr/>
          </p:nvSpPr>
          <p:spPr bwMode="auto">
            <a:xfrm>
              <a:off x="4236" y="3492"/>
              <a:ext cx="109" cy="56"/>
            </a:xfrm>
            <a:custGeom>
              <a:avLst/>
              <a:gdLst>
                <a:gd name="T0" fmla="*/ 4 w 216"/>
                <a:gd name="T1" fmla="*/ 1 h 112"/>
                <a:gd name="T2" fmla="*/ 4 w 216"/>
                <a:gd name="T3" fmla="*/ 1 h 112"/>
                <a:gd name="T4" fmla="*/ 4 w 216"/>
                <a:gd name="T5" fmla="*/ 1 h 112"/>
                <a:gd name="T6" fmla="*/ 4 w 216"/>
                <a:gd name="T7" fmla="*/ 1 h 112"/>
                <a:gd name="T8" fmla="*/ 4 w 216"/>
                <a:gd name="T9" fmla="*/ 1 h 112"/>
                <a:gd name="T10" fmla="*/ 3 w 216"/>
                <a:gd name="T11" fmla="*/ 1 h 112"/>
                <a:gd name="T12" fmla="*/ 3 w 216"/>
                <a:gd name="T13" fmla="*/ 1 h 112"/>
                <a:gd name="T14" fmla="*/ 3 w 216"/>
                <a:gd name="T15" fmla="*/ 1 h 112"/>
                <a:gd name="T16" fmla="*/ 3 w 216"/>
                <a:gd name="T17" fmla="*/ 1 h 112"/>
                <a:gd name="T18" fmla="*/ 3 w 216"/>
                <a:gd name="T19" fmla="*/ 1 h 112"/>
                <a:gd name="T20" fmla="*/ 3 w 216"/>
                <a:gd name="T21" fmla="*/ 1 h 112"/>
                <a:gd name="T22" fmla="*/ 3 w 216"/>
                <a:gd name="T23" fmla="*/ 1 h 112"/>
                <a:gd name="T24" fmla="*/ 3 w 216"/>
                <a:gd name="T25" fmla="*/ 1 h 112"/>
                <a:gd name="T26" fmla="*/ 2 w 216"/>
                <a:gd name="T27" fmla="*/ 1 h 112"/>
                <a:gd name="T28" fmla="*/ 2 w 216"/>
                <a:gd name="T29" fmla="*/ 1 h 112"/>
                <a:gd name="T30" fmla="*/ 2 w 216"/>
                <a:gd name="T31" fmla="*/ 1 h 112"/>
                <a:gd name="T32" fmla="*/ 2 w 216"/>
                <a:gd name="T33" fmla="*/ 1 h 112"/>
                <a:gd name="T34" fmla="*/ 2 w 216"/>
                <a:gd name="T35" fmla="*/ 1 h 112"/>
                <a:gd name="T36" fmla="*/ 2 w 216"/>
                <a:gd name="T37" fmla="*/ 2 h 112"/>
                <a:gd name="T38" fmla="*/ 2 w 216"/>
                <a:gd name="T39" fmla="*/ 2 h 112"/>
                <a:gd name="T40" fmla="*/ 2 w 216"/>
                <a:gd name="T41" fmla="*/ 2 h 112"/>
                <a:gd name="T42" fmla="*/ 2 w 216"/>
                <a:gd name="T43" fmla="*/ 2 h 112"/>
                <a:gd name="T44" fmla="*/ 1 w 216"/>
                <a:gd name="T45" fmla="*/ 2 h 112"/>
                <a:gd name="T46" fmla="*/ 1 w 216"/>
                <a:gd name="T47" fmla="*/ 2 h 112"/>
                <a:gd name="T48" fmla="*/ 1 w 216"/>
                <a:gd name="T49" fmla="*/ 2 h 112"/>
                <a:gd name="T50" fmla="*/ 1 w 216"/>
                <a:gd name="T51" fmla="*/ 2 h 112"/>
                <a:gd name="T52" fmla="*/ 1 w 216"/>
                <a:gd name="T53" fmla="*/ 2 h 112"/>
                <a:gd name="T54" fmla="*/ 1 w 216"/>
                <a:gd name="T55" fmla="*/ 2 h 112"/>
                <a:gd name="T56" fmla="*/ 1 w 216"/>
                <a:gd name="T57" fmla="*/ 2 h 112"/>
                <a:gd name="T58" fmla="*/ 1 w 216"/>
                <a:gd name="T59" fmla="*/ 2 h 112"/>
                <a:gd name="T60" fmla="*/ 1 w 216"/>
                <a:gd name="T61" fmla="*/ 2 h 112"/>
                <a:gd name="T62" fmla="*/ 0 w 216"/>
                <a:gd name="T63" fmla="*/ 2 h 112"/>
                <a:gd name="T64" fmla="*/ 3 w 216"/>
                <a:gd name="T65" fmla="*/ 0 h 112"/>
                <a:gd name="T66" fmla="*/ 4 w 216"/>
                <a:gd name="T67" fmla="*/ 1 h 112"/>
                <a:gd name="T68" fmla="*/ 4 w 216"/>
                <a:gd name="T69" fmla="*/ 1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112"/>
                <a:gd name="T107" fmla="*/ 216 w 216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112">
                  <a:moveTo>
                    <a:pt x="216" y="7"/>
                  </a:moveTo>
                  <a:lnTo>
                    <a:pt x="211" y="7"/>
                  </a:lnTo>
                  <a:lnTo>
                    <a:pt x="205" y="9"/>
                  </a:lnTo>
                  <a:lnTo>
                    <a:pt x="197" y="11"/>
                  </a:lnTo>
                  <a:lnTo>
                    <a:pt x="192" y="13"/>
                  </a:lnTo>
                  <a:lnTo>
                    <a:pt x="186" y="17"/>
                  </a:lnTo>
                  <a:lnTo>
                    <a:pt x="180" y="21"/>
                  </a:lnTo>
                  <a:lnTo>
                    <a:pt x="171" y="24"/>
                  </a:lnTo>
                  <a:lnTo>
                    <a:pt x="163" y="28"/>
                  </a:lnTo>
                  <a:lnTo>
                    <a:pt x="156" y="32"/>
                  </a:lnTo>
                  <a:lnTo>
                    <a:pt x="148" y="38"/>
                  </a:lnTo>
                  <a:lnTo>
                    <a:pt x="138" y="41"/>
                  </a:lnTo>
                  <a:lnTo>
                    <a:pt x="129" y="47"/>
                  </a:lnTo>
                  <a:lnTo>
                    <a:pt x="121" y="53"/>
                  </a:lnTo>
                  <a:lnTo>
                    <a:pt x="112" y="57"/>
                  </a:lnTo>
                  <a:lnTo>
                    <a:pt x="106" y="60"/>
                  </a:lnTo>
                  <a:lnTo>
                    <a:pt x="102" y="62"/>
                  </a:lnTo>
                  <a:lnTo>
                    <a:pt x="97" y="64"/>
                  </a:lnTo>
                  <a:lnTo>
                    <a:pt x="93" y="66"/>
                  </a:lnTo>
                  <a:lnTo>
                    <a:pt x="83" y="72"/>
                  </a:lnTo>
                  <a:lnTo>
                    <a:pt x="76" y="78"/>
                  </a:lnTo>
                  <a:lnTo>
                    <a:pt x="66" y="81"/>
                  </a:lnTo>
                  <a:lnTo>
                    <a:pt x="59" y="85"/>
                  </a:lnTo>
                  <a:lnTo>
                    <a:pt x="51" y="89"/>
                  </a:lnTo>
                  <a:lnTo>
                    <a:pt x="45" y="95"/>
                  </a:lnTo>
                  <a:lnTo>
                    <a:pt x="38" y="98"/>
                  </a:lnTo>
                  <a:lnTo>
                    <a:pt x="32" y="102"/>
                  </a:lnTo>
                  <a:lnTo>
                    <a:pt x="26" y="104"/>
                  </a:lnTo>
                  <a:lnTo>
                    <a:pt x="22" y="108"/>
                  </a:lnTo>
                  <a:lnTo>
                    <a:pt x="17" y="110"/>
                  </a:lnTo>
                  <a:lnTo>
                    <a:pt x="17" y="112"/>
                  </a:lnTo>
                  <a:lnTo>
                    <a:pt x="0" y="102"/>
                  </a:lnTo>
                  <a:lnTo>
                    <a:pt x="190" y="0"/>
                  </a:lnTo>
                  <a:lnTo>
                    <a:pt x="21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11" name="Freeform 365"/>
            <p:cNvSpPr>
              <a:spLocks/>
            </p:cNvSpPr>
            <p:nvPr/>
          </p:nvSpPr>
          <p:spPr bwMode="auto">
            <a:xfrm>
              <a:off x="4404" y="3389"/>
              <a:ext cx="50" cy="26"/>
            </a:xfrm>
            <a:custGeom>
              <a:avLst/>
              <a:gdLst>
                <a:gd name="T0" fmla="*/ 1 w 101"/>
                <a:gd name="T1" fmla="*/ 0 h 54"/>
                <a:gd name="T2" fmla="*/ 0 w 101"/>
                <a:gd name="T3" fmla="*/ 0 h 54"/>
                <a:gd name="T4" fmla="*/ 0 w 101"/>
                <a:gd name="T5" fmla="*/ 0 h 54"/>
                <a:gd name="T6" fmla="*/ 1 w 101"/>
                <a:gd name="T7" fmla="*/ 0 h 54"/>
                <a:gd name="T8" fmla="*/ 1 w 101"/>
                <a:gd name="T9" fmla="*/ 0 h 54"/>
                <a:gd name="T10" fmla="*/ 1 w 101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54"/>
                <a:gd name="T20" fmla="*/ 101 w 101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54">
                  <a:moveTo>
                    <a:pt x="88" y="0"/>
                  </a:moveTo>
                  <a:lnTo>
                    <a:pt x="0" y="38"/>
                  </a:lnTo>
                  <a:lnTo>
                    <a:pt x="6" y="54"/>
                  </a:lnTo>
                  <a:lnTo>
                    <a:pt x="101" y="1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12" name="Freeform 366"/>
            <p:cNvSpPr>
              <a:spLocks/>
            </p:cNvSpPr>
            <p:nvPr/>
          </p:nvSpPr>
          <p:spPr bwMode="auto">
            <a:xfrm>
              <a:off x="4387" y="3354"/>
              <a:ext cx="30" cy="47"/>
            </a:xfrm>
            <a:custGeom>
              <a:avLst/>
              <a:gdLst>
                <a:gd name="T0" fmla="*/ 1 w 59"/>
                <a:gd name="T1" fmla="*/ 0 h 95"/>
                <a:gd name="T2" fmla="*/ 1 w 59"/>
                <a:gd name="T3" fmla="*/ 1 h 95"/>
                <a:gd name="T4" fmla="*/ 0 w 59"/>
                <a:gd name="T5" fmla="*/ 1 h 95"/>
                <a:gd name="T6" fmla="*/ 1 w 59"/>
                <a:gd name="T7" fmla="*/ 0 h 95"/>
                <a:gd name="T8" fmla="*/ 1 w 59"/>
                <a:gd name="T9" fmla="*/ 0 h 95"/>
                <a:gd name="T10" fmla="*/ 1 w 59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95"/>
                <a:gd name="T20" fmla="*/ 59 w 59"/>
                <a:gd name="T21" fmla="*/ 95 h 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95">
                  <a:moveTo>
                    <a:pt x="59" y="6"/>
                  </a:moveTo>
                  <a:lnTo>
                    <a:pt x="13" y="95"/>
                  </a:lnTo>
                  <a:lnTo>
                    <a:pt x="0" y="91"/>
                  </a:lnTo>
                  <a:lnTo>
                    <a:pt x="44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13" name="Freeform 367"/>
            <p:cNvSpPr>
              <a:spLocks/>
            </p:cNvSpPr>
            <p:nvPr/>
          </p:nvSpPr>
          <p:spPr bwMode="auto">
            <a:xfrm>
              <a:off x="4353" y="3337"/>
              <a:ext cx="30" cy="56"/>
            </a:xfrm>
            <a:custGeom>
              <a:avLst/>
              <a:gdLst>
                <a:gd name="T0" fmla="*/ 1 w 59"/>
                <a:gd name="T1" fmla="*/ 0 h 112"/>
                <a:gd name="T2" fmla="*/ 1 w 59"/>
                <a:gd name="T3" fmla="*/ 2 h 112"/>
                <a:gd name="T4" fmla="*/ 0 w 59"/>
                <a:gd name="T5" fmla="*/ 2 h 112"/>
                <a:gd name="T6" fmla="*/ 1 w 59"/>
                <a:gd name="T7" fmla="*/ 1 h 112"/>
                <a:gd name="T8" fmla="*/ 1 w 59"/>
                <a:gd name="T9" fmla="*/ 0 h 112"/>
                <a:gd name="T10" fmla="*/ 1 w 59"/>
                <a:gd name="T11" fmla="*/ 0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12"/>
                <a:gd name="T20" fmla="*/ 59 w 59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12">
                  <a:moveTo>
                    <a:pt x="59" y="0"/>
                  </a:moveTo>
                  <a:lnTo>
                    <a:pt x="21" y="102"/>
                  </a:lnTo>
                  <a:lnTo>
                    <a:pt x="0" y="112"/>
                  </a:lnTo>
                  <a:lnTo>
                    <a:pt x="38" y="7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14" name="Freeform 368"/>
            <p:cNvSpPr>
              <a:spLocks/>
            </p:cNvSpPr>
            <p:nvPr/>
          </p:nvSpPr>
          <p:spPr bwMode="auto">
            <a:xfrm>
              <a:off x="4306" y="3503"/>
              <a:ext cx="49" cy="103"/>
            </a:xfrm>
            <a:custGeom>
              <a:avLst/>
              <a:gdLst>
                <a:gd name="T0" fmla="*/ 1 w 99"/>
                <a:gd name="T1" fmla="*/ 0 h 207"/>
                <a:gd name="T2" fmla="*/ 1 w 99"/>
                <a:gd name="T3" fmla="*/ 0 h 207"/>
                <a:gd name="T4" fmla="*/ 1 w 99"/>
                <a:gd name="T5" fmla="*/ 0 h 207"/>
                <a:gd name="T6" fmla="*/ 1 w 99"/>
                <a:gd name="T7" fmla="*/ 0 h 207"/>
                <a:gd name="T8" fmla="*/ 1 w 99"/>
                <a:gd name="T9" fmla="*/ 0 h 207"/>
                <a:gd name="T10" fmla="*/ 1 w 99"/>
                <a:gd name="T11" fmla="*/ 0 h 207"/>
                <a:gd name="T12" fmla="*/ 1 w 99"/>
                <a:gd name="T13" fmla="*/ 0 h 207"/>
                <a:gd name="T14" fmla="*/ 1 w 99"/>
                <a:gd name="T15" fmla="*/ 0 h 207"/>
                <a:gd name="T16" fmla="*/ 1 w 99"/>
                <a:gd name="T17" fmla="*/ 0 h 207"/>
                <a:gd name="T18" fmla="*/ 1 w 99"/>
                <a:gd name="T19" fmla="*/ 0 h 207"/>
                <a:gd name="T20" fmla="*/ 1 w 99"/>
                <a:gd name="T21" fmla="*/ 0 h 207"/>
                <a:gd name="T22" fmla="*/ 1 w 99"/>
                <a:gd name="T23" fmla="*/ 0 h 207"/>
                <a:gd name="T24" fmla="*/ 1 w 99"/>
                <a:gd name="T25" fmla="*/ 1 h 207"/>
                <a:gd name="T26" fmla="*/ 1 w 99"/>
                <a:gd name="T27" fmla="*/ 1 h 207"/>
                <a:gd name="T28" fmla="*/ 1 w 99"/>
                <a:gd name="T29" fmla="*/ 1 h 207"/>
                <a:gd name="T30" fmla="*/ 0 w 99"/>
                <a:gd name="T31" fmla="*/ 1 h 207"/>
                <a:gd name="T32" fmla="*/ 0 w 99"/>
                <a:gd name="T33" fmla="*/ 1 h 207"/>
                <a:gd name="T34" fmla="*/ 0 w 99"/>
                <a:gd name="T35" fmla="*/ 1 h 207"/>
                <a:gd name="T36" fmla="*/ 0 w 99"/>
                <a:gd name="T37" fmla="*/ 1 h 207"/>
                <a:gd name="T38" fmla="*/ 0 w 99"/>
                <a:gd name="T39" fmla="*/ 1 h 207"/>
                <a:gd name="T40" fmla="*/ 0 w 99"/>
                <a:gd name="T41" fmla="*/ 1 h 207"/>
                <a:gd name="T42" fmla="*/ 0 w 99"/>
                <a:gd name="T43" fmla="*/ 1 h 207"/>
                <a:gd name="T44" fmla="*/ 0 w 99"/>
                <a:gd name="T45" fmla="*/ 1 h 207"/>
                <a:gd name="T46" fmla="*/ 0 w 99"/>
                <a:gd name="T47" fmla="*/ 2 h 207"/>
                <a:gd name="T48" fmla="*/ 0 w 99"/>
                <a:gd name="T49" fmla="*/ 2 h 207"/>
                <a:gd name="T50" fmla="*/ 0 w 99"/>
                <a:gd name="T51" fmla="*/ 2 h 207"/>
                <a:gd name="T52" fmla="*/ 0 w 99"/>
                <a:gd name="T53" fmla="*/ 2 h 207"/>
                <a:gd name="T54" fmla="*/ 0 w 99"/>
                <a:gd name="T55" fmla="*/ 2 h 207"/>
                <a:gd name="T56" fmla="*/ 0 w 99"/>
                <a:gd name="T57" fmla="*/ 2 h 207"/>
                <a:gd name="T58" fmla="*/ 0 w 99"/>
                <a:gd name="T59" fmla="*/ 2 h 207"/>
                <a:gd name="T60" fmla="*/ 0 w 99"/>
                <a:gd name="T61" fmla="*/ 2 h 207"/>
                <a:gd name="T62" fmla="*/ 0 w 99"/>
                <a:gd name="T63" fmla="*/ 2 h 207"/>
                <a:gd name="T64" fmla="*/ 0 w 99"/>
                <a:gd name="T65" fmla="*/ 2 h 207"/>
                <a:gd name="T66" fmla="*/ 0 w 99"/>
                <a:gd name="T67" fmla="*/ 3 h 207"/>
                <a:gd name="T68" fmla="*/ 0 w 99"/>
                <a:gd name="T69" fmla="*/ 3 h 207"/>
                <a:gd name="T70" fmla="*/ 0 w 99"/>
                <a:gd name="T71" fmla="*/ 3 h 207"/>
                <a:gd name="T72" fmla="*/ 0 w 99"/>
                <a:gd name="T73" fmla="*/ 3 h 207"/>
                <a:gd name="T74" fmla="*/ 0 w 99"/>
                <a:gd name="T75" fmla="*/ 3 h 207"/>
                <a:gd name="T76" fmla="*/ 1 w 99"/>
                <a:gd name="T77" fmla="*/ 0 h 207"/>
                <a:gd name="T78" fmla="*/ 1 w 99"/>
                <a:gd name="T79" fmla="*/ 0 h 207"/>
                <a:gd name="T80" fmla="*/ 1 w 99"/>
                <a:gd name="T81" fmla="*/ 0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"/>
                <a:gd name="T124" fmla="*/ 0 h 207"/>
                <a:gd name="T125" fmla="*/ 99 w 99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" h="207">
                  <a:moveTo>
                    <a:pt x="99" y="3"/>
                  </a:moveTo>
                  <a:lnTo>
                    <a:pt x="97" y="3"/>
                  </a:lnTo>
                  <a:lnTo>
                    <a:pt x="95" y="5"/>
                  </a:lnTo>
                  <a:lnTo>
                    <a:pt x="94" y="9"/>
                  </a:lnTo>
                  <a:lnTo>
                    <a:pt x="94" y="13"/>
                  </a:lnTo>
                  <a:lnTo>
                    <a:pt x="90" y="19"/>
                  </a:lnTo>
                  <a:lnTo>
                    <a:pt x="88" y="24"/>
                  </a:lnTo>
                  <a:lnTo>
                    <a:pt x="86" y="30"/>
                  </a:lnTo>
                  <a:lnTo>
                    <a:pt x="84" y="38"/>
                  </a:lnTo>
                  <a:lnTo>
                    <a:pt x="80" y="45"/>
                  </a:lnTo>
                  <a:lnTo>
                    <a:pt x="76" y="53"/>
                  </a:lnTo>
                  <a:lnTo>
                    <a:pt x="73" y="60"/>
                  </a:lnTo>
                  <a:lnTo>
                    <a:pt x="69" y="70"/>
                  </a:lnTo>
                  <a:lnTo>
                    <a:pt x="67" y="74"/>
                  </a:lnTo>
                  <a:lnTo>
                    <a:pt x="65" y="79"/>
                  </a:lnTo>
                  <a:lnTo>
                    <a:pt x="63" y="83"/>
                  </a:lnTo>
                  <a:lnTo>
                    <a:pt x="63" y="89"/>
                  </a:lnTo>
                  <a:lnTo>
                    <a:pt x="59" y="93"/>
                  </a:lnTo>
                  <a:lnTo>
                    <a:pt x="59" y="98"/>
                  </a:lnTo>
                  <a:lnTo>
                    <a:pt x="57" y="102"/>
                  </a:lnTo>
                  <a:lnTo>
                    <a:pt x="56" y="108"/>
                  </a:lnTo>
                  <a:lnTo>
                    <a:pt x="52" y="115"/>
                  </a:lnTo>
                  <a:lnTo>
                    <a:pt x="48" y="125"/>
                  </a:lnTo>
                  <a:lnTo>
                    <a:pt x="46" y="131"/>
                  </a:lnTo>
                  <a:lnTo>
                    <a:pt x="44" y="134"/>
                  </a:lnTo>
                  <a:lnTo>
                    <a:pt x="42" y="138"/>
                  </a:lnTo>
                  <a:lnTo>
                    <a:pt x="40" y="144"/>
                  </a:lnTo>
                  <a:lnTo>
                    <a:pt x="38" y="152"/>
                  </a:lnTo>
                  <a:lnTo>
                    <a:pt x="35" y="161"/>
                  </a:lnTo>
                  <a:lnTo>
                    <a:pt x="31" y="169"/>
                  </a:lnTo>
                  <a:lnTo>
                    <a:pt x="29" y="176"/>
                  </a:lnTo>
                  <a:lnTo>
                    <a:pt x="25" y="182"/>
                  </a:lnTo>
                  <a:lnTo>
                    <a:pt x="23" y="188"/>
                  </a:lnTo>
                  <a:lnTo>
                    <a:pt x="21" y="193"/>
                  </a:lnTo>
                  <a:lnTo>
                    <a:pt x="19" y="197"/>
                  </a:lnTo>
                  <a:lnTo>
                    <a:pt x="18" y="205"/>
                  </a:lnTo>
                  <a:lnTo>
                    <a:pt x="18" y="207"/>
                  </a:lnTo>
                  <a:lnTo>
                    <a:pt x="0" y="199"/>
                  </a:lnTo>
                  <a:lnTo>
                    <a:pt x="8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15" name="Freeform 369"/>
            <p:cNvSpPr>
              <a:spLocks/>
            </p:cNvSpPr>
            <p:nvPr/>
          </p:nvSpPr>
          <p:spPr bwMode="auto">
            <a:xfrm>
              <a:off x="4280" y="3495"/>
              <a:ext cx="57" cy="95"/>
            </a:xfrm>
            <a:custGeom>
              <a:avLst/>
              <a:gdLst>
                <a:gd name="T0" fmla="*/ 2 w 114"/>
                <a:gd name="T1" fmla="*/ 0 h 190"/>
                <a:gd name="T2" fmla="*/ 1 w 114"/>
                <a:gd name="T3" fmla="*/ 3 h 190"/>
                <a:gd name="T4" fmla="*/ 0 w 114"/>
                <a:gd name="T5" fmla="*/ 3 h 190"/>
                <a:gd name="T6" fmla="*/ 2 w 114"/>
                <a:gd name="T7" fmla="*/ 1 h 190"/>
                <a:gd name="T8" fmla="*/ 2 w 114"/>
                <a:gd name="T9" fmla="*/ 0 h 190"/>
                <a:gd name="T10" fmla="*/ 2 w 114"/>
                <a:gd name="T11" fmla="*/ 0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190"/>
                <a:gd name="T20" fmla="*/ 114 w 114"/>
                <a:gd name="T21" fmla="*/ 190 h 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190">
                  <a:moveTo>
                    <a:pt x="114" y="0"/>
                  </a:moveTo>
                  <a:lnTo>
                    <a:pt x="15" y="190"/>
                  </a:lnTo>
                  <a:lnTo>
                    <a:pt x="0" y="177"/>
                  </a:lnTo>
                  <a:lnTo>
                    <a:pt x="95" y="8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16" name="Freeform 370"/>
            <p:cNvSpPr>
              <a:spLocks/>
            </p:cNvSpPr>
            <p:nvPr/>
          </p:nvSpPr>
          <p:spPr bwMode="auto">
            <a:xfrm>
              <a:off x="4237" y="3397"/>
              <a:ext cx="79" cy="39"/>
            </a:xfrm>
            <a:custGeom>
              <a:avLst/>
              <a:gdLst>
                <a:gd name="T0" fmla="*/ 3 w 157"/>
                <a:gd name="T1" fmla="*/ 2 h 77"/>
                <a:gd name="T2" fmla="*/ 1 w 157"/>
                <a:gd name="T3" fmla="*/ 0 h 77"/>
                <a:gd name="T4" fmla="*/ 0 w 157"/>
                <a:gd name="T5" fmla="*/ 1 h 77"/>
                <a:gd name="T6" fmla="*/ 3 w 157"/>
                <a:gd name="T7" fmla="*/ 2 h 77"/>
                <a:gd name="T8" fmla="*/ 3 w 157"/>
                <a:gd name="T9" fmla="*/ 2 h 77"/>
                <a:gd name="T10" fmla="*/ 3 w 157"/>
                <a:gd name="T11" fmla="*/ 2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7"/>
                <a:gd name="T19" fmla="*/ 0 h 77"/>
                <a:gd name="T20" fmla="*/ 157 w 15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7" h="77">
                  <a:moveTo>
                    <a:pt x="155" y="66"/>
                  </a:moveTo>
                  <a:lnTo>
                    <a:pt x="13" y="0"/>
                  </a:lnTo>
                  <a:lnTo>
                    <a:pt x="0" y="11"/>
                  </a:lnTo>
                  <a:lnTo>
                    <a:pt x="157" y="77"/>
                  </a:lnTo>
                  <a:lnTo>
                    <a:pt x="155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17" name="Freeform 371"/>
            <p:cNvSpPr>
              <a:spLocks/>
            </p:cNvSpPr>
            <p:nvPr/>
          </p:nvSpPr>
          <p:spPr bwMode="auto">
            <a:xfrm>
              <a:off x="4222" y="3423"/>
              <a:ext cx="92" cy="38"/>
            </a:xfrm>
            <a:custGeom>
              <a:avLst/>
              <a:gdLst>
                <a:gd name="T0" fmla="*/ 2 w 185"/>
                <a:gd name="T1" fmla="*/ 1 h 76"/>
                <a:gd name="T2" fmla="*/ 0 w 185"/>
                <a:gd name="T3" fmla="*/ 0 h 76"/>
                <a:gd name="T4" fmla="*/ 0 w 185"/>
                <a:gd name="T5" fmla="*/ 1 h 76"/>
                <a:gd name="T6" fmla="*/ 2 w 185"/>
                <a:gd name="T7" fmla="*/ 1 h 76"/>
                <a:gd name="T8" fmla="*/ 2 w 185"/>
                <a:gd name="T9" fmla="*/ 1 h 76"/>
                <a:gd name="T10" fmla="*/ 2 w 185"/>
                <a:gd name="T11" fmla="*/ 1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5"/>
                <a:gd name="T19" fmla="*/ 0 h 76"/>
                <a:gd name="T20" fmla="*/ 185 w 185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5" h="76">
                  <a:moveTo>
                    <a:pt x="185" y="65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185" y="76"/>
                  </a:lnTo>
                  <a:lnTo>
                    <a:pt x="185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18" name="Freeform 372"/>
            <p:cNvSpPr>
              <a:spLocks/>
            </p:cNvSpPr>
            <p:nvPr/>
          </p:nvSpPr>
          <p:spPr bwMode="auto">
            <a:xfrm>
              <a:off x="4393" y="3487"/>
              <a:ext cx="84" cy="42"/>
            </a:xfrm>
            <a:custGeom>
              <a:avLst/>
              <a:gdLst>
                <a:gd name="T0" fmla="*/ 0 w 167"/>
                <a:gd name="T1" fmla="*/ 0 h 86"/>
                <a:gd name="T2" fmla="*/ 3 w 167"/>
                <a:gd name="T3" fmla="*/ 1 h 86"/>
                <a:gd name="T4" fmla="*/ 3 w 167"/>
                <a:gd name="T5" fmla="*/ 1 h 86"/>
                <a:gd name="T6" fmla="*/ 3 w 167"/>
                <a:gd name="T7" fmla="*/ 1 h 86"/>
                <a:gd name="T8" fmla="*/ 3 w 167"/>
                <a:gd name="T9" fmla="*/ 1 h 86"/>
                <a:gd name="T10" fmla="*/ 3 w 167"/>
                <a:gd name="T11" fmla="*/ 1 h 86"/>
                <a:gd name="T12" fmla="*/ 3 w 167"/>
                <a:gd name="T13" fmla="*/ 1 h 86"/>
                <a:gd name="T14" fmla="*/ 3 w 167"/>
                <a:gd name="T15" fmla="*/ 1 h 86"/>
                <a:gd name="T16" fmla="*/ 3 w 167"/>
                <a:gd name="T17" fmla="*/ 0 h 86"/>
                <a:gd name="T18" fmla="*/ 3 w 167"/>
                <a:gd name="T19" fmla="*/ 0 h 86"/>
                <a:gd name="T20" fmla="*/ 3 w 167"/>
                <a:gd name="T21" fmla="*/ 0 h 86"/>
                <a:gd name="T22" fmla="*/ 3 w 167"/>
                <a:gd name="T23" fmla="*/ 0 h 86"/>
                <a:gd name="T24" fmla="*/ 3 w 167"/>
                <a:gd name="T25" fmla="*/ 0 h 86"/>
                <a:gd name="T26" fmla="*/ 2 w 167"/>
                <a:gd name="T27" fmla="*/ 0 h 86"/>
                <a:gd name="T28" fmla="*/ 2 w 167"/>
                <a:gd name="T29" fmla="*/ 0 h 86"/>
                <a:gd name="T30" fmla="*/ 2 w 167"/>
                <a:gd name="T31" fmla="*/ 0 h 86"/>
                <a:gd name="T32" fmla="*/ 2 w 167"/>
                <a:gd name="T33" fmla="*/ 0 h 86"/>
                <a:gd name="T34" fmla="*/ 2 w 167"/>
                <a:gd name="T35" fmla="*/ 0 h 86"/>
                <a:gd name="T36" fmla="*/ 2 w 167"/>
                <a:gd name="T37" fmla="*/ 0 h 86"/>
                <a:gd name="T38" fmla="*/ 2 w 167"/>
                <a:gd name="T39" fmla="*/ 0 h 86"/>
                <a:gd name="T40" fmla="*/ 2 w 167"/>
                <a:gd name="T41" fmla="*/ 0 h 86"/>
                <a:gd name="T42" fmla="*/ 2 w 167"/>
                <a:gd name="T43" fmla="*/ 0 h 86"/>
                <a:gd name="T44" fmla="*/ 1 w 167"/>
                <a:gd name="T45" fmla="*/ 0 h 86"/>
                <a:gd name="T46" fmla="*/ 1 w 167"/>
                <a:gd name="T47" fmla="*/ 0 h 86"/>
                <a:gd name="T48" fmla="*/ 1 w 167"/>
                <a:gd name="T49" fmla="*/ 0 h 86"/>
                <a:gd name="T50" fmla="*/ 1 w 167"/>
                <a:gd name="T51" fmla="*/ 0 h 86"/>
                <a:gd name="T52" fmla="*/ 1 w 167"/>
                <a:gd name="T53" fmla="*/ 0 h 86"/>
                <a:gd name="T54" fmla="*/ 1 w 167"/>
                <a:gd name="T55" fmla="*/ 0 h 86"/>
                <a:gd name="T56" fmla="*/ 1 w 167"/>
                <a:gd name="T57" fmla="*/ 0 h 86"/>
                <a:gd name="T58" fmla="*/ 1 w 167"/>
                <a:gd name="T59" fmla="*/ 0 h 86"/>
                <a:gd name="T60" fmla="*/ 1 w 167"/>
                <a:gd name="T61" fmla="*/ 0 h 86"/>
                <a:gd name="T62" fmla="*/ 1 w 167"/>
                <a:gd name="T63" fmla="*/ 0 h 86"/>
                <a:gd name="T64" fmla="*/ 1 w 167"/>
                <a:gd name="T65" fmla="*/ 0 h 86"/>
                <a:gd name="T66" fmla="*/ 1 w 167"/>
                <a:gd name="T67" fmla="*/ 0 h 86"/>
                <a:gd name="T68" fmla="*/ 0 w 167"/>
                <a:gd name="T69" fmla="*/ 0 h 86"/>
                <a:gd name="T70" fmla="*/ 0 w 167"/>
                <a:gd name="T71" fmla="*/ 0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7"/>
                <a:gd name="T109" fmla="*/ 0 h 86"/>
                <a:gd name="T110" fmla="*/ 167 w 167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7" h="86">
                  <a:moveTo>
                    <a:pt x="0" y="8"/>
                  </a:moveTo>
                  <a:lnTo>
                    <a:pt x="160" y="86"/>
                  </a:lnTo>
                  <a:lnTo>
                    <a:pt x="160" y="82"/>
                  </a:lnTo>
                  <a:lnTo>
                    <a:pt x="164" y="78"/>
                  </a:lnTo>
                  <a:lnTo>
                    <a:pt x="167" y="72"/>
                  </a:lnTo>
                  <a:lnTo>
                    <a:pt x="167" y="69"/>
                  </a:lnTo>
                  <a:lnTo>
                    <a:pt x="164" y="67"/>
                  </a:lnTo>
                  <a:lnTo>
                    <a:pt x="158" y="65"/>
                  </a:lnTo>
                  <a:lnTo>
                    <a:pt x="152" y="63"/>
                  </a:lnTo>
                  <a:lnTo>
                    <a:pt x="148" y="61"/>
                  </a:lnTo>
                  <a:lnTo>
                    <a:pt x="143" y="59"/>
                  </a:lnTo>
                  <a:lnTo>
                    <a:pt x="139" y="57"/>
                  </a:lnTo>
                  <a:lnTo>
                    <a:pt x="131" y="53"/>
                  </a:lnTo>
                  <a:lnTo>
                    <a:pt x="126" y="52"/>
                  </a:lnTo>
                  <a:lnTo>
                    <a:pt x="120" y="48"/>
                  </a:lnTo>
                  <a:lnTo>
                    <a:pt x="112" y="46"/>
                  </a:lnTo>
                  <a:lnTo>
                    <a:pt x="105" y="42"/>
                  </a:lnTo>
                  <a:lnTo>
                    <a:pt x="99" y="40"/>
                  </a:lnTo>
                  <a:lnTo>
                    <a:pt x="91" y="36"/>
                  </a:lnTo>
                  <a:lnTo>
                    <a:pt x="84" y="34"/>
                  </a:lnTo>
                  <a:lnTo>
                    <a:pt x="76" y="31"/>
                  </a:lnTo>
                  <a:lnTo>
                    <a:pt x="69" y="27"/>
                  </a:lnTo>
                  <a:lnTo>
                    <a:pt x="61" y="23"/>
                  </a:lnTo>
                  <a:lnTo>
                    <a:pt x="55" y="21"/>
                  </a:lnTo>
                  <a:lnTo>
                    <a:pt x="48" y="17"/>
                  </a:lnTo>
                  <a:lnTo>
                    <a:pt x="42" y="15"/>
                  </a:lnTo>
                  <a:lnTo>
                    <a:pt x="34" y="14"/>
                  </a:lnTo>
                  <a:lnTo>
                    <a:pt x="31" y="10"/>
                  </a:lnTo>
                  <a:lnTo>
                    <a:pt x="23" y="8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19" name="Freeform 373"/>
            <p:cNvSpPr>
              <a:spLocks/>
            </p:cNvSpPr>
            <p:nvPr/>
          </p:nvSpPr>
          <p:spPr bwMode="auto">
            <a:xfrm>
              <a:off x="4405" y="3458"/>
              <a:ext cx="72" cy="32"/>
            </a:xfrm>
            <a:custGeom>
              <a:avLst/>
              <a:gdLst>
                <a:gd name="T0" fmla="*/ 0 w 142"/>
                <a:gd name="T1" fmla="*/ 0 h 65"/>
                <a:gd name="T2" fmla="*/ 3 w 142"/>
                <a:gd name="T3" fmla="*/ 1 h 65"/>
                <a:gd name="T4" fmla="*/ 3 w 142"/>
                <a:gd name="T5" fmla="*/ 0 h 65"/>
                <a:gd name="T6" fmla="*/ 3 w 142"/>
                <a:gd name="T7" fmla="*/ 0 h 65"/>
                <a:gd name="T8" fmla="*/ 3 w 142"/>
                <a:gd name="T9" fmla="*/ 0 h 65"/>
                <a:gd name="T10" fmla="*/ 3 w 142"/>
                <a:gd name="T11" fmla="*/ 0 h 65"/>
                <a:gd name="T12" fmla="*/ 3 w 142"/>
                <a:gd name="T13" fmla="*/ 0 h 65"/>
                <a:gd name="T14" fmla="*/ 3 w 142"/>
                <a:gd name="T15" fmla="*/ 0 h 65"/>
                <a:gd name="T16" fmla="*/ 2 w 142"/>
                <a:gd name="T17" fmla="*/ 0 h 65"/>
                <a:gd name="T18" fmla="*/ 2 w 142"/>
                <a:gd name="T19" fmla="*/ 0 h 65"/>
                <a:gd name="T20" fmla="*/ 2 w 142"/>
                <a:gd name="T21" fmla="*/ 0 h 65"/>
                <a:gd name="T22" fmla="*/ 2 w 142"/>
                <a:gd name="T23" fmla="*/ 0 h 65"/>
                <a:gd name="T24" fmla="*/ 2 w 142"/>
                <a:gd name="T25" fmla="*/ 0 h 65"/>
                <a:gd name="T26" fmla="*/ 2 w 142"/>
                <a:gd name="T27" fmla="*/ 0 h 65"/>
                <a:gd name="T28" fmla="*/ 2 w 142"/>
                <a:gd name="T29" fmla="*/ 0 h 65"/>
                <a:gd name="T30" fmla="*/ 2 w 142"/>
                <a:gd name="T31" fmla="*/ 0 h 65"/>
                <a:gd name="T32" fmla="*/ 2 w 142"/>
                <a:gd name="T33" fmla="*/ 0 h 65"/>
                <a:gd name="T34" fmla="*/ 2 w 142"/>
                <a:gd name="T35" fmla="*/ 0 h 65"/>
                <a:gd name="T36" fmla="*/ 2 w 142"/>
                <a:gd name="T37" fmla="*/ 0 h 65"/>
                <a:gd name="T38" fmla="*/ 2 w 142"/>
                <a:gd name="T39" fmla="*/ 0 h 65"/>
                <a:gd name="T40" fmla="*/ 1 w 142"/>
                <a:gd name="T41" fmla="*/ 0 h 65"/>
                <a:gd name="T42" fmla="*/ 1 w 142"/>
                <a:gd name="T43" fmla="*/ 0 h 65"/>
                <a:gd name="T44" fmla="*/ 1 w 142"/>
                <a:gd name="T45" fmla="*/ 0 h 65"/>
                <a:gd name="T46" fmla="*/ 1 w 142"/>
                <a:gd name="T47" fmla="*/ 0 h 65"/>
                <a:gd name="T48" fmla="*/ 1 w 142"/>
                <a:gd name="T49" fmla="*/ 0 h 65"/>
                <a:gd name="T50" fmla="*/ 1 w 142"/>
                <a:gd name="T51" fmla="*/ 0 h 65"/>
                <a:gd name="T52" fmla="*/ 1 w 142"/>
                <a:gd name="T53" fmla="*/ 0 h 65"/>
                <a:gd name="T54" fmla="*/ 1 w 142"/>
                <a:gd name="T55" fmla="*/ 0 h 65"/>
                <a:gd name="T56" fmla="*/ 1 w 142"/>
                <a:gd name="T57" fmla="*/ 0 h 65"/>
                <a:gd name="T58" fmla="*/ 1 w 142"/>
                <a:gd name="T59" fmla="*/ 0 h 65"/>
                <a:gd name="T60" fmla="*/ 1 w 142"/>
                <a:gd name="T61" fmla="*/ 0 h 65"/>
                <a:gd name="T62" fmla="*/ 1 w 142"/>
                <a:gd name="T63" fmla="*/ 0 h 65"/>
                <a:gd name="T64" fmla="*/ 1 w 142"/>
                <a:gd name="T65" fmla="*/ 0 h 65"/>
                <a:gd name="T66" fmla="*/ 1 w 142"/>
                <a:gd name="T67" fmla="*/ 0 h 65"/>
                <a:gd name="T68" fmla="*/ 0 w 142"/>
                <a:gd name="T69" fmla="*/ 0 h 65"/>
                <a:gd name="T70" fmla="*/ 0 w 142"/>
                <a:gd name="T71" fmla="*/ 0 h 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2"/>
                <a:gd name="T109" fmla="*/ 0 h 65"/>
                <a:gd name="T110" fmla="*/ 142 w 142"/>
                <a:gd name="T111" fmla="*/ 65 h 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2" h="65">
                  <a:moveTo>
                    <a:pt x="0" y="14"/>
                  </a:moveTo>
                  <a:lnTo>
                    <a:pt x="137" y="65"/>
                  </a:lnTo>
                  <a:lnTo>
                    <a:pt x="139" y="63"/>
                  </a:lnTo>
                  <a:lnTo>
                    <a:pt x="141" y="57"/>
                  </a:lnTo>
                  <a:lnTo>
                    <a:pt x="142" y="52"/>
                  </a:lnTo>
                  <a:lnTo>
                    <a:pt x="141" y="52"/>
                  </a:lnTo>
                  <a:lnTo>
                    <a:pt x="137" y="50"/>
                  </a:lnTo>
                  <a:lnTo>
                    <a:pt x="131" y="48"/>
                  </a:lnTo>
                  <a:lnTo>
                    <a:pt x="127" y="46"/>
                  </a:lnTo>
                  <a:lnTo>
                    <a:pt x="123" y="46"/>
                  </a:lnTo>
                  <a:lnTo>
                    <a:pt x="120" y="44"/>
                  </a:lnTo>
                  <a:lnTo>
                    <a:pt x="116" y="42"/>
                  </a:lnTo>
                  <a:lnTo>
                    <a:pt x="110" y="40"/>
                  </a:lnTo>
                  <a:lnTo>
                    <a:pt x="104" y="38"/>
                  </a:lnTo>
                  <a:lnTo>
                    <a:pt x="99" y="36"/>
                  </a:lnTo>
                  <a:lnTo>
                    <a:pt x="93" y="34"/>
                  </a:lnTo>
                  <a:lnTo>
                    <a:pt x="85" y="31"/>
                  </a:lnTo>
                  <a:lnTo>
                    <a:pt x="80" y="31"/>
                  </a:lnTo>
                  <a:lnTo>
                    <a:pt x="74" y="27"/>
                  </a:lnTo>
                  <a:lnTo>
                    <a:pt x="68" y="25"/>
                  </a:lnTo>
                  <a:lnTo>
                    <a:pt x="61" y="23"/>
                  </a:lnTo>
                  <a:lnTo>
                    <a:pt x="55" y="21"/>
                  </a:lnTo>
                  <a:lnTo>
                    <a:pt x="47" y="17"/>
                  </a:lnTo>
                  <a:lnTo>
                    <a:pt x="42" y="15"/>
                  </a:lnTo>
                  <a:lnTo>
                    <a:pt x="36" y="14"/>
                  </a:lnTo>
                  <a:lnTo>
                    <a:pt x="30" y="12"/>
                  </a:lnTo>
                  <a:lnTo>
                    <a:pt x="27" y="10"/>
                  </a:lnTo>
                  <a:lnTo>
                    <a:pt x="21" y="8"/>
                  </a:lnTo>
                  <a:lnTo>
                    <a:pt x="17" y="6"/>
                  </a:lnTo>
                  <a:lnTo>
                    <a:pt x="11" y="4"/>
                  </a:lnTo>
                  <a:lnTo>
                    <a:pt x="9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20" name="Freeform 374"/>
            <p:cNvSpPr>
              <a:spLocks/>
            </p:cNvSpPr>
            <p:nvPr/>
          </p:nvSpPr>
          <p:spPr bwMode="auto">
            <a:xfrm>
              <a:off x="4435" y="3419"/>
              <a:ext cx="82" cy="214"/>
            </a:xfrm>
            <a:custGeom>
              <a:avLst/>
              <a:gdLst>
                <a:gd name="T0" fmla="*/ 3 w 163"/>
                <a:gd name="T1" fmla="*/ 1 h 428"/>
                <a:gd name="T2" fmla="*/ 3 w 163"/>
                <a:gd name="T3" fmla="*/ 1 h 428"/>
                <a:gd name="T4" fmla="*/ 3 w 163"/>
                <a:gd name="T5" fmla="*/ 1 h 428"/>
                <a:gd name="T6" fmla="*/ 3 w 163"/>
                <a:gd name="T7" fmla="*/ 2 h 428"/>
                <a:gd name="T8" fmla="*/ 3 w 163"/>
                <a:gd name="T9" fmla="*/ 2 h 428"/>
                <a:gd name="T10" fmla="*/ 3 w 163"/>
                <a:gd name="T11" fmla="*/ 2 h 428"/>
                <a:gd name="T12" fmla="*/ 3 w 163"/>
                <a:gd name="T13" fmla="*/ 2 h 428"/>
                <a:gd name="T14" fmla="*/ 3 w 163"/>
                <a:gd name="T15" fmla="*/ 3 h 428"/>
                <a:gd name="T16" fmla="*/ 3 w 163"/>
                <a:gd name="T17" fmla="*/ 3 h 428"/>
                <a:gd name="T18" fmla="*/ 3 w 163"/>
                <a:gd name="T19" fmla="*/ 3 h 428"/>
                <a:gd name="T20" fmla="*/ 3 w 163"/>
                <a:gd name="T21" fmla="*/ 3 h 428"/>
                <a:gd name="T22" fmla="*/ 3 w 163"/>
                <a:gd name="T23" fmla="*/ 3 h 428"/>
                <a:gd name="T24" fmla="*/ 3 w 163"/>
                <a:gd name="T25" fmla="*/ 3 h 428"/>
                <a:gd name="T26" fmla="*/ 3 w 163"/>
                <a:gd name="T27" fmla="*/ 3 h 428"/>
                <a:gd name="T28" fmla="*/ 3 w 163"/>
                <a:gd name="T29" fmla="*/ 3 h 428"/>
                <a:gd name="T30" fmla="*/ 3 w 163"/>
                <a:gd name="T31" fmla="*/ 5 h 428"/>
                <a:gd name="T32" fmla="*/ 3 w 163"/>
                <a:gd name="T33" fmla="*/ 5 h 428"/>
                <a:gd name="T34" fmla="*/ 3 w 163"/>
                <a:gd name="T35" fmla="*/ 5 h 428"/>
                <a:gd name="T36" fmla="*/ 3 w 163"/>
                <a:gd name="T37" fmla="*/ 5 h 428"/>
                <a:gd name="T38" fmla="*/ 2 w 163"/>
                <a:gd name="T39" fmla="*/ 6 h 428"/>
                <a:gd name="T40" fmla="*/ 2 w 163"/>
                <a:gd name="T41" fmla="*/ 6 h 428"/>
                <a:gd name="T42" fmla="*/ 2 w 163"/>
                <a:gd name="T43" fmla="*/ 6 h 428"/>
                <a:gd name="T44" fmla="*/ 2 w 163"/>
                <a:gd name="T45" fmla="*/ 7 h 428"/>
                <a:gd name="T46" fmla="*/ 1 w 163"/>
                <a:gd name="T47" fmla="*/ 7 h 428"/>
                <a:gd name="T48" fmla="*/ 1 w 163"/>
                <a:gd name="T49" fmla="*/ 7 h 428"/>
                <a:gd name="T50" fmla="*/ 1 w 163"/>
                <a:gd name="T51" fmla="*/ 7 h 428"/>
                <a:gd name="T52" fmla="*/ 1 w 163"/>
                <a:gd name="T53" fmla="*/ 7 h 428"/>
                <a:gd name="T54" fmla="*/ 1 w 163"/>
                <a:gd name="T55" fmla="*/ 7 h 428"/>
                <a:gd name="T56" fmla="*/ 1 w 163"/>
                <a:gd name="T57" fmla="*/ 7 h 428"/>
                <a:gd name="T58" fmla="*/ 1 w 163"/>
                <a:gd name="T59" fmla="*/ 6 h 428"/>
                <a:gd name="T60" fmla="*/ 1 w 163"/>
                <a:gd name="T61" fmla="*/ 6 h 428"/>
                <a:gd name="T62" fmla="*/ 2 w 163"/>
                <a:gd name="T63" fmla="*/ 6 h 428"/>
                <a:gd name="T64" fmla="*/ 2 w 163"/>
                <a:gd name="T65" fmla="*/ 5 h 428"/>
                <a:gd name="T66" fmla="*/ 2 w 163"/>
                <a:gd name="T67" fmla="*/ 5 h 428"/>
                <a:gd name="T68" fmla="*/ 2 w 163"/>
                <a:gd name="T69" fmla="*/ 5 h 428"/>
                <a:gd name="T70" fmla="*/ 2 w 163"/>
                <a:gd name="T71" fmla="*/ 5 h 428"/>
                <a:gd name="T72" fmla="*/ 2 w 163"/>
                <a:gd name="T73" fmla="*/ 3 h 428"/>
                <a:gd name="T74" fmla="*/ 3 w 163"/>
                <a:gd name="T75" fmla="*/ 3 h 428"/>
                <a:gd name="T76" fmla="*/ 3 w 163"/>
                <a:gd name="T77" fmla="*/ 3 h 428"/>
                <a:gd name="T78" fmla="*/ 3 w 163"/>
                <a:gd name="T79" fmla="*/ 3 h 428"/>
                <a:gd name="T80" fmla="*/ 3 w 163"/>
                <a:gd name="T81" fmla="*/ 3 h 428"/>
                <a:gd name="T82" fmla="*/ 3 w 163"/>
                <a:gd name="T83" fmla="*/ 3 h 428"/>
                <a:gd name="T84" fmla="*/ 3 w 163"/>
                <a:gd name="T85" fmla="*/ 2 h 428"/>
                <a:gd name="T86" fmla="*/ 3 w 163"/>
                <a:gd name="T87" fmla="*/ 2 h 428"/>
                <a:gd name="T88" fmla="*/ 3 w 163"/>
                <a:gd name="T89" fmla="*/ 2 h 428"/>
                <a:gd name="T90" fmla="*/ 3 w 163"/>
                <a:gd name="T91" fmla="*/ 2 h 428"/>
                <a:gd name="T92" fmla="*/ 2 w 163"/>
                <a:gd name="T93" fmla="*/ 2 h 428"/>
                <a:gd name="T94" fmla="*/ 2 w 163"/>
                <a:gd name="T95" fmla="*/ 1 h 428"/>
                <a:gd name="T96" fmla="*/ 2 w 163"/>
                <a:gd name="T97" fmla="*/ 1 h 428"/>
                <a:gd name="T98" fmla="*/ 2 w 163"/>
                <a:gd name="T99" fmla="*/ 1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3"/>
                <a:gd name="T151" fmla="*/ 0 h 428"/>
                <a:gd name="T152" fmla="*/ 163 w 163"/>
                <a:gd name="T153" fmla="*/ 428 h 4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3" h="428">
                  <a:moveTo>
                    <a:pt x="137" y="0"/>
                  </a:moveTo>
                  <a:lnTo>
                    <a:pt x="137" y="2"/>
                  </a:lnTo>
                  <a:lnTo>
                    <a:pt x="139" y="6"/>
                  </a:lnTo>
                  <a:lnTo>
                    <a:pt x="139" y="10"/>
                  </a:lnTo>
                  <a:lnTo>
                    <a:pt x="141" y="15"/>
                  </a:lnTo>
                  <a:lnTo>
                    <a:pt x="142" y="19"/>
                  </a:lnTo>
                  <a:lnTo>
                    <a:pt x="144" y="27"/>
                  </a:lnTo>
                  <a:lnTo>
                    <a:pt x="144" y="33"/>
                  </a:lnTo>
                  <a:lnTo>
                    <a:pt x="146" y="40"/>
                  </a:lnTo>
                  <a:lnTo>
                    <a:pt x="148" y="48"/>
                  </a:lnTo>
                  <a:lnTo>
                    <a:pt x="150" y="57"/>
                  </a:lnTo>
                  <a:lnTo>
                    <a:pt x="152" y="65"/>
                  </a:lnTo>
                  <a:lnTo>
                    <a:pt x="154" y="74"/>
                  </a:lnTo>
                  <a:lnTo>
                    <a:pt x="156" y="80"/>
                  </a:lnTo>
                  <a:lnTo>
                    <a:pt x="156" y="84"/>
                  </a:lnTo>
                  <a:lnTo>
                    <a:pt x="156" y="90"/>
                  </a:lnTo>
                  <a:lnTo>
                    <a:pt x="158" y="95"/>
                  </a:lnTo>
                  <a:lnTo>
                    <a:pt x="158" y="101"/>
                  </a:lnTo>
                  <a:lnTo>
                    <a:pt x="160" y="105"/>
                  </a:lnTo>
                  <a:lnTo>
                    <a:pt x="160" y="111"/>
                  </a:lnTo>
                  <a:lnTo>
                    <a:pt x="160" y="116"/>
                  </a:lnTo>
                  <a:lnTo>
                    <a:pt x="160" y="122"/>
                  </a:lnTo>
                  <a:lnTo>
                    <a:pt x="161" y="128"/>
                  </a:lnTo>
                  <a:lnTo>
                    <a:pt x="161" y="133"/>
                  </a:lnTo>
                  <a:lnTo>
                    <a:pt x="161" y="139"/>
                  </a:lnTo>
                  <a:lnTo>
                    <a:pt x="161" y="143"/>
                  </a:lnTo>
                  <a:lnTo>
                    <a:pt x="161" y="150"/>
                  </a:lnTo>
                  <a:lnTo>
                    <a:pt x="161" y="156"/>
                  </a:lnTo>
                  <a:lnTo>
                    <a:pt x="163" y="162"/>
                  </a:lnTo>
                  <a:lnTo>
                    <a:pt x="163" y="166"/>
                  </a:lnTo>
                  <a:lnTo>
                    <a:pt x="163" y="171"/>
                  </a:lnTo>
                  <a:lnTo>
                    <a:pt x="163" y="179"/>
                  </a:lnTo>
                  <a:lnTo>
                    <a:pt x="163" y="185"/>
                  </a:lnTo>
                  <a:lnTo>
                    <a:pt x="163" y="190"/>
                  </a:lnTo>
                  <a:lnTo>
                    <a:pt x="161" y="196"/>
                  </a:lnTo>
                  <a:lnTo>
                    <a:pt x="161" y="202"/>
                  </a:lnTo>
                  <a:lnTo>
                    <a:pt x="161" y="207"/>
                  </a:lnTo>
                  <a:lnTo>
                    <a:pt x="161" y="213"/>
                  </a:lnTo>
                  <a:lnTo>
                    <a:pt x="160" y="219"/>
                  </a:lnTo>
                  <a:lnTo>
                    <a:pt x="160" y="225"/>
                  </a:lnTo>
                  <a:lnTo>
                    <a:pt x="160" y="230"/>
                  </a:lnTo>
                  <a:lnTo>
                    <a:pt x="158" y="236"/>
                  </a:lnTo>
                  <a:lnTo>
                    <a:pt x="156" y="242"/>
                  </a:lnTo>
                  <a:lnTo>
                    <a:pt x="156" y="247"/>
                  </a:lnTo>
                  <a:lnTo>
                    <a:pt x="154" y="253"/>
                  </a:lnTo>
                  <a:lnTo>
                    <a:pt x="152" y="257"/>
                  </a:lnTo>
                  <a:lnTo>
                    <a:pt x="150" y="264"/>
                  </a:lnTo>
                  <a:lnTo>
                    <a:pt x="148" y="268"/>
                  </a:lnTo>
                  <a:lnTo>
                    <a:pt x="148" y="274"/>
                  </a:lnTo>
                  <a:lnTo>
                    <a:pt x="144" y="278"/>
                  </a:lnTo>
                  <a:lnTo>
                    <a:pt x="142" y="283"/>
                  </a:lnTo>
                  <a:lnTo>
                    <a:pt x="141" y="289"/>
                  </a:lnTo>
                  <a:lnTo>
                    <a:pt x="139" y="293"/>
                  </a:lnTo>
                  <a:lnTo>
                    <a:pt x="135" y="299"/>
                  </a:lnTo>
                  <a:lnTo>
                    <a:pt x="133" y="302"/>
                  </a:lnTo>
                  <a:lnTo>
                    <a:pt x="131" y="306"/>
                  </a:lnTo>
                  <a:lnTo>
                    <a:pt x="129" y="312"/>
                  </a:lnTo>
                  <a:lnTo>
                    <a:pt x="123" y="320"/>
                  </a:lnTo>
                  <a:lnTo>
                    <a:pt x="120" y="329"/>
                  </a:lnTo>
                  <a:lnTo>
                    <a:pt x="114" y="337"/>
                  </a:lnTo>
                  <a:lnTo>
                    <a:pt x="110" y="346"/>
                  </a:lnTo>
                  <a:lnTo>
                    <a:pt x="104" y="352"/>
                  </a:lnTo>
                  <a:lnTo>
                    <a:pt x="99" y="359"/>
                  </a:lnTo>
                  <a:lnTo>
                    <a:pt x="93" y="365"/>
                  </a:lnTo>
                  <a:lnTo>
                    <a:pt x="89" y="371"/>
                  </a:lnTo>
                  <a:lnTo>
                    <a:pt x="83" y="377"/>
                  </a:lnTo>
                  <a:lnTo>
                    <a:pt x="78" y="382"/>
                  </a:lnTo>
                  <a:lnTo>
                    <a:pt x="74" y="388"/>
                  </a:lnTo>
                  <a:lnTo>
                    <a:pt x="70" y="394"/>
                  </a:lnTo>
                  <a:lnTo>
                    <a:pt x="64" y="397"/>
                  </a:lnTo>
                  <a:lnTo>
                    <a:pt x="59" y="401"/>
                  </a:lnTo>
                  <a:lnTo>
                    <a:pt x="55" y="405"/>
                  </a:lnTo>
                  <a:lnTo>
                    <a:pt x="51" y="409"/>
                  </a:lnTo>
                  <a:lnTo>
                    <a:pt x="44" y="415"/>
                  </a:lnTo>
                  <a:lnTo>
                    <a:pt x="36" y="418"/>
                  </a:lnTo>
                  <a:lnTo>
                    <a:pt x="30" y="422"/>
                  </a:lnTo>
                  <a:lnTo>
                    <a:pt x="28" y="426"/>
                  </a:lnTo>
                  <a:lnTo>
                    <a:pt x="25" y="428"/>
                  </a:lnTo>
                  <a:lnTo>
                    <a:pt x="0" y="415"/>
                  </a:lnTo>
                  <a:lnTo>
                    <a:pt x="2" y="413"/>
                  </a:lnTo>
                  <a:lnTo>
                    <a:pt x="4" y="411"/>
                  </a:lnTo>
                  <a:lnTo>
                    <a:pt x="7" y="405"/>
                  </a:lnTo>
                  <a:lnTo>
                    <a:pt x="15" y="399"/>
                  </a:lnTo>
                  <a:lnTo>
                    <a:pt x="19" y="396"/>
                  </a:lnTo>
                  <a:lnTo>
                    <a:pt x="23" y="392"/>
                  </a:lnTo>
                  <a:lnTo>
                    <a:pt x="28" y="388"/>
                  </a:lnTo>
                  <a:lnTo>
                    <a:pt x="34" y="382"/>
                  </a:lnTo>
                  <a:lnTo>
                    <a:pt x="38" y="378"/>
                  </a:lnTo>
                  <a:lnTo>
                    <a:pt x="44" y="373"/>
                  </a:lnTo>
                  <a:lnTo>
                    <a:pt x="49" y="369"/>
                  </a:lnTo>
                  <a:lnTo>
                    <a:pt x="55" y="363"/>
                  </a:lnTo>
                  <a:lnTo>
                    <a:pt x="59" y="358"/>
                  </a:lnTo>
                  <a:lnTo>
                    <a:pt x="64" y="352"/>
                  </a:lnTo>
                  <a:lnTo>
                    <a:pt x="70" y="346"/>
                  </a:lnTo>
                  <a:lnTo>
                    <a:pt x="76" y="340"/>
                  </a:lnTo>
                  <a:lnTo>
                    <a:pt x="80" y="333"/>
                  </a:lnTo>
                  <a:lnTo>
                    <a:pt x="85" y="327"/>
                  </a:lnTo>
                  <a:lnTo>
                    <a:pt x="91" y="320"/>
                  </a:lnTo>
                  <a:lnTo>
                    <a:pt x="97" y="312"/>
                  </a:lnTo>
                  <a:lnTo>
                    <a:pt x="101" y="304"/>
                  </a:lnTo>
                  <a:lnTo>
                    <a:pt x="104" y="299"/>
                  </a:lnTo>
                  <a:lnTo>
                    <a:pt x="108" y="291"/>
                  </a:lnTo>
                  <a:lnTo>
                    <a:pt x="114" y="285"/>
                  </a:lnTo>
                  <a:lnTo>
                    <a:pt x="116" y="278"/>
                  </a:lnTo>
                  <a:lnTo>
                    <a:pt x="120" y="270"/>
                  </a:lnTo>
                  <a:lnTo>
                    <a:pt x="122" y="264"/>
                  </a:lnTo>
                  <a:lnTo>
                    <a:pt x="125" y="257"/>
                  </a:lnTo>
                  <a:lnTo>
                    <a:pt x="125" y="249"/>
                  </a:lnTo>
                  <a:lnTo>
                    <a:pt x="127" y="242"/>
                  </a:lnTo>
                  <a:lnTo>
                    <a:pt x="127" y="234"/>
                  </a:lnTo>
                  <a:lnTo>
                    <a:pt x="129" y="228"/>
                  </a:lnTo>
                  <a:lnTo>
                    <a:pt x="131" y="221"/>
                  </a:lnTo>
                  <a:lnTo>
                    <a:pt x="131" y="213"/>
                  </a:lnTo>
                  <a:lnTo>
                    <a:pt x="133" y="207"/>
                  </a:lnTo>
                  <a:lnTo>
                    <a:pt x="135" y="200"/>
                  </a:lnTo>
                  <a:lnTo>
                    <a:pt x="135" y="192"/>
                  </a:lnTo>
                  <a:lnTo>
                    <a:pt x="135" y="185"/>
                  </a:lnTo>
                  <a:lnTo>
                    <a:pt x="135" y="179"/>
                  </a:lnTo>
                  <a:lnTo>
                    <a:pt x="135" y="171"/>
                  </a:lnTo>
                  <a:lnTo>
                    <a:pt x="135" y="164"/>
                  </a:lnTo>
                  <a:lnTo>
                    <a:pt x="135" y="158"/>
                  </a:lnTo>
                  <a:lnTo>
                    <a:pt x="135" y="150"/>
                  </a:lnTo>
                  <a:lnTo>
                    <a:pt x="137" y="147"/>
                  </a:lnTo>
                  <a:lnTo>
                    <a:pt x="135" y="139"/>
                  </a:lnTo>
                  <a:lnTo>
                    <a:pt x="135" y="133"/>
                  </a:lnTo>
                  <a:lnTo>
                    <a:pt x="135" y="130"/>
                  </a:lnTo>
                  <a:lnTo>
                    <a:pt x="135" y="124"/>
                  </a:lnTo>
                  <a:lnTo>
                    <a:pt x="135" y="118"/>
                  </a:lnTo>
                  <a:lnTo>
                    <a:pt x="135" y="114"/>
                  </a:lnTo>
                  <a:lnTo>
                    <a:pt x="135" y="109"/>
                  </a:lnTo>
                  <a:lnTo>
                    <a:pt x="135" y="107"/>
                  </a:lnTo>
                  <a:lnTo>
                    <a:pt x="135" y="99"/>
                  </a:lnTo>
                  <a:lnTo>
                    <a:pt x="135" y="95"/>
                  </a:lnTo>
                  <a:lnTo>
                    <a:pt x="135" y="92"/>
                  </a:lnTo>
                  <a:lnTo>
                    <a:pt x="133" y="90"/>
                  </a:lnTo>
                  <a:lnTo>
                    <a:pt x="133" y="88"/>
                  </a:lnTo>
                  <a:lnTo>
                    <a:pt x="131" y="82"/>
                  </a:lnTo>
                  <a:lnTo>
                    <a:pt x="129" y="78"/>
                  </a:lnTo>
                  <a:lnTo>
                    <a:pt x="127" y="73"/>
                  </a:lnTo>
                  <a:lnTo>
                    <a:pt x="127" y="65"/>
                  </a:lnTo>
                  <a:lnTo>
                    <a:pt x="125" y="57"/>
                  </a:lnTo>
                  <a:lnTo>
                    <a:pt x="123" y="52"/>
                  </a:lnTo>
                  <a:lnTo>
                    <a:pt x="120" y="44"/>
                  </a:lnTo>
                  <a:lnTo>
                    <a:pt x="118" y="36"/>
                  </a:lnTo>
                  <a:lnTo>
                    <a:pt x="116" y="29"/>
                  </a:lnTo>
                  <a:lnTo>
                    <a:pt x="114" y="23"/>
                  </a:lnTo>
                  <a:lnTo>
                    <a:pt x="114" y="17"/>
                  </a:lnTo>
                  <a:lnTo>
                    <a:pt x="112" y="14"/>
                  </a:lnTo>
                  <a:lnTo>
                    <a:pt x="112" y="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21" name="Freeform 375"/>
            <p:cNvSpPr>
              <a:spLocks/>
            </p:cNvSpPr>
            <p:nvPr/>
          </p:nvSpPr>
          <p:spPr bwMode="auto">
            <a:xfrm>
              <a:off x="4911" y="3325"/>
              <a:ext cx="84" cy="73"/>
            </a:xfrm>
            <a:custGeom>
              <a:avLst/>
              <a:gdLst>
                <a:gd name="T0" fmla="*/ 1 w 167"/>
                <a:gd name="T1" fmla="*/ 0 h 146"/>
                <a:gd name="T2" fmla="*/ 1 w 167"/>
                <a:gd name="T3" fmla="*/ 1 h 146"/>
                <a:gd name="T4" fmla="*/ 1 w 167"/>
                <a:gd name="T5" fmla="*/ 1 h 146"/>
                <a:gd name="T6" fmla="*/ 1 w 167"/>
                <a:gd name="T7" fmla="*/ 1 h 146"/>
                <a:gd name="T8" fmla="*/ 1 w 167"/>
                <a:gd name="T9" fmla="*/ 1 h 146"/>
                <a:gd name="T10" fmla="*/ 0 w 167"/>
                <a:gd name="T11" fmla="*/ 1 h 146"/>
                <a:gd name="T12" fmla="*/ 0 w 167"/>
                <a:gd name="T13" fmla="*/ 1 h 146"/>
                <a:gd name="T14" fmla="*/ 0 w 167"/>
                <a:gd name="T15" fmla="*/ 1 h 146"/>
                <a:gd name="T16" fmla="*/ 1 w 167"/>
                <a:gd name="T17" fmla="*/ 1 h 146"/>
                <a:gd name="T18" fmla="*/ 1 w 167"/>
                <a:gd name="T19" fmla="*/ 1 h 146"/>
                <a:gd name="T20" fmla="*/ 1 w 167"/>
                <a:gd name="T21" fmla="*/ 1 h 146"/>
                <a:gd name="T22" fmla="*/ 1 w 167"/>
                <a:gd name="T23" fmla="*/ 1 h 146"/>
                <a:gd name="T24" fmla="*/ 1 w 167"/>
                <a:gd name="T25" fmla="*/ 1 h 146"/>
                <a:gd name="T26" fmla="*/ 1 w 167"/>
                <a:gd name="T27" fmla="*/ 2 h 146"/>
                <a:gd name="T28" fmla="*/ 1 w 167"/>
                <a:gd name="T29" fmla="*/ 2 h 146"/>
                <a:gd name="T30" fmla="*/ 1 w 167"/>
                <a:gd name="T31" fmla="*/ 2 h 146"/>
                <a:gd name="T32" fmla="*/ 2 w 167"/>
                <a:gd name="T33" fmla="*/ 2 h 146"/>
                <a:gd name="T34" fmla="*/ 2 w 167"/>
                <a:gd name="T35" fmla="*/ 2 h 146"/>
                <a:gd name="T36" fmla="*/ 2 w 167"/>
                <a:gd name="T37" fmla="*/ 2 h 146"/>
                <a:gd name="T38" fmla="*/ 2 w 167"/>
                <a:gd name="T39" fmla="*/ 2 h 146"/>
                <a:gd name="T40" fmla="*/ 2 w 167"/>
                <a:gd name="T41" fmla="*/ 2 h 146"/>
                <a:gd name="T42" fmla="*/ 2 w 167"/>
                <a:gd name="T43" fmla="*/ 2 h 146"/>
                <a:gd name="T44" fmla="*/ 2 w 167"/>
                <a:gd name="T45" fmla="*/ 2 h 146"/>
                <a:gd name="T46" fmla="*/ 3 w 167"/>
                <a:gd name="T47" fmla="*/ 2 h 146"/>
                <a:gd name="T48" fmla="*/ 3 w 167"/>
                <a:gd name="T49" fmla="*/ 2 h 146"/>
                <a:gd name="T50" fmla="*/ 3 w 167"/>
                <a:gd name="T51" fmla="*/ 1 h 146"/>
                <a:gd name="T52" fmla="*/ 3 w 167"/>
                <a:gd name="T53" fmla="*/ 1 h 146"/>
                <a:gd name="T54" fmla="*/ 3 w 167"/>
                <a:gd name="T55" fmla="*/ 1 h 146"/>
                <a:gd name="T56" fmla="*/ 3 w 167"/>
                <a:gd name="T57" fmla="*/ 1 h 146"/>
                <a:gd name="T58" fmla="*/ 3 w 167"/>
                <a:gd name="T59" fmla="*/ 1 h 146"/>
                <a:gd name="T60" fmla="*/ 2 w 167"/>
                <a:gd name="T61" fmla="*/ 1 h 146"/>
                <a:gd name="T62" fmla="*/ 2 w 167"/>
                <a:gd name="T63" fmla="*/ 1 h 146"/>
                <a:gd name="T64" fmla="*/ 2 w 167"/>
                <a:gd name="T65" fmla="*/ 1 h 146"/>
                <a:gd name="T66" fmla="*/ 2 w 167"/>
                <a:gd name="T67" fmla="*/ 1 h 146"/>
                <a:gd name="T68" fmla="*/ 2 w 167"/>
                <a:gd name="T69" fmla="*/ 1 h 146"/>
                <a:gd name="T70" fmla="*/ 2 w 167"/>
                <a:gd name="T71" fmla="*/ 1 h 146"/>
                <a:gd name="T72" fmla="*/ 1 w 167"/>
                <a:gd name="T73" fmla="*/ 1 h 146"/>
                <a:gd name="T74" fmla="*/ 1 w 167"/>
                <a:gd name="T75" fmla="*/ 1 h 146"/>
                <a:gd name="T76" fmla="*/ 1 w 167"/>
                <a:gd name="T77" fmla="*/ 1 h 146"/>
                <a:gd name="T78" fmla="*/ 1 w 167"/>
                <a:gd name="T79" fmla="*/ 1 h 146"/>
                <a:gd name="T80" fmla="*/ 1 w 167"/>
                <a:gd name="T81" fmla="*/ 1 h 146"/>
                <a:gd name="T82" fmla="*/ 1 w 167"/>
                <a:gd name="T83" fmla="*/ 1 h 146"/>
                <a:gd name="T84" fmla="*/ 1 w 167"/>
                <a:gd name="T85" fmla="*/ 1 h 146"/>
                <a:gd name="T86" fmla="*/ 1 w 167"/>
                <a:gd name="T87" fmla="*/ 1 h 146"/>
                <a:gd name="T88" fmla="*/ 1 w 167"/>
                <a:gd name="T89" fmla="*/ 1 h 146"/>
                <a:gd name="T90" fmla="*/ 1 w 167"/>
                <a:gd name="T91" fmla="*/ 1 h 146"/>
                <a:gd name="T92" fmla="*/ 1 w 167"/>
                <a:gd name="T93" fmla="*/ 0 h 1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7"/>
                <a:gd name="T142" fmla="*/ 0 h 146"/>
                <a:gd name="T143" fmla="*/ 167 w 167"/>
                <a:gd name="T144" fmla="*/ 146 h 1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7" h="146">
                  <a:moveTo>
                    <a:pt x="29" y="0"/>
                  </a:moveTo>
                  <a:lnTo>
                    <a:pt x="27" y="0"/>
                  </a:lnTo>
                  <a:lnTo>
                    <a:pt x="25" y="2"/>
                  </a:lnTo>
                  <a:lnTo>
                    <a:pt x="19" y="8"/>
                  </a:lnTo>
                  <a:lnTo>
                    <a:pt x="13" y="15"/>
                  </a:lnTo>
                  <a:lnTo>
                    <a:pt x="11" y="19"/>
                  </a:lnTo>
                  <a:lnTo>
                    <a:pt x="8" y="25"/>
                  </a:lnTo>
                  <a:lnTo>
                    <a:pt x="6" y="31"/>
                  </a:lnTo>
                  <a:lnTo>
                    <a:pt x="4" y="36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4" y="86"/>
                  </a:lnTo>
                  <a:lnTo>
                    <a:pt x="4" y="91"/>
                  </a:lnTo>
                  <a:lnTo>
                    <a:pt x="8" y="97"/>
                  </a:lnTo>
                  <a:lnTo>
                    <a:pt x="10" y="101"/>
                  </a:lnTo>
                  <a:lnTo>
                    <a:pt x="11" y="107"/>
                  </a:lnTo>
                  <a:lnTo>
                    <a:pt x="17" y="114"/>
                  </a:lnTo>
                  <a:lnTo>
                    <a:pt x="21" y="120"/>
                  </a:lnTo>
                  <a:lnTo>
                    <a:pt x="25" y="126"/>
                  </a:lnTo>
                  <a:lnTo>
                    <a:pt x="25" y="127"/>
                  </a:lnTo>
                  <a:lnTo>
                    <a:pt x="29" y="127"/>
                  </a:lnTo>
                  <a:lnTo>
                    <a:pt x="32" y="131"/>
                  </a:lnTo>
                  <a:lnTo>
                    <a:pt x="36" y="135"/>
                  </a:lnTo>
                  <a:lnTo>
                    <a:pt x="42" y="137"/>
                  </a:lnTo>
                  <a:lnTo>
                    <a:pt x="49" y="141"/>
                  </a:lnTo>
                  <a:lnTo>
                    <a:pt x="53" y="141"/>
                  </a:lnTo>
                  <a:lnTo>
                    <a:pt x="57" y="143"/>
                  </a:lnTo>
                  <a:lnTo>
                    <a:pt x="61" y="145"/>
                  </a:lnTo>
                  <a:lnTo>
                    <a:pt x="67" y="146"/>
                  </a:lnTo>
                  <a:lnTo>
                    <a:pt x="72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7" y="146"/>
                  </a:lnTo>
                  <a:lnTo>
                    <a:pt x="93" y="146"/>
                  </a:lnTo>
                  <a:lnTo>
                    <a:pt x="97" y="146"/>
                  </a:lnTo>
                  <a:lnTo>
                    <a:pt x="103" y="145"/>
                  </a:lnTo>
                  <a:lnTo>
                    <a:pt x="108" y="145"/>
                  </a:lnTo>
                  <a:lnTo>
                    <a:pt x="112" y="143"/>
                  </a:lnTo>
                  <a:lnTo>
                    <a:pt x="118" y="143"/>
                  </a:lnTo>
                  <a:lnTo>
                    <a:pt x="122" y="141"/>
                  </a:lnTo>
                  <a:lnTo>
                    <a:pt x="125" y="141"/>
                  </a:lnTo>
                  <a:lnTo>
                    <a:pt x="131" y="139"/>
                  </a:lnTo>
                  <a:lnTo>
                    <a:pt x="137" y="137"/>
                  </a:lnTo>
                  <a:lnTo>
                    <a:pt x="137" y="133"/>
                  </a:lnTo>
                  <a:lnTo>
                    <a:pt x="141" y="129"/>
                  </a:lnTo>
                  <a:lnTo>
                    <a:pt x="144" y="126"/>
                  </a:lnTo>
                  <a:lnTo>
                    <a:pt x="150" y="120"/>
                  </a:lnTo>
                  <a:lnTo>
                    <a:pt x="156" y="112"/>
                  </a:lnTo>
                  <a:lnTo>
                    <a:pt x="158" y="108"/>
                  </a:lnTo>
                  <a:lnTo>
                    <a:pt x="167" y="88"/>
                  </a:lnTo>
                  <a:lnTo>
                    <a:pt x="146" y="82"/>
                  </a:lnTo>
                  <a:lnTo>
                    <a:pt x="144" y="84"/>
                  </a:lnTo>
                  <a:lnTo>
                    <a:pt x="143" y="88"/>
                  </a:lnTo>
                  <a:lnTo>
                    <a:pt x="137" y="93"/>
                  </a:lnTo>
                  <a:lnTo>
                    <a:pt x="131" y="101"/>
                  </a:lnTo>
                  <a:lnTo>
                    <a:pt x="127" y="103"/>
                  </a:lnTo>
                  <a:lnTo>
                    <a:pt x="124" y="107"/>
                  </a:lnTo>
                  <a:lnTo>
                    <a:pt x="118" y="110"/>
                  </a:lnTo>
                  <a:lnTo>
                    <a:pt x="114" y="114"/>
                  </a:lnTo>
                  <a:lnTo>
                    <a:pt x="108" y="116"/>
                  </a:lnTo>
                  <a:lnTo>
                    <a:pt x="103" y="118"/>
                  </a:lnTo>
                  <a:lnTo>
                    <a:pt x="97" y="120"/>
                  </a:lnTo>
                  <a:lnTo>
                    <a:pt x="91" y="122"/>
                  </a:lnTo>
                  <a:lnTo>
                    <a:pt x="84" y="122"/>
                  </a:lnTo>
                  <a:lnTo>
                    <a:pt x="80" y="122"/>
                  </a:lnTo>
                  <a:lnTo>
                    <a:pt x="72" y="122"/>
                  </a:lnTo>
                  <a:lnTo>
                    <a:pt x="68" y="122"/>
                  </a:lnTo>
                  <a:lnTo>
                    <a:pt x="61" y="120"/>
                  </a:lnTo>
                  <a:lnTo>
                    <a:pt x="55" y="116"/>
                  </a:lnTo>
                  <a:lnTo>
                    <a:pt x="49" y="110"/>
                  </a:lnTo>
                  <a:lnTo>
                    <a:pt x="44" y="107"/>
                  </a:lnTo>
                  <a:lnTo>
                    <a:pt x="40" y="103"/>
                  </a:lnTo>
                  <a:lnTo>
                    <a:pt x="38" y="99"/>
                  </a:lnTo>
                  <a:lnTo>
                    <a:pt x="32" y="93"/>
                  </a:lnTo>
                  <a:lnTo>
                    <a:pt x="27" y="86"/>
                  </a:lnTo>
                  <a:lnTo>
                    <a:pt x="25" y="76"/>
                  </a:lnTo>
                  <a:lnTo>
                    <a:pt x="25" y="69"/>
                  </a:lnTo>
                  <a:lnTo>
                    <a:pt x="25" y="63"/>
                  </a:lnTo>
                  <a:lnTo>
                    <a:pt x="25" y="59"/>
                  </a:lnTo>
                  <a:lnTo>
                    <a:pt x="25" y="55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0" y="42"/>
                  </a:lnTo>
                  <a:lnTo>
                    <a:pt x="32" y="34"/>
                  </a:lnTo>
                  <a:lnTo>
                    <a:pt x="34" y="27"/>
                  </a:lnTo>
                  <a:lnTo>
                    <a:pt x="38" y="21"/>
                  </a:lnTo>
                  <a:lnTo>
                    <a:pt x="40" y="19"/>
                  </a:lnTo>
                  <a:lnTo>
                    <a:pt x="5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22" name="Freeform 376"/>
            <p:cNvSpPr>
              <a:spLocks/>
            </p:cNvSpPr>
            <p:nvPr/>
          </p:nvSpPr>
          <p:spPr bwMode="auto">
            <a:xfrm>
              <a:off x="4936" y="3336"/>
              <a:ext cx="38" cy="38"/>
            </a:xfrm>
            <a:custGeom>
              <a:avLst/>
              <a:gdLst>
                <a:gd name="T0" fmla="*/ 1 w 76"/>
                <a:gd name="T1" fmla="*/ 1 h 76"/>
                <a:gd name="T2" fmla="*/ 1 w 76"/>
                <a:gd name="T3" fmla="*/ 1 h 76"/>
                <a:gd name="T4" fmla="*/ 1 w 76"/>
                <a:gd name="T5" fmla="*/ 1 h 76"/>
                <a:gd name="T6" fmla="*/ 1 w 76"/>
                <a:gd name="T7" fmla="*/ 1 h 76"/>
                <a:gd name="T8" fmla="*/ 1 w 76"/>
                <a:gd name="T9" fmla="*/ 1 h 76"/>
                <a:gd name="T10" fmla="*/ 1 w 76"/>
                <a:gd name="T11" fmla="*/ 1 h 76"/>
                <a:gd name="T12" fmla="*/ 1 w 76"/>
                <a:gd name="T13" fmla="*/ 1 h 76"/>
                <a:gd name="T14" fmla="*/ 1 w 76"/>
                <a:gd name="T15" fmla="*/ 1 h 76"/>
                <a:gd name="T16" fmla="*/ 1 w 76"/>
                <a:gd name="T17" fmla="*/ 1 h 76"/>
                <a:gd name="T18" fmla="*/ 1 w 76"/>
                <a:gd name="T19" fmla="*/ 1 h 76"/>
                <a:gd name="T20" fmla="*/ 1 w 76"/>
                <a:gd name="T21" fmla="*/ 1 h 76"/>
                <a:gd name="T22" fmla="*/ 1 w 76"/>
                <a:gd name="T23" fmla="*/ 1 h 76"/>
                <a:gd name="T24" fmla="*/ 1 w 76"/>
                <a:gd name="T25" fmla="*/ 1 h 76"/>
                <a:gd name="T26" fmla="*/ 1 w 76"/>
                <a:gd name="T27" fmla="*/ 1 h 76"/>
                <a:gd name="T28" fmla="*/ 1 w 76"/>
                <a:gd name="T29" fmla="*/ 1 h 76"/>
                <a:gd name="T30" fmla="*/ 1 w 76"/>
                <a:gd name="T31" fmla="*/ 1 h 76"/>
                <a:gd name="T32" fmla="*/ 1 w 76"/>
                <a:gd name="T33" fmla="*/ 1 h 76"/>
                <a:gd name="T34" fmla="*/ 1 w 76"/>
                <a:gd name="T35" fmla="*/ 1 h 76"/>
                <a:gd name="T36" fmla="*/ 1 w 76"/>
                <a:gd name="T37" fmla="*/ 1 h 76"/>
                <a:gd name="T38" fmla="*/ 1 w 76"/>
                <a:gd name="T39" fmla="*/ 1 h 76"/>
                <a:gd name="T40" fmla="*/ 1 w 76"/>
                <a:gd name="T41" fmla="*/ 1 h 76"/>
                <a:gd name="T42" fmla="*/ 0 w 76"/>
                <a:gd name="T43" fmla="*/ 1 h 76"/>
                <a:gd name="T44" fmla="*/ 0 w 76"/>
                <a:gd name="T45" fmla="*/ 1 h 76"/>
                <a:gd name="T46" fmla="*/ 1 w 76"/>
                <a:gd name="T47" fmla="*/ 1 h 76"/>
                <a:gd name="T48" fmla="*/ 1 w 76"/>
                <a:gd name="T49" fmla="*/ 1 h 76"/>
                <a:gd name="T50" fmla="*/ 1 w 76"/>
                <a:gd name="T51" fmla="*/ 1 h 76"/>
                <a:gd name="T52" fmla="*/ 1 w 76"/>
                <a:gd name="T53" fmla="*/ 1 h 76"/>
                <a:gd name="T54" fmla="*/ 1 w 76"/>
                <a:gd name="T55" fmla="*/ 1 h 76"/>
                <a:gd name="T56" fmla="*/ 1 w 76"/>
                <a:gd name="T57" fmla="*/ 1 h 76"/>
                <a:gd name="T58" fmla="*/ 1 w 76"/>
                <a:gd name="T59" fmla="*/ 1 h 76"/>
                <a:gd name="T60" fmla="*/ 1 w 76"/>
                <a:gd name="T61" fmla="*/ 1 h 76"/>
                <a:gd name="T62" fmla="*/ 1 w 76"/>
                <a:gd name="T63" fmla="*/ 0 h 76"/>
                <a:gd name="T64" fmla="*/ 1 w 76"/>
                <a:gd name="T65" fmla="*/ 0 h 76"/>
                <a:gd name="T66" fmla="*/ 1 w 76"/>
                <a:gd name="T67" fmla="*/ 0 h 76"/>
                <a:gd name="T68" fmla="*/ 1 w 76"/>
                <a:gd name="T69" fmla="*/ 0 h 76"/>
                <a:gd name="T70" fmla="*/ 1 w 76"/>
                <a:gd name="T71" fmla="*/ 1 h 76"/>
                <a:gd name="T72" fmla="*/ 1 w 76"/>
                <a:gd name="T73" fmla="*/ 1 h 76"/>
                <a:gd name="T74" fmla="*/ 1 w 76"/>
                <a:gd name="T75" fmla="*/ 1 h 76"/>
                <a:gd name="T76" fmla="*/ 1 w 76"/>
                <a:gd name="T77" fmla="*/ 1 h 76"/>
                <a:gd name="T78" fmla="*/ 1 w 76"/>
                <a:gd name="T79" fmla="*/ 1 h 76"/>
                <a:gd name="T80" fmla="*/ 1 w 76"/>
                <a:gd name="T81" fmla="*/ 1 h 76"/>
                <a:gd name="T82" fmla="*/ 1 w 76"/>
                <a:gd name="T83" fmla="*/ 1 h 76"/>
                <a:gd name="T84" fmla="*/ 1 w 76"/>
                <a:gd name="T85" fmla="*/ 1 h 76"/>
                <a:gd name="T86" fmla="*/ 1 w 76"/>
                <a:gd name="T87" fmla="*/ 1 h 76"/>
                <a:gd name="T88" fmla="*/ 1 w 76"/>
                <a:gd name="T89" fmla="*/ 1 h 76"/>
                <a:gd name="T90" fmla="*/ 1 w 76"/>
                <a:gd name="T91" fmla="*/ 1 h 76"/>
                <a:gd name="T92" fmla="*/ 1 w 76"/>
                <a:gd name="T93" fmla="*/ 1 h 76"/>
                <a:gd name="T94" fmla="*/ 1 w 76"/>
                <a:gd name="T95" fmla="*/ 1 h 76"/>
                <a:gd name="T96" fmla="*/ 1 w 76"/>
                <a:gd name="T97" fmla="*/ 1 h 76"/>
                <a:gd name="T98" fmla="*/ 1 w 76"/>
                <a:gd name="T99" fmla="*/ 1 h 76"/>
                <a:gd name="T100" fmla="*/ 1 w 76"/>
                <a:gd name="T101" fmla="*/ 1 h 76"/>
                <a:gd name="T102" fmla="*/ 1 w 76"/>
                <a:gd name="T103" fmla="*/ 1 h 76"/>
                <a:gd name="T104" fmla="*/ 1 w 76"/>
                <a:gd name="T105" fmla="*/ 1 h 76"/>
                <a:gd name="T106" fmla="*/ 1 w 76"/>
                <a:gd name="T107" fmla="*/ 1 h 76"/>
                <a:gd name="T108" fmla="*/ 1 w 76"/>
                <a:gd name="T109" fmla="*/ 1 h 76"/>
                <a:gd name="T110" fmla="*/ 1 w 76"/>
                <a:gd name="T111" fmla="*/ 1 h 76"/>
                <a:gd name="T112" fmla="*/ 1 w 76"/>
                <a:gd name="T113" fmla="*/ 1 h 76"/>
                <a:gd name="T114" fmla="*/ 1 w 76"/>
                <a:gd name="T115" fmla="*/ 1 h 76"/>
                <a:gd name="T116" fmla="*/ 1 w 76"/>
                <a:gd name="T117" fmla="*/ 1 h 76"/>
                <a:gd name="T118" fmla="*/ 1 w 76"/>
                <a:gd name="T119" fmla="*/ 1 h 76"/>
                <a:gd name="T120" fmla="*/ 1 w 76"/>
                <a:gd name="T121" fmla="*/ 1 h 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76"/>
                <a:gd name="T185" fmla="*/ 76 w 76"/>
                <a:gd name="T186" fmla="*/ 76 h 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76">
                  <a:moveTo>
                    <a:pt x="76" y="29"/>
                  </a:moveTo>
                  <a:lnTo>
                    <a:pt x="76" y="30"/>
                  </a:lnTo>
                  <a:lnTo>
                    <a:pt x="76" y="34"/>
                  </a:lnTo>
                  <a:lnTo>
                    <a:pt x="75" y="40"/>
                  </a:lnTo>
                  <a:lnTo>
                    <a:pt x="75" y="48"/>
                  </a:lnTo>
                  <a:lnTo>
                    <a:pt x="73" y="53"/>
                  </a:lnTo>
                  <a:lnTo>
                    <a:pt x="69" y="61"/>
                  </a:lnTo>
                  <a:lnTo>
                    <a:pt x="65" y="67"/>
                  </a:lnTo>
                  <a:lnTo>
                    <a:pt x="57" y="72"/>
                  </a:lnTo>
                  <a:lnTo>
                    <a:pt x="50" y="74"/>
                  </a:lnTo>
                  <a:lnTo>
                    <a:pt x="42" y="76"/>
                  </a:lnTo>
                  <a:lnTo>
                    <a:pt x="37" y="76"/>
                  </a:lnTo>
                  <a:lnTo>
                    <a:pt x="33" y="76"/>
                  </a:lnTo>
                  <a:lnTo>
                    <a:pt x="27" y="74"/>
                  </a:lnTo>
                  <a:lnTo>
                    <a:pt x="23" y="72"/>
                  </a:lnTo>
                  <a:lnTo>
                    <a:pt x="18" y="70"/>
                  </a:lnTo>
                  <a:lnTo>
                    <a:pt x="16" y="67"/>
                  </a:lnTo>
                  <a:lnTo>
                    <a:pt x="10" y="61"/>
                  </a:lnTo>
                  <a:lnTo>
                    <a:pt x="6" y="57"/>
                  </a:lnTo>
                  <a:lnTo>
                    <a:pt x="4" y="53"/>
                  </a:lnTo>
                  <a:lnTo>
                    <a:pt x="2" y="49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2" y="27"/>
                  </a:lnTo>
                  <a:lnTo>
                    <a:pt x="4" y="23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2" y="10"/>
                  </a:lnTo>
                  <a:lnTo>
                    <a:pt x="38" y="11"/>
                  </a:lnTo>
                  <a:lnTo>
                    <a:pt x="33" y="13"/>
                  </a:lnTo>
                  <a:lnTo>
                    <a:pt x="27" y="15"/>
                  </a:lnTo>
                  <a:lnTo>
                    <a:pt x="23" y="21"/>
                  </a:lnTo>
                  <a:lnTo>
                    <a:pt x="23" y="29"/>
                  </a:lnTo>
                  <a:lnTo>
                    <a:pt x="19" y="34"/>
                  </a:lnTo>
                  <a:lnTo>
                    <a:pt x="19" y="38"/>
                  </a:lnTo>
                  <a:lnTo>
                    <a:pt x="19" y="42"/>
                  </a:lnTo>
                  <a:lnTo>
                    <a:pt x="21" y="48"/>
                  </a:lnTo>
                  <a:lnTo>
                    <a:pt x="25" y="51"/>
                  </a:lnTo>
                  <a:lnTo>
                    <a:pt x="31" y="55"/>
                  </a:lnTo>
                  <a:lnTo>
                    <a:pt x="35" y="55"/>
                  </a:lnTo>
                  <a:lnTo>
                    <a:pt x="38" y="57"/>
                  </a:lnTo>
                  <a:lnTo>
                    <a:pt x="40" y="55"/>
                  </a:lnTo>
                  <a:lnTo>
                    <a:pt x="44" y="51"/>
                  </a:lnTo>
                  <a:lnTo>
                    <a:pt x="50" y="48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57" y="38"/>
                  </a:lnTo>
                  <a:lnTo>
                    <a:pt x="56" y="23"/>
                  </a:lnTo>
                  <a:lnTo>
                    <a:pt x="7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23" name="Freeform 377"/>
            <p:cNvSpPr>
              <a:spLocks/>
            </p:cNvSpPr>
            <p:nvPr/>
          </p:nvSpPr>
          <p:spPr bwMode="auto">
            <a:xfrm>
              <a:off x="4947" y="3333"/>
              <a:ext cx="27" cy="20"/>
            </a:xfrm>
            <a:custGeom>
              <a:avLst/>
              <a:gdLst>
                <a:gd name="T0" fmla="*/ 1 w 53"/>
                <a:gd name="T1" fmla="*/ 1 h 40"/>
                <a:gd name="T2" fmla="*/ 1 w 53"/>
                <a:gd name="T3" fmla="*/ 1 h 40"/>
                <a:gd name="T4" fmla="*/ 1 w 53"/>
                <a:gd name="T5" fmla="*/ 1 h 40"/>
                <a:gd name="T6" fmla="*/ 1 w 53"/>
                <a:gd name="T7" fmla="*/ 1 h 40"/>
                <a:gd name="T8" fmla="*/ 1 w 53"/>
                <a:gd name="T9" fmla="*/ 1 h 40"/>
                <a:gd name="T10" fmla="*/ 1 w 53"/>
                <a:gd name="T11" fmla="*/ 1 h 40"/>
                <a:gd name="T12" fmla="*/ 1 w 53"/>
                <a:gd name="T13" fmla="*/ 1 h 40"/>
                <a:gd name="T14" fmla="*/ 1 w 53"/>
                <a:gd name="T15" fmla="*/ 1 h 40"/>
                <a:gd name="T16" fmla="*/ 1 w 53"/>
                <a:gd name="T17" fmla="*/ 1 h 40"/>
                <a:gd name="T18" fmla="*/ 1 w 53"/>
                <a:gd name="T19" fmla="*/ 1 h 40"/>
                <a:gd name="T20" fmla="*/ 1 w 53"/>
                <a:gd name="T21" fmla="*/ 1 h 40"/>
                <a:gd name="T22" fmla="*/ 1 w 53"/>
                <a:gd name="T23" fmla="*/ 1 h 40"/>
                <a:gd name="T24" fmla="*/ 1 w 53"/>
                <a:gd name="T25" fmla="*/ 1 h 40"/>
                <a:gd name="T26" fmla="*/ 1 w 53"/>
                <a:gd name="T27" fmla="*/ 1 h 40"/>
                <a:gd name="T28" fmla="*/ 1 w 53"/>
                <a:gd name="T29" fmla="*/ 1 h 40"/>
                <a:gd name="T30" fmla="*/ 1 w 53"/>
                <a:gd name="T31" fmla="*/ 1 h 40"/>
                <a:gd name="T32" fmla="*/ 1 w 53"/>
                <a:gd name="T33" fmla="*/ 0 h 40"/>
                <a:gd name="T34" fmla="*/ 1 w 53"/>
                <a:gd name="T35" fmla="*/ 0 h 40"/>
                <a:gd name="T36" fmla="*/ 0 w 53"/>
                <a:gd name="T37" fmla="*/ 1 h 40"/>
                <a:gd name="T38" fmla="*/ 1 w 53"/>
                <a:gd name="T39" fmla="*/ 1 h 40"/>
                <a:gd name="T40" fmla="*/ 1 w 53"/>
                <a:gd name="T41" fmla="*/ 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0"/>
                <a:gd name="T65" fmla="*/ 53 w 53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0">
                  <a:moveTo>
                    <a:pt x="15" y="16"/>
                  </a:moveTo>
                  <a:lnTo>
                    <a:pt x="17" y="16"/>
                  </a:lnTo>
                  <a:lnTo>
                    <a:pt x="21" y="16"/>
                  </a:lnTo>
                  <a:lnTo>
                    <a:pt x="25" y="16"/>
                  </a:lnTo>
                  <a:lnTo>
                    <a:pt x="31" y="19"/>
                  </a:lnTo>
                  <a:lnTo>
                    <a:pt x="33" y="25"/>
                  </a:lnTo>
                  <a:lnTo>
                    <a:pt x="36" y="31"/>
                  </a:lnTo>
                  <a:lnTo>
                    <a:pt x="36" y="35"/>
                  </a:lnTo>
                  <a:lnTo>
                    <a:pt x="38" y="38"/>
                  </a:lnTo>
                  <a:lnTo>
                    <a:pt x="53" y="40"/>
                  </a:lnTo>
                  <a:lnTo>
                    <a:pt x="52" y="36"/>
                  </a:lnTo>
                  <a:lnTo>
                    <a:pt x="52" y="31"/>
                  </a:lnTo>
                  <a:lnTo>
                    <a:pt x="48" y="23"/>
                  </a:lnTo>
                  <a:lnTo>
                    <a:pt x="42" y="16"/>
                  </a:lnTo>
                  <a:lnTo>
                    <a:pt x="34" y="8"/>
                  </a:lnTo>
                  <a:lnTo>
                    <a:pt x="27" y="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0" y="4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24" name="Freeform 378"/>
            <p:cNvSpPr>
              <a:spLocks/>
            </p:cNvSpPr>
            <p:nvPr/>
          </p:nvSpPr>
          <p:spPr bwMode="auto">
            <a:xfrm>
              <a:off x="4969" y="3281"/>
              <a:ext cx="106" cy="78"/>
            </a:xfrm>
            <a:custGeom>
              <a:avLst/>
              <a:gdLst>
                <a:gd name="T0" fmla="*/ 3 w 213"/>
                <a:gd name="T1" fmla="*/ 1 h 156"/>
                <a:gd name="T2" fmla="*/ 3 w 213"/>
                <a:gd name="T3" fmla="*/ 1 h 156"/>
                <a:gd name="T4" fmla="*/ 3 w 213"/>
                <a:gd name="T5" fmla="*/ 1 h 156"/>
                <a:gd name="T6" fmla="*/ 3 w 213"/>
                <a:gd name="T7" fmla="*/ 1 h 156"/>
                <a:gd name="T8" fmla="*/ 2 w 213"/>
                <a:gd name="T9" fmla="*/ 1 h 156"/>
                <a:gd name="T10" fmla="*/ 2 w 213"/>
                <a:gd name="T11" fmla="*/ 1 h 156"/>
                <a:gd name="T12" fmla="*/ 2 w 213"/>
                <a:gd name="T13" fmla="*/ 1 h 156"/>
                <a:gd name="T14" fmla="*/ 2 w 213"/>
                <a:gd name="T15" fmla="*/ 1 h 156"/>
                <a:gd name="T16" fmla="*/ 2 w 213"/>
                <a:gd name="T17" fmla="*/ 1 h 156"/>
                <a:gd name="T18" fmla="*/ 2 w 213"/>
                <a:gd name="T19" fmla="*/ 1 h 156"/>
                <a:gd name="T20" fmla="*/ 2 w 213"/>
                <a:gd name="T21" fmla="*/ 1 h 156"/>
                <a:gd name="T22" fmla="*/ 2 w 213"/>
                <a:gd name="T23" fmla="*/ 1 h 156"/>
                <a:gd name="T24" fmla="*/ 2 w 213"/>
                <a:gd name="T25" fmla="*/ 1 h 156"/>
                <a:gd name="T26" fmla="*/ 2 w 213"/>
                <a:gd name="T27" fmla="*/ 1 h 156"/>
                <a:gd name="T28" fmla="*/ 1 w 213"/>
                <a:gd name="T29" fmla="*/ 1 h 156"/>
                <a:gd name="T30" fmla="*/ 1 w 213"/>
                <a:gd name="T31" fmla="*/ 1 h 156"/>
                <a:gd name="T32" fmla="*/ 1 w 213"/>
                <a:gd name="T33" fmla="*/ 1 h 156"/>
                <a:gd name="T34" fmla="*/ 1 w 213"/>
                <a:gd name="T35" fmla="*/ 1 h 156"/>
                <a:gd name="T36" fmla="*/ 1 w 213"/>
                <a:gd name="T37" fmla="*/ 1 h 156"/>
                <a:gd name="T38" fmla="*/ 1 w 213"/>
                <a:gd name="T39" fmla="*/ 1 h 156"/>
                <a:gd name="T40" fmla="*/ 1 w 213"/>
                <a:gd name="T41" fmla="*/ 1 h 156"/>
                <a:gd name="T42" fmla="*/ 1 w 213"/>
                <a:gd name="T43" fmla="*/ 1 h 156"/>
                <a:gd name="T44" fmla="*/ 1 w 213"/>
                <a:gd name="T45" fmla="*/ 1 h 156"/>
                <a:gd name="T46" fmla="*/ 1 w 213"/>
                <a:gd name="T47" fmla="*/ 1 h 156"/>
                <a:gd name="T48" fmla="*/ 1 w 213"/>
                <a:gd name="T49" fmla="*/ 1 h 156"/>
                <a:gd name="T50" fmla="*/ 0 w 213"/>
                <a:gd name="T51" fmla="*/ 1 h 156"/>
                <a:gd name="T52" fmla="*/ 0 w 213"/>
                <a:gd name="T53" fmla="*/ 1 h 156"/>
                <a:gd name="T54" fmla="*/ 0 w 213"/>
                <a:gd name="T55" fmla="*/ 1 h 156"/>
                <a:gd name="T56" fmla="*/ 0 w 213"/>
                <a:gd name="T57" fmla="*/ 1 h 156"/>
                <a:gd name="T58" fmla="*/ 0 w 213"/>
                <a:gd name="T59" fmla="*/ 1 h 156"/>
                <a:gd name="T60" fmla="*/ 0 w 213"/>
                <a:gd name="T61" fmla="*/ 2 h 156"/>
                <a:gd name="T62" fmla="*/ 0 w 213"/>
                <a:gd name="T63" fmla="*/ 2 h 156"/>
                <a:gd name="T64" fmla="*/ 0 w 213"/>
                <a:gd name="T65" fmla="*/ 2 h 156"/>
                <a:gd name="T66" fmla="*/ 0 w 213"/>
                <a:gd name="T67" fmla="*/ 2 h 156"/>
                <a:gd name="T68" fmla="*/ 0 w 213"/>
                <a:gd name="T69" fmla="*/ 2 h 156"/>
                <a:gd name="T70" fmla="*/ 0 w 213"/>
                <a:gd name="T71" fmla="*/ 2 h 156"/>
                <a:gd name="T72" fmla="*/ 0 w 213"/>
                <a:gd name="T73" fmla="*/ 2 h 156"/>
                <a:gd name="T74" fmla="*/ 0 w 213"/>
                <a:gd name="T75" fmla="*/ 2 h 156"/>
                <a:gd name="T76" fmla="*/ 3 w 213"/>
                <a:gd name="T77" fmla="*/ 0 h 156"/>
                <a:gd name="T78" fmla="*/ 3 w 213"/>
                <a:gd name="T79" fmla="*/ 1 h 156"/>
                <a:gd name="T80" fmla="*/ 3 w 213"/>
                <a:gd name="T81" fmla="*/ 1 h 1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3"/>
                <a:gd name="T124" fmla="*/ 0 h 156"/>
                <a:gd name="T125" fmla="*/ 213 w 213"/>
                <a:gd name="T126" fmla="*/ 156 h 1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3" h="156">
                  <a:moveTo>
                    <a:pt x="213" y="9"/>
                  </a:moveTo>
                  <a:lnTo>
                    <a:pt x="207" y="11"/>
                  </a:lnTo>
                  <a:lnTo>
                    <a:pt x="201" y="17"/>
                  </a:lnTo>
                  <a:lnTo>
                    <a:pt x="196" y="19"/>
                  </a:lnTo>
                  <a:lnTo>
                    <a:pt x="190" y="24"/>
                  </a:lnTo>
                  <a:lnTo>
                    <a:pt x="182" y="28"/>
                  </a:lnTo>
                  <a:lnTo>
                    <a:pt x="177" y="34"/>
                  </a:lnTo>
                  <a:lnTo>
                    <a:pt x="169" y="40"/>
                  </a:lnTo>
                  <a:lnTo>
                    <a:pt x="160" y="45"/>
                  </a:lnTo>
                  <a:lnTo>
                    <a:pt x="152" y="51"/>
                  </a:lnTo>
                  <a:lnTo>
                    <a:pt x="143" y="57"/>
                  </a:lnTo>
                  <a:lnTo>
                    <a:pt x="139" y="61"/>
                  </a:lnTo>
                  <a:lnTo>
                    <a:pt x="133" y="62"/>
                  </a:lnTo>
                  <a:lnTo>
                    <a:pt x="129" y="66"/>
                  </a:lnTo>
                  <a:lnTo>
                    <a:pt x="124" y="70"/>
                  </a:lnTo>
                  <a:lnTo>
                    <a:pt x="120" y="74"/>
                  </a:lnTo>
                  <a:lnTo>
                    <a:pt x="116" y="76"/>
                  </a:lnTo>
                  <a:lnTo>
                    <a:pt x="110" y="80"/>
                  </a:lnTo>
                  <a:lnTo>
                    <a:pt x="106" y="83"/>
                  </a:lnTo>
                  <a:lnTo>
                    <a:pt x="101" y="87"/>
                  </a:lnTo>
                  <a:lnTo>
                    <a:pt x="97" y="89"/>
                  </a:lnTo>
                  <a:lnTo>
                    <a:pt x="91" y="93"/>
                  </a:lnTo>
                  <a:lnTo>
                    <a:pt x="85" y="97"/>
                  </a:lnTo>
                  <a:lnTo>
                    <a:pt x="76" y="102"/>
                  </a:lnTo>
                  <a:lnTo>
                    <a:pt x="68" y="110"/>
                  </a:lnTo>
                  <a:lnTo>
                    <a:pt x="63" y="112"/>
                  </a:lnTo>
                  <a:lnTo>
                    <a:pt x="59" y="116"/>
                  </a:lnTo>
                  <a:lnTo>
                    <a:pt x="55" y="118"/>
                  </a:lnTo>
                  <a:lnTo>
                    <a:pt x="51" y="121"/>
                  </a:lnTo>
                  <a:lnTo>
                    <a:pt x="42" y="127"/>
                  </a:lnTo>
                  <a:lnTo>
                    <a:pt x="36" y="133"/>
                  </a:lnTo>
                  <a:lnTo>
                    <a:pt x="28" y="137"/>
                  </a:lnTo>
                  <a:lnTo>
                    <a:pt x="23" y="142"/>
                  </a:lnTo>
                  <a:lnTo>
                    <a:pt x="17" y="144"/>
                  </a:lnTo>
                  <a:lnTo>
                    <a:pt x="13" y="150"/>
                  </a:lnTo>
                  <a:lnTo>
                    <a:pt x="8" y="154"/>
                  </a:lnTo>
                  <a:lnTo>
                    <a:pt x="6" y="156"/>
                  </a:lnTo>
                  <a:lnTo>
                    <a:pt x="0" y="135"/>
                  </a:lnTo>
                  <a:lnTo>
                    <a:pt x="194" y="0"/>
                  </a:lnTo>
                  <a:lnTo>
                    <a:pt x="21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25" name="Freeform 379"/>
            <p:cNvSpPr>
              <a:spLocks/>
            </p:cNvSpPr>
            <p:nvPr/>
          </p:nvSpPr>
          <p:spPr bwMode="auto">
            <a:xfrm>
              <a:off x="4964" y="3273"/>
              <a:ext cx="99" cy="60"/>
            </a:xfrm>
            <a:custGeom>
              <a:avLst/>
              <a:gdLst>
                <a:gd name="T0" fmla="*/ 3 w 198"/>
                <a:gd name="T1" fmla="*/ 0 h 119"/>
                <a:gd name="T2" fmla="*/ 3 w 198"/>
                <a:gd name="T3" fmla="*/ 0 h 119"/>
                <a:gd name="T4" fmla="*/ 3 w 198"/>
                <a:gd name="T5" fmla="*/ 1 h 119"/>
                <a:gd name="T6" fmla="*/ 3 w 198"/>
                <a:gd name="T7" fmla="*/ 1 h 119"/>
                <a:gd name="T8" fmla="*/ 3 w 198"/>
                <a:gd name="T9" fmla="*/ 1 h 119"/>
                <a:gd name="T10" fmla="*/ 3 w 198"/>
                <a:gd name="T11" fmla="*/ 1 h 119"/>
                <a:gd name="T12" fmla="*/ 3 w 198"/>
                <a:gd name="T13" fmla="*/ 1 h 119"/>
                <a:gd name="T14" fmla="*/ 3 w 198"/>
                <a:gd name="T15" fmla="*/ 1 h 119"/>
                <a:gd name="T16" fmla="*/ 3 w 198"/>
                <a:gd name="T17" fmla="*/ 1 h 119"/>
                <a:gd name="T18" fmla="*/ 3 w 198"/>
                <a:gd name="T19" fmla="*/ 1 h 119"/>
                <a:gd name="T20" fmla="*/ 2 w 198"/>
                <a:gd name="T21" fmla="*/ 1 h 119"/>
                <a:gd name="T22" fmla="*/ 2 w 198"/>
                <a:gd name="T23" fmla="*/ 1 h 119"/>
                <a:gd name="T24" fmla="*/ 2 w 198"/>
                <a:gd name="T25" fmla="*/ 1 h 119"/>
                <a:gd name="T26" fmla="*/ 2 w 198"/>
                <a:gd name="T27" fmla="*/ 1 h 119"/>
                <a:gd name="T28" fmla="*/ 2 w 198"/>
                <a:gd name="T29" fmla="*/ 1 h 119"/>
                <a:gd name="T30" fmla="*/ 2 w 198"/>
                <a:gd name="T31" fmla="*/ 1 h 119"/>
                <a:gd name="T32" fmla="*/ 2 w 198"/>
                <a:gd name="T33" fmla="*/ 1 h 119"/>
                <a:gd name="T34" fmla="*/ 2 w 198"/>
                <a:gd name="T35" fmla="*/ 1 h 119"/>
                <a:gd name="T36" fmla="*/ 1 w 198"/>
                <a:gd name="T37" fmla="*/ 2 h 119"/>
                <a:gd name="T38" fmla="*/ 1 w 198"/>
                <a:gd name="T39" fmla="*/ 2 h 119"/>
                <a:gd name="T40" fmla="*/ 1 w 198"/>
                <a:gd name="T41" fmla="*/ 2 h 119"/>
                <a:gd name="T42" fmla="*/ 1 w 198"/>
                <a:gd name="T43" fmla="*/ 2 h 119"/>
                <a:gd name="T44" fmla="*/ 1 w 198"/>
                <a:gd name="T45" fmla="*/ 2 h 119"/>
                <a:gd name="T46" fmla="*/ 1 w 198"/>
                <a:gd name="T47" fmla="*/ 2 h 119"/>
                <a:gd name="T48" fmla="*/ 1 w 198"/>
                <a:gd name="T49" fmla="*/ 2 h 119"/>
                <a:gd name="T50" fmla="*/ 1 w 198"/>
                <a:gd name="T51" fmla="*/ 2 h 119"/>
                <a:gd name="T52" fmla="*/ 1 w 198"/>
                <a:gd name="T53" fmla="*/ 2 h 119"/>
                <a:gd name="T54" fmla="*/ 1 w 198"/>
                <a:gd name="T55" fmla="*/ 2 h 119"/>
                <a:gd name="T56" fmla="*/ 0 w 198"/>
                <a:gd name="T57" fmla="*/ 2 h 119"/>
                <a:gd name="T58" fmla="*/ 1 w 198"/>
                <a:gd name="T59" fmla="*/ 2 h 119"/>
                <a:gd name="T60" fmla="*/ 3 w 198"/>
                <a:gd name="T61" fmla="*/ 1 h 119"/>
                <a:gd name="T62" fmla="*/ 3 w 198"/>
                <a:gd name="T63" fmla="*/ 0 h 119"/>
                <a:gd name="T64" fmla="*/ 3 w 198"/>
                <a:gd name="T65" fmla="*/ 0 h 1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119"/>
                <a:gd name="T101" fmla="*/ 198 w 198"/>
                <a:gd name="T102" fmla="*/ 119 h 1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119">
                  <a:moveTo>
                    <a:pt x="192" y="0"/>
                  </a:moveTo>
                  <a:lnTo>
                    <a:pt x="189" y="0"/>
                  </a:lnTo>
                  <a:lnTo>
                    <a:pt x="181" y="3"/>
                  </a:lnTo>
                  <a:lnTo>
                    <a:pt x="177" y="5"/>
                  </a:lnTo>
                  <a:lnTo>
                    <a:pt x="172" y="7"/>
                  </a:lnTo>
                  <a:lnTo>
                    <a:pt x="164" y="11"/>
                  </a:lnTo>
                  <a:lnTo>
                    <a:pt x="158" y="15"/>
                  </a:lnTo>
                  <a:lnTo>
                    <a:pt x="151" y="19"/>
                  </a:lnTo>
                  <a:lnTo>
                    <a:pt x="143" y="22"/>
                  </a:lnTo>
                  <a:lnTo>
                    <a:pt x="135" y="26"/>
                  </a:lnTo>
                  <a:lnTo>
                    <a:pt x="128" y="32"/>
                  </a:lnTo>
                  <a:lnTo>
                    <a:pt x="118" y="36"/>
                  </a:lnTo>
                  <a:lnTo>
                    <a:pt x="111" y="40"/>
                  </a:lnTo>
                  <a:lnTo>
                    <a:pt x="101" y="45"/>
                  </a:lnTo>
                  <a:lnTo>
                    <a:pt x="94" y="49"/>
                  </a:lnTo>
                  <a:lnTo>
                    <a:pt x="84" y="55"/>
                  </a:lnTo>
                  <a:lnTo>
                    <a:pt x="76" y="59"/>
                  </a:lnTo>
                  <a:lnTo>
                    <a:pt x="67" y="62"/>
                  </a:lnTo>
                  <a:lnTo>
                    <a:pt x="57" y="68"/>
                  </a:lnTo>
                  <a:lnTo>
                    <a:pt x="50" y="70"/>
                  </a:lnTo>
                  <a:lnTo>
                    <a:pt x="42" y="76"/>
                  </a:lnTo>
                  <a:lnTo>
                    <a:pt x="35" y="79"/>
                  </a:lnTo>
                  <a:lnTo>
                    <a:pt x="29" y="83"/>
                  </a:lnTo>
                  <a:lnTo>
                    <a:pt x="21" y="85"/>
                  </a:lnTo>
                  <a:lnTo>
                    <a:pt x="18" y="89"/>
                  </a:lnTo>
                  <a:lnTo>
                    <a:pt x="12" y="91"/>
                  </a:lnTo>
                  <a:lnTo>
                    <a:pt x="8" y="95"/>
                  </a:lnTo>
                  <a:lnTo>
                    <a:pt x="2" y="97"/>
                  </a:lnTo>
                  <a:lnTo>
                    <a:pt x="0" y="98"/>
                  </a:lnTo>
                  <a:lnTo>
                    <a:pt x="19" y="119"/>
                  </a:lnTo>
                  <a:lnTo>
                    <a:pt x="198" y="1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26" name="Freeform 380"/>
            <p:cNvSpPr>
              <a:spLocks/>
            </p:cNvSpPr>
            <p:nvPr/>
          </p:nvSpPr>
          <p:spPr bwMode="auto">
            <a:xfrm>
              <a:off x="5059" y="3257"/>
              <a:ext cx="25" cy="30"/>
            </a:xfrm>
            <a:custGeom>
              <a:avLst/>
              <a:gdLst>
                <a:gd name="T0" fmla="*/ 1 w 49"/>
                <a:gd name="T1" fmla="*/ 0 h 61"/>
                <a:gd name="T2" fmla="*/ 1 w 49"/>
                <a:gd name="T3" fmla="*/ 0 h 61"/>
                <a:gd name="T4" fmla="*/ 1 w 49"/>
                <a:gd name="T5" fmla="*/ 0 h 61"/>
                <a:gd name="T6" fmla="*/ 1 w 49"/>
                <a:gd name="T7" fmla="*/ 0 h 61"/>
                <a:gd name="T8" fmla="*/ 1 w 49"/>
                <a:gd name="T9" fmla="*/ 0 h 61"/>
                <a:gd name="T10" fmla="*/ 1 w 49"/>
                <a:gd name="T11" fmla="*/ 0 h 61"/>
                <a:gd name="T12" fmla="*/ 1 w 49"/>
                <a:gd name="T13" fmla="*/ 0 h 61"/>
                <a:gd name="T14" fmla="*/ 0 w 49"/>
                <a:gd name="T15" fmla="*/ 0 h 61"/>
                <a:gd name="T16" fmla="*/ 0 w 49"/>
                <a:gd name="T17" fmla="*/ 0 h 61"/>
                <a:gd name="T18" fmla="*/ 0 w 49"/>
                <a:gd name="T19" fmla="*/ 0 h 61"/>
                <a:gd name="T20" fmla="*/ 1 w 49"/>
                <a:gd name="T21" fmla="*/ 0 h 61"/>
                <a:gd name="T22" fmla="*/ 1 w 49"/>
                <a:gd name="T23" fmla="*/ 0 h 61"/>
                <a:gd name="T24" fmla="*/ 1 w 49"/>
                <a:gd name="T25" fmla="*/ 0 h 61"/>
                <a:gd name="T26" fmla="*/ 1 w 49"/>
                <a:gd name="T27" fmla="*/ 0 h 61"/>
                <a:gd name="T28" fmla="*/ 1 w 49"/>
                <a:gd name="T29" fmla="*/ 0 h 61"/>
                <a:gd name="T30" fmla="*/ 1 w 49"/>
                <a:gd name="T31" fmla="*/ 0 h 61"/>
                <a:gd name="T32" fmla="*/ 1 w 49"/>
                <a:gd name="T33" fmla="*/ 0 h 61"/>
                <a:gd name="T34" fmla="*/ 1 w 49"/>
                <a:gd name="T35" fmla="*/ 0 h 61"/>
                <a:gd name="T36" fmla="*/ 1 w 49"/>
                <a:gd name="T37" fmla="*/ 0 h 61"/>
                <a:gd name="T38" fmla="*/ 1 w 49"/>
                <a:gd name="T39" fmla="*/ 0 h 61"/>
                <a:gd name="T40" fmla="*/ 1 w 49"/>
                <a:gd name="T41" fmla="*/ 0 h 61"/>
                <a:gd name="T42" fmla="*/ 1 w 49"/>
                <a:gd name="T43" fmla="*/ 0 h 61"/>
                <a:gd name="T44" fmla="*/ 1 w 49"/>
                <a:gd name="T45" fmla="*/ 0 h 61"/>
                <a:gd name="T46" fmla="*/ 1 w 49"/>
                <a:gd name="T47" fmla="*/ 0 h 61"/>
                <a:gd name="T48" fmla="*/ 1 w 49"/>
                <a:gd name="T49" fmla="*/ 0 h 61"/>
                <a:gd name="T50" fmla="*/ 1 w 49"/>
                <a:gd name="T51" fmla="*/ 0 h 61"/>
                <a:gd name="T52" fmla="*/ 1 w 49"/>
                <a:gd name="T53" fmla="*/ 0 h 61"/>
                <a:gd name="T54" fmla="*/ 1 w 49"/>
                <a:gd name="T55" fmla="*/ 0 h 61"/>
                <a:gd name="T56" fmla="*/ 1 w 49"/>
                <a:gd name="T57" fmla="*/ 0 h 61"/>
                <a:gd name="T58" fmla="*/ 1 w 49"/>
                <a:gd name="T59" fmla="*/ 0 h 61"/>
                <a:gd name="T60" fmla="*/ 1 w 49"/>
                <a:gd name="T61" fmla="*/ 0 h 61"/>
                <a:gd name="T62" fmla="*/ 1 w 49"/>
                <a:gd name="T63" fmla="*/ 0 h 61"/>
                <a:gd name="T64" fmla="*/ 1 w 49"/>
                <a:gd name="T65" fmla="*/ 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"/>
                <a:gd name="T100" fmla="*/ 0 h 61"/>
                <a:gd name="T101" fmla="*/ 49 w 49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" h="61">
                  <a:moveTo>
                    <a:pt x="26" y="2"/>
                  </a:moveTo>
                  <a:lnTo>
                    <a:pt x="24" y="0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7" y="6"/>
                  </a:lnTo>
                  <a:lnTo>
                    <a:pt x="3" y="12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5" y="52"/>
                  </a:lnTo>
                  <a:lnTo>
                    <a:pt x="7" y="55"/>
                  </a:lnTo>
                  <a:lnTo>
                    <a:pt x="9" y="59"/>
                  </a:lnTo>
                  <a:lnTo>
                    <a:pt x="11" y="59"/>
                  </a:lnTo>
                  <a:lnTo>
                    <a:pt x="34" y="61"/>
                  </a:lnTo>
                  <a:lnTo>
                    <a:pt x="30" y="59"/>
                  </a:lnTo>
                  <a:lnTo>
                    <a:pt x="24" y="54"/>
                  </a:lnTo>
                  <a:lnTo>
                    <a:pt x="20" y="50"/>
                  </a:lnTo>
                  <a:lnTo>
                    <a:pt x="19" y="46"/>
                  </a:lnTo>
                  <a:lnTo>
                    <a:pt x="15" y="40"/>
                  </a:lnTo>
                  <a:lnTo>
                    <a:pt x="15" y="36"/>
                  </a:lnTo>
                  <a:lnTo>
                    <a:pt x="15" y="33"/>
                  </a:lnTo>
                  <a:lnTo>
                    <a:pt x="15" y="27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20" y="16"/>
                  </a:lnTo>
                  <a:lnTo>
                    <a:pt x="34" y="8"/>
                  </a:lnTo>
                  <a:lnTo>
                    <a:pt x="49" y="10"/>
                  </a:lnTo>
                  <a:lnTo>
                    <a:pt x="38" y="0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27" name="Freeform 381"/>
            <p:cNvSpPr>
              <a:spLocks/>
            </p:cNvSpPr>
            <p:nvPr/>
          </p:nvSpPr>
          <p:spPr bwMode="auto">
            <a:xfrm>
              <a:off x="5076" y="3259"/>
              <a:ext cx="16" cy="27"/>
            </a:xfrm>
            <a:custGeom>
              <a:avLst/>
              <a:gdLst>
                <a:gd name="T0" fmla="*/ 1 w 30"/>
                <a:gd name="T1" fmla="*/ 0 h 55"/>
                <a:gd name="T2" fmla="*/ 1 w 30"/>
                <a:gd name="T3" fmla="*/ 0 h 55"/>
                <a:gd name="T4" fmla="*/ 1 w 30"/>
                <a:gd name="T5" fmla="*/ 0 h 55"/>
                <a:gd name="T6" fmla="*/ 1 w 30"/>
                <a:gd name="T7" fmla="*/ 0 h 55"/>
                <a:gd name="T8" fmla="*/ 1 w 30"/>
                <a:gd name="T9" fmla="*/ 0 h 55"/>
                <a:gd name="T10" fmla="*/ 1 w 30"/>
                <a:gd name="T11" fmla="*/ 0 h 55"/>
                <a:gd name="T12" fmla="*/ 1 w 30"/>
                <a:gd name="T13" fmla="*/ 0 h 55"/>
                <a:gd name="T14" fmla="*/ 1 w 30"/>
                <a:gd name="T15" fmla="*/ 0 h 55"/>
                <a:gd name="T16" fmla="*/ 1 w 30"/>
                <a:gd name="T17" fmla="*/ 0 h 55"/>
                <a:gd name="T18" fmla="*/ 1 w 30"/>
                <a:gd name="T19" fmla="*/ 0 h 55"/>
                <a:gd name="T20" fmla="*/ 1 w 30"/>
                <a:gd name="T21" fmla="*/ 0 h 55"/>
                <a:gd name="T22" fmla="*/ 1 w 30"/>
                <a:gd name="T23" fmla="*/ 0 h 55"/>
                <a:gd name="T24" fmla="*/ 1 w 30"/>
                <a:gd name="T25" fmla="*/ 0 h 55"/>
                <a:gd name="T26" fmla="*/ 1 w 30"/>
                <a:gd name="T27" fmla="*/ 0 h 55"/>
                <a:gd name="T28" fmla="*/ 1 w 30"/>
                <a:gd name="T29" fmla="*/ 0 h 55"/>
                <a:gd name="T30" fmla="*/ 1 w 30"/>
                <a:gd name="T31" fmla="*/ 0 h 55"/>
                <a:gd name="T32" fmla="*/ 1 w 30"/>
                <a:gd name="T33" fmla="*/ 0 h 55"/>
                <a:gd name="T34" fmla="*/ 0 w 30"/>
                <a:gd name="T35" fmla="*/ 0 h 55"/>
                <a:gd name="T36" fmla="*/ 0 w 30"/>
                <a:gd name="T37" fmla="*/ 0 h 55"/>
                <a:gd name="T38" fmla="*/ 1 w 30"/>
                <a:gd name="T39" fmla="*/ 0 h 55"/>
                <a:gd name="T40" fmla="*/ 1 w 30"/>
                <a:gd name="T41" fmla="*/ 0 h 55"/>
                <a:gd name="T42" fmla="*/ 1 w 30"/>
                <a:gd name="T43" fmla="*/ 0 h 55"/>
                <a:gd name="T44" fmla="*/ 1 w 30"/>
                <a:gd name="T45" fmla="*/ 0 h 55"/>
                <a:gd name="T46" fmla="*/ 1 w 30"/>
                <a:gd name="T47" fmla="*/ 0 h 55"/>
                <a:gd name="T48" fmla="*/ 1 w 30"/>
                <a:gd name="T49" fmla="*/ 0 h 55"/>
                <a:gd name="T50" fmla="*/ 1 w 30"/>
                <a:gd name="T51" fmla="*/ 0 h 55"/>
                <a:gd name="T52" fmla="*/ 1 w 30"/>
                <a:gd name="T53" fmla="*/ 0 h 55"/>
                <a:gd name="T54" fmla="*/ 1 w 30"/>
                <a:gd name="T55" fmla="*/ 0 h 55"/>
                <a:gd name="T56" fmla="*/ 1 w 30"/>
                <a:gd name="T57" fmla="*/ 0 h 55"/>
                <a:gd name="T58" fmla="*/ 1 w 30"/>
                <a:gd name="T59" fmla="*/ 0 h 55"/>
                <a:gd name="T60" fmla="*/ 1 w 30"/>
                <a:gd name="T61" fmla="*/ 0 h 55"/>
                <a:gd name="T62" fmla="*/ 1 w 30"/>
                <a:gd name="T63" fmla="*/ 0 h 55"/>
                <a:gd name="T64" fmla="*/ 1 w 30"/>
                <a:gd name="T65" fmla="*/ 0 h 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"/>
                <a:gd name="T100" fmla="*/ 0 h 55"/>
                <a:gd name="T101" fmla="*/ 30 w 30"/>
                <a:gd name="T102" fmla="*/ 55 h 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" h="55">
                  <a:moveTo>
                    <a:pt x="21" y="2"/>
                  </a:moveTo>
                  <a:lnTo>
                    <a:pt x="21" y="4"/>
                  </a:lnTo>
                  <a:lnTo>
                    <a:pt x="24" y="12"/>
                  </a:lnTo>
                  <a:lnTo>
                    <a:pt x="26" y="15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30" y="31"/>
                  </a:lnTo>
                  <a:lnTo>
                    <a:pt x="28" y="36"/>
                  </a:lnTo>
                  <a:lnTo>
                    <a:pt x="28" y="40"/>
                  </a:lnTo>
                  <a:lnTo>
                    <a:pt x="26" y="44"/>
                  </a:lnTo>
                  <a:lnTo>
                    <a:pt x="24" y="48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7" y="55"/>
                  </a:lnTo>
                  <a:lnTo>
                    <a:pt x="13" y="55"/>
                  </a:lnTo>
                  <a:lnTo>
                    <a:pt x="9" y="55"/>
                  </a:lnTo>
                  <a:lnTo>
                    <a:pt x="7" y="55"/>
                  </a:lnTo>
                  <a:lnTo>
                    <a:pt x="0" y="55"/>
                  </a:lnTo>
                  <a:lnTo>
                    <a:pt x="4" y="51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9" y="32"/>
                  </a:lnTo>
                  <a:lnTo>
                    <a:pt x="17" y="29"/>
                  </a:lnTo>
                  <a:lnTo>
                    <a:pt x="15" y="25"/>
                  </a:lnTo>
                  <a:lnTo>
                    <a:pt x="13" y="19"/>
                  </a:lnTo>
                  <a:lnTo>
                    <a:pt x="11" y="15"/>
                  </a:lnTo>
                  <a:lnTo>
                    <a:pt x="9" y="8"/>
                  </a:lnTo>
                  <a:lnTo>
                    <a:pt x="7" y="4"/>
                  </a:lnTo>
                  <a:lnTo>
                    <a:pt x="5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28" name="Freeform 382"/>
            <p:cNvSpPr>
              <a:spLocks/>
            </p:cNvSpPr>
            <p:nvPr/>
          </p:nvSpPr>
          <p:spPr bwMode="auto">
            <a:xfrm>
              <a:off x="5071" y="3278"/>
              <a:ext cx="29" cy="40"/>
            </a:xfrm>
            <a:custGeom>
              <a:avLst/>
              <a:gdLst>
                <a:gd name="T0" fmla="*/ 0 w 59"/>
                <a:gd name="T1" fmla="*/ 0 h 82"/>
                <a:gd name="T2" fmla="*/ 0 w 59"/>
                <a:gd name="T3" fmla="*/ 0 h 82"/>
                <a:gd name="T4" fmla="*/ 0 w 59"/>
                <a:gd name="T5" fmla="*/ 0 h 82"/>
                <a:gd name="T6" fmla="*/ 0 w 59"/>
                <a:gd name="T7" fmla="*/ 0 h 82"/>
                <a:gd name="T8" fmla="*/ 0 w 59"/>
                <a:gd name="T9" fmla="*/ 0 h 82"/>
                <a:gd name="T10" fmla="*/ 0 w 59"/>
                <a:gd name="T11" fmla="*/ 0 h 82"/>
                <a:gd name="T12" fmla="*/ 0 w 59"/>
                <a:gd name="T13" fmla="*/ 0 h 82"/>
                <a:gd name="T14" fmla="*/ 0 w 59"/>
                <a:gd name="T15" fmla="*/ 0 h 82"/>
                <a:gd name="T16" fmla="*/ 0 w 59"/>
                <a:gd name="T17" fmla="*/ 0 h 82"/>
                <a:gd name="T18" fmla="*/ 0 w 59"/>
                <a:gd name="T19" fmla="*/ 0 h 82"/>
                <a:gd name="T20" fmla="*/ 0 w 59"/>
                <a:gd name="T21" fmla="*/ 0 h 82"/>
                <a:gd name="T22" fmla="*/ 0 w 59"/>
                <a:gd name="T23" fmla="*/ 0 h 82"/>
                <a:gd name="T24" fmla="*/ 0 w 59"/>
                <a:gd name="T25" fmla="*/ 0 h 82"/>
                <a:gd name="T26" fmla="*/ 0 w 59"/>
                <a:gd name="T27" fmla="*/ 1 h 82"/>
                <a:gd name="T28" fmla="*/ 0 w 59"/>
                <a:gd name="T29" fmla="*/ 1 h 82"/>
                <a:gd name="T30" fmla="*/ 0 w 59"/>
                <a:gd name="T31" fmla="*/ 1 h 82"/>
                <a:gd name="T32" fmla="*/ 0 w 59"/>
                <a:gd name="T33" fmla="*/ 1 h 82"/>
                <a:gd name="T34" fmla="*/ 0 w 59"/>
                <a:gd name="T35" fmla="*/ 1 h 82"/>
                <a:gd name="T36" fmla="*/ 0 w 59"/>
                <a:gd name="T37" fmla="*/ 1 h 82"/>
                <a:gd name="T38" fmla="*/ 0 w 59"/>
                <a:gd name="T39" fmla="*/ 1 h 82"/>
                <a:gd name="T40" fmla="*/ 0 w 59"/>
                <a:gd name="T41" fmla="*/ 1 h 82"/>
                <a:gd name="T42" fmla="*/ 0 w 59"/>
                <a:gd name="T43" fmla="*/ 1 h 82"/>
                <a:gd name="T44" fmla="*/ 0 w 59"/>
                <a:gd name="T45" fmla="*/ 0 h 82"/>
                <a:gd name="T46" fmla="*/ 0 w 59"/>
                <a:gd name="T47" fmla="*/ 0 h 82"/>
                <a:gd name="T48" fmla="*/ 0 w 59"/>
                <a:gd name="T49" fmla="*/ 0 h 82"/>
                <a:gd name="T50" fmla="*/ 0 w 59"/>
                <a:gd name="T51" fmla="*/ 0 h 82"/>
                <a:gd name="T52" fmla="*/ 0 w 59"/>
                <a:gd name="T53" fmla="*/ 0 h 82"/>
                <a:gd name="T54" fmla="*/ 0 w 59"/>
                <a:gd name="T55" fmla="*/ 0 h 82"/>
                <a:gd name="T56" fmla="*/ 0 w 59"/>
                <a:gd name="T57" fmla="*/ 0 h 82"/>
                <a:gd name="T58" fmla="*/ 0 w 59"/>
                <a:gd name="T59" fmla="*/ 0 h 82"/>
                <a:gd name="T60" fmla="*/ 0 w 59"/>
                <a:gd name="T61" fmla="*/ 0 h 82"/>
                <a:gd name="T62" fmla="*/ 0 w 59"/>
                <a:gd name="T63" fmla="*/ 0 h 82"/>
                <a:gd name="T64" fmla="*/ 0 w 59"/>
                <a:gd name="T65" fmla="*/ 0 h 82"/>
                <a:gd name="T66" fmla="*/ 0 w 59"/>
                <a:gd name="T67" fmla="*/ 0 h 82"/>
                <a:gd name="T68" fmla="*/ 0 w 59"/>
                <a:gd name="T69" fmla="*/ 0 h 82"/>
                <a:gd name="T70" fmla="*/ 0 w 59"/>
                <a:gd name="T71" fmla="*/ 0 h 82"/>
                <a:gd name="T72" fmla="*/ 0 w 59"/>
                <a:gd name="T73" fmla="*/ 0 h 82"/>
                <a:gd name="T74" fmla="*/ 0 w 59"/>
                <a:gd name="T75" fmla="*/ 0 h 82"/>
                <a:gd name="T76" fmla="*/ 0 w 59"/>
                <a:gd name="T77" fmla="*/ 0 h 82"/>
                <a:gd name="T78" fmla="*/ 0 w 59"/>
                <a:gd name="T79" fmla="*/ 0 h 82"/>
                <a:gd name="T80" fmla="*/ 0 w 59"/>
                <a:gd name="T81" fmla="*/ 0 h 82"/>
                <a:gd name="T82" fmla="*/ 0 w 59"/>
                <a:gd name="T83" fmla="*/ 0 h 82"/>
                <a:gd name="T84" fmla="*/ 0 w 59"/>
                <a:gd name="T85" fmla="*/ 0 h 82"/>
                <a:gd name="T86" fmla="*/ 0 w 59"/>
                <a:gd name="T87" fmla="*/ 0 h 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82"/>
                <a:gd name="T134" fmla="*/ 59 w 59"/>
                <a:gd name="T135" fmla="*/ 82 h 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82">
                  <a:moveTo>
                    <a:pt x="38" y="0"/>
                  </a:moveTo>
                  <a:lnTo>
                    <a:pt x="38" y="0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42" y="17"/>
                  </a:lnTo>
                  <a:lnTo>
                    <a:pt x="44" y="23"/>
                  </a:lnTo>
                  <a:lnTo>
                    <a:pt x="46" y="29"/>
                  </a:lnTo>
                  <a:lnTo>
                    <a:pt x="48" y="36"/>
                  </a:lnTo>
                  <a:lnTo>
                    <a:pt x="50" y="42"/>
                  </a:lnTo>
                  <a:lnTo>
                    <a:pt x="52" y="48"/>
                  </a:lnTo>
                  <a:lnTo>
                    <a:pt x="54" y="53"/>
                  </a:lnTo>
                  <a:lnTo>
                    <a:pt x="55" y="59"/>
                  </a:lnTo>
                  <a:lnTo>
                    <a:pt x="57" y="65"/>
                  </a:lnTo>
                  <a:lnTo>
                    <a:pt x="59" y="69"/>
                  </a:lnTo>
                  <a:lnTo>
                    <a:pt x="55" y="70"/>
                  </a:lnTo>
                  <a:lnTo>
                    <a:pt x="50" y="76"/>
                  </a:lnTo>
                  <a:lnTo>
                    <a:pt x="42" y="80"/>
                  </a:lnTo>
                  <a:lnTo>
                    <a:pt x="38" y="82"/>
                  </a:lnTo>
                  <a:lnTo>
                    <a:pt x="35" y="76"/>
                  </a:lnTo>
                  <a:lnTo>
                    <a:pt x="31" y="70"/>
                  </a:lnTo>
                  <a:lnTo>
                    <a:pt x="27" y="65"/>
                  </a:lnTo>
                  <a:lnTo>
                    <a:pt x="23" y="61"/>
                  </a:lnTo>
                  <a:lnTo>
                    <a:pt x="19" y="55"/>
                  </a:lnTo>
                  <a:lnTo>
                    <a:pt x="17" y="51"/>
                  </a:lnTo>
                  <a:lnTo>
                    <a:pt x="14" y="48"/>
                  </a:lnTo>
                  <a:lnTo>
                    <a:pt x="12" y="42"/>
                  </a:lnTo>
                  <a:lnTo>
                    <a:pt x="8" y="38"/>
                  </a:lnTo>
                  <a:lnTo>
                    <a:pt x="6" y="34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10" y="27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9" y="17"/>
                  </a:lnTo>
                  <a:lnTo>
                    <a:pt x="33" y="13"/>
                  </a:lnTo>
                  <a:lnTo>
                    <a:pt x="33" y="8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29" name="Freeform 383"/>
            <p:cNvSpPr>
              <a:spLocks/>
            </p:cNvSpPr>
            <p:nvPr/>
          </p:nvSpPr>
          <p:spPr bwMode="auto">
            <a:xfrm>
              <a:off x="5042" y="3231"/>
              <a:ext cx="32" cy="40"/>
            </a:xfrm>
            <a:custGeom>
              <a:avLst/>
              <a:gdLst>
                <a:gd name="T0" fmla="*/ 1 w 65"/>
                <a:gd name="T1" fmla="*/ 1 h 80"/>
                <a:gd name="T2" fmla="*/ 0 w 65"/>
                <a:gd name="T3" fmla="*/ 0 h 80"/>
                <a:gd name="T4" fmla="*/ 0 w 65"/>
                <a:gd name="T5" fmla="*/ 1 h 80"/>
                <a:gd name="T6" fmla="*/ 0 w 65"/>
                <a:gd name="T7" fmla="*/ 1 h 80"/>
                <a:gd name="T8" fmla="*/ 0 w 65"/>
                <a:gd name="T9" fmla="*/ 1 h 80"/>
                <a:gd name="T10" fmla="*/ 0 w 65"/>
                <a:gd name="T11" fmla="*/ 1 h 80"/>
                <a:gd name="T12" fmla="*/ 1 w 65"/>
                <a:gd name="T13" fmla="*/ 1 h 80"/>
                <a:gd name="T14" fmla="*/ 1 w 65"/>
                <a:gd name="T15" fmla="*/ 1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80"/>
                <a:gd name="T26" fmla="*/ 65 w 65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80">
                  <a:moveTo>
                    <a:pt x="65" y="48"/>
                  </a:moveTo>
                  <a:lnTo>
                    <a:pt x="23" y="0"/>
                  </a:lnTo>
                  <a:lnTo>
                    <a:pt x="0" y="11"/>
                  </a:lnTo>
                  <a:lnTo>
                    <a:pt x="29" y="80"/>
                  </a:lnTo>
                  <a:lnTo>
                    <a:pt x="33" y="57"/>
                  </a:lnTo>
                  <a:lnTo>
                    <a:pt x="44" y="48"/>
                  </a:lnTo>
                  <a:lnTo>
                    <a:pt x="65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30" name="Freeform 384"/>
            <p:cNvSpPr>
              <a:spLocks/>
            </p:cNvSpPr>
            <p:nvPr/>
          </p:nvSpPr>
          <p:spPr bwMode="auto">
            <a:xfrm>
              <a:off x="4982" y="3344"/>
              <a:ext cx="15" cy="27"/>
            </a:xfrm>
            <a:custGeom>
              <a:avLst/>
              <a:gdLst>
                <a:gd name="T0" fmla="*/ 1 w 30"/>
                <a:gd name="T1" fmla="*/ 1 h 53"/>
                <a:gd name="T2" fmla="*/ 1 w 30"/>
                <a:gd name="T3" fmla="*/ 1 h 53"/>
                <a:gd name="T4" fmla="*/ 0 w 30"/>
                <a:gd name="T5" fmla="*/ 1 h 53"/>
                <a:gd name="T6" fmla="*/ 1 w 30"/>
                <a:gd name="T7" fmla="*/ 1 h 53"/>
                <a:gd name="T8" fmla="*/ 1 w 30"/>
                <a:gd name="T9" fmla="*/ 1 h 53"/>
                <a:gd name="T10" fmla="*/ 1 w 30"/>
                <a:gd name="T11" fmla="*/ 0 h 53"/>
                <a:gd name="T12" fmla="*/ 1 w 30"/>
                <a:gd name="T13" fmla="*/ 1 h 53"/>
                <a:gd name="T14" fmla="*/ 1 w 30"/>
                <a:gd name="T15" fmla="*/ 1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53"/>
                <a:gd name="T26" fmla="*/ 30 w 30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53">
                  <a:moveTo>
                    <a:pt x="5" y="10"/>
                  </a:moveTo>
                  <a:lnTo>
                    <a:pt x="7" y="32"/>
                  </a:lnTo>
                  <a:lnTo>
                    <a:pt x="0" y="53"/>
                  </a:lnTo>
                  <a:lnTo>
                    <a:pt x="22" y="53"/>
                  </a:lnTo>
                  <a:lnTo>
                    <a:pt x="30" y="25"/>
                  </a:lnTo>
                  <a:lnTo>
                    <a:pt x="26" y="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31" name="Freeform 385"/>
            <p:cNvSpPr>
              <a:spLocks/>
            </p:cNvSpPr>
            <p:nvPr/>
          </p:nvSpPr>
          <p:spPr bwMode="auto">
            <a:xfrm>
              <a:off x="4941" y="3287"/>
              <a:ext cx="35" cy="7"/>
            </a:xfrm>
            <a:custGeom>
              <a:avLst/>
              <a:gdLst>
                <a:gd name="T0" fmla="*/ 2 w 68"/>
                <a:gd name="T1" fmla="*/ 1 h 13"/>
                <a:gd name="T2" fmla="*/ 1 w 68"/>
                <a:gd name="T3" fmla="*/ 1 h 13"/>
                <a:gd name="T4" fmla="*/ 1 w 68"/>
                <a:gd name="T5" fmla="*/ 1 h 13"/>
                <a:gd name="T6" fmla="*/ 1 w 68"/>
                <a:gd name="T7" fmla="*/ 1 h 13"/>
                <a:gd name="T8" fmla="*/ 1 w 68"/>
                <a:gd name="T9" fmla="*/ 1 h 13"/>
                <a:gd name="T10" fmla="*/ 1 w 68"/>
                <a:gd name="T11" fmla="*/ 1 h 13"/>
                <a:gd name="T12" fmla="*/ 1 w 68"/>
                <a:gd name="T13" fmla="*/ 1 h 13"/>
                <a:gd name="T14" fmla="*/ 1 w 68"/>
                <a:gd name="T15" fmla="*/ 1 h 13"/>
                <a:gd name="T16" fmla="*/ 1 w 68"/>
                <a:gd name="T17" fmla="*/ 1 h 13"/>
                <a:gd name="T18" fmla="*/ 1 w 68"/>
                <a:gd name="T19" fmla="*/ 1 h 13"/>
                <a:gd name="T20" fmla="*/ 1 w 68"/>
                <a:gd name="T21" fmla="*/ 1 h 13"/>
                <a:gd name="T22" fmla="*/ 1 w 68"/>
                <a:gd name="T23" fmla="*/ 1 h 13"/>
                <a:gd name="T24" fmla="*/ 1 w 68"/>
                <a:gd name="T25" fmla="*/ 1 h 13"/>
                <a:gd name="T26" fmla="*/ 0 w 68"/>
                <a:gd name="T27" fmla="*/ 0 h 13"/>
                <a:gd name="T28" fmla="*/ 2 w 68"/>
                <a:gd name="T29" fmla="*/ 0 h 13"/>
                <a:gd name="T30" fmla="*/ 2 w 68"/>
                <a:gd name="T31" fmla="*/ 1 h 13"/>
                <a:gd name="T32" fmla="*/ 2 w 68"/>
                <a:gd name="T33" fmla="*/ 1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3"/>
                <a:gd name="T53" fmla="*/ 68 w 68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3">
                  <a:moveTo>
                    <a:pt x="68" y="13"/>
                  </a:moveTo>
                  <a:lnTo>
                    <a:pt x="63" y="13"/>
                  </a:lnTo>
                  <a:lnTo>
                    <a:pt x="55" y="13"/>
                  </a:lnTo>
                  <a:lnTo>
                    <a:pt x="49" y="13"/>
                  </a:lnTo>
                  <a:lnTo>
                    <a:pt x="45" y="13"/>
                  </a:lnTo>
                  <a:lnTo>
                    <a:pt x="40" y="13"/>
                  </a:lnTo>
                  <a:lnTo>
                    <a:pt x="34" y="13"/>
                  </a:lnTo>
                  <a:lnTo>
                    <a:pt x="28" y="13"/>
                  </a:lnTo>
                  <a:lnTo>
                    <a:pt x="25" y="13"/>
                  </a:lnTo>
                  <a:lnTo>
                    <a:pt x="19" y="13"/>
                  </a:lnTo>
                  <a:lnTo>
                    <a:pt x="15" y="13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32" name="Freeform 386"/>
            <p:cNvSpPr>
              <a:spLocks/>
            </p:cNvSpPr>
            <p:nvPr/>
          </p:nvSpPr>
          <p:spPr bwMode="auto">
            <a:xfrm>
              <a:off x="4839" y="3267"/>
              <a:ext cx="84" cy="73"/>
            </a:xfrm>
            <a:custGeom>
              <a:avLst/>
              <a:gdLst>
                <a:gd name="T0" fmla="*/ 2 w 169"/>
                <a:gd name="T1" fmla="*/ 1 h 147"/>
                <a:gd name="T2" fmla="*/ 2 w 169"/>
                <a:gd name="T3" fmla="*/ 1 h 147"/>
                <a:gd name="T4" fmla="*/ 2 w 169"/>
                <a:gd name="T5" fmla="*/ 1 h 147"/>
                <a:gd name="T6" fmla="*/ 2 w 169"/>
                <a:gd name="T7" fmla="*/ 1 h 147"/>
                <a:gd name="T8" fmla="*/ 2 w 169"/>
                <a:gd name="T9" fmla="*/ 1 h 147"/>
                <a:gd name="T10" fmla="*/ 2 w 169"/>
                <a:gd name="T11" fmla="*/ 1 h 147"/>
                <a:gd name="T12" fmla="*/ 2 w 169"/>
                <a:gd name="T13" fmla="*/ 1 h 147"/>
                <a:gd name="T14" fmla="*/ 2 w 169"/>
                <a:gd name="T15" fmla="*/ 1 h 147"/>
                <a:gd name="T16" fmla="*/ 2 w 169"/>
                <a:gd name="T17" fmla="*/ 1 h 147"/>
                <a:gd name="T18" fmla="*/ 1 w 169"/>
                <a:gd name="T19" fmla="*/ 1 h 147"/>
                <a:gd name="T20" fmla="*/ 1 w 169"/>
                <a:gd name="T21" fmla="*/ 1 h 147"/>
                <a:gd name="T22" fmla="*/ 1 w 169"/>
                <a:gd name="T23" fmla="*/ 1 h 147"/>
                <a:gd name="T24" fmla="*/ 1 w 169"/>
                <a:gd name="T25" fmla="*/ 1 h 147"/>
                <a:gd name="T26" fmla="*/ 1 w 169"/>
                <a:gd name="T27" fmla="*/ 1 h 147"/>
                <a:gd name="T28" fmla="*/ 1 w 169"/>
                <a:gd name="T29" fmla="*/ 0 h 147"/>
                <a:gd name="T30" fmla="*/ 1 w 169"/>
                <a:gd name="T31" fmla="*/ 0 h 147"/>
                <a:gd name="T32" fmla="*/ 1 w 169"/>
                <a:gd name="T33" fmla="*/ 0 h 147"/>
                <a:gd name="T34" fmla="*/ 1 w 169"/>
                <a:gd name="T35" fmla="*/ 0 h 147"/>
                <a:gd name="T36" fmla="*/ 1 w 169"/>
                <a:gd name="T37" fmla="*/ 0 h 147"/>
                <a:gd name="T38" fmla="*/ 0 w 169"/>
                <a:gd name="T39" fmla="*/ 0 h 147"/>
                <a:gd name="T40" fmla="*/ 0 w 169"/>
                <a:gd name="T41" fmla="*/ 0 h 147"/>
                <a:gd name="T42" fmla="*/ 0 w 169"/>
                <a:gd name="T43" fmla="*/ 0 h 147"/>
                <a:gd name="T44" fmla="*/ 0 w 169"/>
                <a:gd name="T45" fmla="*/ 0 h 147"/>
                <a:gd name="T46" fmla="*/ 0 w 169"/>
                <a:gd name="T47" fmla="*/ 0 h 147"/>
                <a:gd name="T48" fmla="*/ 0 w 169"/>
                <a:gd name="T49" fmla="*/ 0 h 147"/>
                <a:gd name="T50" fmla="*/ 0 w 169"/>
                <a:gd name="T51" fmla="*/ 0 h 147"/>
                <a:gd name="T52" fmla="*/ 0 w 169"/>
                <a:gd name="T53" fmla="*/ 0 h 147"/>
                <a:gd name="T54" fmla="*/ 0 w 169"/>
                <a:gd name="T55" fmla="*/ 0 h 147"/>
                <a:gd name="T56" fmla="*/ 0 w 169"/>
                <a:gd name="T57" fmla="*/ 0 h 147"/>
                <a:gd name="T58" fmla="*/ 0 w 169"/>
                <a:gd name="T59" fmla="*/ 0 h 147"/>
                <a:gd name="T60" fmla="*/ 0 w 169"/>
                <a:gd name="T61" fmla="*/ 0 h 147"/>
                <a:gd name="T62" fmla="*/ 2 w 169"/>
                <a:gd name="T63" fmla="*/ 2 h 147"/>
                <a:gd name="T64" fmla="*/ 2 w 169"/>
                <a:gd name="T65" fmla="*/ 2 h 147"/>
                <a:gd name="T66" fmla="*/ 2 w 169"/>
                <a:gd name="T67" fmla="*/ 2 h 147"/>
                <a:gd name="T68" fmla="*/ 2 w 169"/>
                <a:gd name="T69" fmla="*/ 2 h 147"/>
                <a:gd name="T70" fmla="*/ 2 w 169"/>
                <a:gd name="T71" fmla="*/ 1 h 147"/>
                <a:gd name="T72" fmla="*/ 2 w 169"/>
                <a:gd name="T73" fmla="*/ 1 h 1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9"/>
                <a:gd name="T112" fmla="*/ 0 h 147"/>
                <a:gd name="T113" fmla="*/ 169 w 169"/>
                <a:gd name="T114" fmla="*/ 147 h 1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9" h="147">
                  <a:moveTo>
                    <a:pt x="169" y="124"/>
                  </a:moveTo>
                  <a:lnTo>
                    <a:pt x="165" y="122"/>
                  </a:lnTo>
                  <a:lnTo>
                    <a:pt x="161" y="116"/>
                  </a:lnTo>
                  <a:lnTo>
                    <a:pt x="155" y="114"/>
                  </a:lnTo>
                  <a:lnTo>
                    <a:pt x="154" y="110"/>
                  </a:lnTo>
                  <a:lnTo>
                    <a:pt x="148" y="107"/>
                  </a:lnTo>
                  <a:lnTo>
                    <a:pt x="144" y="103"/>
                  </a:lnTo>
                  <a:lnTo>
                    <a:pt x="138" y="97"/>
                  </a:lnTo>
                  <a:lnTo>
                    <a:pt x="133" y="93"/>
                  </a:lnTo>
                  <a:lnTo>
                    <a:pt x="127" y="88"/>
                  </a:lnTo>
                  <a:lnTo>
                    <a:pt x="121" y="82"/>
                  </a:lnTo>
                  <a:lnTo>
                    <a:pt x="114" y="76"/>
                  </a:lnTo>
                  <a:lnTo>
                    <a:pt x="108" y="72"/>
                  </a:lnTo>
                  <a:lnTo>
                    <a:pt x="100" y="67"/>
                  </a:lnTo>
                  <a:lnTo>
                    <a:pt x="95" y="61"/>
                  </a:lnTo>
                  <a:lnTo>
                    <a:pt x="87" y="53"/>
                  </a:lnTo>
                  <a:lnTo>
                    <a:pt x="81" y="48"/>
                  </a:lnTo>
                  <a:lnTo>
                    <a:pt x="74" y="42"/>
                  </a:lnTo>
                  <a:lnTo>
                    <a:pt x="68" y="38"/>
                  </a:lnTo>
                  <a:lnTo>
                    <a:pt x="62" y="33"/>
                  </a:lnTo>
                  <a:lnTo>
                    <a:pt x="57" y="27"/>
                  </a:lnTo>
                  <a:lnTo>
                    <a:pt x="51" y="23"/>
                  </a:lnTo>
                  <a:lnTo>
                    <a:pt x="45" y="19"/>
                  </a:lnTo>
                  <a:lnTo>
                    <a:pt x="41" y="14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0" y="8"/>
                  </a:lnTo>
                  <a:lnTo>
                    <a:pt x="24" y="31"/>
                  </a:lnTo>
                  <a:lnTo>
                    <a:pt x="161" y="147"/>
                  </a:lnTo>
                  <a:lnTo>
                    <a:pt x="161" y="143"/>
                  </a:lnTo>
                  <a:lnTo>
                    <a:pt x="165" y="137"/>
                  </a:lnTo>
                  <a:lnTo>
                    <a:pt x="167" y="129"/>
                  </a:lnTo>
                  <a:lnTo>
                    <a:pt x="169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33" name="Freeform 387"/>
            <p:cNvSpPr>
              <a:spLocks/>
            </p:cNvSpPr>
            <p:nvPr/>
          </p:nvSpPr>
          <p:spPr bwMode="auto">
            <a:xfrm>
              <a:off x="4827" y="3286"/>
              <a:ext cx="90" cy="74"/>
            </a:xfrm>
            <a:custGeom>
              <a:avLst/>
              <a:gdLst>
                <a:gd name="T0" fmla="*/ 3 w 178"/>
                <a:gd name="T1" fmla="*/ 2 h 148"/>
                <a:gd name="T2" fmla="*/ 0 w 178"/>
                <a:gd name="T3" fmla="*/ 1 h 148"/>
                <a:gd name="T4" fmla="*/ 1 w 178"/>
                <a:gd name="T5" fmla="*/ 0 h 148"/>
                <a:gd name="T6" fmla="*/ 3 w 178"/>
                <a:gd name="T7" fmla="*/ 2 h 148"/>
                <a:gd name="T8" fmla="*/ 3 w 178"/>
                <a:gd name="T9" fmla="*/ 2 h 148"/>
                <a:gd name="T10" fmla="*/ 3 w 178"/>
                <a:gd name="T11" fmla="*/ 2 h 148"/>
                <a:gd name="T12" fmla="*/ 3 w 178"/>
                <a:gd name="T13" fmla="*/ 2 h 148"/>
                <a:gd name="T14" fmla="*/ 3 w 178"/>
                <a:gd name="T15" fmla="*/ 2 h 148"/>
                <a:gd name="T16" fmla="*/ 3 w 178"/>
                <a:gd name="T17" fmla="*/ 2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8"/>
                <a:gd name="T28" fmla="*/ 0 h 148"/>
                <a:gd name="T29" fmla="*/ 178 w 178"/>
                <a:gd name="T30" fmla="*/ 148 h 1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8" h="148">
                  <a:moveTo>
                    <a:pt x="173" y="148"/>
                  </a:moveTo>
                  <a:lnTo>
                    <a:pt x="0" y="15"/>
                  </a:lnTo>
                  <a:lnTo>
                    <a:pt x="15" y="0"/>
                  </a:lnTo>
                  <a:lnTo>
                    <a:pt x="178" y="128"/>
                  </a:lnTo>
                  <a:lnTo>
                    <a:pt x="177" y="131"/>
                  </a:lnTo>
                  <a:lnTo>
                    <a:pt x="177" y="141"/>
                  </a:lnTo>
                  <a:lnTo>
                    <a:pt x="175" y="147"/>
                  </a:lnTo>
                  <a:lnTo>
                    <a:pt x="173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34" name="Freeform 388"/>
            <p:cNvSpPr>
              <a:spLocks/>
            </p:cNvSpPr>
            <p:nvPr/>
          </p:nvSpPr>
          <p:spPr bwMode="auto">
            <a:xfrm>
              <a:off x="4818" y="3257"/>
              <a:ext cx="31" cy="36"/>
            </a:xfrm>
            <a:custGeom>
              <a:avLst/>
              <a:gdLst>
                <a:gd name="T0" fmla="*/ 0 w 63"/>
                <a:gd name="T1" fmla="*/ 0 h 73"/>
                <a:gd name="T2" fmla="*/ 0 w 63"/>
                <a:gd name="T3" fmla="*/ 0 h 73"/>
                <a:gd name="T4" fmla="*/ 0 w 63"/>
                <a:gd name="T5" fmla="*/ 0 h 73"/>
                <a:gd name="T6" fmla="*/ 0 w 63"/>
                <a:gd name="T7" fmla="*/ 0 h 73"/>
                <a:gd name="T8" fmla="*/ 0 w 63"/>
                <a:gd name="T9" fmla="*/ 0 h 73"/>
                <a:gd name="T10" fmla="*/ 0 w 63"/>
                <a:gd name="T11" fmla="*/ 0 h 73"/>
                <a:gd name="T12" fmla="*/ 0 w 63"/>
                <a:gd name="T13" fmla="*/ 1 h 73"/>
                <a:gd name="T14" fmla="*/ 0 w 63"/>
                <a:gd name="T15" fmla="*/ 1 h 73"/>
                <a:gd name="T16" fmla="*/ 0 w 63"/>
                <a:gd name="T17" fmla="*/ 1 h 73"/>
                <a:gd name="T18" fmla="*/ 0 w 63"/>
                <a:gd name="T19" fmla="*/ 1 h 73"/>
                <a:gd name="T20" fmla="*/ 0 w 63"/>
                <a:gd name="T21" fmla="*/ 1 h 73"/>
                <a:gd name="T22" fmla="*/ 0 w 63"/>
                <a:gd name="T23" fmla="*/ 1 h 73"/>
                <a:gd name="T24" fmla="*/ 0 w 63"/>
                <a:gd name="T25" fmla="*/ 0 h 73"/>
                <a:gd name="T26" fmla="*/ 0 w 63"/>
                <a:gd name="T27" fmla="*/ 0 h 73"/>
                <a:gd name="T28" fmla="*/ 0 w 63"/>
                <a:gd name="T29" fmla="*/ 0 h 73"/>
                <a:gd name="T30" fmla="*/ 0 w 63"/>
                <a:gd name="T31" fmla="*/ 0 h 73"/>
                <a:gd name="T32" fmla="*/ 0 w 63"/>
                <a:gd name="T33" fmla="*/ 0 h 73"/>
                <a:gd name="T34" fmla="*/ 0 w 63"/>
                <a:gd name="T35" fmla="*/ 0 h 73"/>
                <a:gd name="T36" fmla="*/ 0 w 63"/>
                <a:gd name="T37" fmla="*/ 0 h 73"/>
                <a:gd name="T38" fmla="*/ 0 w 63"/>
                <a:gd name="T39" fmla="*/ 0 h 73"/>
                <a:gd name="T40" fmla="*/ 0 w 63"/>
                <a:gd name="T41" fmla="*/ 0 h 73"/>
                <a:gd name="T42" fmla="*/ 0 w 63"/>
                <a:gd name="T43" fmla="*/ 0 h 73"/>
                <a:gd name="T44" fmla="*/ 0 w 63"/>
                <a:gd name="T45" fmla="*/ 0 h 73"/>
                <a:gd name="T46" fmla="*/ 0 w 63"/>
                <a:gd name="T47" fmla="*/ 0 h 73"/>
                <a:gd name="T48" fmla="*/ 0 w 63"/>
                <a:gd name="T49" fmla="*/ 0 h 73"/>
                <a:gd name="T50" fmla="*/ 0 w 63"/>
                <a:gd name="T51" fmla="*/ 0 h 73"/>
                <a:gd name="T52" fmla="*/ 0 w 63"/>
                <a:gd name="T53" fmla="*/ 0 h 73"/>
                <a:gd name="T54" fmla="*/ 0 w 63"/>
                <a:gd name="T55" fmla="*/ 0 h 73"/>
                <a:gd name="T56" fmla="*/ 0 w 63"/>
                <a:gd name="T57" fmla="*/ 0 h 73"/>
                <a:gd name="T58" fmla="*/ 0 w 63"/>
                <a:gd name="T59" fmla="*/ 0 h 73"/>
                <a:gd name="T60" fmla="*/ 0 w 63"/>
                <a:gd name="T61" fmla="*/ 0 h 73"/>
                <a:gd name="T62" fmla="*/ 0 w 63"/>
                <a:gd name="T63" fmla="*/ 0 h 73"/>
                <a:gd name="T64" fmla="*/ 0 w 63"/>
                <a:gd name="T65" fmla="*/ 0 h 73"/>
                <a:gd name="T66" fmla="*/ 0 w 63"/>
                <a:gd name="T67" fmla="*/ 0 h 73"/>
                <a:gd name="T68" fmla="*/ 0 w 63"/>
                <a:gd name="T69" fmla="*/ 0 h 73"/>
                <a:gd name="T70" fmla="*/ 0 w 63"/>
                <a:gd name="T71" fmla="*/ 0 h 73"/>
                <a:gd name="T72" fmla="*/ 0 w 63"/>
                <a:gd name="T73" fmla="*/ 0 h 73"/>
                <a:gd name="T74" fmla="*/ 0 w 63"/>
                <a:gd name="T75" fmla="*/ 0 h 73"/>
                <a:gd name="T76" fmla="*/ 0 w 63"/>
                <a:gd name="T77" fmla="*/ 0 h 73"/>
                <a:gd name="T78" fmla="*/ 0 w 63"/>
                <a:gd name="T79" fmla="*/ 0 h 73"/>
                <a:gd name="T80" fmla="*/ 0 w 63"/>
                <a:gd name="T81" fmla="*/ 0 h 73"/>
                <a:gd name="T82" fmla="*/ 0 w 63"/>
                <a:gd name="T83" fmla="*/ 0 h 73"/>
                <a:gd name="T84" fmla="*/ 0 w 63"/>
                <a:gd name="T85" fmla="*/ 0 h 73"/>
                <a:gd name="T86" fmla="*/ 0 w 63"/>
                <a:gd name="T87" fmla="*/ 0 h 73"/>
                <a:gd name="T88" fmla="*/ 0 w 63"/>
                <a:gd name="T89" fmla="*/ 0 h 73"/>
                <a:gd name="T90" fmla="*/ 0 w 63"/>
                <a:gd name="T91" fmla="*/ 0 h 73"/>
                <a:gd name="T92" fmla="*/ 0 w 63"/>
                <a:gd name="T93" fmla="*/ 0 h 73"/>
                <a:gd name="T94" fmla="*/ 0 w 63"/>
                <a:gd name="T95" fmla="*/ 0 h 73"/>
                <a:gd name="T96" fmla="*/ 0 w 63"/>
                <a:gd name="T97" fmla="*/ 0 h 73"/>
                <a:gd name="T98" fmla="*/ 0 w 63"/>
                <a:gd name="T99" fmla="*/ 0 h 73"/>
                <a:gd name="T100" fmla="*/ 0 w 63"/>
                <a:gd name="T101" fmla="*/ 0 h 73"/>
                <a:gd name="T102" fmla="*/ 0 w 63"/>
                <a:gd name="T103" fmla="*/ 0 h 73"/>
                <a:gd name="T104" fmla="*/ 0 w 63"/>
                <a:gd name="T105" fmla="*/ 0 h 73"/>
                <a:gd name="T106" fmla="*/ 0 w 63"/>
                <a:gd name="T107" fmla="*/ 0 h 73"/>
                <a:gd name="T108" fmla="*/ 0 w 63"/>
                <a:gd name="T109" fmla="*/ 0 h 73"/>
                <a:gd name="T110" fmla="*/ 0 w 63"/>
                <a:gd name="T111" fmla="*/ 0 h 73"/>
                <a:gd name="T112" fmla="*/ 0 w 63"/>
                <a:gd name="T113" fmla="*/ 0 h 73"/>
                <a:gd name="T114" fmla="*/ 0 w 63"/>
                <a:gd name="T115" fmla="*/ 0 h 73"/>
                <a:gd name="T116" fmla="*/ 0 w 63"/>
                <a:gd name="T117" fmla="*/ 0 h 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"/>
                <a:gd name="T178" fmla="*/ 0 h 73"/>
                <a:gd name="T179" fmla="*/ 63 w 63"/>
                <a:gd name="T180" fmla="*/ 73 h 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" h="73">
                  <a:moveTo>
                    <a:pt x="49" y="38"/>
                  </a:moveTo>
                  <a:lnTo>
                    <a:pt x="49" y="40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9" y="55"/>
                  </a:lnTo>
                  <a:lnTo>
                    <a:pt x="45" y="61"/>
                  </a:lnTo>
                  <a:lnTo>
                    <a:pt x="43" y="67"/>
                  </a:lnTo>
                  <a:lnTo>
                    <a:pt x="38" y="71"/>
                  </a:lnTo>
                  <a:lnTo>
                    <a:pt x="30" y="73"/>
                  </a:lnTo>
                  <a:lnTo>
                    <a:pt x="23" y="71"/>
                  </a:lnTo>
                  <a:lnTo>
                    <a:pt x="15" y="69"/>
                  </a:lnTo>
                  <a:lnTo>
                    <a:pt x="9" y="65"/>
                  </a:lnTo>
                  <a:lnTo>
                    <a:pt x="5" y="61"/>
                  </a:lnTo>
                  <a:lnTo>
                    <a:pt x="2" y="55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9" y="8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5" y="4"/>
                  </a:lnTo>
                  <a:lnTo>
                    <a:pt x="49" y="6"/>
                  </a:lnTo>
                  <a:lnTo>
                    <a:pt x="55" y="10"/>
                  </a:lnTo>
                  <a:lnTo>
                    <a:pt x="61" y="14"/>
                  </a:lnTo>
                  <a:lnTo>
                    <a:pt x="63" y="17"/>
                  </a:lnTo>
                  <a:lnTo>
                    <a:pt x="61" y="16"/>
                  </a:lnTo>
                  <a:lnTo>
                    <a:pt x="57" y="14"/>
                  </a:lnTo>
                  <a:lnTo>
                    <a:pt x="49" y="12"/>
                  </a:lnTo>
                  <a:lnTo>
                    <a:pt x="43" y="12"/>
                  </a:lnTo>
                  <a:lnTo>
                    <a:pt x="36" y="12"/>
                  </a:lnTo>
                  <a:lnTo>
                    <a:pt x="28" y="12"/>
                  </a:lnTo>
                  <a:lnTo>
                    <a:pt x="23" y="16"/>
                  </a:lnTo>
                  <a:lnTo>
                    <a:pt x="23" y="19"/>
                  </a:lnTo>
                  <a:lnTo>
                    <a:pt x="21" y="25"/>
                  </a:lnTo>
                  <a:lnTo>
                    <a:pt x="19" y="29"/>
                  </a:lnTo>
                  <a:lnTo>
                    <a:pt x="15" y="33"/>
                  </a:lnTo>
                  <a:lnTo>
                    <a:pt x="15" y="38"/>
                  </a:lnTo>
                  <a:lnTo>
                    <a:pt x="15" y="46"/>
                  </a:lnTo>
                  <a:lnTo>
                    <a:pt x="23" y="54"/>
                  </a:lnTo>
                  <a:lnTo>
                    <a:pt x="26" y="55"/>
                  </a:lnTo>
                  <a:lnTo>
                    <a:pt x="30" y="55"/>
                  </a:lnTo>
                  <a:lnTo>
                    <a:pt x="30" y="52"/>
                  </a:lnTo>
                  <a:lnTo>
                    <a:pt x="34" y="50"/>
                  </a:lnTo>
                  <a:lnTo>
                    <a:pt x="36" y="44"/>
                  </a:lnTo>
                  <a:lnTo>
                    <a:pt x="34" y="38"/>
                  </a:lnTo>
                  <a:lnTo>
                    <a:pt x="32" y="35"/>
                  </a:lnTo>
                  <a:lnTo>
                    <a:pt x="32" y="33"/>
                  </a:lnTo>
                  <a:lnTo>
                    <a:pt x="49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35" name="Freeform 389"/>
            <p:cNvSpPr>
              <a:spLocks/>
            </p:cNvSpPr>
            <p:nvPr/>
          </p:nvSpPr>
          <p:spPr bwMode="auto">
            <a:xfrm>
              <a:off x="4824" y="3040"/>
              <a:ext cx="106" cy="193"/>
            </a:xfrm>
            <a:custGeom>
              <a:avLst/>
              <a:gdLst>
                <a:gd name="T0" fmla="*/ 0 w 213"/>
                <a:gd name="T1" fmla="*/ 1 h 386"/>
                <a:gd name="T2" fmla="*/ 3 w 213"/>
                <a:gd name="T3" fmla="*/ 6 h 386"/>
                <a:gd name="T4" fmla="*/ 3 w 213"/>
                <a:gd name="T5" fmla="*/ 6 h 386"/>
                <a:gd name="T6" fmla="*/ 0 w 213"/>
                <a:gd name="T7" fmla="*/ 0 h 386"/>
                <a:gd name="T8" fmla="*/ 0 w 213"/>
                <a:gd name="T9" fmla="*/ 1 h 386"/>
                <a:gd name="T10" fmla="*/ 0 w 213"/>
                <a:gd name="T11" fmla="*/ 1 h 386"/>
                <a:gd name="T12" fmla="*/ 0 w 213"/>
                <a:gd name="T13" fmla="*/ 1 h 386"/>
                <a:gd name="T14" fmla="*/ 0 w 213"/>
                <a:gd name="T15" fmla="*/ 1 h 386"/>
                <a:gd name="T16" fmla="*/ 0 w 213"/>
                <a:gd name="T17" fmla="*/ 1 h 3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3"/>
                <a:gd name="T28" fmla="*/ 0 h 386"/>
                <a:gd name="T29" fmla="*/ 213 w 213"/>
                <a:gd name="T30" fmla="*/ 386 h 3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3" h="386">
                  <a:moveTo>
                    <a:pt x="0" y="15"/>
                  </a:moveTo>
                  <a:lnTo>
                    <a:pt x="209" y="386"/>
                  </a:lnTo>
                  <a:lnTo>
                    <a:pt x="213" y="365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36" name="Freeform 390"/>
            <p:cNvSpPr>
              <a:spLocks/>
            </p:cNvSpPr>
            <p:nvPr/>
          </p:nvSpPr>
          <p:spPr bwMode="auto">
            <a:xfrm>
              <a:off x="4778" y="3081"/>
              <a:ext cx="140" cy="229"/>
            </a:xfrm>
            <a:custGeom>
              <a:avLst/>
              <a:gdLst>
                <a:gd name="T0" fmla="*/ 5 w 279"/>
                <a:gd name="T1" fmla="*/ 7 h 458"/>
                <a:gd name="T2" fmla="*/ 5 w 279"/>
                <a:gd name="T3" fmla="*/ 7 h 458"/>
                <a:gd name="T4" fmla="*/ 5 w 279"/>
                <a:gd name="T5" fmla="*/ 7 h 458"/>
                <a:gd name="T6" fmla="*/ 5 w 279"/>
                <a:gd name="T7" fmla="*/ 7 h 458"/>
                <a:gd name="T8" fmla="*/ 5 w 279"/>
                <a:gd name="T9" fmla="*/ 7 h 458"/>
                <a:gd name="T10" fmla="*/ 5 w 279"/>
                <a:gd name="T11" fmla="*/ 7 h 458"/>
                <a:gd name="T12" fmla="*/ 5 w 279"/>
                <a:gd name="T13" fmla="*/ 7 h 458"/>
                <a:gd name="T14" fmla="*/ 4 w 279"/>
                <a:gd name="T15" fmla="*/ 7 h 458"/>
                <a:gd name="T16" fmla="*/ 4 w 279"/>
                <a:gd name="T17" fmla="*/ 7 h 458"/>
                <a:gd name="T18" fmla="*/ 4 w 279"/>
                <a:gd name="T19" fmla="*/ 7 h 458"/>
                <a:gd name="T20" fmla="*/ 4 w 279"/>
                <a:gd name="T21" fmla="*/ 6 h 458"/>
                <a:gd name="T22" fmla="*/ 4 w 279"/>
                <a:gd name="T23" fmla="*/ 6 h 458"/>
                <a:gd name="T24" fmla="*/ 4 w 279"/>
                <a:gd name="T25" fmla="*/ 6 h 458"/>
                <a:gd name="T26" fmla="*/ 4 w 279"/>
                <a:gd name="T27" fmla="*/ 6 h 458"/>
                <a:gd name="T28" fmla="*/ 3 w 279"/>
                <a:gd name="T29" fmla="*/ 5 h 458"/>
                <a:gd name="T30" fmla="*/ 3 w 279"/>
                <a:gd name="T31" fmla="*/ 5 h 458"/>
                <a:gd name="T32" fmla="*/ 3 w 279"/>
                <a:gd name="T33" fmla="*/ 5 h 458"/>
                <a:gd name="T34" fmla="*/ 3 w 279"/>
                <a:gd name="T35" fmla="*/ 4 h 458"/>
                <a:gd name="T36" fmla="*/ 3 w 279"/>
                <a:gd name="T37" fmla="*/ 4 h 458"/>
                <a:gd name="T38" fmla="*/ 2 w 279"/>
                <a:gd name="T39" fmla="*/ 4 h 458"/>
                <a:gd name="T40" fmla="*/ 2 w 279"/>
                <a:gd name="T41" fmla="*/ 3 h 458"/>
                <a:gd name="T42" fmla="*/ 2 w 279"/>
                <a:gd name="T43" fmla="*/ 3 h 458"/>
                <a:gd name="T44" fmla="*/ 2 w 279"/>
                <a:gd name="T45" fmla="*/ 3 h 458"/>
                <a:gd name="T46" fmla="*/ 2 w 279"/>
                <a:gd name="T47" fmla="*/ 3 h 458"/>
                <a:gd name="T48" fmla="*/ 1 w 279"/>
                <a:gd name="T49" fmla="*/ 2 h 458"/>
                <a:gd name="T50" fmla="*/ 1 w 279"/>
                <a:gd name="T51" fmla="*/ 2 h 458"/>
                <a:gd name="T52" fmla="*/ 1 w 279"/>
                <a:gd name="T53" fmla="*/ 2 h 458"/>
                <a:gd name="T54" fmla="*/ 1 w 279"/>
                <a:gd name="T55" fmla="*/ 2 h 458"/>
                <a:gd name="T56" fmla="*/ 1 w 279"/>
                <a:gd name="T57" fmla="*/ 1 h 458"/>
                <a:gd name="T58" fmla="*/ 1 w 279"/>
                <a:gd name="T59" fmla="*/ 1 h 458"/>
                <a:gd name="T60" fmla="*/ 1 w 279"/>
                <a:gd name="T61" fmla="*/ 1 h 458"/>
                <a:gd name="T62" fmla="*/ 1 w 279"/>
                <a:gd name="T63" fmla="*/ 1 h 458"/>
                <a:gd name="T64" fmla="*/ 0 w 279"/>
                <a:gd name="T65" fmla="*/ 1 h 458"/>
                <a:gd name="T66" fmla="*/ 1 w 279"/>
                <a:gd name="T67" fmla="*/ 0 h 4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9"/>
                <a:gd name="T103" fmla="*/ 0 h 458"/>
                <a:gd name="T104" fmla="*/ 279 w 279"/>
                <a:gd name="T105" fmla="*/ 458 h 4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9" h="458">
                  <a:moveTo>
                    <a:pt x="13" y="0"/>
                  </a:moveTo>
                  <a:lnTo>
                    <a:pt x="277" y="433"/>
                  </a:lnTo>
                  <a:lnTo>
                    <a:pt x="277" y="435"/>
                  </a:lnTo>
                  <a:lnTo>
                    <a:pt x="277" y="439"/>
                  </a:lnTo>
                  <a:lnTo>
                    <a:pt x="277" y="443"/>
                  </a:lnTo>
                  <a:lnTo>
                    <a:pt x="279" y="446"/>
                  </a:lnTo>
                  <a:lnTo>
                    <a:pt x="279" y="452"/>
                  </a:lnTo>
                  <a:lnTo>
                    <a:pt x="279" y="456"/>
                  </a:lnTo>
                  <a:lnTo>
                    <a:pt x="277" y="458"/>
                  </a:lnTo>
                  <a:lnTo>
                    <a:pt x="274" y="454"/>
                  </a:lnTo>
                  <a:lnTo>
                    <a:pt x="270" y="450"/>
                  </a:lnTo>
                  <a:lnTo>
                    <a:pt x="266" y="443"/>
                  </a:lnTo>
                  <a:lnTo>
                    <a:pt x="260" y="435"/>
                  </a:lnTo>
                  <a:lnTo>
                    <a:pt x="257" y="429"/>
                  </a:lnTo>
                  <a:lnTo>
                    <a:pt x="253" y="424"/>
                  </a:lnTo>
                  <a:lnTo>
                    <a:pt x="249" y="418"/>
                  </a:lnTo>
                  <a:lnTo>
                    <a:pt x="245" y="412"/>
                  </a:lnTo>
                  <a:lnTo>
                    <a:pt x="241" y="405"/>
                  </a:lnTo>
                  <a:lnTo>
                    <a:pt x="238" y="397"/>
                  </a:lnTo>
                  <a:lnTo>
                    <a:pt x="232" y="391"/>
                  </a:lnTo>
                  <a:lnTo>
                    <a:pt x="228" y="384"/>
                  </a:lnTo>
                  <a:lnTo>
                    <a:pt x="222" y="376"/>
                  </a:lnTo>
                  <a:lnTo>
                    <a:pt x="217" y="367"/>
                  </a:lnTo>
                  <a:lnTo>
                    <a:pt x="211" y="357"/>
                  </a:lnTo>
                  <a:lnTo>
                    <a:pt x="207" y="349"/>
                  </a:lnTo>
                  <a:lnTo>
                    <a:pt x="200" y="340"/>
                  </a:lnTo>
                  <a:lnTo>
                    <a:pt x="194" y="330"/>
                  </a:lnTo>
                  <a:lnTo>
                    <a:pt x="188" y="321"/>
                  </a:lnTo>
                  <a:lnTo>
                    <a:pt x="184" y="313"/>
                  </a:lnTo>
                  <a:lnTo>
                    <a:pt x="177" y="302"/>
                  </a:lnTo>
                  <a:lnTo>
                    <a:pt x="171" y="292"/>
                  </a:lnTo>
                  <a:lnTo>
                    <a:pt x="165" y="283"/>
                  </a:lnTo>
                  <a:lnTo>
                    <a:pt x="158" y="272"/>
                  </a:lnTo>
                  <a:lnTo>
                    <a:pt x="152" y="262"/>
                  </a:lnTo>
                  <a:lnTo>
                    <a:pt x="146" y="253"/>
                  </a:lnTo>
                  <a:lnTo>
                    <a:pt x="141" y="243"/>
                  </a:lnTo>
                  <a:lnTo>
                    <a:pt x="135" y="232"/>
                  </a:lnTo>
                  <a:lnTo>
                    <a:pt x="127" y="222"/>
                  </a:lnTo>
                  <a:lnTo>
                    <a:pt x="122" y="211"/>
                  </a:lnTo>
                  <a:lnTo>
                    <a:pt x="114" y="199"/>
                  </a:lnTo>
                  <a:lnTo>
                    <a:pt x="108" y="190"/>
                  </a:lnTo>
                  <a:lnTo>
                    <a:pt x="103" y="180"/>
                  </a:lnTo>
                  <a:lnTo>
                    <a:pt x="95" y="171"/>
                  </a:lnTo>
                  <a:lnTo>
                    <a:pt x="89" y="159"/>
                  </a:lnTo>
                  <a:lnTo>
                    <a:pt x="84" y="152"/>
                  </a:lnTo>
                  <a:lnTo>
                    <a:pt x="78" y="140"/>
                  </a:lnTo>
                  <a:lnTo>
                    <a:pt x="72" y="131"/>
                  </a:lnTo>
                  <a:lnTo>
                    <a:pt x="66" y="123"/>
                  </a:lnTo>
                  <a:lnTo>
                    <a:pt x="61" y="114"/>
                  </a:lnTo>
                  <a:lnTo>
                    <a:pt x="55" y="104"/>
                  </a:lnTo>
                  <a:lnTo>
                    <a:pt x="51" y="97"/>
                  </a:lnTo>
                  <a:lnTo>
                    <a:pt x="46" y="89"/>
                  </a:lnTo>
                  <a:lnTo>
                    <a:pt x="42" y="81"/>
                  </a:lnTo>
                  <a:lnTo>
                    <a:pt x="36" y="74"/>
                  </a:lnTo>
                  <a:lnTo>
                    <a:pt x="32" y="66"/>
                  </a:lnTo>
                  <a:lnTo>
                    <a:pt x="27" y="59"/>
                  </a:lnTo>
                  <a:lnTo>
                    <a:pt x="25" y="53"/>
                  </a:lnTo>
                  <a:lnTo>
                    <a:pt x="19" y="45"/>
                  </a:lnTo>
                  <a:lnTo>
                    <a:pt x="17" y="42"/>
                  </a:lnTo>
                  <a:lnTo>
                    <a:pt x="13" y="36"/>
                  </a:lnTo>
                  <a:lnTo>
                    <a:pt x="11" y="32"/>
                  </a:lnTo>
                  <a:lnTo>
                    <a:pt x="6" y="24"/>
                  </a:lnTo>
                  <a:lnTo>
                    <a:pt x="4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37" name="Freeform 391"/>
            <p:cNvSpPr>
              <a:spLocks/>
            </p:cNvSpPr>
            <p:nvPr/>
          </p:nvSpPr>
          <p:spPr bwMode="auto">
            <a:xfrm>
              <a:off x="5010" y="3333"/>
              <a:ext cx="152" cy="220"/>
            </a:xfrm>
            <a:custGeom>
              <a:avLst/>
              <a:gdLst>
                <a:gd name="T0" fmla="*/ 0 w 304"/>
                <a:gd name="T1" fmla="*/ 0 h 441"/>
                <a:gd name="T2" fmla="*/ 5 w 304"/>
                <a:gd name="T3" fmla="*/ 6 h 441"/>
                <a:gd name="T4" fmla="*/ 5 w 304"/>
                <a:gd name="T5" fmla="*/ 6 h 441"/>
                <a:gd name="T6" fmla="*/ 1 w 304"/>
                <a:gd name="T7" fmla="*/ 0 h 441"/>
                <a:gd name="T8" fmla="*/ 0 w 304"/>
                <a:gd name="T9" fmla="*/ 0 h 441"/>
                <a:gd name="T10" fmla="*/ 0 w 304"/>
                <a:gd name="T11" fmla="*/ 0 h 4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4"/>
                <a:gd name="T19" fmla="*/ 0 h 441"/>
                <a:gd name="T20" fmla="*/ 304 w 304"/>
                <a:gd name="T21" fmla="*/ 441 h 4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4" h="441">
                  <a:moveTo>
                    <a:pt x="0" y="14"/>
                  </a:moveTo>
                  <a:lnTo>
                    <a:pt x="287" y="441"/>
                  </a:lnTo>
                  <a:lnTo>
                    <a:pt x="304" y="437"/>
                  </a:lnTo>
                  <a:lnTo>
                    <a:pt x="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38" name="Freeform 392"/>
            <p:cNvSpPr>
              <a:spLocks/>
            </p:cNvSpPr>
            <p:nvPr/>
          </p:nvSpPr>
          <p:spPr bwMode="auto">
            <a:xfrm>
              <a:off x="4979" y="3392"/>
              <a:ext cx="124" cy="197"/>
            </a:xfrm>
            <a:custGeom>
              <a:avLst/>
              <a:gdLst>
                <a:gd name="T0" fmla="*/ 0 w 247"/>
                <a:gd name="T1" fmla="*/ 0 h 395"/>
                <a:gd name="T2" fmla="*/ 1 w 247"/>
                <a:gd name="T3" fmla="*/ 0 h 395"/>
                <a:gd name="T4" fmla="*/ 1 w 247"/>
                <a:gd name="T5" fmla="*/ 0 h 395"/>
                <a:gd name="T6" fmla="*/ 1 w 247"/>
                <a:gd name="T7" fmla="*/ 0 h 395"/>
                <a:gd name="T8" fmla="*/ 1 w 247"/>
                <a:gd name="T9" fmla="*/ 0 h 395"/>
                <a:gd name="T10" fmla="*/ 1 w 247"/>
                <a:gd name="T11" fmla="*/ 1 h 395"/>
                <a:gd name="T12" fmla="*/ 1 w 247"/>
                <a:gd name="T13" fmla="*/ 1 h 395"/>
                <a:gd name="T14" fmla="*/ 1 w 247"/>
                <a:gd name="T15" fmla="*/ 1 h 395"/>
                <a:gd name="T16" fmla="*/ 1 w 247"/>
                <a:gd name="T17" fmla="*/ 1 h 395"/>
                <a:gd name="T18" fmla="*/ 2 w 247"/>
                <a:gd name="T19" fmla="*/ 1 h 395"/>
                <a:gd name="T20" fmla="*/ 2 w 247"/>
                <a:gd name="T21" fmla="*/ 2 h 395"/>
                <a:gd name="T22" fmla="*/ 2 w 247"/>
                <a:gd name="T23" fmla="*/ 2 h 395"/>
                <a:gd name="T24" fmla="*/ 2 w 247"/>
                <a:gd name="T25" fmla="*/ 2 h 395"/>
                <a:gd name="T26" fmla="*/ 2 w 247"/>
                <a:gd name="T27" fmla="*/ 3 h 395"/>
                <a:gd name="T28" fmla="*/ 2 w 247"/>
                <a:gd name="T29" fmla="*/ 3 h 395"/>
                <a:gd name="T30" fmla="*/ 3 w 247"/>
                <a:gd name="T31" fmla="*/ 3 h 395"/>
                <a:gd name="T32" fmla="*/ 3 w 247"/>
                <a:gd name="T33" fmla="*/ 3 h 395"/>
                <a:gd name="T34" fmla="*/ 3 w 247"/>
                <a:gd name="T35" fmla="*/ 4 h 395"/>
                <a:gd name="T36" fmla="*/ 3 w 247"/>
                <a:gd name="T37" fmla="*/ 4 h 395"/>
                <a:gd name="T38" fmla="*/ 3 w 247"/>
                <a:gd name="T39" fmla="*/ 4 h 395"/>
                <a:gd name="T40" fmla="*/ 3 w 247"/>
                <a:gd name="T41" fmla="*/ 4 h 395"/>
                <a:gd name="T42" fmla="*/ 3 w 247"/>
                <a:gd name="T43" fmla="*/ 5 h 395"/>
                <a:gd name="T44" fmla="*/ 4 w 247"/>
                <a:gd name="T45" fmla="*/ 5 h 395"/>
                <a:gd name="T46" fmla="*/ 4 w 247"/>
                <a:gd name="T47" fmla="*/ 5 h 395"/>
                <a:gd name="T48" fmla="*/ 4 w 247"/>
                <a:gd name="T49" fmla="*/ 5 h 395"/>
                <a:gd name="T50" fmla="*/ 4 w 247"/>
                <a:gd name="T51" fmla="*/ 5 h 395"/>
                <a:gd name="T52" fmla="*/ 4 w 247"/>
                <a:gd name="T53" fmla="*/ 6 h 395"/>
                <a:gd name="T54" fmla="*/ 4 w 247"/>
                <a:gd name="T55" fmla="*/ 6 h 395"/>
                <a:gd name="T56" fmla="*/ 4 w 247"/>
                <a:gd name="T57" fmla="*/ 6 h 395"/>
                <a:gd name="T58" fmla="*/ 4 w 247"/>
                <a:gd name="T59" fmla="*/ 6 h 395"/>
                <a:gd name="T60" fmla="*/ 4 w 247"/>
                <a:gd name="T61" fmla="*/ 6 h 395"/>
                <a:gd name="T62" fmla="*/ 4 w 247"/>
                <a:gd name="T63" fmla="*/ 6 h 395"/>
                <a:gd name="T64" fmla="*/ 4 w 247"/>
                <a:gd name="T65" fmla="*/ 5 h 395"/>
                <a:gd name="T66" fmla="*/ 4 w 247"/>
                <a:gd name="T67" fmla="*/ 5 h 395"/>
                <a:gd name="T68" fmla="*/ 4 w 247"/>
                <a:gd name="T69" fmla="*/ 5 h 395"/>
                <a:gd name="T70" fmla="*/ 4 w 247"/>
                <a:gd name="T71" fmla="*/ 5 h 395"/>
                <a:gd name="T72" fmla="*/ 4 w 247"/>
                <a:gd name="T73" fmla="*/ 5 h 395"/>
                <a:gd name="T74" fmla="*/ 4 w 247"/>
                <a:gd name="T75" fmla="*/ 4 h 395"/>
                <a:gd name="T76" fmla="*/ 3 w 247"/>
                <a:gd name="T77" fmla="*/ 4 h 395"/>
                <a:gd name="T78" fmla="*/ 3 w 247"/>
                <a:gd name="T79" fmla="*/ 4 h 395"/>
                <a:gd name="T80" fmla="*/ 3 w 247"/>
                <a:gd name="T81" fmla="*/ 4 h 395"/>
                <a:gd name="T82" fmla="*/ 3 w 247"/>
                <a:gd name="T83" fmla="*/ 3 h 395"/>
                <a:gd name="T84" fmla="*/ 3 w 247"/>
                <a:gd name="T85" fmla="*/ 3 h 395"/>
                <a:gd name="T86" fmla="*/ 3 w 247"/>
                <a:gd name="T87" fmla="*/ 3 h 395"/>
                <a:gd name="T88" fmla="*/ 3 w 247"/>
                <a:gd name="T89" fmla="*/ 3 h 395"/>
                <a:gd name="T90" fmla="*/ 2 w 247"/>
                <a:gd name="T91" fmla="*/ 2 h 395"/>
                <a:gd name="T92" fmla="*/ 2 w 247"/>
                <a:gd name="T93" fmla="*/ 2 h 395"/>
                <a:gd name="T94" fmla="*/ 2 w 247"/>
                <a:gd name="T95" fmla="*/ 2 h 395"/>
                <a:gd name="T96" fmla="*/ 2 w 247"/>
                <a:gd name="T97" fmla="*/ 2 h 395"/>
                <a:gd name="T98" fmla="*/ 2 w 247"/>
                <a:gd name="T99" fmla="*/ 1 h 395"/>
                <a:gd name="T100" fmla="*/ 2 w 247"/>
                <a:gd name="T101" fmla="*/ 1 h 395"/>
                <a:gd name="T102" fmla="*/ 1 w 247"/>
                <a:gd name="T103" fmla="*/ 1 h 395"/>
                <a:gd name="T104" fmla="*/ 1 w 247"/>
                <a:gd name="T105" fmla="*/ 1 h 395"/>
                <a:gd name="T106" fmla="*/ 1 w 247"/>
                <a:gd name="T107" fmla="*/ 0 h 395"/>
                <a:gd name="T108" fmla="*/ 1 w 247"/>
                <a:gd name="T109" fmla="*/ 0 h 395"/>
                <a:gd name="T110" fmla="*/ 1 w 247"/>
                <a:gd name="T111" fmla="*/ 0 h 395"/>
                <a:gd name="T112" fmla="*/ 1 w 247"/>
                <a:gd name="T113" fmla="*/ 0 h 395"/>
                <a:gd name="T114" fmla="*/ 1 w 247"/>
                <a:gd name="T115" fmla="*/ 0 h 395"/>
                <a:gd name="T116" fmla="*/ 1 w 247"/>
                <a:gd name="T117" fmla="*/ 0 h 395"/>
                <a:gd name="T118" fmla="*/ 0 w 247"/>
                <a:gd name="T119" fmla="*/ 0 h 3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7"/>
                <a:gd name="T181" fmla="*/ 0 h 395"/>
                <a:gd name="T182" fmla="*/ 247 w 247"/>
                <a:gd name="T183" fmla="*/ 395 h 3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7" h="395">
                  <a:moveTo>
                    <a:pt x="0" y="8"/>
                  </a:moveTo>
                  <a:lnTo>
                    <a:pt x="0" y="8"/>
                  </a:lnTo>
                  <a:lnTo>
                    <a:pt x="2" y="13"/>
                  </a:lnTo>
                  <a:lnTo>
                    <a:pt x="6" y="17"/>
                  </a:lnTo>
                  <a:lnTo>
                    <a:pt x="11" y="27"/>
                  </a:lnTo>
                  <a:lnTo>
                    <a:pt x="13" y="31"/>
                  </a:lnTo>
                  <a:lnTo>
                    <a:pt x="15" y="34"/>
                  </a:lnTo>
                  <a:lnTo>
                    <a:pt x="19" y="40"/>
                  </a:lnTo>
                  <a:lnTo>
                    <a:pt x="23" y="46"/>
                  </a:lnTo>
                  <a:lnTo>
                    <a:pt x="26" y="51"/>
                  </a:lnTo>
                  <a:lnTo>
                    <a:pt x="30" y="57"/>
                  </a:lnTo>
                  <a:lnTo>
                    <a:pt x="34" y="65"/>
                  </a:lnTo>
                  <a:lnTo>
                    <a:pt x="38" y="70"/>
                  </a:lnTo>
                  <a:lnTo>
                    <a:pt x="42" y="78"/>
                  </a:lnTo>
                  <a:lnTo>
                    <a:pt x="45" y="86"/>
                  </a:lnTo>
                  <a:lnTo>
                    <a:pt x="49" y="93"/>
                  </a:lnTo>
                  <a:lnTo>
                    <a:pt x="55" y="101"/>
                  </a:lnTo>
                  <a:lnTo>
                    <a:pt x="61" y="108"/>
                  </a:lnTo>
                  <a:lnTo>
                    <a:pt x="64" y="114"/>
                  </a:lnTo>
                  <a:lnTo>
                    <a:pt x="70" y="124"/>
                  </a:lnTo>
                  <a:lnTo>
                    <a:pt x="76" y="133"/>
                  </a:lnTo>
                  <a:lnTo>
                    <a:pt x="80" y="141"/>
                  </a:lnTo>
                  <a:lnTo>
                    <a:pt x="85" y="148"/>
                  </a:lnTo>
                  <a:lnTo>
                    <a:pt x="89" y="158"/>
                  </a:lnTo>
                  <a:lnTo>
                    <a:pt x="95" y="167"/>
                  </a:lnTo>
                  <a:lnTo>
                    <a:pt x="101" y="175"/>
                  </a:lnTo>
                  <a:lnTo>
                    <a:pt x="106" y="185"/>
                  </a:lnTo>
                  <a:lnTo>
                    <a:pt x="110" y="194"/>
                  </a:lnTo>
                  <a:lnTo>
                    <a:pt x="118" y="204"/>
                  </a:lnTo>
                  <a:lnTo>
                    <a:pt x="122" y="211"/>
                  </a:lnTo>
                  <a:lnTo>
                    <a:pt x="127" y="221"/>
                  </a:lnTo>
                  <a:lnTo>
                    <a:pt x="131" y="228"/>
                  </a:lnTo>
                  <a:lnTo>
                    <a:pt x="137" y="238"/>
                  </a:lnTo>
                  <a:lnTo>
                    <a:pt x="142" y="247"/>
                  </a:lnTo>
                  <a:lnTo>
                    <a:pt x="146" y="255"/>
                  </a:lnTo>
                  <a:lnTo>
                    <a:pt x="152" y="264"/>
                  </a:lnTo>
                  <a:lnTo>
                    <a:pt x="158" y="274"/>
                  </a:lnTo>
                  <a:lnTo>
                    <a:pt x="161" y="281"/>
                  </a:lnTo>
                  <a:lnTo>
                    <a:pt x="167" y="289"/>
                  </a:lnTo>
                  <a:lnTo>
                    <a:pt x="171" y="297"/>
                  </a:lnTo>
                  <a:lnTo>
                    <a:pt x="175" y="304"/>
                  </a:lnTo>
                  <a:lnTo>
                    <a:pt x="180" y="312"/>
                  </a:lnTo>
                  <a:lnTo>
                    <a:pt x="184" y="319"/>
                  </a:lnTo>
                  <a:lnTo>
                    <a:pt x="188" y="327"/>
                  </a:lnTo>
                  <a:lnTo>
                    <a:pt x="194" y="335"/>
                  </a:lnTo>
                  <a:lnTo>
                    <a:pt x="196" y="340"/>
                  </a:lnTo>
                  <a:lnTo>
                    <a:pt x="199" y="346"/>
                  </a:lnTo>
                  <a:lnTo>
                    <a:pt x="203" y="352"/>
                  </a:lnTo>
                  <a:lnTo>
                    <a:pt x="207" y="357"/>
                  </a:lnTo>
                  <a:lnTo>
                    <a:pt x="209" y="363"/>
                  </a:lnTo>
                  <a:lnTo>
                    <a:pt x="211" y="367"/>
                  </a:lnTo>
                  <a:lnTo>
                    <a:pt x="215" y="373"/>
                  </a:lnTo>
                  <a:lnTo>
                    <a:pt x="217" y="376"/>
                  </a:lnTo>
                  <a:lnTo>
                    <a:pt x="220" y="384"/>
                  </a:lnTo>
                  <a:lnTo>
                    <a:pt x="224" y="390"/>
                  </a:lnTo>
                  <a:lnTo>
                    <a:pt x="226" y="392"/>
                  </a:lnTo>
                  <a:lnTo>
                    <a:pt x="228" y="394"/>
                  </a:lnTo>
                  <a:lnTo>
                    <a:pt x="230" y="395"/>
                  </a:lnTo>
                  <a:lnTo>
                    <a:pt x="236" y="395"/>
                  </a:lnTo>
                  <a:lnTo>
                    <a:pt x="239" y="395"/>
                  </a:lnTo>
                  <a:lnTo>
                    <a:pt x="247" y="395"/>
                  </a:lnTo>
                  <a:lnTo>
                    <a:pt x="247" y="394"/>
                  </a:lnTo>
                  <a:lnTo>
                    <a:pt x="245" y="390"/>
                  </a:lnTo>
                  <a:lnTo>
                    <a:pt x="243" y="386"/>
                  </a:lnTo>
                  <a:lnTo>
                    <a:pt x="237" y="380"/>
                  </a:lnTo>
                  <a:lnTo>
                    <a:pt x="234" y="373"/>
                  </a:lnTo>
                  <a:lnTo>
                    <a:pt x="230" y="367"/>
                  </a:lnTo>
                  <a:lnTo>
                    <a:pt x="228" y="361"/>
                  </a:lnTo>
                  <a:lnTo>
                    <a:pt x="224" y="356"/>
                  </a:lnTo>
                  <a:lnTo>
                    <a:pt x="222" y="352"/>
                  </a:lnTo>
                  <a:lnTo>
                    <a:pt x="217" y="344"/>
                  </a:lnTo>
                  <a:lnTo>
                    <a:pt x="215" y="338"/>
                  </a:lnTo>
                  <a:lnTo>
                    <a:pt x="209" y="333"/>
                  </a:lnTo>
                  <a:lnTo>
                    <a:pt x="207" y="325"/>
                  </a:lnTo>
                  <a:lnTo>
                    <a:pt x="201" y="319"/>
                  </a:lnTo>
                  <a:lnTo>
                    <a:pt x="198" y="312"/>
                  </a:lnTo>
                  <a:lnTo>
                    <a:pt x="192" y="304"/>
                  </a:lnTo>
                  <a:lnTo>
                    <a:pt x="188" y="297"/>
                  </a:lnTo>
                  <a:lnTo>
                    <a:pt x="182" y="287"/>
                  </a:lnTo>
                  <a:lnTo>
                    <a:pt x="179" y="280"/>
                  </a:lnTo>
                  <a:lnTo>
                    <a:pt x="173" y="270"/>
                  </a:lnTo>
                  <a:lnTo>
                    <a:pt x="167" y="262"/>
                  </a:lnTo>
                  <a:lnTo>
                    <a:pt x="161" y="255"/>
                  </a:lnTo>
                  <a:lnTo>
                    <a:pt x="158" y="245"/>
                  </a:lnTo>
                  <a:lnTo>
                    <a:pt x="152" y="236"/>
                  </a:lnTo>
                  <a:lnTo>
                    <a:pt x="146" y="228"/>
                  </a:lnTo>
                  <a:lnTo>
                    <a:pt x="141" y="219"/>
                  </a:lnTo>
                  <a:lnTo>
                    <a:pt x="137" y="209"/>
                  </a:lnTo>
                  <a:lnTo>
                    <a:pt x="131" y="200"/>
                  </a:lnTo>
                  <a:lnTo>
                    <a:pt x="125" y="192"/>
                  </a:lnTo>
                  <a:lnTo>
                    <a:pt x="120" y="183"/>
                  </a:lnTo>
                  <a:lnTo>
                    <a:pt x="114" y="173"/>
                  </a:lnTo>
                  <a:lnTo>
                    <a:pt x="108" y="164"/>
                  </a:lnTo>
                  <a:lnTo>
                    <a:pt x="103" y="156"/>
                  </a:lnTo>
                  <a:lnTo>
                    <a:pt x="99" y="147"/>
                  </a:lnTo>
                  <a:lnTo>
                    <a:pt x="93" y="137"/>
                  </a:lnTo>
                  <a:lnTo>
                    <a:pt x="89" y="128"/>
                  </a:lnTo>
                  <a:lnTo>
                    <a:pt x="83" y="122"/>
                  </a:lnTo>
                  <a:lnTo>
                    <a:pt x="78" y="112"/>
                  </a:lnTo>
                  <a:lnTo>
                    <a:pt x="74" y="103"/>
                  </a:lnTo>
                  <a:lnTo>
                    <a:pt x="68" y="95"/>
                  </a:lnTo>
                  <a:lnTo>
                    <a:pt x="63" y="88"/>
                  </a:lnTo>
                  <a:lnTo>
                    <a:pt x="59" y="80"/>
                  </a:lnTo>
                  <a:lnTo>
                    <a:pt x="55" y="72"/>
                  </a:lnTo>
                  <a:lnTo>
                    <a:pt x="49" y="65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8" y="46"/>
                  </a:lnTo>
                  <a:lnTo>
                    <a:pt x="34" y="40"/>
                  </a:lnTo>
                  <a:lnTo>
                    <a:pt x="32" y="34"/>
                  </a:lnTo>
                  <a:lnTo>
                    <a:pt x="28" y="29"/>
                  </a:lnTo>
                  <a:lnTo>
                    <a:pt x="26" y="23"/>
                  </a:lnTo>
                  <a:lnTo>
                    <a:pt x="23" y="19"/>
                  </a:lnTo>
                  <a:lnTo>
                    <a:pt x="21" y="15"/>
                  </a:lnTo>
                  <a:lnTo>
                    <a:pt x="15" y="8"/>
                  </a:lnTo>
                  <a:lnTo>
                    <a:pt x="13" y="4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39" name="Freeform 393"/>
            <p:cNvSpPr>
              <a:spLocks/>
            </p:cNvSpPr>
            <p:nvPr/>
          </p:nvSpPr>
          <p:spPr bwMode="auto">
            <a:xfrm>
              <a:off x="5075" y="3145"/>
              <a:ext cx="141" cy="110"/>
            </a:xfrm>
            <a:custGeom>
              <a:avLst/>
              <a:gdLst>
                <a:gd name="T0" fmla="*/ 5 w 281"/>
                <a:gd name="T1" fmla="*/ 1 h 219"/>
                <a:gd name="T2" fmla="*/ 5 w 281"/>
                <a:gd name="T3" fmla="*/ 1 h 219"/>
                <a:gd name="T4" fmla="*/ 5 w 281"/>
                <a:gd name="T5" fmla="*/ 1 h 219"/>
                <a:gd name="T6" fmla="*/ 5 w 281"/>
                <a:gd name="T7" fmla="*/ 1 h 219"/>
                <a:gd name="T8" fmla="*/ 5 w 281"/>
                <a:gd name="T9" fmla="*/ 1 h 219"/>
                <a:gd name="T10" fmla="*/ 5 w 281"/>
                <a:gd name="T11" fmla="*/ 1 h 219"/>
                <a:gd name="T12" fmla="*/ 4 w 281"/>
                <a:gd name="T13" fmla="*/ 1 h 219"/>
                <a:gd name="T14" fmla="*/ 4 w 281"/>
                <a:gd name="T15" fmla="*/ 1 h 219"/>
                <a:gd name="T16" fmla="*/ 4 w 281"/>
                <a:gd name="T17" fmla="*/ 1 h 219"/>
                <a:gd name="T18" fmla="*/ 4 w 281"/>
                <a:gd name="T19" fmla="*/ 1 h 219"/>
                <a:gd name="T20" fmla="*/ 4 w 281"/>
                <a:gd name="T21" fmla="*/ 1 h 219"/>
                <a:gd name="T22" fmla="*/ 4 w 281"/>
                <a:gd name="T23" fmla="*/ 1 h 219"/>
                <a:gd name="T24" fmla="*/ 4 w 281"/>
                <a:gd name="T25" fmla="*/ 2 h 219"/>
                <a:gd name="T26" fmla="*/ 4 w 281"/>
                <a:gd name="T27" fmla="*/ 2 h 219"/>
                <a:gd name="T28" fmla="*/ 4 w 281"/>
                <a:gd name="T29" fmla="*/ 2 h 219"/>
                <a:gd name="T30" fmla="*/ 4 w 281"/>
                <a:gd name="T31" fmla="*/ 2 h 219"/>
                <a:gd name="T32" fmla="*/ 3 w 281"/>
                <a:gd name="T33" fmla="*/ 2 h 219"/>
                <a:gd name="T34" fmla="*/ 3 w 281"/>
                <a:gd name="T35" fmla="*/ 2 h 219"/>
                <a:gd name="T36" fmla="*/ 3 w 281"/>
                <a:gd name="T37" fmla="*/ 2 h 219"/>
                <a:gd name="T38" fmla="*/ 3 w 281"/>
                <a:gd name="T39" fmla="*/ 2 h 219"/>
                <a:gd name="T40" fmla="*/ 3 w 281"/>
                <a:gd name="T41" fmla="*/ 2 h 219"/>
                <a:gd name="T42" fmla="*/ 3 w 281"/>
                <a:gd name="T43" fmla="*/ 2 h 219"/>
                <a:gd name="T44" fmla="*/ 3 w 281"/>
                <a:gd name="T45" fmla="*/ 2 h 219"/>
                <a:gd name="T46" fmla="*/ 3 w 281"/>
                <a:gd name="T47" fmla="*/ 2 h 219"/>
                <a:gd name="T48" fmla="*/ 3 w 281"/>
                <a:gd name="T49" fmla="*/ 2 h 219"/>
                <a:gd name="T50" fmla="*/ 3 w 281"/>
                <a:gd name="T51" fmla="*/ 2 h 219"/>
                <a:gd name="T52" fmla="*/ 3 w 281"/>
                <a:gd name="T53" fmla="*/ 2 h 219"/>
                <a:gd name="T54" fmla="*/ 2 w 281"/>
                <a:gd name="T55" fmla="*/ 3 h 219"/>
                <a:gd name="T56" fmla="*/ 2 w 281"/>
                <a:gd name="T57" fmla="*/ 3 h 219"/>
                <a:gd name="T58" fmla="*/ 2 w 281"/>
                <a:gd name="T59" fmla="*/ 3 h 219"/>
                <a:gd name="T60" fmla="*/ 2 w 281"/>
                <a:gd name="T61" fmla="*/ 3 h 219"/>
                <a:gd name="T62" fmla="*/ 2 w 281"/>
                <a:gd name="T63" fmla="*/ 3 h 219"/>
                <a:gd name="T64" fmla="*/ 2 w 281"/>
                <a:gd name="T65" fmla="*/ 3 h 219"/>
                <a:gd name="T66" fmla="*/ 2 w 281"/>
                <a:gd name="T67" fmla="*/ 3 h 219"/>
                <a:gd name="T68" fmla="*/ 2 w 281"/>
                <a:gd name="T69" fmla="*/ 3 h 219"/>
                <a:gd name="T70" fmla="*/ 2 w 281"/>
                <a:gd name="T71" fmla="*/ 3 h 219"/>
                <a:gd name="T72" fmla="*/ 2 w 281"/>
                <a:gd name="T73" fmla="*/ 3 h 219"/>
                <a:gd name="T74" fmla="*/ 2 w 281"/>
                <a:gd name="T75" fmla="*/ 3 h 219"/>
                <a:gd name="T76" fmla="*/ 1 w 281"/>
                <a:gd name="T77" fmla="*/ 3 h 219"/>
                <a:gd name="T78" fmla="*/ 1 w 281"/>
                <a:gd name="T79" fmla="*/ 3 h 219"/>
                <a:gd name="T80" fmla="*/ 1 w 281"/>
                <a:gd name="T81" fmla="*/ 3 h 219"/>
                <a:gd name="T82" fmla="*/ 1 w 281"/>
                <a:gd name="T83" fmla="*/ 3 h 219"/>
                <a:gd name="T84" fmla="*/ 1 w 281"/>
                <a:gd name="T85" fmla="*/ 4 h 219"/>
                <a:gd name="T86" fmla="*/ 1 w 281"/>
                <a:gd name="T87" fmla="*/ 4 h 219"/>
                <a:gd name="T88" fmla="*/ 1 w 281"/>
                <a:gd name="T89" fmla="*/ 4 h 219"/>
                <a:gd name="T90" fmla="*/ 1 w 281"/>
                <a:gd name="T91" fmla="*/ 4 h 219"/>
                <a:gd name="T92" fmla="*/ 1 w 281"/>
                <a:gd name="T93" fmla="*/ 4 h 219"/>
                <a:gd name="T94" fmla="*/ 1 w 281"/>
                <a:gd name="T95" fmla="*/ 4 h 219"/>
                <a:gd name="T96" fmla="*/ 1 w 281"/>
                <a:gd name="T97" fmla="*/ 4 h 219"/>
                <a:gd name="T98" fmla="*/ 1 w 281"/>
                <a:gd name="T99" fmla="*/ 4 h 219"/>
                <a:gd name="T100" fmla="*/ 1 w 281"/>
                <a:gd name="T101" fmla="*/ 4 h 219"/>
                <a:gd name="T102" fmla="*/ 0 w 281"/>
                <a:gd name="T103" fmla="*/ 4 h 219"/>
                <a:gd name="T104" fmla="*/ 5 w 281"/>
                <a:gd name="T105" fmla="*/ 0 h 219"/>
                <a:gd name="T106" fmla="*/ 5 w 281"/>
                <a:gd name="T107" fmla="*/ 1 h 219"/>
                <a:gd name="T108" fmla="*/ 5 w 281"/>
                <a:gd name="T109" fmla="*/ 1 h 2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1"/>
                <a:gd name="T166" fmla="*/ 0 h 219"/>
                <a:gd name="T167" fmla="*/ 281 w 281"/>
                <a:gd name="T168" fmla="*/ 219 h 2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1" h="219">
                  <a:moveTo>
                    <a:pt x="281" y="21"/>
                  </a:moveTo>
                  <a:lnTo>
                    <a:pt x="277" y="21"/>
                  </a:lnTo>
                  <a:lnTo>
                    <a:pt x="274" y="23"/>
                  </a:lnTo>
                  <a:lnTo>
                    <a:pt x="270" y="25"/>
                  </a:lnTo>
                  <a:lnTo>
                    <a:pt x="266" y="30"/>
                  </a:lnTo>
                  <a:lnTo>
                    <a:pt x="258" y="34"/>
                  </a:lnTo>
                  <a:lnTo>
                    <a:pt x="251" y="38"/>
                  </a:lnTo>
                  <a:lnTo>
                    <a:pt x="241" y="44"/>
                  </a:lnTo>
                  <a:lnTo>
                    <a:pt x="234" y="51"/>
                  </a:lnTo>
                  <a:lnTo>
                    <a:pt x="228" y="55"/>
                  </a:lnTo>
                  <a:lnTo>
                    <a:pt x="222" y="59"/>
                  </a:lnTo>
                  <a:lnTo>
                    <a:pt x="218" y="63"/>
                  </a:lnTo>
                  <a:lnTo>
                    <a:pt x="213" y="66"/>
                  </a:lnTo>
                  <a:lnTo>
                    <a:pt x="207" y="70"/>
                  </a:lnTo>
                  <a:lnTo>
                    <a:pt x="201" y="74"/>
                  </a:lnTo>
                  <a:lnTo>
                    <a:pt x="196" y="78"/>
                  </a:lnTo>
                  <a:lnTo>
                    <a:pt x="190" y="84"/>
                  </a:lnTo>
                  <a:lnTo>
                    <a:pt x="184" y="87"/>
                  </a:lnTo>
                  <a:lnTo>
                    <a:pt x="178" y="91"/>
                  </a:lnTo>
                  <a:lnTo>
                    <a:pt x="173" y="95"/>
                  </a:lnTo>
                  <a:lnTo>
                    <a:pt x="167" y="101"/>
                  </a:lnTo>
                  <a:lnTo>
                    <a:pt x="161" y="105"/>
                  </a:lnTo>
                  <a:lnTo>
                    <a:pt x="156" y="110"/>
                  </a:lnTo>
                  <a:lnTo>
                    <a:pt x="148" y="114"/>
                  </a:lnTo>
                  <a:lnTo>
                    <a:pt x="144" y="120"/>
                  </a:lnTo>
                  <a:lnTo>
                    <a:pt x="137" y="124"/>
                  </a:lnTo>
                  <a:lnTo>
                    <a:pt x="131" y="127"/>
                  </a:lnTo>
                  <a:lnTo>
                    <a:pt x="125" y="133"/>
                  </a:lnTo>
                  <a:lnTo>
                    <a:pt x="120" y="137"/>
                  </a:lnTo>
                  <a:lnTo>
                    <a:pt x="114" y="141"/>
                  </a:lnTo>
                  <a:lnTo>
                    <a:pt x="106" y="146"/>
                  </a:lnTo>
                  <a:lnTo>
                    <a:pt x="101" y="150"/>
                  </a:lnTo>
                  <a:lnTo>
                    <a:pt x="97" y="156"/>
                  </a:lnTo>
                  <a:lnTo>
                    <a:pt x="91" y="160"/>
                  </a:lnTo>
                  <a:lnTo>
                    <a:pt x="85" y="163"/>
                  </a:lnTo>
                  <a:lnTo>
                    <a:pt x="80" y="167"/>
                  </a:lnTo>
                  <a:lnTo>
                    <a:pt x="74" y="173"/>
                  </a:lnTo>
                  <a:lnTo>
                    <a:pt x="70" y="177"/>
                  </a:lnTo>
                  <a:lnTo>
                    <a:pt x="64" y="181"/>
                  </a:lnTo>
                  <a:lnTo>
                    <a:pt x="61" y="184"/>
                  </a:lnTo>
                  <a:lnTo>
                    <a:pt x="57" y="188"/>
                  </a:lnTo>
                  <a:lnTo>
                    <a:pt x="51" y="190"/>
                  </a:lnTo>
                  <a:lnTo>
                    <a:pt x="45" y="194"/>
                  </a:lnTo>
                  <a:lnTo>
                    <a:pt x="42" y="196"/>
                  </a:lnTo>
                  <a:lnTo>
                    <a:pt x="38" y="200"/>
                  </a:lnTo>
                  <a:lnTo>
                    <a:pt x="32" y="205"/>
                  </a:lnTo>
                  <a:lnTo>
                    <a:pt x="26" y="209"/>
                  </a:lnTo>
                  <a:lnTo>
                    <a:pt x="23" y="213"/>
                  </a:lnTo>
                  <a:lnTo>
                    <a:pt x="19" y="217"/>
                  </a:lnTo>
                  <a:lnTo>
                    <a:pt x="17" y="219"/>
                  </a:lnTo>
                  <a:lnTo>
                    <a:pt x="0" y="205"/>
                  </a:lnTo>
                  <a:lnTo>
                    <a:pt x="274" y="0"/>
                  </a:lnTo>
                  <a:lnTo>
                    <a:pt x="281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40" name="Freeform 394"/>
            <p:cNvSpPr>
              <a:spLocks/>
            </p:cNvSpPr>
            <p:nvPr/>
          </p:nvSpPr>
          <p:spPr bwMode="auto">
            <a:xfrm>
              <a:off x="4989" y="3095"/>
              <a:ext cx="176" cy="172"/>
            </a:xfrm>
            <a:custGeom>
              <a:avLst/>
              <a:gdLst>
                <a:gd name="T0" fmla="*/ 6 w 351"/>
                <a:gd name="T1" fmla="*/ 0 h 344"/>
                <a:gd name="T2" fmla="*/ 6 w 351"/>
                <a:gd name="T3" fmla="*/ 0 h 344"/>
                <a:gd name="T4" fmla="*/ 6 w 351"/>
                <a:gd name="T5" fmla="*/ 1 h 344"/>
                <a:gd name="T6" fmla="*/ 6 w 351"/>
                <a:gd name="T7" fmla="*/ 1 h 344"/>
                <a:gd name="T8" fmla="*/ 6 w 351"/>
                <a:gd name="T9" fmla="*/ 1 h 344"/>
                <a:gd name="T10" fmla="*/ 6 w 351"/>
                <a:gd name="T11" fmla="*/ 1 h 344"/>
                <a:gd name="T12" fmla="*/ 5 w 351"/>
                <a:gd name="T13" fmla="*/ 1 h 344"/>
                <a:gd name="T14" fmla="*/ 5 w 351"/>
                <a:gd name="T15" fmla="*/ 1 h 344"/>
                <a:gd name="T16" fmla="*/ 5 w 351"/>
                <a:gd name="T17" fmla="*/ 1 h 344"/>
                <a:gd name="T18" fmla="*/ 5 w 351"/>
                <a:gd name="T19" fmla="*/ 1 h 344"/>
                <a:gd name="T20" fmla="*/ 5 w 351"/>
                <a:gd name="T21" fmla="*/ 1 h 344"/>
                <a:gd name="T22" fmla="*/ 5 w 351"/>
                <a:gd name="T23" fmla="*/ 1 h 344"/>
                <a:gd name="T24" fmla="*/ 5 w 351"/>
                <a:gd name="T25" fmla="*/ 1 h 344"/>
                <a:gd name="T26" fmla="*/ 5 w 351"/>
                <a:gd name="T27" fmla="*/ 1 h 344"/>
                <a:gd name="T28" fmla="*/ 5 w 351"/>
                <a:gd name="T29" fmla="*/ 1 h 344"/>
                <a:gd name="T30" fmla="*/ 5 w 351"/>
                <a:gd name="T31" fmla="*/ 1 h 344"/>
                <a:gd name="T32" fmla="*/ 5 w 351"/>
                <a:gd name="T33" fmla="*/ 1 h 344"/>
                <a:gd name="T34" fmla="*/ 4 w 351"/>
                <a:gd name="T35" fmla="*/ 1 h 344"/>
                <a:gd name="T36" fmla="*/ 4 w 351"/>
                <a:gd name="T37" fmla="*/ 1 h 344"/>
                <a:gd name="T38" fmla="*/ 4 w 351"/>
                <a:gd name="T39" fmla="*/ 1 h 344"/>
                <a:gd name="T40" fmla="*/ 4 w 351"/>
                <a:gd name="T41" fmla="*/ 1 h 344"/>
                <a:gd name="T42" fmla="*/ 4 w 351"/>
                <a:gd name="T43" fmla="*/ 1 h 344"/>
                <a:gd name="T44" fmla="*/ 4 w 351"/>
                <a:gd name="T45" fmla="*/ 1 h 344"/>
                <a:gd name="T46" fmla="*/ 4 w 351"/>
                <a:gd name="T47" fmla="*/ 1 h 344"/>
                <a:gd name="T48" fmla="*/ 4 w 351"/>
                <a:gd name="T49" fmla="*/ 3 h 344"/>
                <a:gd name="T50" fmla="*/ 3 w 351"/>
                <a:gd name="T51" fmla="*/ 3 h 344"/>
                <a:gd name="T52" fmla="*/ 3 w 351"/>
                <a:gd name="T53" fmla="*/ 3 h 344"/>
                <a:gd name="T54" fmla="*/ 3 w 351"/>
                <a:gd name="T55" fmla="*/ 3 h 344"/>
                <a:gd name="T56" fmla="*/ 3 w 351"/>
                <a:gd name="T57" fmla="*/ 3 h 344"/>
                <a:gd name="T58" fmla="*/ 3 w 351"/>
                <a:gd name="T59" fmla="*/ 3 h 344"/>
                <a:gd name="T60" fmla="*/ 3 w 351"/>
                <a:gd name="T61" fmla="*/ 3 h 344"/>
                <a:gd name="T62" fmla="*/ 3 w 351"/>
                <a:gd name="T63" fmla="*/ 3 h 344"/>
                <a:gd name="T64" fmla="*/ 3 w 351"/>
                <a:gd name="T65" fmla="*/ 3 h 344"/>
                <a:gd name="T66" fmla="*/ 3 w 351"/>
                <a:gd name="T67" fmla="*/ 3 h 344"/>
                <a:gd name="T68" fmla="*/ 2 w 351"/>
                <a:gd name="T69" fmla="*/ 3 h 344"/>
                <a:gd name="T70" fmla="*/ 2 w 351"/>
                <a:gd name="T71" fmla="*/ 3 h 344"/>
                <a:gd name="T72" fmla="*/ 2 w 351"/>
                <a:gd name="T73" fmla="*/ 3 h 344"/>
                <a:gd name="T74" fmla="*/ 2 w 351"/>
                <a:gd name="T75" fmla="*/ 3 h 344"/>
                <a:gd name="T76" fmla="*/ 2 w 351"/>
                <a:gd name="T77" fmla="*/ 3 h 344"/>
                <a:gd name="T78" fmla="*/ 2 w 351"/>
                <a:gd name="T79" fmla="*/ 3 h 344"/>
                <a:gd name="T80" fmla="*/ 2 w 351"/>
                <a:gd name="T81" fmla="*/ 3 h 344"/>
                <a:gd name="T82" fmla="*/ 2 w 351"/>
                <a:gd name="T83" fmla="*/ 3 h 344"/>
                <a:gd name="T84" fmla="*/ 2 w 351"/>
                <a:gd name="T85" fmla="*/ 5 h 344"/>
                <a:gd name="T86" fmla="*/ 1 w 351"/>
                <a:gd name="T87" fmla="*/ 5 h 344"/>
                <a:gd name="T88" fmla="*/ 1 w 351"/>
                <a:gd name="T89" fmla="*/ 5 h 344"/>
                <a:gd name="T90" fmla="*/ 1 w 351"/>
                <a:gd name="T91" fmla="*/ 5 h 344"/>
                <a:gd name="T92" fmla="*/ 1 w 351"/>
                <a:gd name="T93" fmla="*/ 5 h 344"/>
                <a:gd name="T94" fmla="*/ 1 w 351"/>
                <a:gd name="T95" fmla="*/ 5 h 344"/>
                <a:gd name="T96" fmla="*/ 1 w 351"/>
                <a:gd name="T97" fmla="*/ 5 h 344"/>
                <a:gd name="T98" fmla="*/ 1 w 351"/>
                <a:gd name="T99" fmla="*/ 5 h 344"/>
                <a:gd name="T100" fmla="*/ 1 w 351"/>
                <a:gd name="T101" fmla="*/ 5 h 344"/>
                <a:gd name="T102" fmla="*/ 1 w 351"/>
                <a:gd name="T103" fmla="*/ 5 h 344"/>
                <a:gd name="T104" fmla="*/ 1 w 351"/>
                <a:gd name="T105" fmla="*/ 5 h 344"/>
                <a:gd name="T106" fmla="*/ 1 w 351"/>
                <a:gd name="T107" fmla="*/ 5 h 344"/>
                <a:gd name="T108" fmla="*/ 1 w 351"/>
                <a:gd name="T109" fmla="*/ 5 h 344"/>
                <a:gd name="T110" fmla="*/ 0 w 351"/>
                <a:gd name="T111" fmla="*/ 5 h 344"/>
                <a:gd name="T112" fmla="*/ 6 w 351"/>
                <a:gd name="T113" fmla="*/ 1 h 344"/>
                <a:gd name="T114" fmla="*/ 6 w 351"/>
                <a:gd name="T115" fmla="*/ 0 h 344"/>
                <a:gd name="T116" fmla="*/ 6 w 351"/>
                <a:gd name="T117" fmla="*/ 0 h 3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51"/>
                <a:gd name="T178" fmla="*/ 0 h 344"/>
                <a:gd name="T179" fmla="*/ 351 w 351"/>
                <a:gd name="T180" fmla="*/ 344 h 3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51" h="344">
                  <a:moveTo>
                    <a:pt x="344" y="0"/>
                  </a:moveTo>
                  <a:lnTo>
                    <a:pt x="342" y="0"/>
                  </a:lnTo>
                  <a:lnTo>
                    <a:pt x="338" y="4"/>
                  </a:lnTo>
                  <a:lnTo>
                    <a:pt x="332" y="8"/>
                  </a:lnTo>
                  <a:lnTo>
                    <a:pt x="325" y="14"/>
                  </a:lnTo>
                  <a:lnTo>
                    <a:pt x="321" y="17"/>
                  </a:lnTo>
                  <a:lnTo>
                    <a:pt x="317" y="21"/>
                  </a:lnTo>
                  <a:lnTo>
                    <a:pt x="312" y="25"/>
                  </a:lnTo>
                  <a:lnTo>
                    <a:pt x="308" y="31"/>
                  </a:lnTo>
                  <a:lnTo>
                    <a:pt x="302" y="34"/>
                  </a:lnTo>
                  <a:lnTo>
                    <a:pt x="296" y="38"/>
                  </a:lnTo>
                  <a:lnTo>
                    <a:pt x="291" y="46"/>
                  </a:lnTo>
                  <a:lnTo>
                    <a:pt x="287" y="52"/>
                  </a:lnTo>
                  <a:lnTo>
                    <a:pt x="279" y="55"/>
                  </a:lnTo>
                  <a:lnTo>
                    <a:pt x="272" y="61"/>
                  </a:lnTo>
                  <a:lnTo>
                    <a:pt x="266" y="67"/>
                  </a:lnTo>
                  <a:lnTo>
                    <a:pt x="258" y="74"/>
                  </a:lnTo>
                  <a:lnTo>
                    <a:pt x="251" y="82"/>
                  </a:lnTo>
                  <a:lnTo>
                    <a:pt x="245" y="88"/>
                  </a:lnTo>
                  <a:lnTo>
                    <a:pt x="237" y="95"/>
                  </a:lnTo>
                  <a:lnTo>
                    <a:pt x="232" y="101"/>
                  </a:lnTo>
                  <a:lnTo>
                    <a:pt x="224" y="109"/>
                  </a:lnTo>
                  <a:lnTo>
                    <a:pt x="217" y="116"/>
                  </a:lnTo>
                  <a:lnTo>
                    <a:pt x="209" y="124"/>
                  </a:lnTo>
                  <a:lnTo>
                    <a:pt x="201" y="131"/>
                  </a:lnTo>
                  <a:lnTo>
                    <a:pt x="192" y="139"/>
                  </a:lnTo>
                  <a:lnTo>
                    <a:pt x="184" y="147"/>
                  </a:lnTo>
                  <a:lnTo>
                    <a:pt x="177" y="154"/>
                  </a:lnTo>
                  <a:lnTo>
                    <a:pt x="169" y="162"/>
                  </a:lnTo>
                  <a:lnTo>
                    <a:pt x="161" y="167"/>
                  </a:lnTo>
                  <a:lnTo>
                    <a:pt x="154" y="175"/>
                  </a:lnTo>
                  <a:lnTo>
                    <a:pt x="146" y="183"/>
                  </a:lnTo>
                  <a:lnTo>
                    <a:pt x="139" y="190"/>
                  </a:lnTo>
                  <a:lnTo>
                    <a:pt x="131" y="196"/>
                  </a:lnTo>
                  <a:lnTo>
                    <a:pt x="123" y="204"/>
                  </a:lnTo>
                  <a:lnTo>
                    <a:pt x="116" y="211"/>
                  </a:lnTo>
                  <a:lnTo>
                    <a:pt x="108" y="219"/>
                  </a:lnTo>
                  <a:lnTo>
                    <a:pt x="101" y="226"/>
                  </a:lnTo>
                  <a:lnTo>
                    <a:pt x="93" y="232"/>
                  </a:lnTo>
                  <a:lnTo>
                    <a:pt x="87" y="240"/>
                  </a:lnTo>
                  <a:lnTo>
                    <a:pt x="80" y="245"/>
                  </a:lnTo>
                  <a:lnTo>
                    <a:pt x="74" y="251"/>
                  </a:lnTo>
                  <a:lnTo>
                    <a:pt x="68" y="259"/>
                  </a:lnTo>
                  <a:lnTo>
                    <a:pt x="61" y="264"/>
                  </a:lnTo>
                  <a:lnTo>
                    <a:pt x="57" y="272"/>
                  </a:lnTo>
                  <a:lnTo>
                    <a:pt x="49" y="276"/>
                  </a:lnTo>
                  <a:lnTo>
                    <a:pt x="44" y="282"/>
                  </a:lnTo>
                  <a:lnTo>
                    <a:pt x="40" y="285"/>
                  </a:lnTo>
                  <a:lnTo>
                    <a:pt x="36" y="291"/>
                  </a:lnTo>
                  <a:lnTo>
                    <a:pt x="26" y="299"/>
                  </a:lnTo>
                  <a:lnTo>
                    <a:pt x="19" y="306"/>
                  </a:lnTo>
                  <a:lnTo>
                    <a:pt x="13" y="312"/>
                  </a:lnTo>
                  <a:lnTo>
                    <a:pt x="9" y="318"/>
                  </a:lnTo>
                  <a:lnTo>
                    <a:pt x="6" y="320"/>
                  </a:lnTo>
                  <a:lnTo>
                    <a:pt x="6" y="321"/>
                  </a:lnTo>
                  <a:lnTo>
                    <a:pt x="0" y="344"/>
                  </a:lnTo>
                  <a:lnTo>
                    <a:pt x="351" y="14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41" name="Freeform 395"/>
            <p:cNvSpPr>
              <a:spLocks/>
            </p:cNvSpPr>
            <p:nvPr/>
          </p:nvSpPr>
          <p:spPr bwMode="auto">
            <a:xfrm>
              <a:off x="4711" y="3336"/>
              <a:ext cx="173" cy="121"/>
            </a:xfrm>
            <a:custGeom>
              <a:avLst/>
              <a:gdLst>
                <a:gd name="T0" fmla="*/ 5 w 346"/>
                <a:gd name="T1" fmla="*/ 0 h 241"/>
                <a:gd name="T2" fmla="*/ 5 w 346"/>
                <a:gd name="T3" fmla="*/ 1 h 241"/>
                <a:gd name="T4" fmla="*/ 5 w 346"/>
                <a:gd name="T5" fmla="*/ 1 h 241"/>
                <a:gd name="T6" fmla="*/ 5 w 346"/>
                <a:gd name="T7" fmla="*/ 1 h 241"/>
                <a:gd name="T8" fmla="*/ 5 w 346"/>
                <a:gd name="T9" fmla="*/ 1 h 241"/>
                <a:gd name="T10" fmla="*/ 5 w 346"/>
                <a:gd name="T11" fmla="*/ 1 h 241"/>
                <a:gd name="T12" fmla="*/ 5 w 346"/>
                <a:gd name="T13" fmla="*/ 1 h 241"/>
                <a:gd name="T14" fmla="*/ 5 w 346"/>
                <a:gd name="T15" fmla="*/ 1 h 241"/>
                <a:gd name="T16" fmla="*/ 5 w 346"/>
                <a:gd name="T17" fmla="*/ 1 h 241"/>
                <a:gd name="T18" fmla="*/ 5 w 346"/>
                <a:gd name="T19" fmla="*/ 1 h 241"/>
                <a:gd name="T20" fmla="*/ 5 w 346"/>
                <a:gd name="T21" fmla="*/ 1 h 241"/>
                <a:gd name="T22" fmla="*/ 5 w 346"/>
                <a:gd name="T23" fmla="*/ 1 h 241"/>
                <a:gd name="T24" fmla="*/ 5 w 346"/>
                <a:gd name="T25" fmla="*/ 1 h 241"/>
                <a:gd name="T26" fmla="*/ 5 w 346"/>
                <a:gd name="T27" fmla="*/ 1 h 241"/>
                <a:gd name="T28" fmla="*/ 4 w 346"/>
                <a:gd name="T29" fmla="*/ 1 h 241"/>
                <a:gd name="T30" fmla="*/ 3 w 346"/>
                <a:gd name="T31" fmla="*/ 1 h 241"/>
                <a:gd name="T32" fmla="*/ 3 w 346"/>
                <a:gd name="T33" fmla="*/ 1 h 241"/>
                <a:gd name="T34" fmla="*/ 3 w 346"/>
                <a:gd name="T35" fmla="*/ 1 h 241"/>
                <a:gd name="T36" fmla="*/ 3 w 346"/>
                <a:gd name="T37" fmla="*/ 1 h 241"/>
                <a:gd name="T38" fmla="*/ 3 w 346"/>
                <a:gd name="T39" fmla="*/ 2 h 241"/>
                <a:gd name="T40" fmla="*/ 3 w 346"/>
                <a:gd name="T41" fmla="*/ 2 h 241"/>
                <a:gd name="T42" fmla="*/ 3 w 346"/>
                <a:gd name="T43" fmla="*/ 2 h 241"/>
                <a:gd name="T44" fmla="*/ 3 w 346"/>
                <a:gd name="T45" fmla="*/ 2 h 241"/>
                <a:gd name="T46" fmla="*/ 3 w 346"/>
                <a:gd name="T47" fmla="*/ 2 h 241"/>
                <a:gd name="T48" fmla="*/ 3 w 346"/>
                <a:gd name="T49" fmla="*/ 2 h 241"/>
                <a:gd name="T50" fmla="*/ 3 w 346"/>
                <a:gd name="T51" fmla="*/ 2 h 241"/>
                <a:gd name="T52" fmla="*/ 3 w 346"/>
                <a:gd name="T53" fmla="*/ 2 h 241"/>
                <a:gd name="T54" fmla="*/ 3 w 346"/>
                <a:gd name="T55" fmla="*/ 2 h 241"/>
                <a:gd name="T56" fmla="*/ 3 w 346"/>
                <a:gd name="T57" fmla="*/ 2 h 241"/>
                <a:gd name="T58" fmla="*/ 3 w 346"/>
                <a:gd name="T59" fmla="*/ 2 h 241"/>
                <a:gd name="T60" fmla="*/ 3 w 346"/>
                <a:gd name="T61" fmla="*/ 2 h 241"/>
                <a:gd name="T62" fmla="*/ 3 w 346"/>
                <a:gd name="T63" fmla="*/ 2 h 241"/>
                <a:gd name="T64" fmla="*/ 1 w 346"/>
                <a:gd name="T65" fmla="*/ 3 h 241"/>
                <a:gd name="T66" fmla="*/ 1 w 346"/>
                <a:gd name="T67" fmla="*/ 3 h 241"/>
                <a:gd name="T68" fmla="*/ 1 w 346"/>
                <a:gd name="T69" fmla="*/ 3 h 241"/>
                <a:gd name="T70" fmla="*/ 1 w 346"/>
                <a:gd name="T71" fmla="*/ 3 h 241"/>
                <a:gd name="T72" fmla="*/ 1 w 346"/>
                <a:gd name="T73" fmla="*/ 3 h 241"/>
                <a:gd name="T74" fmla="*/ 1 w 346"/>
                <a:gd name="T75" fmla="*/ 3 h 241"/>
                <a:gd name="T76" fmla="*/ 1 w 346"/>
                <a:gd name="T77" fmla="*/ 3 h 241"/>
                <a:gd name="T78" fmla="*/ 1 w 346"/>
                <a:gd name="T79" fmla="*/ 3 h 241"/>
                <a:gd name="T80" fmla="*/ 1 w 346"/>
                <a:gd name="T81" fmla="*/ 3 h 241"/>
                <a:gd name="T82" fmla="*/ 1 w 346"/>
                <a:gd name="T83" fmla="*/ 3 h 241"/>
                <a:gd name="T84" fmla="*/ 1 w 346"/>
                <a:gd name="T85" fmla="*/ 3 h 241"/>
                <a:gd name="T86" fmla="*/ 1 w 346"/>
                <a:gd name="T87" fmla="*/ 3 h 241"/>
                <a:gd name="T88" fmla="*/ 1 w 346"/>
                <a:gd name="T89" fmla="*/ 3 h 241"/>
                <a:gd name="T90" fmla="*/ 1 w 346"/>
                <a:gd name="T91" fmla="*/ 3 h 241"/>
                <a:gd name="T92" fmla="*/ 1 w 346"/>
                <a:gd name="T93" fmla="*/ 4 h 241"/>
                <a:gd name="T94" fmla="*/ 1 w 346"/>
                <a:gd name="T95" fmla="*/ 4 h 241"/>
                <a:gd name="T96" fmla="*/ 1 w 346"/>
                <a:gd name="T97" fmla="*/ 4 h 241"/>
                <a:gd name="T98" fmla="*/ 1 w 346"/>
                <a:gd name="T99" fmla="*/ 4 h 241"/>
                <a:gd name="T100" fmla="*/ 1 w 346"/>
                <a:gd name="T101" fmla="*/ 4 h 241"/>
                <a:gd name="T102" fmla="*/ 1 w 346"/>
                <a:gd name="T103" fmla="*/ 4 h 241"/>
                <a:gd name="T104" fmla="*/ 1 w 346"/>
                <a:gd name="T105" fmla="*/ 4 h 241"/>
                <a:gd name="T106" fmla="*/ 0 w 346"/>
                <a:gd name="T107" fmla="*/ 4 h 241"/>
                <a:gd name="T108" fmla="*/ 0 w 346"/>
                <a:gd name="T109" fmla="*/ 4 h 241"/>
                <a:gd name="T110" fmla="*/ 0 w 346"/>
                <a:gd name="T111" fmla="*/ 4 h 241"/>
                <a:gd name="T112" fmla="*/ 5 w 346"/>
                <a:gd name="T113" fmla="*/ 1 h 241"/>
                <a:gd name="T114" fmla="*/ 5 w 346"/>
                <a:gd name="T115" fmla="*/ 0 h 241"/>
                <a:gd name="T116" fmla="*/ 5 w 346"/>
                <a:gd name="T117" fmla="*/ 0 h 2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6"/>
                <a:gd name="T178" fmla="*/ 0 h 241"/>
                <a:gd name="T179" fmla="*/ 346 w 346"/>
                <a:gd name="T180" fmla="*/ 241 h 2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6" h="241">
                  <a:moveTo>
                    <a:pt x="329" y="0"/>
                  </a:moveTo>
                  <a:lnTo>
                    <a:pt x="325" y="2"/>
                  </a:lnTo>
                  <a:lnTo>
                    <a:pt x="321" y="4"/>
                  </a:lnTo>
                  <a:lnTo>
                    <a:pt x="315" y="8"/>
                  </a:lnTo>
                  <a:lnTo>
                    <a:pt x="310" y="11"/>
                  </a:lnTo>
                  <a:lnTo>
                    <a:pt x="304" y="13"/>
                  </a:lnTo>
                  <a:lnTo>
                    <a:pt x="300" y="17"/>
                  </a:lnTo>
                  <a:lnTo>
                    <a:pt x="296" y="19"/>
                  </a:lnTo>
                  <a:lnTo>
                    <a:pt x="291" y="23"/>
                  </a:lnTo>
                  <a:lnTo>
                    <a:pt x="285" y="27"/>
                  </a:lnTo>
                  <a:lnTo>
                    <a:pt x="281" y="30"/>
                  </a:lnTo>
                  <a:lnTo>
                    <a:pt x="276" y="34"/>
                  </a:lnTo>
                  <a:lnTo>
                    <a:pt x="272" y="38"/>
                  </a:lnTo>
                  <a:lnTo>
                    <a:pt x="264" y="42"/>
                  </a:lnTo>
                  <a:lnTo>
                    <a:pt x="256" y="46"/>
                  </a:lnTo>
                  <a:lnTo>
                    <a:pt x="251" y="49"/>
                  </a:lnTo>
                  <a:lnTo>
                    <a:pt x="245" y="55"/>
                  </a:lnTo>
                  <a:lnTo>
                    <a:pt x="237" y="59"/>
                  </a:lnTo>
                  <a:lnTo>
                    <a:pt x="230" y="63"/>
                  </a:lnTo>
                  <a:lnTo>
                    <a:pt x="224" y="68"/>
                  </a:lnTo>
                  <a:lnTo>
                    <a:pt x="217" y="74"/>
                  </a:lnTo>
                  <a:lnTo>
                    <a:pt x="209" y="78"/>
                  </a:lnTo>
                  <a:lnTo>
                    <a:pt x="201" y="84"/>
                  </a:lnTo>
                  <a:lnTo>
                    <a:pt x="194" y="87"/>
                  </a:lnTo>
                  <a:lnTo>
                    <a:pt x="188" y="93"/>
                  </a:lnTo>
                  <a:lnTo>
                    <a:pt x="180" y="97"/>
                  </a:lnTo>
                  <a:lnTo>
                    <a:pt x="173" y="103"/>
                  </a:lnTo>
                  <a:lnTo>
                    <a:pt x="165" y="108"/>
                  </a:lnTo>
                  <a:lnTo>
                    <a:pt x="158" y="114"/>
                  </a:lnTo>
                  <a:lnTo>
                    <a:pt x="150" y="118"/>
                  </a:lnTo>
                  <a:lnTo>
                    <a:pt x="142" y="123"/>
                  </a:lnTo>
                  <a:lnTo>
                    <a:pt x="135" y="127"/>
                  </a:lnTo>
                  <a:lnTo>
                    <a:pt x="127" y="133"/>
                  </a:lnTo>
                  <a:lnTo>
                    <a:pt x="120" y="137"/>
                  </a:lnTo>
                  <a:lnTo>
                    <a:pt x="112" y="142"/>
                  </a:lnTo>
                  <a:lnTo>
                    <a:pt x="104" y="148"/>
                  </a:lnTo>
                  <a:lnTo>
                    <a:pt x="99" y="152"/>
                  </a:lnTo>
                  <a:lnTo>
                    <a:pt x="91" y="156"/>
                  </a:lnTo>
                  <a:lnTo>
                    <a:pt x="84" y="161"/>
                  </a:lnTo>
                  <a:lnTo>
                    <a:pt x="78" y="165"/>
                  </a:lnTo>
                  <a:lnTo>
                    <a:pt x="72" y="169"/>
                  </a:lnTo>
                  <a:lnTo>
                    <a:pt x="65" y="175"/>
                  </a:lnTo>
                  <a:lnTo>
                    <a:pt x="59" y="179"/>
                  </a:lnTo>
                  <a:lnTo>
                    <a:pt x="53" y="182"/>
                  </a:lnTo>
                  <a:lnTo>
                    <a:pt x="47" y="186"/>
                  </a:lnTo>
                  <a:lnTo>
                    <a:pt x="42" y="190"/>
                  </a:lnTo>
                  <a:lnTo>
                    <a:pt x="36" y="194"/>
                  </a:lnTo>
                  <a:lnTo>
                    <a:pt x="32" y="196"/>
                  </a:lnTo>
                  <a:lnTo>
                    <a:pt x="27" y="199"/>
                  </a:lnTo>
                  <a:lnTo>
                    <a:pt x="19" y="205"/>
                  </a:lnTo>
                  <a:lnTo>
                    <a:pt x="13" y="211"/>
                  </a:lnTo>
                  <a:lnTo>
                    <a:pt x="6" y="215"/>
                  </a:lnTo>
                  <a:lnTo>
                    <a:pt x="2" y="218"/>
                  </a:lnTo>
                  <a:lnTo>
                    <a:pt x="0" y="218"/>
                  </a:lnTo>
                  <a:lnTo>
                    <a:pt x="0" y="220"/>
                  </a:lnTo>
                  <a:lnTo>
                    <a:pt x="0" y="241"/>
                  </a:lnTo>
                  <a:lnTo>
                    <a:pt x="346" y="2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42" name="Freeform 396"/>
            <p:cNvSpPr>
              <a:spLocks/>
            </p:cNvSpPr>
            <p:nvPr/>
          </p:nvSpPr>
          <p:spPr bwMode="auto">
            <a:xfrm>
              <a:off x="4738" y="3374"/>
              <a:ext cx="175" cy="127"/>
            </a:xfrm>
            <a:custGeom>
              <a:avLst/>
              <a:gdLst>
                <a:gd name="T0" fmla="*/ 5 w 350"/>
                <a:gd name="T1" fmla="*/ 1 h 253"/>
                <a:gd name="T2" fmla="*/ 1 w 350"/>
                <a:gd name="T3" fmla="*/ 4 h 253"/>
                <a:gd name="T4" fmla="*/ 0 w 350"/>
                <a:gd name="T5" fmla="*/ 4 h 253"/>
                <a:gd name="T6" fmla="*/ 5 w 350"/>
                <a:gd name="T7" fmla="*/ 0 h 253"/>
                <a:gd name="T8" fmla="*/ 5 w 350"/>
                <a:gd name="T9" fmla="*/ 1 h 253"/>
                <a:gd name="T10" fmla="*/ 5 w 350"/>
                <a:gd name="T11" fmla="*/ 1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253"/>
                <a:gd name="T20" fmla="*/ 350 w 350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253">
                  <a:moveTo>
                    <a:pt x="350" y="15"/>
                  </a:moveTo>
                  <a:lnTo>
                    <a:pt x="23" y="253"/>
                  </a:lnTo>
                  <a:lnTo>
                    <a:pt x="0" y="249"/>
                  </a:lnTo>
                  <a:lnTo>
                    <a:pt x="350" y="0"/>
                  </a:lnTo>
                  <a:lnTo>
                    <a:pt x="35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43" name="Freeform 397"/>
            <p:cNvSpPr>
              <a:spLocks/>
            </p:cNvSpPr>
            <p:nvPr/>
          </p:nvSpPr>
          <p:spPr bwMode="auto">
            <a:xfrm>
              <a:off x="4982" y="3034"/>
              <a:ext cx="84" cy="238"/>
            </a:xfrm>
            <a:custGeom>
              <a:avLst/>
              <a:gdLst>
                <a:gd name="T0" fmla="*/ 3 w 167"/>
                <a:gd name="T1" fmla="*/ 1 h 475"/>
                <a:gd name="T2" fmla="*/ 3 w 167"/>
                <a:gd name="T3" fmla="*/ 1 h 475"/>
                <a:gd name="T4" fmla="*/ 3 w 167"/>
                <a:gd name="T5" fmla="*/ 1 h 475"/>
                <a:gd name="T6" fmla="*/ 3 w 167"/>
                <a:gd name="T7" fmla="*/ 1 h 475"/>
                <a:gd name="T8" fmla="*/ 3 w 167"/>
                <a:gd name="T9" fmla="*/ 1 h 475"/>
                <a:gd name="T10" fmla="*/ 2 w 167"/>
                <a:gd name="T11" fmla="*/ 2 h 475"/>
                <a:gd name="T12" fmla="*/ 2 w 167"/>
                <a:gd name="T13" fmla="*/ 2 h 475"/>
                <a:gd name="T14" fmla="*/ 2 w 167"/>
                <a:gd name="T15" fmla="*/ 2 h 475"/>
                <a:gd name="T16" fmla="*/ 2 w 167"/>
                <a:gd name="T17" fmla="*/ 2 h 475"/>
                <a:gd name="T18" fmla="*/ 2 w 167"/>
                <a:gd name="T19" fmla="*/ 3 h 475"/>
                <a:gd name="T20" fmla="*/ 2 w 167"/>
                <a:gd name="T21" fmla="*/ 3 h 475"/>
                <a:gd name="T22" fmla="*/ 2 w 167"/>
                <a:gd name="T23" fmla="*/ 3 h 475"/>
                <a:gd name="T24" fmla="*/ 2 w 167"/>
                <a:gd name="T25" fmla="*/ 4 h 475"/>
                <a:gd name="T26" fmla="*/ 2 w 167"/>
                <a:gd name="T27" fmla="*/ 4 h 475"/>
                <a:gd name="T28" fmla="*/ 2 w 167"/>
                <a:gd name="T29" fmla="*/ 4 h 475"/>
                <a:gd name="T30" fmla="*/ 1 w 167"/>
                <a:gd name="T31" fmla="*/ 5 h 475"/>
                <a:gd name="T32" fmla="*/ 1 w 167"/>
                <a:gd name="T33" fmla="*/ 5 h 475"/>
                <a:gd name="T34" fmla="*/ 1 w 167"/>
                <a:gd name="T35" fmla="*/ 5 h 475"/>
                <a:gd name="T36" fmla="*/ 1 w 167"/>
                <a:gd name="T37" fmla="*/ 6 h 475"/>
                <a:gd name="T38" fmla="*/ 1 w 167"/>
                <a:gd name="T39" fmla="*/ 6 h 475"/>
                <a:gd name="T40" fmla="*/ 1 w 167"/>
                <a:gd name="T41" fmla="*/ 6 h 475"/>
                <a:gd name="T42" fmla="*/ 1 w 167"/>
                <a:gd name="T43" fmla="*/ 7 h 475"/>
                <a:gd name="T44" fmla="*/ 1 w 167"/>
                <a:gd name="T45" fmla="*/ 7 h 475"/>
                <a:gd name="T46" fmla="*/ 1 w 167"/>
                <a:gd name="T47" fmla="*/ 7 h 475"/>
                <a:gd name="T48" fmla="*/ 1 w 167"/>
                <a:gd name="T49" fmla="*/ 7 h 475"/>
                <a:gd name="T50" fmla="*/ 1 w 167"/>
                <a:gd name="T51" fmla="*/ 7 h 475"/>
                <a:gd name="T52" fmla="*/ 1 w 167"/>
                <a:gd name="T53" fmla="*/ 8 h 475"/>
                <a:gd name="T54" fmla="*/ 1 w 167"/>
                <a:gd name="T55" fmla="*/ 8 h 475"/>
                <a:gd name="T56" fmla="*/ 0 w 167"/>
                <a:gd name="T57" fmla="*/ 8 h 475"/>
                <a:gd name="T58" fmla="*/ 1 w 167"/>
                <a:gd name="T59" fmla="*/ 8 h 475"/>
                <a:gd name="T60" fmla="*/ 1 w 167"/>
                <a:gd name="T61" fmla="*/ 8 h 475"/>
                <a:gd name="T62" fmla="*/ 1 w 167"/>
                <a:gd name="T63" fmla="*/ 8 h 475"/>
                <a:gd name="T64" fmla="*/ 1 w 167"/>
                <a:gd name="T65" fmla="*/ 8 h 475"/>
                <a:gd name="T66" fmla="*/ 1 w 167"/>
                <a:gd name="T67" fmla="*/ 8 h 475"/>
                <a:gd name="T68" fmla="*/ 1 w 167"/>
                <a:gd name="T69" fmla="*/ 7 h 475"/>
                <a:gd name="T70" fmla="*/ 1 w 167"/>
                <a:gd name="T71" fmla="*/ 7 h 475"/>
                <a:gd name="T72" fmla="*/ 1 w 167"/>
                <a:gd name="T73" fmla="*/ 7 h 475"/>
                <a:gd name="T74" fmla="*/ 1 w 167"/>
                <a:gd name="T75" fmla="*/ 7 h 475"/>
                <a:gd name="T76" fmla="*/ 1 w 167"/>
                <a:gd name="T77" fmla="*/ 6 h 475"/>
                <a:gd name="T78" fmla="*/ 1 w 167"/>
                <a:gd name="T79" fmla="*/ 6 h 475"/>
                <a:gd name="T80" fmla="*/ 1 w 167"/>
                <a:gd name="T81" fmla="*/ 6 h 475"/>
                <a:gd name="T82" fmla="*/ 1 w 167"/>
                <a:gd name="T83" fmla="*/ 6 h 475"/>
                <a:gd name="T84" fmla="*/ 2 w 167"/>
                <a:gd name="T85" fmla="*/ 5 h 475"/>
                <a:gd name="T86" fmla="*/ 2 w 167"/>
                <a:gd name="T87" fmla="*/ 5 h 475"/>
                <a:gd name="T88" fmla="*/ 2 w 167"/>
                <a:gd name="T89" fmla="*/ 5 h 475"/>
                <a:gd name="T90" fmla="*/ 2 w 167"/>
                <a:gd name="T91" fmla="*/ 4 h 475"/>
                <a:gd name="T92" fmla="*/ 2 w 167"/>
                <a:gd name="T93" fmla="*/ 4 h 475"/>
                <a:gd name="T94" fmla="*/ 2 w 167"/>
                <a:gd name="T95" fmla="*/ 4 h 475"/>
                <a:gd name="T96" fmla="*/ 2 w 167"/>
                <a:gd name="T97" fmla="*/ 3 h 475"/>
                <a:gd name="T98" fmla="*/ 2 w 167"/>
                <a:gd name="T99" fmla="*/ 3 h 475"/>
                <a:gd name="T100" fmla="*/ 2 w 167"/>
                <a:gd name="T101" fmla="*/ 3 h 475"/>
                <a:gd name="T102" fmla="*/ 3 w 167"/>
                <a:gd name="T103" fmla="*/ 2 h 475"/>
                <a:gd name="T104" fmla="*/ 3 w 167"/>
                <a:gd name="T105" fmla="*/ 2 h 475"/>
                <a:gd name="T106" fmla="*/ 3 w 167"/>
                <a:gd name="T107" fmla="*/ 2 h 475"/>
                <a:gd name="T108" fmla="*/ 3 w 167"/>
                <a:gd name="T109" fmla="*/ 1 h 475"/>
                <a:gd name="T110" fmla="*/ 3 w 167"/>
                <a:gd name="T111" fmla="*/ 1 h 475"/>
                <a:gd name="T112" fmla="*/ 3 w 167"/>
                <a:gd name="T113" fmla="*/ 1 h 475"/>
                <a:gd name="T114" fmla="*/ 3 w 167"/>
                <a:gd name="T115" fmla="*/ 1 h 475"/>
                <a:gd name="T116" fmla="*/ 3 w 167"/>
                <a:gd name="T117" fmla="*/ 1 h 475"/>
                <a:gd name="T118" fmla="*/ 3 w 167"/>
                <a:gd name="T119" fmla="*/ 1 h 475"/>
                <a:gd name="T120" fmla="*/ 3 w 167"/>
                <a:gd name="T121" fmla="*/ 0 h 475"/>
                <a:gd name="T122" fmla="*/ 3 w 167"/>
                <a:gd name="T123" fmla="*/ 1 h 4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475"/>
                <a:gd name="T188" fmla="*/ 167 w 167"/>
                <a:gd name="T189" fmla="*/ 475 h 4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475">
                  <a:moveTo>
                    <a:pt x="152" y="7"/>
                  </a:moveTo>
                  <a:lnTo>
                    <a:pt x="150" y="7"/>
                  </a:lnTo>
                  <a:lnTo>
                    <a:pt x="148" y="11"/>
                  </a:lnTo>
                  <a:lnTo>
                    <a:pt x="146" y="15"/>
                  </a:lnTo>
                  <a:lnTo>
                    <a:pt x="142" y="24"/>
                  </a:lnTo>
                  <a:lnTo>
                    <a:pt x="140" y="28"/>
                  </a:lnTo>
                  <a:lnTo>
                    <a:pt x="138" y="34"/>
                  </a:lnTo>
                  <a:lnTo>
                    <a:pt x="136" y="38"/>
                  </a:lnTo>
                  <a:lnTo>
                    <a:pt x="135" y="45"/>
                  </a:lnTo>
                  <a:lnTo>
                    <a:pt x="133" y="51"/>
                  </a:lnTo>
                  <a:lnTo>
                    <a:pt x="129" y="59"/>
                  </a:lnTo>
                  <a:lnTo>
                    <a:pt x="127" y="66"/>
                  </a:lnTo>
                  <a:lnTo>
                    <a:pt x="125" y="76"/>
                  </a:lnTo>
                  <a:lnTo>
                    <a:pt x="121" y="81"/>
                  </a:lnTo>
                  <a:lnTo>
                    <a:pt x="117" y="91"/>
                  </a:lnTo>
                  <a:lnTo>
                    <a:pt x="114" y="98"/>
                  </a:lnTo>
                  <a:lnTo>
                    <a:pt x="112" y="110"/>
                  </a:lnTo>
                  <a:lnTo>
                    <a:pt x="108" y="117"/>
                  </a:lnTo>
                  <a:lnTo>
                    <a:pt x="106" y="127"/>
                  </a:lnTo>
                  <a:lnTo>
                    <a:pt x="102" y="138"/>
                  </a:lnTo>
                  <a:lnTo>
                    <a:pt x="100" y="148"/>
                  </a:lnTo>
                  <a:lnTo>
                    <a:pt x="97" y="159"/>
                  </a:lnTo>
                  <a:lnTo>
                    <a:pt x="93" y="169"/>
                  </a:lnTo>
                  <a:lnTo>
                    <a:pt x="89" y="180"/>
                  </a:lnTo>
                  <a:lnTo>
                    <a:pt x="87" y="190"/>
                  </a:lnTo>
                  <a:lnTo>
                    <a:pt x="83" y="201"/>
                  </a:lnTo>
                  <a:lnTo>
                    <a:pt x="79" y="212"/>
                  </a:lnTo>
                  <a:lnTo>
                    <a:pt x="76" y="222"/>
                  </a:lnTo>
                  <a:lnTo>
                    <a:pt x="74" y="235"/>
                  </a:lnTo>
                  <a:lnTo>
                    <a:pt x="70" y="245"/>
                  </a:lnTo>
                  <a:lnTo>
                    <a:pt x="66" y="256"/>
                  </a:lnTo>
                  <a:lnTo>
                    <a:pt x="62" y="266"/>
                  </a:lnTo>
                  <a:lnTo>
                    <a:pt x="58" y="279"/>
                  </a:lnTo>
                  <a:lnTo>
                    <a:pt x="55" y="288"/>
                  </a:lnTo>
                  <a:lnTo>
                    <a:pt x="53" y="300"/>
                  </a:lnTo>
                  <a:lnTo>
                    <a:pt x="49" y="309"/>
                  </a:lnTo>
                  <a:lnTo>
                    <a:pt x="45" y="321"/>
                  </a:lnTo>
                  <a:lnTo>
                    <a:pt x="41" y="328"/>
                  </a:lnTo>
                  <a:lnTo>
                    <a:pt x="39" y="340"/>
                  </a:lnTo>
                  <a:lnTo>
                    <a:pt x="36" y="349"/>
                  </a:lnTo>
                  <a:lnTo>
                    <a:pt x="34" y="359"/>
                  </a:lnTo>
                  <a:lnTo>
                    <a:pt x="30" y="368"/>
                  </a:lnTo>
                  <a:lnTo>
                    <a:pt x="28" y="378"/>
                  </a:lnTo>
                  <a:lnTo>
                    <a:pt x="26" y="387"/>
                  </a:lnTo>
                  <a:lnTo>
                    <a:pt x="22" y="397"/>
                  </a:lnTo>
                  <a:lnTo>
                    <a:pt x="20" y="404"/>
                  </a:lnTo>
                  <a:lnTo>
                    <a:pt x="17" y="412"/>
                  </a:lnTo>
                  <a:lnTo>
                    <a:pt x="15" y="418"/>
                  </a:lnTo>
                  <a:lnTo>
                    <a:pt x="13" y="425"/>
                  </a:lnTo>
                  <a:lnTo>
                    <a:pt x="11" y="431"/>
                  </a:lnTo>
                  <a:lnTo>
                    <a:pt x="9" y="439"/>
                  </a:lnTo>
                  <a:lnTo>
                    <a:pt x="7" y="442"/>
                  </a:lnTo>
                  <a:lnTo>
                    <a:pt x="7" y="448"/>
                  </a:lnTo>
                  <a:lnTo>
                    <a:pt x="3" y="454"/>
                  </a:lnTo>
                  <a:lnTo>
                    <a:pt x="3" y="458"/>
                  </a:lnTo>
                  <a:lnTo>
                    <a:pt x="1" y="461"/>
                  </a:lnTo>
                  <a:lnTo>
                    <a:pt x="1" y="463"/>
                  </a:lnTo>
                  <a:lnTo>
                    <a:pt x="0" y="469"/>
                  </a:lnTo>
                  <a:lnTo>
                    <a:pt x="3" y="471"/>
                  </a:lnTo>
                  <a:lnTo>
                    <a:pt x="9" y="473"/>
                  </a:lnTo>
                  <a:lnTo>
                    <a:pt x="17" y="475"/>
                  </a:lnTo>
                  <a:lnTo>
                    <a:pt x="20" y="469"/>
                  </a:lnTo>
                  <a:lnTo>
                    <a:pt x="20" y="467"/>
                  </a:lnTo>
                  <a:lnTo>
                    <a:pt x="22" y="463"/>
                  </a:lnTo>
                  <a:lnTo>
                    <a:pt x="22" y="458"/>
                  </a:lnTo>
                  <a:lnTo>
                    <a:pt x="24" y="456"/>
                  </a:lnTo>
                  <a:lnTo>
                    <a:pt x="24" y="450"/>
                  </a:lnTo>
                  <a:lnTo>
                    <a:pt x="28" y="446"/>
                  </a:lnTo>
                  <a:lnTo>
                    <a:pt x="28" y="441"/>
                  </a:lnTo>
                  <a:lnTo>
                    <a:pt x="30" y="435"/>
                  </a:lnTo>
                  <a:lnTo>
                    <a:pt x="32" y="427"/>
                  </a:lnTo>
                  <a:lnTo>
                    <a:pt x="34" y="422"/>
                  </a:lnTo>
                  <a:lnTo>
                    <a:pt x="36" y="414"/>
                  </a:lnTo>
                  <a:lnTo>
                    <a:pt x="39" y="406"/>
                  </a:lnTo>
                  <a:lnTo>
                    <a:pt x="41" y="399"/>
                  </a:lnTo>
                  <a:lnTo>
                    <a:pt x="45" y="393"/>
                  </a:lnTo>
                  <a:lnTo>
                    <a:pt x="47" y="384"/>
                  </a:lnTo>
                  <a:lnTo>
                    <a:pt x="49" y="374"/>
                  </a:lnTo>
                  <a:lnTo>
                    <a:pt x="53" y="365"/>
                  </a:lnTo>
                  <a:lnTo>
                    <a:pt x="55" y="355"/>
                  </a:lnTo>
                  <a:lnTo>
                    <a:pt x="57" y="346"/>
                  </a:lnTo>
                  <a:lnTo>
                    <a:pt x="60" y="336"/>
                  </a:lnTo>
                  <a:lnTo>
                    <a:pt x="64" y="325"/>
                  </a:lnTo>
                  <a:lnTo>
                    <a:pt x="68" y="315"/>
                  </a:lnTo>
                  <a:lnTo>
                    <a:pt x="70" y="306"/>
                  </a:lnTo>
                  <a:lnTo>
                    <a:pt x="74" y="294"/>
                  </a:lnTo>
                  <a:lnTo>
                    <a:pt x="77" y="285"/>
                  </a:lnTo>
                  <a:lnTo>
                    <a:pt x="81" y="273"/>
                  </a:lnTo>
                  <a:lnTo>
                    <a:pt x="83" y="262"/>
                  </a:lnTo>
                  <a:lnTo>
                    <a:pt x="87" y="252"/>
                  </a:lnTo>
                  <a:lnTo>
                    <a:pt x="91" y="241"/>
                  </a:lnTo>
                  <a:lnTo>
                    <a:pt x="95" y="230"/>
                  </a:lnTo>
                  <a:lnTo>
                    <a:pt x="97" y="218"/>
                  </a:lnTo>
                  <a:lnTo>
                    <a:pt x="100" y="209"/>
                  </a:lnTo>
                  <a:lnTo>
                    <a:pt x="104" y="197"/>
                  </a:lnTo>
                  <a:lnTo>
                    <a:pt x="108" y="186"/>
                  </a:lnTo>
                  <a:lnTo>
                    <a:pt x="112" y="174"/>
                  </a:lnTo>
                  <a:lnTo>
                    <a:pt x="114" y="165"/>
                  </a:lnTo>
                  <a:lnTo>
                    <a:pt x="117" y="154"/>
                  </a:lnTo>
                  <a:lnTo>
                    <a:pt x="121" y="144"/>
                  </a:lnTo>
                  <a:lnTo>
                    <a:pt x="123" y="135"/>
                  </a:lnTo>
                  <a:lnTo>
                    <a:pt x="127" y="125"/>
                  </a:lnTo>
                  <a:lnTo>
                    <a:pt x="131" y="114"/>
                  </a:lnTo>
                  <a:lnTo>
                    <a:pt x="133" y="104"/>
                  </a:lnTo>
                  <a:lnTo>
                    <a:pt x="136" y="97"/>
                  </a:lnTo>
                  <a:lnTo>
                    <a:pt x="140" y="87"/>
                  </a:lnTo>
                  <a:lnTo>
                    <a:pt x="142" y="78"/>
                  </a:lnTo>
                  <a:lnTo>
                    <a:pt x="146" y="70"/>
                  </a:lnTo>
                  <a:lnTo>
                    <a:pt x="146" y="62"/>
                  </a:lnTo>
                  <a:lnTo>
                    <a:pt x="150" y="55"/>
                  </a:lnTo>
                  <a:lnTo>
                    <a:pt x="152" y="47"/>
                  </a:lnTo>
                  <a:lnTo>
                    <a:pt x="154" y="40"/>
                  </a:lnTo>
                  <a:lnTo>
                    <a:pt x="155" y="34"/>
                  </a:lnTo>
                  <a:lnTo>
                    <a:pt x="157" y="28"/>
                  </a:lnTo>
                  <a:lnTo>
                    <a:pt x="159" y="22"/>
                  </a:lnTo>
                  <a:lnTo>
                    <a:pt x="161" y="19"/>
                  </a:lnTo>
                  <a:lnTo>
                    <a:pt x="161" y="13"/>
                  </a:lnTo>
                  <a:lnTo>
                    <a:pt x="163" y="9"/>
                  </a:lnTo>
                  <a:lnTo>
                    <a:pt x="163" y="5"/>
                  </a:lnTo>
                  <a:lnTo>
                    <a:pt x="165" y="3"/>
                  </a:lnTo>
                  <a:lnTo>
                    <a:pt x="167" y="0"/>
                  </a:lnTo>
                  <a:lnTo>
                    <a:pt x="15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44" name="Freeform 398"/>
            <p:cNvSpPr>
              <a:spLocks/>
            </p:cNvSpPr>
            <p:nvPr/>
          </p:nvSpPr>
          <p:spPr bwMode="auto">
            <a:xfrm>
              <a:off x="4974" y="3016"/>
              <a:ext cx="34" cy="106"/>
            </a:xfrm>
            <a:custGeom>
              <a:avLst/>
              <a:gdLst>
                <a:gd name="T0" fmla="*/ 0 w 69"/>
                <a:gd name="T1" fmla="*/ 0 h 210"/>
                <a:gd name="T2" fmla="*/ 0 w 69"/>
                <a:gd name="T3" fmla="*/ 3 h 210"/>
                <a:gd name="T4" fmla="*/ 0 w 69"/>
                <a:gd name="T5" fmla="*/ 4 h 210"/>
                <a:gd name="T6" fmla="*/ 1 w 69"/>
                <a:gd name="T7" fmla="*/ 0 h 210"/>
                <a:gd name="T8" fmla="*/ 0 w 69"/>
                <a:gd name="T9" fmla="*/ 0 h 210"/>
                <a:gd name="T10" fmla="*/ 0 w 69"/>
                <a:gd name="T11" fmla="*/ 0 h 2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210"/>
                <a:gd name="T20" fmla="*/ 69 w 69"/>
                <a:gd name="T21" fmla="*/ 210 h 2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210">
                  <a:moveTo>
                    <a:pt x="50" y="0"/>
                  </a:moveTo>
                  <a:lnTo>
                    <a:pt x="0" y="180"/>
                  </a:lnTo>
                  <a:lnTo>
                    <a:pt x="6" y="210"/>
                  </a:lnTo>
                  <a:lnTo>
                    <a:pt x="69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45" name="Freeform 399"/>
            <p:cNvSpPr>
              <a:spLocks/>
            </p:cNvSpPr>
            <p:nvPr/>
          </p:nvSpPr>
          <p:spPr bwMode="auto">
            <a:xfrm>
              <a:off x="4911" y="3403"/>
              <a:ext cx="58" cy="207"/>
            </a:xfrm>
            <a:custGeom>
              <a:avLst/>
              <a:gdLst>
                <a:gd name="T0" fmla="*/ 2 w 116"/>
                <a:gd name="T1" fmla="*/ 1 h 414"/>
                <a:gd name="T2" fmla="*/ 1 w 116"/>
                <a:gd name="T3" fmla="*/ 6 h 414"/>
                <a:gd name="T4" fmla="*/ 0 w 116"/>
                <a:gd name="T5" fmla="*/ 6 h 414"/>
                <a:gd name="T6" fmla="*/ 2 w 116"/>
                <a:gd name="T7" fmla="*/ 0 h 414"/>
                <a:gd name="T8" fmla="*/ 2 w 116"/>
                <a:gd name="T9" fmla="*/ 1 h 414"/>
                <a:gd name="T10" fmla="*/ 2 w 116"/>
                <a:gd name="T11" fmla="*/ 1 h 4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414"/>
                <a:gd name="T20" fmla="*/ 116 w 116"/>
                <a:gd name="T21" fmla="*/ 414 h 4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414">
                  <a:moveTo>
                    <a:pt x="116" y="2"/>
                  </a:moveTo>
                  <a:lnTo>
                    <a:pt x="17" y="414"/>
                  </a:lnTo>
                  <a:lnTo>
                    <a:pt x="0" y="407"/>
                  </a:lnTo>
                  <a:lnTo>
                    <a:pt x="101" y="0"/>
                  </a:lnTo>
                  <a:lnTo>
                    <a:pt x="1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46" name="Freeform 400"/>
            <p:cNvSpPr>
              <a:spLocks/>
            </p:cNvSpPr>
            <p:nvPr/>
          </p:nvSpPr>
          <p:spPr bwMode="auto">
            <a:xfrm>
              <a:off x="4848" y="3388"/>
              <a:ext cx="69" cy="191"/>
            </a:xfrm>
            <a:custGeom>
              <a:avLst/>
              <a:gdLst>
                <a:gd name="T0" fmla="*/ 3 w 136"/>
                <a:gd name="T1" fmla="*/ 1 h 382"/>
                <a:gd name="T2" fmla="*/ 3 w 136"/>
                <a:gd name="T3" fmla="*/ 1 h 382"/>
                <a:gd name="T4" fmla="*/ 3 w 136"/>
                <a:gd name="T5" fmla="*/ 1 h 382"/>
                <a:gd name="T6" fmla="*/ 3 w 136"/>
                <a:gd name="T7" fmla="*/ 1 h 382"/>
                <a:gd name="T8" fmla="*/ 3 w 136"/>
                <a:gd name="T9" fmla="*/ 1 h 382"/>
                <a:gd name="T10" fmla="*/ 2 w 136"/>
                <a:gd name="T11" fmla="*/ 1 h 382"/>
                <a:gd name="T12" fmla="*/ 2 w 136"/>
                <a:gd name="T13" fmla="*/ 1 h 382"/>
                <a:gd name="T14" fmla="*/ 2 w 136"/>
                <a:gd name="T15" fmla="*/ 1 h 382"/>
                <a:gd name="T16" fmla="*/ 2 w 136"/>
                <a:gd name="T17" fmla="*/ 1 h 382"/>
                <a:gd name="T18" fmla="*/ 2 w 136"/>
                <a:gd name="T19" fmla="*/ 1 h 382"/>
                <a:gd name="T20" fmla="*/ 2 w 136"/>
                <a:gd name="T21" fmla="*/ 1 h 382"/>
                <a:gd name="T22" fmla="*/ 2 w 136"/>
                <a:gd name="T23" fmla="*/ 1 h 382"/>
                <a:gd name="T24" fmla="*/ 2 w 136"/>
                <a:gd name="T25" fmla="*/ 1 h 382"/>
                <a:gd name="T26" fmla="*/ 2 w 136"/>
                <a:gd name="T27" fmla="*/ 1 h 382"/>
                <a:gd name="T28" fmla="*/ 2 w 136"/>
                <a:gd name="T29" fmla="*/ 1 h 382"/>
                <a:gd name="T30" fmla="*/ 2 w 136"/>
                <a:gd name="T31" fmla="*/ 1 h 382"/>
                <a:gd name="T32" fmla="*/ 2 w 136"/>
                <a:gd name="T33" fmla="*/ 1 h 382"/>
                <a:gd name="T34" fmla="*/ 2 w 136"/>
                <a:gd name="T35" fmla="*/ 1 h 382"/>
                <a:gd name="T36" fmla="*/ 2 w 136"/>
                <a:gd name="T37" fmla="*/ 1 h 382"/>
                <a:gd name="T38" fmla="*/ 2 w 136"/>
                <a:gd name="T39" fmla="*/ 1 h 382"/>
                <a:gd name="T40" fmla="*/ 2 w 136"/>
                <a:gd name="T41" fmla="*/ 3 h 382"/>
                <a:gd name="T42" fmla="*/ 2 w 136"/>
                <a:gd name="T43" fmla="*/ 3 h 382"/>
                <a:gd name="T44" fmla="*/ 2 w 136"/>
                <a:gd name="T45" fmla="*/ 3 h 382"/>
                <a:gd name="T46" fmla="*/ 2 w 136"/>
                <a:gd name="T47" fmla="*/ 3 h 382"/>
                <a:gd name="T48" fmla="*/ 2 w 136"/>
                <a:gd name="T49" fmla="*/ 3 h 382"/>
                <a:gd name="T50" fmla="*/ 2 w 136"/>
                <a:gd name="T51" fmla="*/ 3 h 382"/>
                <a:gd name="T52" fmla="*/ 2 w 136"/>
                <a:gd name="T53" fmla="*/ 3 h 382"/>
                <a:gd name="T54" fmla="*/ 2 w 136"/>
                <a:gd name="T55" fmla="*/ 3 h 382"/>
                <a:gd name="T56" fmla="*/ 2 w 136"/>
                <a:gd name="T57" fmla="*/ 3 h 382"/>
                <a:gd name="T58" fmla="*/ 2 w 136"/>
                <a:gd name="T59" fmla="*/ 3 h 382"/>
                <a:gd name="T60" fmla="*/ 2 w 136"/>
                <a:gd name="T61" fmla="*/ 3 h 382"/>
                <a:gd name="T62" fmla="*/ 1 w 136"/>
                <a:gd name="T63" fmla="*/ 3 h 382"/>
                <a:gd name="T64" fmla="*/ 1 w 136"/>
                <a:gd name="T65" fmla="*/ 3 h 382"/>
                <a:gd name="T66" fmla="*/ 1 w 136"/>
                <a:gd name="T67" fmla="*/ 3 h 382"/>
                <a:gd name="T68" fmla="*/ 1 w 136"/>
                <a:gd name="T69" fmla="*/ 3 h 382"/>
                <a:gd name="T70" fmla="*/ 1 w 136"/>
                <a:gd name="T71" fmla="*/ 4 h 382"/>
                <a:gd name="T72" fmla="*/ 1 w 136"/>
                <a:gd name="T73" fmla="*/ 5 h 382"/>
                <a:gd name="T74" fmla="*/ 1 w 136"/>
                <a:gd name="T75" fmla="*/ 5 h 382"/>
                <a:gd name="T76" fmla="*/ 1 w 136"/>
                <a:gd name="T77" fmla="*/ 5 h 382"/>
                <a:gd name="T78" fmla="*/ 1 w 136"/>
                <a:gd name="T79" fmla="*/ 5 h 382"/>
                <a:gd name="T80" fmla="*/ 1 w 136"/>
                <a:gd name="T81" fmla="*/ 5 h 382"/>
                <a:gd name="T82" fmla="*/ 1 w 136"/>
                <a:gd name="T83" fmla="*/ 5 h 382"/>
                <a:gd name="T84" fmla="*/ 1 w 136"/>
                <a:gd name="T85" fmla="*/ 5 h 382"/>
                <a:gd name="T86" fmla="*/ 1 w 136"/>
                <a:gd name="T87" fmla="*/ 5 h 382"/>
                <a:gd name="T88" fmla="*/ 1 w 136"/>
                <a:gd name="T89" fmla="*/ 6 h 382"/>
                <a:gd name="T90" fmla="*/ 1 w 136"/>
                <a:gd name="T91" fmla="*/ 6 h 382"/>
                <a:gd name="T92" fmla="*/ 1 w 136"/>
                <a:gd name="T93" fmla="*/ 6 h 382"/>
                <a:gd name="T94" fmla="*/ 1 w 136"/>
                <a:gd name="T95" fmla="*/ 6 h 382"/>
                <a:gd name="T96" fmla="*/ 1 w 136"/>
                <a:gd name="T97" fmla="*/ 6 h 382"/>
                <a:gd name="T98" fmla="*/ 1 w 136"/>
                <a:gd name="T99" fmla="*/ 6 h 382"/>
                <a:gd name="T100" fmla="*/ 1 w 136"/>
                <a:gd name="T101" fmla="*/ 6 h 382"/>
                <a:gd name="T102" fmla="*/ 1 w 136"/>
                <a:gd name="T103" fmla="*/ 6 h 382"/>
                <a:gd name="T104" fmla="*/ 1 w 136"/>
                <a:gd name="T105" fmla="*/ 6 h 382"/>
                <a:gd name="T106" fmla="*/ 1 w 136"/>
                <a:gd name="T107" fmla="*/ 6 h 382"/>
                <a:gd name="T108" fmla="*/ 1 w 136"/>
                <a:gd name="T109" fmla="*/ 6 h 382"/>
                <a:gd name="T110" fmla="*/ 1 w 136"/>
                <a:gd name="T111" fmla="*/ 6 h 382"/>
                <a:gd name="T112" fmla="*/ 1 w 136"/>
                <a:gd name="T113" fmla="*/ 6 h 382"/>
                <a:gd name="T114" fmla="*/ 0 w 136"/>
                <a:gd name="T115" fmla="*/ 6 h 382"/>
                <a:gd name="T116" fmla="*/ 2 w 136"/>
                <a:gd name="T117" fmla="*/ 0 h 382"/>
                <a:gd name="T118" fmla="*/ 3 w 136"/>
                <a:gd name="T119" fmla="*/ 1 h 382"/>
                <a:gd name="T120" fmla="*/ 3 w 136"/>
                <a:gd name="T121" fmla="*/ 1 h 3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6"/>
                <a:gd name="T184" fmla="*/ 0 h 382"/>
                <a:gd name="T185" fmla="*/ 136 w 136"/>
                <a:gd name="T186" fmla="*/ 382 h 3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6" h="382">
                  <a:moveTo>
                    <a:pt x="136" y="1"/>
                  </a:moveTo>
                  <a:lnTo>
                    <a:pt x="135" y="1"/>
                  </a:lnTo>
                  <a:lnTo>
                    <a:pt x="133" y="7"/>
                  </a:lnTo>
                  <a:lnTo>
                    <a:pt x="131" y="15"/>
                  </a:lnTo>
                  <a:lnTo>
                    <a:pt x="129" y="22"/>
                  </a:lnTo>
                  <a:lnTo>
                    <a:pt x="125" y="26"/>
                  </a:lnTo>
                  <a:lnTo>
                    <a:pt x="123" y="32"/>
                  </a:lnTo>
                  <a:lnTo>
                    <a:pt x="121" y="38"/>
                  </a:lnTo>
                  <a:lnTo>
                    <a:pt x="121" y="43"/>
                  </a:lnTo>
                  <a:lnTo>
                    <a:pt x="117" y="47"/>
                  </a:lnTo>
                  <a:lnTo>
                    <a:pt x="116" y="55"/>
                  </a:lnTo>
                  <a:lnTo>
                    <a:pt x="114" y="60"/>
                  </a:lnTo>
                  <a:lnTo>
                    <a:pt x="114" y="68"/>
                  </a:lnTo>
                  <a:lnTo>
                    <a:pt x="110" y="76"/>
                  </a:lnTo>
                  <a:lnTo>
                    <a:pt x="108" y="81"/>
                  </a:lnTo>
                  <a:lnTo>
                    <a:pt x="106" y="89"/>
                  </a:lnTo>
                  <a:lnTo>
                    <a:pt x="102" y="98"/>
                  </a:lnTo>
                  <a:lnTo>
                    <a:pt x="100" y="106"/>
                  </a:lnTo>
                  <a:lnTo>
                    <a:pt x="98" y="114"/>
                  </a:lnTo>
                  <a:lnTo>
                    <a:pt x="95" y="121"/>
                  </a:lnTo>
                  <a:lnTo>
                    <a:pt x="93" y="129"/>
                  </a:lnTo>
                  <a:lnTo>
                    <a:pt x="89" y="136"/>
                  </a:lnTo>
                  <a:lnTo>
                    <a:pt x="87" y="146"/>
                  </a:lnTo>
                  <a:lnTo>
                    <a:pt x="85" y="155"/>
                  </a:lnTo>
                  <a:lnTo>
                    <a:pt x="81" y="163"/>
                  </a:lnTo>
                  <a:lnTo>
                    <a:pt x="79" y="173"/>
                  </a:lnTo>
                  <a:lnTo>
                    <a:pt x="76" y="182"/>
                  </a:lnTo>
                  <a:lnTo>
                    <a:pt x="74" y="190"/>
                  </a:lnTo>
                  <a:lnTo>
                    <a:pt x="72" y="199"/>
                  </a:lnTo>
                  <a:lnTo>
                    <a:pt x="68" y="207"/>
                  </a:lnTo>
                  <a:lnTo>
                    <a:pt x="66" y="216"/>
                  </a:lnTo>
                  <a:lnTo>
                    <a:pt x="62" y="224"/>
                  </a:lnTo>
                  <a:lnTo>
                    <a:pt x="59" y="233"/>
                  </a:lnTo>
                  <a:lnTo>
                    <a:pt x="57" y="241"/>
                  </a:lnTo>
                  <a:lnTo>
                    <a:pt x="53" y="249"/>
                  </a:lnTo>
                  <a:lnTo>
                    <a:pt x="51" y="256"/>
                  </a:lnTo>
                  <a:lnTo>
                    <a:pt x="49" y="266"/>
                  </a:lnTo>
                  <a:lnTo>
                    <a:pt x="45" y="273"/>
                  </a:lnTo>
                  <a:lnTo>
                    <a:pt x="43" y="281"/>
                  </a:lnTo>
                  <a:lnTo>
                    <a:pt x="41" y="288"/>
                  </a:lnTo>
                  <a:lnTo>
                    <a:pt x="38" y="296"/>
                  </a:lnTo>
                  <a:lnTo>
                    <a:pt x="36" y="304"/>
                  </a:lnTo>
                  <a:lnTo>
                    <a:pt x="34" y="311"/>
                  </a:lnTo>
                  <a:lnTo>
                    <a:pt x="32" y="317"/>
                  </a:lnTo>
                  <a:lnTo>
                    <a:pt x="30" y="325"/>
                  </a:lnTo>
                  <a:lnTo>
                    <a:pt x="28" y="330"/>
                  </a:lnTo>
                  <a:lnTo>
                    <a:pt x="24" y="336"/>
                  </a:lnTo>
                  <a:lnTo>
                    <a:pt x="24" y="342"/>
                  </a:lnTo>
                  <a:lnTo>
                    <a:pt x="22" y="347"/>
                  </a:lnTo>
                  <a:lnTo>
                    <a:pt x="21" y="351"/>
                  </a:lnTo>
                  <a:lnTo>
                    <a:pt x="19" y="357"/>
                  </a:lnTo>
                  <a:lnTo>
                    <a:pt x="17" y="361"/>
                  </a:lnTo>
                  <a:lnTo>
                    <a:pt x="17" y="366"/>
                  </a:lnTo>
                  <a:lnTo>
                    <a:pt x="15" y="372"/>
                  </a:lnTo>
                  <a:lnTo>
                    <a:pt x="13" y="378"/>
                  </a:lnTo>
                  <a:lnTo>
                    <a:pt x="13" y="380"/>
                  </a:lnTo>
                  <a:lnTo>
                    <a:pt x="13" y="382"/>
                  </a:lnTo>
                  <a:lnTo>
                    <a:pt x="0" y="370"/>
                  </a:lnTo>
                  <a:lnTo>
                    <a:pt x="121" y="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47" name="Freeform 401"/>
            <p:cNvSpPr>
              <a:spLocks/>
            </p:cNvSpPr>
            <p:nvPr/>
          </p:nvSpPr>
          <p:spPr bwMode="auto">
            <a:xfrm>
              <a:off x="5045" y="3310"/>
              <a:ext cx="220" cy="59"/>
            </a:xfrm>
            <a:custGeom>
              <a:avLst/>
              <a:gdLst>
                <a:gd name="T0" fmla="*/ 1 w 439"/>
                <a:gd name="T1" fmla="*/ 0 h 118"/>
                <a:gd name="T2" fmla="*/ 7 w 439"/>
                <a:gd name="T3" fmla="*/ 2 h 118"/>
                <a:gd name="T4" fmla="*/ 7 w 439"/>
                <a:gd name="T5" fmla="*/ 2 h 118"/>
                <a:gd name="T6" fmla="*/ 0 w 439"/>
                <a:gd name="T7" fmla="*/ 1 h 118"/>
                <a:gd name="T8" fmla="*/ 1 w 439"/>
                <a:gd name="T9" fmla="*/ 0 h 118"/>
                <a:gd name="T10" fmla="*/ 1 w 439"/>
                <a:gd name="T11" fmla="*/ 0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9"/>
                <a:gd name="T19" fmla="*/ 0 h 118"/>
                <a:gd name="T20" fmla="*/ 439 w 439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9" h="118">
                  <a:moveTo>
                    <a:pt x="10" y="0"/>
                  </a:moveTo>
                  <a:lnTo>
                    <a:pt x="439" y="100"/>
                  </a:lnTo>
                  <a:lnTo>
                    <a:pt x="430" y="118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48" name="Freeform 402"/>
            <p:cNvSpPr>
              <a:spLocks/>
            </p:cNvSpPr>
            <p:nvPr/>
          </p:nvSpPr>
          <p:spPr bwMode="auto">
            <a:xfrm>
              <a:off x="5002" y="3343"/>
              <a:ext cx="244" cy="81"/>
            </a:xfrm>
            <a:custGeom>
              <a:avLst/>
              <a:gdLst>
                <a:gd name="T0" fmla="*/ 8 w 487"/>
                <a:gd name="T1" fmla="*/ 3 h 162"/>
                <a:gd name="T2" fmla="*/ 8 w 487"/>
                <a:gd name="T3" fmla="*/ 3 h 162"/>
                <a:gd name="T4" fmla="*/ 8 w 487"/>
                <a:gd name="T5" fmla="*/ 3 h 162"/>
                <a:gd name="T6" fmla="*/ 8 w 487"/>
                <a:gd name="T7" fmla="*/ 3 h 162"/>
                <a:gd name="T8" fmla="*/ 8 w 487"/>
                <a:gd name="T9" fmla="*/ 3 h 162"/>
                <a:gd name="T10" fmla="*/ 7 w 487"/>
                <a:gd name="T11" fmla="*/ 3 h 162"/>
                <a:gd name="T12" fmla="*/ 7 w 487"/>
                <a:gd name="T13" fmla="*/ 3 h 162"/>
                <a:gd name="T14" fmla="*/ 7 w 487"/>
                <a:gd name="T15" fmla="*/ 3 h 162"/>
                <a:gd name="T16" fmla="*/ 7 w 487"/>
                <a:gd name="T17" fmla="*/ 3 h 162"/>
                <a:gd name="T18" fmla="*/ 7 w 487"/>
                <a:gd name="T19" fmla="*/ 3 h 162"/>
                <a:gd name="T20" fmla="*/ 7 w 487"/>
                <a:gd name="T21" fmla="*/ 3 h 162"/>
                <a:gd name="T22" fmla="*/ 7 w 487"/>
                <a:gd name="T23" fmla="*/ 3 h 162"/>
                <a:gd name="T24" fmla="*/ 7 w 487"/>
                <a:gd name="T25" fmla="*/ 3 h 162"/>
                <a:gd name="T26" fmla="*/ 7 w 487"/>
                <a:gd name="T27" fmla="*/ 3 h 162"/>
                <a:gd name="T28" fmla="*/ 7 w 487"/>
                <a:gd name="T29" fmla="*/ 3 h 162"/>
                <a:gd name="T30" fmla="*/ 6 w 487"/>
                <a:gd name="T31" fmla="*/ 3 h 162"/>
                <a:gd name="T32" fmla="*/ 6 w 487"/>
                <a:gd name="T33" fmla="*/ 2 h 162"/>
                <a:gd name="T34" fmla="*/ 6 w 487"/>
                <a:gd name="T35" fmla="*/ 1 h 162"/>
                <a:gd name="T36" fmla="*/ 6 w 487"/>
                <a:gd name="T37" fmla="*/ 1 h 162"/>
                <a:gd name="T38" fmla="*/ 6 w 487"/>
                <a:gd name="T39" fmla="*/ 1 h 162"/>
                <a:gd name="T40" fmla="*/ 6 w 487"/>
                <a:gd name="T41" fmla="*/ 1 h 162"/>
                <a:gd name="T42" fmla="*/ 6 w 487"/>
                <a:gd name="T43" fmla="*/ 1 h 162"/>
                <a:gd name="T44" fmla="*/ 5 w 487"/>
                <a:gd name="T45" fmla="*/ 1 h 162"/>
                <a:gd name="T46" fmla="*/ 5 w 487"/>
                <a:gd name="T47" fmla="*/ 1 h 162"/>
                <a:gd name="T48" fmla="*/ 5 w 487"/>
                <a:gd name="T49" fmla="*/ 1 h 162"/>
                <a:gd name="T50" fmla="*/ 5 w 487"/>
                <a:gd name="T51" fmla="*/ 1 h 162"/>
                <a:gd name="T52" fmla="*/ 5 w 487"/>
                <a:gd name="T53" fmla="*/ 1 h 162"/>
                <a:gd name="T54" fmla="*/ 5 w 487"/>
                <a:gd name="T55" fmla="*/ 1 h 162"/>
                <a:gd name="T56" fmla="*/ 5 w 487"/>
                <a:gd name="T57" fmla="*/ 1 h 162"/>
                <a:gd name="T58" fmla="*/ 4 w 487"/>
                <a:gd name="T59" fmla="*/ 1 h 162"/>
                <a:gd name="T60" fmla="*/ 4 w 487"/>
                <a:gd name="T61" fmla="*/ 1 h 162"/>
                <a:gd name="T62" fmla="*/ 4 w 487"/>
                <a:gd name="T63" fmla="*/ 1 h 162"/>
                <a:gd name="T64" fmla="*/ 4 w 487"/>
                <a:gd name="T65" fmla="*/ 1 h 162"/>
                <a:gd name="T66" fmla="*/ 4 w 487"/>
                <a:gd name="T67" fmla="*/ 1 h 162"/>
                <a:gd name="T68" fmla="*/ 4 w 487"/>
                <a:gd name="T69" fmla="*/ 1 h 162"/>
                <a:gd name="T70" fmla="*/ 4 w 487"/>
                <a:gd name="T71" fmla="*/ 1 h 162"/>
                <a:gd name="T72" fmla="*/ 3 w 487"/>
                <a:gd name="T73" fmla="*/ 1 h 162"/>
                <a:gd name="T74" fmla="*/ 3 w 487"/>
                <a:gd name="T75" fmla="*/ 1 h 162"/>
                <a:gd name="T76" fmla="*/ 3 w 487"/>
                <a:gd name="T77" fmla="*/ 1 h 162"/>
                <a:gd name="T78" fmla="*/ 3 w 487"/>
                <a:gd name="T79" fmla="*/ 1 h 162"/>
                <a:gd name="T80" fmla="*/ 3 w 487"/>
                <a:gd name="T81" fmla="*/ 1 h 162"/>
                <a:gd name="T82" fmla="*/ 3 w 487"/>
                <a:gd name="T83" fmla="*/ 1 h 162"/>
                <a:gd name="T84" fmla="*/ 3 w 487"/>
                <a:gd name="T85" fmla="*/ 1 h 162"/>
                <a:gd name="T86" fmla="*/ 3 w 487"/>
                <a:gd name="T87" fmla="*/ 1 h 162"/>
                <a:gd name="T88" fmla="*/ 2 w 487"/>
                <a:gd name="T89" fmla="*/ 1 h 162"/>
                <a:gd name="T90" fmla="*/ 2 w 487"/>
                <a:gd name="T91" fmla="*/ 1 h 162"/>
                <a:gd name="T92" fmla="*/ 2 w 487"/>
                <a:gd name="T93" fmla="*/ 1 h 162"/>
                <a:gd name="T94" fmla="*/ 2 w 487"/>
                <a:gd name="T95" fmla="*/ 1 h 162"/>
                <a:gd name="T96" fmla="*/ 2 w 487"/>
                <a:gd name="T97" fmla="*/ 1 h 162"/>
                <a:gd name="T98" fmla="*/ 2 w 487"/>
                <a:gd name="T99" fmla="*/ 1 h 162"/>
                <a:gd name="T100" fmla="*/ 2 w 487"/>
                <a:gd name="T101" fmla="*/ 1 h 162"/>
                <a:gd name="T102" fmla="*/ 2 w 487"/>
                <a:gd name="T103" fmla="*/ 1 h 162"/>
                <a:gd name="T104" fmla="*/ 2 w 487"/>
                <a:gd name="T105" fmla="*/ 1 h 162"/>
                <a:gd name="T106" fmla="*/ 2 w 487"/>
                <a:gd name="T107" fmla="*/ 1 h 162"/>
                <a:gd name="T108" fmla="*/ 2 w 487"/>
                <a:gd name="T109" fmla="*/ 1 h 162"/>
                <a:gd name="T110" fmla="*/ 2 w 487"/>
                <a:gd name="T111" fmla="*/ 1 h 162"/>
                <a:gd name="T112" fmla="*/ 2 w 487"/>
                <a:gd name="T113" fmla="*/ 1 h 162"/>
                <a:gd name="T114" fmla="*/ 0 w 487"/>
                <a:gd name="T115" fmla="*/ 1 h 162"/>
                <a:gd name="T116" fmla="*/ 0 w 487"/>
                <a:gd name="T117" fmla="*/ 0 h 162"/>
                <a:gd name="T118" fmla="*/ 8 w 487"/>
                <a:gd name="T119" fmla="*/ 3 h 162"/>
                <a:gd name="T120" fmla="*/ 8 w 487"/>
                <a:gd name="T121" fmla="*/ 3 h 162"/>
                <a:gd name="T122" fmla="*/ 8 w 487"/>
                <a:gd name="T123" fmla="*/ 3 h 1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7"/>
                <a:gd name="T187" fmla="*/ 0 h 162"/>
                <a:gd name="T188" fmla="*/ 487 w 487"/>
                <a:gd name="T189" fmla="*/ 162 h 16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7" h="162">
                  <a:moveTo>
                    <a:pt x="472" y="162"/>
                  </a:moveTo>
                  <a:lnTo>
                    <a:pt x="470" y="162"/>
                  </a:lnTo>
                  <a:lnTo>
                    <a:pt x="464" y="160"/>
                  </a:lnTo>
                  <a:lnTo>
                    <a:pt x="457" y="156"/>
                  </a:lnTo>
                  <a:lnTo>
                    <a:pt x="449" y="154"/>
                  </a:lnTo>
                  <a:lnTo>
                    <a:pt x="443" y="152"/>
                  </a:lnTo>
                  <a:lnTo>
                    <a:pt x="440" y="150"/>
                  </a:lnTo>
                  <a:lnTo>
                    <a:pt x="434" y="148"/>
                  </a:lnTo>
                  <a:lnTo>
                    <a:pt x="428" y="147"/>
                  </a:lnTo>
                  <a:lnTo>
                    <a:pt x="421" y="145"/>
                  </a:lnTo>
                  <a:lnTo>
                    <a:pt x="415" y="143"/>
                  </a:lnTo>
                  <a:lnTo>
                    <a:pt x="409" y="141"/>
                  </a:lnTo>
                  <a:lnTo>
                    <a:pt x="401" y="139"/>
                  </a:lnTo>
                  <a:lnTo>
                    <a:pt x="394" y="135"/>
                  </a:lnTo>
                  <a:lnTo>
                    <a:pt x="386" y="133"/>
                  </a:lnTo>
                  <a:lnTo>
                    <a:pt x="379" y="131"/>
                  </a:lnTo>
                  <a:lnTo>
                    <a:pt x="371" y="128"/>
                  </a:lnTo>
                  <a:lnTo>
                    <a:pt x="362" y="126"/>
                  </a:lnTo>
                  <a:lnTo>
                    <a:pt x="354" y="124"/>
                  </a:lnTo>
                  <a:lnTo>
                    <a:pt x="344" y="120"/>
                  </a:lnTo>
                  <a:lnTo>
                    <a:pt x="337" y="118"/>
                  </a:lnTo>
                  <a:lnTo>
                    <a:pt x="327" y="114"/>
                  </a:lnTo>
                  <a:lnTo>
                    <a:pt x="318" y="112"/>
                  </a:lnTo>
                  <a:lnTo>
                    <a:pt x="308" y="109"/>
                  </a:lnTo>
                  <a:lnTo>
                    <a:pt x="301" y="107"/>
                  </a:lnTo>
                  <a:lnTo>
                    <a:pt x="291" y="103"/>
                  </a:lnTo>
                  <a:lnTo>
                    <a:pt x="282" y="101"/>
                  </a:lnTo>
                  <a:lnTo>
                    <a:pt x="272" y="97"/>
                  </a:lnTo>
                  <a:lnTo>
                    <a:pt x="265" y="95"/>
                  </a:lnTo>
                  <a:lnTo>
                    <a:pt x="253" y="91"/>
                  </a:lnTo>
                  <a:lnTo>
                    <a:pt x="246" y="90"/>
                  </a:lnTo>
                  <a:lnTo>
                    <a:pt x="236" y="86"/>
                  </a:lnTo>
                  <a:lnTo>
                    <a:pt x="227" y="84"/>
                  </a:lnTo>
                  <a:lnTo>
                    <a:pt x="217" y="80"/>
                  </a:lnTo>
                  <a:lnTo>
                    <a:pt x="208" y="78"/>
                  </a:lnTo>
                  <a:lnTo>
                    <a:pt x="198" y="74"/>
                  </a:lnTo>
                  <a:lnTo>
                    <a:pt x="191" y="72"/>
                  </a:lnTo>
                  <a:lnTo>
                    <a:pt x="181" y="71"/>
                  </a:lnTo>
                  <a:lnTo>
                    <a:pt x="173" y="67"/>
                  </a:lnTo>
                  <a:lnTo>
                    <a:pt x="164" y="65"/>
                  </a:lnTo>
                  <a:lnTo>
                    <a:pt x="156" y="63"/>
                  </a:lnTo>
                  <a:lnTo>
                    <a:pt x="149" y="59"/>
                  </a:lnTo>
                  <a:lnTo>
                    <a:pt x="141" y="57"/>
                  </a:lnTo>
                  <a:lnTo>
                    <a:pt x="135" y="55"/>
                  </a:lnTo>
                  <a:lnTo>
                    <a:pt x="128" y="53"/>
                  </a:lnTo>
                  <a:lnTo>
                    <a:pt x="120" y="52"/>
                  </a:lnTo>
                  <a:lnTo>
                    <a:pt x="115" y="50"/>
                  </a:lnTo>
                  <a:lnTo>
                    <a:pt x="107" y="48"/>
                  </a:lnTo>
                  <a:lnTo>
                    <a:pt x="101" y="46"/>
                  </a:lnTo>
                  <a:lnTo>
                    <a:pt x="96" y="42"/>
                  </a:lnTo>
                  <a:lnTo>
                    <a:pt x="92" y="42"/>
                  </a:lnTo>
                  <a:lnTo>
                    <a:pt x="86" y="40"/>
                  </a:lnTo>
                  <a:lnTo>
                    <a:pt x="84" y="40"/>
                  </a:lnTo>
                  <a:lnTo>
                    <a:pt x="77" y="36"/>
                  </a:lnTo>
                  <a:lnTo>
                    <a:pt x="71" y="36"/>
                  </a:lnTo>
                  <a:lnTo>
                    <a:pt x="67" y="3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87" y="148"/>
                  </a:lnTo>
                  <a:lnTo>
                    <a:pt x="472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49" name="Freeform 403"/>
            <p:cNvSpPr>
              <a:spLocks/>
            </p:cNvSpPr>
            <p:nvPr/>
          </p:nvSpPr>
          <p:spPr bwMode="auto">
            <a:xfrm>
              <a:off x="4703" y="3213"/>
              <a:ext cx="195" cy="67"/>
            </a:xfrm>
            <a:custGeom>
              <a:avLst/>
              <a:gdLst>
                <a:gd name="T0" fmla="*/ 6 w 389"/>
                <a:gd name="T1" fmla="*/ 1 h 135"/>
                <a:gd name="T2" fmla="*/ 1 w 389"/>
                <a:gd name="T3" fmla="*/ 0 h 135"/>
                <a:gd name="T4" fmla="*/ 0 w 389"/>
                <a:gd name="T5" fmla="*/ 0 h 135"/>
                <a:gd name="T6" fmla="*/ 7 w 389"/>
                <a:gd name="T7" fmla="*/ 2 h 135"/>
                <a:gd name="T8" fmla="*/ 6 w 389"/>
                <a:gd name="T9" fmla="*/ 1 h 135"/>
                <a:gd name="T10" fmla="*/ 6 w 389"/>
                <a:gd name="T11" fmla="*/ 1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9"/>
                <a:gd name="T19" fmla="*/ 0 h 135"/>
                <a:gd name="T20" fmla="*/ 389 w 389"/>
                <a:gd name="T21" fmla="*/ 135 h 1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9" h="135">
                  <a:moveTo>
                    <a:pt x="361" y="112"/>
                  </a:moveTo>
                  <a:lnTo>
                    <a:pt x="7" y="0"/>
                  </a:lnTo>
                  <a:lnTo>
                    <a:pt x="0" y="11"/>
                  </a:lnTo>
                  <a:lnTo>
                    <a:pt x="389" y="135"/>
                  </a:lnTo>
                  <a:lnTo>
                    <a:pt x="36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50" name="Freeform 404"/>
            <p:cNvSpPr>
              <a:spLocks/>
            </p:cNvSpPr>
            <p:nvPr/>
          </p:nvSpPr>
          <p:spPr bwMode="auto">
            <a:xfrm>
              <a:off x="4686" y="3273"/>
              <a:ext cx="199" cy="62"/>
            </a:xfrm>
            <a:custGeom>
              <a:avLst/>
              <a:gdLst>
                <a:gd name="T0" fmla="*/ 6 w 399"/>
                <a:gd name="T1" fmla="*/ 2 h 123"/>
                <a:gd name="T2" fmla="*/ 6 w 399"/>
                <a:gd name="T3" fmla="*/ 2 h 123"/>
                <a:gd name="T4" fmla="*/ 6 w 399"/>
                <a:gd name="T5" fmla="*/ 2 h 123"/>
                <a:gd name="T6" fmla="*/ 6 w 399"/>
                <a:gd name="T7" fmla="*/ 2 h 123"/>
                <a:gd name="T8" fmla="*/ 5 w 399"/>
                <a:gd name="T9" fmla="*/ 2 h 123"/>
                <a:gd name="T10" fmla="*/ 5 w 399"/>
                <a:gd name="T11" fmla="*/ 2 h 123"/>
                <a:gd name="T12" fmla="*/ 5 w 399"/>
                <a:gd name="T13" fmla="*/ 2 h 123"/>
                <a:gd name="T14" fmla="*/ 5 w 399"/>
                <a:gd name="T15" fmla="*/ 2 h 123"/>
                <a:gd name="T16" fmla="*/ 5 w 399"/>
                <a:gd name="T17" fmla="*/ 2 h 123"/>
                <a:gd name="T18" fmla="*/ 5 w 399"/>
                <a:gd name="T19" fmla="*/ 2 h 123"/>
                <a:gd name="T20" fmla="*/ 5 w 399"/>
                <a:gd name="T21" fmla="*/ 2 h 123"/>
                <a:gd name="T22" fmla="*/ 5 w 399"/>
                <a:gd name="T23" fmla="*/ 2 h 123"/>
                <a:gd name="T24" fmla="*/ 5 w 399"/>
                <a:gd name="T25" fmla="*/ 2 h 123"/>
                <a:gd name="T26" fmla="*/ 5 w 399"/>
                <a:gd name="T27" fmla="*/ 2 h 123"/>
                <a:gd name="T28" fmla="*/ 4 w 399"/>
                <a:gd name="T29" fmla="*/ 2 h 123"/>
                <a:gd name="T30" fmla="*/ 4 w 399"/>
                <a:gd name="T31" fmla="*/ 2 h 123"/>
                <a:gd name="T32" fmla="*/ 4 w 399"/>
                <a:gd name="T33" fmla="*/ 2 h 123"/>
                <a:gd name="T34" fmla="*/ 4 w 399"/>
                <a:gd name="T35" fmla="*/ 2 h 123"/>
                <a:gd name="T36" fmla="*/ 4 w 399"/>
                <a:gd name="T37" fmla="*/ 2 h 123"/>
                <a:gd name="T38" fmla="*/ 4 w 399"/>
                <a:gd name="T39" fmla="*/ 2 h 123"/>
                <a:gd name="T40" fmla="*/ 4 w 399"/>
                <a:gd name="T41" fmla="*/ 2 h 123"/>
                <a:gd name="T42" fmla="*/ 4 w 399"/>
                <a:gd name="T43" fmla="*/ 2 h 123"/>
                <a:gd name="T44" fmla="*/ 3 w 399"/>
                <a:gd name="T45" fmla="*/ 2 h 123"/>
                <a:gd name="T46" fmla="*/ 3 w 399"/>
                <a:gd name="T47" fmla="*/ 2 h 123"/>
                <a:gd name="T48" fmla="*/ 3 w 399"/>
                <a:gd name="T49" fmla="*/ 2 h 123"/>
                <a:gd name="T50" fmla="*/ 3 w 399"/>
                <a:gd name="T51" fmla="*/ 2 h 123"/>
                <a:gd name="T52" fmla="*/ 3 w 399"/>
                <a:gd name="T53" fmla="*/ 2 h 123"/>
                <a:gd name="T54" fmla="*/ 3 w 399"/>
                <a:gd name="T55" fmla="*/ 2 h 123"/>
                <a:gd name="T56" fmla="*/ 3 w 399"/>
                <a:gd name="T57" fmla="*/ 2 h 123"/>
                <a:gd name="T58" fmla="*/ 2 w 399"/>
                <a:gd name="T59" fmla="*/ 2 h 123"/>
                <a:gd name="T60" fmla="*/ 2 w 399"/>
                <a:gd name="T61" fmla="*/ 2 h 123"/>
                <a:gd name="T62" fmla="*/ 2 w 399"/>
                <a:gd name="T63" fmla="*/ 2 h 123"/>
                <a:gd name="T64" fmla="*/ 2 w 399"/>
                <a:gd name="T65" fmla="*/ 1 h 123"/>
                <a:gd name="T66" fmla="*/ 2 w 399"/>
                <a:gd name="T67" fmla="*/ 1 h 123"/>
                <a:gd name="T68" fmla="*/ 2 w 399"/>
                <a:gd name="T69" fmla="*/ 1 h 123"/>
                <a:gd name="T70" fmla="*/ 2 w 399"/>
                <a:gd name="T71" fmla="*/ 1 h 123"/>
                <a:gd name="T72" fmla="*/ 1 w 399"/>
                <a:gd name="T73" fmla="*/ 1 h 123"/>
                <a:gd name="T74" fmla="*/ 1 w 399"/>
                <a:gd name="T75" fmla="*/ 1 h 123"/>
                <a:gd name="T76" fmla="*/ 1 w 399"/>
                <a:gd name="T77" fmla="*/ 1 h 123"/>
                <a:gd name="T78" fmla="*/ 1 w 399"/>
                <a:gd name="T79" fmla="*/ 1 h 123"/>
                <a:gd name="T80" fmla="*/ 1 w 399"/>
                <a:gd name="T81" fmla="*/ 1 h 123"/>
                <a:gd name="T82" fmla="*/ 1 w 399"/>
                <a:gd name="T83" fmla="*/ 1 h 123"/>
                <a:gd name="T84" fmla="*/ 1 w 399"/>
                <a:gd name="T85" fmla="*/ 1 h 123"/>
                <a:gd name="T86" fmla="*/ 1 w 399"/>
                <a:gd name="T87" fmla="*/ 1 h 123"/>
                <a:gd name="T88" fmla="*/ 0 w 399"/>
                <a:gd name="T89" fmla="*/ 1 h 123"/>
                <a:gd name="T90" fmla="*/ 0 w 399"/>
                <a:gd name="T91" fmla="*/ 1 h 123"/>
                <a:gd name="T92" fmla="*/ 0 w 399"/>
                <a:gd name="T93" fmla="*/ 1 h 123"/>
                <a:gd name="T94" fmla="*/ 0 w 399"/>
                <a:gd name="T95" fmla="*/ 1 h 123"/>
                <a:gd name="T96" fmla="*/ 0 w 399"/>
                <a:gd name="T97" fmla="*/ 1 h 123"/>
                <a:gd name="T98" fmla="*/ 0 w 399"/>
                <a:gd name="T99" fmla="*/ 1 h 123"/>
                <a:gd name="T100" fmla="*/ 0 w 399"/>
                <a:gd name="T101" fmla="*/ 1 h 123"/>
                <a:gd name="T102" fmla="*/ 0 w 399"/>
                <a:gd name="T103" fmla="*/ 1 h 123"/>
                <a:gd name="T104" fmla="*/ 0 w 399"/>
                <a:gd name="T105" fmla="*/ 1 h 123"/>
                <a:gd name="T106" fmla="*/ 0 w 399"/>
                <a:gd name="T107" fmla="*/ 1 h 123"/>
                <a:gd name="T108" fmla="*/ 0 w 399"/>
                <a:gd name="T109" fmla="*/ 1 h 123"/>
                <a:gd name="T110" fmla="*/ 0 w 399"/>
                <a:gd name="T111" fmla="*/ 1 h 123"/>
                <a:gd name="T112" fmla="*/ 0 w 399"/>
                <a:gd name="T113" fmla="*/ 1 h 123"/>
                <a:gd name="T114" fmla="*/ 0 w 399"/>
                <a:gd name="T115" fmla="*/ 0 h 123"/>
                <a:gd name="T116" fmla="*/ 5 w 399"/>
                <a:gd name="T117" fmla="*/ 2 h 123"/>
                <a:gd name="T118" fmla="*/ 6 w 399"/>
                <a:gd name="T119" fmla="*/ 2 h 123"/>
                <a:gd name="T120" fmla="*/ 6 w 399"/>
                <a:gd name="T121" fmla="*/ 2 h 1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9"/>
                <a:gd name="T184" fmla="*/ 0 h 123"/>
                <a:gd name="T185" fmla="*/ 399 w 399"/>
                <a:gd name="T186" fmla="*/ 123 h 1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9" h="123">
                  <a:moveTo>
                    <a:pt x="399" y="123"/>
                  </a:moveTo>
                  <a:lnTo>
                    <a:pt x="397" y="123"/>
                  </a:lnTo>
                  <a:lnTo>
                    <a:pt x="391" y="121"/>
                  </a:lnTo>
                  <a:lnTo>
                    <a:pt x="385" y="119"/>
                  </a:lnTo>
                  <a:lnTo>
                    <a:pt x="378" y="119"/>
                  </a:lnTo>
                  <a:lnTo>
                    <a:pt x="372" y="117"/>
                  </a:lnTo>
                  <a:lnTo>
                    <a:pt x="368" y="117"/>
                  </a:lnTo>
                  <a:lnTo>
                    <a:pt x="363" y="116"/>
                  </a:lnTo>
                  <a:lnTo>
                    <a:pt x="357" y="114"/>
                  </a:lnTo>
                  <a:lnTo>
                    <a:pt x="349" y="112"/>
                  </a:lnTo>
                  <a:lnTo>
                    <a:pt x="344" y="112"/>
                  </a:lnTo>
                  <a:lnTo>
                    <a:pt x="338" y="110"/>
                  </a:lnTo>
                  <a:lnTo>
                    <a:pt x="332" y="108"/>
                  </a:lnTo>
                  <a:lnTo>
                    <a:pt x="323" y="106"/>
                  </a:lnTo>
                  <a:lnTo>
                    <a:pt x="315" y="104"/>
                  </a:lnTo>
                  <a:lnTo>
                    <a:pt x="307" y="102"/>
                  </a:lnTo>
                  <a:lnTo>
                    <a:pt x="300" y="100"/>
                  </a:lnTo>
                  <a:lnTo>
                    <a:pt x="292" y="97"/>
                  </a:lnTo>
                  <a:lnTo>
                    <a:pt x="285" y="97"/>
                  </a:lnTo>
                  <a:lnTo>
                    <a:pt x="275" y="95"/>
                  </a:lnTo>
                  <a:lnTo>
                    <a:pt x="268" y="93"/>
                  </a:lnTo>
                  <a:lnTo>
                    <a:pt x="258" y="91"/>
                  </a:lnTo>
                  <a:lnTo>
                    <a:pt x="250" y="87"/>
                  </a:lnTo>
                  <a:lnTo>
                    <a:pt x="241" y="85"/>
                  </a:lnTo>
                  <a:lnTo>
                    <a:pt x="231" y="83"/>
                  </a:lnTo>
                  <a:lnTo>
                    <a:pt x="224" y="81"/>
                  </a:lnTo>
                  <a:lnTo>
                    <a:pt x="214" y="78"/>
                  </a:lnTo>
                  <a:lnTo>
                    <a:pt x="205" y="76"/>
                  </a:lnTo>
                  <a:lnTo>
                    <a:pt x="195" y="74"/>
                  </a:lnTo>
                  <a:lnTo>
                    <a:pt x="186" y="72"/>
                  </a:lnTo>
                  <a:lnTo>
                    <a:pt x="176" y="70"/>
                  </a:lnTo>
                  <a:lnTo>
                    <a:pt x="169" y="66"/>
                  </a:lnTo>
                  <a:lnTo>
                    <a:pt x="159" y="64"/>
                  </a:lnTo>
                  <a:lnTo>
                    <a:pt x="150" y="62"/>
                  </a:lnTo>
                  <a:lnTo>
                    <a:pt x="140" y="59"/>
                  </a:lnTo>
                  <a:lnTo>
                    <a:pt x="133" y="57"/>
                  </a:lnTo>
                  <a:lnTo>
                    <a:pt x="125" y="55"/>
                  </a:lnTo>
                  <a:lnTo>
                    <a:pt x="116" y="53"/>
                  </a:lnTo>
                  <a:lnTo>
                    <a:pt x="106" y="49"/>
                  </a:lnTo>
                  <a:lnTo>
                    <a:pt x="98" y="49"/>
                  </a:lnTo>
                  <a:lnTo>
                    <a:pt x="91" y="47"/>
                  </a:lnTo>
                  <a:lnTo>
                    <a:pt x="83" y="43"/>
                  </a:lnTo>
                  <a:lnTo>
                    <a:pt x="76" y="41"/>
                  </a:lnTo>
                  <a:lnTo>
                    <a:pt x="68" y="41"/>
                  </a:lnTo>
                  <a:lnTo>
                    <a:pt x="62" y="40"/>
                  </a:lnTo>
                  <a:lnTo>
                    <a:pt x="55" y="36"/>
                  </a:lnTo>
                  <a:lnTo>
                    <a:pt x="49" y="34"/>
                  </a:lnTo>
                  <a:lnTo>
                    <a:pt x="43" y="34"/>
                  </a:lnTo>
                  <a:lnTo>
                    <a:pt x="38" y="32"/>
                  </a:lnTo>
                  <a:lnTo>
                    <a:pt x="32" y="30"/>
                  </a:lnTo>
                  <a:lnTo>
                    <a:pt x="26" y="30"/>
                  </a:lnTo>
                  <a:lnTo>
                    <a:pt x="21" y="28"/>
                  </a:lnTo>
                  <a:lnTo>
                    <a:pt x="19" y="26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0" y="0"/>
                  </a:lnTo>
                  <a:lnTo>
                    <a:pt x="376" y="108"/>
                  </a:lnTo>
                  <a:lnTo>
                    <a:pt x="399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51" name="Freeform 405"/>
            <p:cNvSpPr>
              <a:spLocks/>
            </p:cNvSpPr>
            <p:nvPr/>
          </p:nvSpPr>
          <p:spPr bwMode="auto">
            <a:xfrm>
              <a:off x="4956" y="2761"/>
              <a:ext cx="12" cy="7"/>
            </a:xfrm>
            <a:custGeom>
              <a:avLst/>
              <a:gdLst>
                <a:gd name="T0" fmla="*/ 0 w 25"/>
                <a:gd name="T1" fmla="*/ 0 h 16"/>
                <a:gd name="T2" fmla="*/ 0 w 25"/>
                <a:gd name="T3" fmla="*/ 0 h 16"/>
                <a:gd name="T4" fmla="*/ 0 w 25"/>
                <a:gd name="T5" fmla="*/ 0 h 16"/>
                <a:gd name="T6" fmla="*/ 0 w 25"/>
                <a:gd name="T7" fmla="*/ 0 h 16"/>
                <a:gd name="T8" fmla="*/ 0 w 25"/>
                <a:gd name="T9" fmla="*/ 0 h 16"/>
                <a:gd name="T10" fmla="*/ 0 w 25"/>
                <a:gd name="T11" fmla="*/ 0 h 16"/>
                <a:gd name="T12" fmla="*/ 0 w 25"/>
                <a:gd name="T13" fmla="*/ 0 h 16"/>
                <a:gd name="T14" fmla="*/ 0 w 25"/>
                <a:gd name="T15" fmla="*/ 0 h 16"/>
                <a:gd name="T16" fmla="*/ 0 w 25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6"/>
                <a:gd name="T29" fmla="*/ 25 w 25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6">
                  <a:moveTo>
                    <a:pt x="25" y="2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16"/>
                  </a:lnTo>
                  <a:lnTo>
                    <a:pt x="23" y="16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  <p:grpSp>
        <p:nvGrpSpPr>
          <p:cNvPr id="352" name="Group 406"/>
          <p:cNvGrpSpPr>
            <a:grpSpLocks/>
          </p:cNvGrpSpPr>
          <p:nvPr/>
        </p:nvGrpSpPr>
        <p:grpSpPr bwMode="auto">
          <a:xfrm>
            <a:off x="6143625" y="3692525"/>
            <a:ext cx="152400" cy="609600"/>
            <a:chOff x="336" y="1872"/>
            <a:chExt cx="96" cy="384"/>
          </a:xfrm>
        </p:grpSpPr>
        <p:sp>
          <p:nvSpPr>
            <p:cNvPr id="353" name="Freeform 407"/>
            <p:cNvSpPr>
              <a:spLocks/>
            </p:cNvSpPr>
            <p:nvPr/>
          </p:nvSpPr>
          <p:spPr bwMode="auto">
            <a:xfrm>
              <a:off x="336" y="1872"/>
              <a:ext cx="96" cy="96"/>
            </a:xfrm>
            <a:custGeom>
              <a:avLst/>
              <a:gdLst>
                <a:gd name="T0" fmla="*/ 0 w 96"/>
                <a:gd name="T1" fmla="*/ 210 h 82"/>
                <a:gd name="T2" fmla="*/ 96 w 96"/>
                <a:gd name="T3" fmla="*/ 210 h 82"/>
                <a:gd name="T4" fmla="*/ 48 w 96"/>
                <a:gd name="T5" fmla="*/ 0 h 82"/>
                <a:gd name="T6" fmla="*/ 0 w 96"/>
                <a:gd name="T7" fmla="*/ 21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2"/>
                <a:gd name="T14" fmla="*/ 96 w 96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2">
                  <a:moveTo>
                    <a:pt x="0" y="82"/>
                  </a:moveTo>
                  <a:lnTo>
                    <a:pt x="96" y="82"/>
                  </a:lnTo>
                  <a:lnTo>
                    <a:pt x="48" y="0"/>
                  </a:lnTo>
                  <a:lnTo>
                    <a:pt x="0" y="82"/>
                  </a:lnTo>
                  <a:close/>
                </a:path>
              </a:pathLst>
            </a:custGeom>
            <a:noFill/>
            <a:ln w="158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54" name="Line 408"/>
            <p:cNvSpPr>
              <a:spLocks noChangeShapeType="1"/>
            </p:cNvSpPr>
            <p:nvPr/>
          </p:nvSpPr>
          <p:spPr bwMode="auto">
            <a:xfrm flipV="1">
              <a:off x="384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355" name="Group 409"/>
          <p:cNvGrpSpPr>
            <a:grpSpLocks/>
          </p:cNvGrpSpPr>
          <p:nvPr/>
        </p:nvGrpSpPr>
        <p:grpSpPr bwMode="auto">
          <a:xfrm>
            <a:off x="5381625" y="4073525"/>
            <a:ext cx="1143000" cy="652463"/>
            <a:chOff x="2451" y="3005"/>
            <a:chExt cx="1489" cy="850"/>
          </a:xfrm>
        </p:grpSpPr>
        <p:sp>
          <p:nvSpPr>
            <p:cNvPr id="356" name="Freeform 410"/>
            <p:cNvSpPr>
              <a:spLocks/>
            </p:cNvSpPr>
            <p:nvPr/>
          </p:nvSpPr>
          <p:spPr bwMode="auto">
            <a:xfrm>
              <a:off x="3139" y="3622"/>
              <a:ext cx="147" cy="108"/>
            </a:xfrm>
            <a:custGeom>
              <a:avLst/>
              <a:gdLst>
                <a:gd name="T0" fmla="*/ 4 w 295"/>
                <a:gd name="T1" fmla="*/ 0 h 216"/>
                <a:gd name="T2" fmla="*/ 4 w 295"/>
                <a:gd name="T3" fmla="*/ 1 h 216"/>
                <a:gd name="T4" fmla="*/ 0 w 295"/>
                <a:gd name="T5" fmla="*/ 3 h 216"/>
                <a:gd name="T6" fmla="*/ 0 w 295"/>
                <a:gd name="T7" fmla="*/ 3 h 216"/>
                <a:gd name="T8" fmla="*/ 3 w 295"/>
                <a:gd name="T9" fmla="*/ 0 h 216"/>
                <a:gd name="T10" fmla="*/ 4 w 295"/>
                <a:gd name="T11" fmla="*/ 0 h 216"/>
                <a:gd name="T12" fmla="*/ 4 w 295"/>
                <a:gd name="T13" fmla="*/ 0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5"/>
                <a:gd name="T22" fmla="*/ 0 h 216"/>
                <a:gd name="T23" fmla="*/ 295 w 295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5" h="216">
                  <a:moveTo>
                    <a:pt x="257" y="0"/>
                  </a:moveTo>
                  <a:lnTo>
                    <a:pt x="295" y="49"/>
                  </a:lnTo>
                  <a:lnTo>
                    <a:pt x="61" y="216"/>
                  </a:lnTo>
                  <a:lnTo>
                    <a:pt x="0" y="157"/>
                  </a:lnTo>
                  <a:lnTo>
                    <a:pt x="211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AD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57" name="Freeform 411"/>
            <p:cNvSpPr>
              <a:spLocks/>
            </p:cNvSpPr>
            <p:nvPr/>
          </p:nvSpPr>
          <p:spPr bwMode="auto">
            <a:xfrm>
              <a:off x="3419" y="3381"/>
              <a:ext cx="489" cy="465"/>
            </a:xfrm>
            <a:custGeom>
              <a:avLst/>
              <a:gdLst>
                <a:gd name="T0" fmla="*/ 4 w 979"/>
                <a:gd name="T1" fmla="*/ 4 h 929"/>
                <a:gd name="T2" fmla="*/ 4 w 979"/>
                <a:gd name="T3" fmla="*/ 4 h 929"/>
                <a:gd name="T4" fmla="*/ 4 w 979"/>
                <a:gd name="T5" fmla="*/ 4 h 929"/>
                <a:gd name="T6" fmla="*/ 4 w 979"/>
                <a:gd name="T7" fmla="*/ 3 h 929"/>
                <a:gd name="T8" fmla="*/ 4 w 979"/>
                <a:gd name="T9" fmla="*/ 3 h 929"/>
                <a:gd name="T10" fmla="*/ 3 w 979"/>
                <a:gd name="T11" fmla="*/ 3 h 929"/>
                <a:gd name="T12" fmla="*/ 3 w 979"/>
                <a:gd name="T13" fmla="*/ 3 h 929"/>
                <a:gd name="T14" fmla="*/ 3 w 979"/>
                <a:gd name="T15" fmla="*/ 2 h 929"/>
                <a:gd name="T16" fmla="*/ 3 w 979"/>
                <a:gd name="T17" fmla="*/ 2 h 929"/>
                <a:gd name="T18" fmla="*/ 3 w 979"/>
                <a:gd name="T19" fmla="*/ 2 h 929"/>
                <a:gd name="T20" fmla="*/ 3 w 979"/>
                <a:gd name="T21" fmla="*/ 2 h 929"/>
                <a:gd name="T22" fmla="*/ 3 w 979"/>
                <a:gd name="T23" fmla="*/ 2 h 929"/>
                <a:gd name="T24" fmla="*/ 3 w 979"/>
                <a:gd name="T25" fmla="*/ 2 h 929"/>
                <a:gd name="T26" fmla="*/ 2 w 979"/>
                <a:gd name="T27" fmla="*/ 2 h 929"/>
                <a:gd name="T28" fmla="*/ 2 w 979"/>
                <a:gd name="T29" fmla="*/ 2 h 929"/>
                <a:gd name="T30" fmla="*/ 2 w 979"/>
                <a:gd name="T31" fmla="*/ 3 h 929"/>
                <a:gd name="T32" fmla="*/ 1 w 979"/>
                <a:gd name="T33" fmla="*/ 3 h 929"/>
                <a:gd name="T34" fmla="*/ 1 w 979"/>
                <a:gd name="T35" fmla="*/ 3 h 929"/>
                <a:gd name="T36" fmla="*/ 1 w 979"/>
                <a:gd name="T37" fmla="*/ 4 h 929"/>
                <a:gd name="T38" fmla="*/ 1 w 979"/>
                <a:gd name="T39" fmla="*/ 4 h 929"/>
                <a:gd name="T40" fmla="*/ 1 w 979"/>
                <a:gd name="T41" fmla="*/ 4 h 929"/>
                <a:gd name="T42" fmla="*/ 0 w 979"/>
                <a:gd name="T43" fmla="*/ 4 h 929"/>
                <a:gd name="T44" fmla="*/ 0 w 979"/>
                <a:gd name="T45" fmla="*/ 4 h 929"/>
                <a:gd name="T46" fmla="*/ 0 w 979"/>
                <a:gd name="T47" fmla="*/ 5 h 929"/>
                <a:gd name="T48" fmla="*/ 0 w 979"/>
                <a:gd name="T49" fmla="*/ 5 h 929"/>
                <a:gd name="T50" fmla="*/ 0 w 979"/>
                <a:gd name="T51" fmla="*/ 5 h 929"/>
                <a:gd name="T52" fmla="*/ 0 w 979"/>
                <a:gd name="T53" fmla="*/ 6 h 929"/>
                <a:gd name="T54" fmla="*/ 0 w 979"/>
                <a:gd name="T55" fmla="*/ 6 h 929"/>
                <a:gd name="T56" fmla="*/ 0 w 979"/>
                <a:gd name="T57" fmla="*/ 6 h 929"/>
                <a:gd name="T58" fmla="*/ 0 w 979"/>
                <a:gd name="T59" fmla="*/ 7 h 929"/>
                <a:gd name="T60" fmla="*/ 0 w 979"/>
                <a:gd name="T61" fmla="*/ 7 h 929"/>
                <a:gd name="T62" fmla="*/ 0 w 979"/>
                <a:gd name="T63" fmla="*/ 7 h 929"/>
                <a:gd name="T64" fmla="*/ 0 w 979"/>
                <a:gd name="T65" fmla="*/ 7 h 929"/>
                <a:gd name="T66" fmla="*/ 0 w 979"/>
                <a:gd name="T67" fmla="*/ 11 h 929"/>
                <a:gd name="T68" fmla="*/ 5 w 979"/>
                <a:gd name="T69" fmla="*/ 15 h 929"/>
                <a:gd name="T70" fmla="*/ 12 w 979"/>
                <a:gd name="T71" fmla="*/ 13 h 929"/>
                <a:gd name="T72" fmla="*/ 15 w 979"/>
                <a:gd name="T73" fmla="*/ 6 h 929"/>
                <a:gd name="T74" fmla="*/ 11 w 979"/>
                <a:gd name="T75" fmla="*/ 1 h 929"/>
                <a:gd name="T76" fmla="*/ 5 w 979"/>
                <a:gd name="T77" fmla="*/ 1 h 929"/>
                <a:gd name="T78" fmla="*/ 8 w 979"/>
                <a:gd name="T79" fmla="*/ 4 h 929"/>
                <a:gd name="T80" fmla="*/ 11 w 979"/>
                <a:gd name="T81" fmla="*/ 8 h 929"/>
                <a:gd name="T82" fmla="*/ 8 w 979"/>
                <a:gd name="T83" fmla="*/ 11 h 929"/>
                <a:gd name="T84" fmla="*/ 3 w 979"/>
                <a:gd name="T85" fmla="*/ 11 h 929"/>
                <a:gd name="T86" fmla="*/ 3 w 979"/>
                <a:gd name="T87" fmla="*/ 6 h 929"/>
                <a:gd name="T88" fmla="*/ 4 w 979"/>
                <a:gd name="T89" fmla="*/ 4 h 9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79"/>
                <a:gd name="T136" fmla="*/ 0 h 929"/>
                <a:gd name="T137" fmla="*/ 979 w 979"/>
                <a:gd name="T138" fmla="*/ 929 h 92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79" h="929">
                  <a:moveTo>
                    <a:pt x="291" y="232"/>
                  </a:moveTo>
                  <a:lnTo>
                    <a:pt x="289" y="226"/>
                  </a:lnTo>
                  <a:lnTo>
                    <a:pt x="285" y="220"/>
                  </a:lnTo>
                  <a:lnTo>
                    <a:pt x="279" y="211"/>
                  </a:lnTo>
                  <a:lnTo>
                    <a:pt x="276" y="201"/>
                  </a:lnTo>
                  <a:lnTo>
                    <a:pt x="272" y="194"/>
                  </a:lnTo>
                  <a:lnTo>
                    <a:pt x="270" y="186"/>
                  </a:lnTo>
                  <a:lnTo>
                    <a:pt x="266" y="178"/>
                  </a:lnTo>
                  <a:lnTo>
                    <a:pt x="262" y="173"/>
                  </a:lnTo>
                  <a:lnTo>
                    <a:pt x="258" y="167"/>
                  </a:lnTo>
                  <a:lnTo>
                    <a:pt x="255" y="159"/>
                  </a:lnTo>
                  <a:lnTo>
                    <a:pt x="251" y="152"/>
                  </a:lnTo>
                  <a:lnTo>
                    <a:pt x="247" y="144"/>
                  </a:lnTo>
                  <a:lnTo>
                    <a:pt x="243" y="137"/>
                  </a:lnTo>
                  <a:lnTo>
                    <a:pt x="239" y="129"/>
                  </a:lnTo>
                  <a:lnTo>
                    <a:pt x="236" y="121"/>
                  </a:lnTo>
                  <a:lnTo>
                    <a:pt x="232" y="116"/>
                  </a:lnTo>
                  <a:lnTo>
                    <a:pt x="226" y="102"/>
                  </a:lnTo>
                  <a:lnTo>
                    <a:pt x="220" y="91"/>
                  </a:lnTo>
                  <a:lnTo>
                    <a:pt x="215" y="82"/>
                  </a:lnTo>
                  <a:lnTo>
                    <a:pt x="211" y="76"/>
                  </a:lnTo>
                  <a:lnTo>
                    <a:pt x="209" y="70"/>
                  </a:lnTo>
                  <a:lnTo>
                    <a:pt x="209" y="68"/>
                  </a:lnTo>
                  <a:lnTo>
                    <a:pt x="207" y="68"/>
                  </a:lnTo>
                  <a:lnTo>
                    <a:pt x="203" y="74"/>
                  </a:lnTo>
                  <a:lnTo>
                    <a:pt x="196" y="78"/>
                  </a:lnTo>
                  <a:lnTo>
                    <a:pt x="188" y="87"/>
                  </a:lnTo>
                  <a:lnTo>
                    <a:pt x="177" y="95"/>
                  </a:lnTo>
                  <a:lnTo>
                    <a:pt x="165" y="106"/>
                  </a:lnTo>
                  <a:lnTo>
                    <a:pt x="154" y="118"/>
                  </a:lnTo>
                  <a:lnTo>
                    <a:pt x="143" y="131"/>
                  </a:lnTo>
                  <a:lnTo>
                    <a:pt x="129" y="140"/>
                  </a:lnTo>
                  <a:lnTo>
                    <a:pt x="118" y="154"/>
                  </a:lnTo>
                  <a:lnTo>
                    <a:pt x="106" y="163"/>
                  </a:lnTo>
                  <a:lnTo>
                    <a:pt x="97" y="177"/>
                  </a:lnTo>
                  <a:lnTo>
                    <a:pt x="87" y="184"/>
                  </a:lnTo>
                  <a:lnTo>
                    <a:pt x="80" y="192"/>
                  </a:lnTo>
                  <a:lnTo>
                    <a:pt x="76" y="197"/>
                  </a:lnTo>
                  <a:lnTo>
                    <a:pt x="76" y="203"/>
                  </a:lnTo>
                  <a:lnTo>
                    <a:pt x="72" y="207"/>
                  </a:lnTo>
                  <a:lnTo>
                    <a:pt x="70" y="216"/>
                  </a:lnTo>
                  <a:lnTo>
                    <a:pt x="68" y="220"/>
                  </a:lnTo>
                  <a:lnTo>
                    <a:pt x="66" y="228"/>
                  </a:lnTo>
                  <a:lnTo>
                    <a:pt x="63" y="235"/>
                  </a:lnTo>
                  <a:lnTo>
                    <a:pt x="63" y="245"/>
                  </a:lnTo>
                  <a:lnTo>
                    <a:pt x="59" y="251"/>
                  </a:lnTo>
                  <a:lnTo>
                    <a:pt x="55" y="260"/>
                  </a:lnTo>
                  <a:lnTo>
                    <a:pt x="51" y="270"/>
                  </a:lnTo>
                  <a:lnTo>
                    <a:pt x="49" y="279"/>
                  </a:lnTo>
                  <a:lnTo>
                    <a:pt x="46" y="291"/>
                  </a:lnTo>
                  <a:lnTo>
                    <a:pt x="42" y="302"/>
                  </a:lnTo>
                  <a:lnTo>
                    <a:pt x="38" y="312"/>
                  </a:lnTo>
                  <a:lnTo>
                    <a:pt x="36" y="323"/>
                  </a:lnTo>
                  <a:lnTo>
                    <a:pt x="32" y="332"/>
                  </a:lnTo>
                  <a:lnTo>
                    <a:pt x="28" y="342"/>
                  </a:lnTo>
                  <a:lnTo>
                    <a:pt x="25" y="351"/>
                  </a:lnTo>
                  <a:lnTo>
                    <a:pt x="23" y="361"/>
                  </a:lnTo>
                  <a:lnTo>
                    <a:pt x="19" y="370"/>
                  </a:lnTo>
                  <a:lnTo>
                    <a:pt x="15" y="380"/>
                  </a:lnTo>
                  <a:lnTo>
                    <a:pt x="13" y="388"/>
                  </a:lnTo>
                  <a:lnTo>
                    <a:pt x="9" y="397"/>
                  </a:lnTo>
                  <a:lnTo>
                    <a:pt x="6" y="403"/>
                  </a:lnTo>
                  <a:lnTo>
                    <a:pt x="4" y="410"/>
                  </a:lnTo>
                  <a:lnTo>
                    <a:pt x="2" y="414"/>
                  </a:lnTo>
                  <a:lnTo>
                    <a:pt x="2" y="420"/>
                  </a:lnTo>
                  <a:lnTo>
                    <a:pt x="0" y="427"/>
                  </a:lnTo>
                  <a:lnTo>
                    <a:pt x="0" y="431"/>
                  </a:lnTo>
                  <a:lnTo>
                    <a:pt x="25" y="644"/>
                  </a:lnTo>
                  <a:lnTo>
                    <a:pt x="120" y="808"/>
                  </a:lnTo>
                  <a:lnTo>
                    <a:pt x="363" y="914"/>
                  </a:lnTo>
                  <a:lnTo>
                    <a:pt x="597" y="929"/>
                  </a:lnTo>
                  <a:lnTo>
                    <a:pt x="808" y="823"/>
                  </a:lnTo>
                  <a:lnTo>
                    <a:pt x="958" y="610"/>
                  </a:lnTo>
                  <a:lnTo>
                    <a:pt x="979" y="365"/>
                  </a:lnTo>
                  <a:lnTo>
                    <a:pt x="874" y="144"/>
                  </a:lnTo>
                  <a:lnTo>
                    <a:pt x="722" y="24"/>
                  </a:lnTo>
                  <a:lnTo>
                    <a:pt x="485" y="0"/>
                  </a:lnTo>
                  <a:lnTo>
                    <a:pt x="323" y="30"/>
                  </a:lnTo>
                  <a:lnTo>
                    <a:pt x="418" y="205"/>
                  </a:lnTo>
                  <a:lnTo>
                    <a:pt x="540" y="205"/>
                  </a:lnTo>
                  <a:lnTo>
                    <a:pt x="677" y="317"/>
                  </a:lnTo>
                  <a:lnTo>
                    <a:pt x="720" y="466"/>
                  </a:lnTo>
                  <a:lnTo>
                    <a:pt x="690" y="610"/>
                  </a:lnTo>
                  <a:lnTo>
                    <a:pt x="574" y="701"/>
                  </a:lnTo>
                  <a:lnTo>
                    <a:pt x="414" y="724"/>
                  </a:lnTo>
                  <a:lnTo>
                    <a:pt x="253" y="675"/>
                  </a:lnTo>
                  <a:lnTo>
                    <a:pt x="158" y="538"/>
                  </a:lnTo>
                  <a:lnTo>
                    <a:pt x="192" y="327"/>
                  </a:lnTo>
                  <a:lnTo>
                    <a:pt x="291" y="232"/>
                  </a:lnTo>
                  <a:close/>
                </a:path>
              </a:pathLst>
            </a:custGeom>
            <a:solidFill>
              <a:srgbClr val="C2C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58" name="Freeform 412"/>
            <p:cNvSpPr>
              <a:spLocks/>
            </p:cNvSpPr>
            <p:nvPr/>
          </p:nvSpPr>
          <p:spPr bwMode="auto">
            <a:xfrm>
              <a:off x="3602" y="3562"/>
              <a:ext cx="76" cy="79"/>
            </a:xfrm>
            <a:custGeom>
              <a:avLst/>
              <a:gdLst>
                <a:gd name="T0" fmla="*/ 1 w 152"/>
                <a:gd name="T1" fmla="*/ 2 h 158"/>
                <a:gd name="T2" fmla="*/ 0 w 152"/>
                <a:gd name="T3" fmla="*/ 1 h 158"/>
                <a:gd name="T4" fmla="*/ 1 w 152"/>
                <a:gd name="T5" fmla="*/ 1 h 158"/>
                <a:gd name="T6" fmla="*/ 1 w 152"/>
                <a:gd name="T7" fmla="*/ 0 h 158"/>
                <a:gd name="T8" fmla="*/ 2 w 152"/>
                <a:gd name="T9" fmla="*/ 1 h 158"/>
                <a:gd name="T10" fmla="*/ 1 w 152"/>
                <a:gd name="T11" fmla="*/ 2 h 158"/>
                <a:gd name="T12" fmla="*/ 1 w 152"/>
                <a:gd name="T13" fmla="*/ 2 h 158"/>
                <a:gd name="T14" fmla="*/ 1 w 152"/>
                <a:gd name="T15" fmla="*/ 2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58"/>
                <a:gd name="T26" fmla="*/ 152 w 152"/>
                <a:gd name="T27" fmla="*/ 158 h 1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58">
                  <a:moveTo>
                    <a:pt x="68" y="158"/>
                  </a:moveTo>
                  <a:lnTo>
                    <a:pt x="0" y="105"/>
                  </a:lnTo>
                  <a:lnTo>
                    <a:pt x="25" y="13"/>
                  </a:lnTo>
                  <a:lnTo>
                    <a:pt x="103" y="0"/>
                  </a:lnTo>
                  <a:lnTo>
                    <a:pt x="152" y="68"/>
                  </a:lnTo>
                  <a:lnTo>
                    <a:pt x="116" y="139"/>
                  </a:lnTo>
                  <a:lnTo>
                    <a:pt x="68" y="158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59" name="Freeform 413"/>
            <p:cNvSpPr>
              <a:spLocks/>
            </p:cNvSpPr>
            <p:nvPr/>
          </p:nvSpPr>
          <p:spPr bwMode="auto">
            <a:xfrm>
              <a:off x="2703" y="3564"/>
              <a:ext cx="82" cy="75"/>
            </a:xfrm>
            <a:custGeom>
              <a:avLst/>
              <a:gdLst>
                <a:gd name="T0" fmla="*/ 1 w 164"/>
                <a:gd name="T1" fmla="*/ 2 h 150"/>
                <a:gd name="T2" fmla="*/ 0 w 164"/>
                <a:gd name="T3" fmla="*/ 1 h 150"/>
                <a:gd name="T4" fmla="*/ 1 w 164"/>
                <a:gd name="T5" fmla="*/ 0 h 150"/>
                <a:gd name="T6" fmla="*/ 3 w 164"/>
                <a:gd name="T7" fmla="*/ 1 h 150"/>
                <a:gd name="T8" fmla="*/ 3 w 164"/>
                <a:gd name="T9" fmla="*/ 1 h 150"/>
                <a:gd name="T10" fmla="*/ 1 w 164"/>
                <a:gd name="T11" fmla="*/ 2 h 150"/>
                <a:gd name="T12" fmla="*/ 1 w 164"/>
                <a:gd name="T13" fmla="*/ 2 h 150"/>
                <a:gd name="T14" fmla="*/ 1 w 164"/>
                <a:gd name="T15" fmla="*/ 2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50"/>
                <a:gd name="T26" fmla="*/ 164 w 164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50">
                  <a:moveTo>
                    <a:pt x="75" y="146"/>
                  </a:moveTo>
                  <a:lnTo>
                    <a:pt x="0" y="85"/>
                  </a:lnTo>
                  <a:lnTo>
                    <a:pt x="73" y="0"/>
                  </a:lnTo>
                  <a:lnTo>
                    <a:pt x="164" y="15"/>
                  </a:lnTo>
                  <a:lnTo>
                    <a:pt x="154" y="110"/>
                  </a:lnTo>
                  <a:lnTo>
                    <a:pt x="111" y="150"/>
                  </a:lnTo>
                  <a:lnTo>
                    <a:pt x="75" y="146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60" name="Freeform 414"/>
            <p:cNvSpPr>
              <a:spLocks/>
            </p:cNvSpPr>
            <p:nvPr/>
          </p:nvSpPr>
          <p:spPr bwMode="auto">
            <a:xfrm>
              <a:off x="2520" y="3386"/>
              <a:ext cx="483" cy="455"/>
            </a:xfrm>
            <a:custGeom>
              <a:avLst/>
              <a:gdLst>
                <a:gd name="T0" fmla="*/ 11 w 965"/>
                <a:gd name="T1" fmla="*/ 0 h 911"/>
                <a:gd name="T2" fmla="*/ 13 w 965"/>
                <a:gd name="T3" fmla="*/ 1 h 911"/>
                <a:gd name="T4" fmla="*/ 14 w 965"/>
                <a:gd name="T5" fmla="*/ 2 h 911"/>
                <a:gd name="T6" fmla="*/ 15 w 965"/>
                <a:gd name="T7" fmla="*/ 4 h 911"/>
                <a:gd name="T8" fmla="*/ 16 w 965"/>
                <a:gd name="T9" fmla="*/ 8 h 911"/>
                <a:gd name="T10" fmla="*/ 14 w 965"/>
                <a:gd name="T11" fmla="*/ 11 h 911"/>
                <a:gd name="T12" fmla="*/ 12 w 965"/>
                <a:gd name="T13" fmla="*/ 13 h 911"/>
                <a:gd name="T14" fmla="*/ 9 w 965"/>
                <a:gd name="T15" fmla="*/ 14 h 911"/>
                <a:gd name="T16" fmla="*/ 7 w 965"/>
                <a:gd name="T17" fmla="*/ 14 h 911"/>
                <a:gd name="T18" fmla="*/ 4 w 965"/>
                <a:gd name="T19" fmla="*/ 12 h 911"/>
                <a:gd name="T20" fmla="*/ 2 w 965"/>
                <a:gd name="T21" fmla="*/ 10 h 911"/>
                <a:gd name="T22" fmla="*/ 1 w 965"/>
                <a:gd name="T23" fmla="*/ 7 h 911"/>
                <a:gd name="T24" fmla="*/ 0 w 965"/>
                <a:gd name="T25" fmla="*/ 5 h 911"/>
                <a:gd name="T26" fmla="*/ 1 w 965"/>
                <a:gd name="T27" fmla="*/ 2 h 911"/>
                <a:gd name="T28" fmla="*/ 4 w 965"/>
                <a:gd name="T29" fmla="*/ 0 h 911"/>
                <a:gd name="T30" fmla="*/ 6 w 965"/>
                <a:gd name="T31" fmla="*/ 0 h 911"/>
                <a:gd name="T32" fmla="*/ 9 w 965"/>
                <a:gd name="T33" fmla="*/ 0 h 911"/>
                <a:gd name="T34" fmla="*/ 8 w 965"/>
                <a:gd name="T35" fmla="*/ 2 h 911"/>
                <a:gd name="T36" fmla="*/ 6 w 965"/>
                <a:gd name="T37" fmla="*/ 2 h 911"/>
                <a:gd name="T38" fmla="*/ 4 w 965"/>
                <a:gd name="T39" fmla="*/ 4 h 911"/>
                <a:gd name="T40" fmla="*/ 4 w 965"/>
                <a:gd name="T41" fmla="*/ 6 h 911"/>
                <a:gd name="T42" fmla="*/ 5 w 965"/>
                <a:gd name="T43" fmla="*/ 8 h 911"/>
                <a:gd name="T44" fmla="*/ 7 w 965"/>
                <a:gd name="T45" fmla="*/ 9 h 911"/>
                <a:gd name="T46" fmla="*/ 9 w 965"/>
                <a:gd name="T47" fmla="*/ 10 h 911"/>
                <a:gd name="T48" fmla="*/ 11 w 965"/>
                <a:gd name="T49" fmla="*/ 9 h 911"/>
                <a:gd name="T50" fmla="*/ 12 w 965"/>
                <a:gd name="T51" fmla="*/ 7 h 911"/>
                <a:gd name="T52" fmla="*/ 12 w 965"/>
                <a:gd name="T53" fmla="*/ 5 h 911"/>
                <a:gd name="T54" fmla="*/ 12 w 965"/>
                <a:gd name="T55" fmla="*/ 4 h 911"/>
                <a:gd name="T56" fmla="*/ 10 w 965"/>
                <a:gd name="T57" fmla="*/ 2 h 911"/>
                <a:gd name="T58" fmla="*/ 11 w 965"/>
                <a:gd name="T59" fmla="*/ 0 h 911"/>
                <a:gd name="T60" fmla="*/ 11 w 965"/>
                <a:gd name="T61" fmla="*/ 0 h 9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5"/>
                <a:gd name="T94" fmla="*/ 0 h 911"/>
                <a:gd name="T95" fmla="*/ 965 w 965"/>
                <a:gd name="T96" fmla="*/ 911 h 91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5" h="911">
                  <a:moveTo>
                    <a:pt x="642" y="33"/>
                  </a:moveTo>
                  <a:lnTo>
                    <a:pt x="787" y="116"/>
                  </a:lnTo>
                  <a:lnTo>
                    <a:pt x="853" y="190"/>
                  </a:lnTo>
                  <a:lnTo>
                    <a:pt x="941" y="318"/>
                  </a:lnTo>
                  <a:lnTo>
                    <a:pt x="965" y="567"/>
                  </a:lnTo>
                  <a:lnTo>
                    <a:pt x="870" y="732"/>
                  </a:lnTo>
                  <a:lnTo>
                    <a:pt x="726" y="846"/>
                  </a:lnTo>
                  <a:lnTo>
                    <a:pt x="555" y="911"/>
                  </a:lnTo>
                  <a:lnTo>
                    <a:pt x="425" y="903"/>
                  </a:lnTo>
                  <a:lnTo>
                    <a:pt x="235" y="831"/>
                  </a:lnTo>
                  <a:lnTo>
                    <a:pt x="72" y="698"/>
                  </a:lnTo>
                  <a:lnTo>
                    <a:pt x="3" y="504"/>
                  </a:lnTo>
                  <a:lnTo>
                    <a:pt x="0" y="335"/>
                  </a:lnTo>
                  <a:lnTo>
                    <a:pt x="55" y="190"/>
                  </a:lnTo>
                  <a:lnTo>
                    <a:pt x="195" y="63"/>
                  </a:lnTo>
                  <a:lnTo>
                    <a:pt x="376" y="4"/>
                  </a:lnTo>
                  <a:lnTo>
                    <a:pt x="558" y="0"/>
                  </a:lnTo>
                  <a:lnTo>
                    <a:pt x="505" y="158"/>
                  </a:lnTo>
                  <a:lnTo>
                    <a:pt x="376" y="162"/>
                  </a:lnTo>
                  <a:lnTo>
                    <a:pt x="241" y="266"/>
                  </a:lnTo>
                  <a:lnTo>
                    <a:pt x="209" y="418"/>
                  </a:lnTo>
                  <a:lnTo>
                    <a:pt x="271" y="548"/>
                  </a:lnTo>
                  <a:lnTo>
                    <a:pt x="389" y="631"/>
                  </a:lnTo>
                  <a:lnTo>
                    <a:pt x="558" y="658"/>
                  </a:lnTo>
                  <a:lnTo>
                    <a:pt x="686" y="576"/>
                  </a:lnTo>
                  <a:lnTo>
                    <a:pt x="739" y="476"/>
                  </a:lnTo>
                  <a:lnTo>
                    <a:pt x="750" y="342"/>
                  </a:lnTo>
                  <a:lnTo>
                    <a:pt x="709" y="266"/>
                  </a:lnTo>
                  <a:lnTo>
                    <a:pt x="587" y="185"/>
                  </a:lnTo>
                  <a:lnTo>
                    <a:pt x="642" y="33"/>
                  </a:lnTo>
                  <a:close/>
                </a:path>
              </a:pathLst>
            </a:custGeom>
            <a:solidFill>
              <a:srgbClr val="C2C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61" name="Freeform 415"/>
            <p:cNvSpPr>
              <a:spLocks/>
            </p:cNvSpPr>
            <p:nvPr/>
          </p:nvSpPr>
          <p:spPr bwMode="auto">
            <a:xfrm>
              <a:off x="3354" y="3120"/>
              <a:ext cx="218" cy="122"/>
            </a:xfrm>
            <a:custGeom>
              <a:avLst/>
              <a:gdLst>
                <a:gd name="T0" fmla="*/ 1 w 435"/>
                <a:gd name="T1" fmla="*/ 3 h 243"/>
                <a:gd name="T2" fmla="*/ 4 w 435"/>
                <a:gd name="T3" fmla="*/ 2 h 243"/>
                <a:gd name="T4" fmla="*/ 6 w 435"/>
                <a:gd name="T5" fmla="*/ 0 h 243"/>
                <a:gd name="T6" fmla="*/ 7 w 435"/>
                <a:gd name="T7" fmla="*/ 1 h 243"/>
                <a:gd name="T8" fmla="*/ 6 w 435"/>
                <a:gd name="T9" fmla="*/ 3 h 243"/>
                <a:gd name="T10" fmla="*/ 4 w 435"/>
                <a:gd name="T11" fmla="*/ 4 h 243"/>
                <a:gd name="T12" fmla="*/ 0 w 435"/>
                <a:gd name="T13" fmla="*/ 4 h 243"/>
                <a:gd name="T14" fmla="*/ 1 w 435"/>
                <a:gd name="T15" fmla="*/ 3 h 243"/>
                <a:gd name="T16" fmla="*/ 1 w 435"/>
                <a:gd name="T17" fmla="*/ 3 h 2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5"/>
                <a:gd name="T28" fmla="*/ 0 h 243"/>
                <a:gd name="T29" fmla="*/ 435 w 435"/>
                <a:gd name="T30" fmla="*/ 243 h 2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5" h="243">
                  <a:moveTo>
                    <a:pt x="3" y="144"/>
                  </a:moveTo>
                  <a:lnTo>
                    <a:pt x="194" y="105"/>
                  </a:lnTo>
                  <a:lnTo>
                    <a:pt x="334" y="0"/>
                  </a:lnTo>
                  <a:lnTo>
                    <a:pt x="435" y="40"/>
                  </a:lnTo>
                  <a:lnTo>
                    <a:pt x="325" y="154"/>
                  </a:lnTo>
                  <a:lnTo>
                    <a:pt x="237" y="213"/>
                  </a:lnTo>
                  <a:lnTo>
                    <a:pt x="0" y="243"/>
                  </a:lnTo>
                  <a:lnTo>
                    <a:pt x="3" y="144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62" name="Freeform 416"/>
            <p:cNvSpPr>
              <a:spLocks/>
            </p:cNvSpPr>
            <p:nvPr/>
          </p:nvSpPr>
          <p:spPr bwMode="auto">
            <a:xfrm>
              <a:off x="3519" y="3021"/>
              <a:ext cx="115" cy="121"/>
            </a:xfrm>
            <a:custGeom>
              <a:avLst/>
              <a:gdLst>
                <a:gd name="T0" fmla="*/ 1 w 230"/>
                <a:gd name="T1" fmla="*/ 4 h 242"/>
                <a:gd name="T2" fmla="*/ 2 w 230"/>
                <a:gd name="T3" fmla="*/ 0 h 242"/>
                <a:gd name="T4" fmla="*/ 4 w 230"/>
                <a:gd name="T5" fmla="*/ 1 h 242"/>
                <a:gd name="T6" fmla="*/ 2 w 230"/>
                <a:gd name="T7" fmla="*/ 4 h 242"/>
                <a:gd name="T8" fmla="*/ 2 w 230"/>
                <a:gd name="T9" fmla="*/ 4 h 242"/>
                <a:gd name="T10" fmla="*/ 2 w 230"/>
                <a:gd name="T11" fmla="*/ 4 h 242"/>
                <a:gd name="T12" fmla="*/ 2 w 230"/>
                <a:gd name="T13" fmla="*/ 4 h 242"/>
                <a:gd name="T14" fmla="*/ 2 w 230"/>
                <a:gd name="T15" fmla="*/ 4 h 242"/>
                <a:gd name="T16" fmla="*/ 2 w 230"/>
                <a:gd name="T17" fmla="*/ 4 h 242"/>
                <a:gd name="T18" fmla="*/ 2 w 230"/>
                <a:gd name="T19" fmla="*/ 4 h 242"/>
                <a:gd name="T20" fmla="*/ 1 w 230"/>
                <a:gd name="T21" fmla="*/ 4 h 242"/>
                <a:gd name="T22" fmla="*/ 1 w 230"/>
                <a:gd name="T23" fmla="*/ 4 h 242"/>
                <a:gd name="T24" fmla="*/ 1 w 230"/>
                <a:gd name="T25" fmla="*/ 4 h 242"/>
                <a:gd name="T26" fmla="*/ 1 w 230"/>
                <a:gd name="T27" fmla="*/ 4 h 242"/>
                <a:gd name="T28" fmla="*/ 1 w 230"/>
                <a:gd name="T29" fmla="*/ 4 h 242"/>
                <a:gd name="T30" fmla="*/ 1 w 230"/>
                <a:gd name="T31" fmla="*/ 4 h 242"/>
                <a:gd name="T32" fmla="*/ 1 w 230"/>
                <a:gd name="T33" fmla="*/ 4 h 242"/>
                <a:gd name="T34" fmla="*/ 1 w 230"/>
                <a:gd name="T35" fmla="*/ 4 h 242"/>
                <a:gd name="T36" fmla="*/ 0 w 230"/>
                <a:gd name="T37" fmla="*/ 4 h 242"/>
                <a:gd name="T38" fmla="*/ 1 w 230"/>
                <a:gd name="T39" fmla="*/ 4 h 242"/>
                <a:gd name="T40" fmla="*/ 1 w 230"/>
                <a:gd name="T41" fmla="*/ 4 h 2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0"/>
                <a:gd name="T64" fmla="*/ 0 h 242"/>
                <a:gd name="T65" fmla="*/ 230 w 230"/>
                <a:gd name="T66" fmla="*/ 242 h 2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0" h="242">
                  <a:moveTo>
                    <a:pt x="1" y="202"/>
                  </a:moveTo>
                  <a:lnTo>
                    <a:pt x="125" y="0"/>
                  </a:lnTo>
                  <a:lnTo>
                    <a:pt x="230" y="46"/>
                  </a:lnTo>
                  <a:lnTo>
                    <a:pt x="114" y="242"/>
                  </a:lnTo>
                  <a:lnTo>
                    <a:pt x="110" y="240"/>
                  </a:lnTo>
                  <a:lnTo>
                    <a:pt x="108" y="240"/>
                  </a:lnTo>
                  <a:lnTo>
                    <a:pt x="100" y="238"/>
                  </a:lnTo>
                  <a:lnTo>
                    <a:pt x="93" y="236"/>
                  </a:lnTo>
                  <a:lnTo>
                    <a:pt x="81" y="234"/>
                  </a:lnTo>
                  <a:lnTo>
                    <a:pt x="72" y="232"/>
                  </a:lnTo>
                  <a:lnTo>
                    <a:pt x="62" y="230"/>
                  </a:lnTo>
                  <a:lnTo>
                    <a:pt x="51" y="228"/>
                  </a:lnTo>
                  <a:lnTo>
                    <a:pt x="41" y="225"/>
                  </a:lnTo>
                  <a:lnTo>
                    <a:pt x="30" y="221"/>
                  </a:lnTo>
                  <a:lnTo>
                    <a:pt x="19" y="219"/>
                  </a:lnTo>
                  <a:lnTo>
                    <a:pt x="13" y="215"/>
                  </a:lnTo>
                  <a:lnTo>
                    <a:pt x="5" y="211"/>
                  </a:lnTo>
                  <a:lnTo>
                    <a:pt x="1" y="209"/>
                  </a:lnTo>
                  <a:lnTo>
                    <a:pt x="0" y="206"/>
                  </a:lnTo>
                  <a:lnTo>
                    <a:pt x="1" y="202"/>
                  </a:lnTo>
                  <a:close/>
                </a:path>
              </a:pathLst>
            </a:custGeom>
            <a:solidFill>
              <a:srgbClr val="AD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63" name="Freeform 417"/>
            <p:cNvSpPr>
              <a:spLocks/>
            </p:cNvSpPr>
            <p:nvPr/>
          </p:nvSpPr>
          <p:spPr bwMode="auto">
            <a:xfrm>
              <a:off x="3226" y="3172"/>
              <a:ext cx="134" cy="73"/>
            </a:xfrm>
            <a:custGeom>
              <a:avLst/>
              <a:gdLst>
                <a:gd name="T0" fmla="*/ 1 w 268"/>
                <a:gd name="T1" fmla="*/ 0 h 144"/>
                <a:gd name="T2" fmla="*/ 4 w 268"/>
                <a:gd name="T3" fmla="*/ 1 h 144"/>
                <a:gd name="T4" fmla="*/ 4 w 268"/>
                <a:gd name="T5" fmla="*/ 3 h 144"/>
                <a:gd name="T6" fmla="*/ 0 w 268"/>
                <a:gd name="T7" fmla="*/ 2 h 144"/>
                <a:gd name="T8" fmla="*/ 1 w 268"/>
                <a:gd name="T9" fmla="*/ 0 h 144"/>
                <a:gd name="T10" fmla="*/ 1 w 268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"/>
                <a:gd name="T19" fmla="*/ 0 h 144"/>
                <a:gd name="T20" fmla="*/ 268 w 268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" h="144">
                  <a:moveTo>
                    <a:pt x="40" y="0"/>
                  </a:moveTo>
                  <a:lnTo>
                    <a:pt x="268" y="43"/>
                  </a:lnTo>
                  <a:lnTo>
                    <a:pt x="260" y="144"/>
                  </a:lnTo>
                  <a:lnTo>
                    <a:pt x="0" y="8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AD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64" name="Freeform 418"/>
            <p:cNvSpPr>
              <a:spLocks/>
            </p:cNvSpPr>
            <p:nvPr/>
          </p:nvSpPr>
          <p:spPr bwMode="auto">
            <a:xfrm>
              <a:off x="3453" y="3217"/>
              <a:ext cx="186" cy="318"/>
            </a:xfrm>
            <a:custGeom>
              <a:avLst/>
              <a:gdLst>
                <a:gd name="T0" fmla="*/ 0 w 371"/>
                <a:gd name="T1" fmla="*/ 0 h 637"/>
                <a:gd name="T2" fmla="*/ 2 w 371"/>
                <a:gd name="T3" fmla="*/ 4 h 637"/>
                <a:gd name="T4" fmla="*/ 2 w 371"/>
                <a:gd name="T5" fmla="*/ 5 h 637"/>
                <a:gd name="T6" fmla="*/ 5 w 371"/>
                <a:gd name="T7" fmla="*/ 9 h 637"/>
                <a:gd name="T8" fmla="*/ 6 w 371"/>
                <a:gd name="T9" fmla="*/ 9 h 637"/>
                <a:gd name="T10" fmla="*/ 2 w 371"/>
                <a:gd name="T11" fmla="*/ 0 h 637"/>
                <a:gd name="T12" fmla="*/ 0 w 371"/>
                <a:gd name="T13" fmla="*/ 0 h 637"/>
                <a:gd name="T14" fmla="*/ 0 w 371"/>
                <a:gd name="T15" fmla="*/ 0 h 6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1"/>
                <a:gd name="T25" fmla="*/ 0 h 637"/>
                <a:gd name="T26" fmla="*/ 371 w 371"/>
                <a:gd name="T27" fmla="*/ 637 h 6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1" h="637">
                  <a:moveTo>
                    <a:pt x="0" y="19"/>
                  </a:moveTo>
                  <a:lnTo>
                    <a:pt x="128" y="300"/>
                  </a:lnTo>
                  <a:lnTo>
                    <a:pt x="101" y="333"/>
                  </a:lnTo>
                  <a:lnTo>
                    <a:pt x="257" y="637"/>
                  </a:lnTo>
                  <a:lnTo>
                    <a:pt x="371" y="576"/>
                  </a:lnTo>
                  <a:lnTo>
                    <a:pt x="6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D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65" name="Freeform 419"/>
            <p:cNvSpPr>
              <a:spLocks/>
            </p:cNvSpPr>
            <p:nvPr/>
          </p:nvSpPr>
          <p:spPr bwMode="auto">
            <a:xfrm>
              <a:off x="3618" y="3152"/>
              <a:ext cx="79" cy="176"/>
            </a:xfrm>
            <a:custGeom>
              <a:avLst/>
              <a:gdLst>
                <a:gd name="T0" fmla="*/ 1 w 158"/>
                <a:gd name="T1" fmla="*/ 0 h 351"/>
                <a:gd name="T2" fmla="*/ 0 w 158"/>
                <a:gd name="T3" fmla="*/ 2 h 351"/>
                <a:gd name="T4" fmla="*/ 1 w 158"/>
                <a:gd name="T5" fmla="*/ 4 h 351"/>
                <a:gd name="T6" fmla="*/ 1 w 158"/>
                <a:gd name="T7" fmla="*/ 6 h 351"/>
                <a:gd name="T8" fmla="*/ 2 w 158"/>
                <a:gd name="T9" fmla="*/ 6 h 351"/>
                <a:gd name="T10" fmla="*/ 1 w 158"/>
                <a:gd name="T11" fmla="*/ 0 h 351"/>
                <a:gd name="T12" fmla="*/ 1 w 158"/>
                <a:gd name="T13" fmla="*/ 0 h 3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351"/>
                <a:gd name="T23" fmla="*/ 158 w 158"/>
                <a:gd name="T24" fmla="*/ 351 h 3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351">
                  <a:moveTo>
                    <a:pt x="86" y="0"/>
                  </a:moveTo>
                  <a:lnTo>
                    <a:pt x="0" y="102"/>
                  </a:lnTo>
                  <a:lnTo>
                    <a:pt x="10" y="213"/>
                  </a:lnTo>
                  <a:lnTo>
                    <a:pt x="82" y="323"/>
                  </a:lnTo>
                  <a:lnTo>
                    <a:pt x="158" y="35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2F2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66" name="Freeform 420"/>
            <p:cNvSpPr>
              <a:spLocks/>
            </p:cNvSpPr>
            <p:nvPr/>
          </p:nvSpPr>
          <p:spPr bwMode="auto">
            <a:xfrm>
              <a:off x="2708" y="3555"/>
              <a:ext cx="100" cy="93"/>
            </a:xfrm>
            <a:custGeom>
              <a:avLst/>
              <a:gdLst>
                <a:gd name="T0" fmla="*/ 2 w 200"/>
                <a:gd name="T1" fmla="*/ 0 h 184"/>
                <a:gd name="T2" fmla="*/ 2 w 200"/>
                <a:gd name="T3" fmla="*/ 1 h 184"/>
                <a:gd name="T4" fmla="*/ 2 w 200"/>
                <a:gd name="T5" fmla="*/ 1 h 184"/>
                <a:gd name="T6" fmla="*/ 1 w 200"/>
                <a:gd name="T7" fmla="*/ 1 h 184"/>
                <a:gd name="T8" fmla="*/ 1 w 200"/>
                <a:gd name="T9" fmla="*/ 1 h 184"/>
                <a:gd name="T10" fmla="*/ 1 w 200"/>
                <a:gd name="T11" fmla="*/ 2 h 184"/>
                <a:gd name="T12" fmla="*/ 0 w 200"/>
                <a:gd name="T13" fmla="*/ 2 h 184"/>
                <a:gd name="T14" fmla="*/ 0 w 200"/>
                <a:gd name="T15" fmla="*/ 2 h 184"/>
                <a:gd name="T16" fmla="*/ 1 w 200"/>
                <a:gd name="T17" fmla="*/ 2 h 184"/>
                <a:gd name="T18" fmla="*/ 1 w 200"/>
                <a:gd name="T19" fmla="*/ 3 h 184"/>
                <a:gd name="T20" fmla="*/ 1 w 200"/>
                <a:gd name="T21" fmla="*/ 3 h 184"/>
                <a:gd name="T22" fmla="*/ 1 w 200"/>
                <a:gd name="T23" fmla="*/ 3 h 184"/>
                <a:gd name="T24" fmla="*/ 1 w 200"/>
                <a:gd name="T25" fmla="*/ 3 h 184"/>
                <a:gd name="T26" fmla="*/ 1 w 200"/>
                <a:gd name="T27" fmla="*/ 3 h 184"/>
                <a:gd name="T28" fmla="*/ 2 w 200"/>
                <a:gd name="T29" fmla="*/ 3 h 184"/>
                <a:gd name="T30" fmla="*/ 2 w 200"/>
                <a:gd name="T31" fmla="*/ 3 h 184"/>
                <a:gd name="T32" fmla="*/ 2 w 200"/>
                <a:gd name="T33" fmla="*/ 3 h 184"/>
                <a:gd name="T34" fmla="*/ 2 w 200"/>
                <a:gd name="T35" fmla="*/ 3 h 184"/>
                <a:gd name="T36" fmla="*/ 3 w 200"/>
                <a:gd name="T37" fmla="*/ 3 h 184"/>
                <a:gd name="T38" fmla="*/ 3 w 200"/>
                <a:gd name="T39" fmla="*/ 3 h 184"/>
                <a:gd name="T40" fmla="*/ 3 w 200"/>
                <a:gd name="T41" fmla="*/ 3 h 184"/>
                <a:gd name="T42" fmla="*/ 3 w 200"/>
                <a:gd name="T43" fmla="*/ 2 h 184"/>
                <a:gd name="T44" fmla="*/ 3 w 200"/>
                <a:gd name="T45" fmla="*/ 2 h 184"/>
                <a:gd name="T46" fmla="*/ 3 w 200"/>
                <a:gd name="T47" fmla="*/ 2 h 184"/>
                <a:gd name="T48" fmla="*/ 3 w 200"/>
                <a:gd name="T49" fmla="*/ 2 h 184"/>
                <a:gd name="T50" fmla="*/ 3 w 200"/>
                <a:gd name="T51" fmla="*/ 1 h 184"/>
                <a:gd name="T52" fmla="*/ 3 w 200"/>
                <a:gd name="T53" fmla="*/ 1 h 184"/>
                <a:gd name="T54" fmla="*/ 3 w 200"/>
                <a:gd name="T55" fmla="*/ 1 h 184"/>
                <a:gd name="T56" fmla="*/ 3 w 200"/>
                <a:gd name="T57" fmla="*/ 1 h 184"/>
                <a:gd name="T58" fmla="*/ 3 w 200"/>
                <a:gd name="T59" fmla="*/ 1 h 184"/>
                <a:gd name="T60" fmla="*/ 3 w 200"/>
                <a:gd name="T61" fmla="*/ 1 h 184"/>
                <a:gd name="T62" fmla="*/ 3 w 200"/>
                <a:gd name="T63" fmla="*/ 2 h 184"/>
                <a:gd name="T64" fmla="*/ 3 w 200"/>
                <a:gd name="T65" fmla="*/ 2 h 184"/>
                <a:gd name="T66" fmla="*/ 3 w 200"/>
                <a:gd name="T67" fmla="*/ 2 h 184"/>
                <a:gd name="T68" fmla="*/ 3 w 200"/>
                <a:gd name="T69" fmla="*/ 2 h 184"/>
                <a:gd name="T70" fmla="*/ 3 w 200"/>
                <a:gd name="T71" fmla="*/ 3 h 184"/>
                <a:gd name="T72" fmla="*/ 2 w 200"/>
                <a:gd name="T73" fmla="*/ 3 h 184"/>
                <a:gd name="T74" fmla="*/ 2 w 200"/>
                <a:gd name="T75" fmla="*/ 3 h 184"/>
                <a:gd name="T76" fmla="*/ 2 w 200"/>
                <a:gd name="T77" fmla="*/ 3 h 184"/>
                <a:gd name="T78" fmla="*/ 2 w 200"/>
                <a:gd name="T79" fmla="*/ 3 h 184"/>
                <a:gd name="T80" fmla="*/ 2 w 200"/>
                <a:gd name="T81" fmla="*/ 3 h 184"/>
                <a:gd name="T82" fmla="*/ 1 w 200"/>
                <a:gd name="T83" fmla="*/ 3 h 184"/>
                <a:gd name="T84" fmla="*/ 1 w 200"/>
                <a:gd name="T85" fmla="*/ 2 h 184"/>
                <a:gd name="T86" fmla="*/ 1 w 200"/>
                <a:gd name="T87" fmla="*/ 2 h 184"/>
                <a:gd name="T88" fmla="*/ 1 w 200"/>
                <a:gd name="T89" fmla="*/ 2 h 184"/>
                <a:gd name="T90" fmla="*/ 1 w 200"/>
                <a:gd name="T91" fmla="*/ 2 h 184"/>
                <a:gd name="T92" fmla="*/ 1 w 200"/>
                <a:gd name="T93" fmla="*/ 1 h 184"/>
                <a:gd name="T94" fmla="*/ 2 w 200"/>
                <a:gd name="T95" fmla="*/ 1 h 184"/>
                <a:gd name="T96" fmla="*/ 2 w 200"/>
                <a:gd name="T97" fmla="*/ 1 h 184"/>
                <a:gd name="T98" fmla="*/ 2 w 200"/>
                <a:gd name="T99" fmla="*/ 1 h 184"/>
                <a:gd name="T100" fmla="*/ 2 w 200"/>
                <a:gd name="T101" fmla="*/ 0 h 1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"/>
                <a:gd name="T154" fmla="*/ 0 h 184"/>
                <a:gd name="T155" fmla="*/ 200 w 200"/>
                <a:gd name="T156" fmla="*/ 184 h 1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" h="184">
                  <a:moveTo>
                    <a:pt x="97" y="0"/>
                  </a:moveTo>
                  <a:lnTo>
                    <a:pt x="95" y="0"/>
                  </a:lnTo>
                  <a:lnTo>
                    <a:pt x="91" y="2"/>
                  </a:lnTo>
                  <a:lnTo>
                    <a:pt x="84" y="5"/>
                  </a:lnTo>
                  <a:lnTo>
                    <a:pt x="76" y="9"/>
                  </a:lnTo>
                  <a:lnTo>
                    <a:pt x="66" y="13"/>
                  </a:lnTo>
                  <a:lnTo>
                    <a:pt x="55" y="21"/>
                  </a:lnTo>
                  <a:lnTo>
                    <a:pt x="44" y="28"/>
                  </a:lnTo>
                  <a:lnTo>
                    <a:pt x="34" y="38"/>
                  </a:lnTo>
                  <a:lnTo>
                    <a:pt x="23" y="45"/>
                  </a:lnTo>
                  <a:lnTo>
                    <a:pt x="15" y="57"/>
                  </a:lnTo>
                  <a:lnTo>
                    <a:pt x="6" y="66"/>
                  </a:lnTo>
                  <a:lnTo>
                    <a:pt x="4" y="79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8"/>
                  </a:lnTo>
                  <a:lnTo>
                    <a:pt x="2" y="108"/>
                  </a:lnTo>
                  <a:lnTo>
                    <a:pt x="2" y="114"/>
                  </a:lnTo>
                  <a:lnTo>
                    <a:pt x="6" y="121"/>
                  </a:lnTo>
                  <a:lnTo>
                    <a:pt x="9" y="129"/>
                  </a:lnTo>
                  <a:lnTo>
                    <a:pt x="15" y="138"/>
                  </a:lnTo>
                  <a:lnTo>
                    <a:pt x="21" y="144"/>
                  </a:lnTo>
                  <a:lnTo>
                    <a:pt x="27" y="152"/>
                  </a:lnTo>
                  <a:lnTo>
                    <a:pt x="32" y="157"/>
                  </a:lnTo>
                  <a:lnTo>
                    <a:pt x="40" y="163"/>
                  </a:lnTo>
                  <a:lnTo>
                    <a:pt x="46" y="167"/>
                  </a:lnTo>
                  <a:lnTo>
                    <a:pt x="51" y="173"/>
                  </a:lnTo>
                  <a:lnTo>
                    <a:pt x="59" y="176"/>
                  </a:lnTo>
                  <a:lnTo>
                    <a:pt x="66" y="180"/>
                  </a:lnTo>
                  <a:lnTo>
                    <a:pt x="72" y="180"/>
                  </a:lnTo>
                  <a:lnTo>
                    <a:pt x="78" y="182"/>
                  </a:lnTo>
                  <a:lnTo>
                    <a:pt x="85" y="182"/>
                  </a:lnTo>
                  <a:lnTo>
                    <a:pt x="91" y="184"/>
                  </a:lnTo>
                  <a:lnTo>
                    <a:pt x="97" y="182"/>
                  </a:lnTo>
                  <a:lnTo>
                    <a:pt x="105" y="182"/>
                  </a:lnTo>
                  <a:lnTo>
                    <a:pt x="112" y="182"/>
                  </a:lnTo>
                  <a:lnTo>
                    <a:pt x="120" y="182"/>
                  </a:lnTo>
                  <a:lnTo>
                    <a:pt x="131" y="176"/>
                  </a:lnTo>
                  <a:lnTo>
                    <a:pt x="143" y="171"/>
                  </a:lnTo>
                  <a:lnTo>
                    <a:pt x="154" y="163"/>
                  </a:lnTo>
                  <a:lnTo>
                    <a:pt x="165" y="154"/>
                  </a:lnTo>
                  <a:lnTo>
                    <a:pt x="173" y="142"/>
                  </a:lnTo>
                  <a:lnTo>
                    <a:pt x="182" y="133"/>
                  </a:lnTo>
                  <a:lnTo>
                    <a:pt x="188" y="119"/>
                  </a:lnTo>
                  <a:lnTo>
                    <a:pt x="194" y="108"/>
                  </a:lnTo>
                  <a:lnTo>
                    <a:pt x="196" y="100"/>
                  </a:lnTo>
                  <a:lnTo>
                    <a:pt x="198" y="93"/>
                  </a:lnTo>
                  <a:lnTo>
                    <a:pt x="198" y="87"/>
                  </a:lnTo>
                  <a:lnTo>
                    <a:pt x="200" y="81"/>
                  </a:lnTo>
                  <a:lnTo>
                    <a:pt x="200" y="72"/>
                  </a:lnTo>
                  <a:lnTo>
                    <a:pt x="200" y="64"/>
                  </a:lnTo>
                  <a:lnTo>
                    <a:pt x="200" y="57"/>
                  </a:lnTo>
                  <a:lnTo>
                    <a:pt x="200" y="51"/>
                  </a:lnTo>
                  <a:lnTo>
                    <a:pt x="198" y="47"/>
                  </a:lnTo>
                  <a:lnTo>
                    <a:pt x="198" y="43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4" y="34"/>
                  </a:lnTo>
                  <a:lnTo>
                    <a:pt x="146" y="51"/>
                  </a:lnTo>
                  <a:lnTo>
                    <a:pt x="146" y="53"/>
                  </a:lnTo>
                  <a:lnTo>
                    <a:pt x="150" y="59"/>
                  </a:lnTo>
                  <a:lnTo>
                    <a:pt x="150" y="62"/>
                  </a:lnTo>
                  <a:lnTo>
                    <a:pt x="154" y="68"/>
                  </a:lnTo>
                  <a:lnTo>
                    <a:pt x="154" y="74"/>
                  </a:lnTo>
                  <a:lnTo>
                    <a:pt x="156" y="81"/>
                  </a:lnTo>
                  <a:lnTo>
                    <a:pt x="154" y="87"/>
                  </a:lnTo>
                  <a:lnTo>
                    <a:pt x="154" y="95"/>
                  </a:lnTo>
                  <a:lnTo>
                    <a:pt x="152" y="100"/>
                  </a:lnTo>
                  <a:lnTo>
                    <a:pt x="150" y="108"/>
                  </a:lnTo>
                  <a:lnTo>
                    <a:pt x="146" y="116"/>
                  </a:lnTo>
                  <a:lnTo>
                    <a:pt x="143" y="123"/>
                  </a:lnTo>
                  <a:lnTo>
                    <a:pt x="135" y="129"/>
                  </a:lnTo>
                  <a:lnTo>
                    <a:pt x="127" y="138"/>
                  </a:lnTo>
                  <a:lnTo>
                    <a:pt x="125" y="138"/>
                  </a:lnTo>
                  <a:lnTo>
                    <a:pt x="118" y="142"/>
                  </a:lnTo>
                  <a:lnTo>
                    <a:pt x="112" y="142"/>
                  </a:lnTo>
                  <a:lnTo>
                    <a:pt x="106" y="144"/>
                  </a:lnTo>
                  <a:lnTo>
                    <a:pt x="99" y="144"/>
                  </a:lnTo>
                  <a:lnTo>
                    <a:pt x="93" y="146"/>
                  </a:lnTo>
                  <a:lnTo>
                    <a:pt x="85" y="144"/>
                  </a:lnTo>
                  <a:lnTo>
                    <a:pt x="78" y="144"/>
                  </a:lnTo>
                  <a:lnTo>
                    <a:pt x="70" y="140"/>
                  </a:lnTo>
                  <a:lnTo>
                    <a:pt x="65" y="137"/>
                  </a:lnTo>
                  <a:lnTo>
                    <a:pt x="57" y="129"/>
                  </a:lnTo>
                  <a:lnTo>
                    <a:pt x="53" y="123"/>
                  </a:lnTo>
                  <a:lnTo>
                    <a:pt x="47" y="114"/>
                  </a:lnTo>
                  <a:lnTo>
                    <a:pt x="44" y="102"/>
                  </a:lnTo>
                  <a:lnTo>
                    <a:pt x="44" y="100"/>
                  </a:lnTo>
                  <a:lnTo>
                    <a:pt x="42" y="95"/>
                  </a:lnTo>
                  <a:lnTo>
                    <a:pt x="42" y="89"/>
                  </a:lnTo>
                  <a:lnTo>
                    <a:pt x="44" y="79"/>
                  </a:lnTo>
                  <a:lnTo>
                    <a:pt x="46" y="74"/>
                  </a:lnTo>
                  <a:lnTo>
                    <a:pt x="49" y="70"/>
                  </a:lnTo>
                  <a:lnTo>
                    <a:pt x="55" y="64"/>
                  </a:lnTo>
                  <a:lnTo>
                    <a:pt x="63" y="59"/>
                  </a:lnTo>
                  <a:lnTo>
                    <a:pt x="68" y="53"/>
                  </a:lnTo>
                  <a:lnTo>
                    <a:pt x="82" y="47"/>
                  </a:lnTo>
                  <a:lnTo>
                    <a:pt x="85" y="45"/>
                  </a:lnTo>
                  <a:lnTo>
                    <a:pt x="93" y="41"/>
                  </a:lnTo>
                  <a:lnTo>
                    <a:pt x="101" y="40"/>
                  </a:lnTo>
                  <a:lnTo>
                    <a:pt x="108" y="3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67" name="Freeform 421"/>
            <p:cNvSpPr>
              <a:spLocks/>
            </p:cNvSpPr>
            <p:nvPr/>
          </p:nvSpPr>
          <p:spPr bwMode="auto">
            <a:xfrm>
              <a:off x="3511" y="3233"/>
              <a:ext cx="119" cy="103"/>
            </a:xfrm>
            <a:custGeom>
              <a:avLst/>
              <a:gdLst>
                <a:gd name="T0" fmla="*/ 0 w 238"/>
                <a:gd name="T1" fmla="*/ 2 h 206"/>
                <a:gd name="T2" fmla="*/ 4 w 238"/>
                <a:gd name="T3" fmla="*/ 0 h 206"/>
                <a:gd name="T4" fmla="*/ 4 w 238"/>
                <a:gd name="T5" fmla="*/ 2 h 206"/>
                <a:gd name="T6" fmla="*/ 2 w 238"/>
                <a:gd name="T7" fmla="*/ 3 h 206"/>
                <a:gd name="T8" fmla="*/ 0 w 238"/>
                <a:gd name="T9" fmla="*/ 2 h 206"/>
                <a:gd name="T10" fmla="*/ 0 w 238"/>
                <a:gd name="T11" fmla="*/ 2 h 2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206"/>
                <a:gd name="T20" fmla="*/ 238 w 238"/>
                <a:gd name="T21" fmla="*/ 206 h 2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206">
                  <a:moveTo>
                    <a:pt x="0" y="93"/>
                  </a:moveTo>
                  <a:lnTo>
                    <a:pt x="198" y="0"/>
                  </a:lnTo>
                  <a:lnTo>
                    <a:pt x="238" y="105"/>
                  </a:lnTo>
                  <a:lnTo>
                    <a:pt x="69" y="206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68" name="Freeform 422"/>
            <p:cNvSpPr>
              <a:spLocks/>
            </p:cNvSpPr>
            <p:nvPr/>
          </p:nvSpPr>
          <p:spPr bwMode="auto">
            <a:xfrm>
              <a:off x="2575" y="3154"/>
              <a:ext cx="99" cy="72"/>
            </a:xfrm>
            <a:custGeom>
              <a:avLst/>
              <a:gdLst>
                <a:gd name="T0" fmla="*/ 3 w 198"/>
                <a:gd name="T1" fmla="*/ 0 h 145"/>
                <a:gd name="T2" fmla="*/ 1 w 198"/>
                <a:gd name="T3" fmla="*/ 0 h 145"/>
                <a:gd name="T4" fmla="*/ 0 w 198"/>
                <a:gd name="T5" fmla="*/ 2 h 145"/>
                <a:gd name="T6" fmla="*/ 3 w 198"/>
                <a:gd name="T7" fmla="*/ 2 h 145"/>
                <a:gd name="T8" fmla="*/ 3 w 198"/>
                <a:gd name="T9" fmla="*/ 0 h 145"/>
                <a:gd name="T10" fmla="*/ 3 w 198"/>
                <a:gd name="T11" fmla="*/ 0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8"/>
                <a:gd name="T19" fmla="*/ 0 h 145"/>
                <a:gd name="T20" fmla="*/ 198 w 198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8" h="145">
                  <a:moveTo>
                    <a:pt x="198" y="57"/>
                  </a:moveTo>
                  <a:lnTo>
                    <a:pt x="49" y="0"/>
                  </a:lnTo>
                  <a:lnTo>
                    <a:pt x="0" y="133"/>
                  </a:lnTo>
                  <a:lnTo>
                    <a:pt x="150" y="145"/>
                  </a:lnTo>
                  <a:lnTo>
                    <a:pt x="198" y="57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69" name="Freeform 423"/>
            <p:cNvSpPr>
              <a:spLocks/>
            </p:cNvSpPr>
            <p:nvPr/>
          </p:nvSpPr>
          <p:spPr bwMode="auto">
            <a:xfrm>
              <a:off x="3519" y="3383"/>
              <a:ext cx="59" cy="40"/>
            </a:xfrm>
            <a:custGeom>
              <a:avLst/>
              <a:gdLst>
                <a:gd name="T0" fmla="*/ 0 w 117"/>
                <a:gd name="T1" fmla="*/ 1 h 79"/>
                <a:gd name="T2" fmla="*/ 2 w 117"/>
                <a:gd name="T3" fmla="*/ 0 h 79"/>
                <a:gd name="T4" fmla="*/ 2 w 117"/>
                <a:gd name="T5" fmla="*/ 1 h 79"/>
                <a:gd name="T6" fmla="*/ 2 w 117"/>
                <a:gd name="T7" fmla="*/ 1 h 79"/>
                <a:gd name="T8" fmla="*/ 2 w 117"/>
                <a:gd name="T9" fmla="*/ 1 h 79"/>
                <a:gd name="T10" fmla="*/ 2 w 117"/>
                <a:gd name="T11" fmla="*/ 1 h 79"/>
                <a:gd name="T12" fmla="*/ 2 w 117"/>
                <a:gd name="T13" fmla="*/ 1 h 79"/>
                <a:gd name="T14" fmla="*/ 2 w 117"/>
                <a:gd name="T15" fmla="*/ 1 h 79"/>
                <a:gd name="T16" fmla="*/ 2 w 117"/>
                <a:gd name="T17" fmla="*/ 1 h 79"/>
                <a:gd name="T18" fmla="*/ 2 w 117"/>
                <a:gd name="T19" fmla="*/ 1 h 79"/>
                <a:gd name="T20" fmla="*/ 1 w 117"/>
                <a:gd name="T21" fmla="*/ 1 h 79"/>
                <a:gd name="T22" fmla="*/ 1 w 117"/>
                <a:gd name="T23" fmla="*/ 1 h 79"/>
                <a:gd name="T24" fmla="*/ 1 w 117"/>
                <a:gd name="T25" fmla="*/ 1 h 79"/>
                <a:gd name="T26" fmla="*/ 1 w 117"/>
                <a:gd name="T27" fmla="*/ 2 h 79"/>
                <a:gd name="T28" fmla="*/ 1 w 117"/>
                <a:gd name="T29" fmla="*/ 2 h 79"/>
                <a:gd name="T30" fmla="*/ 1 w 117"/>
                <a:gd name="T31" fmla="*/ 2 h 79"/>
                <a:gd name="T32" fmla="*/ 1 w 117"/>
                <a:gd name="T33" fmla="*/ 2 h 79"/>
                <a:gd name="T34" fmla="*/ 1 w 117"/>
                <a:gd name="T35" fmla="*/ 2 h 79"/>
                <a:gd name="T36" fmla="*/ 1 w 117"/>
                <a:gd name="T37" fmla="*/ 2 h 79"/>
                <a:gd name="T38" fmla="*/ 1 w 117"/>
                <a:gd name="T39" fmla="*/ 2 h 79"/>
                <a:gd name="T40" fmla="*/ 1 w 117"/>
                <a:gd name="T41" fmla="*/ 1 h 79"/>
                <a:gd name="T42" fmla="*/ 1 w 117"/>
                <a:gd name="T43" fmla="*/ 1 h 79"/>
                <a:gd name="T44" fmla="*/ 0 w 117"/>
                <a:gd name="T45" fmla="*/ 1 h 79"/>
                <a:gd name="T46" fmla="*/ 0 w 117"/>
                <a:gd name="T47" fmla="*/ 1 h 79"/>
                <a:gd name="T48" fmla="*/ 0 w 117"/>
                <a:gd name="T49" fmla="*/ 1 h 79"/>
                <a:gd name="T50" fmla="*/ 0 w 117"/>
                <a:gd name="T51" fmla="*/ 1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79"/>
                <a:gd name="T80" fmla="*/ 117 w 117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79">
                  <a:moveTo>
                    <a:pt x="0" y="45"/>
                  </a:moveTo>
                  <a:lnTo>
                    <a:pt x="100" y="0"/>
                  </a:lnTo>
                  <a:lnTo>
                    <a:pt x="117" y="28"/>
                  </a:lnTo>
                  <a:lnTo>
                    <a:pt x="114" y="28"/>
                  </a:lnTo>
                  <a:lnTo>
                    <a:pt x="104" y="32"/>
                  </a:lnTo>
                  <a:lnTo>
                    <a:pt x="98" y="34"/>
                  </a:lnTo>
                  <a:lnTo>
                    <a:pt x="91" y="38"/>
                  </a:lnTo>
                  <a:lnTo>
                    <a:pt x="81" y="43"/>
                  </a:lnTo>
                  <a:lnTo>
                    <a:pt x="76" y="47"/>
                  </a:lnTo>
                  <a:lnTo>
                    <a:pt x="66" y="51"/>
                  </a:lnTo>
                  <a:lnTo>
                    <a:pt x="58" y="55"/>
                  </a:lnTo>
                  <a:lnTo>
                    <a:pt x="49" y="58"/>
                  </a:lnTo>
                  <a:lnTo>
                    <a:pt x="41" y="64"/>
                  </a:lnTo>
                  <a:lnTo>
                    <a:pt x="36" y="68"/>
                  </a:lnTo>
                  <a:lnTo>
                    <a:pt x="28" y="72"/>
                  </a:lnTo>
                  <a:lnTo>
                    <a:pt x="22" y="74"/>
                  </a:lnTo>
                  <a:lnTo>
                    <a:pt x="19" y="79"/>
                  </a:lnTo>
                  <a:lnTo>
                    <a:pt x="15" y="79"/>
                  </a:lnTo>
                  <a:lnTo>
                    <a:pt x="11" y="78"/>
                  </a:lnTo>
                  <a:lnTo>
                    <a:pt x="7" y="72"/>
                  </a:lnTo>
                  <a:lnTo>
                    <a:pt x="5" y="64"/>
                  </a:lnTo>
                  <a:lnTo>
                    <a:pt x="1" y="57"/>
                  </a:lnTo>
                  <a:lnTo>
                    <a:pt x="0" y="5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70" name="Freeform 424"/>
            <p:cNvSpPr>
              <a:spLocks/>
            </p:cNvSpPr>
            <p:nvPr/>
          </p:nvSpPr>
          <p:spPr bwMode="auto">
            <a:xfrm>
              <a:off x="3541" y="3419"/>
              <a:ext cx="58" cy="43"/>
            </a:xfrm>
            <a:custGeom>
              <a:avLst/>
              <a:gdLst>
                <a:gd name="T0" fmla="*/ 0 w 116"/>
                <a:gd name="T1" fmla="*/ 1 h 85"/>
                <a:gd name="T2" fmla="*/ 2 w 116"/>
                <a:gd name="T3" fmla="*/ 0 h 85"/>
                <a:gd name="T4" fmla="*/ 2 w 116"/>
                <a:gd name="T5" fmla="*/ 1 h 85"/>
                <a:gd name="T6" fmla="*/ 1 w 116"/>
                <a:gd name="T7" fmla="*/ 2 h 85"/>
                <a:gd name="T8" fmla="*/ 0 w 116"/>
                <a:gd name="T9" fmla="*/ 1 h 85"/>
                <a:gd name="T10" fmla="*/ 0 w 116"/>
                <a:gd name="T11" fmla="*/ 1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85"/>
                <a:gd name="T20" fmla="*/ 116 w 116"/>
                <a:gd name="T21" fmla="*/ 85 h 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85">
                  <a:moveTo>
                    <a:pt x="0" y="49"/>
                  </a:moveTo>
                  <a:lnTo>
                    <a:pt x="101" y="0"/>
                  </a:lnTo>
                  <a:lnTo>
                    <a:pt x="116" y="30"/>
                  </a:lnTo>
                  <a:lnTo>
                    <a:pt x="6" y="8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71" name="Freeform 425"/>
            <p:cNvSpPr>
              <a:spLocks/>
            </p:cNvSpPr>
            <p:nvPr/>
          </p:nvSpPr>
          <p:spPr bwMode="auto">
            <a:xfrm>
              <a:off x="3551" y="3456"/>
              <a:ext cx="64" cy="38"/>
            </a:xfrm>
            <a:custGeom>
              <a:avLst/>
              <a:gdLst>
                <a:gd name="T0" fmla="*/ 0 w 128"/>
                <a:gd name="T1" fmla="*/ 0 h 78"/>
                <a:gd name="T2" fmla="*/ 1 w 128"/>
                <a:gd name="T3" fmla="*/ 0 h 78"/>
                <a:gd name="T4" fmla="*/ 1 w 128"/>
                <a:gd name="T5" fmla="*/ 0 h 78"/>
                <a:gd name="T6" fmla="*/ 1 w 128"/>
                <a:gd name="T7" fmla="*/ 0 h 78"/>
                <a:gd name="T8" fmla="*/ 1 w 128"/>
                <a:gd name="T9" fmla="*/ 0 h 78"/>
                <a:gd name="T10" fmla="*/ 1 w 128"/>
                <a:gd name="T11" fmla="*/ 0 h 78"/>
                <a:gd name="T12" fmla="*/ 1 w 128"/>
                <a:gd name="T13" fmla="*/ 0 h 78"/>
                <a:gd name="T14" fmla="*/ 1 w 128"/>
                <a:gd name="T15" fmla="*/ 0 h 78"/>
                <a:gd name="T16" fmla="*/ 1 w 128"/>
                <a:gd name="T17" fmla="*/ 0 h 78"/>
                <a:gd name="T18" fmla="*/ 1 w 128"/>
                <a:gd name="T19" fmla="*/ 0 h 78"/>
                <a:gd name="T20" fmla="*/ 1 w 128"/>
                <a:gd name="T21" fmla="*/ 0 h 78"/>
                <a:gd name="T22" fmla="*/ 1 w 128"/>
                <a:gd name="T23" fmla="*/ 0 h 78"/>
                <a:gd name="T24" fmla="*/ 1 w 128"/>
                <a:gd name="T25" fmla="*/ 0 h 78"/>
                <a:gd name="T26" fmla="*/ 1 w 128"/>
                <a:gd name="T27" fmla="*/ 0 h 78"/>
                <a:gd name="T28" fmla="*/ 1 w 128"/>
                <a:gd name="T29" fmla="*/ 0 h 78"/>
                <a:gd name="T30" fmla="*/ 1 w 128"/>
                <a:gd name="T31" fmla="*/ 0 h 78"/>
                <a:gd name="T32" fmla="*/ 1 w 128"/>
                <a:gd name="T33" fmla="*/ 0 h 78"/>
                <a:gd name="T34" fmla="*/ 2 w 128"/>
                <a:gd name="T35" fmla="*/ 0 h 78"/>
                <a:gd name="T36" fmla="*/ 1 w 128"/>
                <a:gd name="T37" fmla="*/ 1 h 78"/>
                <a:gd name="T38" fmla="*/ 0 w 128"/>
                <a:gd name="T39" fmla="*/ 0 h 78"/>
                <a:gd name="T40" fmla="*/ 0 w 128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8"/>
                <a:gd name="T64" fmla="*/ 0 h 78"/>
                <a:gd name="T65" fmla="*/ 128 w 128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8" h="78">
                  <a:moveTo>
                    <a:pt x="0" y="55"/>
                  </a:moveTo>
                  <a:lnTo>
                    <a:pt x="2" y="53"/>
                  </a:lnTo>
                  <a:lnTo>
                    <a:pt x="8" y="49"/>
                  </a:lnTo>
                  <a:lnTo>
                    <a:pt x="13" y="46"/>
                  </a:lnTo>
                  <a:lnTo>
                    <a:pt x="23" y="44"/>
                  </a:lnTo>
                  <a:lnTo>
                    <a:pt x="31" y="38"/>
                  </a:lnTo>
                  <a:lnTo>
                    <a:pt x="40" y="34"/>
                  </a:lnTo>
                  <a:lnTo>
                    <a:pt x="52" y="29"/>
                  </a:lnTo>
                  <a:lnTo>
                    <a:pt x="61" y="25"/>
                  </a:lnTo>
                  <a:lnTo>
                    <a:pt x="71" y="19"/>
                  </a:lnTo>
                  <a:lnTo>
                    <a:pt x="80" y="15"/>
                  </a:lnTo>
                  <a:lnTo>
                    <a:pt x="90" y="11"/>
                  </a:lnTo>
                  <a:lnTo>
                    <a:pt x="97" y="8"/>
                  </a:lnTo>
                  <a:lnTo>
                    <a:pt x="103" y="4"/>
                  </a:lnTo>
                  <a:lnTo>
                    <a:pt x="109" y="2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28" y="30"/>
                  </a:lnTo>
                  <a:lnTo>
                    <a:pt x="27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72" name="Freeform 426"/>
            <p:cNvSpPr>
              <a:spLocks/>
            </p:cNvSpPr>
            <p:nvPr/>
          </p:nvSpPr>
          <p:spPr bwMode="auto">
            <a:xfrm>
              <a:off x="2787" y="3458"/>
              <a:ext cx="242" cy="156"/>
            </a:xfrm>
            <a:custGeom>
              <a:avLst/>
              <a:gdLst>
                <a:gd name="T0" fmla="*/ 0 w 485"/>
                <a:gd name="T1" fmla="*/ 3 h 312"/>
                <a:gd name="T2" fmla="*/ 6 w 485"/>
                <a:gd name="T3" fmla="*/ 0 h 312"/>
                <a:gd name="T4" fmla="*/ 7 w 485"/>
                <a:gd name="T5" fmla="*/ 1 h 312"/>
                <a:gd name="T6" fmla="*/ 0 w 485"/>
                <a:gd name="T7" fmla="*/ 5 h 312"/>
                <a:gd name="T8" fmla="*/ 0 w 485"/>
                <a:gd name="T9" fmla="*/ 3 h 312"/>
                <a:gd name="T10" fmla="*/ 0 w 485"/>
                <a:gd name="T11" fmla="*/ 3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"/>
                <a:gd name="T19" fmla="*/ 0 h 312"/>
                <a:gd name="T20" fmla="*/ 485 w 485"/>
                <a:gd name="T21" fmla="*/ 312 h 3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" h="312">
                  <a:moveTo>
                    <a:pt x="0" y="254"/>
                  </a:moveTo>
                  <a:lnTo>
                    <a:pt x="407" y="0"/>
                  </a:lnTo>
                  <a:lnTo>
                    <a:pt x="485" y="76"/>
                  </a:lnTo>
                  <a:lnTo>
                    <a:pt x="0" y="312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AD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73" name="Freeform 427"/>
            <p:cNvSpPr>
              <a:spLocks/>
            </p:cNvSpPr>
            <p:nvPr/>
          </p:nvSpPr>
          <p:spPr bwMode="auto">
            <a:xfrm>
              <a:off x="2740" y="3362"/>
              <a:ext cx="108" cy="209"/>
            </a:xfrm>
            <a:custGeom>
              <a:avLst/>
              <a:gdLst>
                <a:gd name="T0" fmla="*/ 3 w 214"/>
                <a:gd name="T1" fmla="*/ 0 h 418"/>
                <a:gd name="T2" fmla="*/ 3 w 214"/>
                <a:gd name="T3" fmla="*/ 1 h 418"/>
                <a:gd name="T4" fmla="*/ 3 w 214"/>
                <a:gd name="T5" fmla="*/ 1 h 418"/>
                <a:gd name="T6" fmla="*/ 3 w 214"/>
                <a:gd name="T7" fmla="*/ 1 h 418"/>
                <a:gd name="T8" fmla="*/ 3 w 214"/>
                <a:gd name="T9" fmla="*/ 1 h 418"/>
                <a:gd name="T10" fmla="*/ 2 w 214"/>
                <a:gd name="T11" fmla="*/ 1 h 418"/>
                <a:gd name="T12" fmla="*/ 2 w 214"/>
                <a:gd name="T13" fmla="*/ 1 h 418"/>
                <a:gd name="T14" fmla="*/ 2 w 214"/>
                <a:gd name="T15" fmla="*/ 1 h 418"/>
                <a:gd name="T16" fmla="*/ 2 w 214"/>
                <a:gd name="T17" fmla="*/ 1 h 418"/>
                <a:gd name="T18" fmla="*/ 2 w 214"/>
                <a:gd name="T19" fmla="*/ 1 h 418"/>
                <a:gd name="T20" fmla="*/ 2 w 214"/>
                <a:gd name="T21" fmla="*/ 2 h 418"/>
                <a:gd name="T22" fmla="*/ 2 w 214"/>
                <a:gd name="T23" fmla="*/ 2 h 418"/>
                <a:gd name="T24" fmla="*/ 2 w 214"/>
                <a:gd name="T25" fmla="*/ 2 h 418"/>
                <a:gd name="T26" fmla="*/ 2 w 214"/>
                <a:gd name="T27" fmla="*/ 2 h 418"/>
                <a:gd name="T28" fmla="*/ 2 w 214"/>
                <a:gd name="T29" fmla="*/ 2 h 418"/>
                <a:gd name="T30" fmla="*/ 2 w 214"/>
                <a:gd name="T31" fmla="*/ 2 h 418"/>
                <a:gd name="T32" fmla="*/ 2 w 214"/>
                <a:gd name="T33" fmla="*/ 2 h 418"/>
                <a:gd name="T34" fmla="*/ 2 w 214"/>
                <a:gd name="T35" fmla="*/ 3 h 418"/>
                <a:gd name="T36" fmla="*/ 2 w 214"/>
                <a:gd name="T37" fmla="*/ 3 h 418"/>
                <a:gd name="T38" fmla="*/ 2 w 214"/>
                <a:gd name="T39" fmla="*/ 3 h 418"/>
                <a:gd name="T40" fmla="*/ 2 w 214"/>
                <a:gd name="T41" fmla="*/ 3 h 418"/>
                <a:gd name="T42" fmla="*/ 2 w 214"/>
                <a:gd name="T43" fmla="*/ 3 h 418"/>
                <a:gd name="T44" fmla="*/ 2 w 214"/>
                <a:gd name="T45" fmla="*/ 3 h 418"/>
                <a:gd name="T46" fmla="*/ 2 w 214"/>
                <a:gd name="T47" fmla="*/ 3 h 418"/>
                <a:gd name="T48" fmla="*/ 2 w 214"/>
                <a:gd name="T49" fmla="*/ 3 h 418"/>
                <a:gd name="T50" fmla="*/ 2 w 214"/>
                <a:gd name="T51" fmla="*/ 3 h 418"/>
                <a:gd name="T52" fmla="*/ 2 w 214"/>
                <a:gd name="T53" fmla="*/ 3 h 418"/>
                <a:gd name="T54" fmla="*/ 1 w 214"/>
                <a:gd name="T55" fmla="*/ 3 h 418"/>
                <a:gd name="T56" fmla="*/ 1 w 214"/>
                <a:gd name="T57" fmla="*/ 3 h 418"/>
                <a:gd name="T58" fmla="*/ 1 w 214"/>
                <a:gd name="T59" fmla="*/ 3 h 418"/>
                <a:gd name="T60" fmla="*/ 1 w 214"/>
                <a:gd name="T61" fmla="*/ 3 h 418"/>
                <a:gd name="T62" fmla="*/ 1 w 214"/>
                <a:gd name="T63" fmla="*/ 5 h 418"/>
                <a:gd name="T64" fmla="*/ 1 w 214"/>
                <a:gd name="T65" fmla="*/ 5 h 418"/>
                <a:gd name="T66" fmla="*/ 1 w 214"/>
                <a:gd name="T67" fmla="*/ 5 h 418"/>
                <a:gd name="T68" fmla="*/ 1 w 214"/>
                <a:gd name="T69" fmla="*/ 5 h 418"/>
                <a:gd name="T70" fmla="*/ 1 w 214"/>
                <a:gd name="T71" fmla="*/ 5 h 418"/>
                <a:gd name="T72" fmla="*/ 1 w 214"/>
                <a:gd name="T73" fmla="*/ 5 h 418"/>
                <a:gd name="T74" fmla="*/ 1 w 214"/>
                <a:gd name="T75" fmla="*/ 5 h 418"/>
                <a:gd name="T76" fmla="*/ 1 w 214"/>
                <a:gd name="T77" fmla="*/ 5 h 418"/>
                <a:gd name="T78" fmla="*/ 1 w 214"/>
                <a:gd name="T79" fmla="*/ 6 h 418"/>
                <a:gd name="T80" fmla="*/ 1 w 214"/>
                <a:gd name="T81" fmla="*/ 6 h 418"/>
                <a:gd name="T82" fmla="*/ 1 w 214"/>
                <a:gd name="T83" fmla="*/ 6 h 418"/>
                <a:gd name="T84" fmla="*/ 1 w 214"/>
                <a:gd name="T85" fmla="*/ 6 h 418"/>
                <a:gd name="T86" fmla="*/ 1 w 214"/>
                <a:gd name="T87" fmla="*/ 6 h 418"/>
                <a:gd name="T88" fmla="*/ 1 w 214"/>
                <a:gd name="T89" fmla="*/ 6 h 418"/>
                <a:gd name="T90" fmla="*/ 1 w 214"/>
                <a:gd name="T91" fmla="*/ 6 h 418"/>
                <a:gd name="T92" fmla="*/ 1 w 214"/>
                <a:gd name="T93" fmla="*/ 7 h 418"/>
                <a:gd name="T94" fmla="*/ 1 w 214"/>
                <a:gd name="T95" fmla="*/ 7 h 418"/>
                <a:gd name="T96" fmla="*/ 0 w 214"/>
                <a:gd name="T97" fmla="*/ 7 h 418"/>
                <a:gd name="T98" fmla="*/ 0 w 214"/>
                <a:gd name="T99" fmla="*/ 7 h 418"/>
                <a:gd name="T100" fmla="*/ 0 w 214"/>
                <a:gd name="T101" fmla="*/ 7 h 418"/>
                <a:gd name="T102" fmla="*/ 2 w 214"/>
                <a:gd name="T103" fmla="*/ 7 h 418"/>
                <a:gd name="T104" fmla="*/ 4 w 214"/>
                <a:gd name="T105" fmla="*/ 1 h 418"/>
                <a:gd name="T106" fmla="*/ 3 w 214"/>
                <a:gd name="T107" fmla="*/ 0 h 418"/>
                <a:gd name="T108" fmla="*/ 3 w 214"/>
                <a:gd name="T109" fmla="*/ 0 h 4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4"/>
                <a:gd name="T166" fmla="*/ 0 h 418"/>
                <a:gd name="T167" fmla="*/ 214 w 214"/>
                <a:gd name="T168" fmla="*/ 418 h 4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4" h="418">
                  <a:moveTo>
                    <a:pt x="136" y="0"/>
                  </a:moveTo>
                  <a:lnTo>
                    <a:pt x="135" y="2"/>
                  </a:lnTo>
                  <a:lnTo>
                    <a:pt x="133" y="5"/>
                  </a:lnTo>
                  <a:lnTo>
                    <a:pt x="131" y="13"/>
                  </a:lnTo>
                  <a:lnTo>
                    <a:pt x="129" y="23"/>
                  </a:lnTo>
                  <a:lnTo>
                    <a:pt x="125" y="32"/>
                  </a:lnTo>
                  <a:lnTo>
                    <a:pt x="121" y="43"/>
                  </a:lnTo>
                  <a:lnTo>
                    <a:pt x="119" y="49"/>
                  </a:lnTo>
                  <a:lnTo>
                    <a:pt x="117" y="57"/>
                  </a:lnTo>
                  <a:lnTo>
                    <a:pt x="114" y="64"/>
                  </a:lnTo>
                  <a:lnTo>
                    <a:pt x="114" y="72"/>
                  </a:lnTo>
                  <a:lnTo>
                    <a:pt x="110" y="80"/>
                  </a:lnTo>
                  <a:lnTo>
                    <a:pt x="108" y="87"/>
                  </a:lnTo>
                  <a:lnTo>
                    <a:pt x="104" y="95"/>
                  </a:lnTo>
                  <a:lnTo>
                    <a:pt x="100" y="104"/>
                  </a:lnTo>
                  <a:lnTo>
                    <a:pt x="98" y="110"/>
                  </a:lnTo>
                  <a:lnTo>
                    <a:pt x="95" y="120"/>
                  </a:lnTo>
                  <a:lnTo>
                    <a:pt x="93" y="129"/>
                  </a:lnTo>
                  <a:lnTo>
                    <a:pt x="91" y="139"/>
                  </a:lnTo>
                  <a:lnTo>
                    <a:pt x="87" y="146"/>
                  </a:lnTo>
                  <a:lnTo>
                    <a:pt x="83" y="156"/>
                  </a:lnTo>
                  <a:lnTo>
                    <a:pt x="79" y="165"/>
                  </a:lnTo>
                  <a:lnTo>
                    <a:pt x="78" y="175"/>
                  </a:lnTo>
                  <a:lnTo>
                    <a:pt x="74" y="184"/>
                  </a:lnTo>
                  <a:lnTo>
                    <a:pt x="72" y="194"/>
                  </a:lnTo>
                  <a:lnTo>
                    <a:pt x="68" y="203"/>
                  </a:lnTo>
                  <a:lnTo>
                    <a:pt x="66" y="215"/>
                  </a:lnTo>
                  <a:lnTo>
                    <a:pt x="62" y="222"/>
                  </a:lnTo>
                  <a:lnTo>
                    <a:pt x="59" y="232"/>
                  </a:lnTo>
                  <a:lnTo>
                    <a:pt x="55" y="239"/>
                  </a:lnTo>
                  <a:lnTo>
                    <a:pt x="53" y="249"/>
                  </a:lnTo>
                  <a:lnTo>
                    <a:pt x="49" y="258"/>
                  </a:lnTo>
                  <a:lnTo>
                    <a:pt x="47" y="268"/>
                  </a:lnTo>
                  <a:lnTo>
                    <a:pt x="43" y="277"/>
                  </a:lnTo>
                  <a:lnTo>
                    <a:pt x="41" y="285"/>
                  </a:lnTo>
                  <a:lnTo>
                    <a:pt x="38" y="292"/>
                  </a:lnTo>
                  <a:lnTo>
                    <a:pt x="34" y="302"/>
                  </a:lnTo>
                  <a:lnTo>
                    <a:pt x="32" y="310"/>
                  </a:lnTo>
                  <a:lnTo>
                    <a:pt x="28" y="317"/>
                  </a:lnTo>
                  <a:lnTo>
                    <a:pt x="26" y="325"/>
                  </a:lnTo>
                  <a:lnTo>
                    <a:pt x="22" y="332"/>
                  </a:lnTo>
                  <a:lnTo>
                    <a:pt x="20" y="340"/>
                  </a:lnTo>
                  <a:lnTo>
                    <a:pt x="20" y="348"/>
                  </a:lnTo>
                  <a:lnTo>
                    <a:pt x="15" y="361"/>
                  </a:lnTo>
                  <a:lnTo>
                    <a:pt x="11" y="372"/>
                  </a:lnTo>
                  <a:lnTo>
                    <a:pt x="7" y="384"/>
                  </a:lnTo>
                  <a:lnTo>
                    <a:pt x="3" y="393"/>
                  </a:lnTo>
                  <a:lnTo>
                    <a:pt x="1" y="399"/>
                  </a:lnTo>
                  <a:lnTo>
                    <a:pt x="0" y="405"/>
                  </a:lnTo>
                  <a:lnTo>
                    <a:pt x="0" y="408"/>
                  </a:lnTo>
                  <a:lnTo>
                    <a:pt x="0" y="410"/>
                  </a:lnTo>
                  <a:lnTo>
                    <a:pt x="81" y="418"/>
                  </a:lnTo>
                  <a:lnTo>
                    <a:pt x="214" y="3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AD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74" name="Freeform 428"/>
            <p:cNvSpPr>
              <a:spLocks/>
            </p:cNvSpPr>
            <p:nvPr/>
          </p:nvSpPr>
          <p:spPr bwMode="auto">
            <a:xfrm>
              <a:off x="2461" y="3238"/>
              <a:ext cx="819" cy="384"/>
            </a:xfrm>
            <a:custGeom>
              <a:avLst/>
              <a:gdLst>
                <a:gd name="T0" fmla="*/ 0 w 1638"/>
                <a:gd name="T1" fmla="*/ 0 h 768"/>
                <a:gd name="T2" fmla="*/ 6 w 1638"/>
                <a:gd name="T3" fmla="*/ 1 h 768"/>
                <a:gd name="T4" fmla="*/ 13 w 1638"/>
                <a:gd name="T5" fmla="*/ 3 h 768"/>
                <a:gd name="T6" fmla="*/ 17 w 1638"/>
                <a:gd name="T7" fmla="*/ 5 h 768"/>
                <a:gd name="T8" fmla="*/ 21 w 1638"/>
                <a:gd name="T9" fmla="*/ 10 h 768"/>
                <a:gd name="T10" fmla="*/ 22 w 1638"/>
                <a:gd name="T11" fmla="*/ 6 h 768"/>
                <a:gd name="T12" fmla="*/ 26 w 1638"/>
                <a:gd name="T13" fmla="*/ 7 h 768"/>
                <a:gd name="T14" fmla="*/ 26 w 1638"/>
                <a:gd name="T15" fmla="*/ 11 h 768"/>
                <a:gd name="T16" fmla="*/ 25 w 1638"/>
                <a:gd name="T17" fmla="*/ 12 h 768"/>
                <a:gd name="T18" fmla="*/ 22 w 1638"/>
                <a:gd name="T19" fmla="*/ 12 h 768"/>
                <a:gd name="T20" fmla="*/ 20 w 1638"/>
                <a:gd name="T21" fmla="*/ 11 h 768"/>
                <a:gd name="T22" fmla="*/ 18 w 1638"/>
                <a:gd name="T23" fmla="*/ 7 h 768"/>
                <a:gd name="T24" fmla="*/ 14 w 1638"/>
                <a:gd name="T25" fmla="*/ 6 h 768"/>
                <a:gd name="T26" fmla="*/ 12 w 1638"/>
                <a:gd name="T27" fmla="*/ 5 h 768"/>
                <a:gd name="T28" fmla="*/ 6 w 1638"/>
                <a:gd name="T29" fmla="*/ 3 h 768"/>
                <a:gd name="T30" fmla="*/ 1 w 1638"/>
                <a:gd name="T31" fmla="*/ 3 h 768"/>
                <a:gd name="T32" fmla="*/ 0 w 1638"/>
                <a:gd name="T33" fmla="*/ 0 h 768"/>
                <a:gd name="T34" fmla="*/ 0 w 1638"/>
                <a:gd name="T35" fmla="*/ 0 h 7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38"/>
                <a:gd name="T55" fmla="*/ 0 h 768"/>
                <a:gd name="T56" fmla="*/ 1638 w 1638"/>
                <a:gd name="T57" fmla="*/ 768 h 7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38" h="768">
                  <a:moveTo>
                    <a:pt x="0" y="0"/>
                  </a:moveTo>
                  <a:lnTo>
                    <a:pt x="389" y="42"/>
                  </a:lnTo>
                  <a:lnTo>
                    <a:pt x="810" y="215"/>
                  </a:lnTo>
                  <a:lnTo>
                    <a:pt x="1051" y="317"/>
                  </a:lnTo>
                  <a:lnTo>
                    <a:pt x="1283" y="597"/>
                  </a:lnTo>
                  <a:lnTo>
                    <a:pt x="1393" y="426"/>
                  </a:lnTo>
                  <a:lnTo>
                    <a:pt x="1638" y="500"/>
                  </a:lnTo>
                  <a:lnTo>
                    <a:pt x="1638" y="642"/>
                  </a:lnTo>
                  <a:lnTo>
                    <a:pt x="1538" y="753"/>
                  </a:lnTo>
                  <a:lnTo>
                    <a:pt x="1384" y="768"/>
                  </a:lnTo>
                  <a:lnTo>
                    <a:pt x="1235" y="648"/>
                  </a:lnTo>
                  <a:lnTo>
                    <a:pt x="1131" y="500"/>
                  </a:lnTo>
                  <a:lnTo>
                    <a:pt x="920" y="353"/>
                  </a:lnTo>
                  <a:lnTo>
                    <a:pt x="724" y="258"/>
                  </a:lnTo>
                  <a:lnTo>
                    <a:pt x="414" y="199"/>
                  </a:lnTo>
                  <a:lnTo>
                    <a:pt x="32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75" name="Freeform 429"/>
            <p:cNvSpPr>
              <a:spLocks/>
            </p:cNvSpPr>
            <p:nvPr/>
          </p:nvSpPr>
          <p:spPr bwMode="auto">
            <a:xfrm>
              <a:off x="2638" y="3140"/>
              <a:ext cx="875" cy="389"/>
            </a:xfrm>
            <a:custGeom>
              <a:avLst/>
              <a:gdLst>
                <a:gd name="T0" fmla="*/ 1 w 1751"/>
                <a:gd name="T1" fmla="*/ 0 h 777"/>
                <a:gd name="T2" fmla="*/ 2 w 1751"/>
                <a:gd name="T3" fmla="*/ 1 h 777"/>
                <a:gd name="T4" fmla="*/ 2 w 1751"/>
                <a:gd name="T5" fmla="*/ 1 h 777"/>
                <a:gd name="T6" fmla="*/ 2 w 1751"/>
                <a:gd name="T7" fmla="*/ 1 h 777"/>
                <a:gd name="T8" fmla="*/ 3 w 1751"/>
                <a:gd name="T9" fmla="*/ 1 h 777"/>
                <a:gd name="T10" fmla="*/ 3 w 1751"/>
                <a:gd name="T11" fmla="*/ 1 h 777"/>
                <a:gd name="T12" fmla="*/ 4 w 1751"/>
                <a:gd name="T13" fmla="*/ 1 h 777"/>
                <a:gd name="T14" fmla="*/ 4 w 1751"/>
                <a:gd name="T15" fmla="*/ 1 h 777"/>
                <a:gd name="T16" fmla="*/ 5 w 1751"/>
                <a:gd name="T17" fmla="*/ 1 h 777"/>
                <a:gd name="T18" fmla="*/ 5 w 1751"/>
                <a:gd name="T19" fmla="*/ 1 h 777"/>
                <a:gd name="T20" fmla="*/ 6 w 1751"/>
                <a:gd name="T21" fmla="*/ 1 h 777"/>
                <a:gd name="T22" fmla="*/ 6 w 1751"/>
                <a:gd name="T23" fmla="*/ 1 h 777"/>
                <a:gd name="T24" fmla="*/ 7 w 1751"/>
                <a:gd name="T25" fmla="*/ 2 h 777"/>
                <a:gd name="T26" fmla="*/ 7 w 1751"/>
                <a:gd name="T27" fmla="*/ 2 h 777"/>
                <a:gd name="T28" fmla="*/ 8 w 1751"/>
                <a:gd name="T29" fmla="*/ 2 h 777"/>
                <a:gd name="T30" fmla="*/ 9 w 1751"/>
                <a:gd name="T31" fmla="*/ 2 h 777"/>
                <a:gd name="T32" fmla="*/ 9 w 1751"/>
                <a:gd name="T33" fmla="*/ 3 h 777"/>
                <a:gd name="T34" fmla="*/ 10 w 1751"/>
                <a:gd name="T35" fmla="*/ 3 h 777"/>
                <a:gd name="T36" fmla="*/ 10 w 1751"/>
                <a:gd name="T37" fmla="*/ 3 h 777"/>
                <a:gd name="T38" fmla="*/ 11 w 1751"/>
                <a:gd name="T39" fmla="*/ 3 h 777"/>
                <a:gd name="T40" fmla="*/ 11 w 1751"/>
                <a:gd name="T41" fmla="*/ 3 h 777"/>
                <a:gd name="T42" fmla="*/ 11 w 1751"/>
                <a:gd name="T43" fmla="*/ 4 h 777"/>
                <a:gd name="T44" fmla="*/ 12 w 1751"/>
                <a:gd name="T45" fmla="*/ 4 h 777"/>
                <a:gd name="T46" fmla="*/ 12 w 1751"/>
                <a:gd name="T47" fmla="*/ 4 h 777"/>
                <a:gd name="T48" fmla="*/ 13 w 1751"/>
                <a:gd name="T49" fmla="*/ 4 h 777"/>
                <a:gd name="T50" fmla="*/ 13 w 1751"/>
                <a:gd name="T51" fmla="*/ 5 h 777"/>
                <a:gd name="T52" fmla="*/ 14 w 1751"/>
                <a:gd name="T53" fmla="*/ 5 h 777"/>
                <a:gd name="T54" fmla="*/ 14 w 1751"/>
                <a:gd name="T55" fmla="*/ 5 h 777"/>
                <a:gd name="T56" fmla="*/ 15 w 1751"/>
                <a:gd name="T57" fmla="*/ 5 h 777"/>
                <a:gd name="T58" fmla="*/ 16 w 1751"/>
                <a:gd name="T59" fmla="*/ 6 h 777"/>
                <a:gd name="T60" fmla="*/ 19 w 1751"/>
                <a:gd name="T61" fmla="*/ 8 h 777"/>
                <a:gd name="T62" fmla="*/ 26 w 1751"/>
                <a:gd name="T63" fmla="*/ 5 h 777"/>
                <a:gd name="T64" fmla="*/ 26 w 1751"/>
                <a:gd name="T65" fmla="*/ 6 h 777"/>
                <a:gd name="T66" fmla="*/ 27 w 1751"/>
                <a:gd name="T67" fmla="*/ 7 h 777"/>
                <a:gd name="T68" fmla="*/ 27 w 1751"/>
                <a:gd name="T69" fmla="*/ 7 h 777"/>
                <a:gd name="T70" fmla="*/ 27 w 1751"/>
                <a:gd name="T71" fmla="*/ 8 h 777"/>
                <a:gd name="T72" fmla="*/ 26 w 1751"/>
                <a:gd name="T73" fmla="*/ 8 h 777"/>
                <a:gd name="T74" fmla="*/ 26 w 1751"/>
                <a:gd name="T75" fmla="*/ 9 h 777"/>
                <a:gd name="T76" fmla="*/ 25 w 1751"/>
                <a:gd name="T77" fmla="*/ 9 h 777"/>
                <a:gd name="T78" fmla="*/ 25 w 1751"/>
                <a:gd name="T79" fmla="*/ 9 h 777"/>
                <a:gd name="T80" fmla="*/ 24 w 1751"/>
                <a:gd name="T81" fmla="*/ 10 h 777"/>
                <a:gd name="T82" fmla="*/ 24 w 1751"/>
                <a:gd name="T83" fmla="*/ 11 h 777"/>
                <a:gd name="T84" fmla="*/ 24 w 1751"/>
                <a:gd name="T85" fmla="*/ 11 h 777"/>
                <a:gd name="T86" fmla="*/ 23 w 1751"/>
                <a:gd name="T87" fmla="*/ 11 h 777"/>
                <a:gd name="T88" fmla="*/ 23 w 1751"/>
                <a:gd name="T89" fmla="*/ 12 h 777"/>
                <a:gd name="T90" fmla="*/ 23 w 1751"/>
                <a:gd name="T91" fmla="*/ 12 h 777"/>
                <a:gd name="T92" fmla="*/ 15 w 1751"/>
                <a:gd name="T93" fmla="*/ 10 h 777"/>
                <a:gd name="T94" fmla="*/ 3 w 1751"/>
                <a:gd name="T95" fmla="*/ 6 h 777"/>
                <a:gd name="T96" fmla="*/ 3 w 1751"/>
                <a:gd name="T97" fmla="*/ 5 h 777"/>
                <a:gd name="T98" fmla="*/ 2 w 1751"/>
                <a:gd name="T99" fmla="*/ 5 h 777"/>
                <a:gd name="T100" fmla="*/ 2 w 1751"/>
                <a:gd name="T101" fmla="*/ 5 h 777"/>
                <a:gd name="T102" fmla="*/ 1 w 1751"/>
                <a:gd name="T103" fmla="*/ 5 h 777"/>
                <a:gd name="T104" fmla="*/ 0 w 1751"/>
                <a:gd name="T105" fmla="*/ 4 h 777"/>
                <a:gd name="T106" fmla="*/ 0 w 1751"/>
                <a:gd name="T107" fmla="*/ 4 h 777"/>
                <a:gd name="T108" fmla="*/ 0 w 1751"/>
                <a:gd name="T109" fmla="*/ 4 h 777"/>
                <a:gd name="T110" fmla="*/ 0 w 1751"/>
                <a:gd name="T111" fmla="*/ 3 h 777"/>
                <a:gd name="T112" fmla="*/ 0 w 1751"/>
                <a:gd name="T113" fmla="*/ 3 h 777"/>
                <a:gd name="T114" fmla="*/ 0 w 1751"/>
                <a:gd name="T115" fmla="*/ 2 h 777"/>
                <a:gd name="T116" fmla="*/ 0 w 1751"/>
                <a:gd name="T117" fmla="*/ 1 h 777"/>
                <a:gd name="T118" fmla="*/ 1 w 1751"/>
                <a:gd name="T119" fmla="*/ 1 h 777"/>
                <a:gd name="T120" fmla="*/ 1 w 1751"/>
                <a:gd name="T121" fmla="*/ 1 h 7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51"/>
                <a:gd name="T184" fmla="*/ 0 h 777"/>
                <a:gd name="T185" fmla="*/ 1751 w 1751"/>
                <a:gd name="T186" fmla="*/ 777 h 7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51" h="777">
                  <a:moveTo>
                    <a:pt x="78" y="0"/>
                  </a:moveTo>
                  <a:lnTo>
                    <a:pt x="80" y="0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103" y="2"/>
                  </a:lnTo>
                  <a:lnTo>
                    <a:pt x="112" y="2"/>
                  </a:lnTo>
                  <a:lnTo>
                    <a:pt x="124" y="2"/>
                  </a:lnTo>
                  <a:lnTo>
                    <a:pt x="133" y="2"/>
                  </a:lnTo>
                  <a:lnTo>
                    <a:pt x="145" y="4"/>
                  </a:lnTo>
                  <a:lnTo>
                    <a:pt x="150" y="4"/>
                  </a:lnTo>
                  <a:lnTo>
                    <a:pt x="156" y="6"/>
                  </a:lnTo>
                  <a:lnTo>
                    <a:pt x="164" y="6"/>
                  </a:lnTo>
                  <a:lnTo>
                    <a:pt x="171" y="6"/>
                  </a:lnTo>
                  <a:lnTo>
                    <a:pt x="177" y="6"/>
                  </a:lnTo>
                  <a:lnTo>
                    <a:pt x="185" y="8"/>
                  </a:lnTo>
                  <a:lnTo>
                    <a:pt x="190" y="8"/>
                  </a:lnTo>
                  <a:lnTo>
                    <a:pt x="198" y="9"/>
                  </a:lnTo>
                  <a:lnTo>
                    <a:pt x="206" y="9"/>
                  </a:lnTo>
                  <a:lnTo>
                    <a:pt x="213" y="11"/>
                  </a:lnTo>
                  <a:lnTo>
                    <a:pt x="219" y="11"/>
                  </a:lnTo>
                  <a:lnTo>
                    <a:pt x="226" y="13"/>
                  </a:lnTo>
                  <a:lnTo>
                    <a:pt x="232" y="13"/>
                  </a:lnTo>
                  <a:lnTo>
                    <a:pt x="240" y="13"/>
                  </a:lnTo>
                  <a:lnTo>
                    <a:pt x="247" y="15"/>
                  </a:lnTo>
                  <a:lnTo>
                    <a:pt x="253" y="15"/>
                  </a:lnTo>
                  <a:lnTo>
                    <a:pt x="261" y="15"/>
                  </a:lnTo>
                  <a:lnTo>
                    <a:pt x="268" y="17"/>
                  </a:lnTo>
                  <a:lnTo>
                    <a:pt x="276" y="17"/>
                  </a:lnTo>
                  <a:lnTo>
                    <a:pt x="282" y="19"/>
                  </a:lnTo>
                  <a:lnTo>
                    <a:pt x="287" y="19"/>
                  </a:lnTo>
                  <a:lnTo>
                    <a:pt x="295" y="21"/>
                  </a:lnTo>
                  <a:lnTo>
                    <a:pt x="303" y="21"/>
                  </a:lnTo>
                  <a:lnTo>
                    <a:pt x="310" y="23"/>
                  </a:lnTo>
                  <a:lnTo>
                    <a:pt x="316" y="23"/>
                  </a:lnTo>
                  <a:lnTo>
                    <a:pt x="323" y="25"/>
                  </a:lnTo>
                  <a:lnTo>
                    <a:pt x="329" y="25"/>
                  </a:lnTo>
                  <a:lnTo>
                    <a:pt x="335" y="27"/>
                  </a:lnTo>
                  <a:lnTo>
                    <a:pt x="346" y="28"/>
                  </a:lnTo>
                  <a:lnTo>
                    <a:pt x="358" y="30"/>
                  </a:lnTo>
                  <a:lnTo>
                    <a:pt x="367" y="32"/>
                  </a:lnTo>
                  <a:lnTo>
                    <a:pt x="377" y="34"/>
                  </a:lnTo>
                  <a:lnTo>
                    <a:pt x="382" y="36"/>
                  </a:lnTo>
                  <a:lnTo>
                    <a:pt x="388" y="40"/>
                  </a:lnTo>
                  <a:lnTo>
                    <a:pt x="394" y="42"/>
                  </a:lnTo>
                  <a:lnTo>
                    <a:pt x="398" y="46"/>
                  </a:lnTo>
                  <a:lnTo>
                    <a:pt x="405" y="49"/>
                  </a:lnTo>
                  <a:lnTo>
                    <a:pt x="417" y="55"/>
                  </a:lnTo>
                  <a:lnTo>
                    <a:pt x="422" y="59"/>
                  </a:lnTo>
                  <a:lnTo>
                    <a:pt x="428" y="61"/>
                  </a:lnTo>
                  <a:lnTo>
                    <a:pt x="438" y="65"/>
                  </a:lnTo>
                  <a:lnTo>
                    <a:pt x="447" y="70"/>
                  </a:lnTo>
                  <a:lnTo>
                    <a:pt x="455" y="74"/>
                  </a:lnTo>
                  <a:lnTo>
                    <a:pt x="464" y="78"/>
                  </a:lnTo>
                  <a:lnTo>
                    <a:pt x="476" y="82"/>
                  </a:lnTo>
                  <a:lnTo>
                    <a:pt x="485" y="87"/>
                  </a:lnTo>
                  <a:lnTo>
                    <a:pt x="495" y="89"/>
                  </a:lnTo>
                  <a:lnTo>
                    <a:pt x="506" y="93"/>
                  </a:lnTo>
                  <a:lnTo>
                    <a:pt x="517" y="99"/>
                  </a:lnTo>
                  <a:lnTo>
                    <a:pt x="529" y="103"/>
                  </a:lnTo>
                  <a:lnTo>
                    <a:pt x="538" y="106"/>
                  </a:lnTo>
                  <a:lnTo>
                    <a:pt x="548" y="110"/>
                  </a:lnTo>
                  <a:lnTo>
                    <a:pt x="559" y="114"/>
                  </a:lnTo>
                  <a:lnTo>
                    <a:pt x="571" y="118"/>
                  </a:lnTo>
                  <a:lnTo>
                    <a:pt x="580" y="122"/>
                  </a:lnTo>
                  <a:lnTo>
                    <a:pt x="590" y="123"/>
                  </a:lnTo>
                  <a:lnTo>
                    <a:pt x="599" y="127"/>
                  </a:lnTo>
                  <a:lnTo>
                    <a:pt x="609" y="131"/>
                  </a:lnTo>
                  <a:lnTo>
                    <a:pt x="616" y="133"/>
                  </a:lnTo>
                  <a:lnTo>
                    <a:pt x="624" y="137"/>
                  </a:lnTo>
                  <a:lnTo>
                    <a:pt x="631" y="139"/>
                  </a:lnTo>
                  <a:lnTo>
                    <a:pt x="639" y="141"/>
                  </a:lnTo>
                  <a:lnTo>
                    <a:pt x="649" y="142"/>
                  </a:lnTo>
                  <a:lnTo>
                    <a:pt x="656" y="144"/>
                  </a:lnTo>
                  <a:lnTo>
                    <a:pt x="658" y="144"/>
                  </a:lnTo>
                  <a:lnTo>
                    <a:pt x="664" y="146"/>
                  </a:lnTo>
                  <a:lnTo>
                    <a:pt x="669" y="148"/>
                  </a:lnTo>
                  <a:lnTo>
                    <a:pt x="679" y="152"/>
                  </a:lnTo>
                  <a:lnTo>
                    <a:pt x="687" y="156"/>
                  </a:lnTo>
                  <a:lnTo>
                    <a:pt x="698" y="161"/>
                  </a:lnTo>
                  <a:lnTo>
                    <a:pt x="704" y="165"/>
                  </a:lnTo>
                  <a:lnTo>
                    <a:pt x="711" y="169"/>
                  </a:lnTo>
                  <a:lnTo>
                    <a:pt x="717" y="171"/>
                  </a:lnTo>
                  <a:lnTo>
                    <a:pt x="725" y="175"/>
                  </a:lnTo>
                  <a:lnTo>
                    <a:pt x="730" y="179"/>
                  </a:lnTo>
                  <a:lnTo>
                    <a:pt x="738" y="182"/>
                  </a:lnTo>
                  <a:lnTo>
                    <a:pt x="745" y="186"/>
                  </a:lnTo>
                  <a:lnTo>
                    <a:pt x="753" y="190"/>
                  </a:lnTo>
                  <a:lnTo>
                    <a:pt x="761" y="194"/>
                  </a:lnTo>
                  <a:lnTo>
                    <a:pt x="768" y="198"/>
                  </a:lnTo>
                  <a:lnTo>
                    <a:pt x="778" y="203"/>
                  </a:lnTo>
                  <a:lnTo>
                    <a:pt x="785" y="207"/>
                  </a:lnTo>
                  <a:lnTo>
                    <a:pt x="793" y="211"/>
                  </a:lnTo>
                  <a:lnTo>
                    <a:pt x="803" y="217"/>
                  </a:lnTo>
                  <a:lnTo>
                    <a:pt x="808" y="220"/>
                  </a:lnTo>
                  <a:lnTo>
                    <a:pt x="818" y="224"/>
                  </a:lnTo>
                  <a:lnTo>
                    <a:pt x="827" y="228"/>
                  </a:lnTo>
                  <a:lnTo>
                    <a:pt x="837" y="234"/>
                  </a:lnTo>
                  <a:lnTo>
                    <a:pt x="844" y="238"/>
                  </a:lnTo>
                  <a:lnTo>
                    <a:pt x="854" y="243"/>
                  </a:lnTo>
                  <a:lnTo>
                    <a:pt x="861" y="247"/>
                  </a:lnTo>
                  <a:lnTo>
                    <a:pt x="871" y="253"/>
                  </a:lnTo>
                  <a:lnTo>
                    <a:pt x="877" y="257"/>
                  </a:lnTo>
                  <a:lnTo>
                    <a:pt x="886" y="262"/>
                  </a:lnTo>
                  <a:lnTo>
                    <a:pt x="894" y="266"/>
                  </a:lnTo>
                  <a:lnTo>
                    <a:pt x="903" y="270"/>
                  </a:lnTo>
                  <a:lnTo>
                    <a:pt x="911" y="276"/>
                  </a:lnTo>
                  <a:lnTo>
                    <a:pt x="920" y="279"/>
                  </a:lnTo>
                  <a:lnTo>
                    <a:pt x="928" y="283"/>
                  </a:lnTo>
                  <a:lnTo>
                    <a:pt x="936" y="289"/>
                  </a:lnTo>
                  <a:lnTo>
                    <a:pt x="943" y="291"/>
                  </a:lnTo>
                  <a:lnTo>
                    <a:pt x="951" y="296"/>
                  </a:lnTo>
                  <a:lnTo>
                    <a:pt x="957" y="300"/>
                  </a:lnTo>
                  <a:lnTo>
                    <a:pt x="964" y="304"/>
                  </a:lnTo>
                  <a:lnTo>
                    <a:pt x="972" y="306"/>
                  </a:lnTo>
                  <a:lnTo>
                    <a:pt x="977" y="312"/>
                  </a:lnTo>
                  <a:lnTo>
                    <a:pt x="989" y="317"/>
                  </a:lnTo>
                  <a:lnTo>
                    <a:pt x="1000" y="323"/>
                  </a:lnTo>
                  <a:lnTo>
                    <a:pt x="1010" y="329"/>
                  </a:lnTo>
                  <a:lnTo>
                    <a:pt x="1017" y="334"/>
                  </a:lnTo>
                  <a:lnTo>
                    <a:pt x="1025" y="336"/>
                  </a:lnTo>
                  <a:lnTo>
                    <a:pt x="1031" y="340"/>
                  </a:lnTo>
                  <a:lnTo>
                    <a:pt x="1033" y="342"/>
                  </a:lnTo>
                  <a:lnTo>
                    <a:pt x="1034" y="344"/>
                  </a:lnTo>
                  <a:lnTo>
                    <a:pt x="1244" y="460"/>
                  </a:lnTo>
                  <a:lnTo>
                    <a:pt x="1510" y="471"/>
                  </a:lnTo>
                  <a:lnTo>
                    <a:pt x="1700" y="304"/>
                  </a:lnTo>
                  <a:lnTo>
                    <a:pt x="1702" y="306"/>
                  </a:lnTo>
                  <a:lnTo>
                    <a:pt x="1704" y="312"/>
                  </a:lnTo>
                  <a:lnTo>
                    <a:pt x="1707" y="319"/>
                  </a:lnTo>
                  <a:lnTo>
                    <a:pt x="1711" y="327"/>
                  </a:lnTo>
                  <a:lnTo>
                    <a:pt x="1717" y="338"/>
                  </a:lnTo>
                  <a:lnTo>
                    <a:pt x="1723" y="348"/>
                  </a:lnTo>
                  <a:lnTo>
                    <a:pt x="1728" y="361"/>
                  </a:lnTo>
                  <a:lnTo>
                    <a:pt x="1732" y="373"/>
                  </a:lnTo>
                  <a:lnTo>
                    <a:pt x="1738" y="384"/>
                  </a:lnTo>
                  <a:lnTo>
                    <a:pt x="1742" y="395"/>
                  </a:lnTo>
                  <a:lnTo>
                    <a:pt x="1745" y="407"/>
                  </a:lnTo>
                  <a:lnTo>
                    <a:pt x="1747" y="416"/>
                  </a:lnTo>
                  <a:lnTo>
                    <a:pt x="1751" y="428"/>
                  </a:lnTo>
                  <a:lnTo>
                    <a:pt x="1751" y="435"/>
                  </a:lnTo>
                  <a:lnTo>
                    <a:pt x="1751" y="445"/>
                  </a:lnTo>
                  <a:lnTo>
                    <a:pt x="1747" y="449"/>
                  </a:lnTo>
                  <a:lnTo>
                    <a:pt x="1742" y="458"/>
                  </a:lnTo>
                  <a:lnTo>
                    <a:pt x="1734" y="464"/>
                  </a:lnTo>
                  <a:lnTo>
                    <a:pt x="1726" y="473"/>
                  </a:lnTo>
                  <a:lnTo>
                    <a:pt x="1713" y="483"/>
                  </a:lnTo>
                  <a:lnTo>
                    <a:pt x="1702" y="492"/>
                  </a:lnTo>
                  <a:lnTo>
                    <a:pt x="1694" y="496"/>
                  </a:lnTo>
                  <a:lnTo>
                    <a:pt x="1688" y="502"/>
                  </a:lnTo>
                  <a:lnTo>
                    <a:pt x="1683" y="507"/>
                  </a:lnTo>
                  <a:lnTo>
                    <a:pt x="1675" y="515"/>
                  </a:lnTo>
                  <a:lnTo>
                    <a:pt x="1669" y="519"/>
                  </a:lnTo>
                  <a:lnTo>
                    <a:pt x="1662" y="525"/>
                  </a:lnTo>
                  <a:lnTo>
                    <a:pt x="1654" y="530"/>
                  </a:lnTo>
                  <a:lnTo>
                    <a:pt x="1648" y="536"/>
                  </a:lnTo>
                  <a:lnTo>
                    <a:pt x="1641" y="540"/>
                  </a:lnTo>
                  <a:lnTo>
                    <a:pt x="1633" y="547"/>
                  </a:lnTo>
                  <a:lnTo>
                    <a:pt x="1628" y="551"/>
                  </a:lnTo>
                  <a:lnTo>
                    <a:pt x="1622" y="559"/>
                  </a:lnTo>
                  <a:lnTo>
                    <a:pt x="1609" y="570"/>
                  </a:lnTo>
                  <a:lnTo>
                    <a:pt x="1597" y="584"/>
                  </a:lnTo>
                  <a:lnTo>
                    <a:pt x="1588" y="595"/>
                  </a:lnTo>
                  <a:lnTo>
                    <a:pt x="1582" y="608"/>
                  </a:lnTo>
                  <a:lnTo>
                    <a:pt x="1578" y="612"/>
                  </a:lnTo>
                  <a:lnTo>
                    <a:pt x="1576" y="618"/>
                  </a:lnTo>
                  <a:lnTo>
                    <a:pt x="1572" y="625"/>
                  </a:lnTo>
                  <a:lnTo>
                    <a:pt x="1569" y="633"/>
                  </a:lnTo>
                  <a:lnTo>
                    <a:pt x="1563" y="641"/>
                  </a:lnTo>
                  <a:lnTo>
                    <a:pt x="1559" y="646"/>
                  </a:lnTo>
                  <a:lnTo>
                    <a:pt x="1557" y="654"/>
                  </a:lnTo>
                  <a:lnTo>
                    <a:pt x="1553" y="661"/>
                  </a:lnTo>
                  <a:lnTo>
                    <a:pt x="1548" y="667"/>
                  </a:lnTo>
                  <a:lnTo>
                    <a:pt x="1544" y="675"/>
                  </a:lnTo>
                  <a:lnTo>
                    <a:pt x="1538" y="680"/>
                  </a:lnTo>
                  <a:lnTo>
                    <a:pt x="1534" y="688"/>
                  </a:lnTo>
                  <a:lnTo>
                    <a:pt x="1531" y="696"/>
                  </a:lnTo>
                  <a:lnTo>
                    <a:pt x="1527" y="703"/>
                  </a:lnTo>
                  <a:lnTo>
                    <a:pt x="1523" y="709"/>
                  </a:lnTo>
                  <a:lnTo>
                    <a:pt x="1519" y="717"/>
                  </a:lnTo>
                  <a:lnTo>
                    <a:pt x="1512" y="728"/>
                  </a:lnTo>
                  <a:lnTo>
                    <a:pt x="1504" y="739"/>
                  </a:lnTo>
                  <a:lnTo>
                    <a:pt x="1496" y="749"/>
                  </a:lnTo>
                  <a:lnTo>
                    <a:pt x="1493" y="758"/>
                  </a:lnTo>
                  <a:lnTo>
                    <a:pt x="1487" y="766"/>
                  </a:lnTo>
                  <a:lnTo>
                    <a:pt x="1485" y="772"/>
                  </a:lnTo>
                  <a:lnTo>
                    <a:pt x="1481" y="776"/>
                  </a:lnTo>
                  <a:lnTo>
                    <a:pt x="1481" y="777"/>
                  </a:lnTo>
                  <a:lnTo>
                    <a:pt x="1000" y="604"/>
                  </a:lnTo>
                  <a:lnTo>
                    <a:pt x="557" y="460"/>
                  </a:lnTo>
                  <a:lnTo>
                    <a:pt x="257" y="327"/>
                  </a:lnTo>
                  <a:lnTo>
                    <a:pt x="253" y="325"/>
                  </a:lnTo>
                  <a:lnTo>
                    <a:pt x="246" y="323"/>
                  </a:lnTo>
                  <a:lnTo>
                    <a:pt x="238" y="319"/>
                  </a:lnTo>
                  <a:lnTo>
                    <a:pt x="232" y="317"/>
                  </a:lnTo>
                  <a:lnTo>
                    <a:pt x="225" y="315"/>
                  </a:lnTo>
                  <a:lnTo>
                    <a:pt x="217" y="314"/>
                  </a:lnTo>
                  <a:lnTo>
                    <a:pt x="206" y="310"/>
                  </a:lnTo>
                  <a:lnTo>
                    <a:pt x="196" y="306"/>
                  </a:lnTo>
                  <a:lnTo>
                    <a:pt x="185" y="302"/>
                  </a:lnTo>
                  <a:lnTo>
                    <a:pt x="175" y="298"/>
                  </a:lnTo>
                  <a:lnTo>
                    <a:pt x="162" y="295"/>
                  </a:lnTo>
                  <a:lnTo>
                    <a:pt x="150" y="291"/>
                  </a:lnTo>
                  <a:lnTo>
                    <a:pt x="137" y="287"/>
                  </a:lnTo>
                  <a:lnTo>
                    <a:pt x="128" y="283"/>
                  </a:lnTo>
                  <a:lnTo>
                    <a:pt x="114" y="277"/>
                  </a:lnTo>
                  <a:lnTo>
                    <a:pt x="103" y="274"/>
                  </a:lnTo>
                  <a:lnTo>
                    <a:pt x="90" y="268"/>
                  </a:lnTo>
                  <a:lnTo>
                    <a:pt x="78" y="264"/>
                  </a:lnTo>
                  <a:lnTo>
                    <a:pt x="67" y="258"/>
                  </a:lnTo>
                  <a:lnTo>
                    <a:pt x="57" y="255"/>
                  </a:lnTo>
                  <a:lnTo>
                    <a:pt x="46" y="251"/>
                  </a:lnTo>
                  <a:lnTo>
                    <a:pt x="38" y="247"/>
                  </a:lnTo>
                  <a:lnTo>
                    <a:pt x="29" y="243"/>
                  </a:lnTo>
                  <a:lnTo>
                    <a:pt x="21" y="239"/>
                  </a:lnTo>
                  <a:lnTo>
                    <a:pt x="15" y="236"/>
                  </a:lnTo>
                  <a:lnTo>
                    <a:pt x="10" y="232"/>
                  </a:lnTo>
                  <a:lnTo>
                    <a:pt x="2" y="224"/>
                  </a:lnTo>
                  <a:lnTo>
                    <a:pt x="0" y="222"/>
                  </a:lnTo>
                  <a:lnTo>
                    <a:pt x="0" y="215"/>
                  </a:lnTo>
                  <a:lnTo>
                    <a:pt x="4" y="203"/>
                  </a:lnTo>
                  <a:lnTo>
                    <a:pt x="6" y="196"/>
                  </a:lnTo>
                  <a:lnTo>
                    <a:pt x="8" y="190"/>
                  </a:lnTo>
                  <a:lnTo>
                    <a:pt x="10" y="182"/>
                  </a:lnTo>
                  <a:lnTo>
                    <a:pt x="14" y="175"/>
                  </a:lnTo>
                  <a:lnTo>
                    <a:pt x="15" y="165"/>
                  </a:lnTo>
                  <a:lnTo>
                    <a:pt x="19" y="156"/>
                  </a:lnTo>
                  <a:lnTo>
                    <a:pt x="23" y="146"/>
                  </a:lnTo>
                  <a:lnTo>
                    <a:pt x="27" y="139"/>
                  </a:lnTo>
                  <a:lnTo>
                    <a:pt x="31" y="129"/>
                  </a:lnTo>
                  <a:lnTo>
                    <a:pt x="34" y="120"/>
                  </a:lnTo>
                  <a:lnTo>
                    <a:pt x="36" y="110"/>
                  </a:lnTo>
                  <a:lnTo>
                    <a:pt x="40" y="101"/>
                  </a:lnTo>
                  <a:lnTo>
                    <a:pt x="44" y="89"/>
                  </a:lnTo>
                  <a:lnTo>
                    <a:pt x="46" y="80"/>
                  </a:lnTo>
                  <a:lnTo>
                    <a:pt x="50" y="70"/>
                  </a:lnTo>
                  <a:lnTo>
                    <a:pt x="53" y="61"/>
                  </a:lnTo>
                  <a:lnTo>
                    <a:pt x="55" y="53"/>
                  </a:lnTo>
                  <a:lnTo>
                    <a:pt x="59" y="44"/>
                  </a:lnTo>
                  <a:lnTo>
                    <a:pt x="63" y="36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9" y="17"/>
                  </a:lnTo>
                  <a:lnTo>
                    <a:pt x="73" y="11"/>
                  </a:lnTo>
                  <a:lnTo>
                    <a:pt x="74" y="8"/>
                  </a:lnTo>
                  <a:lnTo>
                    <a:pt x="76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AF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76" name="Freeform 430"/>
            <p:cNvSpPr>
              <a:spLocks/>
            </p:cNvSpPr>
            <p:nvPr/>
          </p:nvSpPr>
          <p:spPr bwMode="auto">
            <a:xfrm>
              <a:off x="2793" y="3183"/>
              <a:ext cx="425" cy="259"/>
            </a:xfrm>
            <a:custGeom>
              <a:avLst/>
              <a:gdLst>
                <a:gd name="T0" fmla="*/ 0 w 852"/>
                <a:gd name="T1" fmla="*/ 4 h 519"/>
                <a:gd name="T2" fmla="*/ 3 w 852"/>
                <a:gd name="T3" fmla="*/ 0 h 519"/>
                <a:gd name="T4" fmla="*/ 8 w 852"/>
                <a:gd name="T5" fmla="*/ 2 h 519"/>
                <a:gd name="T6" fmla="*/ 13 w 852"/>
                <a:gd name="T7" fmla="*/ 5 h 519"/>
                <a:gd name="T8" fmla="*/ 10 w 852"/>
                <a:gd name="T9" fmla="*/ 8 h 519"/>
                <a:gd name="T10" fmla="*/ 0 w 852"/>
                <a:gd name="T11" fmla="*/ 4 h 519"/>
                <a:gd name="T12" fmla="*/ 0 w 852"/>
                <a:gd name="T13" fmla="*/ 4 h 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2"/>
                <a:gd name="T22" fmla="*/ 0 h 519"/>
                <a:gd name="T23" fmla="*/ 852 w 852"/>
                <a:gd name="T24" fmla="*/ 519 h 5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2" h="519">
                  <a:moveTo>
                    <a:pt x="0" y="263"/>
                  </a:moveTo>
                  <a:lnTo>
                    <a:pt x="198" y="0"/>
                  </a:lnTo>
                  <a:lnTo>
                    <a:pt x="529" y="141"/>
                  </a:lnTo>
                  <a:lnTo>
                    <a:pt x="852" y="354"/>
                  </a:lnTo>
                  <a:lnTo>
                    <a:pt x="677" y="519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AD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77" name="Freeform 431"/>
            <p:cNvSpPr>
              <a:spLocks/>
            </p:cNvSpPr>
            <p:nvPr/>
          </p:nvSpPr>
          <p:spPr bwMode="auto">
            <a:xfrm>
              <a:off x="2626" y="3228"/>
              <a:ext cx="908" cy="329"/>
            </a:xfrm>
            <a:custGeom>
              <a:avLst/>
              <a:gdLst>
                <a:gd name="T0" fmla="*/ 1 w 1816"/>
                <a:gd name="T1" fmla="*/ 2 h 657"/>
                <a:gd name="T2" fmla="*/ 2 w 1816"/>
                <a:gd name="T3" fmla="*/ 2 h 657"/>
                <a:gd name="T4" fmla="*/ 3 w 1816"/>
                <a:gd name="T5" fmla="*/ 3 h 657"/>
                <a:gd name="T6" fmla="*/ 5 w 1816"/>
                <a:gd name="T7" fmla="*/ 3 h 657"/>
                <a:gd name="T8" fmla="*/ 6 w 1816"/>
                <a:gd name="T9" fmla="*/ 4 h 657"/>
                <a:gd name="T10" fmla="*/ 7 w 1816"/>
                <a:gd name="T11" fmla="*/ 5 h 657"/>
                <a:gd name="T12" fmla="*/ 10 w 1816"/>
                <a:gd name="T13" fmla="*/ 6 h 657"/>
                <a:gd name="T14" fmla="*/ 12 w 1816"/>
                <a:gd name="T15" fmla="*/ 6 h 657"/>
                <a:gd name="T16" fmla="*/ 14 w 1816"/>
                <a:gd name="T17" fmla="*/ 7 h 657"/>
                <a:gd name="T18" fmla="*/ 15 w 1816"/>
                <a:gd name="T19" fmla="*/ 8 h 657"/>
                <a:gd name="T20" fmla="*/ 17 w 1816"/>
                <a:gd name="T21" fmla="*/ 8 h 657"/>
                <a:gd name="T22" fmla="*/ 18 w 1816"/>
                <a:gd name="T23" fmla="*/ 8 h 657"/>
                <a:gd name="T24" fmla="*/ 19 w 1816"/>
                <a:gd name="T25" fmla="*/ 9 h 657"/>
                <a:gd name="T26" fmla="*/ 20 w 1816"/>
                <a:gd name="T27" fmla="*/ 9 h 657"/>
                <a:gd name="T28" fmla="*/ 20 w 1816"/>
                <a:gd name="T29" fmla="*/ 9 h 657"/>
                <a:gd name="T30" fmla="*/ 21 w 1816"/>
                <a:gd name="T31" fmla="*/ 10 h 657"/>
                <a:gd name="T32" fmla="*/ 22 w 1816"/>
                <a:gd name="T33" fmla="*/ 10 h 657"/>
                <a:gd name="T34" fmla="*/ 23 w 1816"/>
                <a:gd name="T35" fmla="*/ 10 h 657"/>
                <a:gd name="T36" fmla="*/ 24 w 1816"/>
                <a:gd name="T37" fmla="*/ 11 h 657"/>
                <a:gd name="T38" fmla="*/ 24 w 1816"/>
                <a:gd name="T39" fmla="*/ 10 h 657"/>
                <a:gd name="T40" fmla="*/ 25 w 1816"/>
                <a:gd name="T41" fmla="*/ 9 h 657"/>
                <a:gd name="T42" fmla="*/ 25 w 1816"/>
                <a:gd name="T43" fmla="*/ 9 h 657"/>
                <a:gd name="T44" fmla="*/ 26 w 1816"/>
                <a:gd name="T45" fmla="*/ 8 h 657"/>
                <a:gd name="T46" fmla="*/ 26 w 1816"/>
                <a:gd name="T47" fmla="*/ 7 h 657"/>
                <a:gd name="T48" fmla="*/ 27 w 1816"/>
                <a:gd name="T49" fmla="*/ 7 h 657"/>
                <a:gd name="T50" fmla="*/ 28 w 1816"/>
                <a:gd name="T51" fmla="*/ 6 h 657"/>
                <a:gd name="T52" fmla="*/ 28 w 1816"/>
                <a:gd name="T53" fmla="*/ 6 h 657"/>
                <a:gd name="T54" fmla="*/ 28 w 1816"/>
                <a:gd name="T55" fmla="*/ 5 h 657"/>
                <a:gd name="T56" fmla="*/ 28 w 1816"/>
                <a:gd name="T57" fmla="*/ 5 h 657"/>
                <a:gd name="T58" fmla="*/ 27 w 1816"/>
                <a:gd name="T59" fmla="*/ 6 h 657"/>
                <a:gd name="T60" fmla="*/ 26 w 1816"/>
                <a:gd name="T61" fmla="*/ 7 h 657"/>
                <a:gd name="T62" fmla="*/ 25 w 1816"/>
                <a:gd name="T63" fmla="*/ 8 h 657"/>
                <a:gd name="T64" fmla="*/ 25 w 1816"/>
                <a:gd name="T65" fmla="*/ 8 h 657"/>
                <a:gd name="T66" fmla="*/ 24 w 1816"/>
                <a:gd name="T67" fmla="*/ 9 h 657"/>
                <a:gd name="T68" fmla="*/ 24 w 1816"/>
                <a:gd name="T69" fmla="*/ 10 h 657"/>
                <a:gd name="T70" fmla="*/ 23 w 1816"/>
                <a:gd name="T71" fmla="*/ 9 h 657"/>
                <a:gd name="T72" fmla="*/ 22 w 1816"/>
                <a:gd name="T73" fmla="*/ 9 h 657"/>
                <a:gd name="T74" fmla="*/ 22 w 1816"/>
                <a:gd name="T75" fmla="*/ 9 h 657"/>
                <a:gd name="T76" fmla="*/ 21 w 1816"/>
                <a:gd name="T77" fmla="*/ 8 h 657"/>
                <a:gd name="T78" fmla="*/ 20 w 1816"/>
                <a:gd name="T79" fmla="*/ 8 h 657"/>
                <a:gd name="T80" fmla="*/ 19 w 1816"/>
                <a:gd name="T81" fmla="*/ 8 h 657"/>
                <a:gd name="T82" fmla="*/ 18 w 1816"/>
                <a:gd name="T83" fmla="*/ 8 h 657"/>
                <a:gd name="T84" fmla="*/ 17 w 1816"/>
                <a:gd name="T85" fmla="*/ 7 h 657"/>
                <a:gd name="T86" fmla="*/ 17 w 1816"/>
                <a:gd name="T87" fmla="*/ 7 h 657"/>
                <a:gd name="T88" fmla="*/ 15 w 1816"/>
                <a:gd name="T89" fmla="*/ 7 h 657"/>
                <a:gd name="T90" fmla="*/ 14 w 1816"/>
                <a:gd name="T91" fmla="*/ 7 h 657"/>
                <a:gd name="T92" fmla="*/ 14 w 1816"/>
                <a:gd name="T93" fmla="*/ 6 h 657"/>
                <a:gd name="T94" fmla="*/ 13 w 1816"/>
                <a:gd name="T95" fmla="*/ 6 h 657"/>
                <a:gd name="T96" fmla="*/ 11 w 1816"/>
                <a:gd name="T97" fmla="*/ 5 h 657"/>
                <a:gd name="T98" fmla="*/ 9 w 1816"/>
                <a:gd name="T99" fmla="*/ 5 h 657"/>
                <a:gd name="T100" fmla="*/ 7 w 1816"/>
                <a:gd name="T101" fmla="*/ 4 h 657"/>
                <a:gd name="T102" fmla="*/ 5 w 1816"/>
                <a:gd name="T103" fmla="*/ 3 h 657"/>
                <a:gd name="T104" fmla="*/ 3 w 1816"/>
                <a:gd name="T105" fmla="*/ 2 h 657"/>
                <a:gd name="T106" fmla="*/ 0 w 1816"/>
                <a:gd name="T107" fmla="*/ 2 h 6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16"/>
                <a:gd name="T163" fmla="*/ 0 h 657"/>
                <a:gd name="T164" fmla="*/ 1816 w 1816"/>
                <a:gd name="T165" fmla="*/ 657 h 6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16" h="657">
                  <a:moveTo>
                    <a:pt x="0" y="74"/>
                  </a:moveTo>
                  <a:lnTo>
                    <a:pt x="2" y="74"/>
                  </a:lnTo>
                  <a:lnTo>
                    <a:pt x="8" y="76"/>
                  </a:lnTo>
                  <a:lnTo>
                    <a:pt x="12" y="78"/>
                  </a:lnTo>
                  <a:lnTo>
                    <a:pt x="18" y="80"/>
                  </a:lnTo>
                  <a:lnTo>
                    <a:pt x="23" y="83"/>
                  </a:lnTo>
                  <a:lnTo>
                    <a:pt x="33" y="87"/>
                  </a:lnTo>
                  <a:lnTo>
                    <a:pt x="38" y="89"/>
                  </a:lnTo>
                  <a:lnTo>
                    <a:pt x="48" y="93"/>
                  </a:lnTo>
                  <a:lnTo>
                    <a:pt x="57" y="99"/>
                  </a:lnTo>
                  <a:lnTo>
                    <a:pt x="67" y="102"/>
                  </a:lnTo>
                  <a:lnTo>
                    <a:pt x="78" y="106"/>
                  </a:lnTo>
                  <a:lnTo>
                    <a:pt x="90" y="112"/>
                  </a:lnTo>
                  <a:lnTo>
                    <a:pt x="103" y="118"/>
                  </a:lnTo>
                  <a:lnTo>
                    <a:pt x="116" y="123"/>
                  </a:lnTo>
                  <a:lnTo>
                    <a:pt x="130" y="129"/>
                  </a:lnTo>
                  <a:lnTo>
                    <a:pt x="145" y="135"/>
                  </a:lnTo>
                  <a:lnTo>
                    <a:pt x="158" y="140"/>
                  </a:lnTo>
                  <a:lnTo>
                    <a:pt x="175" y="148"/>
                  </a:lnTo>
                  <a:lnTo>
                    <a:pt x="191" y="154"/>
                  </a:lnTo>
                  <a:lnTo>
                    <a:pt x="208" y="161"/>
                  </a:lnTo>
                  <a:lnTo>
                    <a:pt x="227" y="167"/>
                  </a:lnTo>
                  <a:lnTo>
                    <a:pt x="244" y="176"/>
                  </a:lnTo>
                  <a:lnTo>
                    <a:pt x="261" y="182"/>
                  </a:lnTo>
                  <a:lnTo>
                    <a:pt x="280" y="190"/>
                  </a:lnTo>
                  <a:lnTo>
                    <a:pt x="299" y="199"/>
                  </a:lnTo>
                  <a:lnTo>
                    <a:pt x="318" y="207"/>
                  </a:lnTo>
                  <a:lnTo>
                    <a:pt x="337" y="215"/>
                  </a:lnTo>
                  <a:lnTo>
                    <a:pt x="358" y="224"/>
                  </a:lnTo>
                  <a:lnTo>
                    <a:pt x="379" y="232"/>
                  </a:lnTo>
                  <a:lnTo>
                    <a:pt x="400" y="241"/>
                  </a:lnTo>
                  <a:lnTo>
                    <a:pt x="421" y="249"/>
                  </a:lnTo>
                  <a:lnTo>
                    <a:pt x="440" y="256"/>
                  </a:lnTo>
                  <a:lnTo>
                    <a:pt x="461" y="264"/>
                  </a:lnTo>
                  <a:lnTo>
                    <a:pt x="483" y="273"/>
                  </a:lnTo>
                  <a:lnTo>
                    <a:pt x="504" y="281"/>
                  </a:lnTo>
                  <a:lnTo>
                    <a:pt x="527" y="291"/>
                  </a:lnTo>
                  <a:lnTo>
                    <a:pt x="548" y="298"/>
                  </a:lnTo>
                  <a:lnTo>
                    <a:pt x="571" y="308"/>
                  </a:lnTo>
                  <a:lnTo>
                    <a:pt x="592" y="315"/>
                  </a:lnTo>
                  <a:lnTo>
                    <a:pt x="613" y="325"/>
                  </a:lnTo>
                  <a:lnTo>
                    <a:pt x="635" y="332"/>
                  </a:lnTo>
                  <a:lnTo>
                    <a:pt x="658" y="342"/>
                  </a:lnTo>
                  <a:lnTo>
                    <a:pt x="679" y="349"/>
                  </a:lnTo>
                  <a:lnTo>
                    <a:pt x="700" y="359"/>
                  </a:lnTo>
                  <a:lnTo>
                    <a:pt x="723" y="365"/>
                  </a:lnTo>
                  <a:lnTo>
                    <a:pt x="746" y="374"/>
                  </a:lnTo>
                  <a:lnTo>
                    <a:pt x="765" y="382"/>
                  </a:lnTo>
                  <a:lnTo>
                    <a:pt x="787" y="391"/>
                  </a:lnTo>
                  <a:lnTo>
                    <a:pt x="808" y="397"/>
                  </a:lnTo>
                  <a:lnTo>
                    <a:pt x="829" y="407"/>
                  </a:lnTo>
                  <a:lnTo>
                    <a:pt x="850" y="412"/>
                  </a:lnTo>
                  <a:lnTo>
                    <a:pt x="869" y="420"/>
                  </a:lnTo>
                  <a:lnTo>
                    <a:pt x="890" y="427"/>
                  </a:lnTo>
                  <a:lnTo>
                    <a:pt x="909" y="435"/>
                  </a:lnTo>
                  <a:lnTo>
                    <a:pt x="928" y="441"/>
                  </a:lnTo>
                  <a:lnTo>
                    <a:pt x="947" y="446"/>
                  </a:lnTo>
                  <a:lnTo>
                    <a:pt x="966" y="452"/>
                  </a:lnTo>
                  <a:lnTo>
                    <a:pt x="985" y="460"/>
                  </a:lnTo>
                  <a:lnTo>
                    <a:pt x="1000" y="464"/>
                  </a:lnTo>
                  <a:lnTo>
                    <a:pt x="1019" y="469"/>
                  </a:lnTo>
                  <a:lnTo>
                    <a:pt x="1035" y="475"/>
                  </a:lnTo>
                  <a:lnTo>
                    <a:pt x="1052" y="481"/>
                  </a:lnTo>
                  <a:lnTo>
                    <a:pt x="1056" y="483"/>
                  </a:lnTo>
                  <a:lnTo>
                    <a:pt x="1059" y="483"/>
                  </a:lnTo>
                  <a:lnTo>
                    <a:pt x="1069" y="486"/>
                  </a:lnTo>
                  <a:lnTo>
                    <a:pt x="1076" y="488"/>
                  </a:lnTo>
                  <a:lnTo>
                    <a:pt x="1088" y="492"/>
                  </a:lnTo>
                  <a:lnTo>
                    <a:pt x="1094" y="494"/>
                  </a:lnTo>
                  <a:lnTo>
                    <a:pt x="1101" y="498"/>
                  </a:lnTo>
                  <a:lnTo>
                    <a:pt x="1107" y="500"/>
                  </a:lnTo>
                  <a:lnTo>
                    <a:pt x="1114" y="503"/>
                  </a:lnTo>
                  <a:lnTo>
                    <a:pt x="1122" y="503"/>
                  </a:lnTo>
                  <a:lnTo>
                    <a:pt x="1128" y="507"/>
                  </a:lnTo>
                  <a:lnTo>
                    <a:pt x="1135" y="509"/>
                  </a:lnTo>
                  <a:lnTo>
                    <a:pt x="1145" y="513"/>
                  </a:lnTo>
                  <a:lnTo>
                    <a:pt x="1152" y="515"/>
                  </a:lnTo>
                  <a:lnTo>
                    <a:pt x="1162" y="519"/>
                  </a:lnTo>
                  <a:lnTo>
                    <a:pt x="1170" y="522"/>
                  </a:lnTo>
                  <a:lnTo>
                    <a:pt x="1181" y="526"/>
                  </a:lnTo>
                  <a:lnTo>
                    <a:pt x="1189" y="528"/>
                  </a:lnTo>
                  <a:lnTo>
                    <a:pt x="1198" y="532"/>
                  </a:lnTo>
                  <a:lnTo>
                    <a:pt x="1208" y="536"/>
                  </a:lnTo>
                  <a:lnTo>
                    <a:pt x="1219" y="540"/>
                  </a:lnTo>
                  <a:lnTo>
                    <a:pt x="1229" y="543"/>
                  </a:lnTo>
                  <a:lnTo>
                    <a:pt x="1238" y="547"/>
                  </a:lnTo>
                  <a:lnTo>
                    <a:pt x="1249" y="551"/>
                  </a:lnTo>
                  <a:lnTo>
                    <a:pt x="1261" y="555"/>
                  </a:lnTo>
                  <a:lnTo>
                    <a:pt x="1270" y="559"/>
                  </a:lnTo>
                  <a:lnTo>
                    <a:pt x="1280" y="562"/>
                  </a:lnTo>
                  <a:lnTo>
                    <a:pt x="1289" y="566"/>
                  </a:lnTo>
                  <a:lnTo>
                    <a:pt x="1299" y="570"/>
                  </a:lnTo>
                  <a:lnTo>
                    <a:pt x="1308" y="572"/>
                  </a:lnTo>
                  <a:lnTo>
                    <a:pt x="1320" y="576"/>
                  </a:lnTo>
                  <a:lnTo>
                    <a:pt x="1329" y="580"/>
                  </a:lnTo>
                  <a:lnTo>
                    <a:pt x="1339" y="585"/>
                  </a:lnTo>
                  <a:lnTo>
                    <a:pt x="1348" y="589"/>
                  </a:lnTo>
                  <a:lnTo>
                    <a:pt x="1358" y="591"/>
                  </a:lnTo>
                  <a:lnTo>
                    <a:pt x="1367" y="595"/>
                  </a:lnTo>
                  <a:lnTo>
                    <a:pt x="1379" y="599"/>
                  </a:lnTo>
                  <a:lnTo>
                    <a:pt x="1386" y="602"/>
                  </a:lnTo>
                  <a:lnTo>
                    <a:pt x="1396" y="606"/>
                  </a:lnTo>
                  <a:lnTo>
                    <a:pt x="1405" y="610"/>
                  </a:lnTo>
                  <a:lnTo>
                    <a:pt x="1415" y="614"/>
                  </a:lnTo>
                  <a:lnTo>
                    <a:pt x="1422" y="616"/>
                  </a:lnTo>
                  <a:lnTo>
                    <a:pt x="1430" y="619"/>
                  </a:lnTo>
                  <a:lnTo>
                    <a:pt x="1438" y="623"/>
                  </a:lnTo>
                  <a:lnTo>
                    <a:pt x="1445" y="625"/>
                  </a:lnTo>
                  <a:lnTo>
                    <a:pt x="1453" y="629"/>
                  </a:lnTo>
                  <a:lnTo>
                    <a:pt x="1460" y="633"/>
                  </a:lnTo>
                  <a:lnTo>
                    <a:pt x="1466" y="635"/>
                  </a:lnTo>
                  <a:lnTo>
                    <a:pt x="1474" y="638"/>
                  </a:lnTo>
                  <a:lnTo>
                    <a:pt x="1483" y="642"/>
                  </a:lnTo>
                  <a:lnTo>
                    <a:pt x="1495" y="648"/>
                  </a:lnTo>
                  <a:lnTo>
                    <a:pt x="1502" y="652"/>
                  </a:lnTo>
                  <a:lnTo>
                    <a:pt x="1510" y="657"/>
                  </a:lnTo>
                  <a:lnTo>
                    <a:pt x="1512" y="654"/>
                  </a:lnTo>
                  <a:lnTo>
                    <a:pt x="1518" y="644"/>
                  </a:lnTo>
                  <a:lnTo>
                    <a:pt x="1519" y="637"/>
                  </a:lnTo>
                  <a:lnTo>
                    <a:pt x="1525" y="629"/>
                  </a:lnTo>
                  <a:lnTo>
                    <a:pt x="1529" y="619"/>
                  </a:lnTo>
                  <a:lnTo>
                    <a:pt x="1537" y="610"/>
                  </a:lnTo>
                  <a:lnTo>
                    <a:pt x="1542" y="599"/>
                  </a:lnTo>
                  <a:lnTo>
                    <a:pt x="1550" y="585"/>
                  </a:lnTo>
                  <a:lnTo>
                    <a:pt x="1554" y="580"/>
                  </a:lnTo>
                  <a:lnTo>
                    <a:pt x="1557" y="572"/>
                  </a:lnTo>
                  <a:lnTo>
                    <a:pt x="1561" y="566"/>
                  </a:lnTo>
                  <a:lnTo>
                    <a:pt x="1567" y="560"/>
                  </a:lnTo>
                  <a:lnTo>
                    <a:pt x="1571" y="551"/>
                  </a:lnTo>
                  <a:lnTo>
                    <a:pt x="1575" y="545"/>
                  </a:lnTo>
                  <a:lnTo>
                    <a:pt x="1580" y="538"/>
                  </a:lnTo>
                  <a:lnTo>
                    <a:pt x="1584" y="530"/>
                  </a:lnTo>
                  <a:lnTo>
                    <a:pt x="1590" y="522"/>
                  </a:lnTo>
                  <a:lnTo>
                    <a:pt x="1595" y="517"/>
                  </a:lnTo>
                  <a:lnTo>
                    <a:pt x="1599" y="509"/>
                  </a:lnTo>
                  <a:lnTo>
                    <a:pt x="1605" y="502"/>
                  </a:lnTo>
                  <a:lnTo>
                    <a:pt x="1611" y="494"/>
                  </a:lnTo>
                  <a:lnTo>
                    <a:pt x="1616" y="484"/>
                  </a:lnTo>
                  <a:lnTo>
                    <a:pt x="1620" y="479"/>
                  </a:lnTo>
                  <a:lnTo>
                    <a:pt x="1626" y="471"/>
                  </a:lnTo>
                  <a:lnTo>
                    <a:pt x="1632" y="464"/>
                  </a:lnTo>
                  <a:lnTo>
                    <a:pt x="1639" y="454"/>
                  </a:lnTo>
                  <a:lnTo>
                    <a:pt x="1643" y="446"/>
                  </a:lnTo>
                  <a:lnTo>
                    <a:pt x="1651" y="441"/>
                  </a:lnTo>
                  <a:lnTo>
                    <a:pt x="1656" y="433"/>
                  </a:lnTo>
                  <a:lnTo>
                    <a:pt x="1662" y="426"/>
                  </a:lnTo>
                  <a:lnTo>
                    <a:pt x="1668" y="418"/>
                  </a:lnTo>
                  <a:lnTo>
                    <a:pt x="1675" y="412"/>
                  </a:lnTo>
                  <a:lnTo>
                    <a:pt x="1681" y="405"/>
                  </a:lnTo>
                  <a:lnTo>
                    <a:pt x="1689" y="397"/>
                  </a:lnTo>
                  <a:lnTo>
                    <a:pt x="1696" y="391"/>
                  </a:lnTo>
                  <a:lnTo>
                    <a:pt x="1702" y="386"/>
                  </a:lnTo>
                  <a:lnTo>
                    <a:pt x="1708" y="378"/>
                  </a:lnTo>
                  <a:lnTo>
                    <a:pt x="1715" y="372"/>
                  </a:lnTo>
                  <a:lnTo>
                    <a:pt x="1721" y="365"/>
                  </a:lnTo>
                  <a:lnTo>
                    <a:pt x="1729" y="361"/>
                  </a:lnTo>
                  <a:lnTo>
                    <a:pt x="1736" y="353"/>
                  </a:lnTo>
                  <a:lnTo>
                    <a:pt x="1744" y="349"/>
                  </a:lnTo>
                  <a:lnTo>
                    <a:pt x="1749" y="344"/>
                  </a:lnTo>
                  <a:lnTo>
                    <a:pt x="1757" y="340"/>
                  </a:lnTo>
                  <a:lnTo>
                    <a:pt x="1765" y="336"/>
                  </a:lnTo>
                  <a:lnTo>
                    <a:pt x="1770" y="330"/>
                  </a:lnTo>
                  <a:lnTo>
                    <a:pt x="1778" y="327"/>
                  </a:lnTo>
                  <a:lnTo>
                    <a:pt x="1786" y="325"/>
                  </a:lnTo>
                  <a:lnTo>
                    <a:pt x="1793" y="321"/>
                  </a:lnTo>
                  <a:lnTo>
                    <a:pt x="1801" y="319"/>
                  </a:lnTo>
                  <a:lnTo>
                    <a:pt x="1808" y="317"/>
                  </a:lnTo>
                  <a:lnTo>
                    <a:pt x="1816" y="315"/>
                  </a:lnTo>
                  <a:lnTo>
                    <a:pt x="1677" y="0"/>
                  </a:lnTo>
                  <a:lnTo>
                    <a:pt x="1635" y="28"/>
                  </a:lnTo>
                  <a:lnTo>
                    <a:pt x="1749" y="273"/>
                  </a:lnTo>
                  <a:lnTo>
                    <a:pt x="1746" y="273"/>
                  </a:lnTo>
                  <a:lnTo>
                    <a:pt x="1740" y="279"/>
                  </a:lnTo>
                  <a:lnTo>
                    <a:pt x="1732" y="287"/>
                  </a:lnTo>
                  <a:lnTo>
                    <a:pt x="1721" y="296"/>
                  </a:lnTo>
                  <a:lnTo>
                    <a:pt x="1713" y="302"/>
                  </a:lnTo>
                  <a:lnTo>
                    <a:pt x="1706" y="310"/>
                  </a:lnTo>
                  <a:lnTo>
                    <a:pt x="1698" y="315"/>
                  </a:lnTo>
                  <a:lnTo>
                    <a:pt x="1690" y="325"/>
                  </a:lnTo>
                  <a:lnTo>
                    <a:pt x="1681" y="330"/>
                  </a:lnTo>
                  <a:lnTo>
                    <a:pt x="1673" y="340"/>
                  </a:lnTo>
                  <a:lnTo>
                    <a:pt x="1664" y="351"/>
                  </a:lnTo>
                  <a:lnTo>
                    <a:pt x="1654" y="363"/>
                  </a:lnTo>
                  <a:lnTo>
                    <a:pt x="1645" y="372"/>
                  </a:lnTo>
                  <a:lnTo>
                    <a:pt x="1633" y="382"/>
                  </a:lnTo>
                  <a:lnTo>
                    <a:pt x="1624" y="393"/>
                  </a:lnTo>
                  <a:lnTo>
                    <a:pt x="1614" y="407"/>
                  </a:lnTo>
                  <a:lnTo>
                    <a:pt x="1603" y="418"/>
                  </a:lnTo>
                  <a:lnTo>
                    <a:pt x="1592" y="431"/>
                  </a:lnTo>
                  <a:lnTo>
                    <a:pt x="1586" y="437"/>
                  </a:lnTo>
                  <a:lnTo>
                    <a:pt x="1582" y="445"/>
                  </a:lnTo>
                  <a:lnTo>
                    <a:pt x="1576" y="452"/>
                  </a:lnTo>
                  <a:lnTo>
                    <a:pt x="1571" y="460"/>
                  </a:lnTo>
                  <a:lnTo>
                    <a:pt x="1565" y="465"/>
                  </a:lnTo>
                  <a:lnTo>
                    <a:pt x="1561" y="473"/>
                  </a:lnTo>
                  <a:lnTo>
                    <a:pt x="1556" y="481"/>
                  </a:lnTo>
                  <a:lnTo>
                    <a:pt x="1550" y="488"/>
                  </a:lnTo>
                  <a:lnTo>
                    <a:pt x="1544" y="494"/>
                  </a:lnTo>
                  <a:lnTo>
                    <a:pt x="1540" y="503"/>
                  </a:lnTo>
                  <a:lnTo>
                    <a:pt x="1535" y="509"/>
                  </a:lnTo>
                  <a:lnTo>
                    <a:pt x="1531" y="519"/>
                  </a:lnTo>
                  <a:lnTo>
                    <a:pt x="1525" y="526"/>
                  </a:lnTo>
                  <a:lnTo>
                    <a:pt x="1519" y="534"/>
                  </a:lnTo>
                  <a:lnTo>
                    <a:pt x="1516" y="541"/>
                  </a:lnTo>
                  <a:lnTo>
                    <a:pt x="1512" y="551"/>
                  </a:lnTo>
                  <a:lnTo>
                    <a:pt x="1508" y="559"/>
                  </a:lnTo>
                  <a:lnTo>
                    <a:pt x="1502" y="566"/>
                  </a:lnTo>
                  <a:lnTo>
                    <a:pt x="1498" y="576"/>
                  </a:lnTo>
                  <a:lnTo>
                    <a:pt x="1495" y="585"/>
                  </a:lnTo>
                  <a:lnTo>
                    <a:pt x="1491" y="581"/>
                  </a:lnTo>
                  <a:lnTo>
                    <a:pt x="1481" y="580"/>
                  </a:lnTo>
                  <a:lnTo>
                    <a:pt x="1474" y="576"/>
                  </a:lnTo>
                  <a:lnTo>
                    <a:pt x="1464" y="572"/>
                  </a:lnTo>
                  <a:lnTo>
                    <a:pt x="1453" y="568"/>
                  </a:lnTo>
                  <a:lnTo>
                    <a:pt x="1443" y="564"/>
                  </a:lnTo>
                  <a:lnTo>
                    <a:pt x="1436" y="560"/>
                  </a:lnTo>
                  <a:lnTo>
                    <a:pt x="1430" y="559"/>
                  </a:lnTo>
                  <a:lnTo>
                    <a:pt x="1422" y="557"/>
                  </a:lnTo>
                  <a:lnTo>
                    <a:pt x="1417" y="553"/>
                  </a:lnTo>
                  <a:lnTo>
                    <a:pt x="1407" y="551"/>
                  </a:lnTo>
                  <a:lnTo>
                    <a:pt x="1402" y="549"/>
                  </a:lnTo>
                  <a:lnTo>
                    <a:pt x="1394" y="547"/>
                  </a:lnTo>
                  <a:lnTo>
                    <a:pt x="1386" y="545"/>
                  </a:lnTo>
                  <a:lnTo>
                    <a:pt x="1379" y="541"/>
                  </a:lnTo>
                  <a:lnTo>
                    <a:pt x="1369" y="538"/>
                  </a:lnTo>
                  <a:lnTo>
                    <a:pt x="1362" y="536"/>
                  </a:lnTo>
                  <a:lnTo>
                    <a:pt x="1354" y="532"/>
                  </a:lnTo>
                  <a:lnTo>
                    <a:pt x="1345" y="528"/>
                  </a:lnTo>
                  <a:lnTo>
                    <a:pt x="1335" y="526"/>
                  </a:lnTo>
                  <a:lnTo>
                    <a:pt x="1327" y="522"/>
                  </a:lnTo>
                  <a:lnTo>
                    <a:pt x="1320" y="521"/>
                  </a:lnTo>
                  <a:lnTo>
                    <a:pt x="1308" y="517"/>
                  </a:lnTo>
                  <a:lnTo>
                    <a:pt x="1299" y="513"/>
                  </a:lnTo>
                  <a:lnTo>
                    <a:pt x="1289" y="509"/>
                  </a:lnTo>
                  <a:lnTo>
                    <a:pt x="1280" y="507"/>
                  </a:lnTo>
                  <a:lnTo>
                    <a:pt x="1270" y="503"/>
                  </a:lnTo>
                  <a:lnTo>
                    <a:pt x="1261" y="500"/>
                  </a:lnTo>
                  <a:lnTo>
                    <a:pt x="1251" y="498"/>
                  </a:lnTo>
                  <a:lnTo>
                    <a:pt x="1242" y="494"/>
                  </a:lnTo>
                  <a:lnTo>
                    <a:pt x="1232" y="490"/>
                  </a:lnTo>
                  <a:lnTo>
                    <a:pt x="1223" y="488"/>
                  </a:lnTo>
                  <a:lnTo>
                    <a:pt x="1213" y="484"/>
                  </a:lnTo>
                  <a:lnTo>
                    <a:pt x="1204" y="481"/>
                  </a:lnTo>
                  <a:lnTo>
                    <a:pt x="1192" y="477"/>
                  </a:lnTo>
                  <a:lnTo>
                    <a:pt x="1183" y="475"/>
                  </a:lnTo>
                  <a:lnTo>
                    <a:pt x="1173" y="473"/>
                  </a:lnTo>
                  <a:lnTo>
                    <a:pt x="1166" y="469"/>
                  </a:lnTo>
                  <a:lnTo>
                    <a:pt x="1154" y="465"/>
                  </a:lnTo>
                  <a:lnTo>
                    <a:pt x="1145" y="464"/>
                  </a:lnTo>
                  <a:lnTo>
                    <a:pt x="1135" y="460"/>
                  </a:lnTo>
                  <a:lnTo>
                    <a:pt x="1126" y="456"/>
                  </a:lnTo>
                  <a:lnTo>
                    <a:pt x="1116" y="454"/>
                  </a:lnTo>
                  <a:lnTo>
                    <a:pt x="1109" y="450"/>
                  </a:lnTo>
                  <a:lnTo>
                    <a:pt x="1099" y="448"/>
                  </a:lnTo>
                  <a:lnTo>
                    <a:pt x="1092" y="446"/>
                  </a:lnTo>
                  <a:lnTo>
                    <a:pt x="1082" y="443"/>
                  </a:lnTo>
                  <a:lnTo>
                    <a:pt x="1075" y="441"/>
                  </a:lnTo>
                  <a:lnTo>
                    <a:pt x="1065" y="437"/>
                  </a:lnTo>
                  <a:lnTo>
                    <a:pt x="1059" y="437"/>
                  </a:lnTo>
                  <a:lnTo>
                    <a:pt x="1050" y="435"/>
                  </a:lnTo>
                  <a:lnTo>
                    <a:pt x="1044" y="433"/>
                  </a:lnTo>
                  <a:lnTo>
                    <a:pt x="1037" y="431"/>
                  </a:lnTo>
                  <a:lnTo>
                    <a:pt x="1029" y="431"/>
                  </a:lnTo>
                  <a:lnTo>
                    <a:pt x="1027" y="429"/>
                  </a:lnTo>
                  <a:lnTo>
                    <a:pt x="1023" y="427"/>
                  </a:lnTo>
                  <a:lnTo>
                    <a:pt x="1016" y="426"/>
                  </a:lnTo>
                  <a:lnTo>
                    <a:pt x="1008" y="424"/>
                  </a:lnTo>
                  <a:lnTo>
                    <a:pt x="1002" y="422"/>
                  </a:lnTo>
                  <a:lnTo>
                    <a:pt x="997" y="418"/>
                  </a:lnTo>
                  <a:lnTo>
                    <a:pt x="989" y="416"/>
                  </a:lnTo>
                  <a:lnTo>
                    <a:pt x="983" y="414"/>
                  </a:lnTo>
                  <a:lnTo>
                    <a:pt x="976" y="410"/>
                  </a:lnTo>
                  <a:lnTo>
                    <a:pt x="966" y="408"/>
                  </a:lnTo>
                  <a:lnTo>
                    <a:pt x="959" y="407"/>
                  </a:lnTo>
                  <a:lnTo>
                    <a:pt x="951" y="403"/>
                  </a:lnTo>
                  <a:lnTo>
                    <a:pt x="940" y="399"/>
                  </a:lnTo>
                  <a:lnTo>
                    <a:pt x="928" y="395"/>
                  </a:lnTo>
                  <a:lnTo>
                    <a:pt x="919" y="391"/>
                  </a:lnTo>
                  <a:lnTo>
                    <a:pt x="907" y="388"/>
                  </a:lnTo>
                  <a:lnTo>
                    <a:pt x="894" y="384"/>
                  </a:lnTo>
                  <a:lnTo>
                    <a:pt x="883" y="378"/>
                  </a:lnTo>
                  <a:lnTo>
                    <a:pt x="869" y="374"/>
                  </a:lnTo>
                  <a:lnTo>
                    <a:pt x="858" y="370"/>
                  </a:lnTo>
                  <a:lnTo>
                    <a:pt x="843" y="365"/>
                  </a:lnTo>
                  <a:lnTo>
                    <a:pt x="829" y="359"/>
                  </a:lnTo>
                  <a:lnTo>
                    <a:pt x="816" y="355"/>
                  </a:lnTo>
                  <a:lnTo>
                    <a:pt x="801" y="349"/>
                  </a:lnTo>
                  <a:lnTo>
                    <a:pt x="784" y="344"/>
                  </a:lnTo>
                  <a:lnTo>
                    <a:pt x="768" y="338"/>
                  </a:lnTo>
                  <a:lnTo>
                    <a:pt x="753" y="332"/>
                  </a:lnTo>
                  <a:lnTo>
                    <a:pt x="738" y="327"/>
                  </a:lnTo>
                  <a:lnTo>
                    <a:pt x="719" y="321"/>
                  </a:lnTo>
                  <a:lnTo>
                    <a:pt x="702" y="313"/>
                  </a:lnTo>
                  <a:lnTo>
                    <a:pt x="683" y="306"/>
                  </a:lnTo>
                  <a:lnTo>
                    <a:pt x="666" y="300"/>
                  </a:lnTo>
                  <a:lnTo>
                    <a:pt x="647" y="292"/>
                  </a:lnTo>
                  <a:lnTo>
                    <a:pt x="628" y="285"/>
                  </a:lnTo>
                  <a:lnTo>
                    <a:pt x="609" y="277"/>
                  </a:lnTo>
                  <a:lnTo>
                    <a:pt x="590" y="272"/>
                  </a:lnTo>
                  <a:lnTo>
                    <a:pt x="569" y="262"/>
                  </a:lnTo>
                  <a:lnTo>
                    <a:pt x="548" y="254"/>
                  </a:lnTo>
                  <a:lnTo>
                    <a:pt x="527" y="245"/>
                  </a:lnTo>
                  <a:lnTo>
                    <a:pt x="506" y="237"/>
                  </a:lnTo>
                  <a:lnTo>
                    <a:pt x="483" y="228"/>
                  </a:lnTo>
                  <a:lnTo>
                    <a:pt x="462" y="220"/>
                  </a:lnTo>
                  <a:lnTo>
                    <a:pt x="442" y="211"/>
                  </a:lnTo>
                  <a:lnTo>
                    <a:pt x="421" y="203"/>
                  </a:lnTo>
                  <a:lnTo>
                    <a:pt x="396" y="192"/>
                  </a:lnTo>
                  <a:lnTo>
                    <a:pt x="373" y="182"/>
                  </a:lnTo>
                  <a:lnTo>
                    <a:pt x="350" y="175"/>
                  </a:lnTo>
                  <a:lnTo>
                    <a:pt x="327" y="165"/>
                  </a:lnTo>
                  <a:lnTo>
                    <a:pt x="303" y="154"/>
                  </a:lnTo>
                  <a:lnTo>
                    <a:pt x="280" y="144"/>
                  </a:lnTo>
                  <a:lnTo>
                    <a:pt x="255" y="135"/>
                  </a:lnTo>
                  <a:lnTo>
                    <a:pt x="232" y="125"/>
                  </a:lnTo>
                  <a:lnTo>
                    <a:pt x="208" y="114"/>
                  </a:lnTo>
                  <a:lnTo>
                    <a:pt x="183" y="102"/>
                  </a:lnTo>
                  <a:lnTo>
                    <a:pt x="158" y="93"/>
                  </a:lnTo>
                  <a:lnTo>
                    <a:pt x="132" y="81"/>
                  </a:lnTo>
                  <a:lnTo>
                    <a:pt x="107" y="70"/>
                  </a:lnTo>
                  <a:lnTo>
                    <a:pt x="82" y="59"/>
                  </a:lnTo>
                  <a:lnTo>
                    <a:pt x="56" y="47"/>
                  </a:lnTo>
                  <a:lnTo>
                    <a:pt x="31" y="3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78" name="Freeform 432"/>
            <p:cNvSpPr>
              <a:spLocks/>
            </p:cNvSpPr>
            <p:nvPr/>
          </p:nvSpPr>
          <p:spPr bwMode="auto">
            <a:xfrm>
              <a:off x="3489" y="3212"/>
              <a:ext cx="173" cy="339"/>
            </a:xfrm>
            <a:custGeom>
              <a:avLst/>
              <a:gdLst>
                <a:gd name="T0" fmla="*/ 1 w 346"/>
                <a:gd name="T1" fmla="*/ 6 h 677"/>
                <a:gd name="T2" fmla="*/ 3 w 346"/>
                <a:gd name="T3" fmla="*/ 11 h 677"/>
                <a:gd name="T4" fmla="*/ 5 w 346"/>
                <a:gd name="T5" fmla="*/ 10 h 677"/>
                <a:gd name="T6" fmla="*/ 3 w 346"/>
                <a:gd name="T7" fmla="*/ 5 h 677"/>
                <a:gd name="T8" fmla="*/ 3 w 346"/>
                <a:gd name="T9" fmla="*/ 5 h 677"/>
                <a:gd name="T10" fmla="*/ 1 w 346"/>
                <a:gd name="T11" fmla="*/ 0 h 677"/>
                <a:gd name="T12" fmla="*/ 0 w 346"/>
                <a:gd name="T13" fmla="*/ 1 h 677"/>
                <a:gd name="T14" fmla="*/ 5 w 346"/>
                <a:gd name="T15" fmla="*/ 10 h 677"/>
                <a:gd name="T16" fmla="*/ 3 w 346"/>
                <a:gd name="T17" fmla="*/ 10 h 677"/>
                <a:gd name="T18" fmla="*/ 1 w 346"/>
                <a:gd name="T19" fmla="*/ 5 h 677"/>
                <a:gd name="T20" fmla="*/ 1 w 346"/>
                <a:gd name="T21" fmla="*/ 6 h 677"/>
                <a:gd name="T22" fmla="*/ 1 w 346"/>
                <a:gd name="T23" fmla="*/ 6 h 6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6"/>
                <a:gd name="T37" fmla="*/ 0 h 677"/>
                <a:gd name="T38" fmla="*/ 346 w 346"/>
                <a:gd name="T39" fmla="*/ 677 h 6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6" h="677">
                  <a:moveTo>
                    <a:pt x="26" y="339"/>
                  </a:moveTo>
                  <a:lnTo>
                    <a:pt x="195" y="677"/>
                  </a:lnTo>
                  <a:lnTo>
                    <a:pt x="346" y="593"/>
                  </a:lnTo>
                  <a:lnTo>
                    <a:pt x="184" y="267"/>
                  </a:lnTo>
                  <a:lnTo>
                    <a:pt x="163" y="276"/>
                  </a:lnTo>
                  <a:lnTo>
                    <a:pt x="36" y="0"/>
                  </a:lnTo>
                  <a:lnTo>
                    <a:pt x="0" y="14"/>
                  </a:lnTo>
                  <a:lnTo>
                    <a:pt x="285" y="582"/>
                  </a:lnTo>
                  <a:lnTo>
                    <a:pt x="213" y="618"/>
                  </a:lnTo>
                  <a:lnTo>
                    <a:pt x="59" y="306"/>
                  </a:lnTo>
                  <a:lnTo>
                    <a:pt x="26" y="3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79" name="Freeform 433"/>
            <p:cNvSpPr>
              <a:spLocks/>
            </p:cNvSpPr>
            <p:nvPr/>
          </p:nvSpPr>
          <p:spPr bwMode="auto">
            <a:xfrm>
              <a:off x="2976" y="3389"/>
              <a:ext cx="203" cy="167"/>
            </a:xfrm>
            <a:custGeom>
              <a:avLst/>
              <a:gdLst>
                <a:gd name="T0" fmla="*/ 4 w 407"/>
                <a:gd name="T1" fmla="*/ 4 h 335"/>
                <a:gd name="T2" fmla="*/ 4 w 407"/>
                <a:gd name="T3" fmla="*/ 4 h 335"/>
                <a:gd name="T4" fmla="*/ 3 w 407"/>
                <a:gd name="T5" fmla="*/ 3 h 335"/>
                <a:gd name="T6" fmla="*/ 3 w 407"/>
                <a:gd name="T7" fmla="*/ 3 h 335"/>
                <a:gd name="T8" fmla="*/ 3 w 407"/>
                <a:gd name="T9" fmla="*/ 3 h 335"/>
                <a:gd name="T10" fmla="*/ 3 w 407"/>
                <a:gd name="T11" fmla="*/ 3 h 335"/>
                <a:gd name="T12" fmla="*/ 3 w 407"/>
                <a:gd name="T13" fmla="*/ 2 h 335"/>
                <a:gd name="T14" fmla="*/ 3 w 407"/>
                <a:gd name="T15" fmla="*/ 2 h 335"/>
                <a:gd name="T16" fmla="*/ 2 w 407"/>
                <a:gd name="T17" fmla="*/ 2 h 335"/>
                <a:gd name="T18" fmla="*/ 2 w 407"/>
                <a:gd name="T19" fmla="*/ 1 h 335"/>
                <a:gd name="T20" fmla="*/ 2 w 407"/>
                <a:gd name="T21" fmla="*/ 1 h 335"/>
                <a:gd name="T22" fmla="*/ 2 w 407"/>
                <a:gd name="T23" fmla="*/ 1 h 335"/>
                <a:gd name="T24" fmla="*/ 1 w 407"/>
                <a:gd name="T25" fmla="*/ 0 h 335"/>
                <a:gd name="T26" fmla="*/ 1 w 407"/>
                <a:gd name="T27" fmla="*/ 0 h 335"/>
                <a:gd name="T28" fmla="*/ 1 w 407"/>
                <a:gd name="T29" fmla="*/ 0 h 335"/>
                <a:gd name="T30" fmla="*/ 0 w 407"/>
                <a:gd name="T31" fmla="*/ 0 h 335"/>
                <a:gd name="T32" fmla="*/ 0 w 407"/>
                <a:gd name="T33" fmla="*/ 0 h 335"/>
                <a:gd name="T34" fmla="*/ 0 w 407"/>
                <a:gd name="T35" fmla="*/ 0 h 335"/>
                <a:gd name="T36" fmla="*/ 0 w 407"/>
                <a:gd name="T37" fmla="*/ 0 h 335"/>
                <a:gd name="T38" fmla="*/ 0 w 407"/>
                <a:gd name="T39" fmla="*/ 0 h 335"/>
                <a:gd name="T40" fmla="*/ 1 w 407"/>
                <a:gd name="T41" fmla="*/ 1 h 335"/>
                <a:gd name="T42" fmla="*/ 1 w 407"/>
                <a:gd name="T43" fmla="*/ 1 h 335"/>
                <a:gd name="T44" fmla="*/ 1 w 407"/>
                <a:gd name="T45" fmla="*/ 1 h 335"/>
                <a:gd name="T46" fmla="*/ 2 w 407"/>
                <a:gd name="T47" fmla="*/ 2 h 335"/>
                <a:gd name="T48" fmla="*/ 2 w 407"/>
                <a:gd name="T49" fmla="*/ 2 h 335"/>
                <a:gd name="T50" fmla="*/ 2 w 407"/>
                <a:gd name="T51" fmla="*/ 2 h 335"/>
                <a:gd name="T52" fmla="*/ 2 w 407"/>
                <a:gd name="T53" fmla="*/ 2 h 335"/>
                <a:gd name="T54" fmla="*/ 2 w 407"/>
                <a:gd name="T55" fmla="*/ 3 h 335"/>
                <a:gd name="T56" fmla="*/ 2 w 407"/>
                <a:gd name="T57" fmla="*/ 3 h 335"/>
                <a:gd name="T58" fmla="*/ 3 w 407"/>
                <a:gd name="T59" fmla="*/ 3 h 335"/>
                <a:gd name="T60" fmla="*/ 3 w 407"/>
                <a:gd name="T61" fmla="*/ 3 h 335"/>
                <a:gd name="T62" fmla="*/ 3 w 407"/>
                <a:gd name="T63" fmla="*/ 4 h 335"/>
                <a:gd name="T64" fmla="*/ 3 w 407"/>
                <a:gd name="T65" fmla="*/ 4 h 335"/>
                <a:gd name="T66" fmla="*/ 3 w 407"/>
                <a:gd name="T67" fmla="*/ 4 h 335"/>
                <a:gd name="T68" fmla="*/ 3 w 407"/>
                <a:gd name="T69" fmla="*/ 4 h 335"/>
                <a:gd name="T70" fmla="*/ 4 w 407"/>
                <a:gd name="T71" fmla="*/ 5 h 335"/>
                <a:gd name="T72" fmla="*/ 4 w 407"/>
                <a:gd name="T73" fmla="*/ 5 h 335"/>
                <a:gd name="T74" fmla="*/ 4 w 407"/>
                <a:gd name="T75" fmla="*/ 5 h 335"/>
                <a:gd name="T76" fmla="*/ 4 w 407"/>
                <a:gd name="T77" fmla="*/ 5 h 335"/>
                <a:gd name="T78" fmla="*/ 4 w 407"/>
                <a:gd name="T79" fmla="*/ 5 h 335"/>
                <a:gd name="T80" fmla="*/ 4 w 407"/>
                <a:gd name="T81" fmla="*/ 4 h 335"/>
                <a:gd name="T82" fmla="*/ 4 w 407"/>
                <a:gd name="T83" fmla="*/ 4 h 335"/>
                <a:gd name="T84" fmla="*/ 4 w 407"/>
                <a:gd name="T85" fmla="*/ 4 h 335"/>
                <a:gd name="T86" fmla="*/ 5 w 407"/>
                <a:gd name="T87" fmla="*/ 4 h 335"/>
                <a:gd name="T88" fmla="*/ 5 w 407"/>
                <a:gd name="T89" fmla="*/ 3 h 335"/>
                <a:gd name="T90" fmla="*/ 5 w 407"/>
                <a:gd name="T91" fmla="*/ 3 h 335"/>
                <a:gd name="T92" fmla="*/ 5 w 407"/>
                <a:gd name="T93" fmla="*/ 3 h 335"/>
                <a:gd name="T94" fmla="*/ 5 w 407"/>
                <a:gd name="T95" fmla="*/ 3 h 335"/>
                <a:gd name="T96" fmla="*/ 5 w 407"/>
                <a:gd name="T97" fmla="*/ 2 h 335"/>
                <a:gd name="T98" fmla="*/ 6 w 407"/>
                <a:gd name="T99" fmla="*/ 2 h 335"/>
                <a:gd name="T100" fmla="*/ 6 w 407"/>
                <a:gd name="T101" fmla="*/ 2 h 335"/>
                <a:gd name="T102" fmla="*/ 5 w 407"/>
                <a:gd name="T103" fmla="*/ 1 h 3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7"/>
                <a:gd name="T157" fmla="*/ 0 h 335"/>
                <a:gd name="T158" fmla="*/ 407 w 407"/>
                <a:gd name="T159" fmla="*/ 335 h 33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7" h="335">
                  <a:moveTo>
                    <a:pt x="375" y="112"/>
                  </a:moveTo>
                  <a:lnTo>
                    <a:pt x="272" y="270"/>
                  </a:lnTo>
                  <a:lnTo>
                    <a:pt x="270" y="268"/>
                  </a:lnTo>
                  <a:lnTo>
                    <a:pt x="266" y="262"/>
                  </a:lnTo>
                  <a:lnTo>
                    <a:pt x="260" y="251"/>
                  </a:lnTo>
                  <a:lnTo>
                    <a:pt x="255" y="241"/>
                  </a:lnTo>
                  <a:lnTo>
                    <a:pt x="249" y="232"/>
                  </a:lnTo>
                  <a:lnTo>
                    <a:pt x="243" y="226"/>
                  </a:lnTo>
                  <a:lnTo>
                    <a:pt x="238" y="217"/>
                  </a:lnTo>
                  <a:lnTo>
                    <a:pt x="234" y="211"/>
                  </a:lnTo>
                  <a:lnTo>
                    <a:pt x="228" y="201"/>
                  </a:lnTo>
                  <a:lnTo>
                    <a:pt x="222" y="192"/>
                  </a:lnTo>
                  <a:lnTo>
                    <a:pt x="215" y="182"/>
                  </a:lnTo>
                  <a:lnTo>
                    <a:pt x="209" y="173"/>
                  </a:lnTo>
                  <a:lnTo>
                    <a:pt x="202" y="163"/>
                  </a:lnTo>
                  <a:lnTo>
                    <a:pt x="194" y="154"/>
                  </a:lnTo>
                  <a:lnTo>
                    <a:pt x="188" y="143"/>
                  </a:lnTo>
                  <a:lnTo>
                    <a:pt x="181" y="133"/>
                  </a:lnTo>
                  <a:lnTo>
                    <a:pt x="171" y="124"/>
                  </a:lnTo>
                  <a:lnTo>
                    <a:pt x="165" y="112"/>
                  </a:lnTo>
                  <a:lnTo>
                    <a:pt x="158" y="103"/>
                  </a:lnTo>
                  <a:lnTo>
                    <a:pt x="150" y="95"/>
                  </a:lnTo>
                  <a:lnTo>
                    <a:pt x="143" y="84"/>
                  </a:lnTo>
                  <a:lnTo>
                    <a:pt x="135" y="76"/>
                  </a:lnTo>
                  <a:lnTo>
                    <a:pt x="126" y="67"/>
                  </a:lnTo>
                  <a:lnTo>
                    <a:pt x="118" y="59"/>
                  </a:lnTo>
                  <a:lnTo>
                    <a:pt x="110" y="51"/>
                  </a:lnTo>
                  <a:lnTo>
                    <a:pt x="103" y="44"/>
                  </a:lnTo>
                  <a:lnTo>
                    <a:pt x="97" y="38"/>
                  </a:lnTo>
                  <a:lnTo>
                    <a:pt x="89" y="32"/>
                  </a:lnTo>
                  <a:lnTo>
                    <a:pt x="0" y="0"/>
                  </a:lnTo>
                  <a:lnTo>
                    <a:pt x="2" y="2"/>
                  </a:lnTo>
                  <a:lnTo>
                    <a:pt x="8" y="6"/>
                  </a:lnTo>
                  <a:lnTo>
                    <a:pt x="11" y="9"/>
                  </a:lnTo>
                  <a:lnTo>
                    <a:pt x="15" y="15"/>
                  </a:lnTo>
                  <a:lnTo>
                    <a:pt x="21" y="21"/>
                  </a:lnTo>
                  <a:lnTo>
                    <a:pt x="29" y="28"/>
                  </a:lnTo>
                  <a:lnTo>
                    <a:pt x="36" y="34"/>
                  </a:lnTo>
                  <a:lnTo>
                    <a:pt x="44" y="42"/>
                  </a:lnTo>
                  <a:lnTo>
                    <a:pt x="51" y="49"/>
                  </a:lnTo>
                  <a:lnTo>
                    <a:pt x="61" y="61"/>
                  </a:lnTo>
                  <a:lnTo>
                    <a:pt x="68" y="70"/>
                  </a:lnTo>
                  <a:lnTo>
                    <a:pt x="80" y="80"/>
                  </a:lnTo>
                  <a:lnTo>
                    <a:pt x="91" y="91"/>
                  </a:lnTo>
                  <a:lnTo>
                    <a:pt x="101" y="103"/>
                  </a:lnTo>
                  <a:lnTo>
                    <a:pt x="110" y="114"/>
                  </a:lnTo>
                  <a:lnTo>
                    <a:pt x="122" y="125"/>
                  </a:lnTo>
                  <a:lnTo>
                    <a:pt x="131" y="139"/>
                  </a:lnTo>
                  <a:lnTo>
                    <a:pt x="143" y="152"/>
                  </a:lnTo>
                  <a:lnTo>
                    <a:pt x="146" y="158"/>
                  </a:lnTo>
                  <a:lnTo>
                    <a:pt x="152" y="163"/>
                  </a:lnTo>
                  <a:lnTo>
                    <a:pt x="158" y="171"/>
                  </a:lnTo>
                  <a:lnTo>
                    <a:pt x="164" y="179"/>
                  </a:lnTo>
                  <a:lnTo>
                    <a:pt x="169" y="186"/>
                  </a:lnTo>
                  <a:lnTo>
                    <a:pt x="175" y="192"/>
                  </a:lnTo>
                  <a:lnTo>
                    <a:pt x="181" y="200"/>
                  </a:lnTo>
                  <a:lnTo>
                    <a:pt x="186" y="207"/>
                  </a:lnTo>
                  <a:lnTo>
                    <a:pt x="190" y="215"/>
                  </a:lnTo>
                  <a:lnTo>
                    <a:pt x="196" y="222"/>
                  </a:lnTo>
                  <a:lnTo>
                    <a:pt x="200" y="230"/>
                  </a:lnTo>
                  <a:lnTo>
                    <a:pt x="205" y="236"/>
                  </a:lnTo>
                  <a:lnTo>
                    <a:pt x="211" y="243"/>
                  </a:lnTo>
                  <a:lnTo>
                    <a:pt x="215" y="251"/>
                  </a:lnTo>
                  <a:lnTo>
                    <a:pt x="221" y="259"/>
                  </a:lnTo>
                  <a:lnTo>
                    <a:pt x="226" y="268"/>
                  </a:lnTo>
                  <a:lnTo>
                    <a:pt x="230" y="274"/>
                  </a:lnTo>
                  <a:lnTo>
                    <a:pt x="234" y="283"/>
                  </a:lnTo>
                  <a:lnTo>
                    <a:pt x="240" y="289"/>
                  </a:lnTo>
                  <a:lnTo>
                    <a:pt x="243" y="298"/>
                  </a:lnTo>
                  <a:lnTo>
                    <a:pt x="247" y="304"/>
                  </a:lnTo>
                  <a:lnTo>
                    <a:pt x="253" y="314"/>
                  </a:lnTo>
                  <a:lnTo>
                    <a:pt x="257" y="321"/>
                  </a:lnTo>
                  <a:lnTo>
                    <a:pt x="262" y="331"/>
                  </a:lnTo>
                  <a:lnTo>
                    <a:pt x="264" y="335"/>
                  </a:lnTo>
                  <a:lnTo>
                    <a:pt x="266" y="333"/>
                  </a:lnTo>
                  <a:lnTo>
                    <a:pt x="270" y="333"/>
                  </a:lnTo>
                  <a:lnTo>
                    <a:pt x="276" y="331"/>
                  </a:lnTo>
                  <a:lnTo>
                    <a:pt x="281" y="325"/>
                  </a:lnTo>
                  <a:lnTo>
                    <a:pt x="285" y="321"/>
                  </a:lnTo>
                  <a:lnTo>
                    <a:pt x="289" y="316"/>
                  </a:lnTo>
                  <a:lnTo>
                    <a:pt x="293" y="310"/>
                  </a:lnTo>
                  <a:lnTo>
                    <a:pt x="299" y="304"/>
                  </a:lnTo>
                  <a:lnTo>
                    <a:pt x="302" y="295"/>
                  </a:lnTo>
                  <a:lnTo>
                    <a:pt x="310" y="289"/>
                  </a:lnTo>
                  <a:lnTo>
                    <a:pt x="316" y="278"/>
                  </a:lnTo>
                  <a:lnTo>
                    <a:pt x="325" y="268"/>
                  </a:lnTo>
                  <a:lnTo>
                    <a:pt x="329" y="260"/>
                  </a:lnTo>
                  <a:lnTo>
                    <a:pt x="333" y="255"/>
                  </a:lnTo>
                  <a:lnTo>
                    <a:pt x="335" y="249"/>
                  </a:lnTo>
                  <a:lnTo>
                    <a:pt x="340" y="241"/>
                  </a:lnTo>
                  <a:lnTo>
                    <a:pt x="344" y="234"/>
                  </a:lnTo>
                  <a:lnTo>
                    <a:pt x="350" y="226"/>
                  </a:lnTo>
                  <a:lnTo>
                    <a:pt x="354" y="219"/>
                  </a:lnTo>
                  <a:lnTo>
                    <a:pt x="359" y="211"/>
                  </a:lnTo>
                  <a:lnTo>
                    <a:pt x="363" y="201"/>
                  </a:lnTo>
                  <a:lnTo>
                    <a:pt x="369" y="192"/>
                  </a:lnTo>
                  <a:lnTo>
                    <a:pt x="375" y="182"/>
                  </a:lnTo>
                  <a:lnTo>
                    <a:pt x="382" y="173"/>
                  </a:lnTo>
                  <a:lnTo>
                    <a:pt x="386" y="162"/>
                  </a:lnTo>
                  <a:lnTo>
                    <a:pt x="392" y="152"/>
                  </a:lnTo>
                  <a:lnTo>
                    <a:pt x="399" y="139"/>
                  </a:lnTo>
                  <a:lnTo>
                    <a:pt x="407" y="129"/>
                  </a:lnTo>
                  <a:lnTo>
                    <a:pt x="375" y="1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80" name="Freeform 434"/>
            <p:cNvSpPr>
              <a:spLocks/>
            </p:cNvSpPr>
            <p:nvPr/>
          </p:nvSpPr>
          <p:spPr bwMode="auto">
            <a:xfrm>
              <a:off x="2456" y="3225"/>
              <a:ext cx="844" cy="401"/>
            </a:xfrm>
            <a:custGeom>
              <a:avLst/>
              <a:gdLst>
                <a:gd name="T0" fmla="*/ 6 w 1688"/>
                <a:gd name="T1" fmla="*/ 1 h 802"/>
                <a:gd name="T2" fmla="*/ 5 w 1688"/>
                <a:gd name="T3" fmla="*/ 1 h 802"/>
                <a:gd name="T4" fmla="*/ 3 w 1688"/>
                <a:gd name="T5" fmla="*/ 1 h 802"/>
                <a:gd name="T6" fmla="*/ 3 w 1688"/>
                <a:gd name="T7" fmla="*/ 1 h 802"/>
                <a:gd name="T8" fmla="*/ 3 w 1688"/>
                <a:gd name="T9" fmla="*/ 1 h 802"/>
                <a:gd name="T10" fmla="*/ 2 w 1688"/>
                <a:gd name="T11" fmla="*/ 1 h 802"/>
                <a:gd name="T12" fmla="*/ 1 w 1688"/>
                <a:gd name="T13" fmla="*/ 1 h 802"/>
                <a:gd name="T14" fmla="*/ 1 w 1688"/>
                <a:gd name="T15" fmla="*/ 0 h 802"/>
                <a:gd name="T16" fmla="*/ 1 w 1688"/>
                <a:gd name="T17" fmla="*/ 3 h 802"/>
                <a:gd name="T18" fmla="*/ 2 w 1688"/>
                <a:gd name="T19" fmla="*/ 3 h 802"/>
                <a:gd name="T20" fmla="*/ 3 w 1688"/>
                <a:gd name="T21" fmla="*/ 3 h 802"/>
                <a:gd name="T22" fmla="*/ 5 w 1688"/>
                <a:gd name="T23" fmla="*/ 3 h 802"/>
                <a:gd name="T24" fmla="*/ 6 w 1688"/>
                <a:gd name="T25" fmla="*/ 3 h 802"/>
                <a:gd name="T26" fmla="*/ 9 w 1688"/>
                <a:gd name="T27" fmla="*/ 3 h 802"/>
                <a:gd name="T28" fmla="*/ 11 w 1688"/>
                <a:gd name="T29" fmla="*/ 5 h 802"/>
                <a:gd name="T30" fmla="*/ 13 w 1688"/>
                <a:gd name="T31" fmla="*/ 5 h 802"/>
                <a:gd name="T32" fmla="*/ 14 w 1688"/>
                <a:gd name="T33" fmla="*/ 6 h 802"/>
                <a:gd name="T34" fmla="*/ 17 w 1688"/>
                <a:gd name="T35" fmla="*/ 7 h 802"/>
                <a:gd name="T36" fmla="*/ 19 w 1688"/>
                <a:gd name="T37" fmla="*/ 10 h 802"/>
                <a:gd name="T38" fmla="*/ 20 w 1688"/>
                <a:gd name="T39" fmla="*/ 11 h 802"/>
                <a:gd name="T40" fmla="*/ 20 w 1688"/>
                <a:gd name="T41" fmla="*/ 12 h 802"/>
                <a:gd name="T42" fmla="*/ 21 w 1688"/>
                <a:gd name="T43" fmla="*/ 12 h 802"/>
                <a:gd name="T44" fmla="*/ 22 w 1688"/>
                <a:gd name="T45" fmla="*/ 13 h 802"/>
                <a:gd name="T46" fmla="*/ 23 w 1688"/>
                <a:gd name="T47" fmla="*/ 13 h 802"/>
                <a:gd name="T48" fmla="*/ 23 w 1688"/>
                <a:gd name="T49" fmla="*/ 13 h 802"/>
                <a:gd name="T50" fmla="*/ 24 w 1688"/>
                <a:gd name="T51" fmla="*/ 13 h 802"/>
                <a:gd name="T52" fmla="*/ 25 w 1688"/>
                <a:gd name="T53" fmla="*/ 12 h 802"/>
                <a:gd name="T54" fmla="*/ 26 w 1688"/>
                <a:gd name="T55" fmla="*/ 12 h 802"/>
                <a:gd name="T56" fmla="*/ 26 w 1688"/>
                <a:gd name="T57" fmla="*/ 11 h 802"/>
                <a:gd name="T58" fmla="*/ 26 w 1688"/>
                <a:gd name="T59" fmla="*/ 10 h 802"/>
                <a:gd name="T60" fmla="*/ 26 w 1688"/>
                <a:gd name="T61" fmla="*/ 9 h 802"/>
                <a:gd name="T62" fmla="*/ 26 w 1688"/>
                <a:gd name="T63" fmla="*/ 9 h 802"/>
                <a:gd name="T64" fmla="*/ 26 w 1688"/>
                <a:gd name="T65" fmla="*/ 10 h 802"/>
                <a:gd name="T66" fmla="*/ 26 w 1688"/>
                <a:gd name="T67" fmla="*/ 10 h 802"/>
                <a:gd name="T68" fmla="*/ 26 w 1688"/>
                <a:gd name="T69" fmla="*/ 11 h 802"/>
                <a:gd name="T70" fmla="*/ 25 w 1688"/>
                <a:gd name="T71" fmla="*/ 12 h 802"/>
                <a:gd name="T72" fmla="*/ 24 w 1688"/>
                <a:gd name="T73" fmla="*/ 12 h 802"/>
                <a:gd name="T74" fmla="*/ 23 w 1688"/>
                <a:gd name="T75" fmla="*/ 12 h 802"/>
                <a:gd name="T76" fmla="*/ 23 w 1688"/>
                <a:gd name="T77" fmla="*/ 12 h 802"/>
                <a:gd name="T78" fmla="*/ 22 w 1688"/>
                <a:gd name="T79" fmla="*/ 12 h 802"/>
                <a:gd name="T80" fmla="*/ 21 w 1688"/>
                <a:gd name="T81" fmla="*/ 12 h 802"/>
                <a:gd name="T82" fmla="*/ 21 w 1688"/>
                <a:gd name="T83" fmla="*/ 11 h 802"/>
                <a:gd name="T84" fmla="*/ 20 w 1688"/>
                <a:gd name="T85" fmla="*/ 10 h 802"/>
                <a:gd name="T86" fmla="*/ 19 w 1688"/>
                <a:gd name="T87" fmla="*/ 9 h 802"/>
                <a:gd name="T88" fmla="*/ 19 w 1688"/>
                <a:gd name="T89" fmla="*/ 7 h 802"/>
                <a:gd name="T90" fmla="*/ 18 w 1688"/>
                <a:gd name="T91" fmla="*/ 7 h 802"/>
                <a:gd name="T92" fmla="*/ 17 w 1688"/>
                <a:gd name="T93" fmla="*/ 6 h 802"/>
                <a:gd name="T94" fmla="*/ 14 w 1688"/>
                <a:gd name="T95" fmla="*/ 6 h 802"/>
                <a:gd name="T96" fmla="*/ 13 w 1688"/>
                <a:gd name="T97" fmla="*/ 5 h 802"/>
                <a:gd name="T98" fmla="*/ 11 w 1688"/>
                <a:gd name="T99" fmla="*/ 3 h 802"/>
                <a:gd name="T100" fmla="*/ 7 w 1688"/>
                <a:gd name="T101" fmla="*/ 3 h 802"/>
                <a:gd name="T102" fmla="*/ 5 w 1688"/>
                <a:gd name="T103" fmla="*/ 3 h 802"/>
                <a:gd name="T104" fmla="*/ 2 w 1688"/>
                <a:gd name="T105" fmla="*/ 3 h 802"/>
                <a:gd name="T106" fmla="*/ 2 w 1688"/>
                <a:gd name="T107" fmla="*/ 1 h 802"/>
                <a:gd name="T108" fmla="*/ 3 w 1688"/>
                <a:gd name="T109" fmla="*/ 1 h 802"/>
                <a:gd name="T110" fmla="*/ 3 w 1688"/>
                <a:gd name="T111" fmla="*/ 1 h 802"/>
                <a:gd name="T112" fmla="*/ 3 w 1688"/>
                <a:gd name="T113" fmla="*/ 1 h 802"/>
                <a:gd name="T114" fmla="*/ 5 w 1688"/>
                <a:gd name="T115" fmla="*/ 1 h 802"/>
                <a:gd name="T116" fmla="*/ 6 w 1688"/>
                <a:gd name="T117" fmla="*/ 2 h 802"/>
                <a:gd name="T118" fmla="*/ 6 w 1688"/>
                <a:gd name="T119" fmla="*/ 2 h 802"/>
                <a:gd name="T120" fmla="*/ 7 w 1688"/>
                <a:gd name="T121" fmla="*/ 2 h 802"/>
                <a:gd name="T122" fmla="*/ 7 w 1688"/>
                <a:gd name="T123" fmla="*/ 1 h 8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88"/>
                <a:gd name="T187" fmla="*/ 0 h 802"/>
                <a:gd name="T188" fmla="*/ 1688 w 1688"/>
                <a:gd name="T189" fmla="*/ 802 h 8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88" h="802">
                  <a:moveTo>
                    <a:pt x="375" y="40"/>
                  </a:moveTo>
                  <a:lnTo>
                    <a:pt x="373" y="40"/>
                  </a:lnTo>
                  <a:lnTo>
                    <a:pt x="369" y="40"/>
                  </a:lnTo>
                  <a:lnTo>
                    <a:pt x="365" y="38"/>
                  </a:lnTo>
                  <a:lnTo>
                    <a:pt x="359" y="38"/>
                  </a:lnTo>
                  <a:lnTo>
                    <a:pt x="350" y="36"/>
                  </a:lnTo>
                  <a:lnTo>
                    <a:pt x="340" y="34"/>
                  </a:lnTo>
                  <a:lnTo>
                    <a:pt x="329" y="34"/>
                  </a:lnTo>
                  <a:lnTo>
                    <a:pt x="320" y="32"/>
                  </a:lnTo>
                  <a:lnTo>
                    <a:pt x="312" y="31"/>
                  </a:lnTo>
                  <a:lnTo>
                    <a:pt x="304" y="31"/>
                  </a:lnTo>
                  <a:lnTo>
                    <a:pt x="297" y="29"/>
                  </a:lnTo>
                  <a:lnTo>
                    <a:pt x="291" y="29"/>
                  </a:lnTo>
                  <a:lnTo>
                    <a:pt x="283" y="27"/>
                  </a:lnTo>
                  <a:lnTo>
                    <a:pt x="276" y="27"/>
                  </a:lnTo>
                  <a:lnTo>
                    <a:pt x="268" y="25"/>
                  </a:lnTo>
                  <a:lnTo>
                    <a:pt x="261" y="25"/>
                  </a:lnTo>
                  <a:lnTo>
                    <a:pt x="253" y="25"/>
                  </a:lnTo>
                  <a:lnTo>
                    <a:pt x="243" y="23"/>
                  </a:lnTo>
                  <a:lnTo>
                    <a:pt x="236" y="21"/>
                  </a:lnTo>
                  <a:lnTo>
                    <a:pt x="228" y="21"/>
                  </a:lnTo>
                  <a:lnTo>
                    <a:pt x="219" y="21"/>
                  </a:lnTo>
                  <a:lnTo>
                    <a:pt x="213" y="19"/>
                  </a:lnTo>
                  <a:lnTo>
                    <a:pt x="204" y="17"/>
                  </a:lnTo>
                  <a:lnTo>
                    <a:pt x="196" y="17"/>
                  </a:lnTo>
                  <a:lnTo>
                    <a:pt x="186" y="15"/>
                  </a:lnTo>
                  <a:lnTo>
                    <a:pt x="179" y="15"/>
                  </a:lnTo>
                  <a:lnTo>
                    <a:pt x="169" y="13"/>
                  </a:lnTo>
                  <a:lnTo>
                    <a:pt x="160" y="13"/>
                  </a:lnTo>
                  <a:lnTo>
                    <a:pt x="150" y="12"/>
                  </a:lnTo>
                  <a:lnTo>
                    <a:pt x="143" y="12"/>
                  </a:lnTo>
                  <a:lnTo>
                    <a:pt x="135" y="10"/>
                  </a:lnTo>
                  <a:lnTo>
                    <a:pt x="128" y="10"/>
                  </a:lnTo>
                  <a:lnTo>
                    <a:pt x="118" y="10"/>
                  </a:lnTo>
                  <a:lnTo>
                    <a:pt x="110" y="8"/>
                  </a:lnTo>
                  <a:lnTo>
                    <a:pt x="103" y="6"/>
                  </a:lnTo>
                  <a:lnTo>
                    <a:pt x="95" y="6"/>
                  </a:lnTo>
                  <a:lnTo>
                    <a:pt x="88" y="6"/>
                  </a:lnTo>
                  <a:lnTo>
                    <a:pt x="80" y="4"/>
                  </a:lnTo>
                  <a:lnTo>
                    <a:pt x="72" y="4"/>
                  </a:lnTo>
                  <a:lnTo>
                    <a:pt x="67" y="4"/>
                  </a:lnTo>
                  <a:lnTo>
                    <a:pt x="59" y="2"/>
                  </a:lnTo>
                  <a:lnTo>
                    <a:pt x="53" y="2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8" y="238"/>
                  </a:lnTo>
                  <a:lnTo>
                    <a:pt x="40" y="238"/>
                  </a:lnTo>
                  <a:lnTo>
                    <a:pt x="48" y="236"/>
                  </a:lnTo>
                  <a:lnTo>
                    <a:pt x="50" y="236"/>
                  </a:lnTo>
                  <a:lnTo>
                    <a:pt x="57" y="236"/>
                  </a:lnTo>
                  <a:lnTo>
                    <a:pt x="63" y="234"/>
                  </a:lnTo>
                  <a:lnTo>
                    <a:pt x="72" y="234"/>
                  </a:lnTo>
                  <a:lnTo>
                    <a:pt x="78" y="232"/>
                  </a:lnTo>
                  <a:lnTo>
                    <a:pt x="90" y="232"/>
                  </a:lnTo>
                  <a:lnTo>
                    <a:pt x="99" y="230"/>
                  </a:lnTo>
                  <a:lnTo>
                    <a:pt x="110" y="230"/>
                  </a:lnTo>
                  <a:lnTo>
                    <a:pt x="122" y="228"/>
                  </a:lnTo>
                  <a:lnTo>
                    <a:pt x="135" y="228"/>
                  </a:lnTo>
                  <a:lnTo>
                    <a:pt x="148" y="228"/>
                  </a:lnTo>
                  <a:lnTo>
                    <a:pt x="164" y="228"/>
                  </a:lnTo>
                  <a:lnTo>
                    <a:pt x="179" y="226"/>
                  </a:lnTo>
                  <a:lnTo>
                    <a:pt x="194" y="226"/>
                  </a:lnTo>
                  <a:lnTo>
                    <a:pt x="209" y="226"/>
                  </a:lnTo>
                  <a:lnTo>
                    <a:pt x="226" y="226"/>
                  </a:lnTo>
                  <a:lnTo>
                    <a:pt x="243" y="226"/>
                  </a:lnTo>
                  <a:lnTo>
                    <a:pt x="263" y="226"/>
                  </a:lnTo>
                  <a:lnTo>
                    <a:pt x="282" y="226"/>
                  </a:lnTo>
                  <a:lnTo>
                    <a:pt x="301" y="226"/>
                  </a:lnTo>
                  <a:lnTo>
                    <a:pt x="320" y="226"/>
                  </a:lnTo>
                  <a:lnTo>
                    <a:pt x="339" y="228"/>
                  </a:lnTo>
                  <a:lnTo>
                    <a:pt x="359" y="228"/>
                  </a:lnTo>
                  <a:lnTo>
                    <a:pt x="382" y="232"/>
                  </a:lnTo>
                  <a:lnTo>
                    <a:pt x="403" y="232"/>
                  </a:lnTo>
                  <a:lnTo>
                    <a:pt x="424" y="236"/>
                  </a:lnTo>
                  <a:lnTo>
                    <a:pt x="447" y="238"/>
                  </a:lnTo>
                  <a:lnTo>
                    <a:pt x="470" y="242"/>
                  </a:lnTo>
                  <a:lnTo>
                    <a:pt x="491" y="243"/>
                  </a:lnTo>
                  <a:lnTo>
                    <a:pt x="513" y="247"/>
                  </a:lnTo>
                  <a:lnTo>
                    <a:pt x="536" y="251"/>
                  </a:lnTo>
                  <a:lnTo>
                    <a:pt x="561" y="253"/>
                  </a:lnTo>
                  <a:lnTo>
                    <a:pt x="584" y="257"/>
                  </a:lnTo>
                  <a:lnTo>
                    <a:pt x="607" y="262"/>
                  </a:lnTo>
                  <a:lnTo>
                    <a:pt x="631" y="268"/>
                  </a:lnTo>
                  <a:lnTo>
                    <a:pt x="656" y="276"/>
                  </a:lnTo>
                  <a:lnTo>
                    <a:pt x="679" y="281"/>
                  </a:lnTo>
                  <a:lnTo>
                    <a:pt x="704" y="289"/>
                  </a:lnTo>
                  <a:lnTo>
                    <a:pt x="726" y="295"/>
                  </a:lnTo>
                  <a:lnTo>
                    <a:pt x="751" y="304"/>
                  </a:lnTo>
                  <a:lnTo>
                    <a:pt x="776" y="310"/>
                  </a:lnTo>
                  <a:lnTo>
                    <a:pt x="799" y="319"/>
                  </a:lnTo>
                  <a:lnTo>
                    <a:pt x="823" y="329"/>
                  </a:lnTo>
                  <a:lnTo>
                    <a:pt x="848" y="340"/>
                  </a:lnTo>
                  <a:lnTo>
                    <a:pt x="871" y="350"/>
                  </a:lnTo>
                  <a:lnTo>
                    <a:pt x="894" y="361"/>
                  </a:lnTo>
                  <a:lnTo>
                    <a:pt x="916" y="373"/>
                  </a:lnTo>
                  <a:lnTo>
                    <a:pt x="939" y="386"/>
                  </a:lnTo>
                  <a:lnTo>
                    <a:pt x="962" y="399"/>
                  </a:lnTo>
                  <a:lnTo>
                    <a:pt x="983" y="413"/>
                  </a:lnTo>
                  <a:lnTo>
                    <a:pt x="1006" y="426"/>
                  </a:lnTo>
                  <a:lnTo>
                    <a:pt x="1029" y="443"/>
                  </a:lnTo>
                  <a:lnTo>
                    <a:pt x="1050" y="458"/>
                  </a:lnTo>
                  <a:lnTo>
                    <a:pt x="1070" y="475"/>
                  </a:lnTo>
                  <a:lnTo>
                    <a:pt x="1089" y="492"/>
                  </a:lnTo>
                  <a:lnTo>
                    <a:pt x="1112" y="511"/>
                  </a:lnTo>
                  <a:lnTo>
                    <a:pt x="1131" y="529"/>
                  </a:lnTo>
                  <a:lnTo>
                    <a:pt x="1148" y="549"/>
                  </a:lnTo>
                  <a:lnTo>
                    <a:pt x="1167" y="570"/>
                  </a:lnTo>
                  <a:lnTo>
                    <a:pt x="1186" y="593"/>
                  </a:lnTo>
                  <a:lnTo>
                    <a:pt x="1188" y="595"/>
                  </a:lnTo>
                  <a:lnTo>
                    <a:pt x="1194" y="607"/>
                  </a:lnTo>
                  <a:lnTo>
                    <a:pt x="1198" y="612"/>
                  </a:lnTo>
                  <a:lnTo>
                    <a:pt x="1202" y="622"/>
                  </a:lnTo>
                  <a:lnTo>
                    <a:pt x="1209" y="631"/>
                  </a:lnTo>
                  <a:lnTo>
                    <a:pt x="1217" y="641"/>
                  </a:lnTo>
                  <a:lnTo>
                    <a:pt x="1224" y="652"/>
                  </a:lnTo>
                  <a:lnTo>
                    <a:pt x="1232" y="662"/>
                  </a:lnTo>
                  <a:lnTo>
                    <a:pt x="1242" y="675"/>
                  </a:lnTo>
                  <a:lnTo>
                    <a:pt x="1253" y="688"/>
                  </a:lnTo>
                  <a:lnTo>
                    <a:pt x="1262" y="700"/>
                  </a:lnTo>
                  <a:lnTo>
                    <a:pt x="1274" y="713"/>
                  </a:lnTo>
                  <a:lnTo>
                    <a:pt x="1281" y="719"/>
                  </a:lnTo>
                  <a:lnTo>
                    <a:pt x="1287" y="726"/>
                  </a:lnTo>
                  <a:lnTo>
                    <a:pt x="1295" y="732"/>
                  </a:lnTo>
                  <a:lnTo>
                    <a:pt x="1302" y="738"/>
                  </a:lnTo>
                  <a:lnTo>
                    <a:pt x="1308" y="743"/>
                  </a:lnTo>
                  <a:lnTo>
                    <a:pt x="1316" y="749"/>
                  </a:lnTo>
                  <a:lnTo>
                    <a:pt x="1321" y="753"/>
                  </a:lnTo>
                  <a:lnTo>
                    <a:pt x="1329" y="760"/>
                  </a:lnTo>
                  <a:lnTo>
                    <a:pt x="1337" y="762"/>
                  </a:lnTo>
                  <a:lnTo>
                    <a:pt x="1342" y="770"/>
                  </a:lnTo>
                  <a:lnTo>
                    <a:pt x="1352" y="772"/>
                  </a:lnTo>
                  <a:lnTo>
                    <a:pt x="1361" y="780"/>
                  </a:lnTo>
                  <a:lnTo>
                    <a:pt x="1369" y="781"/>
                  </a:lnTo>
                  <a:lnTo>
                    <a:pt x="1377" y="785"/>
                  </a:lnTo>
                  <a:lnTo>
                    <a:pt x="1384" y="789"/>
                  </a:lnTo>
                  <a:lnTo>
                    <a:pt x="1394" y="791"/>
                  </a:lnTo>
                  <a:lnTo>
                    <a:pt x="1403" y="795"/>
                  </a:lnTo>
                  <a:lnTo>
                    <a:pt x="1413" y="797"/>
                  </a:lnTo>
                  <a:lnTo>
                    <a:pt x="1420" y="799"/>
                  </a:lnTo>
                  <a:lnTo>
                    <a:pt x="1432" y="800"/>
                  </a:lnTo>
                  <a:lnTo>
                    <a:pt x="1439" y="800"/>
                  </a:lnTo>
                  <a:lnTo>
                    <a:pt x="1449" y="802"/>
                  </a:lnTo>
                  <a:lnTo>
                    <a:pt x="1458" y="802"/>
                  </a:lnTo>
                  <a:lnTo>
                    <a:pt x="1468" y="802"/>
                  </a:lnTo>
                  <a:lnTo>
                    <a:pt x="1477" y="800"/>
                  </a:lnTo>
                  <a:lnTo>
                    <a:pt x="1489" y="800"/>
                  </a:lnTo>
                  <a:lnTo>
                    <a:pt x="1500" y="797"/>
                  </a:lnTo>
                  <a:lnTo>
                    <a:pt x="1510" y="797"/>
                  </a:lnTo>
                  <a:lnTo>
                    <a:pt x="1519" y="793"/>
                  </a:lnTo>
                  <a:lnTo>
                    <a:pt x="1531" y="789"/>
                  </a:lnTo>
                  <a:lnTo>
                    <a:pt x="1540" y="785"/>
                  </a:lnTo>
                  <a:lnTo>
                    <a:pt x="1551" y="781"/>
                  </a:lnTo>
                  <a:lnTo>
                    <a:pt x="1563" y="776"/>
                  </a:lnTo>
                  <a:lnTo>
                    <a:pt x="1574" y="770"/>
                  </a:lnTo>
                  <a:lnTo>
                    <a:pt x="1586" y="762"/>
                  </a:lnTo>
                  <a:lnTo>
                    <a:pt x="1597" y="755"/>
                  </a:lnTo>
                  <a:lnTo>
                    <a:pt x="1599" y="753"/>
                  </a:lnTo>
                  <a:lnTo>
                    <a:pt x="1603" y="749"/>
                  </a:lnTo>
                  <a:lnTo>
                    <a:pt x="1610" y="741"/>
                  </a:lnTo>
                  <a:lnTo>
                    <a:pt x="1620" y="734"/>
                  </a:lnTo>
                  <a:lnTo>
                    <a:pt x="1629" y="724"/>
                  </a:lnTo>
                  <a:lnTo>
                    <a:pt x="1641" y="713"/>
                  </a:lnTo>
                  <a:lnTo>
                    <a:pt x="1645" y="705"/>
                  </a:lnTo>
                  <a:lnTo>
                    <a:pt x="1650" y="698"/>
                  </a:lnTo>
                  <a:lnTo>
                    <a:pt x="1656" y="690"/>
                  </a:lnTo>
                  <a:lnTo>
                    <a:pt x="1664" y="684"/>
                  </a:lnTo>
                  <a:lnTo>
                    <a:pt x="1665" y="675"/>
                  </a:lnTo>
                  <a:lnTo>
                    <a:pt x="1671" y="665"/>
                  </a:lnTo>
                  <a:lnTo>
                    <a:pt x="1675" y="656"/>
                  </a:lnTo>
                  <a:lnTo>
                    <a:pt x="1679" y="648"/>
                  </a:lnTo>
                  <a:lnTo>
                    <a:pt x="1683" y="639"/>
                  </a:lnTo>
                  <a:lnTo>
                    <a:pt x="1685" y="629"/>
                  </a:lnTo>
                  <a:lnTo>
                    <a:pt x="1686" y="620"/>
                  </a:lnTo>
                  <a:lnTo>
                    <a:pt x="1688" y="610"/>
                  </a:lnTo>
                  <a:lnTo>
                    <a:pt x="1688" y="599"/>
                  </a:lnTo>
                  <a:lnTo>
                    <a:pt x="1688" y="589"/>
                  </a:lnTo>
                  <a:lnTo>
                    <a:pt x="1686" y="578"/>
                  </a:lnTo>
                  <a:lnTo>
                    <a:pt x="1685" y="568"/>
                  </a:lnTo>
                  <a:lnTo>
                    <a:pt x="1679" y="555"/>
                  </a:lnTo>
                  <a:lnTo>
                    <a:pt x="1675" y="546"/>
                  </a:lnTo>
                  <a:lnTo>
                    <a:pt x="1669" y="534"/>
                  </a:lnTo>
                  <a:lnTo>
                    <a:pt x="1664" y="525"/>
                  </a:lnTo>
                  <a:lnTo>
                    <a:pt x="1610" y="504"/>
                  </a:lnTo>
                  <a:lnTo>
                    <a:pt x="1614" y="508"/>
                  </a:lnTo>
                  <a:lnTo>
                    <a:pt x="1618" y="515"/>
                  </a:lnTo>
                  <a:lnTo>
                    <a:pt x="1624" y="525"/>
                  </a:lnTo>
                  <a:lnTo>
                    <a:pt x="1629" y="536"/>
                  </a:lnTo>
                  <a:lnTo>
                    <a:pt x="1635" y="549"/>
                  </a:lnTo>
                  <a:lnTo>
                    <a:pt x="1635" y="555"/>
                  </a:lnTo>
                  <a:lnTo>
                    <a:pt x="1637" y="563"/>
                  </a:lnTo>
                  <a:lnTo>
                    <a:pt x="1641" y="570"/>
                  </a:lnTo>
                  <a:lnTo>
                    <a:pt x="1643" y="580"/>
                  </a:lnTo>
                  <a:lnTo>
                    <a:pt x="1643" y="588"/>
                  </a:lnTo>
                  <a:lnTo>
                    <a:pt x="1643" y="597"/>
                  </a:lnTo>
                  <a:lnTo>
                    <a:pt x="1643" y="607"/>
                  </a:lnTo>
                  <a:lnTo>
                    <a:pt x="1643" y="616"/>
                  </a:lnTo>
                  <a:lnTo>
                    <a:pt x="1641" y="624"/>
                  </a:lnTo>
                  <a:lnTo>
                    <a:pt x="1639" y="633"/>
                  </a:lnTo>
                  <a:lnTo>
                    <a:pt x="1635" y="643"/>
                  </a:lnTo>
                  <a:lnTo>
                    <a:pt x="1631" y="654"/>
                  </a:lnTo>
                  <a:lnTo>
                    <a:pt x="1626" y="662"/>
                  </a:lnTo>
                  <a:lnTo>
                    <a:pt x="1620" y="671"/>
                  </a:lnTo>
                  <a:lnTo>
                    <a:pt x="1612" y="681"/>
                  </a:lnTo>
                  <a:lnTo>
                    <a:pt x="1605" y="690"/>
                  </a:lnTo>
                  <a:lnTo>
                    <a:pt x="1593" y="698"/>
                  </a:lnTo>
                  <a:lnTo>
                    <a:pt x="1584" y="707"/>
                  </a:lnTo>
                  <a:lnTo>
                    <a:pt x="1578" y="713"/>
                  </a:lnTo>
                  <a:lnTo>
                    <a:pt x="1572" y="717"/>
                  </a:lnTo>
                  <a:lnTo>
                    <a:pt x="1565" y="722"/>
                  </a:lnTo>
                  <a:lnTo>
                    <a:pt x="1559" y="726"/>
                  </a:lnTo>
                  <a:lnTo>
                    <a:pt x="1557" y="726"/>
                  </a:lnTo>
                  <a:lnTo>
                    <a:pt x="1550" y="732"/>
                  </a:lnTo>
                  <a:lnTo>
                    <a:pt x="1540" y="736"/>
                  </a:lnTo>
                  <a:lnTo>
                    <a:pt x="1531" y="741"/>
                  </a:lnTo>
                  <a:lnTo>
                    <a:pt x="1523" y="743"/>
                  </a:lnTo>
                  <a:lnTo>
                    <a:pt x="1513" y="747"/>
                  </a:lnTo>
                  <a:lnTo>
                    <a:pt x="1506" y="749"/>
                  </a:lnTo>
                  <a:lnTo>
                    <a:pt x="1496" y="753"/>
                  </a:lnTo>
                  <a:lnTo>
                    <a:pt x="1487" y="753"/>
                  </a:lnTo>
                  <a:lnTo>
                    <a:pt x="1477" y="757"/>
                  </a:lnTo>
                  <a:lnTo>
                    <a:pt x="1466" y="757"/>
                  </a:lnTo>
                  <a:lnTo>
                    <a:pt x="1456" y="757"/>
                  </a:lnTo>
                  <a:lnTo>
                    <a:pt x="1449" y="757"/>
                  </a:lnTo>
                  <a:lnTo>
                    <a:pt x="1443" y="755"/>
                  </a:lnTo>
                  <a:lnTo>
                    <a:pt x="1435" y="753"/>
                  </a:lnTo>
                  <a:lnTo>
                    <a:pt x="1430" y="753"/>
                  </a:lnTo>
                  <a:lnTo>
                    <a:pt x="1422" y="751"/>
                  </a:lnTo>
                  <a:lnTo>
                    <a:pt x="1416" y="751"/>
                  </a:lnTo>
                  <a:lnTo>
                    <a:pt x="1409" y="749"/>
                  </a:lnTo>
                  <a:lnTo>
                    <a:pt x="1403" y="747"/>
                  </a:lnTo>
                  <a:lnTo>
                    <a:pt x="1397" y="743"/>
                  </a:lnTo>
                  <a:lnTo>
                    <a:pt x="1390" y="741"/>
                  </a:lnTo>
                  <a:lnTo>
                    <a:pt x="1382" y="738"/>
                  </a:lnTo>
                  <a:lnTo>
                    <a:pt x="1375" y="736"/>
                  </a:lnTo>
                  <a:lnTo>
                    <a:pt x="1369" y="732"/>
                  </a:lnTo>
                  <a:lnTo>
                    <a:pt x="1361" y="728"/>
                  </a:lnTo>
                  <a:lnTo>
                    <a:pt x="1354" y="722"/>
                  </a:lnTo>
                  <a:lnTo>
                    <a:pt x="1348" y="719"/>
                  </a:lnTo>
                  <a:lnTo>
                    <a:pt x="1340" y="713"/>
                  </a:lnTo>
                  <a:lnTo>
                    <a:pt x="1331" y="707"/>
                  </a:lnTo>
                  <a:lnTo>
                    <a:pt x="1323" y="700"/>
                  </a:lnTo>
                  <a:lnTo>
                    <a:pt x="1316" y="694"/>
                  </a:lnTo>
                  <a:lnTo>
                    <a:pt x="1308" y="684"/>
                  </a:lnTo>
                  <a:lnTo>
                    <a:pt x="1300" y="679"/>
                  </a:lnTo>
                  <a:lnTo>
                    <a:pt x="1293" y="669"/>
                  </a:lnTo>
                  <a:lnTo>
                    <a:pt x="1285" y="662"/>
                  </a:lnTo>
                  <a:lnTo>
                    <a:pt x="1278" y="650"/>
                  </a:lnTo>
                  <a:lnTo>
                    <a:pt x="1268" y="641"/>
                  </a:lnTo>
                  <a:lnTo>
                    <a:pt x="1261" y="631"/>
                  </a:lnTo>
                  <a:lnTo>
                    <a:pt x="1253" y="622"/>
                  </a:lnTo>
                  <a:lnTo>
                    <a:pt x="1245" y="608"/>
                  </a:lnTo>
                  <a:lnTo>
                    <a:pt x="1238" y="597"/>
                  </a:lnTo>
                  <a:lnTo>
                    <a:pt x="1230" y="584"/>
                  </a:lnTo>
                  <a:lnTo>
                    <a:pt x="1223" y="572"/>
                  </a:lnTo>
                  <a:lnTo>
                    <a:pt x="1221" y="570"/>
                  </a:lnTo>
                  <a:lnTo>
                    <a:pt x="1219" y="567"/>
                  </a:lnTo>
                  <a:lnTo>
                    <a:pt x="1215" y="561"/>
                  </a:lnTo>
                  <a:lnTo>
                    <a:pt x="1209" y="553"/>
                  </a:lnTo>
                  <a:lnTo>
                    <a:pt x="1200" y="544"/>
                  </a:lnTo>
                  <a:lnTo>
                    <a:pt x="1190" y="532"/>
                  </a:lnTo>
                  <a:lnTo>
                    <a:pt x="1183" y="525"/>
                  </a:lnTo>
                  <a:lnTo>
                    <a:pt x="1177" y="517"/>
                  </a:lnTo>
                  <a:lnTo>
                    <a:pt x="1171" y="511"/>
                  </a:lnTo>
                  <a:lnTo>
                    <a:pt x="1166" y="506"/>
                  </a:lnTo>
                  <a:lnTo>
                    <a:pt x="1156" y="496"/>
                  </a:lnTo>
                  <a:lnTo>
                    <a:pt x="1148" y="489"/>
                  </a:lnTo>
                  <a:lnTo>
                    <a:pt x="1139" y="481"/>
                  </a:lnTo>
                  <a:lnTo>
                    <a:pt x="1131" y="472"/>
                  </a:lnTo>
                  <a:lnTo>
                    <a:pt x="1120" y="462"/>
                  </a:lnTo>
                  <a:lnTo>
                    <a:pt x="1108" y="454"/>
                  </a:lnTo>
                  <a:lnTo>
                    <a:pt x="1099" y="445"/>
                  </a:lnTo>
                  <a:lnTo>
                    <a:pt x="1088" y="435"/>
                  </a:lnTo>
                  <a:lnTo>
                    <a:pt x="1074" y="426"/>
                  </a:lnTo>
                  <a:lnTo>
                    <a:pt x="1061" y="418"/>
                  </a:lnTo>
                  <a:lnTo>
                    <a:pt x="1048" y="409"/>
                  </a:lnTo>
                  <a:lnTo>
                    <a:pt x="1034" y="399"/>
                  </a:lnTo>
                  <a:lnTo>
                    <a:pt x="1019" y="390"/>
                  </a:lnTo>
                  <a:lnTo>
                    <a:pt x="1006" y="380"/>
                  </a:lnTo>
                  <a:lnTo>
                    <a:pt x="989" y="371"/>
                  </a:lnTo>
                  <a:lnTo>
                    <a:pt x="974" y="361"/>
                  </a:lnTo>
                  <a:lnTo>
                    <a:pt x="956" y="352"/>
                  </a:lnTo>
                  <a:lnTo>
                    <a:pt x="939" y="342"/>
                  </a:lnTo>
                  <a:lnTo>
                    <a:pt x="920" y="333"/>
                  </a:lnTo>
                  <a:lnTo>
                    <a:pt x="901" y="323"/>
                  </a:lnTo>
                  <a:lnTo>
                    <a:pt x="882" y="314"/>
                  </a:lnTo>
                  <a:lnTo>
                    <a:pt x="861" y="304"/>
                  </a:lnTo>
                  <a:lnTo>
                    <a:pt x="840" y="295"/>
                  </a:lnTo>
                  <a:lnTo>
                    <a:pt x="820" y="289"/>
                  </a:lnTo>
                  <a:lnTo>
                    <a:pt x="795" y="280"/>
                  </a:lnTo>
                  <a:lnTo>
                    <a:pt x="774" y="270"/>
                  </a:lnTo>
                  <a:lnTo>
                    <a:pt x="749" y="262"/>
                  </a:lnTo>
                  <a:lnTo>
                    <a:pt x="726" y="255"/>
                  </a:lnTo>
                  <a:lnTo>
                    <a:pt x="700" y="247"/>
                  </a:lnTo>
                  <a:lnTo>
                    <a:pt x="675" y="242"/>
                  </a:lnTo>
                  <a:lnTo>
                    <a:pt x="648" y="234"/>
                  </a:lnTo>
                  <a:lnTo>
                    <a:pt x="622" y="228"/>
                  </a:lnTo>
                  <a:lnTo>
                    <a:pt x="593" y="223"/>
                  </a:lnTo>
                  <a:lnTo>
                    <a:pt x="565" y="217"/>
                  </a:lnTo>
                  <a:lnTo>
                    <a:pt x="534" y="211"/>
                  </a:lnTo>
                  <a:lnTo>
                    <a:pt x="504" y="207"/>
                  </a:lnTo>
                  <a:lnTo>
                    <a:pt x="472" y="204"/>
                  </a:lnTo>
                  <a:lnTo>
                    <a:pt x="441" y="200"/>
                  </a:lnTo>
                  <a:lnTo>
                    <a:pt x="409" y="196"/>
                  </a:lnTo>
                  <a:lnTo>
                    <a:pt x="375" y="194"/>
                  </a:lnTo>
                  <a:lnTo>
                    <a:pt x="340" y="190"/>
                  </a:lnTo>
                  <a:lnTo>
                    <a:pt x="306" y="190"/>
                  </a:lnTo>
                  <a:lnTo>
                    <a:pt x="268" y="190"/>
                  </a:lnTo>
                  <a:lnTo>
                    <a:pt x="234" y="190"/>
                  </a:lnTo>
                  <a:lnTo>
                    <a:pt x="196" y="190"/>
                  </a:lnTo>
                  <a:lnTo>
                    <a:pt x="158" y="190"/>
                  </a:lnTo>
                  <a:lnTo>
                    <a:pt x="118" y="194"/>
                  </a:lnTo>
                  <a:lnTo>
                    <a:pt x="80" y="198"/>
                  </a:lnTo>
                  <a:lnTo>
                    <a:pt x="51" y="36"/>
                  </a:lnTo>
                  <a:lnTo>
                    <a:pt x="53" y="36"/>
                  </a:lnTo>
                  <a:lnTo>
                    <a:pt x="63" y="36"/>
                  </a:lnTo>
                  <a:lnTo>
                    <a:pt x="69" y="36"/>
                  </a:lnTo>
                  <a:lnTo>
                    <a:pt x="76" y="38"/>
                  </a:lnTo>
                  <a:lnTo>
                    <a:pt x="84" y="40"/>
                  </a:lnTo>
                  <a:lnTo>
                    <a:pt x="95" y="42"/>
                  </a:lnTo>
                  <a:lnTo>
                    <a:pt x="105" y="42"/>
                  </a:lnTo>
                  <a:lnTo>
                    <a:pt x="116" y="44"/>
                  </a:lnTo>
                  <a:lnTo>
                    <a:pt x="122" y="44"/>
                  </a:lnTo>
                  <a:lnTo>
                    <a:pt x="128" y="44"/>
                  </a:lnTo>
                  <a:lnTo>
                    <a:pt x="135" y="46"/>
                  </a:lnTo>
                  <a:lnTo>
                    <a:pt x="143" y="48"/>
                  </a:lnTo>
                  <a:lnTo>
                    <a:pt x="150" y="48"/>
                  </a:lnTo>
                  <a:lnTo>
                    <a:pt x="156" y="48"/>
                  </a:lnTo>
                  <a:lnTo>
                    <a:pt x="164" y="50"/>
                  </a:lnTo>
                  <a:lnTo>
                    <a:pt x="171" y="50"/>
                  </a:lnTo>
                  <a:lnTo>
                    <a:pt x="179" y="50"/>
                  </a:lnTo>
                  <a:lnTo>
                    <a:pt x="186" y="51"/>
                  </a:lnTo>
                  <a:lnTo>
                    <a:pt x="194" y="53"/>
                  </a:lnTo>
                  <a:lnTo>
                    <a:pt x="204" y="53"/>
                  </a:lnTo>
                  <a:lnTo>
                    <a:pt x="209" y="53"/>
                  </a:lnTo>
                  <a:lnTo>
                    <a:pt x="219" y="55"/>
                  </a:lnTo>
                  <a:lnTo>
                    <a:pt x="226" y="55"/>
                  </a:lnTo>
                  <a:lnTo>
                    <a:pt x="234" y="57"/>
                  </a:lnTo>
                  <a:lnTo>
                    <a:pt x="243" y="57"/>
                  </a:lnTo>
                  <a:lnTo>
                    <a:pt x="251" y="59"/>
                  </a:lnTo>
                  <a:lnTo>
                    <a:pt x="259" y="59"/>
                  </a:lnTo>
                  <a:lnTo>
                    <a:pt x="268" y="61"/>
                  </a:lnTo>
                  <a:lnTo>
                    <a:pt x="276" y="61"/>
                  </a:lnTo>
                  <a:lnTo>
                    <a:pt x="285" y="63"/>
                  </a:lnTo>
                  <a:lnTo>
                    <a:pt x="295" y="63"/>
                  </a:lnTo>
                  <a:lnTo>
                    <a:pt x="304" y="65"/>
                  </a:lnTo>
                  <a:lnTo>
                    <a:pt x="312" y="65"/>
                  </a:lnTo>
                  <a:lnTo>
                    <a:pt x="321" y="67"/>
                  </a:lnTo>
                  <a:lnTo>
                    <a:pt x="329" y="69"/>
                  </a:lnTo>
                  <a:lnTo>
                    <a:pt x="339" y="70"/>
                  </a:lnTo>
                  <a:lnTo>
                    <a:pt x="346" y="70"/>
                  </a:lnTo>
                  <a:lnTo>
                    <a:pt x="356" y="72"/>
                  </a:lnTo>
                  <a:lnTo>
                    <a:pt x="363" y="72"/>
                  </a:lnTo>
                  <a:lnTo>
                    <a:pt x="373" y="74"/>
                  </a:lnTo>
                  <a:lnTo>
                    <a:pt x="380" y="74"/>
                  </a:lnTo>
                  <a:lnTo>
                    <a:pt x="388" y="76"/>
                  </a:lnTo>
                  <a:lnTo>
                    <a:pt x="397" y="78"/>
                  </a:lnTo>
                  <a:lnTo>
                    <a:pt x="407" y="80"/>
                  </a:lnTo>
                  <a:lnTo>
                    <a:pt x="413" y="80"/>
                  </a:lnTo>
                  <a:lnTo>
                    <a:pt x="422" y="82"/>
                  </a:lnTo>
                  <a:lnTo>
                    <a:pt x="430" y="82"/>
                  </a:lnTo>
                  <a:lnTo>
                    <a:pt x="437" y="84"/>
                  </a:lnTo>
                  <a:lnTo>
                    <a:pt x="445" y="84"/>
                  </a:lnTo>
                  <a:lnTo>
                    <a:pt x="455" y="86"/>
                  </a:lnTo>
                  <a:lnTo>
                    <a:pt x="460" y="88"/>
                  </a:lnTo>
                  <a:lnTo>
                    <a:pt x="470" y="89"/>
                  </a:lnTo>
                  <a:lnTo>
                    <a:pt x="434" y="57"/>
                  </a:lnTo>
                  <a:lnTo>
                    <a:pt x="375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81" name="Freeform 435"/>
            <p:cNvSpPr>
              <a:spLocks/>
            </p:cNvSpPr>
            <p:nvPr/>
          </p:nvSpPr>
          <p:spPr bwMode="auto">
            <a:xfrm>
              <a:off x="2733" y="3360"/>
              <a:ext cx="93" cy="214"/>
            </a:xfrm>
            <a:custGeom>
              <a:avLst/>
              <a:gdLst>
                <a:gd name="T0" fmla="*/ 2 w 187"/>
                <a:gd name="T1" fmla="*/ 0 h 428"/>
                <a:gd name="T2" fmla="*/ 2 w 187"/>
                <a:gd name="T3" fmla="*/ 1 h 428"/>
                <a:gd name="T4" fmla="*/ 2 w 187"/>
                <a:gd name="T5" fmla="*/ 1 h 428"/>
                <a:gd name="T6" fmla="*/ 2 w 187"/>
                <a:gd name="T7" fmla="*/ 1 h 428"/>
                <a:gd name="T8" fmla="*/ 2 w 187"/>
                <a:gd name="T9" fmla="*/ 1 h 428"/>
                <a:gd name="T10" fmla="*/ 2 w 187"/>
                <a:gd name="T11" fmla="*/ 2 h 428"/>
                <a:gd name="T12" fmla="*/ 1 w 187"/>
                <a:gd name="T13" fmla="*/ 2 h 428"/>
                <a:gd name="T14" fmla="*/ 1 w 187"/>
                <a:gd name="T15" fmla="*/ 2 h 428"/>
                <a:gd name="T16" fmla="*/ 1 w 187"/>
                <a:gd name="T17" fmla="*/ 2 h 428"/>
                <a:gd name="T18" fmla="*/ 1 w 187"/>
                <a:gd name="T19" fmla="*/ 3 h 428"/>
                <a:gd name="T20" fmla="*/ 1 w 187"/>
                <a:gd name="T21" fmla="*/ 3 h 428"/>
                <a:gd name="T22" fmla="*/ 1 w 187"/>
                <a:gd name="T23" fmla="*/ 3 h 428"/>
                <a:gd name="T24" fmla="*/ 1 w 187"/>
                <a:gd name="T25" fmla="*/ 3 h 428"/>
                <a:gd name="T26" fmla="*/ 1 w 187"/>
                <a:gd name="T27" fmla="*/ 3 h 428"/>
                <a:gd name="T28" fmla="*/ 1 w 187"/>
                <a:gd name="T29" fmla="*/ 3 h 428"/>
                <a:gd name="T30" fmla="*/ 1 w 187"/>
                <a:gd name="T31" fmla="*/ 3 h 428"/>
                <a:gd name="T32" fmla="*/ 1 w 187"/>
                <a:gd name="T33" fmla="*/ 5 h 428"/>
                <a:gd name="T34" fmla="*/ 0 w 187"/>
                <a:gd name="T35" fmla="*/ 5 h 428"/>
                <a:gd name="T36" fmla="*/ 0 w 187"/>
                <a:gd name="T37" fmla="*/ 5 h 428"/>
                <a:gd name="T38" fmla="*/ 0 w 187"/>
                <a:gd name="T39" fmla="*/ 6 h 428"/>
                <a:gd name="T40" fmla="*/ 0 w 187"/>
                <a:gd name="T41" fmla="*/ 6 h 428"/>
                <a:gd name="T42" fmla="*/ 0 w 187"/>
                <a:gd name="T43" fmla="*/ 6 h 428"/>
                <a:gd name="T44" fmla="*/ 0 w 187"/>
                <a:gd name="T45" fmla="*/ 7 h 428"/>
                <a:gd name="T46" fmla="*/ 0 w 187"/>
                <a:gd name="T47" fmla="*/ 7 h 428"/>
                <a:gd name="T48" fmla="*/ 0 w 187"/>
                <a:gd name="T49" fmla="*/ 7 h 428"/>
                <a:gd name="T50" fmla="*/ 0 w 187"/>
                <a:gd name="T51" fmla="*/ 7 h 428"/>
                <a:gd name="T52" fmla="*/ 0 w 187"/>
                <a:gd name="T53" fmla="*/ 6 h 428"/>
                <a:gd name="T54" fmla="*/ 1 w 187"/>
                <a:gd name="T55" fmla="*/ 6 h 428"/>
                <a:gd name="T56" fmla="*/ 1 w 187"/>
                <a:gd name="T57" fmla="*/ 6 h 428"/>
                <a:gd name="T58" fmla="*/ 1 w 187"/>
                <a:gd name="T59" fmla="*/ 5 h 428"/>
                <a:gd name="T60" fmla="*/ 1 w 187"/>
                <a:gd name="T61" fmla="*/ 5 h 428"/>
                <a:gd name="T62" fmla="*/ 1 w 187"/>
                <a:gd name="T63" fmla="*/ 5 h 428"/>
                <a:gd name="T64" fmla="*/ 1 w 187"/>
                <a:gd name="T65" fmla="*/ 5 h 428"/>
                <a:gd name="T66" fmla="*/ 1 w 187"/>
                <a:gd name="T67" fmla="*/ 5 h 428"/>
                <a:gd name="T68" fmla="*/ 1 w 187"/>
                <a:gd name="T69" fmla="*/ 3 h 428"/>
                <a:gd name="T70" fmla="*/ 1 w 187"/>
                <a:gd name="T71" fmla="*/ 3 h 428"/>
                <a:gd name="T72" fmla="*/ 1 w 187"/>
                <a:gd name="T73" fmla="*/ 3 h 428"/>
                <a:gd name="T74" fmla="*/ 2 w 187"/>
                <a:gd name="T75" fmla="*/ 3 h 428"/>
                <a:gd name="T76" fmla="*/ 2 w 187"/>
                <a:gd name="T77" fmla="*/ 3 h 428"/>
                <a:gd name="T78" fmla="*/ 2 w 187"/>
                <a:gd name="T79" fmla="*/ 3 h 428"/>
                <a:gd name="T80" fmla="*/ 2 w 187"/>
                <a:gd name="T81" fmla="*/ 3 h 428"/>
                <a:gd name="T82" fmla="*/ 2 w 187"/>
                <a:gd name="T83" fmla="*/ 3 h 428"/>
                <a:gd name="T84" fmla="*/ 2 w 187"/>
                <a:gd name="T85" fmla="*/ 2 h 428"/>
                <a:gd name="T86" fmla="*/ 2 w 187"/>
                <a:gd name="T87" fmla="*/ 2 h 428"/>
                <a:gd name="T88" fmla="*/ 2 w 187"/>
                <a:gd name="T89" fmla="*/ 2 h 428"/>
                <a:gd name="T90" fmla="*/ 2 w 187"/>
                <a:gd name="T91" fmla="*/ 1 h 428"/>
                <a:gd name="T92" fmla="*/ 2 w 187"/>
                <a:gd name="T93" fmla="*/ 1 h 428"/>
                <a:gd name="T94" fmla="*/ 2 w 187"/>
                <a:gd name="T95" fmla="*/ 1 h 428"/>
                <a:gd name="T96" fmla="*/ 2 w 187"/>
                <a:gd name="T97" fmla="*/ 1 h 428"/>
                <a:gd name="T98" fmla="*/ 2 w 187"/>
                <a:gd name="T99" fmla="*/ 0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428"/>
                <a:gd name="T152" fmla="*/ 187 w 187"/>
                <a:gd name="T153" fmla="*/ 428 h 4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428">
                  <a:moveTo>
                    <a:pt x="151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9" y="13"/>
                  </a:lnTo>
                  <a:lnTo>
                    <a:pt x="145" y="23"/>
                  </a:lnTo>
                  <a:lnTo>
                    <a:pt x="143" y="28"/>
                  </a:lnTo>
                  <a:lnTo>
                    <a:pt x="141" y="36"/>
                  </a:lnTo>
                  <a:lnTo>
                    <a:pt x="139" y="42"/>
                  </a:lnTo>
                  <a:lnTo>
                    <a:pt x="137" y="53"/>
                  </a:lnTo>
                  <a:lnTo>
                    <a:pt x="133" y="61"/>
                  </a:lnTo>
                  <a:lnTo>
                    <a:pt x="132" y="72"/>
                  </a:lnTo>
                  <a:lnTo>
                    <a:pt x="130" y="76"/>
                  </a:lnTo>
                  <a:lnTo>
                    <a:pt x="128" y="84"/>
                  </a:lnTo>
                  <a:lnTo>
                    <a:pt x="126" y="89"/>
                  </a:lnTo>
                  <a:lnTo>
                    <a:pt x="126" y="97"/>
                  </a:lnTo>
                  <a:lnTo>
                    <a:pt x="122" y="103"/>
                  </a:lnTo>
                  <a:lnTo>
                    <a:pt x="120" y="108"/>
                  </a:lnTo>
                  <a:lnTo>
                    <a:pt x="116" y="116"/>
                  </a:lnTo>
                  <a:lnTo>
                    <a:pt x="116" y="124"/>
                  </a:lnTo>
                  <a:lnTo>
                    <a:pt x="113" y="129"/>
                  </a:lnTo>
                  <a:lnTo>
                    <a:pt x="111" y="137"/>
                  </a:lnTo>
                  <a:lnTo>
                    <a:pt x="107" y="146"/>
                  </a:lnTo>
                  <a:lnTo>
                    <a:pt x="107" y="154"/>
                  </a:lnTo>
                  <a:lnTo>
                    <a:pt x="103" y="162"/>
                  </a:lnTo>
                  <a:lnTo>
                    <a:pt x="99" y="171"/>
                  </a:lnTo>
                  <a:lnTo>
                    <a:pt x="95" y="179"/>
                  </a:lnTo>
                  <a:lnTo>
                    <a:pt x="94" y="190"/>
                  </a:lnTo>
                  <a:lnTo>
                    <a:pt x="90" y="198"/>
                  </a:lnTo>
                  <a:lnTo>
                    <a:pt x="86" y="207"/>
                  </a:lnTo>
                  <a:lnTo>
                    <a:pt x="82" y="219"/>
                  </a:lnTo>
                  <a:lnTo>
                    <a:pt x="80" y="228"/>
                  </a:lnTo>
                  <a:lnTo>
                    <a:pt x="76" y="238"/>
                  </a:lnTo>
                  <a:lnTo>
                    <a:pt x="71" y="249"/>
                  </a:lnTo>
                  <a:lnTo>
                    <a:pt x="67" y="258"/>
                  </a:lnTo>
                  <a:lnTo>
                    <a:pt x="63" y="272"/>
                  </a:lnTo>
                  <a:lnTo>
                    <a:pt x="57" y="281"/>
                  </a:lnTo>
                  <a:lnTo>
                    <a:pt x="54" y="293"/>
                  </a:lnTo>
                  <a:lnTo>
                    <a:pt x="48" y="306"/>
                  </a:lnTo>
                  <a:lnTo>
                    <a:pt x="44" y="317"/>
                  </a:lnTo>
                  <a:lnTo>
                    <a:pt x="38" y="331"/>
                  </a:lnTo>
                  <a:lnTo>
                    <a:pt x="35" y="344"/>
                  </a:lnTo>
                  <a:lnTo>
                    <a:pt x="29" y="355"/>
                  </a:lnTo>
                  <a:lnTo>
                    <a:pt x="23" y="371"/>
                  </a:lnTo>
                  <a:lnTo>
                    <a:pt x="17" y="384"/>
                  </a:lnTo>
                  <a:lnTo>
                    <a:pt x="12" y="397"/>
                  </a:lnTo>
                  <a:lnTo>
                    <a:pt x="6" y="412"/>
                  </a:lnTo>
                  <a:lnTo>
                    <a:pt x="0" y="428"/>
                  </a:lnTo>
                  <a:lnTo>
                    <a:pt x="44" y="416"/>
                  </a:lnTo>
                  <a:lnTo>
                    <a:pt x="44" y="412"/>
                  </a:lnTo>
                  <a:lnTo>
                    <a:pt x="48" y="407"/>
                  </a:lnTo>
                  <a:lnTo>
                    <a:pt x="52" y="399"/>
                  </a:lnTo>
                  <a:lnTo>
                    <a:pt x="54" y="393"/>
                  </a:lnTo>
                  <a:lnTo>
                    <a:pt x="57" y="384"/>
                  </a:lnTo>
                  <a:lnTo>
                    <a:pt x="61" y="378"/>
                  </a:lnTo>
                  <a:lnTo>
                    <a:pt x="65" y="367"/>
                  </a:lnTo>
                  <a:lnTo>
                    <a:pt x="69" y="355"/>
                  </a:lnTo>
                  <a:lnTo>
                    <a:pt x="73" y="344"/>
                  </a:lnTo>
                  <a:lnTo>
                    <a:pt x="78" y="335"/>
                  </a:lnTo>
                  <a:lnTo>
                    <a:pt x="82" y="327"/>
                  </a:lnTo>
                  <a:lnTo>
                    <a:pt x="84" y="319"/>
                  </a:lnTo>
                  <a:lnTo>
                    <a:pt x="86" y="312"/>
                  </a:lnTo>
                  <a:lnTo>
                    <a:pt x="90" y="306"/>
                  </a:lnTo>
                  <a:lnTo>
                    <a:pt x="92" y="298"/>
                  </a:lnTo>
                  <a:lnTo>
                    <a:pt x="95" y="293"/>
                  </a:lnTo>
                  <a:lnTo>
                    <a:pt x="99" y="285"/>
                  </a:lnTo>
                  <a:lnTo>
                    <a:pt x="103" y="279"/>
                  </a:lnTo>
                  <a:lnTo>
                    <a:pt x="105" y="272"/>
                  </a:lnTo>
                  <a:lnTo>
                    <a:pt x="107" y="262"/>
                  </a:lnTo>
                  <a:lnTo>
                    <a:pt x="111" y="255"/>
                  </a:lnTo>
                  <a:lnTo>
                    <a:pt x="114" y="247"/>
                  </a:lnTo>
                  <a:lnTo>
                    <a:pt x="116" y="239"/>
                  </a:lnTo>
                  <a:lnTo>
                    <a:pt x="120" y="232"/>
                  </a:lnTo>
                  <a:lnTo>
                    <a:pt x="122" y="224"/>
                  </a:lnTo>
                  <a:lnTo>
                    <a:pt x="126" y="217"/>
                  </a:lnTo>
                  <a:lnTo>
                    <a:pt x="128" y="207"/>
                  </a:lnTo>
                  <a:lnTo>
                    <a:pt x="132" y="200"/>
                  </a:lnTo>
                  <a:lnTo>
                    <a:pt x="133" y="190"/>
                  </a:lnTo>
                  <a:lnTo>
                    <a:pt x="137" y="182"/>
                  </a:lnTo>
                  <a:lnTo>
                    <a:pt x="139" y="173"/>
                  </a:lnTo>
                  <a:lnTo>
                    <a:pt x="143" y="165"/>
                  </a:lnTo>
                  <a:lnTo>
                    <a:pt x="145" y="156"/>
                  </a:lnTo>
                  <a:lnTo>
                    <a:pt x="149" y="148"/>
                  </a:lnTo>
                  <a:lnTo>
                    <a:pt x="151" y="139"/>
                  </a:lnTo>
                  <a:lnTo>
                    <a:pt x="154" y="131"/>
                  </a:lnTo>
                  <a:lnTo>
                    <a:pt x="156" y="122"/>
                  </a:lnTo>
                  <a:lnTo>
                    <a:pt x="158" y="114"/>
                  </a:lnTo>
                  <a:lnTo>
                    <a:pt x="160" y="104"/>
                  </a:lnTo>
                  <a:lnTo>
                    <a:pt x="164" y="97"/>
                  </a:lnTo>
                  <a:lnTo>
                    <a:pt x="166" y="87"/>
                  </a:lnTo>
                  <a:lnTo>
                    <a:pt x="170" y="80"/>
                  </a:lnTo>
                  <a:lnTo>
                    <a:pt x="170" y="70"/>
                  </a:lnTo>
                  <a:lnTo>
                    <a:pt x="173" y="63"/>
                  </a:lnTo>
                  <a:lnTo>
                    <a:pt x="175" y="53"/>
                  </a:lnTo>
                  <a:lnTo>
                    <a:pt x="179" y="46"/>
                  </a:lnTo>
                  <a:lnTo>
                    <a:pt x="179" y="38"/>
                  </a:lnTo>
                  <a:lnTo>
                    <a:pt x="183" y="28"/>
                  </a:lnTo>
                  <a:lnTo>
                    <a:pt x="185" y="21"/>
                  </a:lnTo>
                  <a:lnTo>
                    <a:pt x="187" y="1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82" name="Freeform 436"/>
            <p:cNvSpPr>
              <a:spLocks/>
            </p:cNvSpPr>
            <p:nvPr/>
          </p:nvSpPr>
          <p:spPr bwMode="auto">
            <a:xfrm>
              <a:off x="2785" y="3379"/>
              <a:ext cx="84" cy="199"/>
            </a:xfrm>
            <a:custGeom>
              <a:avLst/>
              <a:gdLst>
                <a:gd name="T0" fmla="*/ 3 w 167"/>
                <a:gd name="T1" fmla="*/ 1 h 397"/>
                <a:gd name="T2" fmla="*/ 2 w 167"/>
                <a:gd name="T3" fmla="*/ 1 h 397"/>
                <a:gd name="T4" fmla="*/ 2 w 167"/>
                <a:gd name="T5" fmla="*/ 1 h 397"/>
                <a:gd name="T6" fmla="*/ 2 w 167"/>
                <a:gd name="T7" fmla="*/ 1 h 397"/>
                <a:gd name="T8" fmla="*/ 2 w 167"/>
                <a:gd name="T9" fmla="*/ 2 h 397"/>
                <a:gd name="T10" fmla="*/ 2 w 167"/>
                <a:gd name="T11" fmla="*/ 2 h 397"/>
                <a:gd name="T12" fmla="*/ 2 w 167"/>
                <a:gd name="T13" fmla="*/ 2 h 397"/>
                <a:gd name="T14" fmla="*/ 2 w 167"/>
                <a:gd name="T15" fmla="*/ 2 h 397"/>
                <a:gd name="T16" fmla="*/ 2 w 167"/>
                <a:gd name="T17" fmla="*/ 2 h 397"/>
                <a:gd name="T18" fmla="*/ 2 w 167"/>
                <a:gd name="T19" fmla="*/ 3 h 397"/>
                <a:gd name="T20" fmla="*/ 2 w 167"/>
                <a:gd name="T21" fmla="*/ 3 h 397"/>
                <a:gd name="T22" fmla="*/ 2 w 167"/>
                <a:gd name="T23" fmla="*/ 3 h 397"/>
                <a:gd name="T24" fmla="*/ 1 w 167"/>
                <a:gd name="T25" fmla="*/ 3 h 397"/>
                <a:gd name="T26" fmla="*/ 1 w 167"/>
                <a:gd name="T27" fmla="*/ 4 h 397"/>
                <a:gd name="T28" fmla="*/ 1 w 167"/>
                <a:gd name="T29" fmla="*/ 4 h 397"/>
                <a:gd name="T30" fmla="*/ 1 w 167"/>
                <a:gd name="T31" fmla="*/ 4 h 397"/>
                <a:gd name="T32" fmla="*/ 1 w 167"/>
                <a:gd name="T33" fmla="*/ 4 h 397"/>
                <a:gd name="T34" fmla="*/ 1 w 167"/>
                <a:gd name="T35" fmla="*/ 5 h 397"/>
                <a:gd name="T36" fmla="*/ 1 w 167"/>
                <a:gd name="T37" fmla="*/ 5 h 397"/>
                <a:gd name="T38" fmla="*/ 1 w 167"/>
                <a:gd name="T39" fmla="*/ 5 h 397"/>
                <a:gd name="T40" fmla="*/ 1 w 167"/>
                <a:gd name="T41" fmla="*/ 5 h 397"/>
                <a:gd name="T42" fmla="*/ 1 w 167"/>
                <a:gd name="T43" fmla="*/ 6 h 397"/>
                <a:gd name="T44" fmla="*/ 1 w 167"/>
                <a:gd name="T45" fmla="*/ 6 h 397"/>
                <a:gd name="T46" fmla="*/ 1 w 167"/>
                <a:gd name="T47" fmla="*/ 6 h 397"/>
                <a:gd name="T48" fmla="*/ 0 w 167"/>
                <a:gd name="T49" fmla="*/ 6 h 397"/>
                <a:gd name="T50" fmla="*/ 1 w 167"/>
                <a:gd name="T51" fmla="*/ 7 h 397"/>
                <a:gd name="T52" fmla="*/ 1 w 167"/>
                <a:gd name="T53" fmla="*/ 7 h 397"/>
                <a:gd name="T54" fmla="*/ 1 w 167"/>
                <a:gd name="T55" fmla="*/ 6 h 397"/>
                <a:gd name="T56" fmla="*/ 1 w 167"/>
                <a:gd name="T57" fmla="*/ 6 h 397"/>
                <a:gd name="T58" fmla="*/ 1 w 167"/>
                <a:gd name="T59" fmla="*/ 6 h 397"/>
                <a:gd name="T60" fmla="*/ 1 w 167"/>
                <a:gd name="T61" fmla="*/ 5 h 397"/>
                <a:gd name="T62" fmla="*/ 1 w 167"/>
                <a:gd name="T63" fmla="*/ 5 h 397"/>
                <a:gd name="T64" fmla="*/ 1 w 167"/>
                <a:gd name="T65" fmla="*/ 5 h 397"/>
                <a:gd name="T66" fmla="*/ 2 w 167"/>
                <a:gd name="T67" fmla="*/ 5 h 397"/>
                <a:gd name="T68" fmla="*/ 2 w 167"/>
                <a:gd name="T69" fmla="*/ 5 h 397"/>
                <a:gd name="T70" fmla="*/ 2 w 167"/>
                <a:gd name="T71" fmla="*/ 4 h 397"/>
                <a:gd name="T72" fmla="*/ 2 w 167"/>
                <a:gd name="T73" fmla="*/ 4 h 397"/>
                <a:gd name="T74" fmla="*/ 2 w 167"/>
                <a:gd name="T75" fmla="*/ 4 h 397"/>
                <a:gd name="T76" fmla="*/ 2 w 167"/>
                <a:gd name="T77" fmla="*/ 4 h 397"/>
                <a:gd name="T78" fmla="*/ 2 w 167"/>
                <a:gd name="T79" fmla="*/ 3 h 397"/>
                <a:gd name="T80" fmla="*/ 2 w 167"/>
                <a:gd name="T81" fmla="*/ 3 h 397"/>
                <a:gd name="T82" fmla="*/ 2 w 167"/>
                <a:gd name="T83" fmla="*/ 3 h 397"/>
                <a:gd name="T84" fmla="*/ 2 w 167"/>
                <a:gd name="T85" fmla="*/ 3 h 397"/>
                <a:gd name="T86" fmla="*/ 2 w 167"/>
                <a:gd name="T87" fmla="*/ 2 h 397"/>
                <a:gd name="T88" fmla="*/ 2 w 167"/>
                <a:gd name="T89" fmla="*/ 2 h 397"/>
                <a:gd name="T90" fmla="*/ 3 w 167"/>
                <a:gd name="T91" fmla="*/ 2 h 397"/>
                <a:gd name="T92" fmla="*/ 3 w 167"/>
                <a:gd name="T93" fmla="*/ 2 h 397"/>
                <a:gd name="T94" fmla="*/ 3 w 167"/>
                <a:gd name="T95" fmla="*/ 1 h 397"/>
                <a:gd name="T96" fmla="*/ 3 w 167"/>
                <a:gd name="T97" fmla="*/ 1 h 397"/>
                <a:gd name="T98" fmla="*/ 3 w 167"/>
                <a:gd name="T99" fmla="*/ 1 h 397"/>
                <a:gd name="T100" fmla="*/ 3 w 167"/>
                <a:gd name="T101" fmla="*/ 1 h 397"/>
                <a:gd name="T102" fmla="*/ 3 w 167"/>
                <a:gd name="T103" fmla="*/ 0 h 3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"/>
                <a:gd name="T157" fmla="*/ 0 h 397"/>
                <a:gd name="T158" fmla="*/ 167 w 167"/>
                <a:gd name="T159" fmla="*/ 397 h 3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" h="397">
                  <a:moveTo>
                    <a:pt x="137" y="0"/>
                  </a:moveTo>
                  <a:lnTo>
                    <a:pt x="133" y="2"/>
                  </a:lnTo>
                  <a:lnTo>
                    <a:pt x="131" y="13"/>
                  </a:lnTo>
                  <a:lnTo>
                    <a:pt x="127" y="19"/>
                  </a:lnTo>
                  <a:lnTo>
                    <a:pt x="124" y="27"/>
                  </a:lnTo>
                  <a:lnTo>
                    <a:pt x="120" y="36"/>
                  </a:lnTo>
                  <a:lnTo>
                    <a:pt x="116" y="47"/>
                  </a:lnTo>
                  <a:lnTo>
                    <a:pt x="112" y="53"/>
                  </a:lnTo>
                  <a:lnTo>
                    <a:pt x="110" y="59"/>
                  </a:lnTo>
                  <a:lnTo>
                    <a:pt x="108" y="66"/>
                  </a:lnTo>
                  <a:lnTo>
                    <a:pt x="106" y="72"/>
                  </a:lnTo>
                  <a:lnTo>
                    <a:pt x="103" y="80"/>
                  </a:lnTo>
                  <a:lnTo>
                    <a:pt x="101" y="86"/>
                  </a:lnTo>
                  <a:lnTo>
                    <a:pt x="99" y="93"/>
                  </a:lnTo>
                  <a:lnTo>
                    <a:pt x="97" y="101"/>
                  </a:lnTo>
                  <a:lnTo>
                    <a:pt x="93" y="108"/>
                  </a:lnTo>
                  <a:lnTo>
                    <a:pt x="89" y="116"/>
                  </a:lnTo>
                  <a:lnTo>
                    <a:pt x="87" y="124"/>
                  </a:lnTo>
                  <a:lnTo>
                    <a:pt x="84" y="131"/>
                  </a:lnTo>
                  <a:lnTo>
                    <a:pt x="82" y="139"/>
                  </a:lnTo>
                  <a:lnTo>
                    <a:pt x="78" y="148"/>
                  </a:lnTo>
                  <a:lnTo>
                    <a:pt x="74" y="156"/>
                  </a:lnTo>
                  <a:lnTo>
                    <a:pt x="72" y="165"/>
                  </a:lnTo>
                  <a:lnTo>
                    <a:pt x="68" y="173"/>
                  </a:lnTo>
                  <a:lnTo>
                    <a:pt x="65" y="181"/>
                  </a:lnTo>
                  <a:lnTo>
                    <a:pt x="63" y="188"/>
                  </a:lnTo>
                  <a:lnTo>
                    <a:pt x="59" y="198"/>
                  </a:lnTo>
                  <a:lnTo>
                    <a:pt x="55" y="205"/>
                  </a:lnTo>
                  <a:lnTo>
                    <a:pt x="53" y="215"/>
                  </a:lnTo>
                  <a:lnTo>
                    <a:pt x="49" y="222"/>
                  </a:lnTo>
                  <a:lnTo>
                    <a:pt x="47" y="232"/>
                  </a:lnTo>
                  <a:lnTo>
                    <a:pt x="44" y="239"/>
                  </a:lnTo>
                  <a:lnTo>
                    <a:pt x="40" y="247"/>
                  </a:lnTo>
                  <a:lnTo>
                    <a:pt x="38" y="255"/>
                  </a:lnTo>
                  <a:lnTo>
                    <a:pt x="36" y="264"/>
                  </a:lnTo>
                  <a:lnTo>
                    <a:pt x="32" y="272"/>
                  </a:lnTo>
                  <a:lnTo>
                    <a:pt x="30" y="279"/>
                  </a:lnTo>
                  <a:lnTo>
                    <a:pt x="28" y="289"/>
                  </a:lnTo>
                  <a:lnTo>
                    <a:pt x="27" y="297"/>
                  </a:lnTo>
                  <a:lnTo>
                    <a:pt x="23" y="304"/>
                  </a:lnTo>
                  <a:lnTo>
                    <a:pt x="21" y="312"/>
                  </a:lnTo>
                  <a:lnTo>
                    <a:pt x="19" y="317"/>
                  </a:lnTo>
                  <a:lnTo>
                    <a:pt x="15" y="325"/>
                  </a:lnTo>
                  <a:lnTo>
                    <a:pt x="13" y="331"/>
                  </a:lnTo>
                  <a:lnTo>
                    <a:pt x="11" y="338"/>
                  </a:lnTo>
                  <a:lnTo>
                    <a:pt x="9" y="346"/>
                  </a:lnTo>
                  <a:lnTo>
                    <a:pt x="9" y="352"/>
                  </a:lnTo>
                  <a:lnTo>
                    <a:pt x="6" y="363"/>
                  </a:lnTo>
                  <a:lnTo>
                    <a:pt x="2" y="374"/>
                  </a:lnTo>
                  <a:lnTo>
                    <a:pt x="0" y="384"/>
                  </a:lnTo>
                  <a:lnTo>
                    <a:pt x="0" y="393"/>
                  </a:lnTo>
                  <a:lnTo>
                    <a:pt x="30" y="397"/>
                  </a:lnTo>
                  <a:lnTo>
                    <a:pt x="30" y="393"/>
                  </a:lnTo>
                  <a:lnTo>
                    <a:pt x="34" y="386"/>
                  </a:lnTo>
                  <a:lnTo>
                    <a:pt x="34" y="380"/>
                  </a:lnTo>
                  <a:lnTo>
                    <a:pt x="36" y="373"/>
                  </a:lnTo>
                  <a:lnTo>
                    <a:pt x="38" y="365"/>
                  </a:lnTo>
                  <a:lnTo>
                    <a:pt x="42" y="357"/>
                  </a:lnTo>
                  <a:lnTo>
                    <a:pt x="44" y="346"/>
                  </a:lnTo>
                  <a:lnTo>
                    <a:pt x="47" y="336"/>
                  </a:lnTo>
                  <a:lnTo>
                    <a:pt x="51" y="325"/>
                  </a:lnTo>
                  <a:lnTo>
                    <a:pt x="55" y="314"/>
                  </a:lnTo>
                  <a:lnTo>
                    <a:pt x="57" y="306"/>
                  </a:lnTo>
                  <a:lnTo>
                    <a:pt x="59" y="300"/>
                  </a:lnTo>
                  <a:lnTo>
                    <a:pt x="61" y="293"/>
                  </a:lnTo>
                  <a:lnTo>
                    <a:pt x="63" y="287"/>
                  </a:lnTo>
                  <a:lnTo>
                    <a:pt x="65" y="279"/>
                  </a:lnTo>
                  <a:lnTo>
                    <a:pt x="68" y="274"/>
                  </a:lnTo>
                  <a:lnTo>
                    <a:pt x="70" y="266"/>
                  </a:lnTo>
                  <a:lnTo>
                    <a:pt x="74" y="260"/>
                  </a:lnTo>
                  <a:lnTo>
                    <a:pt x="74" y="251"/>
                  </a:lnTo>
                  <a:lnTo>
                    <a:pt x="78" y="245"/>
                  </a:lnTo>
                  <a:lnTo>
                    <a:pt x="80" y="236"/>
                  </a:lnTo>
                  <a:lnTo>
                    <a:pt x="82" y="230"/>
                  </a:lnTo>
                  <a:lnTo>
                    <a:pt x="84" y="220"/>
                  </a:lnTo>
                  <a:lnTo>
                    <a:pt x="87" y="215"/>
                  </a:lnTo>
                  <a:lnTo>
                    <a:pt x="89" y="205"/>
                  </a:lnTo>
                  <a:lnTo>
                    <a:pt x="93" y="198"/>
                  </a:lnTo>
                  <a:lnTo>
                    <a:pt x="95" y="190"/>
                  </a:lnTo>
                  <a:lnTo>
                    <a:pt x="97" y="182"/>
                  </a:lnTo>
                  <a:lnTo>
                    <a:pt x="101" y="173"/>
                  </a:lnTo>
                  <a:lnTo>
                    <a:pt x="104" y="167"/>
                  </a:lnTo>
                  <a:lnTo>
                    <a:pt x="106" y="158"/>
                  </a:lnTo>
                  <a:lnTo>
                    <a:pt x="108" y="150"/>
                  </a:lnTo>
                  <a:lnTo>
                    <a:pt x="112" y="143"/>
                  </a:lnTo>
                  <a:lnTo>
                    <a:pt x="116" y="135"/>
                  </a:lnTo>
                  <a:lnTo>
                    <a:pt x="118" y="125"/>
                  </a:lnTo>
                  <a:lnTo>
                    <a:pt x="122" y="118"/>
                  </a:lnTo>
                  <a:lnTo>
                    <a:pt x="125" y="110"/>
                  </a:lnTo>
                  <a:lnTo>
                    <a:pt x="127" y="103"/>
                  </a:lnTo>
                  <a:lnTo>
                    <a:pt x="131" y="95"/>
                  </a:lnTo>
                  <a:lnTo>
                    <a:pt x="133" y="86"/>
                  </a:lnTo>
                  <a:lnTo>
                    <a:pt x="137" y="80"/>
                  </a:lnTo>
                  <a:lnTo>
                    <a:pt x="141" y="72"/>
                  </a:lnTo>
                  <a:lnTo>
                    <a:pt x="143" y="63"/>
                  </a:lnTo>
                  <a:lnTo>
                    <a:pt x="146" y="57"/>
                  </a:lnTo>
                  <a:lnTo>
                    <a:pt x="150" y="47"/>
                  </a:lnTo>
                  <a:lnTo>
                    <a:pt x="152" y="42"/>
                  </a:lnTo>
                  <a:lnTo>
                    <a:pt x="156" y="34"/>
                  </a:lnTo>
                  <a:lnTo>
                    <a:pt x="160" y="27"/>
                  </a:lnTo>
                  <a:lnTo>
                    <a:pt x="163" y="19"/>
                  </a:lnTo>
                  <a:lnTo>
                    <a:pt x="167" y="1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83" name="Freeform 437"/>
            <p:cNvSpPr>
              <a:spLocks/>
            </p:cNvSpPr>
            <p:nvPr/>
          </p:nvSpPr>
          <p:spPr bwMode="auto">
            <a:xfrm>
              <a:off x="2781" y="3464"/>
              <a:ext cx="217" cy="141"/>
            </a:xfrm>
            <a:custGeom>
              <a:avLst/>
              <a:gdLst>
                <a:gd name="T0" fmla="*/ 0 w 434"/>
                <a:gd name="T1" fmla="*/ 4 h 281"/>
                <a:gd name="T2" fmla="*/ 0 w 434"/>
                <a:gd name="T3" fmla="*/ 4 h 281"/>
                <a:gd name="T4" fmla="*/ 1 w 434"/>
                <a:gd name="T5" fmla="*/ 4 h 281"/>
                <a:gd name="T6" fmla="*/ 1 w 434"/>
                <a:gd name="T7" fmla="*/ 4 h 281"/>
                <a:gd name="T8" fmla="*/ 1 w 434"/>
                <a:gd name="T9" fmla="*/ 4 h 281"/>
                <a:gd name="T10" fmla="*/ 1 w 434"/>
                <a:gd name="T11" fmla="*/ 4 h 281"/>
                <a:gd name="T12" fmla="*/ 1 w 434"/>
                <a:gd name="T13" fmla="*/ 4 h 281"/>
                <a:gd name="T14" fmla="*/ 1 w 434"/>
                <a:gd name="T15" fmla="*/ 4 h 281"/>
                <a:gd name="T16" fmla="*/ 1 w 434"/>
                <a:gd name="T17" fmla="*/ 4 h 281"/>
                <a:gd name="T18" fmla="*/ 1 w 434"/>
                <a:gd name="T19" fmla="*/ 4 h 281"/>
                <a:gd name="T20" fmla="*/ 2 w 434"/>
                <a:gd name="T21" fmla="*/ 4 h 281"/>
                <a:gd name="T22" fmla="*/ 2 w 434"/>
                <a:gd name="T23" fmla="*/ 4 h 281"/>
                <a:gd name="T24" fmla="*/ 2 w 434"/>
                <a:gd name="T25" fmla="*/ 3 h 281"/>
                <a:gd name="T26" fmla="*/ 2 w 434"/>
                <a:gd name="T27" fmla="*/ 3 h 281"/>
                <a:gd name="T28" fmla="*/ 2 w 434"/>
                <a:gd name="T29" fmla="*/ 3 h 281"/>
                <a:gd name="T30" fmla="*/ 2 w 434"/>
                <a:gd name="T31" fmla="*/ 3 h 281"/>
                <a:gd name="T32" fmla="*/ 2 w 434"/>
                <a:gd name="T33" fmla="*/ 3 h 281"/>
                <a:gd name="T34" fmla="*/ 2 w 434"/>
                <a:gd name="T35" fmla="*/ 3 h 281"/>
                <a:gd name="T36" fmla="*/ 3 w 434"/>
                <a:gd name="T37" fmla="*/ 3 h 281"/>
                <a:gd name="T38" fmla="*/ 3 w 434"/>
                <a:gd name="T39" fmla="*/ 3 h 281"/>
                <a:gd name="T40" fmla="*/ 3 w 434"/>
                <a:gd name="T41" fmla="*/ 3 h 281"/>
                <a:gd name="T42" fmla="*/ 3 w 434"/>
                <a:gd name="T43" fmla="*/ 3 h 281"/>
                <a:gd name="T44" fmla="*/ 3 w 434"/>
                <a:gd name="T45" fmla="*/ 3 h 281"/>
                <a:gd name="T46" fmla="*/ 3 w 434"/>
                <a:gd name="T47" fmla="*/ 3 h 281"/>
                <a:gd name="T48" fmla="*/ 3 w 434"/>
                <a:gd name="T49" fmla="*/ 2 h 281"/>
                <a:gd name="T50" fmla="*/ 3 w 434"/>
                <a:gd name="T51" fmla="*/ 2 h 281"/>
                <a:gd name="T52" fmla="*/ 3 w 434"/>
                <a:gd name="T53" fmla="*/ 2 h 281"/>
                <a:gd name="T54" fmla="*/ 3 w 434"/>
                <a:gd name="T55" fmla="*/ 2 h 281"/>
                <a:gd name="T56" fmla="*/ 3 w 434"/>
                <a:gd name="T57" fmla="*/ 2 h 281"/>
                <a:gd name="T58" fmla="*/ 3 w 434"/>
                <a:gd name="T59" fmla="*/ 2 h 281"/>
                <a:gd name="T60" fmla="*/ 3 w 434"/>
                <a:gd name="T61" fmla="*/ 2 h 281"/>
                <a:gd name="T62" fmla="*/ 3 w 434"/>
                <a:gd name="T63" fmla="*/ 2 h 281"/>
                <a:gd name="T64" fmla="*/ 5 w 434"/>
                <a:gd name="T65" fmla="*/ 2 h 281"/>
                <a:gd name="T66" fmla="*/ 5 w 434"/>
                <a:gd name="T67" fmla="*/ 2 h 281"/>
                <a:gd name="T68" fmla="*/ 5 w 434"/>
                <a:gd name="T69" fmla="*/ 2 h 281"/>
                <a:gd name="T70" fmla="*/ 5 w 434"/>
                <a:gd name="T71" fmla="*/ 2 h 281"/>
                <a:gd name="T72" fmla="*/ 5 w 434"/>
                <a:gd name="T73" fmla="*/ 1 h 281"/>
                <a:gd name="T74" fmla="*/ 5 w 434"/>
                <a:gd name="T75" fmla="*/ 1 h 281"/>
                <a:gd name="T76" fmla="*/ 5 w 434"/>
                <a:gd name="T77" fmla="*/ 1 h 281"/>
                <a:gd name="T78" fmla="*/ 6 w 434"/>
                <a:gd name="T79" fmla="*/ 1 h 281"/>
                <a:gd name="T80" fmla="*/ 6 w 434"/>
                <a:gd name="T81" fmla="*/ 1 h 281"/>
                <a:gd name="T82" fmla="*/ 6 w 434"/>
                <a:gd name="T83" fmla="*/ 1 h 281"/>
                <a:gd name="T84" fmla="*/ 6 w 434"/>
                <a:gd name="T85" fmla="*/ 1 h 281"/>
                <a:gd name="T86" fmla="*/ 6 w 434"/>
                <a:gd name="T87" fmla="*/ 1 h 281"/>
                <a:gd name="T88" fmla="*/ 6 w 434"/>
                <a:gd name="T89" fmla="*/ 1 h 281"/>
                <a:gd name="T90" fmla="*/ 6 w 434"/>
                <a:gd name="T91" fmla="*/ 1 h 281"/>
                <a:gd name="T92" fmla="*/ 6 w 434"/>
                <a:gd name="T93" fmla="*/ 1 h 281"/>
                <a:gd name="T94" fmla="*/ 6 w 434"/>
                <a:gd name="T95" fmla="*/ 1 h 281"/>
                <a:gd name="T96" fmla="*/ 7 w 434"/>
                <a:gd name="T97" fmla="*/ 1 h 281"/>
                <a:gd name="T98" fmla="*/ 7 w 434"/>
                <a:gd name="T99" fmla="*/ 1 h 281"/>
                <a:gd name="T100" fmla="*/ 7 w 434"/>
                <a:gd name="T101" fmla="*/ 1 h 281"/>
                <a:gd name="T102" fmla="*/ 7 w 434"/>
                <a:gd name="T103" fmla="*/ 0 h 281"/>
                <a:gd name="T104" fmla="*/ 7 w 434"/>
                <a:gd name="T105" fmla="*/ 0 h 281"/>
                <a:gd name="T106" fmla="*/ 7 w 434"/>
                <a:gd name="T107" fmla="*/ 1 h 281"/>
                <a:gd name="T108" fmla="*/ 0 w 434"/>
                <a:gd name="T109" fmla="*/ 5 h 281"/>
                <a:gd name="T110" fmla="*/ 0 w 434"/>
                <a:gd name="T111" fmla="*/ 4 h 281"/>
                <a:gd name="T112" fmla="*/ 0 w 434"/>
                <a:gd name="T113" fmla="*/ 4 h 2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4"/>
                <a:gd name="T172" fmla="*/ 0 h 281"/>
                <a:gd name="T173" fmla="*/ 434 w 434"/>
                <a:gd name="T174" fmla="*/ 281 h 2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4" h="281">
                  <a:moveTo>
                    <a:pt x="0" y="249"/>
                  </a:moveTo>
                  <a:lnTo>
                    <a:pt x="0" y="245"/>
                  </a:lnTo>
                  <a:lnTo>
                    <a:pt x="6" y="242"/>
                  </a:lnTo>
                  <a:lnTo>
                    <a:pt x="12" y="236"/>
                  </a:lnTo>
                  <a:lnTo>
                    <a:pt x="21" y="230"/>
                  </a:lnTo>
                  <a:lnTo>
                    <a:pt x="31" y="224"/>
                  </a:lnTo>
                  <a:lnTo>
                    <a:pt x="42" y="217"/>
                  </a:lnTo>
                  <a:lnTo>
                    <a:pt x="48" y="211"/>
                  </a:lnTo>
                  <a:lnTo>
                    <a:pt x="54" y="209"/>
                  </a:lnTo>
                  <a:lnTo>
                    <a:pt x="61" y="204"/>
                  </a:lnTo>
                  <a:lnTo>
                    <a:pt x="71" y="200"/>
                  </a:lnTo>
                  <a:lnTo>
                    <a:pt x="76" y="194"/>
                  </a:lnTo>
                  <a:lnTo>
                    <a:pt x="84" y="190"/>
                  </a:lnTo>
                  <a:lnTo>
                    <a:pt x="92" y="185"/>
                  </a:lnTo>
                  <a:lnTo>
                    <a:pt x="101" y="181"/>
                  </a:lnTo>
                  <a:lnTo>
                    <a:pt x="109" y="175"/>
                  </a:lnTo>
                  <a:lnTo>
                    <a:pt x="116" y="169"/>
                  </a:lnTo>
                  <a:lnTo>
                    <a:pt x="126" y="166"/>
                  </a:lnTo>
                  <a:lnTo>
                    <a:pt x="135" y="160"/>
                  </a:lnTo>
                  <a:lnTo>
                    <a:pt x="143" y="154"/>
                  </a:lnTo>
                  <a:lnTo>
                    <a:pt x="152" y="148"/>
                  </a:lnTo>
                  <a:lnTo>
                    <a:pt x="162" y="143"/>
                  </a:lnTo>
                  <a:lnTo>
                    <a:pt x="171" y="137"/>
                  </a:lnTo>
                  <a:lnTo>
                    <a:pt x="181" y="131"/>
                  </a:lnTo>
                  <a:lnTo>
                    <a:pt x="190" y="128"/>
                  </a:lnTo>
                  <a:lnTo>
                    <a:pt x="200" y="120"/>
                  </a:lnTo>
                  <a:lnTo>
                    <a:pt x="211" y="116"/>
                  </a:lnTo>
                  <a:lnTo>
                    <a:pt x="219" y="109"/>
                  </a:lnTo>
                  <a:lnTo>
                    <a:pt x="228" y="105"/>
                  </a:lnTo>
                  <a:lnTo>
                    <a:pt x="238" y="99"/>
                  </a:lnTo>
                  <a:lnTo>
                    <a:pt x="247" y="93"/>
                  </a:lnTo>
                  <a:lnTo>
                    <a:pt x="255" y="88"/>
                  </a:lnTo>
                  <a:lnTo>
                    <a:pt x="265" y="82"/>
                  </a:lnTo>
                  <a:lnTo>
                    <a:pt x="274" y="76"/>
                  </a:lnTo>
                  <a:lnTo>
                    <a:pt x="284" y="72"/>
                  </a:lnTo>
                  <a:lnTo>
                    <a:pt x="291" y="67"/>
                  </a:lnTo>
                  <a:lnTo>
                    <a:pt x="299" y="61"/>
                  </a:lnTo>
                  <a:lnTo>
                    <a:pt x="308" y="55"/>
                  </a:lnTo>
                  <a:lnTo>
                    <a:pt x="318" y="51"/>
                  </a:lnTo>
                  <a:lnTo>
                    <a:pt x="324" y="48"/>
                  </a:lnTo>
                  <a:lnTo>
                    <a:pt x="333" y="42"/>
                  </a:lnTo>
                  <a:lnTo>
                    <a:pt x="339" y="38"/>
                  </a:lnTo>
                  <a:lnTo>
                    <a:pt x="348" y="36"/>
                  </a:lnTo>
                  <a:lnTo>
                    <a:pt x="354" y="31"/>
                  </a:lnTo>
                  <a:lnTo>
                    <a:pt x="362" y="27"/>
                  </a:lnTo>
                  <a:lnTo>
                    <a:pt x="367" y="23"/>
                  </a:lnTo>
                  <a:lnTo>
                    <a:pt x="373" y="19"/>
                  </a:lnTo>
                  <a:lnTo>
                    <a:pt x="382" y="13"/>
                  </a:lnTo>
                  <a:lnTo>
                    <a:pt x="392" y="10"/>
                  </a:lnTo>
                  <a:lnTo>
                    <a:pt x="400" y="4"/>
                  </a:lnTo>
                  <a:lnTo>
                    <a:pt x="405" y="2"/>
                  </a:lnTo>
                  <a:lnTo>
                    <a:pt x="409" y="0"/>
                  </a:lnTo>
                  <a:lnTo>
                    <a:pt x="411" y="0"/>
                  </a:lnTo>
                  <a:lnTo>
                    <a:pt x="434" y="19"/>
                  </a:lnTo>
                  <a:lnTo>
                    <a:pt x="0" y="281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84" name="Freeform 438"/>
            <p:cNvSpPr>
              <a:spLocks/>
            </p:cNvSpPr>
            <p:nvPr/>
          </p:nvSpPr>
          <p:spPr bwMode="auto">
            <a:xfrm>
              <a:off x="2797" y="3495"/>
              <a:ext cx="260" cy="129"/>
            </a:xfrm>
            <a:custGeom>
              <a:avLst/>
              <a:gdLst>
                <a:gd name="T0" fmla="*/ 0 w 519"/>
                <a:gd name="T1" fmla="*/ 4 h 257"/>
                <a:gd name="T2" fmla="*/ 1 w 519"/>
                <a:gd name="T3" fmla="*/ 4 h 257"/>
                <a:gd name="T4" fmla="*/ 1 w 519"/>
                <a:gd name="T5" fmla="*/ 4 h 257"/>
                <a:gd name="T6" fmla="*/ 1 w 519"/>
                <a:gd name="T7" fmla="*/ 4 h 257"/>
                <a:gd name="T8" fmla="*/ 1 w 519"/>
                <a:gd name="T9" fmla="*/ 4 h 257"/>
                <a:gd name="T10" fmla="*/ 1 w 519"/>
                <a:gd name="T11" fmla="*/ 3 h 257"/>
                <a:gd name="T12" fmla="*/ 2 w 519"/>
                <a:gd name="T13" fmla="*/ 3 h 257"/>
                <a:gd name="T14" fmla="*/ 2 w 519"/>
                <a:gd name="T15" fmla="*/ 3 h 257"/>
                <a:gd name="T16" fmla="*/ 2 w 519"/>
                <a:gd name="T17" fmla="*/ 3 h 257"/>
                <a:gd name="T18" fmla="*/ 2 w 519"/>
                <a:gd name="T19" fmla="*/ 3 h 257"/>
                <a:gd name="T20" fmla="*/ 3 w 519"/>
                <a:gd name="T21" fmla="*/ 3 h 257"/>
                <a:gd name="T22" fmla="*/ 3 w 519"/>
                <a:gd name="T23" fmla="*/ 3 h 257"/>
                <a:gd name="T24" fmla="*/ 3 w 519"/>
                <a:gd name="T25" fmla="*/ 3 h 257"/>
                <a:gd name="T26" fmla="*/ 4 w 519"/>
                <a:gd name="T27" fmla="*/ 2 h 257"/>
                <a:gd name="T28" fmla="*/ 4 w 519"/>
                <a:gd name="T29" fmla="*/ 2 h 257"/>
                <a:gd name="T30" fmla="*/ 4 w 519"/>
                <a:gd name="T31" fmla="*/ 2 h 257"/>
                <a:gd name="T32" fmla="*/ 5 w 519"/>
                <a:gd name="T33" fmla="*/ 2 h 257"/>
                <a:gd name="T34" fmla="*/ 5 w 519"/>
                <a:gd name="T35" fmla="*/ 2 h 257"/>
                <a:gd name="T36" fmla="*/ 5 w 519"/>
                <a:gd name="T37" fmla="*/ 2 h 257"/>
                <a:gd name="T38" fmla="*/ 6 w 519"/>
                <a:gd name="T39" fmla="*/ 1 h 257"/>
                <a:gd name="T40" fmla="*/ 6 w 519"/>
                <a:gd name="T41" fmla="*/ 1 h 257"/>
                <a:gd name="T42" fmla="*/ 6 w 519"/>
                <a:gd name="T43" fmla="*/ 1 h 257"/>
                <a:gd name="T44" fmla="*/ 7 w 519"/>
                <a:gd name="T45" fmla="*/ 1 h 257"/>
                <a:gd name="T46" fmla="*/ 7 w 519"/>
                <a:gd name="T47" fmla="*/ 1 h 257"/>
                <a:gd name="T48" fmla="*/ 7 w 519"/>
                <a:gd name="T49" fmla="*/ 1 h 257"/>
                <a:gd name="T50" fmla="*/ 7 w 519"/>
                <a:gd name="T51" fmla="*/ 1 h 257"/>
                <a:gd name="T52" fmla="*/ 8 w 519"/>
                <a:gd name="T53" fmla="*/ 1 h 257"/>
                <a:gd name="T54" fmla="*/ 8 w 519"/>
                <a:gd name="T55" fmla="*/ 1 h 257"/>
                <a:gd name="T56" fmla="*/ 8 w 519"/>
                <a:gd name="T57" fmla="*/ 0 h 257"/>
                <a:gd name="T58" fmla="*/ 9 w 519"/>
                <a:gd name="T59" fmla="*/ 1 h 257"/>
                <a:gd name="T60" fmla="*/ 9 w 519"/>
                <a:gd name="T61" fmla="*/ 1 h 257"/>
                <a:gd name="T62" fmla="*/ 8 w 519"/>
                <a:gd name="T63" fmla="*/ 1 h 257"/>
                <a:gd name="T64" fmla="*/ 8 w 519"/>
                <a:gd name="T65" fmla="*/ 1 h 257"/>
                <a:gd name="T66" fmla="*/ 8 w 519"/>
                <a:gd name="T67" fmla="*/ 1 h 257"/>
                <a:gd name="T68" fmla="*/ 7 w 519"/>
                <a:gd name="T69" fmla="*/ 1 h 257"/>
                <a:gd name="T70" fmla="*/ 7 w 519"/>
                <a:gd name="T71" fmla="*/ 1 h 257"/>
                <a:gd name="T72" fmla="*/ 7 w 519"/>
                <a:gd name="T73" fmla="*/ 1 h 257"/>
                <a:gd name="T74" fmla="*/ 7 w 519"/>
                <a:gd name="T75" fmla="*/ 2 h 257"/>
                <a:gd name="T76" fmla="*/ 6 w 519"/>
                <a:gd name="T77" fmla="*/ 2 h 257"/>
                <a:gd name="T78" fmla="*/ 6 w 519"/>
                <a:gd name="T79" fmla="*/ 2 h 257"/>
                <a:gd name="T80" fmla="*/ 6 w 519"/>
                <a:gd name="T81" fmla="*/ 2 h 257"/>
                <a:gd name="T82" fmla="*/ 6 w 519"/>
                <a:gd name="T83" fmla="*/ 2 h 257"/>
                <a:gd name="T84" fmla="*/ 5 w 519"/>
                <a:gd name="T85" fmla="*/ 2 h 257"/>
                <a:gd name="T86" fmla="*/ 5 w 519"/>
                <a:gd name="T87" fmla="*/ 2 h 257"/>
                <a:gd name="T88" fmla="*/ 4 w 519"/>
                <a:gd name="T89" fmla="*/ 2 h 257"/>
                <a:gd name="T90" fmla="*/ 4 w 519"/>
                <a:gd name="T91" fmla="*/ 3 h 257"/>
                <a:gd name="T92" fmla="*/ 4 w 519"/>
                <a:gd name="T93" fmla="*/ 3 h 257"/>
                <a:gd name="T94" fmla="*/ 3 w 519"/>
                <a:gd name="T95" fmla="*/ 3 h 257"/>
                <a:gd name="T96" fmla="*/ 3 w 519"/>
                <a:gd name="T97" fmla="*/ 3 h 257"/>
                <a:gd name="T98" fmla="*/ 2 w 519"/>
                <a:gd name="T99" fmla="*/ 4 h 257"/>
                <a:gd name="T100" fmla="*/ 2 w 519"/>
                <a:gd name="T101" fmla="*/ 4 h 257"/>
                <a:gd name="T102" fmla="*/ 1 w 519"/>
                <a:gd name="T103" fmla="*/ 4 h 257"/>
                <a:gd name="T104" fmla="*/ 1 w 519"/>
                <a:gd name="T105" fmla="*/ 5 h 257"/>
                <a:gd name="T106" fmla="*/ 0 w 519"/>
                <a:gd name="T107" fmla="*/ 4 h 2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9"/>
                <a:gd name="T163" fmla="*/ 0 h 257"/>
                <a:gd name="T164" fmla="*/ 519 w 519"/>
                <a:gd name="T165" fmla="*/ 257 h 2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9" h="257">
                  <a:moveTo>
                    <a:pt x="0" y="228"/>
                  </a:moveTo>
                  <a:lnTo>
                    <a:pt x="0" y="226"/>
                  </a:lnTo>
                  <a:lnTo>
                    <a:pt x="3" y="224"/>
                  </a:lnTo>
                  <a:lnTo>
                    <a:pt x="5" y="220"/>
                  </a:lnTo>
                  <a:lnTo>
                    <a:pt x="13" y="218"/>
                  </a:lnTo>
                  <a:lnTo>
                    <a:pt x="21" y="211"/>
                  </a:lnTo>
                  <a:lnTo>
                    <a:pt x="30" y="207"/>
                  </a:lnTo>
                  <a:lnTo>
                    <a:pt x="36" y="203"/>
                  </a:lnTo>
                  <a:lnTo>
                    <a:pt x="41" y="201"/>
                  </a:lnTo>
                  <a:lnTo>
                    <a:pt x="49" y="198"/>
                  </a:lnTo>
                  <a:lnTo>
                    <a:pt x="57" y="196"/>
                  </a:lnTo>
                  <a:lnTo>
                    <a:pt x="62" y="190"/>
                  </a:lnTo>
                  <a:lnTo>
                    <a:pt x="68" y="186"/>
                  </a:lnTo>
                  <a:lnTo>
                    <a:pt x="76" y="184"/>
                  </a:lnTo>
                  <a:lnTo>
                    <a:pt x="83" y="180"/>
                  </a:lnTo>
                  <a:lnTo>
                    <a:pt x="91" y="175"/>
                  </a:lnTo>
                  <a:lnTo>
                    <a:pt x="100" y="171"/>
                  </a:lnTo>
                  <a:lnTo>
                    <a:pt x="108" y="167"/>
                  </a:lnTo>
                  <a:lnTo>
                    <a:pt x="118" y="163"/>
                  </a:lnTo>
                  <a:lnTo>
                    <a:pt x="125" y="158"/>
                  </a:lnTo>
                  <a:lnTo>
                    <a:pt x="135" y="154"/>
                  </a:lnTo>
                  <a:lnTo>
                    <a:pt x="144" y="148"/>
                  </a:lnTo>
                  <a:lnTo>
                    <a:pt x="154" y="144"/>
                  </a:lnTo>
                  <a:lnTo>
                    <a:pt x="163" y="139"/>
                  </a:lnTo>
                  <a:lnTo>
                    <a:pt x="171" y="135"/>
                  </a:lnTo>
                  <a:lnTo>
                    <a:pt x="182" y="129"/>
                  </a:lnTo>
                  <a:lnTo>
                    <a:pt x="194" y="125"/>
                  </a:lnTo>
                  <a:lnTo>
                    <a:pt x="203" y="120"/>
                  </a:lnTo>
                  <a:lnTo>
                    <a:pt x="213" y="114"/>
                  </a:lnTo>
                  <a:lnTo>
                    <a:pt x="222" y="108"/>
                  </a:lnTo>
                  <a:lnTo>
                    <a:pt x="232" y="104"/>
                  </a:lnTo>
                  <a:lnTo>
                    <a:pt x="243" y="99"/>
                  </a:lnTo>
                  <a:lnTo>
                    <a:pt x="252" y="95"/>
                  </a:lnTo>
                  <a:lnTo>
                    <a:pt x="264" y="89"/>
                  </a:lnTo>
                  <a:lnTo>
                    <a:pt x="275" y="85"/>
                  </a:lnTo>
                  <a:lnTo>
                    <a:pt x="285" y="80"/>
                  </a:lnTo>
                  <a:lnTo>
                    <a:pt x="294" y="74"/>
                  </a:lnTo>
                  <a:lnTo>
                    <a:pt x="304" y="70"/>
                  </a:lnTo>
                  <a:lnTo>
                    <a:pt x="315" y="66"/>
                  </a:lnTo>
                  <a:lnTo>
                    <a:pt x="325" y="61"/>
                  </a:lnTo>
                  <a:lnTo>
                    <a:pt x="334" y="57"/>
                  </a:lnTo>
                  <a:lnTo>
                    <a:pt x="346" y="51"/>
                  </a:lnTo>
                  <a:lnTo>
                    <a:pt x="357" y="47"/>
                  </a:lnTo>
                  <a:lnTo>
                    <a:pt x="367" y="44"/>
                  </a:lnTo>
                  <a:lnTo>
                    <a:pt x="376" y="38"/>
                  </a:lnTo>
                  <a:lnTo>
                    <a:pt x="386" y="36"/>
                  </a:lnTo>
                  <a:lnTo>
                    <a:pt x="395" y="32"/>
                  </a:lnTo>
                  <a:lnTo>
                    <a:pt x="403" y="28"/>
                  </a:lnTo>
                  <a:lnTo>
                    <a:pt x="412" y="25"/>
                  </a:lnTo>
                  <a:lnTo>
                    <a:pt x="422" y="21"/>
                  </a:lnTo>
                  <a:lnTo>
                    <a:pt x="431" y="19"/>
                  </a:lnTo>
                  <a:lnTo>
                    <a:pt x="439" y="15"/>
                  </a:lnTo>
                  <a:lnTo>
                    <a:pt x="448" y="11"/>
                  </a:lnTo>
                  <a:lnTo>
                    <a:pt x="456" y="9"/>
                  </a:lnTo>
                  <a:lnTo>
                    <a:pt x="464" y="7"/>
                  </a:lnTo>
                  <a:lnTo>
                    <a:pt x="471" y="4"/>
                  </a:lnTo>
                  <a:lnTo>
                    <a:pt x="479" y="2"/>
                  </a:lnTo>
                  <a:lnTo>
                    <a:pt x="484" y="0"/>
                  </a:lnTo>
                  <a:lnTo>
                    <a:pt x="494" y="0"/>
                  </a:lnTo>
                  <a:lnTo>
                    <a:pt x="519" y="28"/>
                  </a:lnTo>
                  <a:lnTo>
                    <a:pt x="517" y="28"/>
                  </a:lnTo>
                  <a:lnTo>
                    <a:pt x="513" y="28"/>
                  </a:lnTo>
                  <a:lnTo>
                    <a:pt x="505" y="28"/>
                  </a:lnTo>
                  <a:lnTo>
                    <a:pt x="494" y="32"/>
                  </a:lnTo>
                  <a:lnTo>
                    <a:pt x="486" y="34"/>
                  </a:lnTo>
                  <a:lnTo>
                    <a:pt x="479" y="36"/>
                  </a:lnTo>
                  <a:lnTo>
                    <a:pt x="471" y="38"/>
                  </a:lnTo>
                  <a:lnTo>
                    <a:pt x="462" y="42"/>
                  </a:lnTo>
                  <a:lnTo>
                    <a:pt x="450" y="46"/>
                  </a:lnTo>
                  <a:lnTo>
                    <a:pt x="439" y="49"/>
                  </a:lnTo>
                  <a:lnTo>
                    <a:pt x="433" y="51"/>
                  </a:lnTo>
                  <a:lnTo>
                    <a:pt x="427" y="53"/>
                  </a:lnTo>
                  <a:lnTo>
                    <a:pt x="420" y="57"/>
                  </a:lnTo>
                  <a:lnTo>
                    <a:pt x="414" y="61"/>
                  </a:lnTo>
                  <a:lnTo>
                    <a:pt x="406" y="63"/>
                  </a:lnTo>
                  <a:lnTo>
                    <a:pt x="397" y="65"/>
                  </a:lnTo>
                  <a:lnTo>
                    <a:pt x="389" y="66"/>
                  </a:lnTo>
                  <a:lnTo>
                    <a:pt x="382" y="70"/>
                  </a:lnTo>
                  <a:lnTo>
                    <a:pt x="372" y="74"/>
                  </a:lnTo>
                  <a:lnTo>
                    <a:pt x="363" y="78"/>
                  </a:lnTo>
                  <a:lnTo>
                    <a:pt x="353" y="82"/>
                  </a:lnTo>
                  <a:lnTo>
                    <a:pt x="346" y="85"/>
                  </a:lnTo>
                  <a:lnTo>
                    <a:pt x="334" y="89"/>
                  </a:lnTo>
                  <a:lnTo>
                    <a:pt x="323" y="95"/>
                  </a:lnTo>
                  <a:lnTo>
                    <a:pt x="313" y="99"/>
                  </a:lnTo>
                  <a:lnTo>
                    <a:pt x="302" y="104"/>
                  </a:lnTo>
                  <a:lnTo>
                    <a:pt x="291" y="108"/>
                  </a:lnTo>
                  <a:lnTo>
                    <a:pt x="279" y="114"/>
                  </a:lnTo>
                  <a:lnTo>
                    <a:pt x="268" y="120"/>
                  </a:lnTo>
                  <a:lnTo>
                    <a:pt x="256" y="127"/>
                  </a:lnTo>
                  <a:lnTo>
                    <a:pt x="243" y="133"/>
                  </a:lnTo>
                  <a:lnTo>
                    <a:pt x="230" y="139"/>
                  </a:lnTo>
                  <a:lnTo>
                    <a:pt x="216" y="146"/>
                  </a:lnTo>
                  <a:lnTo>
                    <a:pt x="203" y="152"/>
                  </a:lnTo>
                  <a:lnTo>
                    <a:pt x="188" y="160"/>
                  </a:lnTo>
                  <a:lnTo>
                    <a:pt x="173" y="167"/>
                  </a:lnTo>
                  <a:lnTo>
                    <a:pt x="157" y="175"/>
                  </a:lnTo>
                  <a:lnTo>
                    <a:pt x="144" y="184"/>
                  </a:lnTo>
                  <a:lnTo>
                    <a:pt x="127" y="190"/>
                  </a:lnTo>
                  <a:lnTo>
                    <a:pt x="110" y="199"/>
                  </a:lnTo>
                  <a:lnTo>
                    <a:pt x="93" y="207"/>
                  </a:lnTo>
                  <a:lnTo>
                    <a:pt x="78" y="217"/>
                  </a:lnTo>
                  <a:lnTo>
                    <a:pt x="59" y="226"/>
                  </a:lnTo>
                  <a:lnTo>
                    <a:pt x="41" y="236"/>
                  </a:lnTo>
                  <a:lnTo>
                    <a:pt x="24" y="247"/>
                  </a:lnTo>
                  <a:lnTo>
                    <a:pt x="5" y="257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85" name="Freeform 439"/>
            <p:cNvSpPr>
              <a:spLocks/>
            </p:cNvSpPr>
            <p:nvPr/>
          </p:nvSpPr>
          <p:spPr bwMode="auto">
            <a:xfrm>
              <a:off x="2698" y="3468"/>
              <a:ext cx="70" cy="85"/>
            </a:xfrm>
            <a:custGeom>
              <a:avLst/>
              <a:gdLst>
                <a:gd name="T0" fmla="*/ 2 w 139"/>
                <a:gd name="T1" fmla="*/ 2 h 171"/>
                <a:gd name="T2" fmla="*/ 2 w 139"/>
                <a:gd name="T3" fmla="*/ 2 h 171"/>
                <a:gd name="T4" fmla="*/ 2 w 139"/>
                <a:gd name="T5" fmla="*/ 2 h 171"/>
                <a:gd name="T6" fmla="*/ 2 w 139"/>
                <a:gd name="T7" fmla="*/ 2 h 171"/>
                <a:gd name="T8" fmla="*/ 2 w 139"/>
                <a:gd name="T9" fmla="*/ 2 h 171"/>
                <a:gd name="T10" fmla="*/ 2 w 139"/>
                <a:gd name="T11" fmla="*/ 2 h 171"/>
                <a:gd name="T12" fmla="*/ 2 w 139"/>
                <a:gd name="T13" fmla="*/ 2 h 171"/>
                <a:gd name="T14" fmla="*/ 2 w 139"/>
                <a:gd name="T15" fmla="*/ 1 h 171"/>
                <a:gd name="T16" fmla="*/ 1 w 139"/>
                <a:gd name="T17" fmla="*/ 1 h 171"/>
                <a:gd name="T18" fmla="*/ 1 w 139"/>
                <a:gd name="T19" fmla="*/ 1 h 171"/>
                <a:gd name="T20" fmla="*/ 1 w 139"/>
                <a:gd name="T21" fmla="*/ 1 h 171"/>
                <a:gd name="T22" fmla="*/ 1 w 139"/>
                <a:gd name="T23" fmla="*/ 1 h 171"/>
                <a:gd name="T24" fmla="*/ 1 w 139"/>
                <a:gd name="T25" fmla="*/ 1 h 171"/>
                <a:gd name="T26" fmla="*/ 1 w 139"/>
                <a:gd name="T27" fmla="*/ 1 h 171"/>
                <a:gd name="T28" fmla="*/ 1 w 139"/>
                <a:gd name="T29" fmla="*/ 1 h 171"/>
                <a:gd name="T30" fmla="*/ 1 w 139"/>
                <a:gd name="T31" fmla="*/ 1 h 171"/>
                <a:gd name="T32" fmla="*/ 1 w 139"/>
                <a:gd name="T33" fmla="*/ 0 h 171"/>
                <a:gd name="T34" fmla="*/ 1 w 139"/>
                <a:gd name="T35" fmla="*/ 0 h 171"/>
                <a:gd name="T36" fmla="*/ 1 w 139"/>
                <a:gd name="T37" fmla="*/ 0 h 171"/>
                <a:gd name="T38" fmla="*/ 1 w 139"/>
                <a:gd name="T39" fmla="*/ 0 h 171"/>
                <a:gd name="T40" fmla="*/ 0 w 139"/>
                <a:gd name="T41" fmla="*/ 0 h 171"/>
                <a:gd name="T42" fmla="*/ 1 w 139"/>
                <a:gd name="T43" fmla="*/ 0 h 171"/>
                <a:gd name="T44" fmla="*/ 1 w 139"/>
                <a:gd name="T45" fmla="*/ 0 h 171"/>
                <a:gd name="T46" fmla="*/ 1 w 139"/>
                <a:gd name="T47" fmla="*/ 0 h 171"/>
                <a:gd name="T48" fmla="*/ 1 w 139"/>
                <a:gd name="T49" fmla="*/ 0 h 171"/>
                <a:gd name="T50" fmla="*/ 1 w 139"/>
                <a:gd name="T51" fmla="*/ 0 h 171"/>
                <a:gd name="T52" fmla="*/ 1 w 139"/>
                <a:gd name="T53" fmla="*/ 0 h 171"/>
                <a:gd name="T54" fmla="*/ 2 w 139"/>
                <a:gd name="T55" fmla="*/ 0 h 171"/>
                <a:gd name="T56" fmla="*/ 2 w 139"/>
                <a:gd name="T57" fmla="*/ 0 h 171"/>
                <a:gd name="T58" fmla="*/ 2 w 139"/>
                <a:gd name="T59" fmla="*/ 1 h 171"/>
                <a:gd name="T60" fmla="*/ 2 w 139"/>
                <a:gd name="T61" fmla="*/ 1 h 171"/>
                <a:gd name="T62" fmla="*/ 2 w 139"/>
                <a:gd name="T63" fmla="*/ 1 h 171"/>
                <a:gd name="T64" fmla="*/ 2 w 139"/>
                <a:gd name="T65" fmla="*/ 1 h 171"/>
                <a:gd name="T66" fmla="*/ 2 w 139"/>
                <a:gd name="T67" fmla="*/ 1 h 171"/>
                <a:gd name="T68" fmla="*/ 2 w 139"/>
                <a:gd name="T69" fmla="*/ 2 h 171"/>
                <a:gd name="T70" fmla="*/ 3 w 139"/>
                <a:gd name="T71" fmla="*/ 2 h 171"/>
                <a:gd name="T72" fmla="*/ 3 w 139"/>
                <a:gd name="T73" fmla="*/ 2 h 171"/>
                <a:gd name="T74" fmla="*/ 2 w 139"/>
                <a:gd name="T75" fmla="*/ 2 h 171"/>
                <a:gd name="T76" fmla="*/ 2 w 139"/>
                <a:gd name="T77" fmla="*/ 2 h 1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9"/>
                <a:gd name="T118" fmla="*/ 0 h 171"/>
                <a:gd name="T119" fmla="*/ 139 w 139"/>
                <a:gd name="T120" fmla="*/ 171 h 1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9" h="171">
                  <a:moveTo>
                    <a:pt x="114" y="171"/>
                  </a:moveTo>
                  <a:lnTo>
                    <a:pt x="112" y="169"/>
                  </a:lnTo>
                  <a:lnTo>
                    <a:pt x="110" y="165"/>
                  </a:lnTo>
                  <a:lnTo>
                    <a:pt x="104" y="159"/>
                  </a:lnTo>
                  <a:lnTo>
                    <a:pt x="97" y="154"/>
                  </a:lnTo>
                  <a:lnTo>
                    <a:pt x="89" y="144"/>
                  </a:lnTo>
                  <a:lnTo>
                    <a:pt x="82" y="135"/>
                  </a:lnTo>
                  <a:lnTo>
                    <a:pt x="72" y="121"/>
                  </a:lnTo>
                  <a:lnTo>
                    <a:pt x="63" y="112"/>
                  </a:lnTo>
                  <a:lnTo>
                    <a:pt x="57" y="104"/>
                  </a:lnTo>
                  <a:lnTo>
                    <a:pt x="51" y="99"/>
                  </a:lnTo>
                  <a:lnTo>
                    <a:pt x="46" y="91"/>
                  </a:lnTo>
                  <a:lnTo>
                    <a:pt x="42" y="85"/>
                  </a:lnTo>
                  <a:lnTo>
                    <a:pt x="34" y="78"/>
                  </a:lnTo>
                  <a:lnTo>
                    <a:pt x="30" y="72"/>
                  </a:lnTo>
                  <a:lnTo>
                    <a:pt x="27" y="66"/>
                  </a:lnTo>
                  <a:lnTo>
                    <a:pt x="23" y="59"/>
                  </a:lnTo>
                  <a:lnTo>
                    <a:pt x="13" y="47"/>
                  </a:lnTo>
                  <a:lnTo>
                    <a:pt x="8" y="36"/>
                  </a:lnTo>
                  <a:lnTo>
                    <a:pt x="4" y="24"/>
                  </a:lnTo>
                  <a:lnTo>
                    <a:pt x="0" y="15"/>
                  </a:lnTo>
                  <a:lnTo>
                    <a:pt x="34" y="0"/>
                  </a:lnTo>
                  <a:lnTo>
                    <a:pt x="36" y="4"/>
                  </a:lnTo>
                  <a:lnTo>
                    <a:pt x="38" y="9"/>
                  </a:lnTo>
                  <a:lnTo>
                    <a:pt x="44" y="17"/>
                  </a:lnTo>
                  <a:lnTo>
                    <a:pt x="49" y="24"/>
                  </a:lnTo>
                  <a:lnTo>
                    <a:pt x="57" y="38"/>
                  </a:lnTo>
                  <a:lnTo>
                    <a:pt x="65" y="47"/>
                  </a:lnTo>
                  <a:lnTo>
                    <a:pt x="72" y="61"/>
                  </a:lnTo>
                  <a:lnTo>
                    <a:pt x="80" y="72"/>
                  </a:lnTo>
                  <a:lnTo>
                    <a:pt x="89" y="83"/>
                  </a:lnTo>
                  <a:lnTo>
                    <a:pt x="97" y="97"/>
                  </a:lnTo>
                  <a:lnTo>
                    <a:pt x="106" y="108"/>
                  </a:lnTo>
                  <a:lnTo>
                    <a:pt x="116" y="118"/>
                  </a:lnTo>
                  <a:lnTo>
                    <a:pt x="124" y="129"/>
                  </a:lnTo>
                  <a:lnTo>
                    <a:pt x="131" y="135"/>
                  </a:lnTo>
                  <a:lnTo>
                    <a:pt x="139" y="140"/>
                  </a:lnTo>
                  <a:lnTo>
                    <a:pt x="114" y="1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86" name="Freeform 440"/>
            <p:cNvSpPr>
              <a:spLocks/>
            </p:cNvSpPr>
            <p:nvPr/>
          </p:nvSpPr>
          <p:spPr bwMode="auto">
            <a:xfrm>
              <a:off x="2632" y="3562"/>
              <a:ext cx="89" cy="34"/>
            </a:xfrm>
            <a:custGeom>
              <a:avLst/>
              <a:gdLst>
                <a:gd name="T0" fmla="*/ 0 w 179"/>
                <a:gd name="T1" fmla="*/ 0 h 68"/>
                <a:gd name="T2" fmla="*/ 0 w 179"/>
                <a:gd name="T3" fmla="*/ 0 h 68"/>
                <a:gd name="T4" fmla="*/ 0 w 179"/>
                <a:gd name="T5" fmla="*/ 0 h 68"/>
                <a:gd name="T6" fmla="*/ 0 w 179"/>
                <a:gd name="T7" fmla="*/ 0 h 68"/>
                <a:gd name="T8" fmla="*/ 0 w 179"/>
                <a:gd name="T9" fmla="*/ 0 h 68"/>
                <a:gd name="T10" fmla="*/ 0 w 179"/>
                <a:gd name="T11" fmla="*/ 1 h 68"/>
                <a:gd name="T12" fmla="*/ 0 w 179"/>
                <a:gd name="T13" fmla="*/ 1 h 68"/>
                <a:gd name="T14" fmla="*/ 0 w 179"/>
                <a:gd name="T15" fmla="*/ 1 h 68"/>
                <a:gd name="T16" fmla="*/ 1 w 179"/>
                <a:gd name="T17" fmla="*/ 1 h 68"/>
                <a:gd name="T18" fmla="*/ 1 w 179"/>
                <a:gd name="T19" fmla="*/ 1 h 68"/>
                <a:gd name="T20" fmla="*/ 1 w 179"/>
                <a:gd name="T21" fmla="*/ 1 h 68"/>
                <a:gd name="T22" fmla="*/ 1 w 179"/>
                <a:gd name="T23" fmla="*/ 1 h 68"/>
                <a:gd name="T24" fmla="*/ 1 w 179"/>
                <a:gd name="T25" fmla="*/ 1 h 68"/>
                <a:gd name="T26" fmla="*/ 1 w 179"/>
                <a:gd name="T27" fmla="*/ 1 h 68"/>
                <a:gd name="T28" fmla="*/ 1 w 179"/>
                <a:gd name="T29" fmla="*/ 1 h 68"/>
                <a:gd name="T30" fmla="*/ 1 w 179"/>
                <a:gd name="T31" fmla="*/ 1 h 68"/>
                <a:gd name="T32" fmla="*/ 1 w 179"/>
                <a:gd name="T33" fmla="*/ 1 h 68"/>
                <a:gd name="T34" fmla="*/ 2 w 179"/>
                <a:gd name="T35" fmla="*/ 1 h 68"/>
                <a:gd name="T36" fmla="*/ 2 w 179"/>
                <a:gd name="T37" fmla="*/ 1 h 68"/>
                <a:gd name="T38" fmla="*/ 2 w 179"/>
                <a:gd name="T39" fmla="*/ 1 h 68"/>
                <a:gd name="T40" fmla="*/ 2 w 179"/>
                <a:gd name="T41" fmla="*/ 1 h 68"/>
                <a:gd name="T42" fmla="*/ 2 w 179"/>
                <a:gd name="T43" fmla="*/ 1 h 68"/>
                <a:gd name="T44" fmla="*/ 2 w 179"/>
                <a:gd name="T45" fmla="*/ 1 h 68"/>
                <a:gd name="T46" fmla="*/ 2 w 179"/>
                <a:gd name="T47" fmla="*/ 1 h 68"/>
                <a:gd name="T48" fmla="*/ 2 w 179"/>
                <a:gd name="T49" fmla="*/ 1 h 68"/>
                <a:gd name="T50" fmla="*/ 2 w 179"/>
                <a:gd name="T51" fmla="*/ 1 h 68"/>
                <a:gd name="T52" fmla="*/ 2 w 179"/>
                <a:gd name="T53" fmla="*/ 1 h 68"/>
                <a:gd name="T54" fmla="*/ 2 w 179"/>
                <a:gd name="T55" fmla="*/ 1 h 68"/>
                <a:gd name="T56" fmla="*/ 2 w 179"/>
                <a:gd name="T57" fmla="*/ 1 h 68"/>
                <a:gd name="T58" fmla="*/ 1 w 179"/>
                <a:gd name="T59" fmla="*/ 1 h 68"/>
                <a:gd name="T60" fmla="*/ 1 w 179"/>
                <a:gd name="T61" fmla="*/ 1 h 68"/>
                <a:gd name="T62" fmla="*/ 1 w 179"/>
                <a:gd name="T63" fmla="*/ 1 h 68"/>
                <a:gd name="T64" fmla="*/ 1 w 179"/>
                <a:gd name="T65" fmla="*/ 1 h 68"/>
                <a:gd name="T66" fmla="*/ 1 w 179"/>
                <a:gd name="T67" fmla="*/ 1 h 68"/>
                <a:gd name="T68" fmla="*/ 1 w 179"/>
                <a:gd name="T69" fmla="*/ 1 h 68"/>
                <a:gd name="T70" fmla="*/ 1 w 179"/>
                <a:gd name="T71" fmla="*/ 1 h 68"/>
                <a:gd name="T72" fmla="*/ 1 w 179"/>
                <a:gd name="T73" fmla="*/ 1 h 68"/>
                <a:gd name="T74" fmla="*/ 1 w 179"/>
                <a:gd name="T75" fmla="*/ 1 h 68"/>
                <a:gd name="T76" fmla="*/ 0 w 179"/>
                <a:gd name="T77" fmla="*/ 1 h 68"/>
                <a:gd name="T78" fmla="*/ 0 w 179"/>
                <a:gd name="T79" fmla="*/ 1 h 68"/>
                <a:gd name="T80" fmla="*/ 0 w 179"/>
                <a:gd name="T81" fmla="*/ 1 h 68"/>
                <a:gd name="T82" fmla="*/ 0 w 179"/>
                <a:gd name="T83" fmla="*/ 1 h 68"/>
                <a:gd name="T84" fmla="*/ 0 w 179"/>
                <a:gd name="T85" fmla="*/ 1 h 68"/>
                <a:gd name="T86" fmla="*/ 0 w 179"/>
                <a:gd name="T87" fmla="*/ 1 h 68"/>
                <a:gd name="T88" fmla="*/ 0 w 179"/>
                <a:gd name="T89" fmla="*/ 1 h 68"/>
                <a:gd name="T90" fmla="*/ 0 w 179"/>
                <a:gd name="T91" fmla="*/ 1 h 68"/>
                <a:gd name="T92" fmla="*/ 0 w 179"/>
                <a:gd name="T93" fmla="*/ 1 h 68"/>
                <a:gd name="T94" fmla="*/ 0 w 179"/>
                <a:gd name="T95" fmla="*/ 0 h 68"/>
                <a:gd name="T96" fmla="*/ 0 w 17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68"/>
                <a:gd name="T149" fmla="*/ 179 w 17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68">
                  <a:moveTo>
                    <a:pt x="6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7" y="2"/>
                  </a:lnTo>
                  <a:lnTo>
                    <a:pt x="53" y="2"/>
                  </a:lnTo>
                  <a:lnTo>
                    <a:pt x="61" y="4"/>
                  </a:lnTo>
                  <a:lnTo>
                    <a:pt x="68" y="4"/>
                  </a:lnTo>
                  <a:lnTo>
                    <a:pt x="74" y="6"/>
                  </a:lnTo>
                  <a:lnTo>
                    <a:pt x="82" y="6"/>
                  </a:lnTo>
                  <a:lnTo>
                    <a:pt x="89" y="6"/>
                  </a:lnTo>
                  <a:lnTo>
                    <a:pt x="95" y="8"/>
                  </a:lnTo>
                  <a:lnTo>
                    <a:pt x="103" y="9"/>
                  </a:lnTo>
                  <a:lnTo>
                    <a:pt x="110" y="11"/>
                  </a:lnTo>
                  <a:lnTo>
                    <a:pt x="118" y="13"/>
                  </a:lnTo>
                  <a:lnTo>
                    <a:pt x="123" y="15"/>
                  </a:lnTo>
                  <a:lnTo>
                    <a:pt x="131" y="17"/>
                  </a:lnTo>
                  <a:lnTo>
                    <a:pt x="137" y="19"/>
                  </a:lnTo>
                  <a:lnTo>
                    <a:pt x="144" y="21"/>
                  </a:lnTo>
                  <a:lnTo>
                    <a:pt x="150" y="23"/>
                  </a:lnTo>
                  <a:lnTo>
                    <a:pt x="158" y="27"/>
                  </a:lnTo>
                  <a:lnTo>
                    <a:pt x="167" y="34"/>
                  </a:lnTo>
                  <a:lnTo>
                    <a:pt x="179" y="42"/>
                  </a:lnTo>
                  <a:lnTo>
                    <a:pt x="167" y="68"/>
                  </a:lnTo>
                  <a:lnTo>
                    <a:pt x="161" y="66"/>
                  </a:lnTo>
                  <a:lnTo>
                    <a:pt x="152" y="63"/>
                  </a:lnTo>
                  <a:lnTo>
                    <a:pt x="144" y="59"/>
                  </a:lnTo>
                  <a:lnTo>
                    <a:pt x="137" y="57"/>
                  </a:lnTo>
                  <a:lnTo>
                    <a:pt x="125" y="53"/>
                  </a:lnTo>
                  <a:lnTo>
                    <a:pt x="116" y="51"/>
                  </a:lnTo>
                  <a:lnTo>
                    <a:pt x="108" y="49"/>
                  </a:lnTo>
                  <a:lnTo>
                    <a:pt x="103" y="47"/>
                  </a:lnTo>
                  <a:lnTo>
                    <a:pt x="95" y="46"/>
                  </a:lnTo>
                  <a:lnTo>
                    <a:pt x="89" y="44"/>
                  </a:lnTo>
                  <a:lnTo>
                    <a:pt x="84" y="42"/>
                  </a:lnTo>
                  <a:lnTo>
                    <a:pt x="76" y="42"/>
                  </a:lnTo>
                  <a:lnTo>
                    <a:pt x="68" y="40"/>
                  </a:lnTo>
                  <a:lnTo>
                    <a:pt x="63" y="40"/>
                  </a:lnTo>
                  <a:lnTo>
                    <a:pt x="55" y="38"/>
                  </a:lnTo>
                  <a:lnTo>
                    <a:pt x="45" y="38"/>
                  </a:lnTo>
                  <a:lnTo>
                    <a:pt x="38" y="36"/>
                  </a:lnTo>
                  <a:lnTo>
                    <a:pt x="30" y="36"/>
                  </a:lnTo>
                  <a:lnTo>
                    <a:pt x="23" y="36"/>
                  </a:lnTo>
                  <a:lnTo>
                    <a:pt x="15" y="36"/>
                  </a:lnTo>
                  <a:lnTo>
                    <a:pt x="7" y="36"/>
                  </a:lnTo>
                  <a:lnTo>
                    <a:pt x="0" y="3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87" name="Freeform 441"/>
            <p:cNvSpPr>
              <a:spLocks/>
            </p:cNvSpPr>
            <p:nvPr/>
          </p:nvSpPr>
          <p:spPr bwMode="auto">
            <a:xfrm>
              <a:off x="2662" y="3625"/>
              <a:ext cx="71" cy="51"/>
            </a:xfrm>
            <a:custGeom>
              <a:avLst/>
              <a:gdLst>
                <a:gd name="T0" fmla="*/ 0 w 140"/>
                <a:gd name="T1" fmla="*/ 1 h 103"/>
                <a:gd name="T2" fmla="*/ 0 w 140"/>
                <a:gd name="T3" fmla="*/ 1 h 103"/>
                <a:gd name="T4" fmla="*/ 1 w 140"/>
                <a:gd name="T5" fmla="*/ 1 h 103"/>
                <a:gd name="T6" fmla="*/ 1 w 140"/>
                <a:gd name="T7" fmla="*/ 1 h 103"/>
                <a:gd name="T8" fmla="*/ 1 w 140"/>
                <a:gd name="T9" fmla="*/ 1 h 103"/>
                <a:gd name="T10" fmla="*/ 1 w 140"/>
                <a:gd name="T11" fmla="*/ 0 h 103"/>
                <a:gd name="T12" fmla="*/ 1 w 140"/>
                <a:gd name="T13" fmla="*/ 0 h 103"/>
                <a:gd name="T14" fmla="*/ 1 w 140"/>
                <a:gd name="T15" fmla="*/ 0 h 103"/>
                <a:gd name="T16" fmla="*/ 1 w 140"/>
                <a:gd name="T17" fmla="*/ 0 h 103"/>
                <a:gd name="T18" fmla="*/ 2 w 140"/>
                <a:gd name="T19" fmla="*/ 0 h 103"/>
                <a:gd name="T20" fmla="*/ 2 w 140"/>
                <a:gd name="T21" fmla="*/ 0 h 103"/>
                <a:gd name="T22" fmla="*/ 2 w 140"/>
                <a:gd name="T23" fmla="*/ 0 h 103"/>
                <a:gd name="T24" fmla="*/ 2 w 140"/>
                <a:gd name="T25" fmla="*/ 0 h 103"/>
                <a:gd name="T26" fmla="*/ 2 w 140"/>
                <a:gd name="T27" fmla="*/ 0 h 103"/>
                <a:gd name="T28" fmla="*/ 2 w 140"/>
                <a:gd name="T29" fmla="*/ 0 h 103"/>
                <a:gd name="T30" fmla="*/ 2 w 140"/>
                <a:gd name="T31" fmla="*/ 0 h 103"/>
                <a:gd name="T32" fmla="*/ 2 w 140"/>
                <a:gd name="T33" fmla="*/ 0 h 103"/>
                <a:gd name="T34" fmla="*/ 3 w 140"/>
                <a:gd name="T35" fmla="*/ 0 h 103"/>
                <a:gd name="T36" fmla="*/ 1 w 140"/>
                <a:gd name="T37" fmla="*/ 1 h 103"/>
                <a:gd name="T38" fmla="*/ 0 w 140"/>
                <a:gd name="T39" fmla="*/ 1 h 103"/>
                <a:gd name="T40" fmla="*/ 0 w 140"/>
                <a:gd name="T41" fmla="*/ 1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0"/>
                <a:gd name="T64" fmla="*/ 0 h 103"/>
                <a:gd name="T65" fmla="*/ 140 w 140"/>
                <a:gd name="T66" fmla="*/ 103 h 1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0" h="103">
                  <a:moveTo>
                    <a:pt x="0" y="86"/>
                  </a:moveTo>
                  <a:lnTo>
                    <a:pt x="0" y="80"/>
                  </a:lnTo>
                  <a:lnTo>
                    <a:pt x="3" y="76"/>
                  </a:lnTo>
                  <a:lnTo>
                    <a:pt x="9" y="71"/>
                  </a:lnTo>
                  <a:lnTo>
                    <a:pt x="19" y="65"/>
                  </a:lnTo>
                  <a:lnTo>
                    <a:pt x="26" y="57"/>
                  </a:lnTo>
                  <a:lnTo>
                    <a:pt x="38" y="52"/>
                  </a:lnTo>
                  <a:lnTo>
                    <a:pt x="47" y="44"/>
                  </a:lnTo>
                  <a:lnTo>
                    <a:pt x="59" y="37"/>
                  </a:lnTo>
                  <a:lnTo>
                    <a:pt x="68" y="29"/>
                  </a:lnTo>
                  <a:lnTo>
                    <a:pt x="80" y="23"/>
                  </a:lnTo>
                  <a:lnTo>
                    <a:pt x="89" y="16"/>
                  </a:lnTo>
                  <a:lnTo>
                    <a:pt x="99" y="10"/>
                  </a:lnTo>
                  <a:lnTo>
                    <a:pt x="104" y="4"/>
                  </a:lnTo>
                  <a:lnTo>
                    <a:pt x="112" y="2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40" y="27"/>
                  </a:lnTo>
                  <a:lnTo>
                    <a:pt x="26" y="103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88" name="Freeform 442"/>
            <p:cNvSpPr>
              <a:spLocks/>
            </p:cNvSpPr>
            <p:nvPr/>
          </p:nvSpPr>
          <p:spPr bwMode="auto">
            <a:xfrm>
              <a:off x="2774" y="3623"/>
              <a:ext cx="45" cy="83"/>
            </a:xfrm>
            <a:custGeom>
              <a:avLst/>
              <a:gdLst>
                <a:gd name="T0" fmla="*/ 0 w 91"/>
                <a:gd name="T1" fmla="*/ 0 h 167"/>
                <a:gd name="T2" fmla="*/ 0 w 91"/>
                <a:gd name="T3" fmla="*/ 2 h 167"/>
                <a:gd name="T4" fmla="*/ 1 w 91"/>
                <a:gd name="T5" fmla="*/ 2 h 167"/>
                <a:gd name="T6" fmla="*/ 0 w 91"/>
                <a:gd name="T7" fmla="*/ 0 h 167"/>
                <a:gd name="T8" fmla="*/ 0 w 91"/>
                <a:gd name="T9" fmla="*/ 0 h 167"/>
                <a:gd name="T10" fmla="*/ 0 w 91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167"/>
                <a:gd name="T20" fmla="*/ 91 w 91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167">
                  <a:moveTo>
                    <a:pt x="0" y="32"/>
                  </a:moveTo>
                  <a:lnTo>
                    <a:pt x="61" y="167"/>
                  </a:lnTo>
                  <a:lnTo>
                    <a:pt x="91" y="157"/>
                  </a:lnTo>
                  <a:lnTo>
                    <a:pt x="2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89" name="Freeform 443"/>
            <p:cNvSpPr>
              <a:spLocks/>
            </p:cNvSpPr>
            <p:nvPr/>
          </p:nvSpPr>
          <p:spPr bwMode="auto">
            <a:xfrm>
              <a:off x="2797" y="3604"/>
              <a:ext cx="102" cy="52"/>
            </a:xfrm>
            <a:custGeom>
              <a:avLst/>
              <a:gdLst>
                <a:gd name="T0" fmla="*/ 0 w 203"/>
                <a:gd name="T1" fmla="*/ 1 h 104"/>
                <a:gd name="T2" fmla="*/ 3 w 203"/>
                <a:gd name="T3" fmla="*/ 2 h 104"/>
                <a:gd name="T4" fmla="*/ 3 w 203"/>
                <a:gd name="T5" fmla="*/ 2 h 104"/>
                <a:gd name="T6" fmla="*/ 4 w 203"/>
                <a:gd name="T7" fmla="*/ 2 h 104"/>
                <a:gd name="T8" fmla="*/ 4 w 203"/>
                <a:gd name="T9" fmla="*/ 2 h 104"/>
                <a:gd name="T10" fmla="*/ 4 w 203"/>
                <a:gd name="T11" fmla="*/ 2 h 104"/>
                <a:gd name="T12" fmla="*/ 4 w 203"/>
                <a:gd name="T13" fmla="*/ 2 h 104"/>
                <a:gd name="T14" fmla="*/ 3 w 203"/>
                <a:gd name="T15" fmla="*/ 2 h 104"/>
                <a:gd name="T16" fmla="*/ 3 w 203"/>
                <a:gd name="T17" fmla="*/ 2 h 104"/>
                <a:gd name="T18" fmla="*/ 3 w 203"/>
                <a:gd name="T19" fmla="*/ 1 h 104"/>
                <a:gd name="T20" fmla="*/ 3 w 203"/>
                <a:gd name="T21" fmla="*/ 1 h 104"/>
                <a:gd name="T22" fmla="*/ 3 w 203"/>
                <a:gd name="T23" fmla="*/ 1 h 104"/>
                <a:gd name="T24" fmla="*/ 3 w 203"/>
                <a:gd name="T25" fmla="*/ 1 h 104"/>
                <a:gd name="T26" fmla="*/ 3 w 203"/>
                <a:gd name="T27" fmla="*/ 1 h 104"/>
                <a:gd name="T28" fmla="*/ 3 w 203"/>
                <a:gd name="T29" fmla="*/ 1 h 104"/>
                <a:gd name="T30" fmla="*/ 2 w 203"/>
                <a:gd name="T31" fmla="*/ 1 h 104"/>
                <a:gd name="T32" fmla="*/ 2 w 203"/>
                <a:gd name="T33" fmla="*/ 1 h 104"/>
                <a:gd name="T34" fmla="*/ 2 w 203"/>
                <a:gd name="T35" fmla="*/ 1 h 104"/>
                <a:gd name="T36" fmla="*/ 2 w 203"/>
                <a:gd name="T37" fmla="*/ 1 h 104"/>
                <a:gd name="T38" fmla="*/ 2 w 203"/>
                <a:gd name="T39" fmla="*/ 1 h 104"/>
                <a:gd name="T40" fmla="*/ 2 w 203"/>
                <a:gd name="T41" fmla="*/ 1 h 104"/>
                <a:gd name="T42" fmla="*/ 2 w 203"/>
                <a:gd name="T43" fmla="*/ 1 h 104"/>
                <a:gd name="T44" fmla="*/ 2 w 203"/>
                <a:gd name="T45" fmla="*/ 1 h 104"/>
                <a:gd name="T46" fmla="*/ 1 w 203"/>
                <a:gd name="T47" fmla="*/ 1 h 104"/>
                <a:gd name="T48" fmla="*/ 1 w 203"/>
                <a:gd name="T49" fmla="*/ 1 h 104"/>
                <a:gd name="T50" fmla="*/ 1 w 203"/>
                <a:gd name="T51" fmla="*/ 1 h 104"/>
                <a:gd name="T52" fmla="*/ 1 w 203"/>
                <a:gd name="T53" fmla="*/ 1 h 104"/>
                <a:gd name="T54" fmla="*/ 1 w 203"/>
                <a:gd name="T55" fmla="*/ 1 h 104"/>
                <a:gd name="T56" fmla="*/ 1 w 203"/>
                <a:gd name="T57" fmla="*/ 0 h 104"/>
                <a:gd name="T58" fmla="*/ 1 w 203"/>
                <a:gd name="T59" fmla="*/ 0 h 104"/>
                <a:gd name="T60" fmla="*/ 0 w 203"/>
                <a:gd name="T61" fmla="*/ 1 h 104"/>
                <a:gd name="T62" fmla="*/ 0 w 203"/>
                <a:gd name="T63" fmla="*/ 1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3"/>
                <a:gd name="T97" fmla="*/ 0 h 104"/>
                <a:gd name="T98" fmla="*/ 203 w 203"/>
                <a:gd name="T99" fmla="*/ 104 h 1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3" h="104">
                  <a:moveTo>
                    <a:pt x="0" y="24"/>
                  </a:moveTo>
                  <a:lnTo>
                    <a:pt x="178" y="104"/>
                  </a:lnTo>
                  <a:lnTo>
                    <a:pt x="182" y="98"/>
                  </a:lnTo>
                  <a:lnTo>
                    <a:pt x="194" y="89"/>
                  </a:lnTo>
                  <a:lnTo>
                    <a:pt x="203" y="79"/>
                  </a:lnTo>
                  <a:lnTo>
                    <a:pt x="203" y="76"/>
                  </a:lnTo>
                  <a:lnTo>
                    <a:pt x="197" y="74"/>
                  </a:lnTo>
                  <a:lnTo>
                    <a:pt x="190" y="72"/>
                  </a:lnTo>
                  <a:lnTo>
                    <a:pt x="180" y="66"/>
                  </a:lnTo>
                  <a:lnTo>
                    <a:pt x="169" y="64"/>
                  </a:lnTo>
                  <a:lnTo>
                    <a:pt x="159" y="60"/>
                  </a:lnTo>
                  <a:lnTo>
                    <a:pt x="154" y="57"/>
                  </a:lnTo>
                  <a:lnTo>
                    <a:pt x="146" y="53"/>
                  </a:lnTo>
                  <a:lnTo>
                    <a:pt x="138" y="51"/>
                  </a:lnTo>
                  <a:lnTo>
                    <a:pt x="131" y="47"/>
                  </a:lnTo>
                  <a:lnTo>
                    <a:pt x="121" y="43"/>
                  </a:lnTo>
                  <a:lnTo>
                    <a:pt x="114" y="40"/>
                  </a:lnTo>
                  <a:lnTo>
                    <a:pt x="106" y="38"/>
                  </a:lnTo>
                  <a:lnTo>
                    <a:pt x="97" y="34"/>
                  </a:lnTo>
                  <a:lnTo>
                    <a:pt x="89" y="30"/>
                  </a:lnTo>
                  <a:lnTo>
                    <a:pt x="81" y="26"/>
                  </a:lnTo>
                  <a:lnTo>
                    <a:pt x="74" y="22"/>
                  </a:lnTo>
                  <a:lnTo>
                    <a:pt x="66" y="21"/>
                  </a:lnTo>
                  <a:lnTo>
                    <a:pt x="59" y="17"/>
                  </a:lnTo>
                  <a:lnTo>
                    <a:pt x="53" y="13"/>
                  </a:lnTo>
                  <a:lnTo>
                    <a:pt x="47" y="11"/>
                  </a:lnTo>
                  <a:lnTo>
                    <a:pt x="36" y="5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90" name="Freeform 444"/>
            <p:cNvSpPr>
              <a:spLocks/>
            </p:cNvSpPr>
            <p:nvPr/>
          </p:nvSpPr>
          <p:spPr bwMode="auto">
            <a:xfrm>
              <a:off x="2628" y="3414"/>
              <a:ext cx="55" cy="47"/>
            </a:xfrm>
            <a:custGeom>
              <a:avLst/>
              <a:gdLst>
                <a:gd name="T0" fmla="*/ 0 w 111"/>
                <a:gd name="T1" fmla="*/ 0 h 95"/>
                <a:gd name="T2" fmla="*/ 1 w 111"/>
                <a:gd name="T3" fmla="*/ 1 h 95"/>
                <a:gd name="T4" fmla="*/ 1 w 111"/>
                <a:gd name="T5" fmla="*/ 1 h 95"/>
                <a:gd name="T6" fmla="*/ 0 w 111"/>
                <a:gd name="T7" fmla="*/ 0 h 95"/>
                <a:gd name="T8" fmla="*/ 0 w 111"/>
                <a:gd name="T9" fmla="*/ 0 h 95"/>
                <a:gd name="T10" fmla="*/ 0 w 111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95"/>
                <a:gd name="T20" fmla="*/ 111 w 111"/>
                <a:gd name="T21" fmla="*/ 95 h 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95">
                  <a:moveTo>
                    <a:pt x="0" y="14"/>
                  </a:moveTo>
                  <a:lnTo>
                    <a:pt x="92" y="95"/>
                  </a:lnTo>
                  <a:lnTo>
                    <a:pt x="111" y="67"/>
                  </a:lnTo>
                  <a:lnTo>
                    <a:pt x="3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91" name="Freeform 445"/>
            <p:cNvSpPr>
              <a:spLocks/>
            </p:cNvSpPr>
            <p:nvPr/>
          </p:nvSpPr>
          <p:spPr bwMode="auto">
            <a:xfrm>
              <a:off x="2714" y="3389"/>
              <a:ext cx="21" cy="44"/>
            </a:xfrm>
            <a:custGeom>
              <a:avLst/>
              <a:gdLst>
                <a:gd name="T0" fmla="*/ 1 w 42"/>
                <a:gd name="T1" fmla="*/ 1 h 87"/>
                <a:gd name="T2" fmla="*/ 0 w 42"/>
                <a:gd name="T3" fmla="*/ 2 h 87"/>
                <a:gd name="T4" fmla="*/ 1 w 42"/>
                <a:gd name="T5" fmla="*/ 2 h 87"/>
                <a:gd name="T6" fmla="*/ 1 w 42"/>
                <a:gd name="T7" fmla="*/ 0 h 87"/>
                <a:gd name="T8" fmla="*/ 1 w 42"/>
                <a:gd name="T9" fmla="*/ 1 h 87"/>
                <a:gd name="T10" fmla="*/ 1 w 42"/>
                <a:gd name="T11" fmla="*/ 1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87"/>
                <a:gd name="T20" fmla="*/ 42 w 42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87">
                  <a:moveTo>
                    <a:pt x="4" y="6"/>
                  </a:moveTo>
                  <a:lnTo>
                    <a:pt x="0" y="87"/>
                  </a:lnTo>
                  <a:lnTo>
                    <a:pt x="38" y="86"/>
                  </a:lnTo>
                  <a:lnTo>
                    <a:pt x="42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92" name="Freeform 446"/>
            <p:cNvSpPr>
              <a:spLocks/>
            </p:cNvSpPr>
            <p:nvPr/>
          </p:nvSpPr>
          <p:spPr bwMode="auto">
            <a:xfrm>
              <a:off x="2567" y="3471"/>
              <a:ext cx="46" cy="38"/>
            </a:xfrm>
            <a:custGeom>
              <a:avLst/>
              <a:gdLst>
                <a:gd name="T0" fmla="*/ 0 w 91"/>
                <a:gd name="T1" fmla="*/ 1 h 76"/>
                <a:gd name="T2" fmla="*/ 2 w 91"/>
                <a:gd name="T3" fmla="*/ 1 h 76"/>
                <a:gd name="T4" fmla="*/ 2 w 91"/>
                <a:gd name="T5" fmla="*/ 1 h 76"/>
                <a:gd name="T6" fmla="*/ 1 w 91"/>
                <a:gd name="T7" fmla="*/ 0 h 76"/>
                <a:gd name="T8" fmla="*/ 0 w 91"/>
                <a:gd name="T9" fmla="*/ 1 h 76"/>
                <a:gd name="T10" fmla="*/ 0 w 91"/>
                <a:gd name="T11" fmla="*/ 1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76"/>
                <a:gd name="T20" fmla="*/ 91 w 91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76">
                  <a:moveTo>
                    <a:pt x="0" y="35"/>
                  </a:moveTo>
                  <a:lnTo>
                    <a:pt x="79" y="76"/>
                  </a:lnTo>
                  <a:lnTo>
                    <a:pt x="91" y="46"/>
                  </a:lnTo>
                  <a:lnTo>
                    <a:pt x="15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93" name="Freeform 447"/>
            <p:cNvSpPr>
              <a:spLocks/>
            </p:cNvSpPr>
            <p:nvPr/>
          </p:nvSpPr>
          <p:spPr bwMode="auto">
            <a:xfrm>
              <a:off x="2537" y="3555"/>
              <a:ext cx="41" cy="23"/>
            </a:xfrm>
            <a:custGeom>
              <a:avLst/>
              <a:gdLst>
                <a:gd name="T0" fmla="*/ 1 w 81"/>
                <a:gd name="T1" fmla="*/ 0 h 45"/>
                <a:gd name="T2" fmla="*/ 2 w 81"/>
                <a:gd name="T3" fmla="*/ 1 h 45"/>
                <a:gd name="T4" fmla="*/ 2 w 81"/>
                <a:gd name="T5" fmla="*/ 1 h 45"/>
                <a:gd name="T6" fmla="*/ 0 w 81"/>
                <a:gd name="T7" fmla="*/ 1 h 45"/>
                <a:gd name="T8" fmla="*/ 1 w 81"/>
                <a:gd name="T9" fmla="*/ 0 h 45"/>
                <a:gd name="T10" fmla="*/ 1 w 81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45"/>
                <a:gd name="T20" fmla="*/ 81 w 81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45">
                  <a:moveTo>
                    <a:pt x="9" y="0"/>
                  </a:moveTo>
                  <a:lnTo>
                    <a:pt x="81" y="3"/>
                  </a:lnTo>
                  <a:lnTo>
                    <a:pt x="81" y="45"/>
                  </a:lnTo>
                  <a:lnTo>
                    <a:pt x="0" y="3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94" name="Freeform 448"/>
            <p:cNvSpPr>
              <a:spLocks/>
            </p:cNvSpPr>
            <p:nvPr/>
          </p:nvSpPr>
          <p:spPr bwMode="auto">
            <a:xfrm>
              <a:off x="2534" y="3624"/>
              <a:ext cx="55" cy="23"/>
            </a:xfrm>
            <a:custGeom>
              <a:avLst/>
              <a:gdLst>
                <a:gd name="T0" fmla="*/ 0 w 110"/>
                <a:gd name="T1" fmla="*/ 1 h 45"/>
                <a:gd name="T2" fmla="*/ 2 w 110"/>
                <a:gd name="T3" fmla="*/ 0 h 45"/>
                <a:gd name="T4" fmla="*/ 2 w 110"/>
                <a:gd name="T5" fmla="*/ 1 h 45"/>
                <a:gd name="T6" fmla="*/ 1 w 110"/>
                <a:gd name="T7" fmla="*/ 1 h 45"/>
                <a:gd name="T8" fmla="*/ 0 w 110"/>
                <a:gd name="T9" fmla="*/ 1 h 45"/>
                <a:gd name="T10" fmla="*/ 0 w 110"/>
                <a:gd name="T11" fmla="*/ 1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45"/>
                <a:gd name="T20" fmla="*/ 110 w 110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45">
                  <a:moveTo>
                    <a:pt x="0" y="11"/>
                  </a:moveTo>
                  <a:lnTo>
                    <a:pt x="101" y="0"/>
                  </a:lnTo>
                  <a:lnTo>
                    <a:pt x="110" y="36"/>
                  </a:lnTo>
                  <a:lnTo>
                    <a:pt x="6" y="4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95" name="Freeform 449"/>
            <p:cNvSpPr>
              <a:spLocks/>
            </p:cNvSpPr>
            <p:nvPr/>
          </p:nvSpPr>
          <p:spPr bwMode="auto">
            <a:xfrm>
              <a:off x="2572" y="3690"/>
              <a:ext cx="49" cy="45"/>
            </a:xfrm>
            <a:custGeom>
              <a:avLst/>
              <a:gdLst>
                <a:gd name="T0" fmla="*/ 0 w 99"/>
                <a:gd name="T1" fmla="*/ 2 h 89"/>
                <a:gd name="T2" fmla="*/ 1 w 99"/>
                <a:gd name="T3" fmla="*/ 0 h 89"/>
                <a:gd name="T4" fmla="*/ 1 w 99"/>
                <a:gd name="T5" fmla="*/ 1 h 89"/>
                <a:gd name="T6" fmla="*/ 0 w 99"/>
                <a:gd name="T7" fmla="*/ 2 h 89"/>
                <a:gd name="T8" fmla="*/ 0 w 99"/>
                <a:gd name="T9" fmla="*/ 2 h 89"/>
                <a:gd name="T10" fmla="*/ 0 w 99"/>
                <a:gd name="T11" fmla="*/ 2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9"/>
                <a:gd name="T20" fmla="*/ 99 w 99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9">
                  <a:moveTo>
                    <a:pt x="0" y="66"/>
                  </a:moveTo>
                  <a:lnTo>
                    <a:pt x="72" y="0"/>
                  </a:lnTo>
                  <a:lnTo>
                    <a:pt x="99" y="26"/>
                  </a:lnTo>
                  <a:lnTo>
                    <a:pt x="23" y="89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96" name="Freeform 450"/>
            <p:cNvSpPr>
              <a:spLocks/>
            </p:cNvSpPr>
            <p:nvPr/>
          </p:nvSpPr>
          <p:spPr bwMode="auto">
            <a:xfrm>
              <a:off x="2645" y="3740"/>
              <a:ext cx="39" cy="64"/>
            </a:xfrm>
            <a:custGeom>
              <a:avLst/>
              <a:gdLst>
                <a:gd name="T0" fmla="*/ 0 w 78"/>
                <a:gd name="T1" fmla="*/ 1 h 130"/>
                <a:gd name="T2" fmla="*/ 1 w 78"/>
                <a:gd name="T3" fmla="*/ 0 h 130"/>
                <a:gd name="T4" fmla="*/ 1 w 78"/>
                <a:gd name="T5" fmla="*/ 0 h 130"/>
                <a:gd name="T6" fmla="*/ 1 w 78"/>
                <a:gd name="T7" fmla="*/ 2 h 130"/>
                <a:gd name="T8" fmla="*/ 0 w 78"/>
                <a:gd name="T9" fmla="*/ 1 h 130"/>
                <a:gd name="T10" fmla="*/ 0 w 78"/>
                <a:gd name="T11" fmla="*/ 1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130"/>
                <a:gd name="T20" fmla="*/ 78 w 78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130">
                  <a:moveTo>
                    <a:pt x="0" y="107"/>
                  </a:moveTo>
                  <a:lnTo>
                    <a:pt x="48" y="0"/>
                  </a:lnTo>
                  <a:lnTo>
                    <a:pt x="78" y="16"/>
                  </a:lnTo>
                  <a:lnTo>
                    <a:pt x="31" y="13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97" name="Freeform 451"/>
            <p:cNvSpPr>
              <a:spLocks/>
            </p:cNvSpPr>
            <p:nvPr/>
          </p:nvSpPr>
          <p:spPr bwMode="auto">
            <a:xfrm>
              <a:off x="2749" y="3788"/>
              <a:ext cx="27" cy="53"/>
            </a:xfrm>
            <a:custGeom>
              <a:avLst/>
              <a:gdLst>
                <a:gd name="T0" fmla="*/ 0 w 55"/>
                <a:gd name="T1" fmla="*/ 1 h 107"/>
                <a:gd name="T2" fmla="*/ 0 w 55"/>
                <a:gd name="T3" fmla="*/ 1 h 107"/>
                <a:gd name="T4" fmla="*/ 0 w 55"/>
                <a:gd name="T5" fmla="*/ 1 h 107"/>
                <a:gd name="T6" fmla="*/ 0 w 55"/>
                <a:gd name="T7" fmla="*/ 1 h 107"/>
                <a:gd name="T8" fmla="*/ 0 w 55"/>
                <a:gd name="T9" fmla="*/ 1 h 107"/>
                <a:gd name="T10" fmla="*/ 0 w 55"/>
                <a:gd name="T11" fmla="*/ 1 h 107"/>
                <a:gd name="T12" fmla="*/ 0 w 55"/>
                <a:gd name="T13" fmla="*/ 1 h 107"/>
                <a:gd name="T14" fmla="*/ 0 w 55"/>
                <a:gd name="T15" fmla="*/ 0 h 107"/>
                <a:gd name="T16" fmla="*/ 0 w 55"/>
                <a:gd name="T17" fmla="*/ 0 h 107"/>
                <a:gd name="T18" fmla="*/ 0 w 55"/>
                <a:gd name="T19" fmla="*/ 0 h 107"/>
                <a:gd name="T20" fmla="*/ 0 w 55"/>
                <a:gd name="T21" fmla="*/ 0 h 107"/>
                <a:gd name="T22" fmla="*/ 0 w 55"/>
                <a:gd name="T23" fmla="*/ 0 h 107"/>
                <a:gd name="T24" fmla="*/ 0 w 55"/>
                <a:gd name="T25" fmla="*/ 0 h 107"/>
                <a:gd name="T26" fmla="*/ 0 w 55"/>
                <a:gd name="T27" fmla="*/ 0 h 107"/>
                <a:gd name="T28" fmla="*/ 0 w 55"/>
                <a:gd name="T29" fmla="*/ 0 h 107"/>
                <a:gd name="T30" fmla="*/ 0 w 55"/>
                <a:gd name="T31" fmla="*/ 0 h 107"/>
                <a:gd name="T32" fmla="*/ 0 w 55"/>
                <a:gd name="T33" fmla="*/ 1 h 107"/>
                <a:gd name="T34" fmla="*/ 0 w 55"/>
                <a:gd name="T35" fmla="*/ 1 h 107"/>
                <a:gd name="T36" fmla="*/ 0 w 55"/>
                <a:gd name="T37" fmla="*/ 1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107"/>
                <a:gd name="T59" fmla="*/ 55 w 55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107">
                  <a:moveTo>
                    <a:pt x="17" y="107"/>
                  </a:moveTo>
                  <a:lnTo>
                    <a:pt x="15" y="101"/>
                  </a:lnTo>
                  <a:lnTo>
                    <a:pt x="15" y="97"/>
                  </a:lnTo>
                  <a:lnTo>
                    <a:pt x="13" y="92"/>
                  </a:lnTo>
                  <a:lnTo>
                    <a:pt x="11" y="86"/>
                  </a:lnTo>
                  <a:lnTo>
                    <a:pt x="9" y="76"/>
                  </a:lnTo>
                  <a:lnTo>
                    <a:pt x="9" y="67"/>
                  </a:lnTo>
                  <a:lnTo>
                    <a:pt x="7" y="57"/>
                  </a:lnTo>
                  <a:lnTo>
                    <a:pt x="7" y="50"/>
                  </a:lnTo>
                  <a:lnTo>
                    <a:pt x="5" y="38"/>
                  </a:lnTo>
                  <a:lnTo>
                    <a:pt x="3" y="31"/>
                  </a:lnTo>
                  <a:lnTo>
                    <a:pt x="2" y="23"/>
                  </a:lnTo>
                  <a:lnTo>
                    <a:pt x="2" y="1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55" y="103"/>
                  </a:lnTo>
                  <a:lnTo>
                    <a:pt x="17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98" name="Freeform 452"/>
            <p:cNvSpPr>
              <a:spLocks/>
            </p:cNvSpPr>
            <p:nvPr/>
          </p:nvSpPr>
          <p:spPr bwMode="auto">
            <a:xfrm>
              <a:off x="2836" y="3771"/>
              <a:ext cx="52" cy="56"/>
            </a:xfrm>
            <a:custGeom>
              <a:avLst/>
              <a:gdLst>
                <a:gd name="T0" fmla="*/ 2 w 102"/>
                <a:gd name="T1" fmla="*/ 2 h 112"/>
                <a:gd name="T2" fmla="*/ 0 w 102"/>
                <a:gd name="T3" fmla="*/ 1 h 112"/>
                <a:gd name="T4" fmla="*/ 1 w 102"/>
                <a:gd name="T5" fmla="*/ 0 h 112"/>
                <a:gd name="T6" fmla="*/ 2 w 102"/>
                <a:gd name="T7" fmla="*/ 2 h 112"/>
                <a:gd name="T8" fmla="*/ 2 w 102"/>
                <a:gd name="T9" fmla="*/ 2 h 112"/>
                <a:gd name="T10" fmla="*/ 2 w 102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112"/>
                <a:gd name="T20" fmla="*/ 102 w 102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112">
                  <a:moveTo>
                    <a:pt x="68" y="112"/>
                  </a:moveTo>
                  <a:lnTo>
                    <a:pt x="0" y="17"/>
                  </a:lnTo>
                  <a:lnTo>
                    <a:pt x="38" y="0"/>
                  </a:lnTo>
                  <a:lnTo>
                    <a:pt x="102" y="86"/>
                  </a:lnTo>
                  <a:lnTo>
                    <a:pt x="68" y="1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99" name="Freeform 453"/>
            <p:cNvSpPr>
              <a:spLocks/>
            </p:cNvSpPr>
            <p:nvPr/>
          </p:nvSpPr>
          <p:spPr bwMode="auto">
            <a:xfrm>
              <a:off x="2907" y="3708"/>
              <a:ext cx="67" cy="36"/>
            </a:xfrm>
            <a:custGeom>
              <a:avLst/>
              <a:gdLst>
                <a:gd name="T0" fmla="*/ 1 w 135"/>
                <a:gd name="T1" fmla="*/ 2 h 70"/>
                <a:gd name="T2" fmla="*/ 0 w 135"/>
                <a:gd name="T3" fmla="*/ 1 h 70"/>
                <a:gd name="T4" fmla="*/ 0 w 135"/>
                <a:gd name="T5" fmla="*/ 0 h 70"/>
                <a:gd name="T6" fmla="*/ 2 w 135"/>
                <a:gd name="T7" fmla="*/ 1 h 70"/>
                <a:gd name="T8" fmla="*/ 1 w 135"/>
                <a:gd name="T9" fmla="*/ 2 h 70"/>
                <a:gd name="T10" fmla="*/ 1 w 135"/>
                <a:gd name="T11" fmla="*/ 2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70"/>
                <a:gd name="T20" fmla="*/ 135 w 135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70">
                  <a:moveTo>
                    <a:pt x="112" y="70"/>
                  </a:moveTo>
                  <a:lnTo>
                    <a:pt x="0" y="24"/>
                  </a:lnTo>
                  <a:lnTo>
                    <a:pt x="25" y="0"/>
                  </a:lnTo>
                  <a:lnTo>
                    <a:pt x="135" y="40"/>
                  </a:lnTo>
                  <a:lnTo>
                    <a:pt x="112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00" name="Freeform 454"/>
            <p:cNvSpPr>
              <a:spLocks/>
            </p:cNvSpPr>
            <p:nvPr/>
          </p:nvSpPr>
          <p:spPr bwMode="auto">
            <a:xfrm>
              <a:off x="2950" y="3641"/>
              <a:ext cx="60" cy="25"/>
            </a:xfrm>
            <a:custGeom>
              <a:avLst/>
              <a:gdLst>
                <a:gd name="T0" fmla="*/ 2 w 119"/>
                <a:gd name="T1" fmla="*/ 1 h 49"/>
                <a:gd name="T2" fmla="*/ 0 w 119"/>
                <a:gd name="T3" fmla="*/ 1 h 49"/>
                <a:gd name="T4" fmla="*/ 1 w 119"/>
                <a:gd name="T5" fmla="*/ 0 h 49"/>
                <a:gd name="T6" fmla="*/ 2 w 119"/>
                <a:gd name="T7" fmla="*/ 1 h 49"/>
                <a:gd name="T8" fmla="*/ 2 w 119"/>
                <a:gd name="T9" fmla="*/ 1 h 49"/>
                <a:gd name="T10" fmla="*/ 2 w 119"/>
                <a:gd name="T11" fmla="*/ 1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"/>
                <a:gd name="T19" fmla="*/ 0 h 49"/>
                <a:gd name="T20" fmla="*/ 119 w 119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" h="49">
                  <a:moveTo>
                    <a:pt x="104" y="49"/>
                  </a:moveTo>
                  <a:lnTo>
                    <a:pt x="0" y="40"/>
                  </a:lnTo>
                  <a:lnTo>
                    <a:pt x="4" y="0"/>
                  </a:lnTo>
                  <a:lnTo>
                    <a:pt x="119" y="11"/>
                  </a:lnTo>
                  <a:lnTo>
                    <a:pt x="104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01" name="Freeform 455"/>
            <p:cNvSpPr>
              <a:spLocks/>
            </p:cNvSpPr>
            <p:nvPr/>
          </p:nvSpPr>
          <p:spPr bwMode="auto">
            <a:xfrm>
              <a:off x="2955" y="3564"/>
              <a:ext cx="52" cy="24"/>
            </a:xfrm>
            <a:custGeom>
              <a:avLst/>
              <a:gdLst>
                <a:gd name="T0" fmla="*/ 1 w 105"/>
                <a:gd name="T1" fmla="*/ 0 h 47"/>
                <a:gd name="T2" fmla="*/ 0 w 105"/>
                <a:gd name="T3" fmla="*/ 1 h 47"/>
                <a:gd name="T4" fmla="*/ 0 w 105"/>
                <a:gd name="T5" fmla="*/ 1 h 47"/>
                <a:gd name="T6" fmla="*/ 1 w 105"/>
                <a:gd name="T7" fmla="*/ 1 h 47"/>
                <a:gd name="T8" fmla="*/ 1 w 105"/>
                <a:gd name="T9" fmla="*/ 0 h 47"/>
                <a:gd name="T10" fmla="*/ 1 w 105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"/>
                <a:gd name="T19" fmla="*/ 0 h 47"/>
                <a:gd name="T20" fmla="*/ 105 w 10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" h="47">
                  <a:moveTo>
                    <a:pt x="86" y="0"/>
                  </a:moveTo>
                  <a:lnTo>
                    <a:pt x="0" y="11"/>
                  </a:lnTo>
                  <a:lnTo>
                    <a:pt x="14" y="47"/>
                  </a:lnTo>
                  <a:lnTo>
                    <a:pt x="105" y="3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02" name="Freeform 456"/>
            <p:cNvSpPr>
              <a:spLocks/>
            </p:cNvSpPr>
            <p:nvPr/>
          </p:nvSpPr>
          <p:spPr bwMode="auto">
            <a:xfrm>
              <a:off x="2870" y="3421"/>
              <a:ext cx="40" cy="43"/>
            </a:xfrm>
            <a:custGeom>
              <a:avLst/>
              <a:gdLst>
                <a:gd name="T0" fmla="*/ 0 w 82"/>
                <a:gd name="T1" fmla="*/ 0 h 85"/>
                <a:gd name="T2" fmla="*/ 0 w 82"/>
                <a:gd name="T3" fmla="*/ 1 h 85"/>
                <a:gd name="T4" fmla="*/ 0 w 82"/>
                <a:gd name="T5" fmla="*/ 2 h 85"/>
                <a:gd name="T6" fmla="*/ 1 w 82"/>
                <a:gd name="T7" fmla="*/ 1 h 85"/>
                <a:gd name="T8" fmla="*/ 0 w 82"/>
                <a:gd name="T9" fmla="*/ 0 h 85"/>
                <a:gd name="T10" fmla="*/ 0 w 82"/>
                <a:gd name="T11" fmla="*/ 0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85"/>
                <a:gd name="T20" fmla="*/ 82 w 82"/>
                <a:gd name="T21" fmla="*/ 85 h 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85">
                  <a:moveTo>
                    <a:pt x="51" y="0"/>
                  </a:moveTo>
                  <a:lnTo>
                    <a:pt x="0" y="64"/>
                  </a:lnTo>
                  <a:lnTo>
                    <a:pt x="31" y="85"/>
                  </a:lnTo>
                  <a:lnTo>
                    <a:pt x="82" y="1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03" name="Freeform 457"/>
            <p:cNvSpPr>
              <a:spLocks/>
            </p:cNvSpPr>
            <p:nvPr/>
          </p:nvSpPr>
          <p:spPr bwMode="auto">
            <a:xfrm>
              <a:off x="2623" y="3457"/>
              <a:ext cx="293" cy="270"/>
            </a:xfrm>
            <a:custGeom>
              <a:avLst/>
              <a:gdLst>
                <a:gd name="T0" fmla="*/ 5 w 585"/>
                <a:gd name="T1" fmla="*/ 1 h 540"/>
                <a:gd name="T2" fmla="*/ 4 w 585"/>
                <a:gd name="T3" fmla="*/ 0 h 540"/>
                <a:gd name="T4" fmla="*/ 4 w 585"/>
                <a:gd name="T5" fmla="*/ 1 h 540"/>
                <a:gd name="T6" fmla="*/ 3 w 585"/>
                <a:gd name="T7" fmla="*/ 1 h 540"/>
                <a:gd name="T8" fmla="*/ 2 w 585"/>
                <a:gd name="T9" fmla="*/ 1 h 540"/>
                <a:gd name="T10" fmla="*/ 2 w 585"/>
                <a:gd name="T11" fmla="*/ 1 h 540"/>
                <a:gd name="T12" fmla="*/ 1 w 585"/>
                <a:gd name="T13" fmla="*/ 1 h 540"/>
                <a:gd name="T14" fmla="*/ 1 w 585"/>
                <a:gd name="T15" fmla="*/ 2 h 540"/>
                <a:gd name="T16" fmla="*/ 1 w 585"/>
                <a:gd name="T17" fmla="*/ 3 h 540"/>
                <a:gd name="T18" fmla="*/ 0 w 585"/>
                <a:gd name="T19" fmla="*/ 3 h 540"/>
                <a:gd name="T20" fmla="*/ 1 w 585"/>
                <a:gd name="T21" fmla="*/ 4 h 540"/>
                <a:gd name="T22" fmla="*/ 1 w 585"/>
                <a:gd name="T23" fmla="*/ 5 h 540"/>
                <a:gd name="T24" fmla="*/ 1 w 585"/>
                <a:gd name="T25" fmla="*/ 5 h 540"/>
                <a:gd name="T26" fmla="*/ 1 w 585"/>
                <a:gd name="T27" fmla="*/ 6 h 540"/>
                <a:gd name="T28" fmla="*/ 2 w 585"/>
                <a:gd name="T29" fmla="*/ 6 h 540"/>
                <a:gd name="T30" fmla="*/ 2 w 585"/>
                <a:gd name="T31" fmla="*/ 7 h 540"/>
                <a:gd name="T32" fmla="*/ 3 w 585"/>
                <a:gd name="T33" fmla="*/ 7 h 540"/>
                <a:gd name="T34" fmla="*/ 4 w 585"/>
                <a:gd name="T35" fmla="*/ 8 h 540"/>
                <a:gd name="T36" fmla="*/ 5 w 585"/>
                <a:gd name="T37" fmla="*/ 8 h 540"/>
                <a:gd name="T38" fmla="*/ 6 w 585"/>
                <a:gd name="T39" fmla="*/ 8 h 540"/>
                <a:gd name="T40" fmla="*/ 7 w 585"/>
                <a:gd name="T41" fmla="*/ 8 h 540"/>
                <a:gd name="T42" fmla="*/ 8 w 585"/>
                <a:gd name="T43" fmla="*/ 7 h 540"/>
                <a:gd name="T44" fmla="*/ 8 w 585"/>
                <a:gd name="T45" fmla="*/ 7 h 540"/>
                <a:gd name="T46" fmla="*/ 9 w 585"/>
                <a:gd name="T47" fmla="*/ 6 h 540"/>
                <a:gd name="T48" fmla="*/ 9 w 585"/>
                <a:gd name="T49" fmla="*/ 5 h 540"/>
                <a:gd name="T50" fmla="*/ 9 w 585"/>
                <a:gd name="T51" fmla="*/ 5 h 540"/>
                <a:gd name="T52" fmla="*/ 10 w 585"/>
                <a:gd name="T53" fmla="*/ 4 h 540"/>
                <a:gd name="T54" fmla="*/ 10 w 585"/>
                <a:gd name="T55" fmla="*/ 3 h 540"/>
                <a:gd name="T56" fmla="*/ 9 w 585"/>
                <a:gd name="T57" fmla="*/ 3 h 540"/>
                <a:gd name="T58" fmla="*/ 9 w 585"/>
                <a:gd name="T59" fmla="*/ 4 h 540"/>
                <a:gd name="T60" fmla="*/ 9 w 585"/>
                <a:gd name="T61" fmla="*/ 5 h 540"/>
                <a:gd name="T62" fmla="*/ 9 w 585"/>
                <a:gd name="T63" fmla="*/ 5 h 540"/>
                <a:gd name="T64" fmla="*/ 8 w 585"/>
                <a:gd name="T65" fmla="*/ 6 h 540"/>
                <a:gd name="T66" fmla="*/ 8 w 585"/>
                <a:gd name="T67" fmla="*/ 7 h 540"/>
                <a:gd name="T68" fmla="*/ 7 w 585"/>
                <a:gd name="T69" fmla="*/ 7 h 540"/>
                <a:gd name="T70" fmla="*/ 7 w 585"/>
                <a:gd name="T71" fmla="*/ 7 h 540"/>
                <a:gd name="T72" fmla="*/ 6 w 585"/>
                <a:gd name="T73" fmla="*/ 7 h 540"/>
                <a:gd name="T74" fmla="*/ 5 w 585"/>
                <a:gd name="T75" fmla="*/ 7 h 540"/>
                <a:gd name="T76" fmla="*/ 4 w 585"/>
                <a:gd name="T77" fmla="*/ 7 h 540"/>
                <a:gd name="T78" fmla="*/ 4 w 585"/>
                <a:gd name="T79" fmla="*/ 7 h 540"/>
                <a:gd name="T80" fmla="*/ 3 w 585"/>
                <a:gd name="T81" fmla="*/ 7 h 540"/>
                <a:gd name="T82" fmla="*/ 2 w 585"/>
                <a:gd name="T83" fmla="*/ 6 h 540"/>
                <a:gd name="T84" fmla="*/ 2 w 585"/>
                <a:gd name="T85" fmla="*/ 5 h 540"/>
                <a:gd name="T86" fmla="*/ 1 w 585"/>
                <a:gd name="T87" fmla="*/ 4 h 540"/>
                <a:gd name="T88" fmla="*/ 1 w 585"/>
                <a:gd name="T89" fmla="*/ 3 h 540"/>
                <a:gd name="T90" fmla="*/ 1 w 585"/>
                <a:gd name="T91" fmla="*/ 3 h 540"/>
                <a:gd name="T92" fmla="*/ 2 w 585"/>
                <a:gd name="T93" fmla="*/ 2 h 540"/>
                <a:gd name="T94" fmla="*/ 2 w 585"/>
                <a:gd name="T95" fmla="*/ 1 h 540"/>
                <a:gd name="T96" fmla="*/ 3 w 585"/>
                <a:gd name="T97" fmla="*/ 1 h 540"/>
                <a:gd name="T98" fmla="*/ 3 w 585"/>
                <a:gd name="T99" fmla="*/ 1 h 540"/>
                <a:gd name="T100" fmla="*/ 4 w 585"/>
                <a:gd name="T101" fmla="*/ 1 h 540"/>
                <a:gd name="T102" fmla="*/ 5 w 585"/>
                <a:gd name="T103" fmla="*/ 1 h 540"/>
                <a:gd name="T104" fmla="*/ 5 w 585"/>
                <a:gd name="T105" fmla="*/ 1 h 5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85"/>
                <a:gd name="T160" fmla="*/ 0 h 540"/>
                <a:gd name="T161" fmla="*/ 585 w 585"/>
                <a:gd name="T162" fmla="*/ 540 h 5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85" h="540">
                  <a:moveTo>
                    <a:pt x="334" y="6"/>
                  </a:moveTo>
                  <a:lnTo>
                    <a:pt x="329" y="6"/>
                  </a:lnTo>
                  <a:lnTo>
                    <a:pt x="319" y="4"/>
                  </a:lnTo>
                  <a:lnTo>
                    <a:pt x="312" y="2"/>
                  </a:lnTo>
                  <a:lnTo>
                    <a:pt x="304" y="2"/>
                  </a:lnTo>
                  <a:lnTo>
                    <a:pt x="296" y="2"/>
                  </a:lnTo>
                  <a:lnTo>
                    <a:pt x="289" y="2"/>
                  </a:lnTo>
                  <a:lnTo>
                    <a:pt x="277" y="0"/>
                  </a:lnTo>
                  <a:lnTo>
                    <a:pt x="266" y="0"/>
                  </a:lnTo>
                  <a:lnTo>
                    <a:pt x="256" y="0"/>
                  </a:lnTo>
                  <a:lnTo>
                    <a:pt x="245" y="2"/>
                  </a:lnTo>
                  <a:lnTo>
                    <a:pt x="232" y="2"/>
                  </a:lnTo>
                  <a:lnTo>
                    <a:pt x="220" y="4"/>
                  </a:lnTo>
                  <a:lnTo>
                    <a:pt x="207" y="7"/>
                  </a:lnTo>
                  <a:lnTo>
                    <a:pt x="196" y="11"/>
                  </a:lnTo>
                  <a:lnTo>
                    <a:pt x="188" y="11"/>
                  </a:lnTo>
                  <a:lnTo>
                    <a:pt x="182" y="15"/>
                  </a:lnTo>
                  <a:lnTo>
                    <a:pt x="175" y="15"/>
                  </a:lnTo>
                  <a:lnTo>
                    <a:pt x="169" y="19"/>
                  </a:lnTo>
                  <a:lnTo>
                    <a:pt x="161" y="21"/>
                  </a:lnTo>
                  <a:lnTo>
                    <a:pt x="154" y="25"/>
                  </a:lnTo>
                  <a:lnTo>
                    <a:pt x="146" y="26"/>
                  </a:lnTo>
                  <a:lnTo>
                    <a:pt x="140" y="30"/>
                  </a:lnTo>
                  <a:lnTo>
                    <a:pt x="135" y="34"/>
                  </a:lnTo>
                  <a:lnTo>
                    <a:pt x="127" y="38"/>
                  </a:lnTo>
                  <a:lnTo>
                    <a:pt x="120" y="42"/>
                  </a:lnTo>
                  <a:lnTo>
                    <a:pt x="114" y="45"/>
                  </a:lnTo>
                  <a:lnTo>
                    <a:pt x="101" y="57"/>
                  </a:lnTo>
                  <a:lnTo>
                    <a:pt x="89" y="68"/>
                  </a:lnTo>
                  <a:lnTo>
                    <a:pt x="81" y="74"/>
                  </a:lnTo>
                  <a:lnTo>
                    <a:pt x="74" y="80"/>
                  </a:lnTo>
                  <a:lnTo>
                    <a:pt x="68" y="87"/>
                  </a:lnTo>
                  <a:lnTo>
                    <a:pt x="62" y="95"/>
                  </a:lnTo>
                  <a:lnTo>
                    <a:pt x="57" y="102"/>
                  </a:lnTo>
                  <a:lnTo>
                    <a:pt x="51" y="110"/>
                  </a:lnTo>
                  <a:lnTo>
                    <a:pt x="45" y="118"/>
                  </a:lnTo>
                  <a:lnTo>
                    <a:pt x="40" y="127"/>
                  </a:lnTo>
                  <a:lnTo>
                    <a:pt x="34" y="137"/>
                  </a:lnTo>
                  <a:lnTo>
                    <a:pt x="30" y="146"/>
                  </a:lnTo>
                  <a:lnTo>
                    <a:pt x="24" y="156"/>
                  </a:lnTo>
                  <a:lnTo>
                    <a:pt x="19" y="167"/>
                  </a:lnTo>
                  <a:lnTo>
                    <a:pt x="15" y="179"/>
                  </a:lnTo>
                  <a:lnTo>
                    <a:pt x="9" y="190"/>
                  </a:lnTo>
                  <a:lnTo>
                    <a:pt x="5" y="201"/>
                  </a:lnTo>
                  <a:lnTo>
                    <a:pt x="4" y="215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0" y="241"/>
                  </a:lnTo>
                  <a:lnTo>
                    <a:pt x="0" y="251"/>
                  </a:lnTo>
                  <a:lnTo>
                    <a:pt x="2" y="262"/>
                  </a:lnTo>
                  <a:lnTo>
                    <a:pt x="2" y="272"/>
                  </a:lnTo>
                  <a:lnTo>
                    <a:pt x="4" y="285"/>
                  </a:lnTo>
                  <a:lnTo>
                    <a:pt x="4" y="291"/>
                  </a:lnTo>
                  <a:lnTo>
                    <a:pt x="4" y="296"/>
                  </a:lnTo>
                  <a:lnTo>
                    <a:pt x="5" y="304"/>
                  </a:lnTo>
                  <a:lnTo>
                    <a:pt x="7" y="310"/>
                  </a:lnTo>
                  <a:lnTo>
                    <a:pt x="9" y="317"/>
                  </a:lnTo>
                  <a:lnTo>
                    <a:pt x="11" y="325"/>
                  </a:lnTo>
                  <a:lnTo>
                    <a:pt x="13" y="331"/>
                  </a:lnTo>
                  <a:lnTo>
                    <a:pt x="15" y="338"/>
                  </a:lnTo>
                  <a:lnTo>
                    <a:pt x="17" y="346"/>
                  </a:lnTo>
                  <a:lnTo>
                    <a:pt x="21" y="353"/>
                  </a:lnTo>
                  <a:lnTo>
                    <a:pt x="24" y="359"/>
                  </a:lnTo>
                  <a:lnTo>
                    <a:pt x="28" y="369"/>
                  </a:lnTo>
                  <a:lnTo>
                    <a:pt x="30" y="376"/>
                  </a:lnTo>
                  <a:lnTo>
                    <a:pt x="34" y="382"/>
                  </a:lnTo>
                  <a:lnTo>
                    <a:pt x="38" y="390"/>
                  </a:lnTo>
                  <a:lnTo>
                    <a:pt x="42" y="397"/>
                  </a:lnTo>
                  <a:lnTo>
                    <a:pt x="45" y="403"/>
                  </a:lnTo>
                  <a:lnTo>
                    <a:pt x="51" y="410"/>
                  </a:lnTo>
                  <a:lnTo>
                    <a:pt x="57" y="418"/>
                  </a:lnTo>
                  <a:lnTo>
                    <a:pt x="62" y="426"/>
                  </a:lnTo>
                  <a:lnTo>
                    <a:pt x="68" y="431"/>
                  </a:lnTo>
                  <a:lnTo>
                    <a:pt x="74" y="439"/>
                  </a:lnTo>
                  <a:lnTo>
                    <a:pt x="81" y="445"/>
                  </a:lnTo>
                  <a:lnTo>
                    <a:pt x="91" y="452"/>
                  </a:lnTo>
                  <a:lnTo>
                    <a:pt x="97" y="458"/>
                  </a:lnTo>
                  <a:lnTo>
                    <a:pt x="106" y="466"/>
                  </a:lnTo>
                  <a:lnTo>
                    <a:pt x="114" y="471"/>
                  </a:lnTo>
                  <a:lnTo>
                    <a:pt x="125" y="479"/>
                  </a:lnTo>
                  <a:lnTo>
                    <a:pt x="133" y="483"/>
                  </a:lnTo>
                  <a:lnTo>
                    <a:pt x="142" y="488"/>
                  </a:lnTo>
                  <a:lnTo>
                    <a:pt x="154" y="494"/>
                  </a:lnTo>
                  <a:lnTo>
                    <a:pt x="163" y="500"/>
                  </a:lnTo>
                  <a:lnTo>
                    <a:pt x="175" y="504"/>
                  </a:lnTo>
                  <a:lnTo>
                    <a:pt x="186" y="507"/>
                  </a:lnTo>
                  <a:lnTo>
                    <a:pt x="197" y="513"/>
                  </a:lnTo>
                  <a:lnTo>
                    <a:pt x="213" y="517"/>
                  </a:lnTo>
                  <a:lnTo>
                    <a:pt x="224" y="521"/>
                  </a:lnTo>
                  <a:lnTo>
                    <a:pt x="237" y="523"/>
                  </a:lnTo>
                  <a:lnTo>
                    <a:pt x="253" y="526"/>
                  </a:lnTo>
                  <a:lnTo>
                    <a:pt x="268" y="530"/>
                  </a:lnTo>
                  <a:lnTo>
                    <a:pt x="283" y="532"/>
                  </a:lnTo>
                  <a:lnTo>
                    <a:pt x="300" y="536"/>
                  </a:lnTo>
                  <a:lnTo>
                    <a:pt x="317" y="538"/>
                  </a:lnTo>
                  <a:lnTo>
                    <a:pt x="334" y="540"/>
                  </a:lnTo>
                  <a:lnTo>
                    <a:pt x="338" y="540"/>
                  </a:lnTo>
                  <a:lnTo>
                    <a:pt x="348" y="538"/>
                  </a:lnTo>
                  <a:lnTo>
                    <a:pt x="353" y="536"/>
                  </a:lnTo>
                  <a:lnTo>
                    <a:pt x="361" y="532"/>
                  </a:lnTo>
                  <a:lnTo>
                    <a:pt x="369" y="530"/>
                  </a:lnTo>
                  <a:lnTo>
                    <a:pt x="380" y="530"/>
                  </a:lnTo>
                  <a:lnTo>
                    <a:pt x="389" y="525"/>
                  </a:lnTo>
                  <a:lnTo>
                    <a:pt x="401" y="521"/>
                  </a:lnTo>
                  <a:lnTo>
                    <a:pt x="412" y="517"/>
                  </a:lnTo>
                  <a:lnTo>
                    <a:pt x="426" y="511"/>
                  </a:lnTo>
                  <a:lnTo>
                    <a:pt x="437" y="506"/>
                  </a:lnTo>
                  <a:lnTo>
                    <a:pt x="450" y="500"/>
                  </a:lnTo>
                  <a:lnTo>
                    <a:pt x="456" y="496"/>
                  </a:lnTo>
                  <a:lnTo>
                    <a:pt x="464" y="492"/>
                  </a:lnTo>
                  <a:lnTo>
                    <a:pt x="469" y="488"/>
                  </a:lnTo>
                  <a:lnTo>
                    <a:pt x="477" y="485"/>
                  </a:lnTo>
                  <a:lnTo>
                    <a:pt x="488" y="473"/>
                  </a:lnTo>
                  <a:lnTo>
                    <a:pt x="502" y="464"/>
                  </a:lnTo>
                  <a:lnTo>
                    <a:pt x="513" y="452"/>
                  </a:lnTo>
                  <a:lnTo>
                    <a:pt x="524" y="441"/>
                  </a:lnTo>
                  <a:lnTo>
                    <a:pt x="528" y="433"/>
                  </a:lnTo>
                  <a:lnTo>
                    <a:pt x="534" y="426"/>
                  </a:lnTo>
                  <a:lnTo>
                    <a:pt x="538" y="420"/>
                  </a:lnTo>
                  <a:lnTo>
                    <a:pt x="545" y="412"/>
                  </a:lnTo>
                  <a:lnTo>
                    <a:pt x="549" y="403"/>
                  </a:lnTo>
                  <a:lnTo>
                    <a:pt x="555" y="397"/>
                  </a:lnTo>
                  <a:lnTo>
                    <a:pt x="559" y="388"/>
                  </a:lnTo>
                  <a:lnTo>
                    <a:pt x="564" y="380"/>
                  </a:lnTo>
                  <a:lnTo>
                    <a:pt x="566" y="371"/>
                  </a:lnTo>
                  <a:lnTo>
                    <a:pt x="570" y="361"/>
                  </a:lnTo>
                  <a:lnTo>
                    <a:pt x="572" y="352"/>
                  </a:lnTo>
                  <a:lnTo>
                    <a:pt x="576" y="342"/>
                  </a:lnTo>
                  <a:lnTo>
                    <a:pt x="576" y="331"/>
                  </a:lnTo>
                  <a:lnTo>
                    <a:pt x="580" y="321"/>
                  </a:lnTo>
                  <a:lnTo>
                    <a:pt x="581" y="310"/>
                  </a:lnTo>
                  <a:lnTo>
                    <a:pt x="583" y="300"/>
                  </a:lnTo>
                  <a:lnTo>
                    <a:pt x="583" y="287"/>
                  </a:lnTo>
                  <a:lnTo>
                    <a:pt x="585" y="275"/>
                  </a:lnTo>
                  <a:lnTo>
                    <a:pt x="585" y="262"/>
                  </a:lnTo>
                  <a:lnTo>
                    <a:pt x="585" y="251"/>
                  </a:lnTo>
                  <a:lnTo>
                    <a:pt x="583" y="237"/>
                  </a:lnTo>
                  <a:lnTo>
                    <a:pt x="583" y="224"/>
                  </a:lnTo>
                  <a:lnTo>
                    <a:pt x="581" y="209"/>
                  </a:lnTo>
                  <a:lnTo>
                    <a:pt x="580" y="196"/>
                  </a:lnTo>
                  <a:lnTo>
                    <a:pt x="553" y="213"/>
                  </a:lnTo>
                  <a:lnTo>
                    <a:pt x="551" y="215"/>
                  </a:lnTo>
                  <a:lnTo>
                    <a:pt x="551" y="222"/>
                  </a:lnTo>
                  <a:lnTo>
                    <a:pt x="551" y="228"/>
                  </a:lnTo>
                  <a:lnTo>
                    <a:pt x="551" y="237"/>
                  </a:lnTo>
                  <a:lnTo>
                    <a:pt x="551" y="243"/>
                  </a:lnTo>
                  <a:lnTo>
                    <a:pt x="551" y="255"/>
                  </a:lnTo>
                  <a:lnTo>
                    <a:pt x="547" y="264"/>
                  </a:lnTo>
                  <a:lnTo>
                    <a:pt x="547" y="275"/>
                  </a:lnTo>
                  <a:lnTo>
                    <a:pt x="545" y="285"/>
                  </a:lnTo>
                  <a:lnTo>
                    <a:pt x="543" y="298"/>
                  </a:lnTo>
                  <a:lnTo>
                    <a:pt x="540" y="310"/>
                  </a:lnTo>
                  <a:lnTo>
                    <a:pt x="536" y="323"/>
                  </a:lnTo>
                  <a:lnTo>
                    <a:pt x="534" y="329"/>
                  </a:lnTo>
                  <a:lnTo>
                    <a:pt x="532" y="336"/>
                  </a:lnTo>
                  <a:lnTo>
                    <a:pt x="530" y="344"/>
                  </a:lnTo>
                  <a:lnTo>
                    <a:pt x="528" y="350"/>
                  </a:lnTo>
                  <a:lnTo>
                    <a:pt x="526" y="357"/>
                  </a:lnTo>
                  <a:lnTo>
                    <a:pt x="523" y="363"/>
                  </a:lnTo>
                  <a:lnTo>
                    <a:pt x="519" y="369"/>
                  </a:lnTo>
                  <a:lnTo>
                    <a:pt x="517" y="376"/>
                  </a:lnTo>
                  <a:lnTo>
                    <a:pt x="513" y="382"/>
                  </a:lnTo>
                  <a:lnTo>
                    <a:pt x="511" y="390"/>
                  </a:lnTo>
                  <a:lnTo>
                    <a:pt x="507" y="395"/>
                  </a:lnTo>
                  <a:lnTo>
                    <a:pt x="504" y="403"/>
                  </a:lnTo>
                  <a:lnTo>
                    <a:pt x="494" y="414"/>
                  </a:lnTo>
                  <a:lnTo>
                    <a:pt x="486" y="426"/>
                  </a:lnTo>
                  <a:lnTo>
                    <a:pt x="475" y="437"/>
                  </a:lnTo>
                  <a:lnTo>
                    <a:pt x="466" y="448"/>
                  </a:lnTo>
                  <a:lnTo>
                    <a:pt x="460" y="452"/>
                  </a:lnTo>
                  <a:lnTo>
                    <a:pt x="454" y="458"/>
                  </a:lnTo>
                  <a:lnTo>
                    <a:pt x="447" y="462"/>
                  </a:lnTo>
                  <a:lnTo>
                    <a:pt x="441" y="467"/>
                  </a:lnTo>
                  <a:lnTo>
                    <a:pt x="431" y="469"/>
                  </a:lnTo>
                  <a:lnTo>
                    <a:pt x="426" y="473"/>
                  </a:lnTo>
                  <a:lnTo>
                    <a:pt x="418" y="477"/>
                  </a:lnTo>
                  <a:lnTo>
                    <a:pt x="410" y="483"/>
                  </a:lnTo>
                  <a:lnTo>
                    <a:pt x="403" y="485"/>
                  </a:lnTo>
                  <a:lnTo>
                    <a:pt x="395" y="486"/>
                  </a:lnTo>
                  <a:lnTo>
                    <a:pt x="386" y="488"/>
                  </a:lnTo>
                  <a:lnTo>
                    <a:pt x="376" y="492"/>
                  </a:lnTo>
                  <a:lnTo>
                    <a:pt x="367" y="492"/>
                  </a:lnTo>
                  <a:lnTo>
                    <a:pt x="357" y="496"/>
                  </a:lnTo>
                  <a:lnTo>
                    <a:pt x="348" y="496"/>
                  </a:lnTo>
                  <a:lnTo>
                    <a:pt x="338" y="498"/>
                  </a:lnTo>
                  <a:lnTo>
                    <a:pt x="329" y="498"/>
                  </a:lnTo>
                  <a:lnTo>
                    <a:pt x="317" y="498"/>
                  </a:lnTo>
                  <a:lnTo>
                    <a:pt x="306" y="496"/>
                  </a:lnTo>
                  <a:lnTo>
                    <a:pt x="296" y="496"/>
                  </a:lnTo>
                  <a:lnTo>
                    <a:pt x="287" y="496"/>
                  </a:lnTo>
                  <a:lnTo>
                    <a:pt x="277" y="494"/>
                  </a:lnTo>
                  <a:lnTo>
                    <a:pt x="268" y="492"/>
                  </a:lnTo>
                  <a:lnTo>
                    <a:pt x="260" y="492"/>
                  </a:lnTo>
                  <a:lnTo>
                    <a:pt x="251" y="490"/>
                  </a:lnTo>
                  <a:lnTo>
                    <a:pt x="241" y="488"/>
                  </a:lnTo>
                  <a:lnTo>
                    <a:pt x="232" y="486"/>
                  </a:lnTo>
                  <a:lnTo>
                    <a:pt x="226" y="483"/>
                  </a:lnTo>
                  <a:lnTo>
                    <a:pt x="216" y="479"/>
                  </a:lnTo>
                  <a:lnTo>
                    <a:pt x="209" y="477"/>
                  </a:lnTo>
                  <a:lnTo>
                    <a:pt x="201" y="475"/>
                  </a:lnTo>
                  <a:lnTo>
                    <a:pt x="194" y="473"/>
                  </a:lnTo>
                  <a:lnTo>
                    <a:pt x="186" y="467"/>
                  </a:lnTo>
                  <a:lnTo>
                    <a:pt x="178" y="464"/>
                  </a:lnTo>
                  <a:lnTo>
                    <a:pt x="173" y="460"/>
                  </a:lnTo>
                  <a:lnTo>
                    <a:pt x="165" y="458"/>
                  </a:lnTo>
                  <a:lnTo>
                    <a:pt x="152" y="448"/>
                  </a:lnTo>
                  <a:lnTo>
                    <a:pt x="140" y="441"/>
                  </a:lnTo>
                  <a:lnTo>
                    <a:pt x="129" y="431"/>
                  </a:lnTo>
                  <a:lnTo>
                    <a:pt x="120" y="422"/>
                  </a:lnTo>
                  <a:lnTo>
                    <a:pt x="108" y="410"/>
                  </a:lnTo>
                  <a:lnTo>
                    <a:pt x="101" y="401"/>
                  </a:lnTo>
                  <a:lnTo>
                    <a:pt x="91" y="390"/>
                  </a:lnTo>
                  <a:lnTo>
                    <a:pt x="83" y="378"/>
                  </a:lnTo>
                  <a:lnTo>
                    <a:pt x="76" y="367"/>
                  </a:lnTo>
                  <a:lnTo>
                    <a:pt x="70" y="357"/>
                  </a:lnTo>
                  <a:lnTo>
                    <a:pt x="62" y="344"/>
                  </a:lnTo>
                  <a:lnTo>
                    <a:pt x="59" y="333"/>
                  </a:lnTo>
                  <a:lnTo>
                    <a:pt x="55" y="319"/>
                  </a:lnTo>
                  <a:lnTo>
                    <a:pt x="53" y="310"/>
                  </a:lnTo>
                  <a:lnTo>
                    <a:pt x="49" y="296"/>
                  </a:lnTo>
                  <a:lnTo>
                    <a:pt x="47" y="285"/>
                  </a:lnTo>
                  <a:lnTo>
                    <a:pt x="47" y="274"/>
                  </a:lnTo>
                  <a:lnTo>
                    <a:pt x="47" y="262"/>
                  </a:lnTo>
                  <a:lnTo>
                    <a:pt x="45" y="253"/>
                  </a:lnTo>
                  <a:lnTo>
                    <a:pt x="47" y="241"/>
                  </a:lnTo>
                  <a:lnTo>
                    <a:pt x="47" y="232"/>
                  </a:lnTo>
                  <a:lnTo>
                    <a:pt x="51" y="222"/>
                  </a:lnTo>
                  <a:lnTo>
                    <a:pt x="53" y="213"/>
                  </a:lnTo>
                  <a:lnTo>
                    <a:pt x="55" y="203"/>
                  </a:lnTo>
                  <a:lnTo>
                    <a:pt x="59" y="194"/>
                  </a:lnTo>
                  <a:lnTo>
                    <a:pt x="62" y="184"/>
                  </a:lnTo>
                  <a:lnTo>
                    <a:pt x="64" y="173"/>
                  </a:lnTo>
                  <a:lnTo>
                    <a:pt x="68" y="165"/>
                  </a:lnTo>
                  <a:lnTo>
                    <a:pt x="72" y="156"/>
                  </a:lnTo>
                  <a:lnTo>
                    <a:pt x="78" y="148"/>
                  </a:lnTo>
                  <a:lnTo>
                    <a:pt x="81" y="139"/>
                  </a:lnTo>
                  <a:lnTo>
                    <a:pt x="87" y="131"/>
                  </a:lnTo>
                  <a:lnTo>
                    <a:pt x="91" y="122"/>
                  </a:lnTo>
                  <a:lnTo>
                    <a:pt x="99" y="114"/>
                  </a:lnTo>
                  <a:lnTo>
                    <a:pt x="104" y="108"/>
                  </a:lnTo>
                  <a:lnTo>
                    <a:pt x="112" y="101"/>
                  </a:lnTo>
                  <a:lnTo>
                    <a:pt x="120" y="93"/>
                  </a:lnTo>
                  <a:lnTo>
                    <a:pt x="127" y="87"/>
                  </a:lnTo>
                  <a:lnTo>
                    <a:pt x="135" y="80"/>
                  </a:lnTo>
                  <a:lnTo>
                    <a:pt x="142" y="74"/>
                  </a:lnTo>
                  <a:lnTo>
                    <a:pt x="150" y="68"/>
                  </a:lnTo>
                  <a:lnTo>
                    <a:pt x="161" y="63"/>
                  </a:lnTo>
                  <a:lnTo>
                    <a:pt x="171" y="59"/>
                  </a:lnTo>
                  <a:lnTo>
                    <a:pt x="182" y="53"/>
                  </a:lnTo>
                  <a:lnTo>
                    <a:pt x="192" y="49"/>
                  </a:lnTo>
                  <a:lnTo>
                    <a:pt x="205" y="45"/>
                  </a:lnTo>
                  <a:lnTo>
                    <a:pt x="216" y="42"/>
                  </a:lnTo>
                  <a:lnTo>
                    <a:pt x="230" y="40"/>
                  </a:lnTo>
                  <a:lnTo>
                    <a:pt x="237" y="40"/>
                  </a:lnTo>
                  <a:lnTo>
                    <a:pt x="245" y="38"/>
                  </a:lnTo>
                  <a:lnTo>
                    <a:pt x="251" y="36"/>
                  </a:lnTo>
                  <a:lnTo>
                    <a:pt x="258" y="36"/>
                  </a:lnTo>
                  <a:lnTo>
                    <a:pt x="266" y="36"/>
                  </a:lnTo>
                  <a:lnTo>
                    <a:pt x="272" y="36"/>
                  </a:lnTo>
                  <a:lnTo>
                    <a:pt x="281" y="36"/>
                  </a:lnTo>
                  <a:lnTo>
                    <a:pt x="289" y="36"/>
                  </a:lnTo>
                  <a:lnTo>
                    <a:pt x="296" y="36"/>
                  </a:lnTo>
                  <a:lnTo>
                    <a:pt x="306" y="36"/>
                  </a:lnTo>
                  <a:lnTo>
                    <a:pt x="313" y="36"/>
                  </a:lnTo>
                  <a:lnTo>
                    <a:pt x="323" y="38"/>
                  </a:lnTo>
                  <a:lnTo>
                    <a:pt x="3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04" name="Freeform 458"/>
            <p:cNvSpPr>
              <a:spLocks/>
            </p:cNvSpPr>
            <p:nvPr/>
          </p:nvSpPr>
          <p:spPr bwMode="auto">
            <a:xfrm>
              <a:off x="3138" y="3593"/>
              <a:ext cx="172" cy="149"/>
            </a:xfrm>
            <a:custGeom>
              <a:avLst/>
              <a:gdLst>
                <a:gd name="T0" fmla="*/ 5 w 344"/>
                <a:gd name="T1" fmla="*/ 2 h 296"/>
                <a:gd name="T2" fmla="*/ 1 w 344"/>
                <a:gd name="T3" fmla="*/ 4 h 296"/>
                <a:gd name="T4" fmla="*/ 0 w 344"/>
                <a:gd name="T5" fmla="*/ 4 h 296"/>
                <a:gd name="T6" fmla="*/ 1 w 344"/>
                <a:gd name="T7" fmla="*/ 4 h 296"/>
                <a:gd name="T8" fmla="*/ 1 w 344"/>
                <a:gd name="T9" fmla="*/ 3 h 296"/>
                <a:gd name="T10" fmla="*/ 1 w 344"/>
                <a:gd name="T11" fmla="*/ 3 h 296"/>
                <a:gd name="T12" fmla="*/ 1 w 344"/>
                <a:gd name="T13" fmla="*/ 3 h 296"/>
                <a:gd name="T14" fmla="*/ 1 w 344"/>
                <a:gd name="T15" fmla="*/ 3 h 296"/>
                <a:gd name="T16" fmla="*/ 1 w 344"/>
                <a:gd name="T17" fmla="*/ 3 h 296"/>
                <a:gd name="T18" fmla="*/ 1 w 344"/>
                <a:gd name="T19" fmla="*/ 3 h 296"/>
                <a:gd name="T20" fmla="*/ 1 w 344"/>
                <a:gd name="T21" fmla="*/ 2 h 296"/>
                <a:gd name="T22" fmla="*/ 3 w 344"/>
                <a:gd name="T23" fmla="*/ 2 h 296"/>
                <a:gd name="T24" fmla="*/ 3 w 344"/>
                <a:gd name="T25" fmla="*/ 2 h 296"/>
                <a:gd name="T26" fmla="*/ 3 w 344"/>
                <a:gd name="T27" fmla="*/ 2 h 296"/>
                <a:gd name="T28" fmla="*/ 3 w 344"/>
                <a:gd name="T29" fmla="*/ 2 h 296"/>
                <a:gd name="T30" fmla="*/ 3 w 344"/>
                <a:gd name="T31" fmla="*/ 1 h 296"/>
                <a:gd name="T32" fmla="*/ 3 w 344"/>
                <a:gd name="T33" fmla="*/ 1 h 296"/>
                <a:gd name="T34" fmla="*/ 5 w 344"/>
                <a:gd name="T35" fmla="*/ 1 h 296"/>
                <a:gd name="T36" fmla="*/ 5 w 344"/>
                <a:gd name="T37" fmla="*/ 1 h 296"/>
                <a:gd name="T38" fmla="*/ 3 w 344"/>
                <a:gd name="T39" fmla="*/ 2 h 296"/>
                <a:gd name="T40" fmla="*/ 3 w 344"/>
                <a:gd name="T41" fmla="*/ 2 h 296"/>
                <a:gd name="T42" fmla="*/ 3 w 344"/>
                <a:gd name="T43" fmla="*/ 2 h 296"/>
                <a:gd name="T44" fmla="*/ 3 w 344"/>
                <a:gd name="T45" fmla="*/ 2 h 296"/>
                <a:gd name="T46" fmla="*/ 3 w 344"/>
                <a:gd name="T47" fmla="*/ 2 h 296"/>
                <a:gd name="T48" fmla="*/ 3 w 344"/>
                <a:gd name="T49" fmla="*/ 3 h 296"/>
                <a:gd name="T50" fmla="*/ 3 w 344"/>
                <a:gd name="T51" fmla="*/ 3 h 296"/>
                <a:gd name="T52" fmla="*/ 1 w 344"/>
                <a:gd name="T53" fmla="*/ 3 h 296"/>
                <a:gd name="T54" fmla="*/ 1 w 344"/>
                <a:gd name="T55" fmla="*/ 3 h 296"/>
                <a:gd name="T56" fmla="*/ 1 w 344"/>
                <a:gd name="T57" fmla="*/ 4 h 296"/>
                <a:gd name="T58" fmla="*/ 1 w 344"/>
                <a:gd name="T59" fmla="*/ 4 h 296"/>
                <a:gd name="T60" fmla="*/ 5 w 344"/>
                <a:gd name="T61" fmla="*/ 2 h 296"/>
                <a:gd name="T62" fmla="*/ 3 w 344"/>
                <a:gd name="T63" fmla="*/ 0 h 2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4"/>
                <a:gd name="T97" fmla="*/ 0 h 296"/>
                <a:gd name="T98" fmla="*/ 344 w 344"/>
                <a:gd name="T99" fmla="*/ 296 h 2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4" h="296">
                  <a:moveTo>
                    <a:pt x="253" y="0"/>
                  </a:moveTo>
                  <a:lnTo>
                    <a:pt x="344" y="97"/>
                  </a:lnTo>
                  <a:lnTo>
                    <a:pt x="97" y="296"/>
                  </a:lnTo>
                  <a:lnTo>
                    <a:pt x="2" y="239"/>
                  </a:lnTo>
                  <a:lnTo>
                    <a:pt x="0" y="205"/>
                  </a:lnTo>
                  <a:lnTo>
                    <a:pt x="4" y="201"/>
                  </a:lnTo>
                  <a:lnTo>
                    <a:pt x="8" y="197"/>
                  </a:lnTo>
                  <a:lnTo>
                    <a:pt x="15" y="195"/>
                  </a:lnTo>
                  <a:lnTo>
                    <a:pt x="21" y="190"/>
                  </a:lnTo>
                  <a:lnTo>
                    <a:pt x="34" y="184"/>
                  </a:lnTo>
                  <a:lnTo>
                    <a:pt x="38" y="178"/>
                  </a:lnTo>
                  <a:lnTo>
                    <a:pt x="44" y="176"/>
                  </a:lnTo>
                  <a:lnTo>
                    <a:pt x="52" y="171"/>
                  </a:lnTo>
                  <a:lnTo>
                    <a:pt x="59" y="167"/>
                  </a:lnTo>
                  <a:lnTo>
                    <a:pt x="67" y="161"/>
                  </a:lnTo>
                  <a:lnTo>
                    <a:pt x="74" y="156"/>
                  </a:lnTo>
                  <a:lnTo>
                    <a:pt x="82" y="150"/>
                  </a:lnTo>
                  <a:lnTo>
                    <a:pt x="93" y="144"/>
                  </a:lnTo>
                  <a:lnTo>
                    <a:pt x="101" y="137"/>
                  </a:lnTo>
                  <a:lnTo>
                    <a:pt x="110" y="129"/>
                  </a:lnTo>
                  <a:lnTo>
                    <a:pt x="122" y="121"/>
                  </a:lnTo>
                  <a:lnTo>
                    <a:pt x="133" y="116"/>
                  </a:lnTo>
                  <a:lnTo>
                    <a:pt x="143" y="106"/>
                  </a:lnTo>
                  <a:lnTo>
                    <a:pt x="154" y="97"/>
                  </a:lnTo>
                  <a:lnTo>
                    <a:pt x="160" y="93"/>
                  </a:lnTo>
                  <a:lnTo>
                    <a:pt x="166" y="87"/>
                  </a:lnTo>
                  <a:lnTo>
                    <a:pt x="173" y="83"/>
                  </a:lnTo>
                  <a:lnTo>
                    <a:pt x="181" y="80"/>
                  </a:lnTo>
                  <a:lnTo>
                    <a:pt x="192" y="68"/>
                  </a:lnTo>
                  <a:lnTo>
                    <a:pt x="206" y="59"/>
                  </a:lnTo>
                  <a:lnTo>
                    <a:pt x="211" y="53"/>
                  </a:lnTo>
                  <a:lnTo>
                    <a:pt x="219" y="47"/>
                  </a:lnTo>
                  <a:lnTo>
                    <a:pt x="226" y="42"/>
                  </a:lnTo>
                  <a:lnTo>
                    <a:pt x="234" y="38"/>
                  </a:lnTo>
                  <a:lnTo>
                    <a:pt x="263" y="61"/>
                  </a:lnTo>
                  <a:lnTo>
                    <a:pt x="261" y="61"/>
                  </a:lnTo>
                  <a:lnTo>
                    <a:pt x="259" y="62"/>
                  </a:lnTo>
                  <a:lnTo>
                    <a:pt x="253" y="66"/>
                  </a:lnTo>
                  <a:lnTo>
                    <a:pt x="247" y="70"/>
                  </a:lnTo>
                  <a:lnTo>
                    <a:pt x="240" y="76"/>
                  </a:lnTo>
                  <a:lnTo>
                    <a:pt x="230" y="83"/>
                  </a:lnTo>
                  <a:lnTo>
                    <a:pt x="219" y="91"/>
                  </a:lnTo>
                  <a:lnTo>
                    <a:pt x="207" y="100"/>
                  </a:lnTo>
                  <a:lnTo>
                    <a:pt x="200" y="104"/>
                  </a:lnTo>
                  <a:lnTo>
                    <a:pt x="192" y="110"/>
                  </a:lnTo>
                  <a:lnTo>
                    <a:pt x="185" y="116"/>
                  </a:lnTo>
                  <a:lnTo>
                    <a:pt x="177" y="121"/>
                  </a:lnTo>
                  <a:lnTo>
                    <a:pt x="168" y="127"/>
                  </a:lnTo>
                  <a:lnTo>
                    <a:pt x="160" y="135"/>
                  </a:lnTo>
                  <a:lnTo>
                    <a:pt x="150" y="140"/>
                  </a:lnTo>
                  <a:lnTo>
                    <a:pt x="143" y="148"/>
                  </a:lnTo>
                  <a:lnTo>
                    <a:pt x="131" y="156"/>
                  </a:lnTo>
                  <a:lnTo>
                    <a:pt x="122" y="163"/>
                  </a:lnTo>
                  <a:lnTo>
                    <a:pt x="112" y="169"/>
                  </a:lnTo>
                  <a:lnTo>
                    <a:pt x="101" y="178"/>
                  </a:lnTo>
                  <a:lnTo>
                    <a:pt x="90" y="186"/>
                  </a:lnTo>
                  <a:lnTo>
                    <a:pt x="78" y="195"/>
                  </a:lnTo>
                  <a:lnTo>
                    <a:pt x="67" y="203"/>
                  </a:lnTo>
                  <a:lnTo>
                    <a:pt x="55" y="213"/>
                  </a:lnTo>
                  <a:lnTo>
                    <a:pt x="93" y="251"/>
                  </a:lnTo>
                  <a:lnTo>
                    <a:pt x="293" y="87"/>
                  </a:lnTo>
                  <a:lnTo>
                    <a:pt x="230" y="15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05" name="Freeform 459"/>
            <p:cNvSpPr>
              <a:spLocks/>
            </p:cNvSpPr>
            <p:nvPr/>
          </p:nvSpPr>
          <p:spPr bwMode="auto">
            <a:xfrm>
              <a:off x="3222" y="3016"/>
              <a:ext cx="437" cy="249"/>
            </a:xfrm>
            <a:custGeom>
              <a:avLst/>
              <a:gdLst>
                <a:gd name="T0" fmla="*/ 1 w 873"/>
                <a:gd name="T1" fmla="*/ 7 h 498"/>
                <a:gd name="T2" fmla="*/ 1 w 873"/>
                <a:gd name="T3" fmla="*/ 7 h 498"/>
                <a:gd name="T4" fmla="*/ 2 w 873"/>
                <a:gd name="T5" fmla="*/ 7 h 498"/>
                <a:gd name="T6" fmla="*/ 3 w 873"/>
                <a:gd name="T7" fmla="*/ 7 h 498"/>
                <a:gd name="T8" fmla="*/ 3 w 873"/>
                <a:gd name="T9" fmla="*/ 7 h 498"/>
                <a:gd name="T10" fmla="*/ 4 w 873"/>
                <a:gd name="T11" fmla="*/ 8 h 498"/>
                <a:gd name="T12" fmla="*/ 5 w 873"/>
                <a:gd name="T13" fmla="*/ 8 h 498"/>
                <a:gd name="T14" fmla="*/ 6 w 873"/>
                <a:gd name="T15" fmla="*/ 8 h 498"/>
                <a:gd name="T16" fmla="*/ 7 w 873"/>
                <a:gd name="T17" fmla="*/ 7 h 498"/>
                <a:gd name="T18" fmla="*/ 8 w 873"/>
                <a:gd name="T19" fmla="*/ 7 h 498"/>
                <a:gd name="T20" fmla="*/ 9 w 873"/>
                <a:gd name="T21" fmla="*/ 6 h 498"/>
                <a:gd name="T22" fmla="*/ 10 w 873"/>
                <a:gd name="T23" fmla="*/ 6 h 498"/>
                <a:gd name="T24" fmla="*/ 11 w 873"/>
                <a:gd name="T25" fmla="*/ 5 h 498"/>
                <a:gd name="T26" fmla="*/ 12 w 873"/>
                <a:gd name="T27" fmla="*/ 4 h 498"/>
                <a:gd name="T28" fmla="*/ 13 w 873"/>
                <a:gd name="T29" fmla="*/ 2 h 498"/>
                <a:gd name="T30" fmla="*/ 12 w 873"/>
                <a:gd name="T31" fmla="*/ 1 h 498"/>
                <a:gd name="T32" fmla="*/ 12 w 873"/>
                <a:gd name="T33" fmla="*/ 2 h 498"/>
                <a:gd name="T34" fmla="*/ 12 w 873"/>
                <a:gd name="T35" fmla="*/ 2 h 498"/>
                <a:gd name="T36" fmla="*/ 11 w 873"/>
                <a:gd name="T37" fmla="*/ 3 h 498"/>
                <a:gd name="T38" fmla="*/ 11 w 873"/>
                <a:gd name="T39" fmla="*/ 3 h 498"/>
                <a:gd name="T40" fmla="*/ 11 w 873"/>
                <a:gd name="T41" fmla="*/ 4 h 498"/>
                <a:gd name="T42" fmla="*/ 10 w 873"/>
                <a:gd name="T43" fmla="*/ 4 h 498"/>
                <a:gd name="T44" fmla="*/ 10 w 873"/>
                <a:gd name="T45" fmla="*/ 5 h 498"/>
                <a:gd name="T46" fmla="*/ 9 w 873"/>
                <a:gd name="T47" fmla="*/ 5 h 498"/>
                <a:gd name="T48" fmla="*/ 8 w 873"/>
                <a:gd name="T49" fmla="*/ 6 h 498"/>
                <a:gd name="T50" fmla="*/ 7 w 873"/>
                <a:gd name="T51" fmla="*/ 6 h 498"/>
                <a:gd name="T52" fmla="*/ 6 w 873"/>
                <a:gd name="T53" fmla="*/ 6 h 498"/>
                <a:gd name="T54" fmla="*/ 5 w 873"/>
                <a:gd name="T55" fmla="*/ 7 h 498"/>
                <a:gd name="T56" fmla="*/ 4 w 873"/>
                <a:gd name="T57" fmla="*/ 7 h 498"/>
                <a:gd name="T58" fmla="*/ 3 w 873"/>
                <a:gd name="T59" fmla="*/ 6 h 498"/>
                <a:gd name="T60" fmla="*/ 2 w 873"/>
                <a:gd name="T61" fmla="*/ 6 h 498"/>
                <a:gd name="T62" fmla="*/ 2 w 873"/>
                <a:gd name="T63" fmla="*/ 6 h 498"/>
                <a:gd name="T64" fmla="*/ 3 w 873"/>
                <a:gd name="T65" fmla="*/ 6 h 498"/>
                <a:gd name="T66" fmla="*/ 3 w 873"/>
                <a:gd name="T67" fmla="*/ 6 h 498"/>
                <a:gd name="T68" fmla="*/ 4 w 873"/>
                <a:gd name="T69" fmla="*/ 6 h 498"/>
                <a:gd name="T70" fmla="*/ 5 w 873"/>
                <a:gd name="T71" fmla="*/ 6 h 498"/>
                <a:gd name="T72" fmla="*/ 5 w 873"/>
                <a:gd name="T73" fmla="*/ 6 h 498"/>
                <a:gd name="T74" fmla="*/ 6 w 873"/>
                <a:gd name="T75" fmla="*/ 6 h 498"/>
                <a:gd name="T76" fmla="*/ 7 w 873"/>
                <a:gd name="T77" fmla="*/ 6 h 498"/>
                <a:gd name="T78" fmla="*/ 8 w 873"/>
                <a:gd name="T79" fmla="*/ 5 h 498"/>
                <a:gd name="T80" fmla="*/ 9 w 873"/>
                <a:gd name="T81" fmla="*/ 5 h 498"/>
                <a:gd name="T82" fmla="*/ 9 w 873"/>
                <a:gd name="T83" fmla="*/ 4 h 498"/>
                <a:gd name="T84" fmla="*/ 10 w 873"/>
                <a:gd name="T85" fmla="*/ 3 h 498"/>
                <a:gd name="T86" fmla="*/ 11 w 873"/>
                <a:gd name="T87" fmla="*/ 2 h 498"/>
                <a:gd name="T88" fmla="*/ 11 w 873"/>
                <a:gd name="T89" fmla="*/ 1 h 498"/>
                <a:gd name="T90" fmla="*/ 14 w 873"/>
                <a:gd name="T91" fmla="*/ 1 h 498"/>
                <a:gd name="T92" fmla="*/ 14 w 873"/>
                <a:gd name="T93" fmla="*/ 2 h 498"/>
                <a:gd name="T94" fmla="*/ 14 w 873"/>
                <a:gd name="T95" fmla="*/ 2 h 498"/>
                <a:gd name="T96" fmla="*/ 14 w 873"/>
                <a:gd name="T97" fmla="*/ 3 h 498"/>
                <a:gd name="T98" fmla="*/ 13 w 873"/>
                <a:gd name="T99" fmla="*/ 3 h 498"/>
                <a:gd name="T100" fmla="*/ 13 w 873"/>
                <a:gd name="T101" fmla="*/ 4 h 498"/>
                <a:gd name="T102" fmla="*/ 12 w 873"/>
                <a:gd name="T103" fmla="*/ 5 h 498"/>
                <a:gd name="T104" fmla="*/ 11 w 873"/>
                <a:gd name="T105" fmla="*/ 6 h 498"/>
                <a:gd name="T106" fmla="*/ 10 w 873"/>
                <a:gd name="T107" fmla="*/ 6 h 498"/>
                <a:gd name="T108" fmla="*/ 9 w 873"/>
                <a:gd name="T109" fmla="*/ 7 h 498"/>
                <a:gd name="T110" fmla="*/ 8 w 873"/>
                <a:gd name="T111" fmla="*/ 8 h 498"/>
                <a:gd name="T112" fmla="*/ 7 w 873"/>
                <a:gd name="T113" fmla="*/ 8 h 498"/>
                <a:gd name="T114" fmla="*/ 6 w 873"/>
                <a:gd name="T115" fmla="*/ 8 h 498"/>
                <a:gd name="T116" fmla="*/ 4 w 873"/>
                <a:gd name="T117" fmla="*/ 8 h 498"/>
                <a:gd name="T118" fmla="*/ 3 w 873"/>
                <a:gd name="T119" fmla="*/ 8 h 498"/>
                <a:gd name="T120" fmla="*/ 1 w 873"/>
                <a:gd name="T121" fmla="*/ 7 h 4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73"/>
                <a:gd name="T184" fmla="*/ 0 h 498"/>
                <a:gd name="T185" fmla="*/ 873 w 873"/>
                <a:gd name="T186" fmla="*/ 498 h 4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73" h="498">
                  <a:moveTo>
                    <a:pt x="16" y="395"/>
                  </a:moveTo>
                  <a:lnTo>
                    <a:pt x="16" y="395"/>
                  </a:lnTo>
                  <a:lnTo>
                    <a:pt x="21" y="397"/>
                  </a:lnTo>
                  <a:lnTo>
                    <a:pt x="31" y="401"/>
                  </a:lnTo>
                  <a:lnTo>
                    <a:pt x="42" y="407"/>
                  </a:lnTo>
                  <a:lnTo>
                    <a:pt x="48" y="407"/>
                  </a:lnTo>
                  <a:lnTo>
                    <a:pt x="56" y="408"/>
                  </a:lnTo>
                  <a:lnTo>
                    <a:pt x="61" y="412"/>
                  </a:lnTo>
                  <a:lnTo>
                    <a:pt x="71" y="416"/>
                  </a:lnTo>
                  <a:lnTo>
                    <a:pt x="78" y="418"/>
                  </a:lnTo>
                  <a:lnTo>
                    <a:pt x="88" y="422"/>
                  </a:lnTo>
                  <a:lnTo>
                    <a:pt x="99" y="426"/>
                  </a:lnTo>
                  <a:lnTo>
                    <a:pt x="109" y="428"/>
                  </a:lnTo>
                  <a:lnTo>
                    <a:pt x="118" y="431"/>
                  </a:lnTo>
                  <a:lnTo>
                    <a:pt x="130" y="433"/>
                  </a:lnTo>
                  <a:lnTo>
                    <a:pt x="141" y="435"/>
                  </a:lnTo>
                  <a:lnTo>
                    <a:pt x="154" y="439"/>
                  </a:lnTo>
                  <a:lnTo>
                    <a:pt x="166" y="441"/>
                  </a:lnTo>
                  <a:lnTo>
                    <a:pt x="177" y="443"/>
                  </a:lnTo>
                  <a:lnTo>
                    <a:pt x="192" y="447"/>
                  </a:lnTo>
                  <a:lnTo>
                    <a:pt x="206" y="448"/>
                  </a:lnTo>
                  <a:lnTo>
                    <a:pt x="219" y="450"/>
                  </a:lnTo>
                  <a:lnTo>
                    <a:pt x="234" y="450"/>
                  </a:lnTo>
                  <a:lnTo>
                    <a:pt x="248" y="452"/>
                  </a:lnTo>
                  <a:lnTo>
                    <a:pt x="263" y="454"/>
                  </a:lnTo>
                  <a:lnTo>
                    <a:pt x="276" y="454"/>
                  </a:lnTo>
                  <a:lnTo>
                    <a:pt x="293" y="454"/>
                  </a:lnTo>
                  <a:lnTo>
                    <a:pt x="308" y="454"/>
                  </a:lnTo>
                  <a:lnTo>
                    <a:pt x="326" y="456"/>
                  </a:lnTo>
                  <a:lnTo>
                    <a:pt x="339" y="452"/>
                  </a:lnTo>
                  <a:lnTo>
                    <a:pt x="356" y="452"/>
                  </a:lnTo>
                  <a:lnTo>
                    <a:pt x="371" y="450"/>
                  </a:lnTo>
                  <a:lnTo>
                    <a:pt x="388" y="447"/>
                  </a:lnTo>
                  <a:lnTo>
                    <a:pt x="403" y="443"/>
                  </a:lnTo>
                  <a:lnTo>
                    <a:pt x="419" y="441"/>
                  </a:lnTo>
                  <a:lnTo>
                    <a:pt x="434" y="435"/>
                  </a:lnTo>
                  <a:lnTo>
                    <a:pt x="453" y="431"/>
                  </a:lnTo>
                  <a:lnTo>
                    <a:pt x="468" y="426"/>
                  </a:lnTo>
                  <a:lnTo>
                    <a:pt x="485" y="420"/>
                  </a:lnTo>
                  <a:lnTo>
                    <a:pt x="500" y="412"/>
                  </a:lnTo>
                  <a:lnTo>
                    <a:pt x="518" y="407"/>
                  </a:lnTo>
                  <a:lnTo>
                    <a:pt x="535" y="397"/>
                  </a:lnTo>
                  <a:lnTo>
                    <a:pt x="552" y="389"/>
                  </a:lnTo>
                  <a:lnTo>
                    <a:pt x="567" y="380"/>
                  </a:lnTo>
                  <a:lnTo>
                    <a:pt x="584" y="370"/>
                  </a:lnTo>
                  <a:lnTo>
                    <a:pt x="599" y="359"/>
                  </a:lnTo>
                  <a:lnTo>
                    <a:pt x="614" y="346"/>
                  </a:lnTo>
                  <a:lnTo>
                    <a:pt x="630" y="332"/>
                  </a:lnTo>
                  <a:lnTo>
                    <a:pt x="647" y="319"/>
                  </a:lnTo>
                  <a:lnTo>
                    <a:pt x="662" y="304"/>
                  </a:lnTo>
                  <a:lnTo>
                    <a:pt x="677" y="289"/>
                  </a:lnTo>
                  <a:lnTo>
                    <a:pt x="692" y="272"/>
                  </a:lnTo>
                  <a:lnTo>
                    <a:pt x="708" y="255"/>
                  </a:lnTo>
                  <a:lnTo>
                    <a:pt x="721" y="236"/>
                  </a:lnTo>
                  <a:lnTo>
                    <a:pt x="736" y="216"/>
                  </a:lnTo>
                  <a:lnTo>
                    <a:pt x="749" y="196"/>
                  </a:lnTo>
                  <a:lnTo>
                    <a:pt x="763" y="173"/>
                  </a:lnTo>
                  <a:lnTo>
                    <a:pt x="776" y="150"/>
                  </a:lnTo>
                  <a:lnTo>
                    <a:pt x="789" y="127"/>
                  </a:lnTo>
                  <a:lnTo>
                    <a:pt x="803" y="101"/>
                  </a:lnTo>
                  <a:lnTo>
                    <a:pt x="816" y="76"/>
                  </a:lnTo>
                  <a:lnTo>
                    <a:pt x="744" y="44"/>
                  </a:lnTo>
                  <a:lnTo>
                    <a:pt x="742" y="44"/>
                  </a:lnTo>
                  <a:lnTo>
                    <a:pt x="742" y="47"/>
                  </a:lnTo>
                  <a:lnTo>
                    <a:pt x="738" y="55"/>
                  </a:lnTo>
                  <a:lnTo>
                    <a:pt x="736" y="63"/>
                  </a:lnTo>
                  <a:lnTo>
                    <a:pt x="732" y="66"/>
                  </a:lnTo>
                  <a:lnTo>
                    <a:pt x="730" y="72"/>
                  </a:lnTo>
                  <a:lnTo>
                    <a:pt x="727" y="80"/>
                  </a:lnTo>
                  <a:lnTo>
                    <a:pt x="725" y="85"/>
                  </a:lnTo>
                  <a:lnTo>
                    <a:pt x="721" y="91"/>
                  </a:lnTo>
                  <a:lnTo>
                    <a:pt x="717" y="99"/>
                  </a:lnTo>
                  <a:lnTo>
                    <a:pt x="713" y="108"/>
                  </a:lnTo>
                  <a:lnTo>
                    <a:pt x="711" y="116"/>
                  </a:lnTo>
                  <a:lnTo>
                    <a:pt x="706" y="123"/>
                  </a:lnTo>
                  <a:lnTo>
                    <a:pt x="702" y="131"/>
                  </a:lnTo>
                  <a:lnTo>
                    <a:pt x="696" y="139"/>
                  </a:lnTo>
                  <a:lnTo>
                    <a:pt x="692" y="148"/>
                  </a:lnTo>
                  <a:lnTo>
                    <a:pt x="685" y="158"/>
                  </a:lnTo>
                  <a:lnTo>
                    <a:pt x="679" y="167"/>
                  </a:lnTo>
                  <a:lnTo>
                    <a:pt x="673" y="177"/>
                  </a:lnTo>
                  <a:lnTo>
                    <a:pt x="668" y="186"/>
                  </a:lnTo>
                  <a:lnTo>
                    <a:pt x="660" y="196"/>
                  </a:lnTo>
                  <a:lnTo>
                    <a:pt x="652" y="205"/>
                  </a:lnTo>
                  <a:lnTo>
                    <a:pt x="645" y="215"/>
                  </a:lnTo>
                  <a:lnTo>
                    <a:pt x="639" y="224"/>
                  </a:lnTo>
                  <a:lnTo>
                    <a:pt x="630" y="234"/>
                  </a:lnTo>
                  <a:lnTo>
                    <a:pt x="622" y="243"/>
                  </a:lnTo>
                  <a:lnTo>
                    <a:pt x="613" y="253"/>
                  </a:lnTo>
                  <a:lnTo>
                    <a:pt x="605" y="264"/>
                  </a:lnTo>
                  <a:lnTo>
                    <a:pt x="594" y="272"/>
                  </a:lnTo>
                  <a:lnTo>
                    <a:pt x="584" y="281"/>
                  </a:lnTo>
                  <a:lnTo>
                    <a:pt x="573" y="291"/>
                  </a:lnTo>
                  <a:lnTo>
                    <a:pt x="563" y="300"/>
                  </a:lnTo>
                  <a:lnTo>
                    <a:pt x="552" y="306"/>
                  </a:lnTo>
                  <a:lnTo>
                    <a:pt x="540" y="315"/>
                  </a:lnTo>
                  <a:lnTo>
                    <a:pt x="529" y="323"/>
                  </a:lnTo>
                  <a:lnTo>
                    <a:pt x="516" y="331"/>
                  </a:lnTo>
                  <a:lnTo>
                    <a:pt x="502" y="336"/>
                  </a:lnTo>
                  <a:lnTo>
                    <a:pt x="489" y="344"/>
                  </a:lnTo>
                  <a:lnTo>
                    <a:pt x="476" y="351"/>
                  </a:lnTo>
                  <a:lnTo>
                    <a:pt x="462" y="359"/>
                  </a:lnTo>
                  <a:lnTo>
                    <a:pt x="447" y="363"/>
                  </a:lnTo>
                  <a:lnTo>
                    <a:pt x="432" y="369"/>
                  </a:lnTo>
                  <a:lnTo>
                    <a:pt x="417" y="372"/>
                  </a:lnTo>
                  <a:lnTo>
                    <a:pt x="402" y="378"/>
                  </a:lnTo>
                  <a:lnTo>
                    <a:pt x="384" y="380"/>
                  </a:lnTo>
                  <a:lnTo>
                    <a:pt x="367" y="384"/>
                  </a:lnTo>
                  <a:lnTo>
                    <a:pt x="350" y="388"/>
                  </a:lnTo>
                  <a:lnTo>
                    <a:pt x="333" y="389"/>
                  </a:lnTo>
                  <a:lnTo>
                    <a:pt x="314" y="389"/>
                  </a:lnTo>
                  <a:lnTo>
                    <a:pt x="297" y="389"/>
                  </a:lnTo>
                  <a:lnTo>
                    <a:pt x="278" y="389"/>
                  </a:lnTo>
                  <a:lnTo>
                    <a:pt x="259" y="389"/>
                  </a:lnTo>
                  <a:lnTo>
                    <a:pt x="238" y="388"/>
                  </a:lnTo>
                  <a:lnTo>
                    <a:pt x="217" y="388"/>
                  </a:lnTo>
                  <a:lnTo>
                    <a:pt x="196" y="384"/>
                  </a:lnTo>
                  <a:lnTo>
                    <a:pt x="175" y="380"/>
                  </a:lnTo>
                  <a:lnTo>
                    <a:pt x="153" y="374"/>
                  </a:lnTo>
                  <a:lnTo>
                    <a:pt x="130" y="370"/>
                  </a:lnTo>
                  <a:lnTo>
                    <a:pt x="105" y="363"/>
                  </a:lnTo>
                  <a:lnTo>
                    <a:pt x="84" y="357"/>
                  </a:lnTo>
                  <a:lnTo>
                    <a:pt x="97" y="327"/>
                  </a:lnTo>
                  <a:lnTo>
                    <a:pt x="101" y="327"/>
                  </a:lnTo>
                  <a:lnTo>
                    <a:pt x="107" y="329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24" y="334"/>
                  </a:lnTo>
                  <a:lnTo>
                    <a:pt x="132" y="336"/>
                  </a:lnTo>
                  <a:lnTo>
                    <a:pt x="139" y="338"/>
                  </a:lnTo>
                  <a:lnTo>
                    <a:pt x="145" y="338"/>
                  </a:lnTo>
                  <a:lnTo>
                    <a:pt x="153" y="340"/>
                  </a:lnTo>
                  <a:lnTo>
                    <a:pt x="160" y="342"/>
                  </a:lnTo>
                  <a:lnTo>
                    <a:pt x="170" y="344"/>
                  </a:lnTo>
                  <a:lnTo>
                    <a:pt x="177" y="344"/>
                  </a:lnTo>
                  <a:lnTo>
                    <a:pt x="187" y="346"/>
                  </a:lnTo>
                  <a:lnTo>
                    <a:pt x="194" y="346"/>
                  </a:lnTo>
                  <a:lnTo>
                    <a:pt x="206" y="350"/>
                  </a:lnTo>
                  <a:lnTo>
                    <a:pt x="215" y="350"/>
                  </a:lnTo>
                  <a:lnTo>
                    <a:pt x="225" y="350"/>
                  </a:lnTo>
                  <a:lnTo>
                    <a:pt x="236" y="351"/>
                  </a:lnTo>
                  <a:lnTo>
                    <a:pt x="248" y="353"/>
                  </a:lnTo>
                  <a:lnTo>
                    <a:pt x="259" y="353"/>
                  </a:lnTo>
                  <a:lnTo>
                    <a:pt x="268" y="353"/>
                  </a:lnTo>
                  <a:lnTo>
                    <a:pt x="282" y="353"/>
                  </a:lnTo>
                  <a:lnTo>
                    <a:pt x="293" y="353"/>
                  </a:lnTo>
                  <a:lnTo>
                    <a:pt x="305" y="351"/>
                  </a:lnTo>
                  <a:lnTo>
                    <a:pt x="318" y="351"/>
                  </a:lnTo>
                  <a:lnTo>
                    <a:pt x="329" y="350"/>
                  </a:lnTo>
                  <a:lnTo>
                    <a:pt x="345" y="350"/>
                  </a:lnTo>
                  <a:lnTo>
                    <a:pt x="356" y="346"/>
                  </a:lnTo>
                  <a:lnTo>
                    <a:pt x="369" y="344"/>
                  </a:lnTo>
                  <a:lnTo>
                    <a:pt x="381" y="340"/>
                  </a:lnTo>
                  <a:lnTo>
                    <a:pt x="394" y="338"/>
                  </a:lnTo>
                  <a:lnTo>
                    <a:pt x="407" y="334"/>
                  </a:lnTo>
                  <a:lnTo>
                    <a:pt x="419" y="331"/>
                  </a:lnTo>
                  <a:lnTo>
                    <a:pt x="432" y="325"/>
                  </a:lnTo>
                  <a:lnTo>
                    <a:pt x="447" y="321"/>
                  </a:lnTo>
                  <a:lnTo>
                    <a:pt x="459" y="313"/>
                  </a:lnTo>
                  <a:lnTo>
                    <a:pt x="472" y="308"/>
                  </a:lnTo>
                  <a:lnTo>
                    <a:pt x="485" y="300"/>
                  </a:lnTo>
                  <a:lnTo>
                    <a:pt x="497" y="294"/>
                  </a:lnTo>
                  <a:lnTo>
                    <a:pt x="510" y="287"/>
                  </a:lnTo>
                  <a:lnTo>
                    <a:pt x="523" y="277"/>
                  </a:lnTo>
                  <a:lnTo>
                    <a:pt x="537" y="268"/>
                  </a:lnTo>
                  <a:lnTo>
                    <a:pt x="550" y="260"/>
                  </a:lnTo>
                  <a:lnTo>
                    <a:pt x="559" y="249"/>
                  </a:lnTo>
                  <a:lnTo>
                    <a:pt x="573" y="237"/>
                  </a:lnTo>
                  <a:lnTo>
                    <a:pt x="584" y="224"/>
                  </a:lnTo>
                  <a:lnTo>
                    <a:pt x="597" y="213"/>
                  </a:lnTo>
                  <a:lnTo>
                    <a:pt x="607" y="197"/>
                  </a:lnTo>
                  <a:lnTo>
                    <a:pt x="620" y="186"/>
                  </a:lnTo>
                  <a:lnTo>
                    <a:pt x="630" y="171"/>
                  </a:lnTo>
                  <a:lnTo>
                    <a:pt x="641" y="156"/>
                  </a:lnTo>
                  <a:lnTo>
                    <a:pt x="651" y="139"/>
                  </a:lnTo>
                  <a:lnTo>
                    <a:pt x="662" y="121"/>
                  </a:lnTo>
                  <a:lnTo>
                    <a:pt x="671" y="102"/>
                  </a:lnTo>
                  <a:lnTo>
                    <a:pt x="681" y="85"/>
                  </a:lnTo>
                  <a:lnTo>
                    <a:pt x="689" y="63"/>
                  </a:lnTo>
                  <a:lnTo>
                    <a:pt x="698" y="44"/>
                  </a:lnTo>
                  <a:lnTo>
                    <a:pt x="708" y="21"/>
                  </a:lnTo>
                  <a:lnTo>
                    <a:pt x="717" y="0"/>
                  </a:lnTo>
                  <a:lnTo>
                    <a:pt x="873" y="57"/>
                  </a:lnTo>
                  <a:lnTo>
                    <a:pt x="871" y="63"/>
                  </a:lnTo>
                  <a:lnTo>
                    <a:pt x="867" y="66"/>
                  </a:lnTo>
                  <a:lnTo>
                    <a:pt x="867" y="70"/>
                  </a:lnTo>
                  <a:lnTo>
                    <a:pt x="864" y="76"/>
                  </a:lnTo>
                  <a:lnTo>
                    <a:pt x="862" y="83"/>
                  </a:lnTo>
                  <a:lnTo>
                    <a:pt x="858" y="89"/>
                  </a:lnTo>
                  <a:lnTo>
                    <a:pt x="854" y="97"/>
                  </a:lnTo>
                  <a:lnTo>
                    <a:pt x="852" y="104"/>
                  </a:lnTo>
                  <a:lnTo>
                    <a:pt x="848" y="114"/>
                  </a:lnTo>
                  <a:lnTo>
                    <a:pt x="843" y="121"/>
                  </a:lnTo>
                  <a:lnTo>
                    <a:pt x="837" y="133"/>
                  </a:lnTo>
                  <a:lnTo>
                    <a:pt x="833" y="142"/>
                  </a:lnTo>
                  <a:lnTo>
                    <a:pt x="827" y="154"/>
                  </a:lnTo>
                  <a:lnTo>
                    <a:pt x="820" y="163"/>
                  </a:lnTo>
                  <a:lnTo>
                    <a:pt x="814" y="173"/>
                  </a:lnTo>
                  <a:lnTo>
                    <a:pt x="806" y="186"/>
                  </a:lnTo>
                  <a:lnTo>
                    <a:pt x="801" y="197"/>
                  </a:lnTo>
                  <a:lnTo>
                    <a:pt x="791" y="207"/>
                  </a:lnTo>
                  <a:lnTo>
                    <a:pt x="784" y="220"/>
                  </a:lnTo>
                  <a:lnTo>
                    <a:pt x="776" y="234"/>
                  </a:lnTo>
                  <a:lnTo>
                    <a:pt x="767" y="245"/>
                  </a:lnTo>
                  <a:lnTo>
                    <a:pt x="757" y="258"/>
                  </a:lnTo>
                  <a:lnTo>
                    <a:pt x="748" y="272"/>
                  </a:lnTo>
                  <a:lnTo>
                    <a:pt x="736" y="283"/>
                  </a:lnTo>
                  <a:lnTo>
                    <a:pt x="727" y="296"/>
                  </a:lnTo>
                  <a:lnTo>
                    <a:pt x="715" y="308"/>
                  </a:lnTo>
                  <a:lnTo>
                    <a:pt x="704" y="321"/>
                  </a:lnTo>
                  <a:lnTo>
                    <a:pt x="692" y="334"/>
                  </a:lnTo>
                  <a:lnTo>
                    <a:pt x="679" y="346"/>
                  </a:lnTo>
                  <a:lnTo>
                    <a:pt x="666" y="357"/>
                  </a:lnTo>
                  <a:lnTo>
                    <a:pt x="651" y="369"/>
                  </a:lnTo>
                  <a:lnTo>
                    <a:pt x="637" y="380"/>
                  </a:lnTo>
                  <a:lnTo>
                    <a:pt x="622" y="391"/>
                  </a:lnTo>
                  <a:lnTo>
                    <a:pt x="607" y="401"/>
                  </a:lnTo>
                  <a:lnTo>
                    <a:pt x="592" y="412"/>
                  </a:lnTo>
                  <a:lnTo>
                    <a:pt x="576" y="422"/>
                  </a:lnTo>
                  <a:lnTo>
                    <a:pt x="559" y="431"/>
                  </a:lnTo>
                  <a:lnTo>
                    <a:pt x="542" y="441"/>
                  </a:lnTo>
                  <a:lnTo>
                    <a:pt x="525" y="448"/>
                  </a:lnTo>
                  <a:lnTo>
                    <a:pt x="506" y="456"/>
                  </a:lnTo>
                  <a:lnTo>
                    <a:pt x="487" y="464"/>
                  </a:lnTo>
                  <a:lnTo>
                    <a:pt x="468" y="469"/>
                  </a:lnTo>
                  <a:lnTo>
                    <a:pt x="449" y="477"/>
                  </a:lnTo>
                  <a:lnTo>
                    <a:pt x="428" y="481"/>
                  </a:lnTo>
                  <a:lnTo>
                    <a:pt x="409" y="488"/>
                  </a:lnTo>
                  <a:lnTo>
                    <a:pt x="386" y="490"/>
                  </a:lnTo>
                  <a:lnTo>
                    <a:pt x="365" y="494"/>
                  </a:lnTo>
                  <a:lnTo>
                    <a:pt x="341" y="494"/>
                  </a:lnTo>
                  <a:lnTo>
                    <a:pt x="320" y="498"/>
                  </a:lnTo>
                  <a:lnTo>
                    <a:pt x="295" y="496"/>
                  </a:lnTo>
                  <a:lnTo>
                    <a:pt x="272" y="496"/>
                  </a:lnTo>
                  <a:lnTo>
                    <a:pt x="248" y="494"/>
                  </a:lnTo>
                  <a:lnTo>
                    <a:pt x="221" y="492"/>
                  </a:lnTo>
                  <a:lnTo>
                    <a:pt x="194" y="488"/>
                  </a:lnTo>
                  <a:lnTo>
                    <a:pt x="168" y="483"/>
                  </a:lnTo>
                  <a:lnTo>
                    <a:pt x="141" y="477"/>
                  </a:lnTo>
                  <a:lnTo>
                    <a:pt x="114" y="471"/>
                  </a:lnTo>
                  <a:lnTo>
                    <a:pt x="86" y="462"/>
                  </a:lnTo>
                  <a:lnTo>
                    <a:pt x="57" y="452"/>
                  </a:lnTo>
                  <a:lnTo>
                    <a:pt x="27" y="441"/>
                  </a:lnTo>
                  <a:lnTo>
                    <a:pt x="0" y="431"/>
                  </a:lnTo>
                  <a:lnTo>
                    <a:pt x="16" y="3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06" name="Freeform 460"/>
            <p:cNvSpPr>
              <a:spLocks/>
            </p:cNvSpPr>
            <p:nvPr/>
          </p:nvSpPr>
          <p:spPr bwMode="auto">
            <a:xfrm>
              <a:off x="3358" y="3198"/>
              <a:ext cx="21" cy="50"/>
            </a:xfrm>
            <a:custGeom>
              <a:avLst/>
              <a:gdLst>
                <a:gd name="T0" fmla="*/ 0 w 42"/>
                <a:gd name="T1" fmla="*/ 1 h 101"/>
                <a:gd name="T2" fmla="*/ 1 w 42"/>
                <a:gd name="T3" fmla="*/ 0 h 101"/>
                <a:gd name="T4" fmla="*/ 1 w 42"/>
                <a:gd name="T5" fmla="*/ 0 h 101"/>
                <a:gd name="T6" fmla="*/ 1 w 42"/>
                <a:gd name="T7" fmla="*/ 1 h 101"/>
                <a:gd name="T8" fmla="*/ 0 w 42"/>
                <a:gd name="T9" fmla="*/ 1 h 101"/>
                <a:gd name="T10" fmla="*/ 0 w 42"/>
                <a:gd name="T11" fmla="*/ 1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101"/>
                <a:gd name="T20" fmla="*/ 42 w 42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101">
                  <a:moveTo>
                    <a:pt x="0" y="101"/>
                  </a:moveTo>
                  <a:lnTo>
                    <a:pt x="2" y="0"/>
                  </a:lnTo>
                  <a:lnTo>
                    <a:pt x="42" y="0"/>
                  </a:lnTo>
                  <a:lnTo>
                    <a:pt x="34" y="95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07" name="Freeform 461"/>
            <p:cNvSpPr>
              <a:spLocks/>
            </p:cNvSpPr>
            <p:nvPr/>
          </p:nvSpPr>
          <p:spPr bwMode="auto">
            <a:xfrm>
              <a:off x="3533" y="3110"/>
              <a:ext cx="68" cy="40"/>
            </a:xfrm>
            <a:custGeom>
              <a:avLst/>
              <a:gdLst>
                <a:gd name="T0" fmla="*/ 0 w 135"/>
                <a:gd name="T1" fmla="*/ 1 h 80"/>
                <a:gd name="T2" fmla="*/ 2 w 135"/>
                <a:gd name="T3" fmla="*/ 1 h 80"/>
                <a:gd name="T4" fmla="*/ 3 w 135"/>
                <a:gd name="T5" fmla="*/ 1 h 80"/>
                <a:gd name="T6" fmla="*/ 1 w 135"/>
                <a:gd name="T7" fmla="*/ 0 h 80"/>
                <a:gd name="T8" fmla="*/ 0 w 135"/>
                <a:gd name="T9" fmla="*/ 1 h 80"/>
                <a:gd name="T10" fmla="*/ 0 w 135"/>
                <a:gd name="T11" fmla="*/ 1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80"/>
                <a:gd name="T20" fmla="*/ 135 w 135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80">
                  <a:moveTo>
                    <a:pt x="0" y="36"/>
                  </a:moveTo>
                  <a:lnTo>
                    <a:pt x="114" y="80"/>
                  </a:lnTo>
                  <a:lnTo>
                    <a:pt x="135" y="46"/>
                  </a:lnTo>
                  <a:lnTo>
                    <a:pt x="29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08" name="Freeform 462"/>
            <p:cNvSpPr>
              <a:spLocks/>
            </p:cNvSpPr>
            <p:nvPr/>
          </p:nvSpPr>
          <p:spPr bwMode="auto">
            <a:xfrm>
              <a:off x="3524" y="3229"/>
              <a:ext cx="106" cy="64"/>
            </a:xfrm>
            <a:custGeom>
              <a:avLst/>
              <a:gdLst>
                <a:gd name="T0" fmla="*/ 0 w 213"/>
                <a:gd name="T1" fmla="*/ 2 h 127"/>
                <a:gd name="T2" fmla="*/ 0 w 213"/>
                <a:gd name="T3" fmla="*/ 2 h 127"/>
                <a:gd name="T4" fmla="*/ 0 w 213"/>
                <a:gd name="T5" fmla="*/ 2 h 127"/>
                <a:gd name="T6" fmla="*/ 0 w 213"/>
                <a:gd name="T7" fmla="*/ 2 h 127"/>
                <a:gd name="T8" fmla="*/ 0 w 213"/>
                <a:gd name="T9" fmla="*/ 2 h 127"/>
                <a:gd name="T10" fmla="*/ 0 w 213"/>
                <a:gd name="T11" fmla="*/ 2 h 127"/>
                <a:gd name="T12" fmla="*/ 0 w 213"/>
                <a:gd name="T13" fmla="*/ 2 h 127"/>
                <a:gd name="T14" fmla="*/ 0 w 213"/>
                <a:gd name="T15" fmla="*/ 2 h 127"/>
                <a:gd name="T16" fmla="*/ 0 w 213"/>
                <a:gd name="T17" fmla="*/ 2 h 127"/>
                <a:gd name="T18" fmla="*/ 0 w 213"/>
                <a:gd name="T19" fmla="*/ 1 h 127"/>
                <a:gd name="T20" fmla="*/ 0 w 213"/>
                <a:gd name="T21" fmla="*/ 1 h 127"/>
                <a:gd name="T22" fmla="*/ 0 w 213"/>
                <a:gd name="T23" fmla="*/ 1 h 127"/>
                <a:gd name="T24" fmla="*/ 1 w 213"/>
                <a:gd name="T25" fmla="*/ 1 h 127"/>
                <a:gd name="T26" fmla="*/ 1 w 213"/>
                <a:gd name="T27" fmla="*/ 1 h 127"/>
                <a:gd name="T28" fmla="*/ 1 w 213"/>
                <a:gd name="T29" fmla="*/ 1 h 127"/>
                <a:gd name="T30" fmla="*/ 1 w 213"/>
                <a:gd name="T31" fmla="*/ 1 h 127"/>
                <a:gd name="T32" fmla="*/ 1 w 213"/>
                <a:gd name="T33" fmla="*/ 1 h 127"/>
                <a:gd name="T34" fmla="*/ 1 w 213"/>
                <a:gd name="T35" fmla="*/ 1 h 127"/>
                <a:gd name="T36" fmla="*/ 1 w 213"/>
                <a:gd name="T37" fmla="*/ 1 h 127"/>
                <a:gd name="T38" fmla="*/ 2 w 213"/>
                <a:gd name="T39" fmla="*/ 1 h 127"/>
                <a:gd name="T40" fmla="*/ 2 w 213"/>
                <a:gd name="T41" fmla="*/ 1 h 127"/>
                <a:gd name="T42" fmla="*/ 2 w 213"/>
                <a:gd name="T43" fmla="*/ 1 h 127"/>
                <a:gd name="T44" fmla="*/ 2 w 213"/>
                <a:gd name="T45" fmla="*/ 1 h 127"/>
                <a:gd name="T46" fmla="*/ 2 w 213"/>
                <a:gd name="T47" fmla="*/ 1 h 127"/>
                <a:gd name="T48" fmla="*/ 2 w 213"/>
                <a:gd name="T49" fmla="*/ 1 h 127"/>
                <a:gd name="T50" fmla="*/ 2 w 213"/>
                <a:gd name="T51" fmla="*/ 1 h 127"/>
                <a:gd name="T52" fmla="*/ 3 w 213"/>
                <a:gd name="T53" fmla="*/ 0 h 127"/>
                <a:gd name="T54" fmla="*/ 3 w 213"/>
                <a:gd name="T55" fmla="*/ 1 h 127"/>
                <a:gd name="T56" fmla="*/ 3 w 213"/>
                <a:gd name="T57" fmla="*/ 1 h 127"/>
                <a:gd name="T58" fmla="*/ 3 w 213"/>
                <a:gd name="T59" fmla="*/ 1 h 127"/>
                <a:gd name="T60" fmla="*/ 3 w 213"/>
                <a:gd name="T61" fmla="*/ 1 h 127"/>
                <a:gd name="T62" fmla="*/ 3 w 213"/>
                <a:gd name="T63" fmla="*/ 1 h 127"/>
                <a:gd name="T64" fmla="*/ 2 w 213"/>
                <a:gd name="T65" fmla="*/ 1 h 127"/>
                <a:gd name="T66" fmla="*/ 2 w 213"/>
                <a:gd name="T67" fmla="*/ 1 h 127"/>
                <a:gd name="T68" fmla="*/ 2 w 213"/>
                <a:gd name="T69" fmla="*/ 1 h 127"/>
                <a:gd name="T70" fmla="*/ 2 w 213"/>
                <a:gd name="T71" fmla="*/ 1 h 127"/>
                <a:gd name="T72" fmla="*/ 2 w 213"/>
                <a:gd name="T73" fmla="*/ 1 h 127"/>
                <a:gd name="T74" fmla="*/ 2 w 213"/>
                <a:gd name="T75" fmla="*/ 1 h 127"/>
                <a:gd name="T76" fmla="*/ 2 w 213"/>
                <a:gd name="T77" fmla="*/ 1 h 127"/>
                <a:gd name="T78" fmla="*/ 1 w 213"/>
                <a:gd name="T79" fmla="*/ 2 h 127"/>
                <a:gd name="T80" fmla="*/ 1 w 213"/>
                <a:gd name="T81" fmla="*/ 2 h 127"/>
                <a:gd name="T82" fmla="*/ 1 w 213"/>
                <a:gd name="T83" fmla="*/ 2 h 127"/>
                <a:gd name="T84" fmla="*/ 1 w 213"/>
                <a:gd name="T85" fmla="*/ 2 h 127"/>
                <a:gd name="T86" fmla="*/ 1 w 213"/>
                <a:gd name="T87" fmla="*/ 2 h 127"/>
                <a:gd name="T88" fmla="*/ 1 w 213"/>
                <a:gd name="T89" fmla="*/ 2 h 127"/>
                <a:gd name="T90" fmla="*/ 1 w 213"/>
                <a:gd name="T91" fmla="*/ 2 h 127"/>
                <a:gd name="T92" fmla="*/ 1 w 213"/>
                <a:gd name="T93" fmla="*/ 2 h 127"/>
                <a:gd name="T94" fmla="*/ 0 w 213"/>
                <a:gd name="T95" fmla="*/ 2 h 127"/>
                <a:gd name="T96" fmla="*/ 0 w 213"/>
                <a:gd name="T97" fmla="*/ 2 h 127"/>
                <a:gd name="T98" fmla="*/ 0 w 213"/>
                <a:gd name="T99" fmla="*/ 2 h 127"/>
                <a:gd name="T100" fmla="*/ 0 w 213"/>
                <a:gd name="T101" fmla="*/ 2 h 127"/>
                <a:gd name="T102" fmla="*/ 0 w 213"/>
                <a:gd name="T103" fmla="*/ 2 h 127"/>
                <a:gd name="T104" fmla="*/ 0 w 213"/>
                <a:gd name="T105" fmla="*/ 2 h 127"/>
                <a:gd name="T106" fmla="*/ 0 w 213"/>
                <a:gd name="T107" fmla="*/ 2 h 127"/>
                <a:gd name="T108" fmla="*/ 0 w 213"/>
                <a:gd name="T109" fmla="*/ 2 h 127"/>
                <a:gd name="T110" fmla="*/ 0 w 213"/>
                <a:gd name="T111" fmla="*/ 2 h 1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3"/>
                <a:gd name="T169" fmla="*/ 0 h 127"/>
                <a:gd name="T170" fmla="*/ 213 w 213"/>
                <a:gd name="T171" fmla="*/ 127 h 1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3" h="127">
                  <a:moveTo>
                    <a:pt x="0" y="91"/>
                  </a:moveTo>
                  <a:lnTo>
                    <a:pt x="0" y="89"/>
                  </a:lnTo>
                  <a:lnTo>
                    <a:pt x="4" y="87"/>
                  </a:lnTo>
                  <a:lnTo>
                    <a:pt x="8" y="83"/>
                  </a:lnTo>
                  <a:lnTo>
                    <a:pt x="13" y="81"/>
                  </a:lnTo>
                  <a:lnTo>
                    <a:pt x="21" y="78"/>
                  </a:lnTo>
                  <a:lnTo>
                    <a:pt x="32" y="74"/>
                  </a:lnTo>
                  <a:lnTo>
                    <a:pt x="38" y="70"/>
                  </a:lnTo>
                  <a:lnTo>
                    <a:pt x="44" y="68"/>
                  </a:lnTo>
                  <a:lnTo>
                    <a:pt x="51" y="64"/>
                  </a:lnTo>
                  <a:lnTo>
                    <a:pt x="57" y="62"/>
                  </a:lnTo>
                  <a:lnTo>
                    <a:pt x="63" y="59"/>
                  </a:lnTo>
                  <a:lnTo>
                    <a:pt x="70" y="55"/>
                  </a:lnTo>
                  <a:lnTo>
                    <a:pt x="78" y="53"/>
                  </a:lnTo>
                  <a:lnTo>
                    <a:pt x="86" y="49"/>
                  </a:lnTo>
                  <a:lnTo>
                    <a:pt x="93" y="43"/>
                  </a:lnTo>
                  <a:lnTo>
                    <a:pt x="103" y="40"/>
                  </a:lnTo>
                  <a:lnTo>
                    <a:pt x="110" y="38"/>
                  </a:lnTo>
                  <a:lnTo>
                    <a:pt x="120" y="34"/>
                  </a:lnTo>
                  <a:lnTo>
                    <a:pt x="129" y="28"/>
                  </a:lnTo>
                  <a:lnTo>
                    <a:pt x="139" y="24"/>
                  </a:lnTo>
                  <a:lnTo>
                    <a:pt x="146" y="21"/>
                  </a:lnTo>
                  <a:lnTo>
                    <a:pt x="158" y="17"/>
                  </a:lnTo>
                  <a:lnTo>
                    <a:pt x="167" y="11"/>
                  </a:lnTo>
                  <a:lnTo>
                    <a:pt x="177" y="7"/>
                  </a:lnTo>
                  <a:lnTo>
                    <a:pt x="188" y="3"/>
                  </a:lnTo>
                  <a:lnTo>
                    <a:pt x="198" y="0"/>
                  </a:lnTo>
                  <a:lnTo>
                    <a:pt x="213" y="38"/>
                  </a:lnTo>
                  <a:lnTo>
                    <a:pt x="211" y="38"/>
                  </a:lnTo>
                  <a:lnTo>
                    <a:pt x="207" y="40"/>
                  </a:lnTo>
                  <a:lnTo>
                    <a:pt x="200" y="40"/>
                  </a:lnTo>
                  <a:lnTo>
                    <a:pt x="192" y="43"/>
                  </a:lnTo>
                  <a:lnTo>
                    <a:pt x="183" y="45"/>
                  </a:lnTo>
                  <a:lnTo>
                    <a:pt x="171" y="51"/>
                  </a:lnTo>
                  <a:lnTo>
                    <a:pt x="164" y="53"/>
                  </a:lnTo>
                  <a:lnTo>
                    <a:pt x="158" y="55"/>
                  </a:lnTo>
                  <a:lnTo>
                    <a:pt x="150" y="59"/>
                  </a:lnTo>
                  <a:lnTo>
                    <a:pt x="145" y="62"/>
                  </a:lnTo>
                  <a:lnTo>
                    <a:pt x="135" y="64"/>
                  </a:lnTo>
                  <a:lnTo>
                    <a:pt x="127" y="66"/>
                  </a:lnTo>
                  <a:lnTo>
                    <a:pt x="120" y="70"/>
                  </a:lnTo>
                  <a:lnTo>
                    <a:pt x="112" y="74"/>
                  </a:lnTo>
                  <a:lnTo>
                    <a:pt x="105" y="78"/>
                  </a:lnTo>
                  <a:lnTo>
                    <a:pt x="95" y="79"/>
                  </a:lnTo>
                  <a:lnTo>
                    <a:pt x="88" y="83"/>
                  </a:lnTo>
                  <a:lnTo>
                    <a:pt x="80" y="89"/>
                  </a:lnTo>
                  <a:lnTo>
                    <a:pt x="70" y="93"/>
                  </a:lnTo>
                  <a:lnTo>
                    <a:pt x="63" y="97"/>
                  </a:lnTo>
                  <a:lnTo>
                    <a:pt x="53" y="102"/>
                  </a:lnTo>
                  <a:lnTo>
                    <a:pt x="48" y="106"/>
                  </a:lnTo>
                  <a:lnTo>
                    <a:pt x="38" y="110"/>
                  </a:lnTo>
                  <a:lnTo>
                    <a:pt x="30" y="116"/>
                  </a:lnTo>
                  <a:lnTo>
                    <a:pt x="23" y="121"/>
                  </a:lnTo>
                  <a:lnTo>
                    <a:pt x="17" y="127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09" name="Freeform 463"/>
            <p:cNvSpPr>
              <a:spLocks/>
            </p:cNvSpPr>
            <p:nvPr/>
          </p:nvSpPr>
          <p:spPr bwMode="auto">
            <a:xfrm>
              <a:off x="3543" y="3286"/>
              <a:ext cx="115" cy="71"/>
            </a:xfrm>
            <a:custGeom>
              <a:avLst/>
              <a:gdLst>
                <a:gd name="T0" fmla="*/ 0 w 230"/>
                <a:gd name="T1" fmla="*/ 2 h 140"/>
                <a:gd name="T2" fmla="*/ 0 w 230"/>
                <a:gd name="T3" fmla="*/ 2 h 140"/>
                <a:gd name="T4" fmla="*/ 1 w 230"/>
                <a:gd name="T5" fmla="*/ 2 h 140"/>
                <a:gd name="T6" fmla="*/ 1 w 230"/>
                <a:gd name="T7" fmla="*/ 2 h 140"/>
                <a:gd name="T8" fmla="*/ 1 w 230"/>
                <a:gd name="T9" fmla="*/ 2 h 140"/>
                <a:gd name="T10" fmla="*/ 1 w 230"/>
                <a:gd name="T11" fmla="*/ 2 h 140"/>
                <a:gd name="T12" fmla="*/ 1 w 230"/>
                <a:gd name="T13" fmla="*/ 2 h 140"/>
                <a:gd name="T14" fmla="*/ 1 w 230"/>
                <a:gd name="T15" fmla="*/ 2 h 140"/>
                <a:gd name="T16" fmla="*/ 1 w 230"/>
                <a:gd name="T17" fmla="*/ 2 h 140"/>
                <a:gd name="T18" fmla="*/ 1 w 230"/>
                <a:gd name="T19" fmla="*/ 2 h 140"/>
                <a:gd name="T20" fmla="*/ 1 w 230"/>
                <a:gd name="T21" fmla="*/ 2 h 140"/>
                <a:gd name="T22" fmla="*/ 2 w 230"/>
                <a:gd name="T23" fmla="*/ 1 h 140"/>
                <a:gd name="T24" fmla="*/ 2 w 230"/>
                <a:gd name="T25" fmla="*/ 1 h 140"/>
                <a:gd name="T26" fmla="*/ 2 w 230"/>
                <a:gd name="T27" fmla="*/ 1 h 140"/>
                <a:gd name="T28" fmla="*/ 2 w 230"/>
                <a:gd name="T29" fmla="*/ 1 h 140"/>
                <a:gd name="T30" fmla="*/ 2 w 230"/>
                <a:gd name="T31" fmla="*/ 1 h 140"/>
                <a:gd name="T32" fmla="*/ 2 w 230"/>
                <a:gd name="T33" fmla="*/ 1 h 140"/>
                <a:gd name="T34" fmla="*/ 2 w 230"/>
                <a:gd name="T35" fmla="*/ 1 h 140"/>
                <a:gd name="T36" fmla="*/ 3 w 230"/>
                <a:gd name="T37" fmla="*/ 1 h 140"/>
                <a:gd name="T38" fmla="*/ 3 w 230"/>
                <a:gd name="T39" fmla="*/ 1 h 140"/>
                <a:gd name="T40" fmla="*/ 3 w 230"/>
                <a:gd name="T41" fmla="*/ 1 h 140"/>
                <a:gd name="T42" fmla="*/ 3 w 230"/>
                <a:gd name="T43" fmla="*/ 1 h 140"/>
                <a:gd name="T44" fmla="*/ 3 w 230"/>
                <a:gd name="T45" fmla="*/ 1 h 140"/>
                <a:gd name="T46" fmla="*/ 3 w 230"/>
                <a:gd name="T47" fmla="*/ 1 h 140"/>
                <a:gd name="T48" fmla="*/ 4 w 230"/>
                <a:gd name="T49" fmla="*/ 1 h 140"/>
                <a:gd name="T50" fmla="*/ 4 w 230"/>
                <a:gd name="T51" fmla="*/ 1 h 140"/>
                <a:gd name="T52" fmla="*/ 4 w 230"/>
                <a:gd name="T53" fmla="*/ 0 h 140"/>
                <a:gd name="T54" fmla="*/ 4 w 230"/>
                <a:gd name="T55" fmla="*/ 1 h 140"/>
                <a:gd name="T56" fmla="*/ 4 w 230"/>
                <a:gd name="T57" fmla="*/ 1 h 140"/>
                <a:gd name="T58" fmla="*/ 4 w 230"/>
                <a:gd name="T59" fmla="*/ 1 h 140"/>
                <a:gd name="T60" fmla="*/ 4 w 230"/>
                <a:gd name="T61" fmla="*/ 1 h 140"/>
                <a:gd name="T62" fmla="*/ 4 w 230"/>
                <a:gd name="T63" fmla="*/ 1 h 140"/>
                <a:gd name="T64" fmla="*/ 4 w 230"/>
                <a:gd name="T65" fmla="*/ 1 h 140"/>
                <a:gd name="T66" fmla="*/ 3 w 230"/>
                <a:gd name="T67" fmla="*/ 1 h 140"/>
                <a:gd name="T68" fmla="*/ 3 w 230"/>
                <a:gd name="T69" fmla="*/ 1 h 140"/>
                <a:gd name="T70" fmla="*/ 3 w 230"/>
                <a:gd name="T71" fmla="*/ 1 h 140"/>
                <a:gd name="T72" fmla="*/ 3 w 230"/>
                <a:gd name="T73" fmla="*/ 1 h 140"/>
                <a:gd name="T74" fmla="*/ 3 w 230"/>
                <a:gd name="T75" fmla="*/ 1 h 140"/>
                <a:gd name="T76" fmla="*/ 3 w 230"/>
                <a:gd name="T77" fmla="*/ 2 h 140"/>
                <a:gd name="T78" fmla="*/ 3 w 230"/>
                <a:gd name="T79" fmla="*/ 2 h 140"/>
                <a:gd name="T80" fmla="*/ 3 w 230"/>
                <a:gd name="T81" fmla="*/ 2 h 140"/>
                <a:gd name="T82" fmla="*/ 2 w 230"/>
                <a:gd name="T83" fmla="*/ 2 h 140"/>
                <a:gd name="T84" fmla="*/ 2 w 230"/>
                <a:gd name="T85" fmla="*/ 2 h 140"/>
                <a:gd name="T86" fmla="*/ 2 w 230"/>
                <a:gd name="T87" fmla="*/ 2 h 140"/>
                <a:gd name="T88" fmla="*/ 2 w 230"/>
                <a:gd name="T89" fmla="*/ 2 h 140"/>
                <a:gd name="T90" fmla="*/ 2 w 230"/>
                <a:gd name="T91" fmla="*/ 2 h 140"/>
                <a:gd name="T92" fmla="*/ 2 w 230"/>
                <a:gd name="T93" fmla="*/ 2 h 140"/>
                <a:gd name="T94" fmla="*/ 2 w 230"/>
                <a:gd name="T95" fmla="*/ 2 h 140"/>
                <a:gd name="T96" fmla="*/ 2 w 230"/>
                <a:gd name="T97" fmla="*/ 2 h 140"/>
                <a:gd name="T98" fmla="*/ 1 w 230"/>
                <a:gd name="T99" fmla="*/ 2 h 140"/>
                <a:gd name="T100" fmla="*/ 1 w 230"/>
                <a:gd name="T101" fmla="*/ 2 h 140"/>
                <a:gd name="T102" fmla="*/ 1 w 230"/>
                <a:gd name="T103" fmla="*/ 2 h 140"/>
                <a:gd name="T104" fmla="*/ 1 w 230"/>
                <a:gd name="T105" fmla="*/ 3 h 140"/>
                <a:gd name="T106" fmla="*/ 1 w 230"/>
                <a:gd name="T107" fmla="*/ 3 h 140"/>
                <a:gd name="T108" fmla="*/ 0 w 230"/>
                <a:gd name="T109" fmla="*/ 2 h 140"/>
                <a:gd name="T110" fmla="*/ 0 w 230"/>
                <a:gd name="T111" fmla="*/ 2 h 1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0"/>
                <a:gd name="T169" fmla="*/ 0 h 140"/>
                <a:gd name="T170" fmla="*/ 230 w 230"/>
                <a:gd name="T171" fmla="*/ 140 h 1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0" h="140">
                  <a:moveTo>
                    <a:pt x="0" y="108"/>
                  </a:moveTo>
                  <a:lnTo>
                    <a:pt x="0" y="106"/>
                  </a:lnTo>
                  <a:lnTo>
                    <a:pt x="4" y="104"/>
                  </a:lnTo>
                  <a:lnTo>
                    <a:pt x="8" y="99"/>
                  </a:lnTo>
                  <a:lnTo>
                    <a:pt x="15" y="95"/>
                  </a:lnTo>
                  <a:lnTo>
                    <a:pt x="25" y="87"/>
                  </a:lnTo>
                  <a:lnTo>
                    <a:pt x="36" y="81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55" y="70"/>
                  </a:lnTo>
                  <a:lnTo>
                    <a:pt x="63" y="66"/>
                  </a:lnTo>
                  <a:lnTo>
                    <a:pt x="70" y="60"/>
                  </a:lnTo>
                  <a:lnTo>
                    <a:pt x="78" y="57"/>
                  </a:lnTo>
                  <a:lnTo>
                    <a:pt x="86" y="51"/>
                  </a:lnTo>
                  <a:lnTo>
                    <a:pt x="95" y="49"/>
                  </a:lnTo>
                  <a:lnTo>
                    <a:pt x="103" y="43"/>
                  </a:lnTo>
                  <a:lnTo>
                    <a:pt x="112" y="40"/>
                  </a:lnTo>
                  <a:lnTo>
                    <a:pt x="122" y="34"/>
                  </a:lnTo>
                  <a:lnTo>
                    <a:pt x="133" y="30"/>
                  </a:lnTo>
                  <a:lnTo>
                    <a:pt x="143" y="26"/>
                  </a:lnTo>
                  <a:lnTo>
                    <a:pt x="152" y="21"/>
                  </a:lnTo>
                  <a:lnTo>
                    <a:pt x="164" y="17"/>
                  </a:lnTo>
                  <a:lnTo>
                    <a:pt x="175" y="13"/>
                  </a:lnTo>
                  <a:lnTo>
                    <a:pt x="184" y="9"/>
                  </a:lnTo>
                  <a:lnTo>
                    <a:pt x="196" y="5"/>
                  </a:lnTo>
                  <a:lnTo>
                    <a:pt x="207" y="2"/>
                  </a:lnTo>
                  <a:lnTo>
                    <a:pt x="221" y="0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3" y="38"/>
                  </a:lnTo>
                  <a:lnTo>
                    <a:pt x="213" y="40"/>
                  </a:lnTo>
                  <a:lnTo>
                    <a:pt x="203" y="45"/>
                  </a:lnTo>
                  <a:lnTo>
                    <a:pt x="196" y="47"/>
                  </a:lnTo>
                  <a:lnTo>
                    <a:pt x="188" y="49"/>
                  </a:lnTo>
                  <a:lnTo>
                    <a:pt x="181" y="51"/>
                  </a:lnTo>
                  <a:lnTo>
                    <a:pt x="173" y="55"/>
                  </a:lnTo>
                  <a:lnTo>
                    <a:pt x="165" y="59"/>
                  </a:lnTo>
                  <a:lnTo>
                    <a:pt x="158" y="62"/>
                  </a:lnTo>
                  <a:lnTo>
                    <a:pt x="148" y="66"/>
                  </a:lnTo>
                  <a:lnTo>
                    <a:pt x="141" y="70"/>
                  </a:lnTo>
                  <a:lnTo>
                    <a:pt x="133" y="74"/>
                  </a:lnTo>
                  <a:lnTo>
                    <a:pt x="124" y="78"/>
                  </a:lnTo>
                  <a:lnTo>
                    <a:pt x="114" y="83"/>
                  </a:lnTo>
                  <a:lnTo>
                    <a:pt x="107" y="87"/>
                  </a:lnTo>
                  <a:lnTo>
                    <a:pt x="97" y="91"/>
                  </a:lnTo>
                  <a:lnTo>
                    <a:pt x="88" y="95"/>
                  </a:lnTo>
                  <a:lnTo>
                    <a:pt x="82" y="100"/>
                  </a:lnTo>
                  <a:lnTo>
                    <a:pt x="74" y="104"/>
                  </a:lnTo>
                  <a:lnTo>
                    <a:pt x="67" y="108"/>
                  </a:lnTo>
                  <a:lnTo>
                    <a:pt x="61" y="114"/>
                  </a:lnTo>
                  <a:lnTo>
                    <a:pt x="53" y="118"/>
                  </a:lnTo>
                  <a:lnTo>
                    <a:pt x="48" y="123"/>
                  </a:lnTo>
                  <a:lnTo>
                    <a:pt x="38" y="131"/>
                  </a:lnTo>
                  <a:lnTo>
                    <a:pt x="32" y="14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10" name="Freeform 464"/>
            <p:cNvSpPr>
              <a:spLocks/>
            </p:cNvSpPr>
            <p:nvPr/>
          </p:nvSpPr>
          <p:spPr bwMode="auto">
            <a:xfrm>
              <a:off x="3505" y="3583"/>
              <a:ext cx="112" cy="21"/>
            </a:xfrm>
            <a:custGeom>
              <a:avLst/>
              <a:gdLst>
                <a:gd name="T0" fmla="*/ 1 w 222"/>
                <a:gd name="T1" fmla="*/ 0 h 42"/>
                <a:gd name="T2" fmla="*/ 4 w 222"/>
                <a:gd name="T3" fmla="*/ 1 h 42"/>
                <a:gd name="T4" fmla="*/ 4 w 222"/>
                <a:gd name="T5" fmla="*/ 1 h 42"/>
                <a:gd name="T6" fmla="*/ 0 w 222"/>
                <a:gd name="T7" fmla="*/ 1 h 42"/>
                <a:gd name="T8" fmla="*/ 1 w 222"/>
                <a:gd name="T9" fmla="*/ 0 h 42"/>
                <a:gd name="T10" fmla="*/ 1 w 222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"/>
                <a:gd name="T19" fmla="*/ 0 h 42"/>
                <a:gd name="T20" fmla="*/ 222 w 222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" h="42">
                  <a:moveTo>
                    <a:pt x="6" y="0"/>
                  </a:moveTo>
                  <a:lnTo>
                    <a:pt x="222" y="4"/>
                  </a:lnTo>
                  <a:lnTo>
                    <a:pt x="203" y="42"/>
                  </a:lnTo>
                  <a:lnTo>
                    <a:pt x="0" y="3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11" name="Freeform 465"/>
            <p:cNvSpPr>
              <a:spLocks/>
            </p:cNvSpPr>
            <p:nvPr/>
          </p:nvSpPr>
          <p:spPr bwMode="auto">
            <a:xfrm>
              <a:off x="3537" y="3625"/>
              <a:ext cx="95" cy="77"/>
            </a:xfrm>
            <a:custGeom>
              <a:avLst/>
              <a:gdLst>
                <a:gd name="T0" fmla="*/ 0 w 190"/>
                <a:gd name="T1" fmla="*/ 1 h 154"/>
                <a:gd name="T2" fmla="*/ 1 w 190"/>
                <a:gd name="T3" fmla="*/ 1 h 154"/>
                <a:gd name="T4" fmla="*/ 1 w 190"/>
                <a:gd name="T5" fmla="*/ 1 h 154"/>
                <a:gd name="T6" fmla="*/ 1 w 190"/>
                <a:gd name="T7" fmla="*/ 1 h 154"/>
                <a:gd name="T8" fmla="*/ 1 w 190"/>
                <a:gd name="T9" fmla="*/ 1 h 154"/>
                <a:gd name="T10" fmla="*/ 1 w 190"/>
                <a:gd name="T11" fmla="*/ 1 h 154"/>
                <a:gd name="T12" fmla="*/ 1 w 190"/>
                <a:gd name="T13" fmla="*/ 1 h 154"/>
                <a:gd name="T14" fmla="*/ 1 w 190"/>
                <a:gd name="T15" fmla="*/ 1 h 154"/>
                <a:gd name="T16" fmla="*/ 1 w 190"/>
                <a:gd name="T17" fmla="*/ 1 h 154"/>
                <a:gd name="T18" fmla="*/ 1 w 190"/>
                <a:gd name="T19" fmla="*/ 1 h 154"/>
                <a:gd name="T20" fmla="*/ 1 w 190"/>
                <a:gd name="T21" fmla="*/ 1 h 154"/>
                <a:gd name="T22" fmla="*/ 1 w 190"/>
                <a:gd name="T23" fmla="*/ 1 h 154"/>
                <a:gd name="T24" fmla="*/ 1 w 190"/>
                <a:gd name="T25" fmla="*/ 1 h 154"/>
                <a:gd name="T26" fmla="*/ 1 w 190"/>
                <a:gd name="T27" fmla="*/ 1 h 154"/>
                <a:gd name="T28" fmla="*/ 1 w 190"/>
                <a:gd name="T29" fmla="*/ 1 h 154"/>
                <a:gd name="T30" fmla="*/ 1 w 190"/>
                <a:gd name="T31" fmla="*/ 1 h 154"/>
                <a:gd name="T32" fmla="*/ 1 w 190"/>
                <a:gd name="T33" fmla="*/ 1 h 154"/>
                <a:gd name="T34" fmla="*/ 1 w 190"/>
                <a:gd name="T35" fmla="*/ 1 h 154"/>
                <a:gd name="T36" fmla="*/ 3 w 190"/>
                <a:gd name="T37" fmla="*/ 1 h 154"/>
                <a:gd name="T38" fmla="*/ 3 w 190"/>
                <a:gd name="T39" fmla="*/ 1 h 154"/>
                <a:gd name="T40" fmla="*/ 3 w 190"/>
                <a:gd name="T41" fmla="*/ 1 h 154"/>
                <a:gd name="T42" fmla="*/ 3 w 190"/>
                <a:gd name="T43" fmla="*/ 1 h 154"/>
                <a:gd name="T44" fmla="*/ 3 w 190"/>
                <a:gd name="T45" fmla="*/ 1 h 154"/>
                <a:gd name="T46" fmla="*/ 3 w 190"/>
                <a:gd name="T47" fmla="*/ 0 h 154"/>
                <a:gd name="T48" fmla="*/ 3 w 190"/>
                <a:gd name="T49" fmla="*/ 0 h 154"/>
                <a:gd name="T50" fmla="*/ 3 w 190"/>
                <a:gd name="T51" fmla="*/ 1 h 154"/>
                <a:gd name="T52" fmla="*/ 1 w 190"/>
                <a:gd name="T53" fmla="*/ 2 h 154"/>
                <a:gd name="T54" fmla="*/ 0 w 190"/>
                <a:gd name="T55" fmla="*/ 1 h 154"/>
                <a:gd name="T56" fmla="*/ 0 w 190"/>
                <a:gd name="T57" fmla="*/ 1 h 1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0"/>
                <a:gd name="T88" fmla="*/ 0 h 154"/>
                <a:gd name="T89" fmla="*/ 190 w 190"/>
                <a:gd name="T90" fmla="*/ 154 h 1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0" h="154">
                  <a:moveTo>
                    <a:pt x="0" y="120"/>
                  </a:moveTo>
                  <a:lnTo>
                    <a:pt x="2" y="116"/>
                  </a:lnTo>
                  <a:lnTo>
                    <a:pt x="9" y="114"/>
                  </a:lnTo>
                  <a:lnTo>
                    <a:pt x="17" y="107"/>
                  </a:lnTo>
                  <a:lnTo>
                    <a:pt x="30" y="101"/>
                  </a:lnTo>
                  <a:lnTo>
                    <a:pt x="36" y="95"/>
                  </a:lnTo>
                  <a:lnTo>
                    <a:pt x="43" y="90"/>
                  </a:lnTo>
                  <a:lnTo>
                    <a:pt x="49" y="86"/>
                  </a:lnTo>
                  <a:lnTo>
                    <a:pt x="57" y="80"/>
                  </a:lnTo>
                  <a:lnTo>
                    <a:pt x="64" y="75"/>
                  </a:lnTo>
                  <a:lnTo>
                    <a:pt x="72" y="69"/>
                  </a:lnTo>
                  <a:lnTo>
                    <a:pt x="81" y="63"/>
                  </a:lnTo>
                  <a:lnTo>
                    <a:pt x="89" y="59"/>
                  </a:lnTo>
                  <a:lnTo>
                    <a:pt x="97" y="52"/>
                  </a:lnTo>
                  <a:lnTo>
                    <a:pt x="102" y="48"/>
                  </a:lnTo>
                  <a:lnTo>
                    <a:pt x="110" y="42"/>
                  </a:lnTo>
                  <a:lnTo>
                    <a:pt x="118" y="37"/>
                  </a:lnTo>
                  <a:lnTo>
                    <a:pt x="125" y="31"/>
                  </a:lnTo>
                  <a:lnTo>
                    <a:pt x="133" y="25"/>
                  </a:lnTo>
                  <a:lnTo>
                    <a:pt x="138" y="21"/>
                  </a:lnTo>
                  <a:lnTo>
                    <a:pt x="146" y="18"/>
                  </a:lnTo>
                  <a:lnTo>
                    <a:pt x="156" y="10"/>
                  </a:lnTo>
                  <a:lnTo>
                    <a:pt x="163" y="4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90" y="31"/>
                  </a:lnTo>
                  <a:lnTo>
                    <a:pt x="17" y="154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12" name="Freeform 466"/>
            <p:cNvSpPr>
              <a:spLocks/>
            </p:cNvSpPr>
            <p:nvPr/>
          </p:nvSpPr>
          <p:spPr bwMode="auto">
            <a:xfrm>
              <a:off x="3609" y="3639"/>
              <a:ext cx="44" cy="105"/>
            </a:xfrm>
            <a:custGeom>
              <a:avLst/>
              <a:gdLst>
                <a:gd name="T0" fmla="*/ 0 w 88"/>
                <a:gd name="T1" fmla="*/ 3 h 211"/>
                <a:gd name="T2" fmla="*/ 1 w 88"/>
                <a:gd name="T3" fmla="*/ 0 h 211"/>
                <a:gd name="T4" fmla="*/ 1 w 88"/>
                <a:gd name="T5" fmla="*/ 0 h 211"/>
                <a:gd name="T6" fmla="*/ 1 w 88"/>
                <a:gd name="T7" fmla="*/ 3 h 211"/>
                <a:gd name="T8" fmla="*/ 0 w 88"/>
                <a:gd name="T9" fmla="*/ 3 h 211"/>
                <a:gd name="T10" fmla="*/ 0 w 88"/>
                <a:gd name="T11" fmla="*/ 3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211"/>
                <a:gd name="T20" fmla="*/ 88 w 88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211">
                  <a:moveTo>
                    <a:pt x="0" y="207"/>
                  </a:moveTo>
                  <a:lnTo>
                    <a:pt x="50" y="2"/>
                  </a:lnTo>
                  <a:lnTo>
                    <a:pt x="88" y="0"/>
                  </a:lnTo>
                  <a:lnTo>
                    <a:pt x="40" y="211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13" name="Freeform 467"/>
            <p:cNvSpPr>
              <a:spLocks/>
            </p:cNvSpPr>
            <p:nvPr/>
          </p:nvSpPr>
          <p:spPr bwMode="auto">
            <a:xfrm>
              <a:off x="3659" y="3621"/>
              <a:ext cx="67" cy="103"/>
            </a:xfrm>
            <a:custGeom>
              <a:avLst/>
              <a:gdLst>
                <a:gd name="T0" fmla="*/ 1 w 135"/>
                <a:gd name="T1" fmla="*/ 4 h 205"/>
                <a:gd name="T2" fmla="*/ 0 w 135"/>
                <a:gd name="T3" fmla="*/ 1 h 205"/>
                <a:gd name="T4" fmla="*/ 0 w 135"/>
                <a:gd name="T5" fmla="*/ 0 h 205"/>
                <a:gd name="T6" fmla="*/ 2 w 135"/>
                <a:gd name="T7" fmla="*/ 3 h 205"/>
                <a:gd name="T8" fmla="*/ 1 w 135"/>
                <a:gd name="T9" fmla="*/ 4 h 205"/>
                <a:gd name="T10" fmla="*/ 1 w 135"/>
                <a:gd name="T11" fmla="*/ 4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205"/>
                <a:gd name="T20" fmla="*/ 135 w 135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205">
                  <a:moveTo>
                    <a:pt x="105" y="205"/>
                  </a:moveTo>
                  <a:lnTo>
                    <a:pt x="0" y="17"/>
                  </a:lnTo>
                  <a:lnTo>
                    <a:pt x="27" y="0"/>
                  </a:lnTo>
                  <a:lnTo>
                    <a:pt x="135" y="188"/>
                  </a:lnTo>
                  <a:lnTo>
                    <a:pt x="105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14" name="Freeform 468"/>
            <p:cNvSpPr>
              <a:spLocks/>
            </p:cNvSpPr>
            <p:nvPr/>
          </p:nvSpPr>
          <p:spPr bwMode="auto">
            <a:xfrm>
              <a:off x="3678" y="3597"/>
              <a:ext cx="103" cy="64"/>
            </a:xfrm>
            <a:custGeom>
              <a:avLst/>
              <a:gdLst>
                <a:gd name="T0" fmla="*/ 0 w 205"/>
                <a:gd name="T1" fmla="*/ 1 h 128"/>
                <a:gd name="T2" fmla="*/ 3 w 205"/>
                <a:gd name="T3" fmla="*/ 2 h 128"/>
                <a:gd name="T4" fmla="*/ 4 w 205"/>
                <a:gd name="T5" fmla="*/ 1 h 128"/>
                <a:gd name="T6" fmla="*/ 1 w 205"/>
                <a:gd name="T7" fmla="*/ 0 h 128"/>
                <a:gd name="T8" fmla="*/ 0 w 205"/>
                <a:gd name="T9" fmla="*/ 1 h 128"/>
                <a:gd name="T10" fmla="*/ 0 w 205"/>
                <a:gd name="T11" fmla="*/ 1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5"/>
                <a:gd name="T19" fmla="*/ 0 h 128"/>
                <a:gd name="T20" fmla="*/ 205 w 205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5" h="128">
                  <a:moveTo>
                    <a:pt x="0" y="31"/>
                  </a:moveTo>
                  <a:lnTo>
                    <a:pt x="188" y="128"/>
                  </a:lnTo>
                  <a:lnTo>
                    <a:pt x="205" y="88"/>
                  </a:lnTo>
                  <a:lnTo>
                    <a:pt x="11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15" name="Freeform 469"/>
            <p:cNvSpPr>
              <a:spLocks/>
            </p:cNvSpPr>
            <p:nvPr/>
          </p:nvSpPr>
          <p:spPr bwMode="auto">
            <a:xfrm>
              <a:off x="3677" y="3562"/>
              <a:ext cx="91" cy="34"/>
            </a:xfrm>
            <a:custGeom>
              <a:avLst/>
              <a:gdLst>
                <a:gd name="T0" fmla="*/ 0 w 183"/>
                <a:gd name="T1" fmla="*/ 1 h 68"/>
                <a:gd name="T2" fmla="*/ 2 w 183"/>
                <a:gd name="T3" fmla="*/ 0 h 68"/>
                <a:gd name="T4" fmla="*/ 2 w 183"/>
                <a:gd name="T5" fmla="*/ 1 h 68"/>
                <a:gd name="T6" fmla="*/ 0 w 183"/>
                <a:gd name="T7" fmla="*/ 1 h 68"/>
                <a:gd name="T8" fmla="*/ 0 w 183"/>
                <a:gd name="T9" fmla="*/ 1 h 68"/>
                <a:gd name="T10" fmla="*/ 0 w 183"/>
                <a:gd name="T11" fmla="*/ 1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3"/>
                <a:gd name="T19" fmla="*/ 0 h 68"/>
                <a:gd name="T20" fmla="*/ 183 w 183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3" h="68">
                  <a:moveTo>
                    <a:pt x="0" y="42"/>
                  </a:moveTo>
                  <a:lnTo>
                    <a:pt x="177" y="0"/>
                  </a:lnTo>
                  <a:lnTo>
                    <a:pt x="183" y="42"/>
                  </a:lnTo>
                  <a:lnTo>
                    <a:pt x="4" y="6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16" name="Freeform 470"/>
            <p:cNvSpPr>
              <a:spLocks/>
            </p:cNvSpPr>
            <p:nvPr/>
          </p:nvSpPr>
          <p:spPr bwMode="auto">
            <a:xfrm>
              <a:off x="3663" y="3477"/>
              <a:ext cx="43" cy="94"/>
            </a:xfrm>
            <a:custGeom>
              <a:avLst/>
              <a:gdLst>
                <a:gd name="T0" fmla="*/ 0 w 85"/>
                <a:gd name="T1" fmla="*/ 3 h 188"/>
                <a:gd name="T2" fmla="*/ 1 w 85"/>
                <a:gd name="T3" fmla="*/ 0 h 188"/>
                <a:gd name="T4" fmla="*/ 2 w 85"/>
                <a:gd name="T5" fmla="*/ 1 h 188"/>
                <a:gd name="T6" fmla="*/ 1 w 85"/>
                <a:gd name="T7" fmla="*/ 3 h 188"/>
                <a:gd name="T8" fmla="*/ 0 w 85"/>
                <a:gd name="T9" fmla="*/ 3 h 188"/>
                <a:gd name="T10" fmla="*/ 0 w 85"/>
                <a:gd name="T11" fmla="*/ 3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188"/>
                <a:gd name="T20" fmla="*/ 85 w 85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188">
                  <a:moveTo>
                    <a:pt x="0" y="175"/>
                  </a:moveTo>
                  <a:lnTo>
                    <a:pt x="51" y="0"/>
                  </a:lnTo>
                  <a:lnTo>
                    <a:pt x="85" y="21"/>
                  </a:lnTo>
                  <a:lnTo>
                    <a:pt x="26" y="188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17" name="Freeform 471"/>
            <p:cNvSpPr>
              <a:spLocks/>
            </p:cNvSpPr>
            <p:nvPr/>
          </p:nvSpPr>
          <p:spPr bwMode="auto">
            <a:xfrm>
              <a:off x="3685" y="3379"/>
              <a:ext cx="21" cy="37"/>
            </a:xfrm>
            <a:custGeom>
              <a:avLst/>
              <a:gdLst>
                <a:gd name="T0" fmla="*/ 0 w 42"/>
                <a:gd name="T1" fmla="*/ 1 h 72"/>
                <a:gd name="T2" fmla="*/ 1 w 42"/>
                <a:gd name="T3" fmla="*/ 2 h 72"/>
                <a:gd name="T4" fmla="*/ 1 w 42"/>
                <a:gd name="T5" fmla="*/ 2 h 72"/>
                <a:gd name="T6" fmla="*/ 1 w 42"/>
                <a:gd name="T7" fmla="*/ 0 h 72"/>
                <a:gd name="T8" fmla="*/ 0 w 42"/>
                <a:gd name="T9" fmla="*/ 1 h 72"/>
                <a:gd name="T10" fmla="*/ 0 w 42"/>
                <a:gd name="T11" fmla="*/ 1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72"/>
                <a:gd name="T20" fmla="*/ 42 w 42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72">
                  <a:moveTo>
                    <a:pt x="0" y="4"/>
                  </a:moveTo>
                  <a:lnTo>
                    <a:pt x="8" y="72"/>
                  </a:lnTo>
                  <a:lnTo>
                    <a:pt x="42" y="72"/>
                  </a:lnTo>
                  <a:lnTo>
                    <a:pt x="3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18" name="Freeform 472"/>
            <p:cNvSpPr>
              <a:spLocks/>
            </p:cNvSpPr>
            <p:nvPr/>
          </p:nvSpPr>
          <p:spPr bwMode="auto">
            <a:xfrm>
              <a:off x="3741" y="3388"/>
              <a:ext cx="37" cy="39"/>
            </a:xfrm>
            <a:custGeom>
              <a:avLst/>
              <a:gdLst>
                <a:gd name="T0" fmla="*/ 0 w 75"/>
                <a:gd name="T1" fmla="*/ 0 h 78"/>
                <a:gd name="T2" fmla="*/ 0 w 75"/>
                <a:gd name="T3" fmla="*/ 1 h 78"/>
                <a:gd name="T4" fmla="*/ 0 w 75"/>
                <a:gd name="T5" fmla="*/ 1 h 78"/>
                <a:gd name="T6" fmla="*/ 1 w 75"/>
                <a:gd name="T7" fmla="*/ 1 h 78"/>
                <a:gd name="T8" fmla="*/ 0 w 75"/>
                <a:gd name="T9" fmla="*/ 0 h 78"/>
                <a:gd name="T10" fmla="*/ 0 w 75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78"/>
                <a:gd name="T20" fmla="*/ 75 w 75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78">
                  <a:moveTo>
                    <a:pt x="37" y="0"/>
                  </a:moveTo>
                  <a:lnTo>
                    <a:pt x="0" y="67"/>
                  </a:lnTo>
                  <a:lnTo>
                    <a:pt x="37" y="78"/>
                  </a:lnTo>
                  <a:lnTo>
                    <a:pt x="75" y="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19" name="Freeform 473"/>
            <p:cNvSpPr>
              <a:spLocks/>
            </p:cNvSpPr>
            <p:nvPr/>
          </p:nvSpPr>
          <p:spPr bwMode="auto">
            <a:xfrm>
              <a:off x="3799" y="3431"/>
              <a:ext cx="46" cy="40"/>
            </a:xfrm>
            <a:custGeom>
              <a:avLst/>
              <a:gdLst>
                <a:gd name="T0" fmla="*/ 1 w 92"/>
                <a:gd name="T1" fmla="*/ 0 h 79"/>
                <a:gd name="T2" fmla="*/ 0 w 92"/>
                <a:gd name="T3" fmla="*/ 1 h 79"/>
                <a:gd name="T4" fmla="*/ 1 w 92"/>
                <a:gd name="T5" fmla="*/ 2 h 79"/>
                <a:gd name="T6" fmla="*/ 1 w 92"/>
                <a:gd name="T7" fmla="*/ 1 h 79"/>
                <a:gd name="T8" fmla="*/ 1 w 92"/>
                <a:gd name="T9" fmla="*/ 0 h 79"/>
                <a:gd name="T10" fmla="*/ 1 w 92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"/>
                <a:gd name="T19" fmla="*/ 0 h 79"/>
                <a:gd name="T20" fmla="*/ 92 w 92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" h="79">
                  <a:moveTo>
                    <a:pt x="63" y="0"/>
                  </a:moveTo>
                  <a:lnTo>
                    <a:pt x="0" y="49"/>
                  </a:lnTo>
                  <a:lnTo>
                    <a:pt x="27" y="79"/>
                  </a:lnTo>
                  <a:lnTo>
                    <a:pt x="92" y="2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20" name="Freeform 474"/>
            <p:cNvSpPr>
              <a:spLocks/>
            </p:cNvSpPr>
            <p:nvPr/>
          </p:nvSpPr>
          <p:spPr bwMode="auto">
            <a:xfrm>
              <a:off x="3840" y="3492"/>
              <a:ext cx="48" cy="37"/>
            </a:xfrm>
            <a:custGeom>
              <a:avLst/>
              <a:gdLst>
                <a:gd name="T0" fmla="*/ 2 w 95"/>
                <a:gd name="T1" fmla="*/ 0 h 74"/>
                <a:gd name="T2" fmla="*/ 0 w 95"/>
                <a:gd name="T3" fmla="*/ 1 h 74"/>
                <a:gd name="T4" fmla="*/ 1 w 95"/>
                <a:gd name="T5" fmla="*/ 1 h 74"/>
                <a:gd name="T6" fmla="*/ 2 w 95"/>
                <a:gd name="T7" fmla="*/ 1 h 74"/>
                <a:gd name="T8" fmla="*/ 2 w 95"/>
                <a:gd name="T9" fmla="*/ 0 h 74"/>
                <a:gd name="T10" fmla="*/ 2 w 95"/>
                <a:gd name="T11" fmla="*/ 0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74"/>
                <a:gd name="T20" fmla="*/ 95 w 95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74">
                  <a:moveTo>
                    <a:pt x="76" y="0"/>
                  </a:moveTo>
                  <a:lnTo>
                    <a:pt x="0" y="40"/>
                  </a:lnTo>
                  <a:lnTo>
                    <a:pt x="21" y="74"/>
                  </a:lnTo>
                  <a:lnTo>
                    <a:pt x="95" y="3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21" name="Freeform 475"/>
            <p:cNvSpPr>
              <a:spLocks/>
            </p:cNvSpPr>
            <p:nvPr/>
          </p:nvSpPr>
          <p:spPr bwMode="auto">
            <a:xfrm>
              <a:off x="3845" y="3567"/>
              <a:ext cx="50" cy="23"/>
            </a:xfrm>
            <a:custGeom>
              <a:avLst/>
              <a:gdLst>
                <a:gd name="T0" fmla="*/ 2 w 100"/>
                <a:gd name="T1" fmla="*/ 0 h 48"/>
                <a:gd name="T2" fmla="*/ 0 w 100"/>
                <a:gd name="T3" fmla="*/ 0 h 48"/>
                <a:gd name="T4" fmla="*/ 0 w 100"/>
                <a:gd name="T5" fmla="*/ 0 h 48"/>
                <a:gd name="T6" fmla="*/ 2 w 100"/>
                <a:gd name="T7" fmla="*/ 0 h 48"/>
                <a:gd name="T8" fmla="*/ 2 w 100"/>
                <a:gd name="T9" fmla="*/ 0 h 48"/>
                <a:gd name="T10" fmla="*/ 2 w 100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48"/>
                <a:gd name="T20" fmla="*/ 100 w 100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48">
                  <a:moveTo>
                    <a:pt x="91" y="0"/>
                  </a:moveTo>
                  <a:lnTo>
                    <a:pt x="0" y="8"/>
                  </a:lnTo>
                  <a:lnTo>
                    <a:pt x="0" y="48"/>
                  </a:lnTo>
                  <a:lnTo>
                    <a:pt x="100" y="3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22" name="Freeform 476"/>
            <p:cNvSpPr>
              <a:spLocks/>
            </p:cNvSpPr>
            <p:nvPr/>
          </p:nvSpPr>
          <p:spPr bwMode="auto">
            <a:xfrm>
              <a:off x="3856" y="3632"/>
              <a:ext cx="49" cy="21"/>
            </a:xfrm>
            <a:custGeom>
              <a:avLst/>
              <a:gdLst>
                <a:gd name="T0" fmla="*/ 2 w 97"/>
                <a:gd name="T1" fmla="*/ 0 h 41"/>
                <a:gd name="T2" fmla="*/ 0 w 97"/>
                <a:gd name="T3" fmla="*/ 1 h 41"/>
                <a:gd name="T4" fmla="*/ 1 w 97"/>
                <a:gd name="T5" fmla="*/ 1 h 41"/>
                <a:gd name="T6" fmla="*/ 2 w 97"/>
                <a:gd name="T7" fmla="*/ 1 h 41"/>
                <a:gd name="T8" fmla="*/ 2 w 97"/>
                <a:gd name="T9" fmla="*/ 0 h 41"/>
                <a:gd name="T10" fmla="*/ 2 w 97"/>
                <a:gd name="T11" fmla="*/ 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41"/>
                <a:gd name="T20" fmla="*/ 97 w 97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41">
                  <a:moveTo>
                    <a:pt x="97" y="0"/>
                  </a:moveTo>
                  <a:lnTo>
                    <a:pt x="0" y="2"/>
                  </a:lnTo>
                  <a:lnTo>
                    <a:pt x="2" y="41"/>
                  </a:lnTo>
                  <a:lnTo>
                    <a:pt x="92" y="3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23" name="Freeform 477"/>
            <p:cNvSpPr>
              <a:spLocks/>
            </p:cNvSpPr>
            <p:nvPr/>
          </p:nvSpPr>
          <p:spPr bwMode="auto">
            <a:xfrm>
              <a:off x="3823" y="3710"/>
              <a:ext cx="47" cy="31"/>
            </a:xfrm>
            <a:custGeom>
              <a:avLst/>
              <a:gdLst>
                <a:gd name="T0" fmla="*/ 1 w 95"/>
                <a:gd name="T1" fmla="*/ 1 h 60"/>
                <a:gd name="T2" fmla="*/ 0 w 95"/>
                <a:gd name="T3" fmla="*/ 0 h 60"/>
                <a:gd name="T4" fmla="*/ 0 w 95"/>
                <a:gd name="T5" fmla="*/ 1 h 60"/>
                <a:gd name="T6" fmla="*/ 1 w 95"/>
                <a:gd name="T7" fmla="*/ 1 h 60"/>
                <a:gd name="T8" fmla="*/ 1 w 95"/>
                <a:gd name="T9" fmla="*/ 1 h 60"/>
                <a:gd name="T10" fmla="*/ 1 w 95"/>
                <a:gd name="T11" fmla="*/ 1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60"/>
                <a:gd name="T20" fmla="*/ 95 w 9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60">
                  <a:moveTo>
                    <a:pt x="95" y="26"/>
                  </a:moveTo>
                  <a:lnTo>
                    <a:pt x="17" y="0"/>
                  </a:lnTo>
                  <a:lnTo>
                    <a:pt x="0" y="24"/>
                  </a:lnTo>
                  <a:lnTo>
                    <a:pt x="84" y="60"/>
                  </a:lnTo>
                  <a:lnTo>
                    <a:pt x="95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24" name="Freeform 478"/>
            <p:cNvSpPr>
              <a:spLocks/>
            </p:cNvSpPr>
            <p:nvPr/>
          </p:nvSpPr>
          <p:spPr bwMode="auto">
            <a:xfrm>
              <a:off x="3772" y="3764"/>
              <a:ext cx="47" cy="43"/>
            </a:xfrm>
            <a:custGeom>
              <a:avLst/>
              <a:gdLst>
                <a:gd name="T0" fmla="*/ 0 w 95"/>
                <a:gd name="T1" fmla="*/ 2 h 85"/>
                <a:gd name="T2" fmla="*/ 0 w 95"/>
                <a:gd name="T3" fmla="*/ 2 h 85"/>
                <a:gd name="T4" fmla="*/ 0 w 95"/>
                <a:gd name="T5" fmla="*/ 2 h 85"/>
                <a:gd name="T6" fmla="*/ 0 w 95"/>
                <a:gd name="T7" fmla="*/ 1 h 85"/>
                <a:gd name="T8" fmla="*/ 0 w 95"/>
                <a:gd name="T9" fmla="*/ 1 h 85"/>
                <a:gd name="T10" fmla="*/ 0 w 95"/>
                <a:gd name="T11" fmla="*/ 1 h 85"/>
                <a:gd name="T12" fmla="*/ 0 w 95"/>
                <a:gd name="T13" fmla="*/ 1 h 85"/>
                <a:gd name="T14" fmla="*/ 0 w 95"/>
                <a:gd name="T15" fmla="*/ 1 h 85"/>
                <a:gd name="T16" fmla="*/ 0 w 95"/>
                <a:gd name="T17" fmla="*/ 1 h 85"/>
                <a:gd name="T18" fmla="*/ 0 w 95"/>
                <a:gd name="T19" fmla="*/ 0 h 85"/>
                <a:gd name="T20" fmla="*/ 1 w 95"/>
                <a:gd name="T21" fmla="*/ 1 h 85"/>
                <a:gd name="T22" fmla="*/ 0 w 95"/>
                <a:gd name="T23" fmla="*/ 2 h 85"/>
                <a:gd name="T24" fmla="*/ 0 w 95"/>
                <a:gd name="T25" fmla="*/ 2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5"/>
                <a:gd name="T40" fmla="*/ 0 h 85"/>
                <a:gd name="T41" fmla="*/ 95 w 95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5" h="85">
                  <a:moveTo>
                    <a:pt x="59" y="85"/>
                  </a:moveTo>
                  <a:lnTo>
                    <a:pt x="53" y="76"/>
                  </a:lnTo>
                  <a:lnTo>
                    <a:pt x="46" y="66"/>
                  </a:lnTo>
                  <a:lnTo>
                    <a:pt x="34" y="57"/>
                  </a:lnTo>
                  <a:lnTo>
                    <a:pt x="25" y="47"/>
                  </a:lnTo>
                  <a:lnTo>
                    <a:pt x="15" y="36"/>
                  </a:lnTo>
                  <a:lnTo>
                    <a:pt x="6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31" y="0"/>
                  </a:lnTo>
                  <a:lnTo>
                    <a:pt x="95" y="64"/>
                  </a:lnTo>
                  <a:lnTo>
                    <a:pt x="59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25" name="Freeform 479"/>
            <p:cNvSpPr>
              <a:spLocks/>
            </p:cNvSpPr>
            <p:nvPr/>
          </p:nvSpPr>
          <p:spPr bwMode="auto">
            <a:xfrm>
              <a:off x="3672" y="3801"/>
              <a:ext cx="43" cy="40"/>
            </a:xfrm>
            <a:custGeom>
              <a:avLst/>
              <a:gdLst>
                <a:gd name="T0" fmla="*/ 1 w 85"/>
                <a:gd name="T1" fmla="*/ 1 h 82"/>
                <a:gd name="T2" fmla="*/ 0 w 85"/>
                <a:gd name="T3" fmla="*/ 0 h 82"/>
                <a:gd name="T4" fmla="*/ 1 w 85"/>
                <a:gd name="T5" fmla="*/ 0 h 82"/>
                <a:gd name="T6" fmla="*/ 2 w 85"/>
                <a:gd name="T7" fmla="*/ 1 h 82"/>
                <a:gd name="T8" fmla="*/ 1 w 85"/>
                <a:gd name="T9" fmla="*/ 1 h 82"/>
                <a:gd name="T10" fmla="*/ 1 w 85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82"/>
                <a:gd name="T20" fmla="*/ 85 w 85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82">
                  <a:moveTo>
                    <a:pt x="43" y="82"/>
                  </a:moveTo>
                  <a:lnTo>
                    <a:pt x="0" y="8"/>
                  </a:lnTo>
                  <a:lnTo>
                    <a:pt x="36" y="0"/>
                  </a:lnTo>
                  <a:lnTo>
                    <a:pt x="85" y="82"/>
                  </a:lnTo>
                  <a:lnTo>
                    <a:pt x="43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26" name="Freeform 480"/>
            <p:cNvSpPr>
              <a:spLocks/>
            </p:cNvSpPr>
            <p:nvPr/>
          </p:nvSpPr>
          <p:spPr bwMode="auto">
            <a:xfrm>
              <a:off x="3592" y="3785"/>
              <a:ext cx="25" cy="56"/>
            </a:xfrm>
            <a:custGeom>
              <a:avLst/>
              <a:gdLst>
                <a:gd name="T0" fmla="*/ 0 w 49"/>
                <a:gd name="T1" fmla="*/ 2 h 112"/>
                <a:gd name="T2" fmla="*/ 1 w 49"/>
                <a:gd name="T3" fmla="*/ 0 h 112"/>
                <a:gd name="T4" fmla="*/ 1 w 49"/>
                <a:gd name="T5" fmla="*/ 1 h 112"/>
                <a:gd name="T6" fmla="*/ 1 w 49"/>
                <a:gd name="T7" fmla="*/ 2 h 112"/>
                <a:gd name="T8" fmla="*/ 0 w 49"/>
                <a:gd name="T9" fmla="*/ 2 h 112"/>
                <a:gd name="T10" fmla="*/ 0 w 49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12"/>
                <a:gd name="T20" fmla="*/ 49 w 49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12">
                  <a:moveTo>
                    <a:pt x="0" y="95"/>
                  </a:moveTo>
                  <a:lnTo>
                    <a:pt x="4" y="0"/>
                  </a:lnTo>
                  <a:lnTo>
                    <a:pt x="49" y="9"/>
                  </a:lnTo>
                  <a:lnTo>
                    <a:pt x="38" y="112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27" name="Freeform 481"/>
            <p:cNvSpPr>
              <a:spLocks/>
            </p:cNvSpPr>
            <p:nvPr/>
          </p:nvSpPr>
          <p:spPr bwMode="auto">
            <a:xfrm>
              <a:off x="3505" y="3742"/>
              <a:ext cx="46" cy="55"/>
            </a:xfrm>
            <a:custGeom>
              <a:avLst/>
              <a:gdLst>
                <a:gd name="T0" fmla="*/ 0 w 91"/>
                <a:gd name="T1" fmla="*/ 2 h 110"/>
                <a:gd name="T2" fmla="*/ 2 w 91"/>
                <a:gd name="T3" fmla="*/ 0 h 110"/>
                <a:gd name="T4" fmla="*/ 2 w 91"/>
                <a:gd name="T5" fmla="*/ 1 h 110"/>
                <a:gd name="T6" fmla="*/ 1 w 91"/>
                <a:gd name="T7" fmla="*/ 2 h 110"/>
                <a:gd name="T8" fmla="*/ 0 w 91"/>
                <a:gd name="T9" fmla="*/ 2 h 110"/>
                <a:gd name="T10" fmla="*/ 0 w 91"/>
                <a:gd name="T11" fmla="*/ 2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110"/>
                <a:gd name="T20" fmla="*/ 91 w 91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110">
                  <a:moveTo>
                    <a:pt x="0" y="74"/>
                  </a:moveTo>
                  <a:lnTo>
                    <a:pt x="66" y="0"/>
                  </a:lnTo>
                  <a:lnTo>
                    <a:pt x="91" y="21"/>
                  </a:lnTo>
                  <a:lnTo>
                    <a:pt x="21" y="11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28" name="Freeform 482"/>
            <p:cNvSpPr>
              <a:spLocks/>
            </p:cNvSpPr>
            <p:nvPr/>
          </p:nvSpPr>
          <p:spPr bwMode="auto">
            <a:xfrm>
              <a:off x="3456" y="3701"/>
              <a:ext cx="43" cy="31"/>
            </a:xfrm>
            <a:custGeom>
              <a:avLst/>
              <a:gdLst>
                <a:gd name="T0" fmla="*/ 0 w 86"/>
                <a:gd name="T1" fmla="*/ 0 h 63"/>
                <a:gd name="T2" fmla="*/ 1 w 86"/>
                <a:gd name="T3" fmla="*/ 0 h 63"/>
                <a:gd name="T4" fmla="*/ 1 w 86"/>
                <a:gd name="T5" fmla="*/ 0 h 63"/>
                <a:gd name="T6" fmla="*/ 1 w 86"/>
                <a:gd name="T7" fmla="*/ 0 h 63"/>
                <a:gd name="T8" fmla="*/ 0 w 86"/>
                <a:gd name="T9" fmla="*/ 0 h 63"/>
                <a:gd name="T10" fmla="*/ 0 w 86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63"/>
                <a:gd name="T20" fmla="*/ 86 w 86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63">
                  <a:moveTo>
                    <a:pt x="0" y="25"/>
                  </a:moveTo>
                  <a:lnTo>
                    <a:pt x="67" y="0"/>
                  </a:lnTo>
                  <a:lnTo>
                    <a:pt x="86" y="33"/>
                  </a:lnTo>
                  <a:lnTo>
                    <a:pt x="17" y="6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29" name="Freeform 483"/>
            <p:cNvSpPr>
              <a:spLocks/>
            </p:cNvSpPr>
            <p:nvPr/>
          </p:nvSpPr>
          <p:spPr bwMode="auto">
            <a:xfrm>
              <a:off x="3430" y="3639"/>
              <a:ext cx="56" cy="25"/>
            </a:xfrm>
            <a:custGeom>
              <a:avLst/>
              <a:gdLst>
                <a:gd name="T0" fmla="*/ 0 w 110"/>
                <a:gd name="T1" fmla="*/ 1 h 49"/>
                <a:gd name="T2" fmla="*/ 2 w 110"/>
                <a:gd name="T3" fmla="*/ 0 h 49"/>
                <a:gd name="T4" fmla="*/ 2 w 110"/>
                <a:gd name="T5" fmla="*/ 1 h 49"/>
                <a:gd name="T6" fmla="*/ 1 w 110"/>
                <a:gd name="T7" fmla="*/ 1 h 49"/>
                <a:gd name="T8" fmla="*/ 0 w 110"/>
                <a:gd name="T9" fmla="*/ 1 h 49"/>
                <a:gd name="T10" fmla="*/ 0 w 110"/>
                <a:gd name="T11" fmla="*/ 1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49"/>
                <a:gd name="T20" fmla="*/ 110 w 110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49">
                  <a:moveTo>
                    <a:pt x="0" y="13"/>
                  </a:moveTo>
                  <a:lnTo>
                    <a:pt x="110" y="0"/>
                  </a:lnTo>
                  <a:lnTo>
                    <a:pt x="110" y="42"/>
                  </a:lnTo>
                  <a:lnTo>
                    <a:pt x="15" y="4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30" name="Freeform 484"/>
            <p:cNvSpPr>
              <a:spLocks/>
            </p:cNvSpPr>
            <p:nvPr/>
          </p:nvSpPr>
          <p:spPr bwMode="auto">
            <a:xfrm>
              <a:off x="3431" y="3586"/>
              <a:ext cx="53" cy="23"/>
            </a:xfrm>
            <a:custGeom>
              <a:avLst/>
              <a:gdLst>
                <a:gd name="T0" fmla="*/ 0 w 104"/>
                <a:gd name="T1" fmla="*/ 0 h 46"/>
                <a:gd name="T2" fmla="*/ 2 w 104"/>
                <a:gd name="T3" fmla="*/ 1 h 46"/>
                <a:gd name="T4" fmla="*/ 2 w 104"/>
                <a:gd name="T5" fmla="*/ 1 h 46"/>
                <a:gd name="T6" fmla="*/ 0 w 104"/>
                <a:gd name="T7" fmla="*/ 1 h 46"/>
                <a:gd name="T8" fmla="*/ 0 w 104"/>
                <a:gd name="T9" fmla="*/ 0 h 46"/>
                <a:gd name="T10" fmla="*/ 0 w 104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46"/>
                <a:gd name="T20" fmla="*/ 104 w 104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46">
                  <a:moveTo>
                    <a:pt x="0" y="0"/>
                  </a:moveTo>
                  <a:lnTo>
                    <a:pt x="104" y="8"/>
                  </a:lnTo>
                  <a:lnTo>
                    <a:pt x="95" y="46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31" name="Freeform 485"/>
            <p:cNvSpPr>
              <a:spLocks/>
            </p:cNvSpPr>
            <p:nvPr/>
          </p:nvSpPr>
          <p:spPr bwMode="auto">
            <a:xfrm>
              <a:off x="3484" y="3456"/>
              <a:ext cx="41" cy="41"/>
            </a:xfrm>
            <a:custGeom>
              <a:avLst/>
              <a:gdLst>
                <a:gd name="T0" fmla="*/ 0 w 84"/>
                <a:gd name="T1" fmla="*/ 1 h 82"/>
                <a:gd name="T2" fmla="*/ 1 w 84"/>
                <a:gd name="T3" fmla="*/ 1 h 82"/>
                <a:gd name="T4" fmla="*/ 1 w 84"/>
                <a:gd name="T5" fmla="*/ 1 h 82"/>
                <a:gd name="T6" fmla="*/ 0 w 84"/>
                <a:gd name="T7" fmla="*/ 0 h 82"/>
                <a:gd name="T8" fmla="*/ 0 w 84"/>
                <a:gd name="T9" fmla="*/ 1 h 82"/>
                <a:gd name="T10" fmla="*/ 0 w 84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82"/>
                <a:gd name="T20" fmla="*/ 84 w 84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82">
                  <a:moveTo>
                    <a:pt x="0" y="28"/>
                  </a:moveTo>
                  <a:lnTo>
                    <a:pt x="69" y="82"/>
                  </a:lnTo>
                  <a:lnTo>
                    <a:pt x="84" y="55"/>
                  </a:lnTo>
                  <a:lnTo>
                    <a:pt x="21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32" name="Freeform 486"/>
            <p:cNvSpPr>
              <a:spLocks/>
            </p:cNvSpPr>
            <p:nvPr/>
          </p:nvSpPr>
          <p:spPr bwMode="auto">
            <a:xfrm>
              <a:off x="3505" y="3471"/>
              <a:ext cx="299" cy="284"/>
            </a:xfrm>
            <a:custGeom>
              <a:avLst/>
              <a:gdLst>
                <a:gd name="T0" fmla="*/ 5 w 597"/>
                <a:gd name="T1" fmla="*/ 0 h 569"/>
                <a:gd name="T2" fmla="*/ 6 w 597"/>
                <a:gd name="T3" fmla="*/ 0 h 569"/>
                <a:gd name="T4" fmla="*/ 7 w 597"/>
                <a:gd name="T5" fmla="*/ 0 h 569"/>
                <a:gd name="T6" fmla="*/ 8 w 597"/>
                <a:gd name="T7" fmla="*/ 0 h 569"/>
                <a:gd name="T8" fmla="*/ 8 w 597"/>
                <a:gd name="T9" fmla="*/ 1 h 569"/>
                <a:gd name="T10" fmla="*/ 9 w 597"/>
                <a:gd name="T11" fmla="*/ 1 h 569"/>
                <a:gd name="T12" fmla="*/ 9 w 597"/>
                <a:gd name="T13" fmla="*/ 2 h 569"/>
                <a:gd name="T14" fmla="*/ 10 w 597"/>
                <a:gd name="T15" fmla="*/ 3 h 569"/>
                <a:gd name="T16" fmla="*/ 10 w 597"/>
                <a:gd name="T17" fmla="*/ 4 h 569"/>
                <a:gd name="T18" fmla="*/ 10 w 597"/>
                <a:gd name="T19" fmla="*/ 4 h 569"/>
                <a:gd name="T20" fmla="*/ 10 w 597"/>
                <a:gd name="T21" fmla="*/ 5 h 569"/>
                <a:gd name="T22" fmla="*/ 10 w 597"/>
                <a:gd name="T23" fmla="*/ 6 h 569"/>
                <a:gd name="T24" fmla="*/ 9 w 597"/>
                <a:gd name="T25" fmla="*/ 7 h 569"/>
                <a:gd name="T26" fmla="*/ 8 w 597"/>
                <a:gd name="T27" fmla="*/ 7 h 569"/>
                <a:gd name="T28" fmla="*/ 7 w 597"/>
                <a:gd name="T29" fmla="*/ 8 h 569"/>
                <a:gd name="T30" fmla="*/ 6 w 597"/>
                <a:gd name="T31" fmla="*/ 8 h 569"/>
                <a:gd name="T32" fmla="*/ 5 w 597"/>
                <a:gd name="T33" fmla="*/ 8 h 569"/>
                <a:gd name="T34" fmla="*/ 4 w 597"/>
                <a:gd name="T35" fmla="*/ 8 h 569"/>
                <a:gd name="T36" fmla="*/ 3 w 597"/>
                <a:gd name="T37" fmla="*/ 8 h 569"/>
                <a:gd name="T38" fmla="*/ 2 w 597"/>
                <a:gd name="T39" fmla="*/ 7 h 569"/>
                <a:gd name="T40" fmla="*/ 1 w 597"/>
                <a:gd name="T41" fmla="*/ 6 h 569"/>
                <a:gd name="T42" fmla="*/ 1 w 597"/>
                <a:gd name="T43" fmla="*/ 6 h 569"/>
                <a:gd name="T44" fmla="*/ 1 w 597"/>
                <a:gd name="T45" fmla="*/ 5 h 569"/>
                <a:gd name="T46" fmla="*/ 0 w 597"/>
                <a:gd name="T47" fmla="*/ 4 h 569"/>
                <a:gd name="T48" fmla="*/ 1 w 597"/>
                <a:gd name="T49" fmla="*/ 3 h 569"/>
                <a:gd name="T50" fmla="*/ 1 w 597"/>
                <a:gd name="T51" fmla="*/ 2 h 569"/>
                <a:gd name="T52" fmla="*/ 1 w 597"/>
                <a:gd name="T53" fmla="*/ 1 h 569"/>
                <a:gd name="T54" fmla="*/ 2 w 597"/>
                <a:gd name="T55" fmla="*/ 1 h 569"/>
                <a:gd name="T56" fmla="*/ 3 w 597"/>
                <a:gd name="T57" fmla="*/ 0 h 569"/>
                <a:gd name="T58" fmla="*/ 2 w 597"/>
                <a:gd name="T59" fmla="*/ 1 h 569"/>
                <a:gd name="T60" fmla="*/ 2 w 597"/>
                <a:gd name="T61" fmla="*/ 2 h 569"/>
                <a:gd name="T62" fmla="*/ 1 w 597"/>
                <a:gd name="T63" fmla="*/ 3 h 569"/>
                <a:gd name="T64" fmla="*/ 1 w 597"/>
                <a:gd name="T65" fmla="*/ 3 h 569"/>
                <a:gd name="T66" fmla="*/ 1 w 597"/>
                <a:gd name="T67" fmla="*/ 4 h 569"/>
                <a:gd name="T68" fmla="*/ 1 w 597"/>
                <a:gd name="T69" fmla="*/ 5 h 569"/>
                <a:gd name="T70" fmla="*/ 1 w 597"/>
                <a:gd name="T71" fmla="*/ 6 h 569"/>
                <a:gd name="T72" fmla="*/ 2 w 597"/>
                <a:gd name="T73" fmla="*/ 6 h 569"/>
                <a:gd name="T74" fmla="*/ 2 w 597"/>
                <a:gd name="T75" fmla="*/ 7 h 569"/>
                <a:gd name="T76" fmla="*/ 3 w 597"/>
                <a:gd name="T77" fmla="*/ 8 h 569"/>
                <a:gd name="T78" fmla="*/ 4 w 597"/>
                <a:gd name="T79" fmla="*/ 8 h 569"/>
                <a:gd name="T80" fmla="*/ 5 w 597"/>
                <a:gd name="T81" fmla="*/ 8 h 569"/>
                <a:gd name="T82" fmla="*/ 6 w 597"/>
                <a:gd name="T83" fmla="*/ 8 h 569"/>
                <a:gd name="T84" fmla="*/ 6 w 597"/>
                <a:gd name="T85" fmla="*/ 8 h 569"/>
                <a:gd name="T86" fmla="*/ 7 w 597"/>
                <a:gd name="T87" fmla="*/ 7 h 569"/>
                <a:gd name="T88" fmla="*/ 8 w 597"/>
                <a:gd name="T89" fmla="*/ 7 h 569"/>
                <a:gd name="T90" fmla="*/ 9 w 597"/>
                <a:gd name="T91" fmla="*/ 6 h 569"/>
                <a:gd name="T92" fmla="*/ 9 w 597"/>
                <a:gd name="T93" fmla="*/ 5 h 569"/>
                <a:gd name="T94" fmla="*/ 9 w 597"/>
                <a:gd name="T95" fmla="*/ 5 h 569"/>
                <a:gd name="T96" fmla="*/ 9 w 597"/>
                <a:gd name="T97" fmla="*/ 4 h 569"/>
                <a:gd name="T98" fmla="*/ 9 w 597"/>
                <a:gd name="T99" fmla="*/ 3 h 569"/>
                <a:gd name="T100" fmla="*/ 9 w 597"/>
                <a:gd name="T101" fmla="*/ 3 h 569"/>
                <a:gd name="T102" fmla="*/ 9 w 597"/>
                <a:gd name="T103" fmla="*/ 2 h 569"/>
                <a:gd name="T104" fmla="*/ 8 w 597"/>
                <a:gd name="T105" fmla="*/ 1 h 569"/>
                <a:gd name="T106" fmla="*/ 7 w 597"/>
                <a:gd name="T107" fmla="*/ 0 h 569"/>
                <a:gd name="T108" fmla="*/ 6 w 597"/>
                <a:gd name="T109" fmla="*/ 0 h 569"/>
                <a:gd name="T110" fmla="*/ 5 w 597"/>
                <a:gd name="T111" fmla="*/ 0 h 569"/>
                <a:gd name="T112" fmla="*/ 5 w 597"/>
                <a:gd name="T113" fmla="*/ 0 h 5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7"/>
                <a:gd name="T172" fmla="*/ 0 h 569"/>
                <a:gd name="T173" fmla="*/ 597 w 597"/>
                <a:gd name="T174" fmla="*/ 569 h 5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7" h="569">
                  <a:moveTo>
                    <a:pt x="272" y="8"/>
                  </a:moveTo>
                  <a:lnTo>
                    <a:pt x="274" y="6"/>
                  </a:lnTo>
                  <a:lnTo>
                    <a:pt x="281" y="4"/>
                  </a:lnTo>
                  <a:lnTo>
                    <a:pt x="285" y="4"/>
                  </a:lnTo>
                  <a:lnTo>
                    <a:pt x="291" y="2"/>
                  </a:lnTo>
                  <a:lnTo>
                    <a:pt x="297" y="2"/>
                  </a:lnTo>
                  <a:lnTo>
                    <a:pt x="306" y="2"/>
                  </a:lnTo>
                  <a:lnTo>
                    <a:pt x="312" y="0"/>
                  </a:lnTo>
                  <a:lnTo>
                    <a:pt x="321" y="0"/>
                  </a:lnTo>
                  <a:lnTo>
                    <a:pt x="331" y="0"/>
                  </a:lnTo>
                  <a:lnTo>
                    <a:pt x="340" y="0"/>
                  </a:lnTo>
                  <a:lnTo>
                    <a:pt x="352" y="0"/>
                  </a:lnTo>
                  <a:lnTo>
                    <a:pt x="363" y="4"/>
                  </a:lnTo>
                  <a:lnTo>
                    <a:pt x="374" y="6"/>
                  </a:lnTo>
                  <a:lnTo>
                    <a:pt x="388" y="10"/>
                  </a:lnTo>
                  <a:lnTo>
                    <a:pt x="397" y="12"/>
                  </a:lnTo>
                  <a:lnTo>
                    <a:pt x="411" y="16"/>
                  </a:lnTo>
                  <a:lnTo>
                    <a:pt x="416" y="16"/>
                  </a:lnTo>
                  <a:lnTo>
                    <a:pt x="422" y="19"/>
                  </a:lnTo>
                  <a:lnTo>
                    <a:pt x="430" y="23"/>
                  </a:lnTo>
                  <a:lnTo>
                    <a:pt x="437" y="25"/>
                  </a:lnTo>
                  <a:lnTo>
                    <a:pt x="449" y="33"/>
                  </a:lnTo>
                  <a:lnTo>
                    <a:pt x="462" y="42"/>
                  </a:lnTo>
                  <a:lnTo>
                    <a:pt x="468" y="44"/>
                  </a:lnTo>
                  <a:lnTo>
                    <a:pt x="475" y="50"/>
                  </a:lnTo>
                  <a:lnTo>
                    <a:pt x="481" y="54"/>
                  </a:lnTo>
                  <a:lnTo>
                    <a:pt x="489" y="61"/>
                  </a:lnTo>
                  <a:lnTo>
                    <a:pt x="494" y="67"/>
                  </a:lnTo>
                  <a:lnTo>
                    <a:pt x="500" y="73"/>
                  </a:lnTo>
                  <a:lnTo>
                    <a:pt x="508" y="78"/>
                  </a:lnTo>
                  <a:lnTo>
                    <a:pt x="513" y="86"/>
                  </a:lnTo>
                  <a:lnTo>
                    <a:pt x="519" y="92"/>
                  </a:lnTo>
                  <a:lnTo>
                    <a:pt x="525" y="99"/>
                  </a:lnTo>
                  <a:lnTo>
                    <a:pt x="530" y="107"/>
                  </a:lnTo>
                  <a:lnTo>
                    <a:pt x="538" y="116"/>
                  </a:lnTo>
                  <a:lnTo>
                    <a:pt x="542" y="124"/>
                  </a:lnTo>
                  <a:lnTo>
                    <a:pt x="547" y="132"/>
                  </a:lnTo>
                  <a:lnTo>
                    <a:pt x="553" y="141"/>
                  </a:lnTo>
                  <a:lnTo>
                    <a:pt x="561" y="153"/>
                  </a:lnTo>
                  <a:lnTo>
                    <a:pt x="565" y="162"/>
                  </a:lnTo>
                  <a:lnTo>
                    <a:pt x="570" y="173"/>
                  </a:lnTo>
                  <a:lnTo>
                    <a:pt x="576" y="183"/>
                  </a:lnTo>
                  <a:lnTo>
                    <a:pt x="582" y="196"/>
                  </a:lnTo>
                  <a:lnTo>
                    <a:pt x="582" y="200"/>
                  </a:lnTo>
                  <a:lnTo>
                    <a:pt x="584" y="204"/>
                  </a:lnTo>
                  <a:lnTo>
                    <a:pt x="585" y="211"/>
                  </a:lnTo>
                  <a:lnTo>
                    <a:pt x="587" y="217"/>
                  </a:lnTo>
                  <a:lnTo>
                    <a:pt x="589" y="227"/>
                  </a:lnTo>
                  <a:lnTo>
                    <a:pt x="589" y="232"/>
                  </a:lnTo>
                  <a:lnTo>
                    <a:pt x="591" y="238"/>
                  </a:lnTo>
                  <a:lnTo>
                    <a:pt x="591" y="246"/>
                  </a:lnTo>
                  <a:lnTo>
                    <a:pt x="595" y="251"/>
                  </a:lnTo>
                  <a:lnTo>
                    <a:pt x="595" y="259"/>
                  </a:lnTo>
                  <a:lnTo>
                    <a:pt x="595" y="265"/>
                  </a:lnTo>
                  <a:lnTo>
                    <a:pt x="595" y="270"/>
                  </a:lnTo>
                  <a:lnTo>
                    <a:pt x="597" y="278"/>
                  </a:lnTo>
                  <a:lnTo>
                    <a:pt x="597" y="286"/>
                  </a:lnTo>
                  <a:lnTo>
                    <a:pt x="597" y="293"/>
                  </a:lnTo>
                  <a:lnTo>
                    <a:pt x="597" y="301"/>
                  </a:lnTo>
                  <a:lnTo>
                    <a:pt x="597" y="308"/>
                  </a:lnTo>
                  <a:lnTo>
                    <a:pt x="595" y="316"/>
                  </a:lnTo>
                  <a:lnTo>
                    <a:pt x="595" y="324"/>
                  </a:lnTo>
                  <a:lnTo>
                    <a:pt x="595" y="333"/>
                  </a:lnTo>
                  <a:lnTo>
                    <a:pt x="595" y="341"/>
                  </a:lnTo>
                  <a:lnTo>
                    <a:pt x="593" y="350"/>
                  </a:lnTo>
                  <a:lnTo>
                    <a:pt x="591" y="358"/>
                  </a:lnTo>
                  <a:lnTo>
                    <a:pt x="591" y="365"/>
                  </a:lnTo>
                  <a:lnTo>
                    <a:pt x="589" y="375"/>
                  </a:lnTo>
                  <a:lnTo>
                    <a:pt x="585" y="383"/>
                  </a:lnTo>
                  <a:lnTo>
                    <a:pt x="584" y="392"/>
                  </a:lnTo>
                  <a:lnTo>
                    <a:pt x="580" y="400"/>
                  </a:lnTo>
                  <a:lnTo>
                    <a:pt x="578" y="409"/>
                  </a:lnTo>
                  <a:lnTo>
                    <a:pt x="572" y="415"/>
                  </a:lnTo>
                  <a:lnTo>
                    <a:pt x="568" y="424"/>
                  </a:lnTo>
                  <a:lnTo>
                    <a:pt x="565" y="432"/>
                  </a:lnTo>
                  <a:lnTo>
                    <a:pt x="561" y="441"/>
                  </a:lnTo>
                  <a:lnTo>
                    <a:pt x="553" y="449"/>
                  </a:lnTo>
                  <a:lnTo>
                    <a:pt x="547" y="457"/>
                  </a:lnTo>
                  <a:lnTo>
                    <a:pt x="542" y="464"/>
                  </a:lnTo>
                  <a:lnTo>
                    <a:pt x="534" y="472"/>
                  </a:lnTo>
                  <a:lnTo>
                    <a:pt x="527" y="480"/>
                  </a:lnTo>
                  <a:lnTo>
                    <a:pt x="519" y="487"/>
                  </a:lnTo>
                  <a:lnTo>
                    <a:pt x="511" y="495"/>
                  </a:lnTo>
                  <a:lnTo>
                    <a:pt x="504" y="502"/>
                  </a:lnTo>
                  <a:lnTo>
                    <a:pt x="492" y="508"/>
                  </a:lnTo>
                  <a:lnTo>
                    <a:pt x="483" y="514"/>
                  </a:lnTo>
                  <a:lnTo>
                    <a:pt x="471" y="519"/>
                  </a:lnTo>
                  <a:lnTo>
                    <a:pt x="462" y="525"/>
                  </a:lnTo>
                  <a:lnTo>
                    <a:pt x="449" y="531"/>
                  </a:lnTo>
                  <a:lnTo>
                    <a:pt x="437" y="537"/>
                  </a:lnTo>
                  <a:lnTo>
                    <a:pt x="424" y="540"/>
                  </a:lnTo>
                  <a:lnTo>
                    <a:pt x="411" y="548"/>
                  </a:lnTo>
                  <a:lnTo>
                    <a:pt x="395" y="550"/>
                  </a:lnTo>
                  <a:lnTo>
                    <a:pt x="380" y="554"/>
                  </a:lnTo>
                  <a:lnTo>
                    <a:pt x="363" y="557"/>
                  </a:lnTo>
                  <a:lnTo>
                    <a:pt x="348" y="559"/>
                  </a:lnTo>
                  <a:lnTo>
                    <a:pt x="331" y="563"/>
                  </a:lnTo>
                  <a:lnTo>
                    <a:pt x="314" y="565"/>
                  </a:lnTo>
                  <a:lnTo>
                    <a:pt x="295" y="567"/>
                  </a:lnTo>
                  <a:lnTo>
                    <a:pt x="276" y="569"/>
                  </a:lnTo>
                  <a:lnTo>
                    <a:pt x="272" y="567"/>
                  </a:lnTo>
                  <a:lnTo>
                    <a:pt x="266" y="567"/>
                  </a:lnTo>
                  <a:lnTo>
                    <a:pt x="258" y="567"/>
                  </a:lnTo>
                  <a:lnTo>
                    <a:pt x="253" y="565"/>
                  </a:lnTo>
                  <a:lnTo>
                    <a:pt x="247" y="563"/>
                  </a:lnTo>
                  <a:lnTo>
                    <a:pt x="239" y="563"/>
                  </a:lnTo>
                  <a:lnTo>
                    <a:pt x="230" y="561"/>
                  </a:lnTo>
                  <a:lnTo>
                    <a:pt x="220" y="559"/>
                  </a:lnTo>
                  <a:lnTo>
                    <a:pt x="209" y="557"/>
                  </a:lnTo>
                  <a:lnTo>
                    <a:pt x="200" y="556"/>
                  </a:lnTo>
                  <a:lnTo>
                    <a:pt x="188" y="550"/>
                  </a:lnTo>
                  <a:lnTo>
                    <a:pt x="177" y="548"/>
                  </a:lnTo>
                  <a:lnTo>
                    <a:pt x="167" y="544"/>
                  </a:lnTo>
                  <a:lnTo>
                    <a:pt x="156" y="540"/>
                  </a:lnTo>
                  <a:lnTo>
                    <a:pt x="144" y="533"/>
                  </a:lnTo>
                  <a:lnTo>
                    <a:pt x="133" y="527"/>
                  </a:lnTo>
                  <a:lnTo>
                    <a:pt x="120" y="519"/>
                  </a:lnTo>
                  <a:lnTo>
                    <a:pt x="108" y="514"/>
                  </a:lnTo>
                  <a:lnTo>
                    <a:pt x="97" y="504"/>
                  </a:lnTo>
                  <a:lnTo>
                    <a:pt x="85" y="497"/>
                  </a:lnTo>
                  <a:lnTo>
                    <a:pt x="74" y="485"/>
                  </a:lnTo>
                  <a:lnTo>
                    <a:pt x="65" y="476"/>
                  </a:lnTo>
                  <a:lnTo>
                    <a:pt x="55" y="462"/>
                  </a:lnTo>
                  <a:lnTo>
                    <a:pt x="46" y="451"/>
                  </a:lnTo>
                  <a:lnTo>
                    <a:pt x="40" y="443"/>
                  </a:lnTo>
                  <a:lnTo>
                    <a:pt x="36" y="438"/>
                  </a:lnTo>
                  <a:lnTo>
                    <a:pt x="34" y="430"/>
                  </a:lnTo>
                  <a:lnTo>
                    <a:pt x="30" y="424"/>
                  </a:lnTo>
                  <a:lnTo>
                    <a:pt x="25" y="415"/>
                  </a:lnTo>
                  <a:lnTo>
                    <a:pt x="21" y="407"/>
                  </a:lnTo>
                  <a:lnTo>
                    <a:pt x="17" y="400"/>
                  </a:lnTo>
                  <a:lnTo>
                    <a:pt x="15" y="392"/>
                  </a:lnTo>
                  <a:lnTo>
                    <a:pt x="11" y="383"/>
                  </a:lnTo>
                  <a:lnTo>
                    <a:pt x="11" y="375"/>
                  </a:lnTo>
                  <a:lnTo>
                    <a:pt x="9" y="365"/>
                  </a:lnTo>
                  <a:lnTo>
                    <a:pt x="8" y="356"/>
                  </a:lnTo>
                  <a:lnTo>
                    <a:pt x="4" y="346"/>
                  </a:lnTo>
                  <a:lnTo>
                    <a:pt x="2" y="337"/>
                  </a:lnTo>
                  <a:lnTo>
                    <a:pt x="2" y="327"/>
                  </a:lnTo>
                  <a:lnTo>
                    <a:pt x="2" y="318"/>
                  </a:lnTo>
                  <a:lnTo>
                    <a:pt x="0" y="308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5"/>
                  </a:lnTo>
                  <a:lnTo>
                    <a:pt x="2" y="257"/>
                  </a:lnTo>
                  <a:lnTo>
                    <a:pt x="2" y="249"/>
                  </a:lnTo>
                  <a:lnTo>
                    <a:pt x="4" y="242"/>
                  </a:lnTo>
                  <a:lnTo>
                    <a:pt x="6" y="234"/>
                  </a:lnTo>
                  <a:lnTo>
                    <a:pt x="8" y="227"/>
                  </a:lnTo>
                  <a:lnTo>
                    <a:pt x="9" y="221"/>
                  </a:lnTo>
                  <a:lnTo>
                    <a:pt x="11" y="211"/>
                  </a:lnTo>
                  <a:lnTo>
                    <a:pt x="13" y="206"/>
                  </a:lnTo>
                  <a:lnTo>
                    <a:pt x="15" y="198"/>
                  </a:lnTo>
                  <a:lnTo>
                    <a:pt x="17" y="191"/>
                  </a:lnTo>
                  <a:lnTo>
                    <a:pt x="23" y="177"/>
                  </a:lnTo>
                  <a:lnTo>
                    <a:pt x="28" y="166"/>
                  </a:lnTo>
                  <a:lnTo>
                    <a:pt x="34" y="154"/>
                  </a:lnTo>
                  <a:lnTo>
                    <a:pt x="42" y="143"/>
                  </a:lnTo>
                  <a:lnTo>
                    <a:pt x="49" y="132"/>
                  </a:lnTo>
                  <a:lnTo>
                    <a:pt x="55" y="124"/>
                  </a:lnTo>
                  <a:lnTo>
                    <a:pt x="63" y="113"/>
                  </a:lnTo>
                  <a:lnTo>
                    <a:pt x="70" y="105"/>
                  </a:lnTo>
                  <a:lnTo>
                    <a:pt x="78" y="96"/>
                  </a:lnTo>
                  <a:lnTo>
                    <a:pt x="84" y="88"/>
                  </a:lnTo>
                  <a:lnTo>
                    <a:pt x="89" y="80"/>
                  </a:lnTo>
                  <a:lnTo>
                    <a:pt x="97" y="75"/>
                  </a:lnTo>
                  <a:lnTo>
                    <a:pt x="103" y="69"/>
                  </a:lnTo>
                  <a:lnTo>
                    <a:pt x="110" y="65"/>
                  </a:lnTo>
                  <a:lnTo>
                    <a:pt x="120" y="56"/>
                  </a:lnTo>
                  <a:lnTo>
                    <a:pt x="127" y="50"/>
                  </a:lnTo>
                  <a:lnTo>
                    <a:pt x="135" y="46"/>
                  </a:lnTo>
                  <a:lnTo>
                    <a:pt x="137" y="46"/>
                  </a:lnTo>
                  <a:lnTo>
                    <a:pt x="150" y="76"/>
                  </a:lnTo>
                  <a:lnTo>
                    <a:pt x="146" y="76"/>
                  </a:lnTo>
                  <a:lnTo>
                    <a:pt x="144" y="78"/>
                  </a:lnTo>
                  <a:lnTo>
                    <a:pt x="137" y="82"/>
                  </a:lnTo>
                  <a:lnTo>
                    <a:pt x="129" y="88"/>
                  </a:lnTo>
                  <a:lnTo>
                    <a:pt x="118" y="96"/>
                  </a:lnTo>
                  <a:lnTo>
                    <a:pt x="108" y="105"/>
                  </a:lnTo>
                  <a:lnTo>
                    <a:pt x="103" y="111"/>
                  </a:lnTo>
                  <a:lnTo>
                    <a:pt x="99" y="116"/>
                  </a:lnTo>
                  <a:lnTo>
                    <a:pt x="93" y="124"/>
                  </a:lnTo>
                  <a:lnTo>
                    <a:pt x="89" y="132"/>
                  </a:lnTo>
                  <a:lnTo>
                    <a:pt x="82" y="139"/>
                  </a:lnTo>
                  <a:lnTo>
                    <a:pt x="78" y="149"/>
                  </a:lnTo>
                  <a:lnTo>
                    <a:pt x="72" y="158"/>
                  </a:lnTo>
                  <a:lnTo>
                    <a:pt x="68" y="170"/>
                  </a:lnTo>
                  <a:lnTo>
                    <a:pt x="63" y="179"/>
                  </a:lnTo>
                  <a:lnTo>
                    <a:pt x="59" y="192"/>
                  </a:lnTo>
                  <a:lnTo>
                    <a:pt x="55" y="196"/>
                  </a:lnTo>
                  <a:lnTo>
                    <a:pt x="55" y="204"/>
                  </a:lnTo>
                  <a:lnTo>
                    <a:pt x="53" y="211"/>
                  </a:lnTo>
                  <a:lnTo>
                    <a:pt x="51" y="217"/>
                  </a:lnTo>
                  <a:lnTo>
                    <a:pt x="49" y="225"/>
                  </a:lnTo>
                  <a:lnTo>
                    <a:pt x="47" y="230"/>
                  </a:lnTo>
                  <a:lnTo>
                    <a:pt x="46" y="238"/>
                  </a:lnTo>
                  <a:lnTo>
                    <a:pt x="46" y="246"/>
                  </a:lnTo>
                  <a:lnTo>
                    <a:pt x="44" y="253"/>
                  </a:lnTo>
                  <a:lnTo>
                    <a:pt x="44" y="261"/>
                  </a:lnTo>
                  <a:lnTo>
                    <a:pt x="44" y="268"/>
                  </a:lnTo>
                  <a:lnTo>
                    <a:pt x="44" y="278"/>
                  </a:lnTo>
                  <a:lnTo>
                    <a:pt x="42" y="286"/>
                  </a:lnTo>
                  <a:lnTo>
                    <a:pt x="42" y="295"/>
                  </a:lnTo>
                  <a:lnTo>
                    <a:pt x="42" y="303"/>
                  </a:lnTo>
                  <a:lnTo>
                    <a:pt x="44" y="314"/>
                  </a:lnTo>
                  <a:lnTo>
                    <a:pt x="44" y="322"/>
                  </a:lnTo>
                  <a:lnTo>
                    <a:pt x="44" y="331"/>
                  </a:lnTo>
                  <a:lnTo>
                    <a:pt x="44" y="343"/>
                  </a:lnTo>
                  <a:lnTo>
                    <a:pt x="46" y="352"/>
                  </a:lnTo>
                  <a:lnTo>
                    <a:pt x="46" y="354"/>
                  </a:lnTo>
                  <a:lnTo>
                    <a:pt x="47" y="360"/>
                  </a:lnTo>
                  <a:lnTo>
                    <a:pt x="49" y="367"/>
                  </a:lnTo>
                  <a:lnTo>
                    <a:pt x="55" y="379"/>
                  </a:lnTo>
                  <a:lnTo>
                    <a:pt x="55" y="384"/>
                  </a:lnTo>
                  <a:lnTo>
                    <a:pt x="59" y="390"/>
                  </a:lnTo>
                  <a:lnTo>
                    <a:pt x="63" y="398"/>
                  </a:lnTo>
                  <a:lnTo>
                    <a:pt x="66" y="405"/>
                  </a:lnTo>
                  <a:lnTo>
                    <a:pt x="70" y="413"/>
                  </a:lnTo>
                  <a:lnTo>
                    <a:pt x="76" y="421"/>
                  </a:lnTo>
                  <a:lnTo>
                    <a:pt x="82" y="428"/>
                  </a:lnTo>
                  <a:lnTo>
                    <a:pt x="89" y="438"/>
                  </a:lnTo>
                  <a:lnTo>
                    <a:pt x="95" y="443"/>
                  </a:lnTo>
                  <a:lnTo>
                    <a:pt x="103" y="453"/>
                  </a:lnTo>
                  <a:lnTo>
                    <a:pt x="108" y="460"/>
                  </a:lnTo>
                  <a:lnTo>
                    <a:pt x="118" y="470"/>
                  </a:lnTo>
                  <a:lnTo>
                    <a:pt x="125" y="476"/>
                  </a:lnTo>
                  <a:lnTo>
                    <a:pt x="137" y="483"/>
                  </a:lnTo>
                  <a:lnTo>
                    <a:pt x="146" y="491"/>
                  </a:lnTo>
                  <a:lnTo>
                    <a:pt x="160" y="499"/>
                  </a:lnTo>
                  <a:lnTo>
                    <a:pt x="169" y="504"/>
                  </a:lnTo>
                  <a:lnTo>
                    <a:pt x="182" y="510"/>
                  </a:lnTo>
                  <a:lnTo>
                    <a:pt x="188" y="514"/>
                  </a:lnTo>
                  <a:lnTo>
                    <a:pt x="196" y="516"/>
                  </a:lnTo>
                  <a:lnTo>
                    <a:pt x="203" y="518"/>
                  </a:lnTo>
                  <a:lnTo>
                    <a:pt x="211" y="521"/>
                  </a:lnTo>
                  <a:lnTo>
                    <a:pt x="219" y="523"/>
                  </a:lnTo>
                  <a:lnTo>
                    <a:pt x="224" y="525"/>
                  </a:lnTo>
                  <a:lnTo>
                    <a:pt x="234" y="525"/>
                  </a:lnTo>
                  <a:lnTo>
                    <a:pt x="241" y="529"/>
                  </a:lnTo>
                  <a:lnTo>
                    <a:pt x="249" y="529"/>
                  </a:lnTo>
                  <a:lnTo>
                    <a:pt x="258" y="531"/>
                  </a:lnTo>
                  <a:lnTo>
                    <a:pt x="266" y="533"/>
                  </a:lnTo>
                  <a:lnTo>
                    <a:pt x="277" y="535"/>
                  </a:lnTo>
                  <a:lnTo>
                    <a:pt x="285" y="535"/>
                  </a:lnTo>
                  <a:lnTo>
                    <a:pt x="295" y="535"/>
                  </a:lnTo>
                  <a:lnTo>
                    <a:pt x="302" y="535"/>
                  </a:lnTo>
                  <a:lnTo>
                    <a:pt x="312" y="535"/>
                  </a:lnTo>
                  <a:lnTo>
                    <a:pt x="319" y="533"/>
                  </a:lnTo>
                  <a:lnTo>
                    <a:pt x="329" y="533"/>
                  </a:lnTo>
                  <a:lnTo>
                    <a:pt x="338" y="531"/>
                  </a:lnTo>
                  <a:lnTo>
                    <a:pt x="348" y="531"/>
                  </a:lnTo>
                  <a:lnTo>
                    <a:pt x="354" y="529"/>
                  </a:lnTo>
                  <a:lnTo>
                    <a:pt x="363" y="525"/>
                  </a:lnTo>
                  <a:lnTo>
                    <a:pt x="369" y="523"/>
                  </a:lnTo>
                  <a:lnTo>
                    <a:pt x="378" y="523"/>
                  </a:lnTo>
                  <a:lnTo>
                    <a:pt x="384" y="519"/>
                  </a:lnTo>
                  <a:lnTo>
                    <a:pt x="393" y="516"/>
                  </a:lnTo>
                  <a:lnTo>
                    <a:pt x="401" y="514"/>
                  </a:lnTo>
                  <a:lnTo>
                    <a:pt x="409" y="512"/>
                  </a:lnTo>
                  <a:lnTo>
                    <a:pt x="416" y="508"/>
                  </a:lnTo>
                  <a:lnTo>
                    <a:pt x="424" y="504"/>
                  </a:lnTo>
                  <a:lnTo>
                    <a:pt x="431" y="500"/>
                  </a:lnTo>
                  <a:lnTo>
                    <a:pt x="437" y="497"/>
                  </a:lnTo>
                  <a:lnTo>
                    <a:pt x="445" y="493"/>
                  </a:lnTo>
                  <a:lnTo>
                    <a:pt x="450" y="489"/>
                  </a:lnTo>
                  <a:lnTo>
                    <a:pt x="456" y="485"/>
                  </a:lnTo>
                  <a:lnTo>
                    <a:pt x="464" y="481"/>
                  </a:lnTo>
                  <a:lnTo>
                    <a:pt x="475" y="470"/>
                  </a:lnTo>
                  <a:lnTo>
                    <a:pt x="489" y="460"/>
                  </a:lnTo>
                  <a:lnTo>
                    <a:pt x="498" y="451"/>
                  </a:lnTo>
                  <a:lnTo>
                    <a:pt x="509" y="440"/>
                  </a:lnTo>
                  <a:lnTo>
                    <a:pt x="513" y="432"/>
                  </a:lnTo>
                  <a:lnTo>
                    <a:pt x="517" y="426"/>
                  </a:lnTo>
                  <a:lnTo>
                    <a:pt x="521" y="419"/>
                  </a:lnTo>
                  <a:lnTo>
                    <a:pt x="527" y="413"/>
                  </a:lnTo>
                  <a:lnTo>
                    <a:pt x="528" y="405"/>
                  </a:lnTo>
                  <a:lnTo>
                    <a:pt x="532" y="400"/>
                  </a:lnTo>
                  <a:lnTo>
                    <a:pt x="536" y="394"/>
                  </a:lnTo>
                  <a:lnTo>
                    <a:pt x="540" y="386"/>
                  </a:lnTo>
                  <a:lnTo>
                    <a:pt x="542" y="381"/>
                  </a:lnTo>
                  <a:lnTo>
                    <a:pt x="544" y="373"/>
                  </a:lnTo>
                  <a:lnTo>
                    <a:pt x="547" y="365"/>
                  </a:lnTo>
                  <a:lnTo>
                    <a:pt x="551" y="360"/>
                  </a:lnTo>
                  <a:lnTo>
                    <a:pt x="551" y="352"/>
                  </a:lnTo>
                  <a:lnTo>
                    <a:pt x="553" y="345"/>
                  </a:lnTo>
                  <a:lnTo>
                    <a:pt x="557" y="337"/>
                  </a:lnTo>
                  <a:lnTo>
                    <a:pt x="559" y="331"/>
                  </a:lnTo>
                  <a:lnTo>
                    <a:pt x="559" y="322"/>
                  </a:lnTo>
                  <a:lnTo>
                    <a:pt x="561" y="314"/>
                  </a:lnTo>
                  <a:lnTo>
                    <a:pt x="561" y="307"/>
                  </a:lnTo>
                  <a:lnTo>
                    <a:pt x="561" y="299"/>
                  </a:lnTo>
                  <a:lnTo>
                    <a:pt x="561" y="291"/>
                  </a:lnTo>
                  <a:lnTo>
                    <a:pt x="561" y="284"/>
                  </a:lnTo>
                  <a:lnTo>
                    <a:pt x="561" y="276"/>
                  </a:lnTo>
                  <a:lnTo>
                    <a:pt x="561" y="268"/>
                  </a:lnTo>
                  <a:lnTo>
                    <a:pt x="557" y="261"/>
                  </a:lnTo>
                  <a:lnTo>
                    <a:pt x="557" y="251"/>
                  </a:lnTo>
                  <a:lnTo>
                    <a:pt x="555" y="246"/>
                  </a:lnTo>
                  <a:lnTo>
                    <a:pt x="553" y="238"/>
                  </a:lnTo>
                  <a:lnTo>
                    <a:pt x="551" y="230"/>
                  </a:lnTo>
                  <a:lnTo>
                    <a:pt x="549" y="221"/>
                  </a:lnTo>
                  <a:lnTo>
                    <a:pt x="547" y="215"/>
                  </a:lnTo>
                  <a:lnTo>
                    <a:pt x="544" y="208"/>
                  </a:lnTo>
                  <a:lnTo>
                    <a:pt x="542" y="198"/>
                  </a:lnTo>
                  <a:lnTo>
                    <a:pt x="538" y="191"/>
                  </a:lnTo>
                  <a:lnTo>
                    <a:pt x="534" y="183"/>
                  </a:lnTo>
                  <a:lnTo>
                    <a:pt x="530" y="177"/>
                  </a:lnTo>
                  <a:lnTo>
                    <a:pt x="527" y="170"/>
                  </a:lnTo>
                  <a:lnTo>
                    <a:pt x="523" y="162"/>
                  </a:lnTo>
                  <a:lnTo>
                    <a:pt x="519" y="156"/>
                  </a:lnTo>
                  <a:lnTo>
                    <a:pt x="517" y="151"/>
                  </a:lnTo>
                  <a:lnTo>
                    <a:pt x="508" y="137"/>
                  </a:lnTo>
                  <a:lnTo>
                    <a:pt x="500" y="126"/>
                  </a:lnTo>
                  <a:lnTo>
                    <a:pt x="490" y="116"/>
                  </a:lnTo>
                  <a:lnTo>
                    <a:pt x="485" y="107"/>
                  </a:lnTo>
                  <a:lnTo>
                    <a:pt x="475" y="97"/>
                  </a:lnTo>
                  <a:lnTo>
                    <a:pt x="466" y="90"/>
                  </a:lnTo>
                  <a:lnTo>
                    <a:pt x="456" y="82"/>
                  </a:lnTo>
                  <a:lnTo>
                    <a:pt x="449" y="76"/>
                  </a:lnTo>
                  <a:lnTo>
                    <a:pt x="439" y="69"/>
                  </a:lnTo>
                  <a:lnTo>
                    <a:pt x="431" y="63"/>
                  </a:lnTo>
                  <a:lnTo>
                    <a:pt x="422" y="59"/>
                  </a:lnTo>
                  <a:lnTo>
                    <a:pt x="412" y="56"/>
                  </a:lnTo>
                  <a:lnTo>
                    <a:pt x="403" y="52"/>
                  </a:lnTo>
                  <a:lnTo>
                    <a:pt x="395" y="48"/>
                  </a:lnTo>
                  <a:lnTo>
                    <a:pt x="386" y="44"/>
                  </a:lnTo>
                  <a:lnTo>
                    <a:pt x="378" y="42"/>
                  </a:lnTo>
                  <a:lnTo>
                    <a:pt x="369" y="38"/>
                  </a:lnTo>
                  <a:lnTo>
                    <a:pt x="359" y="38"/>
                  </a:lnTo>
                  <a:lnTo>
                    <a:pt x="350" y="37"/>
                  </a:lnTo>
                  <a:lnTo>
                    <a:pt x="344" y="37"/>
                  </a:lnTo>
                  <a:lnTo>
                    <a:pt x="335" y="35"/>
                  </a:lnTo>
                  <a:lnTo>
                    <a:pt x="327" y="35"/>
                  </a:lnTo>
                  <a:lnTo>
                    <a:pt x="319" y="35"/>
                  </a:lnTo>
                  <a:lnTo>
                    <a:pt x="312" y="35"/>
                  </a:lnTo>
                  <a:lnTo>
                    <a:pt x="306" y="35"/>
                  </a:lnTo>
                  <a:lnTo>
                    <a:pt x="298" y="35"/>
                  </a:lnTo>
                  <a:lnTo>
                    <a:pt x="291" y="37"/>
                  </a:lnTo>
                  <a:lnTo>
                    <a:pt x="287" y="38"/>
                  </a:lnTo>
                  <a:lnTo>
                    <a:pt x="27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33" name="Freeform 487"/>
            <p:cNvSpPr>
              <a:spLocks/>
            </p:cNvSpPr>
            <p:nvPr/>
          </p:nvSpPr>
          <p:spPr bwMode="auto">
            <a:xfrm>
              <a:off x="3618" y="3150"/>
              <a:ext cx="89" cy="203"/>
            </a:xfrm>
            <a:custGeom>
              <a:avLst/>
              <a:gdLst>
                <a:gd name="T0" fmla="*/ 1 w 179"/>
                <a:gd name="T1" fmla="*/ 1 h 405"/>
                <a:gd name="T2" fmla="*/ 1 w 179"/>
                <a:gd name="T3" fmla="*/ 1 h 405"/>
                <a:gd name="T4" fmla="*/ 1 w 179"/>
                <a:gd name="T5" fmla="*/ 1 h 405"/>
                <a:gd name="T6" fmla="*/ 0 w 179"/>
                <a:gd name="T7" fmla="*/ 1 h 405"/>
                <a:gd name="T8" fmla="*/ 0 w 179"/>
                <a:gd name="T9" fmla="*/ 2 h 405"/>
                <a:gd name="T10" fmla="*/ 0 w 179"/>
                <a:gd name="T11" fmla="*/ 2 h 405"/>
                <a:gd name="T12" fmla="*/ 0 w 179"/>
                <a:gd name="T13" fmla="*/ 2 h 405"/>
                <a:gd name="T14" fmla="*/ 0 w 179"/>
                <a:gd name="T15" fmla="*/ 2 h 405"/>
                <a:gd name="T16" fmla="*/ 0 w 179"/>
                <a:gd name="T17" fmla="*/ 2 h 405"/>
                <a:gd name="T18" fmla="*/ 0 w 179"/>
                <a:gd name="T19" fmla="*/ 3 h 405"/>
                <a:gd name="T20" fmla="*/ 0 w 179"/>
                <a:gd name="T21" fmla="*/ 3 h 405"/>
                <a:gd name="T22" fmla="*/ 0 w 179"/>
                <a:gd name="T23" fmla="*/ 3 h 405"/>
                <a:gd name="T24" fmla="*/ 0 w 179"/>
                <a:gd name="T25" fmla="*/ 3 h 405"/>
                <a:gd name="T26" fmla="*/ 0 w 179"/>
                <a:gd name="T27" fmla="*/ 4 h 405"/>
                <a:gd name="T28" fmla="*/ 0 w 179"/>
                <a:gd name="T29" fmla="*/ 4 h 405"/>
                <a:gd name="T30" fmla="*/ 0 w 179"/>
                <a:gd name="T31" fmla="*/ 4 h 405"/>
                <a:gd name="T32" fmla="*/ 0 w 179"/>
                <a:gd name="T33" fmla="*/ 4 h 405"/>
                <a:gd name="T34" fmla="*/ 0 w 179"/>
                <a:gd name="T35" fmla="*/ 5 h 405"/>
                <a:gd name="T36" fmla="*/ 0 w 179"/>
                <a:gd name="T37" fmla="*/ 5 h 405"/>
                <a:gd name="T38" fmla="*/ 0 w 179"/>
                <a:gd name="T39" fmla="*/ 5 h 405"/>
                <a:gd name="T40" fmla="*/ 1 w 179"/>
                <a:gd name="T41" fmla="*/ 6 h 405"/>
                <a:gd name="T42" fmla="*/ 1 w 179"/>
                <a:gd name="T43" fmla="*/ 6 h 405"/>
                <a:gd name="T44" fmla="*/ 1 w 179"/>
                <a:gd name="T45" fmla="*/ 6 h 405"/>
                <a:gd name="T46" fmla="*/ 2 w 179"/>
                <a:gd name="T47" fmla="*/ 6 h 405"/>
                <a:gd name="T48" fmla="*/ 2 w 179"/>
                <a:gd name="T49" fmla="*/ 7 h 405"/>
                <a:gd name="T50" fmla="*/ 2 w 179"/>
                <a:gd name="T51" fmla="*/ 6 h 405"/>
                <a:gd name="T52" fmla="*/ 2 w 179"/>
                <a:gd name="T53" fmla="*/ 6 h 405"/>
                <a:gd name="T54" fmla="*/ 2 w 179"/>
                <a:gd name="T55" fmla="*/ 6 h 405"/>
                <a:gd name="T56" fmla="*/ 2 w 179"/>
                <a:gd name="T57" fmla="*/ 6 h 405"/>
                <a:gd name="T58" fmla="*/ 1 w 179"/>
                <a:gd name="T59" fmla="*/ 5 h 405"/>
                <a:gd name="T60" fmla="*/ 1 w 179"/>
                <a:gd name="T61" fmla="*/ 5 h 405"/>
                <a:gd name="T62" fmla="*/ 1 w 179"/>
                <a:gd name="T63" fmla="*/ 5 h 405"/>
                <a:gd name="T64" fmla="*/ 1 w 179"/>
                <a:gd name="T65" fmla="*/ 5 h 405"/>
                <a:gd name="T66" fmla="*/ 0 w 179"/>
                <a:gd name="T67" fmla="*/ 4 h 405"/>
                <a:gd name="T68" fmla="*/ 0 w 179"/>
                <a:gd name="T69" fmla="*/ 4 h 405"/>
                <a:gd name="T70" fmla="*/ 0 w 179"/>
                <a:gd name="T71" fmla="*/ 4 h 405"/>
                <a:gd name="T72" fmla="*/ 0 w 179"/>
                <a:gd name="T73" fmla="*/ 3 h 405"/>
                <a:gd name="T74" fmla="*/ 0 w 179"/>
                <a:gd name="T75" fmla="*/ 3 h 405"/>
                <a:gd name="T76" fmla="*/ 0 w 179"/>
                <a:gd name="T77" fmla="*/ 3 h 405"/>
                <a:gd name="T78" fmla="*/ 0 w 179"/>
                <a:gd name="T79" fmla="*/ 3 h 405"/>
                <a:gd name="T80" fmla="*/ 1 w 179"/>
                <a:gd name="T81" fmla="*/ 2 h 405"/>
                <a:gd name="T82" fmla="*/ 1 w 179"/>
                <a:gd name="T83" fmla="*/ 2 h 405"/>
                <a:gd name="T84" fmla="*/ 1 w 179"/>
                <a:gd name="T85" fmla="*/ 2 h 405"/>
                <a:gd name="T86" fmla="*/ 1 w 179"/>
                <a:gd name="T87" fmla="*/ 2 h 405"/>
                <a:gd name="T88" fmla="*/ 1 w 179"/>
                <a:gd name="T89" fmla="*/ 1 h 405"/>
                <a:gd name="T90" fmla="*/ 1 w 179"/>
                <a:gd name="T91" fmla="*/ 0 h 4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9"/>
                <a:gd name="T139" fmla="*/ 0 h 405"/>
                <a:gd name="T140" fmla="*/ 179 w 179"/>
                <a:gd name="T141" fmla="*/ 405 h 4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9" h="405">
                  <a:moveTo>
                    <a:pt x="101" y="0"/>
                  </a:moveTo>
                  <a:lnTo>
                    <a:pt x="97" y="2"/>
                  </a:lnTo>
                  <a:lnTo>
                    <a:pt x="88" y="9"/>
                  </a:lnTo>
                  <a:lnTo>
                    <a:pt x="82" y="13"/>
                  </a:lnTo>
                  <a:lnTo>
                    <a:pt x="76" y="21"/>
                  </a:lnTo>
                  <a:lnTo>
                    <a:pt x="71" y="28"/>
                  </a:lnTo>
                  <a:lnTo>
                    <a:pt x="63" y="38"/>
                  </a:lnTo>
                  <a:lnTo>
                    <a:pt x="55" y="45"/>
                  </a:lnTo>
                  <a:lnTo>
                    <a:pt x="48" y="57"/>
                  </a:lnTo>
                  <a:lnTo>
                    <a:pt x="40" y="66"/>
                  </a:lnTo>
                  <a:lnTo>
                    <a:pt x="33" y="80"/>
                  </a:lnTo>
                  <a:lnTo>
                    <a:pt x="29" y="85"/>
                  </a:lnTo>
                  <a:lnTo>
                    <a:pt x="25" y="91"/>
                  </a:lnTo>
                  <a:lnTo>
                    <a:pt x="23" y="99"/>
                  </a:lnTo>
                  <a:lnTo>
                    <a:pt x="19" y="106"/>
                  </a:lnTo>
                  <a:lnTo>
                    <a:pt x="15" y="112"/>
                  </a:lnTo>
                  <a:lnTo>
                    <a:pt x="14" y="120"/>
                  </a:lnTo>
                  <a:lnTo>
                    <a:pt x="10" y="127"/>
                  </a:lnTo>
                  <a:lnTo>
                    <a:pt x="10" y="135"/>
                  </a:lnTo>
                  <a:lnTo>
                    <a:pt x="6" y="142"/>
                  </a:lnTo>
                  <a:lnTo>
                    <a:pt x="4" y="150"/>
                  </a:lnTo>
                  <a:lnTo>
                    <a:pt x="2" y="158"/>
                  </a:lnTo>
                  <a:lnTo>
                    <a:pt x="2" y="165"/>
                  </a:lnTo>
                  <a:lnTo>
                    <a:pt x="0" y="173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198"/>
                  </a:lnTo>
                  <a:lnTo>
                    <a:pt x="0" y="203"/>
                  </a:lnTo>
                  <a:lnTo>
                    <a:pt x="2" y="213"/>
                  </a:lnTo>
                  <a:lnTo>
                    <a:pt x="4" y="220"/>
                  </a:lnTo>
                  <a:lnTo>
                    <a:pt x="6" y="230"/>
                  </a:lnTo>
                  <a:lnTo>
                    <a:pt x="8" y="237"/>
                  </a:lnTo>
                  <a:lnTo>
                    <a:pt x="12" y="249"/>
                  </a:lnTo>
                  <a:lnTo>
                    <a:pt x="15" y="256"/>
                  </a:lnTo>
                  <a:lnTo>
                    <a:pt x="19" y="266"/>
                  </a:lnTo>
                  <a:lnTo>
                    <a:pt x="23" y="274"/>
                  </a:lnTo>
                  <a:lnTo>
                    <a:pt x="29" y="283"/>
                  </a:lnTo>
                  <a:lnTo>
                    <a:pt x="34" y="291"/>
                  </a:lnTo>
                  <a:lnTo>
                    <a:pt x="42" y="300"/>
                  </a:lnTo>
                  <a:lnTo>
                    <a:pt x="48" y="308"/>
                  </a:lnTo>
                  <a:lnTo>
                    <a:pt x="57" y="317"/>
                  </a:lnTo>
                  <a:lnTo>
                    <a:pt x="65" y="327"/>
                  </a:lnTo>
                  <a:lnTo>
                    <a:pt x="76" y="336"/>
                  </a:lnTo>
                  <a:lnTo>
                    <a:pt x="86" y="344"/>
                  </a:lnTo>
                  <a:lnTo>
                    <a:pt x="95" y="352"/>
                  </a:lnTo>
                  <a:lnTo>
                    <a:pt x="107" y="361"/>
                  </a:lnTo>
                  <a:lnTo>
                    <a:pt x="120" y="371"/>
                  </a:lnTo>
                  <a:lnTo>
                    <a:pt x="133" y="378"/>
                  </a:lnTo>
                  <a:lnTo>
                    <a:pt x="149" y="388"/>
                  </a:lnTo>
                  <a:lnTo>
                    <a:pt x="162" y="395"/>
                  </a:lnTo>
                  <a:lnTo>
                    <a:pt x="179" y="405"/>
                  </a:lnTo>
                  <a:lnTo>
                    <a:pt x="177" y="348"/>
                  </a:lnTo>
                  <a:lnTo>
                    <a:pt x="173" y="346"/>
                  </a:lnTo>
                  <a:lnTo>
                    <a:pt x="166" y="342"/>
                  </a:lnTo>
                  <a:lnTo>
                    <a:pt x="160" y="338"/>
                  </a:lnTo>
                  <a:lnTo>
                    <a:pt x="154" y="334"/>
                  </a:lnTo>
                  <a:lnTo>
                    <a:pt x="147" y="331"/>
                  </a:lnTo>
                  <a:lnTo>
                    <a:pt x="141" y="327"/>
                  </a:lnTo>
                  <a:lnTo>
                    <a:pt x="133" y="321"/>
                  </a:lnTo>
                  <a:lnTo>
                    <a:pt x="124" y="313"/>
                  </a:lnTo>
                  <a:lnTo>
                    <a:pt x="116" y="308"/>
                  </a:lnTo>
                  <a:lnTo>
                    <a:pt x="107" y="302"/>
                  </a:lnTo>
                  <a:lnTo>
                    <a:pt x="99" y="293"/>
                  </a:lnTo>
                  <a:lnTo>
                    <a:pt x="92" y="285"/>
                  </a:lnTo>
                  <a:lnTo>
                    <a:pt x="84" y="275"/>
                  </a:lnTo>
                  <a:lnTo>
                    <a:pt x="76" y="268"/>
                  </a:lnTo>
                  <a:lnTo>
                    <a:pt x="71" y="256"/>
                  </a:lnTo>
                  <a:lnTo>
                    <a:pt x="63" y="245"/>
                  </a:lnTo>
                  <a:lnTo>
                    <a:pt x="57" y="234"/>
                  </a:lnTo>
                  <a:lnTo>
                    <a:pt x="53" y="222"/>
                  </a:lnTo>
                  <a:lnTo>
                    <a:pt x="48" y="211"/>
                  </a:lnTo>
                  <a:lnTo>
                    <a:pt x="46" y="198"/>
                  </a:lnTo>
                  <a:lnTo>
                    <a:pt x="46" y="184"/>
                  </a:lnTo>
                  <a:lnTo>
                    <a:pt x="48" y="173"/>
                  </a:lnTo>
                  <a:lnTo>
                    <a:pt x="48" y="165"/>
                  </a:lnTo>
                  <a:lnTo>
                    <a:pt x="48" y="158"/>
                  </a:lnTo>
                  <a:lnTo>
                    <a:pt x="50" y="150"/>
                  </a:lnTo>
                  <a:lnTo>
                    <a:pt x="52" y="144"/>
                  </a:lnTo>
                  <a:lnTo>
                    <a:pt x="53" y="135"/>
                  </a:lnTo>
                  <a:lnTo>
                    <a:pt x="57" y="129"/>
                  </a:lnTo>
                  <a:lnTo>
                    <a:pt x="61" y="121"/>
                  </a:lnTo>
                  <a:lnTo>
                    <a:pt x="65" y="114"/>
                  </a:lnTo>
                  <a:lnTo>
                    <a:pt x="69" y="106"/>
                  </a:lnTo>
                  <a:lnTo>
                    <a:pt x="74" y="97"/>
                  </a:lnTo>
                  <a:lnTo>
                    <a:pt x="80" y="89"/>
                  </a:lnTo>
                  <a:lnTo>
                    <a:pt x="86" y="82"/>
                  </a:lnTo>
                  <a:lnTo>
                    <a:pt x="92" y="72"/>
                  </a:lnTo>
                  <a:lnTo>
                    <a:pt x="99" y="66"/>
                  </a:lnTo>
                  <a:lnTo>
                    <a:pt x="107" y="57"/>
                  </a:lnTo>
                  <a:lnTo>
                    <a:pt x="116" y="4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34" name="Freeform 488"/>
            <p:cNvSpPr>
              <a:spLocks/>
            </p:cNvSpPr>
            <p:nvPr/>
          </p:nvSpPr>
          <p:spPr bwMode="auto">
            <a:xfrm>
              <a:off x="3663" y="3141"/>
              <a:ext cx="51" cy="202"/>
            </a:xfrm>
            <a:custGeom>
              <a:avLst/>
              <a:gdLst>
                <a:gd name="T0" fmla="*/ 1 w 100"/>
                <a:gd name="T1" fmla="*/ 0 h 405"/>
                <a:gd name="T2" fmla="*/ 1 w 100"/>
                <a:gd name="T3" fmla="*/ 0 h 405"/>
                <a:gd name="T4" fmla="*/ 1 w 100"/>
                <a:gd name="T5" fmla="*/ 0 h 405"/>
                <a:gd name="T6" fmla="*/ 1 w 100"/>
                <a:gd name="T7" fmla="*/ 0 h 405"/>
                <a:gd name="T8" fmla="*/ 1 w 100"/>
                <a:gd name="T9" fmla="*/ 0 h 405"/>
                <a:gd name="T10" fmla="*/ 1 w 100"/>
                <a:gd name="T11" fmla="*/ 1 h 405"/>
                <a:gd name="T12" fmla="*/ 1 w 100"/>
                <a:gd name="T13" fmla="*/ 1 h 405"/>
                <a:gd name="T14" fmla="*/ 1 w 100"/>
                <a:gd name="T15" fmla="*/ 1 h 405"/>
                <a:gd name="T16" fmla="*/ 1 w 100"/>
                <a:gd name="T17" fmla="*/ 1 h 405"/>
                <a:gd name="T18" fmla="*/ 2 w 100"/>
                <a:gd name="T19" fmla="*/ 2 h 405"/>
                <a:gd name="T20" fmla="*/ 2 w 100"/>
                <a:gd name="T21" fmla="*/ 2 h 405"/>
                <a:gd name="T22" fmla="*/ 2 w 100"/>
                <a:gd name="T23" fmla="*/ 2 h 405"/>
                <a:gd name="T24" fmla="*/ 2 w 100"/>
                <a:gd name="T25" fmla="*/ 2 h 405"/>
                <a:gd name="T26" fmla="*/ 2 w 100"/>
                <a:gd name="T27" fmla="*/ 3 h 405"/>
                <a:gd name="T28" fmla="*/ 2 w 100"/>
                <a:gd name="T29" fmla="*/ 3 h 405"/>
                <a:gd name="T30" fmla="*/ 2 w 100"/>
                <a:gd name="T31" fmla="*/ 3 h 405"/>
                <a:gd name="T32" fmla="*/ 2 w 100"/>
                <a:gd name="T33" fmla="*/ 3 h 405"/>
                <a:gd name="T34" fmla="*/ 2 w 100"/>
                <a:gd name="T35" fmla="*/ 3 h 405"/>
                <a:gd name="T36" fmla="*/ 2 w 100"/>
                <a:gd name="T37" fmla="*/ 4 h 405"/>
                <a:gd name="T38" fmla="*/ 2 w 100"/>
                <a:gd name="T39" fmla="*/ 4 h 405"/>
                <a:gd name="T40" fmla="*/ 2 w 100"/>
                <a:gd name="T41" fmla="*/ 4 h 405"/>
                <a:gd name="T42" fmla="*/ 2 w 100"/>
                <a:gd name="T43" fmla="*/ 4 h 405"/>
                <a:gd name="T44" fmla="*/ 2 w 100"/>
                <a:gd name="T45" fmla="*/ 5 h 405"/>
                <a:gd name="T46" fmla="*/ 2 w 100"/>
                <a:gd name="T47" fmla="*/ 5 h 405"/>
                <a:gd name="T48" fmla="*/ 2 w 100"/>
                <a:gd name="T49" fmla="*/ 5 h 405"/>
                <a:gd name="T50" fmla="*/ 2 w 100"/>
                <a:gd name="T51" fmla="*/ 5 h 405"/>
                <a:gd name="T52" fmla="*/ 2 w 100"/>
                <a:gd name="T53" fmla="*/ 6 h 405"/>
                <a:gd name="T54" fmla="*/ 2 w 100"/>
                <a:gd name="T55" fmla="*/ 6 h 405"/>
                <a:gd name="T56" fmla="*/ 2 w 100"/>
                <a:gd name="T57" fmla="*/ 6 h 405"/>
                <a:gd name="T58" fmla="*/ 2 w 100"/>
                <a:gd name="T59" fmla="*/ 6 h 405"/>
                <a:gd name="T60" fmla="*/ 2 w 100"/>
                <a:gd name="T61" fmla="*/ 5 h 405"/>
                <a:gd name="T62" fmla="*/ 2 w 100"/>
                <a:gd name="T63" fmla="*/ 5 h 405"/>
                <a:gd name="T64" fmla="*/ 2 w 100"/>
                <a:gd name="T65" fmla="*/ 5 h 405"/>
                <a:gd name="T66" fmla="*/ 2 w 100"/>
                <a:gd name="T67" fmla="*/ 5 h 405"/>
                <a:gd name="T68" fmla="*/ 1 w 100"/>
                <a:gd name="T69" fmla="*/ 4 h 405"/>
                <a:gd name="T70" fmla="*/ 1 w 100"/>
                <a:gd name="T71" fmla="*/ 4 h 405"/>
                <a:gd name="T72" fmla="*/ 1 w 100"/>
                <a:gd name="T73" fmla="*/ 4 h 405"/>
                <a:gd name="T74" fmla="*/ 1 w 100"/>
                <a:gd name="T75" fmla="*/ 4 h 405"/>
                <a:gd name="T76" fmla="*/ 1 w 100"/>
                <a:gd name="T77" fmla="*/ 3 h 405"/>
                <a:gd name="T78" fmla="*/ 1 w 100"/>
                <a:gd name="T79" fmla="*/ 3 h 405"/>
                <a:gd name="T80" fmla="*/ 1 w 100"/>
                <a:gd name="T81" fmla="*/ 3 h 405"/>
                <a:gd name="T82" fmla="*/ 1 w 100"/>
                <a:gd name="T83" fmla="*/ 2 h 405"/>
                <a:gd name="T84" fmla="*/ 1 w 100"/>
                <a:gd name="T85" fmla="*/ 2 h 405"/>
                <a:gd name="T86" fmla="*/ 1 w 100"/>
                <a:gd name="T87" fmla="*/ 2 h 405"/>
                <a:gd name="T88" fmla="*/ 1 w 100"/>
                <a:gd name="T89" fmla="*/ 1 h 405"/>
                <a:gd name="T90" fmla="*/ 1 w 100"/>
                <a:gd name="T91" fmla="*/ 1 h 405"/>
                <a:gd name="T92" fmla="*/ 1 w 100"/>
                <a:gd name="T93" fmla="*/ 1 h 405"/>
                <a:gd name="T94" fmla="*/ 1 w 100"/>
                <a:gd name="T95" fmla="*/ 0 h 405"/>
                <a:gd name="T96" fmla="*/ 0 w 100"/>
                <a:gd name="T97" fmla="*/ 0 h 405"/>
                <a:gd name="T98" fmla="*/ 1 w 100"/>
                <a:gd name="T99" fmla="*/ 0 h 4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0"/>
                <a:gd name="T151" fmla="*/ 0 h 405"/>
                <a:gd name="T152" fmla="*/ 100 w 100"/>
                <a:gd name="T153" fmla="*/ 405 h 4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0" h="405">
                  <a:moveTo>
                    <a:pt x="32" y="0"/>
                  </a:moveTo>
                  <a:lnTo>
                    <a:pt x="32" y="2"/>
                  </a:lnTo>
                  <a:lnTo>
                    <a:pt x="32" y="6"/>
                  </a:lnTo>
                  <a:lnTo>
                    <a:pt x="34" y="11"/>
                  </a:lnTo>
                  <a:lnTo>
                    <a:pt x="36" y="19"/>
                  </a:lnTo>
                  <a:lnTo>
                    <a:pt x="38" y="25"/>
                  </a:lnTo>
                  <a:lnTo>
                    <a:pt x="39" y="32"/>
                  </a:lnTo>
                  <a:lnTo>
                    <a:pt x="41" y="42"/>
                  </a:lnTo>
                  <a:lnTo>
                    <a:pt x="45" y="53"/>
                  </a:lnTo>
                  <a:lnTo>
                    <a:pt x="47" y="63"/>
                  </a:lnTo>
                  <a:lnTo>
                    <a:pt x="51" y="74"/>
                  </a:lnTo>
                  <a:lnTo>
                    <a:pt x="53" y="78"/>
                  </a:lnTo>
                  <a:lnTo>
                    <a:pt x="55" y="85"/>
                  </a:lnTo>
                  <a:lnTo>
                    <a:pt x="57" y="91"/>
                  </a:lnTo>
                  <a:lnTo>
                    <a:pt x="58" y="99"/>
                  </a:lnTo>
                  <a:lnTo>
                    <a:pt x="58" y="104"/>
                  </a:lnTo>
                  <a:lnTo>
                    <a:pt x="62" y="110"/>
                  </a:lnTo>
                  <a:lnTo>
                    <a:pt x="62" y="118"/>
                  </a:lnTo>
                  <a:lnTo>
                    <a:pt x="66" y="125"/>
                  </a:lnTo>
                  <a:lnTo>
                    <a:pt x="66" y="131"/>
                  </a:lnTo>
                  <a:lnTo>
                    <a:pt x="68" y="139"/>
                  </a:lnTo>
                  <a:lnTo>
                    <a:pt x="70" y="146"/>
                  </a:lnTo>
                  <a:lnTo>
                    <a:pt x="72" y="154"/>
                  </a:lnTo>
                  <a:lnTo>
                    <a:pt x="74" y="161"/>
                  </a:lnTo>
                  <a:lnTo>
                    <a:pt x="76" y="169"/>
                  </a:lnTo>
                  <a:lnTo>
                    <a:pt x="76" y="177"/>
                  </a:lnTo>
                  <a:lnTo>
                    <a:pt x="77" y="184"/>
                  </a:lnTo>
                  <a:lnTo>
                    <a:pt x="79" y="192"/>
                  </a:lnTo>
                  <a:lnTo>
                    <a:pt x="81" y="198"/>
                  </a:lnTo>
                  <a:lnTo>
                    <a:pt x="83" y="207"/>
                  </a:lnTo>
                  <a:lnTo>
                    <a:pt x="85" y="215"/>
                  </a:lnTo>
                  <a:lnTo>
                    <a:pt x="85" y="222"/>
                  </a:lnTo>
                  <a:lnTo>
                    <a:pt x="87" y="230"/>
                  </a:lnTo>
                  <a:lnTo>
                    <a:pt x="87" y="239"/>
                  </a:lnTo>
                  <a:lnTo>
                    <a:pt x="91" y="247"/>
                  </a:lnTo>
                  <a:lnTo>
                    <a:pt x="91" y="255"/>
                  </a:lnTo>
                  <a:lnTo>
                    <a:pt x="93" y="264"/>
                  </a:lnTo>
                  <a:lnTo>
                    <a:pt x="93" y="270"/>
                  </a:lnTo>
                  <a:lnTo>
                    <a:pt x="95" y="279"/>
                  </a:lnTo>
                  <a:lnTo>
                    <a:pt x="95" y="287"/>
                  </a:lnTo>
                  <a:lnTo>
                    <a:pt x="96" y="294"/>
                  </a:lnTo>
                  <a:lnTo>
                    <a:pt x="96" y="304"/>
                  </a:lnTo>
                  <a:lnTo>
                    <a:pt x="96" y="312"/>
                  </a:lnTo>
                  <a:lnTo>
                    <a:pt x="96" y="319"/>
                  </a:lnTo>
                  <a:lnTo>
                    <a:pt x="98" y="327"/>
                  </a:lnTo>
                  <a:lnTo>
                    <a:pt x="98" y="336"/>
                  </a:lnTo>
                  <a:lnTo>
                    <a:pt x="100" y="344"/>
                  </a:lnTo>
                  <a:lnTo>
                    <a:pt x="98" y="351"/>
                  </a:lnTo>
                  <a:lnTo>
                    <a:pt x="98" y="359"/>
                  </a:lnTo>
                  <a:lnTo>
                    <a:pt x="98" y="367"/>
                  </a:lnTo>
                  <a:lnTo>
                    <a:pt x="98" y="374"/>
                  </a:lnTo>
                  <a:lnTo>
                    <a:pt x="96" y="382"/>
                  </a:lnTo>
                  <a:lnTo>
                    <a:pt x="96" y="390"/>
                  </a:lnTo>
                  <a:lnTo>
                    <a:pt x="96" y="395"/>
                  </a:lnTo>
                  <a:lnTo>
                    <a:pt x="96" y="405"/>
                  </a:lnTo>
                  <a:lnTo>
                    <a:pt x="68" y="399"/>
                  </a:lnTo>
                  <a:lnTo>
                    <a:pt x="68" y="397"/>
                  </a:lnTo>
                  <a:lnTo>
                    <a:pt x="68" y="395"/>
                  </a:lnTo>
                  <a:lnTo>
                    <a:pt x="68" y="390"/>
                  </a:lnTo>
                  <a:lnTo>
                    <a:pt x="68" y="384"/>
                  </a:lnTo>
                  <a:lnTo>
                    <a:pt x="68" y="378"/>
                  </a:lnTo>
                  <a:lnTo>
                    <a:pt x="68" y="374"/>
                  </a:lnTo>
                  <a:lnTo>
                    <a:pt x="68" y="367"/>
                  </a:lnTo>
                  <a:lnTo>
                    <a:pt x="68" y="361"/>
                  </a:lnTo>
                  <a:lnTo>
                    <a:pt x="66" y="353"/>
                  </a:lnTo>
                  <a:lnTo>
                    <a:pt x="66" y="346"/>
                  </a:lnTo>
                  <a:lnTo>
                    <a:pt x="66" y="336"/>
                  </a:lnTo>
                  <a:lnTo>
                    <a:pt x="66" y="329"/>
                  </a:lnTo>
                  <a:lnTo>
                    <a:pt x="62" y="317"/>
                  </a:lnTo>
                  <a:lnTo>
                    <a:pt x="60" y="304"/>
                  </a:lnTo>
                  <a:lnTo>
                    <a:pt x="58" y="298"/>
                  </a:lnTo>
                  <a:lnTo>
                    <a:pt x="58" y="293"/>
                  </a:lnTo>
                  <a:lnTo>
                    <a:pt x="57" y="285"/>
                  </a:lnTo>
                  <a:lnTo>
                    <a:pt x="57" y="279"/>
                  </a:lnTo>
                  <a:lnTo>
                    <a:pt x="55" y="270"/>
                  </a:lnTo>
                  <a:lnTo>
                    <a:pt x="53" y="264"/>
                  </a:lnTo>
                  <a:lnTo>
                    <a:pt x="53" y="255"/>
                  </a:lnTo>
                  <a:lnTo>
                    <a:pt x="51" y="247"/>
                  </a:lnTo>
                  <a:lnTo>
                    <a:pt x="49" y="237"/>
                  </a:lnTo>
                  <a:lnTo>
                    <a:pt x="47" y="230"/>
                  </a:lnTo>
                  <a:lnTo>
                    <a:pt x="47" y="220"/>
                  </a:lnTo>
                  <a:lnTo>
                    <a:pt x="45" y="211"/>
                  </a:lnTo>
                  <a:lnTo>
                    <a:pt x="41" y="201"/>
                  </a:lnTo>
                  <a:lnTo>
                    <a:pt x="41" y="190"/>
                  </a:lnTo>
                  <a:lnTo>
                    <a:pt x="38" y="179"/>
                  </a:lnTo>
                  <a:lnTo>
                    <a:pt x="36" y="169"/>
                  </a:lnTo>
                  <a:lnTo>
                    <a:pt x="32" y="158"/>
                  </a:lnTo>
                  <a:lnTo>
                    <a:pt x="30" y="146"/>
                  </a:lnTo>
                  <a:lnTo>
                    <a:pt x="28" y="135"/>
                  </a:lnTo>
                  <a:lnTo>
                    <a:pt x="24" y="121"/>
                  </a:lnTo>
                  <a:lnTo>
                    <a:pt x="22" y="110"/>
                  </a:lnTo>
                  <a:lnTo>
                    <a:pt x="19" y="97"/>
                  </a:lnTo>
                  <a:lnTo>
                    <a:pt x="15" y="82"/>
                  </a:lnTo>
                  <a:lnTo>
                    <a:pt x="13" y="68"/>
                  </a:lnTo>
                  <a:lnTo>
                    <a:pt x="9" y="55"/>
                  </a:lnTo>
                  <a:lnTo>
                    <a:pt x="5" y="42"/>
                  </a:lnTo>
                  <a:lnTo>
                    <a:pt x="3" y="26"/>
                  </a:lnTo>
                  <a:lnTo>
                    <a:pt x="0" y="1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35" name="Freeform 489"/>
            <p:cNvSpPr>
              <a:spLocks/>
            </p:cNvSpPr>
            <p:nvPr/>
          </p:nvSpPr>
          <p:spPr bwMode="auto">
            <a:xfrm>
              <a:off x="2855" y="3397"/>
              <a:ext cx="119" cy="93"/>
            </a:xfrm>
            <a:custGeom>
              <a:avLst/>
              <a:gdLst>
                <a:gd name="T0" fmla="*/ 0 w 237"/>
                <a:gd name="T1" fmla="*/ 1 h 186"/>
                <a:gd name="T2" fmla="*/ 1 w 237"/>
                <a:gd name="T3" fmla="*/ 1 h 186"/>
                <a:gd name="T4" fmla="*/ 1 w 237"/>
                <a:gd name="T5" fmla="*/ 1 h 186"/>
                <a:gd name="T6" fmla="*/ 1 w 237"/>
                <a:gd name="T7" fmla="*/ 1 h 186"/>
                <a:gd name="T8" fmla="*/ 1 w 237"/>
                <a:gd name="T9" fmla="*/ 1 h 186"/>
                <a:gd name="T10" fmla="*/ 1 w 237"/>
                <a:gd name="T11" fmla="*/ 1 h 186"/>
                <a:gd name="T12" fmla="*/ 1 w 237"/>
                <a:gd name="T13" fmla="*/ 1 h 186"/>
                <a:gd name="T14" fmla="*/ 1 w 237"/>
                <a:gd name="T15" fmla="*/ 1 h 186"/>
                <a:gd name="T16" fmla="*/ 1 w 237"/>
                <a:gd name="T17" fmla="*/ 1 h 186"/>
                <a:gd name="T18" fmla="*/ 1 w 237"/>
                <a:gd name="T19" fmla="*/ 1 h 186"/>
                <a:gd name="T20" fmla="*/ 1 w 237"/>
                <a:gd name="T21" fmla="*/ 1 h 186"/>
                <a:gd name="T22" fmla="*/ 2 w 237"/>
                <a:gd name="T23" fmla="*/ 1 h 186"/>
                <a:gd name="T24" fmla="*/ 2 w 237"/>
                <a:gd name="T25" fmla="*/ 1 h 186"/>
                <a:gd name="T26" fmla="*/ 2 w 237"/>
                <a:gd name="T27" fmla="*/ 1 h 186"/>
                <a:gd name="T28" fmla="*/ 2 w 237"/>
                <a:gd name="T29" fmla="*/ 1 h 186"/>
                <a:gd name="T30" fmla="*/ 2 w 237"/>
                <a:gd name="T31" fmla="*/ 1 h 186"/>
                <a:gd name="T32" fmla="*/ 2 w 237"/>
                <a:gd name="T33" fmla="*/ 1 h 186"/>
                <a:gd name="T34" fmla="*/ 2 w 237"/>
                <a:gd name="T35" fmla="*/ 1 h 186"/>
                <a:gd name="T36" fmla="*/ 3 w 237"/>
                <a:gd name="T37" fmla="*/ 1 h 186"/>
                <a:gd name="T38" fmla="*/ 3 w 237"/>
                <a:gd name="T39" fmla="*/ 1 h 186"/>
                <a:gd name="T40" fmla="*/ 3 w 237"/>
                <a:gd name="T41" fmla="*/ 1 h 186"/>
                <a:gd name="T42" fmla="*/ 3 w 237"/>
                <a:gd name="T43" fmla="*/ 3 h 186"/>
                <a:gd name="T44" fmla="*/ 3 w 237"/>
                <a:gd name="T45" fmla="*/ 3 h 186"/>
                <a:gd name="T46" fmla="*/ 3 w 237"/>
                <a:gd name="T47" fmla="*/ 3 h 186"/>
                <a:gd name="T48" fmla="*/ 3 w 237"/>
                <a:gd name="T49" fmla="*/ 3 h 186"/>
                <a:gd name="T50" fmla="*/ 4 w 237"/>
                <a:gd name="T51" fmla="*/ 3 h 186"/>
                <a:gd name="T52" fmla="*/ 4 w 237"/>
                <a:gd name="T53" fmla="*/ 3 h 186"/>
                <a:gd name="T54" fmla="*/ 4 w 237"/>
                <a:gd name="T55" fmla="*/ 3 h 186"/>
                <a:gd name="T56" fmla="*/ 4 w 237"/>
                <a:gd name="T57" fmla="*/ 3 h 186"/>
                <a:gd name="T58" fmla="*/ 4 w 237"/>
                <a:gd name="T59" fmla="*/ 3 h 186"/>
                <a:gd name="T60" fmla="*/ 4 w 237"/>
                <a:gd name="T61" fmla="*/ 3 h 186"/>
                <a:gd name="T62" fmla="*/ 4 w 237"/>
                <a:gd name="T63" fmla="*/ 3 h 186"/>
                <a:gd name="T64" fmla="*/ 4 w 237"/>
                <a:gd name="T65" fmla="*/ 3 h 186"/>
                <a:gd name="T66" fmla="*/ 4 w 237"/>
                <a:gd name="T67" fmla="*/ 3 h 186"/>
                <a:gd name="T68" fmla="*/ 4 w 237"/>
                <a:gd name="T69" fmla="*/ 2 h 186"/>
                <a:gd name="T70" fmla="*/ 4 w 237"/>
                <a:gd name="T71" fmla="*/ 1 h 186"/>
                <a:gd name="T72" fmla="*/ 3 w 237"/>
                <a:gd name="T73" fmla="*/ 1 h 186"/>
                <a:gd name="T74" fmla="*/ 3 w 237"/>
                <a:gd name="T75" fmla="*/ 1 h 186"/>
                <a:gd name="T76" fmla="*/ 3 w 237"/>
                <a:gd name="T77" fmla="*/ 1 h 186"/>
                <a:gd name="T78" fmla="*/ 3 w 237"/>
                <a:gd name="T79" fmla="*/ 1 h 186"/>
                <a:gd name="T80" fmla="*/ 3 w 237"/>
                <a:gd name="T81" fmla="*/ 1 h 186"/>
                <a:gd name="T82" fmla="*/ 3 w 237"/>
                <a:gd name="T83" fmla="*/ 1 h 186"/>
                <a:gd name="T84" fmla="*/ 3 w 237"/>
                <a:gd name="T85" fmla="*/ 1 h 186"/>
                <a:gd name="T86" fmla="*/ 3 w 237"/>
                <a:gd name="T87" fmla="*/ 1 h 186"/>
                <a:gd name="T88" fmla="*/ 2 w 237"/>
                <a:gd name="T89" fmla="*/ 1 h 186"/>
                <a:gd name="T90" fmla="*/ 2 w 237"/>
                <a:gd name="T91" fmla="*/ 1 h 186"/>
                <a:gd name="T92" fmla="*/ 2 w 237"/>
                <a:gd name="T93" fmla="*/ 1 h 186"/>
                <a:gd name="T94" fmla="*/ 2 w 237"/>
                <a:gd name="T95" fmla="*/ 1 h 186"/>
                <a:gd name="T96" fmla="*/ 2 w 237"/>
                <a:gd name="T97" fmla="*/ 1 h 186"/>
                <a:gd name="T98" fmla="*/ 2 w 237"/>
                <a:gd name="T99" fmla="*/ 1 h 186"/>
                <a:gd name="T100" fmla="*/ 1 w 237"/>
                <a:gd name="T101" fmla="*/ 1 h 186"/>
                <a:gd name="T102" fmla="*/ 1 w 237"/>
                <a:gd name="T103" fmla="*/ 1 h 186"/>
                <a:gd name="T104" fmla="*/ 1 w 237"/>
                <a:gd name="T105" fmla="*/ 1 h 186"/>
                <a:gd name="T106" fmla="*/ 1 w 237"/>
                <a:gd name="T107" fmla="*/ 1 h 186"/>
                <a:gd name="T108" fmla="*/ 1 w 237"/>
                <a:gd name="T109" fmla="*/ 1 h 186"/>
                <a:gd name="T110" fmla="*/ 1 w 237"/>
                <a:gd name="T111" fmla="*/ 1 h 186"/>
                <a:gd name="T112" fmla="*/ 1 w 237"/>
                <a:gd name="T113" fmla="*/ 0 h 186"/>
                <a:gd name="T114" fmla="*/ 0 w 237"/>
                <a:gd name="T115" fmla="*/ 1 h 186"/>
                <a:gd name="T116" fmla="*/ 0 w 237"/>
                <a:gd name="T117" fmla="*/ 1 h 1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7"/>
                <a:gd name="T178" fmla="*/ 0 h 186"/>
                <a:gd name="T179" fmla="*/ 237 w 237"/>
                <a:gd name="T180" fmla="*/ 186 h 1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7" h="186">
                  <a:moveTo>
                    <a:pt x="0" y="21"/>
                  </a:moveTo>
                  <a:lnTo>
                    <a:pt x="5" y="23"/>
                  </a:lnTo>
                  <a:lnTo>
                    <a:pt x="11" y="27"/>
                  </a:lnTo>
                  <a:lnTo>
                    <a:pt x="21" y="31"/>
                  </a:lnTo>
                  <a:lnTo>
                    <a:pt x="24" y="32"/>
                  </a:lnTo>
                  <a:lnTo>
                    <a:pt x="30" y="36"/>
                  </a:lnTo>
                  <a:lnTo>
                    <a:pt x="38" y="38"/>
                  </a:lnTo>
                  <a:lnTo>
                    <a:pt x="43" y="44"/>
                  </a:lnTo>
                  <a:lnTo>
                    <a:pt x="49" y="48"/>
                  </a:lnTo>
                  <a:lnTo>
                    <a:pt x="57" y="52"/>
                  </a:lnTo>
                  <a:lnTo>
                    <a:pt x="64" y="57"/>
                  </a:lnTo>
                  <a:lnTo>
                    <a:pt x="74" y="63"/>
                  </a:lnTo>
                  <a:lnTo>
                    <a:pt x="81" y="67"/>
                  </a:lnTo>
                  <a:lnTo>
                    <a:pt x="89" y="72"/>
                  </a:lnTo>
                  <a:lnTo>
                    <a:pt x="97" y="78"/>
                  </a:lnTo>
                  <a:lnTo>
                    <a:pt x="106" y="86"/>
                  </a:lnTo>
                  <a:lnTo>
                    <a:pt x="116" y="91"/>
                  </a:lnTo>
                  <a:lnTo>
                    <a:pt x="125" y="99"/>
                  </a:lnTo>
                  <a:lnTo>
                    <a:pt x="133" y="105"/>
                  </a:lnTo>
                  <a:lnTo>
                    <a:pt x="142" y="114"/>
                  </a:lnTo>
                  <a:lnTo>
                    <a:pt x="150" y="120"/>
                  </a:lnTo>
                  <a:lnTo>
                    <a:pt x="159" y="129"/>
                  </a:lnTo>
                  <a:lnTo>
                    <a:pt x="167" y="137"/>
                  </a:lnTo>
                  <a:lnTo>
                    <a:pt x="176" y="147"/>
                  </a:lnTo>
                  <a:lnTo>
                    <a:pt x="184" y="156"/>
                  </a:lnTo>
                  <a:lnTo>
                    <a:pt x="194" y="166"/>
                  </a:lnTo>
                  <a:lnTo>
                    <a:pt x="201" y="177"/>
                  </a:lnTo>
                  <a:lnTo>
                    <a:pt x="211" y="186"/>
                  </a:lnTo>
                  <a:lnTo>
                    <a:pt x="237" y="169"/>
                  </a:lnTo>
                  <a:lnTo>
                    <a:pt x="233" y="167"/>
                  </a:lnTo>
                  <a:lnTo>
                    <a:pt x="232" y="164"/>
                  </a:lnTo>
                  <a:lnTo>
                    <a:pt x="226" y="156"/>
                  </a:lnTo>
                  <a:lnTo>
                    <a:pt x="220" y="148"/>
                  </a:lnTo>
                  <a:lnTo>
                    <a:pt x="211" y="139"/>
                  </a:lnTo>
                  <a:lnTo>
                    <a:pt x="201" y="128"/>
                  </a:lnTo>
                  <a:lnTo>
                    <a:pt x="194" y="120"/>
                  </a:lnTo>
                  <a:lnTo>
                    <a:pt x="188" y="114"/>
                  </a:lnTo>
                  <a:lnTo>
                    <a:pt x="182" y="109"/>
                  </a:lnTo>
                  <a:lnTo>
                    <a:pt x="175" y="103"/>
                  </a:lnTo>
                  <a:lnTo>
                    <a:pt x="167" y="95"/>
                  </a:lnTo>
                  <a:lnTo>
                    <a:pt x="159" y="90"/>
                  </a:lnTo>
                  <a:lnTo>
                    <a:pt x="150" y="82"/>
                  </a:lnTo>
                  <a:lnTo>
                    <a:pt x="142" y="74"/>
                  </a:lnTo>
                  <a:lnTo>
                    <a:pt x="133" y="67"/>
                  </a:lnTo>
                  <a:lnTo>
                    <a:pt x="123" y="61"/>
                  </a:lnTo>
                  <a:lnTo>
                    <a:pt x="112" y="53"/>
                  </a:lnTo>
                  <a:lnTo>
                    <a:pt x="102" y="46"/>
                  </a:lnTo>
                  <a:lnTo>
                    <a:pt x="91" y="38"/>
                  </a:lnTo>
                  <a:lnTo>
                    <a:pt x="81" y="32"/>
                  </a:lnTo>
                  <a:lnTo>
                    <a:pt x="68" y="27"/>
                  </a:lnTo>
                  <a:lnTo>
                    <a:pt x="57" y="19"/>
                  </a:lnTo>
                  <a:lnTo>
                    <a:pt x="49" y="17"/>
                  </a:lnTo>
                  <a:lnTo>
                    <a:pt x="43" y="13"/>
                  </a:lnTo>
                  <a:lnTo>
                    <a:pt x="38" y="12"/>
                  </a:lnTo>
                  <a:lnTo>
                    <a:pt x="30" y="10"/>
                  </a:lnTo>
                  <a:lnTo>
                    <a:pt x="19" y="4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36" name="Freeform 490"/>
            <p:cNvSpPr>
              <a:spLocks/>
            </p:cNvSpPr>
            <p:nvPr/>
          </p:nvSpPr>
          <p:spPr bwMode="auto">
            <a:xfrm>
              <a:off x="2525" y="3379"/>
              <a:ext cx="503" cy="473"/>
            </a:xfrm>
            <a:custGeom>
              <a:avLst/>
              <a:gdLst>
                <a:gd name="T0" fmla="*/ 8 w 1008"/>
                <a:gd name="T1" fmla="*/ 0 h 947"/>
                <a:gd name="T2" fmla="*/ 7 w 1008"/>
                <a:gd name="T3" fmla="*/ 0 h 947"/>
                <a:gd name="T4" fmla="*/ 6 w 1008"/>
                <a:gd name="T5" fmla="*/ 0 h 947"/>
                <a:gd name="T6" fmla="*/ 5 w 1008"/>
                <a:gd name="T7" fmla="*/ 0 h 947"/>
                <a:gd name="T8" fmla="*/ 4 w 1008"/>
                <a:gd name="T9" fmla="*/ 0 h 947"/>
                <a:gd name="T10" fmla="*/ 3 w 1008"/>
                <a:gd name="T11" fmla="*/ 1 h 947"/>
                <a:gd name="T12" fmla="*/ 2 w 1008"/>
                <a:gd name="T13" fmla="*/ 1 h 947"/>
                <a:gd name="T14" fmla="*/ 0 w 1008"/>
                <a:gd name="T15" fmla="*/ 3 h 947"/>
                <a:gd name="T16" fmla="*/ 0 w 1008"/>
                <a:gd name="T17" fmla="*/ 3 h 947"/>
                <a:gd name="T18" fmla="*/ 0 w 1008"/>
                <a:gd name="T19" fmla="*/ 4 h 947"/>
                <a:gd name="T20" fmla="*/ 0 w 1008"/>
                <a:gd name="T21" fmla="*/ 6 h 947"/>
                <a:gd name="T22" fmla="*/ 0 w 1008"/>
                <a:gd name="T23" fmla="*/ 7 h 947"/>
                <a:gd name="T24" fmla="*/ 0 w 1008"/>
                <a:gd name="T25" fmla="*/ 9 h 947"/>
                <a:gd name="T26" fmla="*/ 1 w 1008"/>
                <a:gd name="T27" fmla="*/ 11 h 947"/>
                <a:gd name="T28" fmla="*/ 2 w 1008"/>
                <a:gd name="T29" fmla="*/ 12 h 947"/>
                <a:gd name="T30" fmla="*/ 4 w 1008"/>
                <a:gd name="T31" fmla="*/ 13 h 947"/>
                <a:gd name="T32" fmla="*/ 7 w 1008"/>
                <a:gd name="T33" fmla="*/ 14 h 947"/>
                <a:gd name="T34" fmla="*/ 8 w 1008"/>
                <a:gd name="T35" fmla="*/ 14 h 947"/>
                <a:gd name="T36" fmla="*/ 9 w 1008"/>
                <a:gd name="T37" fmla="*/ 14 h 947"/>
                <a:gd name="T38" fmla="*/ 10 w 1008"/>
                <a:gd name="T39" fmla="*/ 14 h 947"/>
                <a:gd name="T40" fmla="*/ 11 w 1008"/>
                <a:gd name="T41" fmla="*/ 13 h 947"/>
                <a:gd name="T42" fmla="*/ 12 w 1008"/>
                <a:gd name="T43" fmla="*/ 13 h 947"/>
                <a:gd name="T44" fmla="*/ 13 w 1008"/>
                <a:gd name="T45" fmla="*/ 12 h 947"/>
                <a:gd name="T46" fmla="*/ 14 w 1008"/>
                <a:gd name="T47" fmla="*/ 10 h 947"/>
                <a:gd name="T48" fmla="*/ 15 w 1008"/>
                <a:gd name="T49" fmla="*/ 9 h 947"/>
                <a:gd name="T50" fmla="*/ 15 w 1008"/>
                <a:gd name="T51" fmla="*/ 8 h 947"/>
                <a:gd name="T52" fmla="*/ 15 w 1008"/>
                <a:gd name="T53" fmla="*/ 7 h 947"/>
                <a:gd name="T54" fmla="*/ 15 w 1008"/>
                <a:gd name="T55" fmla="*/ 6 h 947"/>
                <a:gd name="T56" fmla="*/ 15 w 1008"/>
                <a:gd name="T57" fmla="*/ 5 h 947"/>
                <a:gd name="T58" fmla="*/ 14 w 1008"/>
                <a:gd name="T59" fmla="*/ 4 h 947"/>
                <a:gd name="T60" fmla="*/ 14 w 1008"/>
                <a:gd name="T61" fmla="*/ 5 h 947"/>
                <a:gd name="T62" fmla="*/ 15 w 1008"/>
                <a:gd name="T63" fmla="*/ 6 h 947"/>
                <a:gd name="T64" fmla="*/ 15 w 1008"/>
                <a:gd name="T65" fmla="*/ 7 h 947"/>
                <a:gd name="T66" fmla="*/ 15 w 1008"/>
                <a:gd name="T67" fmla="*/ 8 h 947"/>
                <a:gd name="T68" fmla="*/ 15 w 1008"/>
                <a:gd name="T69" fmla="*/ 9 h 947"/>
                <a:gd name="T70" fmla="*/ 14 w 1008"/>
                <a:gd name="T71" fmla="*/ 10 h 947"/>
                <a:gd name="T72" fmla="*/ 14 w 1008"/>
                <a:gd name="T73" fmla="*/ 10 h 947"/>
                <a:gd name="T74" fmla="*/ 13 w 1008"/>
                <a:gd name="T75" fmla="*/ 11 h 947"/>
                <a:gd name="T76" fmla="*/ 12 w 1008"/>
                <a:gd name="T77" fmla="*/ 12 h 947"/>
                <a:gd name="T78" fmla="*/ 12 w 1008"/>
                <a:gd name="T79" fmla="*/ 12 h 947"/>
                <a:gd name="T80" fmla="*/ 11 w 1008"/>
                <a:gd name="T81" fmla="*/ 13 h 947"/>
                <a:gd name="T82" fmla="*/ 9 w 1008"/>
                <a:gd name="T83" fmla="*/ 13 h 947"/>
                <a:gd name="T84" fmla="*/ 8 w 1008"/>
                <a:gd name="T85" fmla="*/ 14 h 947"/>
                <a:gd name="T86" fmla="*/ 7 w 1008"/>
                <a:gd name="T87" fmla="*/ 14 h 947"/>
                <a:gd name="T88" fmla="*/ 6 w 1008"/>
                <a:gd name="T89" fmla="*/ 13 h 947"/>
                <a:gd name="T90" fmla="*/ 5 w 1008"/>
                <a:gd name="T91" fmla="*/ 13 h 947"/>
                <a:gd name="T92" fmla="*/ 4 w 1008"/>
                <a:gd name="T93" fmla="*/ 12 h 947"/>
                <a:gd name="T94" fmla="*/ 2 w 1008"/>
                <a:gd name="T95" fmla="*/ 11 h 947"/>
                <a:gd name="T96" fmla="*/ 1 w 1008"/>
                <a:gd name="T97" fmla="*/ 10 h 947"/>
                <a:gd name="T98" fmla="*/ 0 w 1008"/>
                <a:gd name="T99" fmla="*/ 9 h 947"/>
                <a:gd name="T100" fmla="*/ 0 w 1008"/>
                <a:gd name="T101" fmla="*/ 7 h 947"/>
                <a:gd name="T102" fmla="*/ 0 w 1008"/>
                <a:gd name="T103" fmla="*/ 4 h 947"/>
                <a:gd name="T104" fmla="*/ 1 w 1008"/>
                <a:gd name="T105" fmla="*/ 3 h 947"/>
                <a:gd name="T106" fmla="*/ 2 w 1008"/>
                <a:gd name="T107" fmla="*/ 2 h 947"/>
                <a:gd name="T108" fmla="*/ 3 w 1008"/>
                <a:gd name="T109" fmla="*/ 1 h 947"/>
                <a:gd name="T110" fmla="*/ 4 w 1008"/>
                <a:gd name="T111" fmla="*/ 1 h 947"/>
                <a:gd name="T112" fmla="*/ 5 w 1008"/>
                <a:gd name="T113" fmla="*/ 0 h 947"/>
                <a:gd name="T114" fmla="*/ 6 w 1008"/>
                <a:gd name="T115" fmla="*/ 0 h 947"/>
                <a:gd name="T116" fmla="*/ 8 w 1008"/>
                <a:gd name="T117" fmla="*/ 0 h 9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08"/>
                <a:gd name="T178" fmla="*/ 0 h 947"/>
                <a:gd name="T179" fmla="*/ 1008 w 1008"/>
                <a:gd name="T180" fmla="*/ 947 h 9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08" h="947">
                  <a:moveTo>
                    <a:pt x="595" y="10"/>
                  </a:moveTo>
                  <a:lnTo>
                    <a:pt x="593" y="8"/>
                  </a:lnTo>
                  <a:lnTo>
                    <a:pt x="591" y="8"/>
                  </a:lnTo>
                  <a:lnTo>
                    <a:pt x="586" y="6"/>
                  </a:lnTo>
                  <a:lnTo>
                    <a:pt x="580" y="6"/>
                  </a:lnTo>
                  <a:lnTo>
                    <a:pt x="570" y="4"/>
                  </a:lnTo>
                  <a:lnTo>
                    <a:pt x="559" y="2"/>
                  </a:lnTo>
                  <a:lnTo>
                    <a:pt x="548" y="2"/>
                  </a:lnTo>
                  <a:lnTo>
                    <a:pt x="536" y="2"/>
                  </a:lnTo>
                  <a:lnTo>
                    <a:pt x="527" y="0"/>
                  </a:lnTo>
                  <a:lnTo>
                    <a:pt x="521" y="0"/>
                  </a:lnTo>
                  <a:lnTo>
                    <a:pt x="511" y="0"/>
                  </a:lnTo>
                  <a:lnTo>
                    <a:pt x="504" y="0"/>
                  </a:lnTo>
                  <a:lnTo>
                    <a:pt x="494" y="0"/>
                  </a:lnTo>
                  <a:lnTo>
                    <a:pt x="487" y="0"/>
                  </a:lnTo>
                  <a:lnTo>
                    <a:pt x="479" y="0"/>
                  </a:lnTo>
                  <a:lnTo>
                    <a:pt x="470" y="0"/>
                  </a:lnTo>
                  <a:lnTo>
                    <a:pt x="460" y="0"/>
                  </a:lnTo>
                  <a:lnTo>
                    <a:pt x="452" y="0"/>
                  </a:lnTo>
                  <a:lnTo>
                    <a:pt x="443" y="0"/>
                  </a:lnTo>
                  <a:lnTo>
                    <a:pt x="433" y="2"/>
                  </a:lnTo>
                  <a:lnTo>
                    <a:pt x="422" y="2"/>
                  </a:lnTo>
                  <a:lnTo>
                    <a:pt x="413" y="4"/>
                  </a:lnTo>
                  <a:lnTo>
                    <a:pt x="401" y="6"/>
                  </a:lnTo>
                  <a:lnTo>
                    <a:pt x="392" y="8"/>
                  </a:lnTo>
                  <a:lnTo>
                    <a:pt x="380" y="8"/>
                  </a:lnTo>
                  <a:lnTo>
                    <a:pt x="371" y="10"/>
                  </a:lnTo>
                  <a:lnTo>
                    <a:pt x="359" y="11"/>
                  </a:lnTo>
                  <a:lnTo>
                    <a:pt x="348" y="15"/>
                  </a:lnTo>
                  <a:lnTo>
                    <a:pt x="337" y="15"/>
                  </a:lnTo>
                  <a:lnTo>
                    <a:pt x="327" y="19"/>
                  </a:lnTo>
                  <a:lnTo>
                    <a:pt x="314" y="23"/>
                  </a:lnTo>
                  <a:lnTo>
                    <a:pt x="304" y="27"/>
                  </a:lnTo>
                  <a:lnTo>
                    <a:pt x="293" y="30"/>
                  </a:lnTo>
                  <a:lnTo>
                    <a:pt x="281" y="34"/>
                  </a:lnTo>
                  <a:lnTo>
                    <a:pt x="270" y="38"/>
                  </a:lnTo>
                  <a:lnTo>
                    <a:pt x="259" y="42"/>
                  </a:lnTo>
                  <a:lnTo>
                    <a:pt x="247" y="48"/>
                  </a:lnTo>
                  <a:lnTo>
                    <a:pt x="236" y="53"/>
                  </a:lnTo>
                  <a:lnTo>
                    <a:pt x="226" y="57"/>
                  </a:lnTo>
                  <a:lnTo>
                    <a:pt x="215" y="65"/>
                  </a:lnTo>
                  <a:lnTo>
                    <a:pt x="203" y="68"/>
                  </a:lnTo>
                  <a:lnTo>
                    <a:pt x="192" y="76"/>
                  </a:lnTo>
                  <a:lnTo>
                    <a:pt x="181" y="84"/>
                  </a:lnTo>
                  <a:lnTo>
                    <a:pt x="169" y="91"/>
                  </a:lnTo>
                  <a:lnTo>
                    <a:pt x="160" y="97"/>
                  </a:lnTo>
                  <a:lnTo>
                    <a:pt x="148" y="107"/>
                  </a:lnTo>
                  <a:lnTo>
                    <a:pt x="139" y="114"/>
                  </a:lnTo>
                  <a:lnTo>
                    <a:pt x="129" y="124"/>
                  </a:lnTo>
                  <a:lnTo>
                    <a:pt x="120" y="131"/>
                  </a:lnTo>
                  <a:lnTo>
                    <a:pt x="108" y="143"/>
                  </a:lnTo>
                  <a:lnTo>
                    <a:pt x="99" y="154"/>
                  </a:lnTo>
                  <a:lnTo>
                    <a:pt x="91" y="164"/>
                  </a:lnTo>
                  <a:lnTo>
                    <a:pt x="80" y="175"/>
                  </a:lnTo>
                  <a:lnTo>
                    <a:pt x="72" y="186"/>
                  </a:lnTo>
                  <a:lnTo>
                    <a:pt x="63" y="198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3" y="219"/>
                  </a:lnTo>
                  <a:lnTo>
                    <a:pt x="48" y="226"/>
                  </a:lnTo>
                  <a:lnTo>
                    <a:pt x="44" y="236"/>
                  </a:lnTo>
                  <a:lnTo>
                    <a:pt x="42" y="241"/>
                  </a:lnTo>
                  <a:lnTo>
                    <a:pt x="38" y="247"/>
                  </a:lnTo>
                  <a:lnTo>
                    <a:pt x="36" y="255"/>
                  </a:lnTo>
                  <a:lnTo>
                    <a:pt x="34" y="262"/>
                  </a:lnTo>
                  <a:lnTo>
                    <a:pt x="30" y="270"/>
                  </a:lnTo>
                  <a:lnTo>
                    <a:pt x="29" y="280"/>
                  </a:lnTo>
                  <a:lnTo>
                    <a:pt x="25" y="289"/>
                  </a:lnTo>
                  <a:lnTo>
                    <a:pt x="23" y="300"/>
                  </a:lnTo>
                  <a:lnTo>
                    <a:pt x="19" y="310"/>
                  </a:lnTo>
                  <a:lnTo>
                    <a:pt x="15" y="319"/>
                  </a:lnTo>
                  <a:lnTo>
                    <a:pt x="13" y="333"/>
                  </a:lnTo>
                  <a:lnTo>
                    <a:pt x="11" y="344"/>
                  </a:lnTo>
                  <a:lnTo>
                    <a:pt x="8" y="354"/>
                  </a:lnTo>
                  <a:lnTo>
                    <a:pt x="6" y="367"/>
                  </a:lnTo>
                  <a:lnTo>
                    <a:pt x="4" y="380"/>
                  </a:lnTo>
                  <a:lnTo>
                    <a:pt x="4" y="395"/>
                  </a:lnTo>
                  <a:lnTo>
                    <a:pt x="2" y="409"/>
                  </a:lnTo>
                  <a:lnTo>
                    <a:pt x="0" y="420"/>
                  </a:lnTo>
                  <a:lnTo>
                    <a:pt x="0" y="435"/>
                  </a:lnTo>
                  <a:lnTo>
                    <a:pt x="0" y="451"/>
                  </a:lnTo>
                  <a:lnTo>
                    <a:pt x="0" y="464"/>
                  </a:lnTo>
                  <a:lnTo>
                    <a:pt x="0" y="479"/>
                  </a:lnTo>
                  <a:lnTo>
                    <a:pt x="0" y="494"/>
                  </a:lnTo>
                  <a:lnTo>
                    <a:pt x="4" y="510"/>
                  </a:lnTo>
                  <a:lnTo>
                    <a:pt x="4" y="525"/>
                  </a:lnTo>
                  <a:lnTo>
                    <a:pt x="6" y="540"/>
                  </a:lnTo>
                  <a:lnTo>
                    <a:pt x="10" y="555"/>
                  </a:lnTo>
                  <a:lnTo>
                    <a:pt x="13" y="570"/>
                  </a:lnTo>
                  <a:lnTo>
                    <a:pt x="15" y="584"/>
                  </a:lnTo>
                  <a:lnTo>
                    <a:pt x="21" y="601"/>
                  </a:lnTo>
                  <a:lnTo>
                    <a:pt x="25" y="616"/>
                  </a:lnTo>
                  <a:lnTo>
                    <a:pt x="32" y="631"/>
                  </a:lnTo>
                  <a:lnTo>
                    <a:pt x="38" y="646"/>
                  </a:lnTo>
                  <a:lnTo>
                    <a:pt x="46" y="662"/>
                  </a:lnTo>
                  <a:lnTo>
                    <a:pt x="53" y="677"/>
                  </a:lnTo>
                  <a:lnTo>
                    <a:pt x="63" y="694"/>
                  </a:lnTo>
                  <a:lnTo>
                    <a:pt x="72" y="707"/>
                  </a:lnTo>
                  <a:lnTo>
                    <a:pt x="86" y="722"/>
                  </a:lnTo>
                  <a:lnTo>
                    <a:pt x="95" y="738"/>
                  </a:lnTo>
                  <a:lnTo>
                    <a:pt x="110" y="753"/>
                  </a:lnTo>
                  <a:lnTo>
                    <a:pt x="122" y="766"/>
                  </a:lnTo>
                  <a:lnTo>
                    <a:pt x="137" y="781"/>
                  </a:lnTo>
                  <a:lnTo>
                    <a:pt x="150" y="795"/>
                  </a:lnTo>
                  <a:lnTo>
                    <a:pt x="169" y="810"/>
                  </a:lnTo>
                  <a:lnTo>
                    <a:pt x="184" y="823"/>
                  </a:lnTo>
                  <a:lnTo>
                    <a:pt x="203" y="835"/>
                  </a:lnTo>
                  <a:lnTo>
                    <a:pt x="224" y="848"/>
                  </a:lnTo>
                  <a:lnTo>
                    <a:pt x="247" y="861"/>
                  </a:lnTo>
                  <a:lnTo>
                    <a:pt x="268" y="873"/>
                  </a:lnTo>
                  <a:lnTo>
                    <a:pt x="293" y="886"/>
                  </a:lnTo>
                  <a:lnTo>
                    <a:pt x="316" y="895"/>
                  </a:lnTo>
                  <a:lnTo>
                    <a:pt x="342" y="907"/>
                  </a:lnTo>
                  <a:lnTo>
                    <a:pt x="371" y="916"/>
                  </a:lnTo>
                  <a:lnTo>
                    <a:pt x="399" y="928"/>
                  </a:lnTo>
                  <a:lnTo>
                    <a:pt x="430" y="937"/>
                  </a:lnTo>
                  <a:lnTo>
                    <a:pt x="460" y="947"/>
                  </a:lnTo>
                  <a:lnTo>
                    <a:pt x="464" y="947"/>
                  </a:lnTo>
                  <a:lnTo>
                    <a:pt x="470" y="947"/>
                  </a:lnTo>
                  <a:lnTo>
                    <a:pt x="479" y="947"/>
                  </a:lnTo>
                  <a:lnTo>
                    <a:pt x="489" y="945"/>
                  </a:lnTo>
                  <a:lnTo>
                    <a:pt x="500" y="945"/>
                  </a:lnTo>
                  <a:lnTo>
                    <a:pt x="506" y="945"/>
                  </a:lnTo>
                  <a:lnTo>
                    <a:pt x="513" y="945"/>
                  </a:lnTo>
                  <a:lnTo>
                    <a:pt x="521" y="945"/>
                  </a:lnTo>
                  <a:lnTo>
                    <a:pt x="529" y="945"/>
                  </a:lnTo>
                  <a:lnTo>
                    <a:pt x="536" y="945"/>
                  </a:lnTo>
                  <a:lnTo>
                    <a:pt x="544" y="943"/>
                  </a:lnTo>
                  <a:lnTo>
                    <a:pt x="551" y="943"/>
                  </a:lnTo>
                  <a:lnTo>
                    <a:pt x="561" y="943"/>
                  </a:lnTo>
                  <a:lnTo>
                    <a:pt x="570" y="941"/>
                  </a:lnTo>
                  <a:lnTo>
                    <a:pt x="580" y="939"/>
                  </a:lnTo>
                  <a:lnTo>
                    <a:pt x="589" y="939"/>
                  </a:lnTo>
                  <a:lnTo>
                    <a:pt x="601" y="937"/>
                  </a:lnTo>
                  <a:lnTo>
                    <a:pt x="610" y="935"/>
                  </a:lnTo>
                  <a:lnTo>
                    <a:pt x="620" y="933"/>
                  </a:lnTo>
                  <a:lnTo>
                    <a:pt x="629" y="930"/>
                  </a:lnTo>
                  <a:lnTo>
                    <a:pt x="643" y="928"/>
                  </a:lnTo>
                  <a:lnTo>
                    <a:pt x="652" y="924"/>
                  </a:lnTo>
                  <a:lnTo>
                    <a:pt x="664" y="922"/>
                  </a:lnTo>
                  <a:lnTo>
                    <a:pt x="675" y="918"/>
                  </a:lnTo>
                  <a:lnTo>
                    <a:pt x="686" y="916"/>
                  </a:lnTo>
                  <a:lnTo>
                    <a:pt x="698" y="911"/>
                  </a:lnTo>
                  <a:lnTo>
                    <a:pt x="709" y="907"/>
                  </a:lnTo>
                  <a:lnTo>
                    <a:pt x="721" y="901"/>
                  </a:lnTo>
                  <a:lnTo>
                    <a:pt x="732" y="897"/>
                  </a:lnTo>
                  <a:lnTo>
                    <a:pt x="743" y="892"/>
                  </a:lnTo>
                  <a:lnTo>
                    <a:pt x="755" y="886"/>
                  </a:lnTo>
                  <a:lnTo>
                    <a:pt x="766" y="880"/>
                  </a:lnTo>
                  <a:lnTo>
                    <a:pt x="778" y="875"/>
                  </a:lnTo>
                  <a:lnTo>
                    <a:pt x="789" y="867"/>
                  </a:lnTo>
                  <a:lnTo>
                    <a:pt x="800" y="859"/>
                  </a:lnTo>
                  <a:lnTo>
                    <a:pt x="812" y="854"/>
                  </a:lnTo>
                  <a:lnTo>
                    <a:pt x="823" y="846"/>
                  </a:lnTo>
                  <a:lnTo>
                    <a:pt x="835" y="836"/>
                  </a:lnTo>
                  <a:lnTo>
                    <a:pt x="844" y="829"/>
                  </a:lnTo>
                  <a:lnTo>
                    <a:pt x="856" y="819"/>
                  </a:lnTo>
                  <a:lnTo>
                    <a:pt x="867" y="810"/>
                  </a:lnTo>
                  <a:lnTo>
                    <a:pt x="876" y="800"/>
                  </a:lnTo>
                  <a:lnTo>
                    <a:pt x="886" y="789"/>
                  </a:lnTo>
                  <a:lnTo>
                    <a:pt x="895" y="778"/>
                  </a:lnTo>
                  <a:lnTo>
                    <a:pt x="907" y="766"/>
                  </a:lnTo>
                  <a:lnTo>
                    <a:pt x="914" y="753"/>
                  </a:lnTo>
                  <a:lnTo>
                    <a:pt x="924" y="741"/>
                  </a:lnTo>
                  <a:lnTo>
                    <a:pt x="933" y="728"/>
                  </a:lnTo>
                  <a:lnTo>
                    <a:pt x="943" y="717"/>
                  </a:lnTo>
                  <a:lnTo>
                    <a:pt x="952" y="700"/>
                  </a:lnTo>
                  <a:lnTo>
                    <a:pt x="960" y="686"/>
                  </a:lnTo>
                  <a:lnTo>
                    <a:pt x="968" y="671"/>
                  </a:lnTo>
                  <a:lnTo>
                    <a:pt x="975" y="656"/>
                  </a:lnTo>
                  <a:lnTo>
                    <a:pt x="981" y="639"/>
                  </a:lnTo>
                  <a:lnTo>
                    <a:pt x="989" y="622"/>
                  </a:lnTo>
                  <a:lnTo>
                    <a:pt x="994" y="605"/>
                  </a:lnTo>
                  <a:lnTo>
                    <a:pt x="1002" y="587"/>
                  </a:lnTo>
                  <a:lnTo>
                    <a:pt x="1002" y="584"/>
                  </a:lnTo>
                  <a:lnTo>
                    <a:pt x="1002" y="578"/>
                  </a:lnTo>
                  <a:lnTo>
                    <a:pt x="1002" y="574"/>
                  </a:lnTo>
                  <a:lnTo>
                    <a:pt x="1004" y="568"/>
                  </a:lnTo>
                  <a:lnTo>
                    <a:pt x="1004" y="561"/>
                  </a:lnTo>
                  <a:lnTo>
                    <a:pt x="1006" y="555"/>
                  </a:lnTo>
                  <a:lnTo>
                    <a:pt x="1006" y="548"/>
                  </a:lnTo>
                  <a:lnTo>
                    <a:pt x="1006" y="540"/>
                  </a:lnTo>
                  <a:lnTo>
                    <a:pt x="1006" y="530"/>
                  </a:lnTo>
                  <a:lnTo>
                    <a:pt x="1006" y="521"/>
                  </a:lnTo>
                  <a:lnTo>
                    <a:pt x="1006" y="511"/>
                  </a:lnTo>
                  <a:lnTo>
                    <a:pt x="1006" y="500"/>
                  </a:lnTo>
                  <a:lnTo>
                    <a:pt x="1006" y="489"/>
                  </a:lnTo>
                  <a:lnTo>
                    <a:pt x="1008" y="479"/>
                  </a:lnTo>
                  <a:lnTo>
                    <a:pt x="1006" y="466"/>
                  </a:lnTo>
                  <a:lnTo>
                    <a:pt x="1006" y="454"/>
                  </a:lnTo>
                  <a:lnTo>
                    <a:pt x="1004" y="441"/>
                  </a:lnTo>
                  <a:lnTo>
                    <a:pt x="1004" y="430"/>
                  </a:lnTo>
                  <a:lnTo>
                    <a:pt x="1002" y="422"/>
                  </a:lnTo>
                  <a:lnTo>
                    <a:pt x="1000" y="416"/>
                  </a:lnTo>
                  <a:lnTo>
                    <a:pt x="1000" y="409"/>
                  </a:lnTo>
                  <a:lnTo>
                    <a:pt x="998" y="403"/>
                  </a:lnTo>
                  <a:lnTo>
                    <a:pt x="996" y="390"/>
                  </a:lnTo>
                  <a:lnTo>
                    <a:pt x="994" y="378"/>
                  </a:lnTo>
                  <a:lnTo>
                    <a:pt x="990" y="371"/>
                  </a:lnTo>
                  <a:lnTo>
                    <a:pt x="989" y="363"/>
                  </a:lnTo>
                  <a:lnTo>
                    <a:pt x="987" y="357"/>
                  </a:lnTo>
                  <a:lnTo>
                    <a:pt x="985" y="352"/>
                  </a:lnTo>
                  <a:lnTo>
                    <a:pt x="981" y="338"/>
                  </a:lnTo>
                  <a:lnTo>
                    <a:pt x="977" y="327"/>
                  </a:lnTo>
                  <a:lnTo>
                    <a:pt x="971" y="314"/>
                  </a:lnTo>
                  <a:lnTo>
                    <a:pt x="966" y="302"/>
                  </a:lnTo>
                  <a:lnTo>
                    <a:pt x="958" y="291"/>
                  </a:lnTo>
                  <a:lnTo>
                    <a:pt x="951" y="281"/>
                  </a:lnTo>
                  <a:lnTo>
                    <a:pt x="922" y="291"/>
                  </a:lnTo>
                  <a:lnTo>
                    <a:pt x="922" y="293"/>
                  </a:lnTo>
                  <a:lnTo>
                    <a:pt x="924" y="299"/>
                  </a:lnTo>
                  <a:lnTo>
                    <a:pt x="928" y="304"/>
                  </a:lnTo>
                  <a:lnTo>
                    <a:pt x="933" y="316"/>
                  </a:lnTo>
                  <a:lnTo>
                    <a:pt x="937" y="323"/>
                  </a:lnTo>
                  <a:lnTo>
                    <a:pt x="939" y="329"/>
                  </a:lnTo>
                  <a:lnTo>
                    <a:pt x="941" y="337"/>
                  </a:lnTo>
                  <a:lnTo>
                    <a:pt x="945" y="346"/>
                  </a:lnTo>
                  <a:lnTo>
                    <a:pt x="947" y="354"/>
                  </a:lnTo>
                  <a:lnTo>
                    <a:pt x="951" y="363"/>
                  </a:lnTo>
                  <a:lnTo>
                    <a:pt x="954" y="373"/>
                  </a:lnTo>
                  <a:lnTo>
                    <a:pt x="958" y="384"/>
                  </a:lnTo>
                  <a:lnTo>
                    <a:pt x="960" y="394"/>
                  </a:lnTo>
                  <a:lnTo>
                    <a:pt x="962" y="405"/>
                  </a:lnTo>
                  <a:lnTo>
                    <a:pt x="966" y="414"/>
                  </a:lnTo>
                  <a:lnTo>
                    <a:pt x="968" y="426"/>
                  </a:lnTo>
                  <a:lnTo>
                    <a:pt x="968" y="437"/>
                  </a:lnTo>
                  <a:lnTo>
                    <a:pt x="970" y="451"/>
                  </a:lnTo>
                  <a:lnTo>
                    <a:pt x="970" y="456"/>
                  </a:lnTo>
                  <a:lnTo>
                    <a:pt x="971" y="462"/>
                  </a:lnTo>
                  <a:lnTo>
                    <a:pt x="971" y="470"/>
                  </a:lnTo>
                  <a:lnTo>
                    <a:pt x="973" y="477"/>
                  </a:lnTo>
                  <a:lnTo>
                    <a:pt x="973" y="489"/>
                  </a:lnTo>
                  <a:lnTo>
                    <a:pt x="973" y="502"/>
                  </a:lnTo>
                  <a:lnTo>
                    <a:pt x="973" y="508"/>
                  </a:lnTo>
                  <a:lnTo>
                    <a:pt x="973" y="513"/>
                  </a:lnTo>
                  <a:lnTo>
                    <a:pt x="973" y="521"/>
                  </a:lnTo>
                  <a:lnTo>
                    <a:pt x="973" y="527"/>
                  </a:lnTo>
                  <a:lnTo>
                    <a:pt x="971" y="534"/>
                  </a:lnTo>
                  <a:lnTo>
                    <a:pt x="971" y="540"/>
                  </a:lnTo>
                  <a:lnTo>
                    <a:pt x="970" y="546"/>
                  </a:lnTo>
                  <a:lnTo>
                    <a:pt x="970" y="553"/>
                  </a:lnTo>
                  <a:lnTo>
                    <a:pt x="968" y="559"/>
                  </a:lnTo>
                  <a:lnTo>
                    <a:pt x="968" y="567"/>
                  </a:lnTo>
                  <a:lnTo>
                    <a:pt x="966" y="574"/>
                  </a:lnTo>
                  <a:lnTo>
                    <a:pt x="966" y="582"/>
                  </a:lnTo>
                  <a:lnTo>
                    <a:pt x="960" y="593"/>
                  </a:lnTo>
                  <a:lnTo>
                    <a:pt x="956" y="606"/>
                  </a:lnTo>
                  <a:lnTo>
                    <a:pt x="952" y="612"/>
                  </a:lnTo>
                  <a:lnTo>
                    <a:pt x="949" y="620"/>
                  </a:lnTo>
                  <a:lnTo>
                    <a:pt x="947" y="627"/>
                  </a:lnTo>
                  <a:lnTo>
                    <a:pt x="945" y="635"/>
                  </a:lnTo>
                  <a:lnTo>
                    <a:pt x="941" y="641"/>
                  </a:lnTo>
                  <a:lnTo>
                    <a:pt x="937" y="648"/>
                  </a:lnTo>
                  <a:lnTo>
                    <a:pt x="933" y="656"/>
                  </a:lnTo>
                  <a:lnTo>
                    <a:pt x="932" y="662"/>
                  </a:lnTo>
                  <a:lnTo>
                    <a:pt x="926" y="669"/>
                  </a:lnTo>
                  <a:lnTo>
                    <a:pt x="922" y="677"/>
                  </a:lnTo>
                  <a:lnTo>
                    <a:pt x="918" y="684"/>
                  </a:lnTo>
                  <a:lnTo>
                    <a:pt x="914" y="690"/>
                  </a:lnTo>
                  <a:lnTo>
                    <a:pt x="909" y="698"/>
                  </a:lnTo>
                  <a:lnTo>
                    <a:pt x="903" y="703"/>
                  </a:lnTo>
                  <a:lnTo>
                    <a:pt x="897" y="711"/>
                  </a:lnTo>
                  <a:lnTo>
                    <a:pt x="894" y="719"/>
                  </a:lnTo>
                  <a:lnTo>
                    <a:pt x="886" y="724"/>
                  </a:lnTo>
                  <a:lnTo>
                    <a:pt x="880" y="732"/>
                  </a:lnTo>
                  <a:lnTo>
                    <a:pt x="875" y="740"/>
                  </a:lnTo>
                  <a:lnTo>
                    <a:pt x="871" y="747"/>
                  </a:lnTo>
                  <a:lnTo>
                    <a:pt x="863" y="753"/>
                  </a:lnTo>
                  <a:lnTo>
                    <a:pt x="857" y="760"/>
                  </a:lnTo>
                  <a:lnTo>
                    <a:pt x="852" y="766"/>
                  </a:lnTo>
                  <a:lnTo>
                    <a:pt x="846" y="774"/>
                  </a:lnTo>
                  <a:lnTo>
                    <a:pt x="838" y="779"/>
                  </a:lnTo>
                  <a:lnTo>
                    <a:pt x="831" y="787"/>
                  </a:lnTo>
                  <a:lnTo>
                    <a:pt x="825" y="793"/>
                  </a:lnTo>
                  <a:lnTo>
                    <a:pt x="817" y="800"/>
                  </a:lnTo>
                  <a:lnTo>
                    <a:pt x="808" y="804"/>
                  </a:lnTo>
                  <a:lnTo>
                    <a:pt x="800" y="812"/>
                  </a:lnTo>
                  <a:lnTo>
                    <a:pt x="791" y="816"/>
                  </a:lnTo>
                  <a:lnTo>
                    <a:pt x="783" y="823"/>
                  </a:lnTo>
                  <a:lnTo>
                    <a:pt x="774" y="829"/>
                  </a:lnTo>
                  <a:lnTo>
                    <a:pt x="766" y="835"/>
                  </a:lnTo>
                  <a:lnTo>
                    <a:pt x="757" y="838"/>
                  </a:lnTo>
                  <a:lnTo>
                    <a:pt x="749" y="844"/>
                  </a:lnTo>
                  <a:lnTo>
                    <a:pt x="738" y="850"/>
                  </a:lnTo>
                  <a:lnTo>
                    <a:pt x="728" y="854"/>
                  </a:lnTo>
                  <a:lnTo>
                    <a:pt x="719" y="859"/>
                  </a:lnTo>
                  <a:lnTo>
                    <a:pt x="709" y="863"/>
                  </a:lnTo>
                  <a:lnTo>
                    <a:pt x="700" y="867"/>
                  </a:lnTo>
                  <a:lnTo>
                    <a:pt x="688" y="873"/>
                  </a:lnTo>
                  <a:lnTo>
                    <a:pt x="677" y="876"/>
                  </a:lnTo>
                  <a:lnTo>
                    <a:pt x="667" y="880"/>
                  </a:lnTo>
                  <a:lnTo>
                    <a:pt x="654" y="882"/>
                  </a:lnTo>
                  <a:lnTo>
                    <a:pt x="643" y="886"/>
                  </a:lnTo>
                  <a:lnTo>
                    <a:pt x="631" y="890"/>
                  </a:lnTo>
                  <a:lnTo>
                    <a:pt x="620" y="892"/>
                  </a:lnTo>
                  <a:lnTo>
                    <a:pt x="606" y="895"/>
                  </a:lnTo>
                  <a:lnTo>
                    <a:pt x="595" y="897"/>
                  </a:lnTo>
                  <a:lnTo>
                    <a:pt x="582" y="899"/>
                  </a:lnTo>
                  <a:lnTo>
                    <a:pt x="570" y="901"/>
                  </a:lnTo>
                  <a:lnTo>
                    <a:pt x="555" y="903"/>
                  </a:lnTo>
                  <a:lnTo>
                    <a:pt x="542" y="905"/>
                  </a:lnTo>
                  <a:lnTo>
                    <a:pt x="529" y="905"/>
                  </a:lnTo>
                  <a:lnTo>
                    <a:pt x="515" y="907"/>
                  </a:lnTo>
                  <a:lnTo>
                    <a:pt x="502" y="907"/>
                  </a:lnTo>
                  <a:lnTo>
                    <a:pt x="487" y="907"/>
                  </a:lnTo>
                  <a:lnTo>
                    <a:pt x="473" y="907"/>
                  </a:lnTo>
                  <a:lnTo>
                    <a:pt x="458" y="907"/>
                  </a:lnTo>
                  <a:lnTo>
                    <a:pt x="454" y="907"/>
                  </a:lnTo>
                  <a:lnTo>
                    <a:pt x="449" y="905"/>
                  </a:lnTo>
                  <a:lnTo>
                    <a:pt x="441" y="901"/>
                  </a:lnTo>
                  <a:lnTo>
                    <a:pt x="430" y="899"/>
                  </a:lnTo>
                  <a:lnTo>
                    <a:pt x="424" y="897"/>
                  </a:lnTo>
                  <a:lnTo>
                    <a:pt x="416" y="895"/>
                  </a:lnTo>
                  <a:lnTo>
                    <a:pt x="409" y="892"/>
                  </a:lnTo>
                  <a:lnTo>
                    <a:pt x="401" y="890"/>
                  </a:lnTo>
                  <a:lnTo>
                    <a:pt x="392" y="886"/>
                  </a:lnTo>
                  <a:lnTo>
                    <a:pt x="384" y="882"/>
                  </a:lnTo>
                  <a:lnTo>
                    <a:pt x="375" y="880"/>
                  </a:lnTo>
                  <a:lnTo>
                    <a:pt x="367" y="876"/>
                  </a:lnTo>
                  <a:lnTo>
                    <a:pt x="356" y="873"/>
                  </a:lnTo>
                  <a:lnTo>
                    <a:pt x="344" y="867"/>
                  </a:lnTo>
                  <a:lnTo>
                    <a:pt x="335" y="863"/>
                  </a:lnTo>
                  <a:lnTo>
                    <a:pt x="325" y="857"/>
                  </a:lnTo>
                  <a:lnTo>
                    <a:pt x="314" y="852"/>
                  </a:lnTo>
                  <a:lnTo>
                    <a:pt x="302" y="848"/>
                  </a:lnTo>
                  <a:lnTo>
                    <a:pt x="293" y="842"/>
                  </a:lnTo>
                  <a:lnTo>
                    <a:pt x="281" y="835"/>
                  </a:lnTo>
                  <a:lnTo>
                    <a:pt x="270" y="827"/>
                  </a:lnTo>
                  <a:lnTo>
                    <a:pt x="257" y="819"/>
                  </a:lnTo>
                  <a:lnTo>
                    <a:pt x="245" y="814"/>
                  </a:lnTo>
                  <a:lnTo>
                    <a:pt x="236" y="806"/>
                  </a:lnTo>
                  <a:lnTo>
                    <a:pt x="222" y="797"/>
                  </a:lnTo>
                  <a:lnTo>
                    <a:pt x="213" y="789"/>
                  </a:lnTo>
                  <a:lnTo>
                    <a:pt x="202" y="781"/>
                  </a:lnTo>
                  <a:lnTo>
                    <a:pt x="192" y="772"/>
                  </a:lnTo>
                  <a:lnTo>
                    <a:pt x="179" y="762"/>
                  </a:lnTo>
                  <a:lnTo>
                    <a:pt x="169" y="751"/>
                  </a:lnTo>
                  <a:lnTo>
                    <a:pt x="158" y="741"/>
                  </a:lnTo>
                  <a:lnTo>
                    <a:pt x="148" y="730"/>
                  </a:lnTo>
                  <a:lnTo>
                    <a:pt x="137" y="719"/>
                  </a:lnTo>
                  <a:lnTo>
                    <a:pt x="127" y="707"/>
                  </a:lnTo>
                  <a:lnTo>
                    <a:pt x="118" y="696"/>
                  </a:lnTo>
                  <a:lnTo>
                    <a:pt x="110" y="684"/>
                  </a:lnTo>
                  <a:lnTo>
                    <a:pt x="101" y="669"/>
                  </a:lnTo>
                  <a:lnTo>
                    <a:pt x="91" y="656"/>
                  </a:lnTo>
                  <a:lnTo>
                    <a:pt x="86" y="643"/>
                  </a:lnTo>
                  <a:lnTo>
                    <a:pt x="78" y="629"/>
                  </a:lnTo>
                  <a:lnTo>
                    <a:pt x="70" y="614"/>
                  </a:lnTo>
                  <a:lnTo>
                    <a:pt x="65" y="599"/>
                  </a:lnTo>
                  <a:lnTo>
                    <a:pt x="59" y="584"/>
                  </a:lnTo>
                  <a:lnTo>
                    <a:pt x="55" y="568"/>
                  </a:lnTo>
                  <a:lnTo>
                    <a:pt x="49" y="549"/>
                  </a:lnTo>
                  <a:lnTo>
                    <a:pt x="46" y="534"/>
                  </a:lnTo>
                  <a:lnTo>
                    <a:pt x="42" y="515"/>
                  </a:lnTo>
                  <a:lnTo>
                    <a:pt x="42" y="498"/>
                  </a:lnTo>
                  <a:lnTo>
                    <a:pt x="38" y="479"/>
                  </a:lnTo>
                  <a:lnTo>
                    <a:pt x="38" y="460"/>
                  </a:lnTo>
                  <a:lnTo>
                    <a:pt x="38" y="439"/>
                  </a:lnTo>
                  <a:lnTo>
                    <a:pt x="42" y="420"/>
                  </a:lnTo>
                  <a:lnTo>
                    <a:pt x="42" y="399"/>
                  </a:lnTo>
                  <a:lnTo>
                    <a:pt x="46" y="378"/>
                  </a:lnTo>
                  <a:lnTo>
                    <a:pt x="49" y="356"/>
                  </a:lnTo>
                  <a:lnTo>
                    <a:pt x="55" y="335"/>
                  </a:lnTo>
                  <a:lnTo>
                    <a:pt x="61" y="310"/>
                  </a:lnTo>
                  <a:lnTo>
                    <a:pt x="68" y="289"/>
                  </a:lnTo>
                  <a:lnTo>
                    <a:pt x="76" y="264"/>
                  </a:lnTo>
                  <a:lnTo>
                    <a:pt x="86" y="241"/>
                  </a:lnTo>
                  <a:lnTo>
                    <a:pt x="86" y="238"/>
                  </a:lnTo>
                  <a:lnTo>
                    <a:pt x="91" y="230"/>
                  </a:lnTo>
                  <a:lnTo>
                    <a:pt x="95" y="222"/>
                  </a:lnTo>
                  <a:lnTo>
                    <a:pt x="99" y="217"/>
                  </a:lnTo>
                  <a:lnTo>
                    <a:pt x="103" y="209"/>
                  </a:lnTo>
                  <a:lnTo>
                    <a:pt x="110" y="203"/>
                  </a:lnTo>
                  <a:lnTo>
                    <a:pt x="116" y="194"/>
                  </a:lnTo>
                  <a:lnTo>
                    <a:pt x="126" y="184"/>
                  </a:lnTo>
                  <a:lnTo>
                    <a:pt x="131" y="175"/>
                  </a:lnTo>
                  <a:lnTo>
                    <a:pt x="143" y="165"/>
                  </a:lnTo>
                  <a:lnTo>
                    <a:pt x="154" y="156"/>
                  </a:lnTo>
                  <a:lnTo>
                    <a:pt x="165" y="146"/>
                  </a:lnTo>
                  <a:lnTo>
                    <a:pt x="171" y="141"/>
                  </a:lnTo>
                  <a:lnTo>
                    <a:pt x="179" y="135"/>
                  </a:lnTo>
                  <a:lnTo>
                    <a:pt x="184" y="129"/>
                  </a:lnTo>
                  <a:lnTo>
                    <a:pt x="194" y="126"/>
                  </a:lnTo>
                  <a:lnTo>
                    <a:pt x="202" y="120"/>
                  </a:lnTo>
                  <a:lnTo>
                    <a:pt x="207" y="116"/>
                  </a:lnTo>
                  <a:lnTo>
                    <a:pt x="215" y="110"/>
                  </a:lnTo>
                  <a:lnTo>
                    <a:pt x="224" y="105"/>
                  </a:lnTo>
                  <a:lnTo>
                    <a:pt x="232" y="99"/>
                  </a:lnTo>
                  <a:lnTo>
                    <a:pt x="241" y="93"/>
                  </a:lnTo>
                  <a:lnTo>
                    <a:pt x="249" y="89"/>
                  </a:lnTo>
                  <a:lnTo>
                    <a:pt x="260" y="86"/>
                  </a:lnTo>
                  <a:lnTo>
                    <a:pt x="270" y="80"/>
                  </a:lnTo>
                  <a:lnTo>
                    <a:pt x="279" y="74"/>
                  </a:lnTo>
                  <a:lnTo>
                    <a:pt x="289" y="72"/>
                  </a:lnTo>
                  <a:lnTo>
                    <a:pt x="300" y="68"/>
                  </a:lnTo>
                  <a:lnTo>
                    <a:pt x="310" y="63"/>
                  </a:lnTo>
                  <a:lnTo>
                    <a:pt x="323" y="59"/>
                  </a:lnTo>
                  <a:lnTo>
                    <a:pt x="335" y="55"/>
                  </a:lnTo>
                  <a:lnTo>
                    <a:pt x="348" y="53"/>
                  </a:lnTo>
                  <a:lnTo>
                    <a:pt x="357" y="49"/>
                  </a:lnTo>
                  <a:lnTo>
                    <a:pt x="371" y="48"/>
                  </a:lnTo>
                  <a:lnTo>
                    <a:pt x="382" y="44"/>
                  </a:lnTo>
                  <a:lnTo>
                    <a:pt x="397" y="44"/>
                  </a:lnTo>
                  <a:lnTo>
                    <a:pt x="411" y="40"/>
                  </a:lnTo>
                  <a:lnTo>
                    <a:pt x="424" y="38"/>
                  </a:lnTo>
                  <a:lnTo>
                    <a:pt x="439" y="36"/>
                  </a:lnTo>
                  <a:lnTo>
                    <a:pt x="454" y="36"/>
                  </a:lnTo>
                  <a:lnTo>
                    <a:pt x="468" y="34"/>
                  </a:lnTo>
                  <a:lnTo>
                    <a:pt x="483" y="34"/>
                  </a:lnTo>
                  <a:lnTo>
                    <a:pt x="498" y="34"/>
                  </a:lnTo>
                  <a:lnTo>
                    <a:pt x="513" y="34"/>
                  </a:lnTo>
                  <a:lnTo>
                    <a:pt x="530" y="34"/>
                  </a:lnTo>
                  <a:lnTo>
                    <a:pt x="548" y="36"/>
                  </a:lnTo>
                  <a:lnTo>
                    <a:pt x="565" y="38"/>
                  </a:lnTo>
                  <a:lnTo>
                    <a:pt x="584" y="40"/>
                  </a:lnTo>
                  <a:lnTo>
                    <a:pt x="595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37" name="Freeform 491"/>
            <p:cNvSpPr>
              <a:spLocks/>
            </p:cNvSpPr>
            <p:nvPr/>
          </p:nvSpPr>
          <p:spPr bwMode="auto">
            <a:xfrm>
              <a:off x="3421" y="3373"/>
              <a:ext cx="519" cy="482"/>
            </a:xfrm>
            <a:custGeom>
              <a:avLst/>
              <a:gdLst>
                <a:gd name="T0" fmla="*/ 6 w 1038"/>
                <a:gd name="T1" fmla="*/ 1 h 963"/>
                <a:gd name="T2" fmla="*/ 7 w 1038"/>
                <a:gd name="T3" fmla="*/ 1 h 963"/>
                <a:gd name="T4" fmla="*/ 8 w 1038"/>
                <a:gd name="T5" fmla="*/ 0 h 963"/>
                <a:gd name="T6" fmla="*/ 10 w 1038"/>
                <a:gd name="T7" fmla="*/ 1 h 963"/>
                <a:gd name="T8" fmla="*/ 11 w 1038"/>
                <a:gd name="T9" fmla="*/ 1 h 963"/>
                <a:gd name="T10" fmla="*/ 13 w 1038"/>
                <a:gd name="T11" fmla="*/ 2 h 963"/>
                <a:gd name="T12" fmla="*/ 14 w 1038"/>
                <a:gd name="T13" fmla="*/ 3 h 963"/>
                <a:gd name="T14" fmla="*/ 15 w 1038"/>
                <a:gd name="T15" fmla="*/ 6 h 963"/>
                <a:gd name="T16" fmla="*/ 16 w 1038"/>
                <a:gd name="T17" fmla="*/ 8 h 963"/>
                <a:gd name="T18" fmla="*/ 15 w 1038"/>
                <a:gd name="T19" fmla="*/ 10 h 963"/>
                <a:gd name="T20" fmla="*/ 15 w 1038"/>
                <a:gd name="T21" fmla="*/ 11 h 963"/>
                <a:gd name="T22" fmla="*/ 14 w 1038"/>
                <a:gd name="T23" fmla="*/ 13 h 963"/>
                <a:gd name="T24" fmla="*/ 12 w 1038"/>
                <a:gd name="T25" fmla="*/ 14 h 963"/>
                <a:gd name="T26" fmla="*/ 11 w 1038"/>
                <a:gd name="T27" fmla="*/ 15 h 963"/>
                <a:gd name="T28" fmla="*/ 9 w 1038"/>
                <a:gd name="T29" fmla="*/ 15 h 963"/>
                <a:gd name="T30" fmla="*/ 8 w 1038"/>
                <a:gd name="T31" fmla="*/ 16 h 963"/>
                <a:gd name="T32" fmla="*/ 7 w 1038"/>
                <a:gd name="T33" fmla="*/ 16 h 963"/>
                <a:gd name="T34" fmla="*/ 6 w 1038"/>
                <a:gd name="T35" fmla="*/ 15 h 963"/>
                <a:gd name="T36" fmla="*/ 4 w 1038"/>
                <a:gd name="T37" fmla="*/ 15 h 963"/>
                <a:gd name="T38" fmla="*/ 3 w 1038"/>
                <a:gd name="T39" fmla="*/ 14 h 963"/>
                <a:gd name="T40" fmla="*/ 1 w 1038"/>
                <a:gd name="T41" fmla="*/ 13 h 963"/>
                <a:gd name="T42" fmla="*/ 1 w 1038"/>
                <a:gd name="T43" fmla="*/ 12 h 963"/>
                <a:gd name="T44" fmla="*/ 1 w 1038"/>
                <a:gd name="T45" fmla="*/ 10 h 963"/>
                <a:gd name="T46" fmla="*/ 1 w 1038"/>
                <a:gd name="T47" fmla="*/ 9 h 963"/>
                <a:gd name="T48" fmla="*/ 1 w 1038"/>
                <a:gd name="T49" fmla="*/ 8 h 963"/>
                <a:gd name="T50" fmla="*/ 1 w 1038"/>
                <a:gd name="T51" fmla="*/ 7 h 963"/>
                <a:gd name="T52" fmla="*/ 1 w 1038"/>
                <a:gd name="T53" fmla="*/ 6 h 963"/>
                <a:gd name="T54" fmla="*/ 1 w 1038"/>
                <a:gd name="T55" fmla="*/ 4 h 963"/>
                <a:gd name="T56" fmla="*/ 2 w 1038"/>
                <a:gd name="T57" fmla="*/ 3 h 963"/>
                <a:gd name="T58" fmla="*/ 3 w 1038"/>
                <a:gd name="T59" fmla="*/ 2 h 963"/>
                <a:gd name="T60" fmla="*/ 2 w 1038"/>
                <a:gd name="T61" fmla="*/ 3 h 963"/>
                <a:gd name="T62" fmla="*/ 1 w 1038"/>
                <a:gd name="T63" fmla="*/ 4 h 963"/>
                <a:gd name="T64" fmla="*/ 1 w 1038"/>
                <a:gd name="T65" fmla="*/ 5 h 963"/>
                <a:gd name="T66" fmla="*/ 1 w 1038"/>
                <a:gd name="T67" fmla="*/ 6 h 963"/>
                <a:gd name="T68" fmla="*/ 1 w 1038"/>
                <a:gd name="T69" fmla="*/ 8 h 963"/>
                <a:gd name="T70" fmla="*/ 1 w 1038"/>
                <a:gd name="T71" fmla="*/ 10 h 963"/>
                <a:gd name="T72" fmla="*/ 1 w 1038"/>
                <a:gd name="T73" fmla="*/ 11 h 963"/>
                <a:gd name="T74" fmla="*/ 2 w 1038"/>
                <a:gd name="T75" fmla="*/ 13 h 963"/>
                <a:gd name="T76" fmla="*/ 3 w 1038"/>
                <a:gd name="T77" fmla="*/ 14 h 963"/>
                <a:gd name="T78" fmla="*/ 4 w 1038"/>
                <a:gd name="T79" fmla="*/ 14 h 963"/>
                <a:gd name="T80" fmla="*/ 6 w 1038"/>
                <a:gd name="T81" fmla="*/ 15 h 963"/>
                <a:gd name="T82" fmla="*/ 7 w 1038"/>
                <a:gd name="T83" fmla="*/ 15 h 963"/>
                <a:gd name="T84" fmla="*/ 8 w 1038"/>
                <a:gd name="T85" fmla="*/ 15 h 963"/>
                <a:gd name="T86" fmla="*/ 9 w 1038"/>
                <a:gd name="T87" fmla="*/ 15 h 963"/>
                <a:gd name="T88" fmla="*/ 10 w 1038"/>
                <a:gd name="T89" fmla="*/ 15 h 963"/>
                <a:gd name="T90" fmla="*/ 11 w 1038"/>
                <a:gd name="T91" fmla="*/ 14 h 963"/>
                <a:gd name="T92" fmla="*/ 12 w 1038"/>
                <a:gd name="T93" fmla="*/ 14 h 963"/>
                <a:gd name="T94" fmla="*/ 13 w 1038"/>
                <a:gd name="T95" fmla="*/ 13 h 963"/>
                <a:gd name="T96" fmla="*/ 14 w 1038"/>
                <a:gd name="T97" fmla="*/ 11 h 963"/>
                <a:gd name="T98" fmla="*/ 15 w 1038"/>
                <a:gd name="T99" fmla="*/ 10 h 963"/>
                <a:gd name="T100" fmla="*/ 15 w 1038"/>
                <a:gd name="T101" fmla="*/ 8 h 963"/>
                <a:gd name="T102" fmla="*/ 15 w 1038"/>
                <a:gd name="T103" fmla="*/ 7 h 963"/>
                <a:gd name="T104" fmla="*/ 15 w 1038"/>
                <a:gd name="T105" fmla="*/ 6 h 963"/>
                <a:gd name="T106" fmla="*/ 14 w 1038"/>
                <a:gd name="T107" fmla="*/ 5 h 963"/>
                <a:gd name="T108" fmla="*/ 14 w 1038"/>
                <a:gd name="T109" fmla="*/ 4 h 963"/>
                <a:gd name="T110" fmla="*/ 13 w 1038"/>
                <a:gd name="T111" fmla="*/ 3 h 963"/>
                <a:gd name="T112" fmla="*/ 12 w 1038"/>
                <a:gd name="T113" fmla="*/ 2 h 963"/>
                <a:gd name="T114" fmla="*/ 11 w 1038"/>
                <a:gd name="T115" fmla="*/ 1 h 963"/>
                <a:gd name="T116" fmla="*/ 10 w 1038"/>
                <a:gd name="T117" fmla="*/ 1 h 963"/>
                <a:gd name="T118" fmla="*/ 9 w 1038"/>
                <a:gd name="T119" fmla="*/ 1 h 963"/>
                <a:gd name="T120" fmla="*/ 7 w 1038"/>
                <a:gd name="T121" fmla="*/ 1 h 963"/>
                <a:gd name="T122" fmla="*/ 6 w 1038"/>
                <a:gd name="T123" fmla="*/ 1 h 963"/>
                <a:gd name="T124" fmla="*/ 5 w 1038"/>
                <a:gd name="T125" fmla="*/ 1 h 9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8"/>
                <a:gd name="T190" fmla="*/ 0 h 963"/>
                <a:gd name="T191" fmla="*/ 1038 w 1038"/>
                <a:gd name="T192" fmla="*/ 963 h 9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8" h="963">
                  <a:moveTo>
                    <a:pt x="359" y="26"/>
                  </a:moveTo>
                  <a:lnTo>
                    <a:pt x="359" y="26"/>
                  </a:lnTo>
                  <a:lnTo>
                    <a:pt x="363" y="24"/>
                  </a:lnTo>
                  <a:lnTo>
                    <a:pt x="369" y="22"/>
                  </a:lnTo>
                  <a:lnTo>
                    <a:pt x="378" y="21"/>
                  </a:lnTo>
                  <a:lnTo>
                    <a:pt x="382" y="19"/>
                  </a:lnTo>
                  <a:lnTo>
                    <a:pt x="388" y="17"/>
                  </a:lnTo>
                  <a:lnTo>
                    <a:pt x="395" y="17"/>
                  </a:lnTo>
                  <a:lnTo>
                    <a:pt x="403" y="15"/>
                  </a:lnTo>
                  <a:lnTo>
                    <a:pt x="408" y="13"/>
                  </a:lnTo>
                  <a:lnTo>
                    <a:pt x="418" y="13"/>
                  </a:lnTo>
                  <a:lnTo>
                    <a:pt x="426" y="11"/>
                  </a:lnTo>
                  <a:lnTo>
                    <a:pt x="435" y="11"/>
                  </a:lnTo>
                  <a:lnTo>
                    <a:pt x="445" y="7"/>
                  </a:lnTo>
                  <a:lnTo>
                    <a:pt x="454" y="7"/>
                  </a:lnTo>
                  <a:lnTo>
                    <a:pt x="464" y="5"/>
                  </a:lnTo>
                  <a:lnTo>
                    <a:pt x="473" y="3"/>
                  </a:lnTo>
                  <a:lnTo>
                    <a:pt x="485" y="3"/>
                  </a:lnTo>
                  <a:lnTo>
                    <a:pt x="494" y="2"/>
                  </a:lnTo>
                  <a:lnTo>
                    <a:pt x="507" y="2"/>
                  </a:lnTo>
                  <a:lnTo>
                    <a:pt x="519" y="2"/>
                  </a:lnTo>
                  <a:lnTo>
                    <a:pt x="528" y="2"/>
                  </a:lnTo>
                  <a:lnTo>
                    <a:pt x="542" y="0"/>
                  </a:lnTo>
                  <a:lnTo>
                    <a:pt x="553" y="0"/>
                  </a:lnTo>
                  <a:lnTo>
                    <a:pt x="566" y="2"/>
                  </a:lnTo>
                  <a:lnTo>
                    <a:pt x="578" y="2"/>
                  </a:lnTo>
                  <a:lnTo>
                    <a:pt x="591" y="2"/>
                  </a:lnTo>
                  <a:lnTo>
                    <a:pt x="604" y="2"/>
                  </a:lnTo>
                  <a:lnTo>
                    <a:pt x="619" y="3"/>
                  </a:lnTo>
                  <a:lnTo>
                    <a:pt x="631" y="3"/>
                  </a:lnTo>
                  <a:lnTo>
                    <a:pt x="644" y="7"/>
                  </a:lnTo>
                  <a:lnTo>
                    <a:pt x="658" y="7"/>
                  </a:lnTo>
                  <a:lnTo>
                    <a:pt x="671" y="11"/>
                  </a:lnTo>
                  <a:lnTo>
                    <a:pt x="684" y="13"/>
                  </a:lnTo>
                  <a:lnTo>
                    <a:pt x="697" y="17"/>
                  </a:lnTo>
                  <a:lnTo>
                    <a:pt x="711" y="21"/>
                  </a:lnTo>
                  <a:lnTo>
                    <a:pt x="726" y="24"/>
                  </a:lnTo>
                  <a:lnTo>
                    <a:pt x="737" y="28"/>
                  </a:lnTo>
                  <a:lnTo>
                    <a:pt x="751" y="32"/>
                  </a:lnTo>
                  <a:lnTo>
                    <a:pt x="764" y="38"/>
                  </a:lnTo>
                  <a:lnTo>
                    <a:pt x="779" y="43"/>
                  </a:lnTo>
                  <a:lnTo>
                    <a:pt x="792" y="49"/>
                  </a:lnTo>
                  <a:lnTo>
                    <a:pt x="804" y="57"/>
                  </a:lnTo>
                  <a:lnTo>
                    <a:pt x="817" y="64"/>
                  </a:lnTo>
                  <a:lnTo>
                    <a:pt x="831" y="72"/>
                  </a:lnTo>
                  <a:lnTo>
                    <a:pt x="842" y="79"/>
                  </a:lnTo>
                  <a:lnTo>
                    <a:pt x="855" y="87"/>
                  </a:lnTo>
                  <a:lnTo>
                    <a:pt x="867" y="95"/>
                  </a:lnTo>
                  <a:lnTo>
                    <a:pt x="880" y="106"/>
                  </a:lnTo>
                  <a:lnTo>
                    <a:pt x="889" y="116"/>
                  </a:lnTo>
                  <a:lnTo>
                    <a:pt x="901" y="127"/>
                  </a:lnTo>
                  <a:lnTo>
                    <a:pt x="912" y="138"/>
                  </a:lnTo>
                  <a:lnTo>
                    <a:pt x="924" y="152"/>
                  </a:lnTo>
                  <a:lnTo>
                    <a:pt x="933" y="165"/>
                  </a:lnTo>
                  <a:lnTo>
                    <a:pt x="945" y="176"/>
                  </a:lnTo>
                  <a:lnTo>
                    <a:pt x="954" y="192"/>
                  </a:lnTo>
                  <a:lnTo>
                    <a:pt x="964" y="207"/>
                  </a:lnTo>
                  <a:lnTo>
                    <a:pt x="971" y="222"/>
                  </a:lnTo>
                  <a:lnTo>
                    <a:pt x="981" y="239"/>
                  </a:lnTo>
                  <a:lnTo>
                    <a:pt x="988" y="256"/>
                  </a:lnTo>
                  <a:lnTo>
                    <a:pt x="998" y="275"/>
                  </a:lnTo>
                  <a:lnTo>
                    <a:pt x="1004" y="292"/>
                  </a:lnTo>
                  <a:lnTo>
                    <a:pt x="1009" y="311"/>
                  </a:lnTo>
                  <a:lnTo>
                    <a:pt x="1015" y="329"/>
                  </a:lnTo>
                  <a:lnTo>
                    <a:pt x="1021" y="348"/>
                  </a:lnTo>
                  <a:lnTo>
                    <a:pt x="1024" y="363"/>
                  </a:lnTo>
                  <a:lnTo>
                    <a:pt x="1026" y="382"/>
                  </a:lnTo>
                  <a:lnTo>
                    <a:pt x="1030" y="399"/>
                  </a:lnTo>
                  <a:lnTo>
                    <a:pt x="1034" y="416"/>
                  </a:lnTo>
                  <a:lnTo>
                    <a:pt x="1036" y="431"/>
                  </a:lnTo>
                  <a:lnTo>
                    <a:pt x="1036" y="450"/>
                  </a:lnTo>
                  <a:lnTo>
                    <a:pt x="1036" y="465"/>
                  </a:lnTo>
                  <a:lnTo>
                    <a:pt x="1038" y="483"/>
                  </a:lnTo>
                  <a:lnTo>
                    <a:pt x="1036" y="498"/>
                  </a:lnTo>
                  <a:lnTo>
                    <a:pt x="1036" y="515"/>
                  </a:lnTo>
                  <a:lnTo>
                    <a:pt x="1034" y="530"/>
                  </a:lnTo>
                  <a:lnTo>
                    <a:pt x="1032" y="547"/>
                  </a:lnTo>
                  <a:lnTo>
                    <a:pt x="1030" y="560"/>
                  </a:lnTo>
                  <a:lnTo>
                    <a:pt x="1026" y="576"/>
                  </a:lnTo>
                  <a:lnTo>
                    <a:pt x="1023" y="593"/>
                  </a:lnTo>
                  <a:lnTo>
                    <a:pt x="1019" y="608"/>
                  </a:lnTo>
                  <a:lnTo>
                    <a:pt x="1015" y="621"/>
                  </a:lnTo>
                  <a:lnTo>
                    <a:pt x="1009" y="636"/>
                  </a:lnTo>
                  <a:lnTo>
                    <a:pt x="1004" y="650"/>
                  </a:lnTo>
                  <a:lnTo>
                    <a:pt x="998" y="665"/>
                  </a:lnTo>
                  <a:lnTo>
                    <a:pt x="992" y="676"/>
                  </a:lnTo>
                  <a:lnTo>
                    <a:pt x="984" y="690"/>
                  </a:lnTo>
                  <a:lnTo>
                    <a:pt x="977" y="703"/>
                  </a:lnTo>
                  <a:lnTo>
                    <a:pt x="971" y="718"/>
                  </a:lnTo>
                  <a:lnTo>
                    <a:pt x="964" y="730"/>
                  </a:lnTo>
                  <a:lnTo>
                    <a:pt x="954" y="743"/>
                  </a:lnTo>
                  <a:lnTo>
                    <a:pt x="946" y="754"/>
                  </a:lnTo>
                  <a:lnTo>
                    <a:pt x="939" y="768"/>
                  </a:lnTo>
                  <a:lnTo>
                    <a:pt x="927" y="777"/>
                  </a:lnTo>
                  <a:lnTo>
                    <a:pt x="918" y="789"/>
                  </a:lnTo>
                  <a:lnTo>
                    <a:pt x="908" y="800"/>
                  </a:lnTo>
                  <a:lnTo>
                    <a:pt x="899" y="809"/>
                  </a:lnTo>
                  <a:lnTo>
                    <a:pt x="888" y="819"/>
                  </a:lnTo>
                  <a:lnTo>
                    <a:pt x="876" y="830"/>
                  </a:lnTo>
                  <a:lnTo>
                    <a:pt x="867" y="840"/>
                  </a:lnTo>
                  <a:lnTo>
                    <a:pt x="855" y="849"/>
                  </a:lnTo>
                  <a:lnTo>
                    <a:pt x="842" y="857"/>
                  </a:lnTo>
                  <a:lnTo>
                    <a:pt x="832" y="865"/>
                  </a:lnTo>
                  <a:lnTo>
                    <a:pt x="819" y="874"/>
                  </a:lnTo>
                  <a:lnTo>
                    <a:pt x="808" y="882"/>
                  </a:lnTo>
                  <a:lnTo>
                    <a:pt x="794" y="889"/>
                  </a:lnTo>
                  <a:lnTo>
                    <a:pt x="783" y="897"/>
                  </a:lnTo>
                  <a:lnTo>
                    <a:pt x="770" y="903"/>
                  </a:lnTo>
                  <a:lnTo>
                    <a:pt x="758" y="912"/>
                  </a:lnTo>
                  <a:lnTo>
                    <a:pt x="745" y="916"/>
                  </a:lnTo>
                  <a:lnTo>
                    <a:pt x="732" y="922"/>
                  </a:lnTo>
                  <a:lnTo>
                    <a:pt x="718" y="927"/>
                  </a:lnTo>
                  <a:lnTo>
                    <a:pt x="705" y="933"/>
                  </a:lnTo>
                  <a:lnTo>
                    <a:pt x="692" y="937"/>
                  </a:lnTo>
                  <a:lnTo>
                    <a:pt x="678" y="941"/>
                  </a:lnTo>
                  <a:lnTo>
                    <a:pt x="665" y="944"/>
                  </a:lnTo>
                  <a:lnTo>
                    <a:pt x="652" y="948"/>
                  </a:lnTo>
                  <a:lnTo>
                    <a:pt x="639" y="950"/>
                  </a:lnTo>
                  <a:lnTo>
                    <a:pt x="625" y="954"/>
                  </a:lnTo>
                  <a:lnTo>
                    <a:pt x="610" y="956"/>
                  </a:lnTo>
                  <a:lnTo>
                    <a:pt x="597" y="958"/>
                  </a:lnTo>
                  <a:lnTo>
                    <a:pt x="583" y="960"/>
                  </a:lnTo>
                  <a:lnTo>
                    <a:pt x="570" y="960"/>
                  </a:lnTo>
                  <a:lnTo>
                    <a:pt x="557" y="960"/>
                  </a:lnTo>
                  <a:lnTo>
                    <a:pt x="543" y="962"/>
                  </a:lnTo>
                  <a:lnTo>
                    <a:pt x="542" y="962"/>
                  </a:lnTo>
                  <a:lnTo>
                    <a:pt x="538" y="962"/>
                  </a:lnTo>
                  <a:lnTo>
                    <a:pt x="532" y="962"/>
                  </a:lnTo>
                  <a:lnTo>
                    <a:pt x="524" y="962"/>
                  </a:lnTo>
                  <a:lnTo>
                    <a:pt x="513" y="962"/>
                  </a:lnTo>
                  <a:lnTo>
                    <a:pt x="502" y="962"/>
                  </a:lnTo>
                  <a:lnTo>
                    <a:pt x="494" y="962"/>
                  </a:lnTo>
                  <a:lnTo>
                    <a:pt x="488" y="962"/>
                  </a:lnTo>
                  <a:lnTo>
                    <a:pt x="481" y="962"/>
                  </a:lnTo>
                  <a:lnTo>
                    <a:pt x="473" y="963"/>
                  </a:lnTo>
                  <a:lnTo>
                    <a:pt x="464" y="962"/>
                  </a:lnTo>
                  <a:lnTo>
                    <a:pt x="456" y="960"/>
                  </a:lnTo>
                  <a:lnTo>
                    <a:pt x="446" y="960"/>
                  </a:lnTo>
                  <a:lnTo>
                    <a:pt x="437" y="960"/>
                  </a:lnTo>
                  <a:lnTo>
                    <a:pt x="427" y="958"/>
                  </a:lnTo>
                  <a:lnTo>
                    <a:pt x="418" y="956"/>
                  </a:lnTo>
                  <a:lnTo>
                    <a:pt x="408" y="956"/>
                  </a:lnTo>
                  <a:lnTo>
                    <a:pt x="399" y="956"/>
                  </a:lnTo>
                  <a:lnTo>
                    <a:pt x="388" y="954"/>
                  </a:lnTo>
                  <a:lnTo>
                    <a:pt x="378" y="950"/>
                  </a:lnTo>
                  <a:lnTo>
                    <a:pt x="367" y="948"/>
                  </a:lnTo>
                  <a:lnTo>
                    <a:pt x="355" y="946"/>
                  </a:lnTo>
                  <a:lnTo>
                    <a:pt x="344" y="944"/>
                  </a:lnTo>
                  <a:lnTo>
                    <a:pt x="334" y="941"/>
                  </a:lnTo>
                  <a:lnTo>
                    <a:pt x="323" y="937"/>
                  </a:lnTo>
                  <a:lnTo>
                    <a:pt x="313" y="935"/>
                  </a:lnTo>
                  <a:lnTo>
                    <a:pt x="300" y="931"/>
                  </a:lnTo>
                  <a:lnTo>
                    <a:pt x="289" y="927"/>
                  </a:lnTo>
                  <a:lnTo>
                    <a:pt x="275" y="922"/>
                  </a:lnTo>
                  <a:lnTo>
                    <a:pt x="266" y="918"/>
                  </a:lnTo>
                  <a:lnTo>
                    <a:pt x="253" y="912"/>
                  </a:lnTo>
                  <a:lnTo>
                    <a:pt x="241" y="906"/>
                  </a:lnTo>
                  <a:lnTo>
                    <a:pt x="230" y="901"/>
                  </a:lnTo>
                  <a:lnTo>
                    <a:pt x="218" y="895"/>
                  </a:lnTo>
                  <a:lnTo>
                    <a:pt x="207" y="887"/>
                  </a:lnTo>
                  <a:lnTo>
                    <a:pt x="196" y="880"/>
                  </a:lnTo>
                  <a:lnTo>
                    <a:pt x="184" y="872"/>
                  </a:lnTo>
                  <a:lnTo>
                    <a:pt x="175" y="865"/>
                  </a:lnTo>
                  <a:lnTo>
                    <a:pt x="163" y="855"/>
                  </a:lnTo>
                  <a:lnTo>
                    <a:pt x="154" y="847"/>
                  </a:lnTo>
                  <a:lnTo>
                    <a:pt x="142" y="838"/>
                  </a:lnTo>
                  <a:lnTo>
                    <a:pt x="133" y="830"/>
                  </a:lnTo>
                  <a:lnTo>
                    <a:pt x="121" y="817"/>
                  </a:lnTo>
                  <a:lnTo>
                    <a:pt x="112" y="808"/>
                  </a:lnTo>
                  <a:lnTo>
                    <a:pt x="102" y="796"/>
                  </a:lnTo>
                  <a:lnTo>
                    <a:pt x="93" y="785"/>
                  </a:lnTo>
                  <a:lnTo>
                    <a:pt x="83" y="771"/>
                  </a:lnTo>
                  <a:lnTo>
                    <a:pt x="76" y="758"/>
                  </a:lnTo>
                  <a:lnTo>
                    <a:pt x="68" y="745"/>
                  </a:lnTo>
                  <a:lnTo>
                    <a:pt x="61" y="732"/>
                  </a:lnTo>
                  <a:lnTo>
                    <a:pt x="53" y="716"/>
                  </a:lnTo>
                  <a:lnTo>
                    <a:pt x="45" y="701"/>
                  </a:lnTo>
                  <a:lnTo>
                    <a:pt x="38" y="684"/>
                  </a:lnTo>
                  <a:lnTo>
                    <a:pt x="32" y="669"/>
                  </a:lnTo>
                  <a:lnTo>
                    <a:pt x="24" y="652"/>
                  </a:lnTo>
                  <a:lnTo>
                    <a:pt x="21" y="633"/>
                  </a:lnTo>
                  <a:lnTo>
                    <a:pt x="15" y="614"/>
                  </a:lnTo>
                  <a:lnTo>
                    <a:pt x="11" y="597"/>
                  </a:lnTo>
                  <a:lnTo>
                    <a:pt x="9" y="595"/>
                  </a:lnTo>
                  <a:lnTo>
                    <a:pt x="9" y="593"/>
                  </a:lnTo>
                  <a:lnTo>
                    <a:pt x="9" y="589"/>
                  </a:lnTo>
                  <a:lnTo>
                    <a:pt x="7" y="581"/>
                  </a:lnTo>
                  <a:lnTo>
                    <a:pt x="5" y="574"/>
                  </a:lnTo>
                  <a:lnTo>
                    <a:pt x="5" y="566"/>
                  </a:lnTo>
                  <a:lnTo>
                    <a:pt x="2" y="555"/>
                  </a:lnTo>
                  <a:lnTo>
                    <a:pt x="2" y="545"/>
                  </a:lnTo>
                  <a:lnTo>
                    <a:pt x="2" y="538"/>
                  </a:lnTo>
                  <a:lnTo>
                    <a:pt x="2" y="532"/>
                  </a:lnTo>
                  <a:lnTo>
                    <a:pt x="0" y="526"/>
                  </a:lnTo>
                  <a:lnTo>
                    <a:pt x="0" y="519"/>
                  </a:lnTo>
                  <a:lnTo>
                    <a:pt x="0" y="511"/>
                  </a:lnTo>
                  <a:lnTo>
                    <a:pt x="0" y="503"/>
                  </a:lnTo>
                  <a:lnTo>
                    <a:pt x="0" y="496"/>
                  </a:lnTo>
                  <a:lnTo>
                    <a:pt x="2" y="488"/>
                  </a:lnTo>
                  <a:lnTo>
                    <a:pt x="2" y="479"/>
                  </a:lnTo>
                  <a:lnTo>
                    <a:pt x="2" y="471"/>
                  </a:lnTo>
                  <a:lnTo>
                    <a:pt x="2" y="463"/>
                  </a:lnTo>
                  <a:lnTo>
                    <a:pt x="2" y="454"/>
                  </a:lnTo>
                  <a:lnTo>
                    <a:pt x="2" y="444"/>
                  </a:lnTo>
                  <a:lnTo>
                    <a:pt x="5" y="437"/>
                  </a:lnTo>
                  <a:lnTo>
                    <a:pt x="5" y="427"/>
                  </a:lnTo>
                  <a:lnTo>
                    <a:pt x="9" y="420"/>
                  </a:lnTo>
                  <a:lnTo>
                    <a:pt x="9" y="408"/>
                  </a:lnTo>
                  <a:lnTo>
                    <a:pt x="11" y="399"/>
                  </a:lnTo>
                  <a:lnTo>
                    <a:pt x="11" y="387"/>
                  </a:lnTo>
                  <a:lnTo>
                    <a:pt x="15" y="378"/>
                  </a:lnTo>
                  <a:lnTo>
                    <a:pt x="17" y="368"/>
                  </a:lnTo>
                  <a:lnTo>
                    <a:pt x="21" y="357"/>
                  </a:lnTo>
                  <a:lnTo>
                    <a:pt x="24" y="348"/>
                  </a:lnTo>
                  <a:lnTo>
                    <a:pt x="26" y="336"/>
                  </a:lnTo>
                  <a:lnTo>
                    <a:pt x="30" y="325"/>
                  </a:lnTo>
                  <a:lnTo>
                    <a:pt x="34" y="315"/>
                  </a:lnTo>
                  <a:lnTo>
                    <a:pt x="38" y="304"/>
                  </a:lnTo>
                  <a:lnTo>
                    <a:pt x="43" y="292"/>
                  </a:lnTo>
                  <a:lnTo>
                    <a:pt x="47" y="281"/>
                  </a:lnTo>
                  <a:lnTo>
                    <a:pt x="53" y="271"/>
                  </a:lnTo>
                  <a:lnTo>
                    <a:pt x="59" y="260"/>
                  </a:lnTo>
                  <a:lnTo>
                    <a:pt x="66" y="249"/>
                  </a:lnTo>
                  <a:lnTo>
                    <a:pt x="72" y="237"/>
                  </a:lnTo>
                  <a:lnTo>
                    <a:pt x="80" y="226"/>
                  </a:lnTo>
                  <a:lnTo>
                    <a:pt x="87" y="214"/>
                  </a:lnTo>
                  <a:lnTo>
                    <a:pt x="93" y="205"/>
                  </a:lnTo>
                  <a:lnTo>
                    <a:pt x="100" y="194"/>
                  </a:lnTo>
                  <a:lnTo>
                    <a:pt x="110" y="180"/>
                  </a:lnTo>
                  <a:lnTo>
                    <a:pt x="118" y="171"/>
                  </a:lnTo>
                  <a:lnTo>
                    <a:pt x="129" y="159"/>
                  </a:lnTo>
                  <a:lnTo>
                    <a:pt x="139" y="148"/>
                  </a:lnTo>
                  <a:lnTo>
                    <a:pt x="148" y="137"/>
                  </a:lnTo>
                  <a:lnTo>
                    <a:pt x="159" y="127"/>
                  </a:lnTo>
                  <a:lnTo>
                    <a:pt x="171" y="116"/>
                  </a:lnTo>
                  <a:lnTo>
                    <a:pt x="180" y="104"/>
                  </a:lnTo>
                  <a:lnTo>
                    <a:pt x="194" y="95"/>
                  </a:lnTo>
                  <a:lnTo>
                    <a:pt x="207" y="83"/>
                  </a:lnTo>
                  <a:lnTo>
                    <a:pt x="222" y="74"/>
                  </a:lnTo>
                  <a:lnTo>
                    <a:pt x="235" y="116"/>
                  </a:lnTo>
                  <a:lnTo>
                    <a:pt x="232" y="118"/>
                  </a:lnTo>
                  <a:lnTo>
                    <a:pt x="224" y="121"/>
                  </a:lnTo>
                  <a:lnTo>
                    <a:pt x="218" y="125"/>
                  </a:lnTo>
                  <a:lnTo>
                    <a:pt x="215" y="129"/>
                  </a:lnTo>
                  <a:lnTo>
                    <a:pt x="207" y="137"/>
                  </a:lnTo>
                  <a:lnTo>
                    <a:pt x="199" y="142"/>
                  </a:lnTo>
                  <a:lnTo>
                    <a:pt x="190" y="150"/>
                  </a:lnTo>
                  <a:lnTo>
                    <a:pt x="182" y="157"/>
                  </a:lnTo>
                  <a:lnTo>
                    <a:pt x="175" y="167"/>
                  </a:lnTo>
                  <a:lnTo>
                    <a:pt x="165" y="178"/>
                  </a:lnTo>
                  <a:lnTo>
                    <a:pt x="156" y="190"/>
                  </a:lnTo>
                  <a:lnTo>
                    <a:pt x="146" y="201"/>
                  </a:lnTo>
                  <a:lnTo>
                    <a:pt x="140" y="207"/>
                  </a:lnTo>
                  <a:lnTo>
                    <a:pt x="137" y="214"/>
                  </a:lnTo>
                  <a:lnTo>
                    <a:pt x="131" y="220"/>
                  </a:lnTo>
                  <a:lnTo>
                    <a:pt x="127" y="230"/>
                  </a:lnTo>
                  <a:lnTo>
                    <a:pt x="121" y="237"/>
                  </a:lnTo>
                  <a:lnTo>
                    <a:pt x="118" y="243"/>
                  </a:lnTo>
                  <a:lnTo>
                    <a:pt x="112" y="251"/>
                  </a:lnTo>
                  <a:lnTo>
                    <a:pt x="108" y="260"/>
                  </a:lnTo>
                  <a:lnTo>
                    <a:pt x="102" y="268"/>
                  </a:lnTo>
                  <a:lnTo>
                    <a:pt x="99" y="277"/>
                  </a:lnTo>
                  <a:lnTo>
                    <a:pt x="95" y="285"/>
                  </a:lnTo>
                  <a:lnTo>
                    <a:pt x="91" y="294"/>
                  </a:lnTo>
                  <a:lnTo>
                    <a:pt x="87" y="302"/>
                  </a:lnTo>
                  <a:lnTo>
                    <a:pt x="81" y="311"/>
                  </a:lnTo>
                  <a:lnTo>
                    <a:pt x="78" y="323"/>
                  </a:lnTo>
                  <a:lnTo>
                    <a:pt x="74" y="334"/>
                  </a:lnTo>
                  <a:lnTo>
                    <a:pt x="72" y="344"/>
                  </a:lnTo>
                  <a:lnTo>
                    <a:pt x="68" y="353"/>
                  </a:lnTo>
                  <a:lnTo>
                    <a:pt x="64" y="365"/>
                  </a:lnTo>
                  <a:lnTo>
                    <a:pt x="62" y="376"/>
                  </a:lnTo>
                  <a:lnTo>
                    <a:pt x="59" y="387"/>
                  </a:lnTo>
                  <a:lnTo>
                    <a:pt x="57" y="397"/>
                  </a:lnTo>
                  <a:lnTo>
                    <a:pt x="55" y="410"/>
                  </a:lnTo>
                  <a:lnTo>
                    <a:pt x="53" y="422"/>
                  </a:lnTo>
                  <a:lnTo>
                    <a:pt x="51" y="435"/>
                  </a:lnTo>
                  <a:lnTo>
                    <a:pt x="49" y="446"/>
                  </a:lnTo>
                  <a:lnTo>
                    <a:pt x="49" y="460"/>
                  </a:lnTo>
                  <a:lnTo>
                    <a:pt x="49" y="473"/>
                  </a:lnTo>
                  <a:lnTo>
                    <a:pt x="47" y="486"/>
                  </a:lnTo>
                  <a:lnTo>
                    <a:pt x="45" y="500"/>
                  </a:lnTo>
                  <a:lnTo>
                    <a:pt x="45" y="513"/>
                  </a:lnTo>
                  <a:lnTo>
                    <a:pt x="47" y="528"/>
                  </a:lnTo>
                  <a:lnTo>
                    <a:pt x="47" y="541"/>
                  </a:lnTo>
                  <a:lnTo>
                    <a:pt x="49" y="557"/>
                  </a:lnTo>
                  <a:lnTo>
                    <a:pt x="49" y="572"/>
                  </a:lnTo>
                  <a:lnTo>
                    <a:pt x="53" y="589"/>
                  </a:lnTo>
                  <a:lnTo>
                    <a:pt x="55" y="602"/>
                  </a:lnTo>
                  <a:lnTo>
                    <a:pt x="57" y="617"/>
                  </a:lnTo>
                  <a:lnTo>
                    <a:pt x="61" y="631"/>
                  </a:lnTo>
                  <a:lnTo>
                    <a:pt x="64" y="646"/>
                  </a:lnTo>
                  <a:lnTo>
                    <a:pt x="68" y="657"/>
                  </a:lnTo>
                  <a:lnTo>
                    <a:pt x="74" y="671"/>
                  </a:lnTo>
                  <a:lnTo>
                    <a:pt x="78" y="682"/>
                  </a:lnTo>
                  <a:lnTo>
                    <a:pt x="85" y="695"/>
                  </a:lnTo>
                  <a:lnTo>
                    <a:pt x="89" y="707"/>
                  </a:lnTo>
                  <a:lnTo>
                    <a:pt x="97" y="718"/>
                  </a:lnTo>
                  <a:lnTo>
                    <a:pt x="104" y="730"/>
                  </a:lnTo>
                  <a:lnTo>
                    <a:pt x="112" y="739"/>
                  </a:lnTo>
                  <a:lnTo>
                    <a:pt x="118" y="749"/>
                  </a:lnTo>
                  <a:lnTo>
                    <a:pt x="127" y="760"/>
                  </a:lnTo>
                  <a:lnTo>
                    <a:pt x="137" y="770"/>
                  </a:lnTo>
                  <a:lnTo>
                    <a:pt x="146" y="781"/>
                  </a:lnTo>
                  <a:lnTo>
                    <a:pt x="154" y="789"/>
                  </a:lnTo>
                  <a:lnTo>
                    <a:pt x="161" y="796"/>
                  </a:lnTo>
                  <a:lnTo>
                    <a:pt x="171" y="804"/>
                  </a:lnTo>
                  <a:lnTo>
                    <a:pt x="180" y="811"/>
                  </a:lnTo>
                  <a:lnTo>
                    <a:pt x="190" y="819"/>
                  </a:lnTo>
                  <a:lnTo>
                    <a:pt x="199" y="827"/>
                  </a:lnTo>
                  <a:lnTo>
                    <a:pt x="211" y="834"/>
                  </a:lnTo>
                  <a:lnTo>
                    <a:pt x="222" y="842"/>
                  </a:lnTo>
                  <a:lnTo>
                    <a:pt x="232" y="847"/>
                  </a:lnTo>
                  <a:lnTo>
                    <a:pt x="243" y="853"/>
                  </a:lnTo>
                  <a:lnTo>
                    <a:pt x="253" y="859"/>
                  </a:lnTo>
                  <a:lnTo>
                    <a:pt x="264" y="865"/>
                  </a:lnTo>
                  <a:lnTo>
                    <a:pt x="275" y="870"/>
                  </a:lnTo>
                  <a:lnTo>
                    <a:pt x="287" y="874"/>
                  </a:lnTo>
                  <a:lnTo>
                    <a:pt x="296" y="880"/>
                  </a:lnTo>
                  <a:lnTo>
                    <a:pt x="310" y="886"/>
                  </a:lnTo>
                  <a:lnTo>
                    <a:pt x="319" y="889"/>
                  </a:lnTo>
                  <a:lnTo>
                    <a:pt x="331" y="893"/>
                  </a:lnTo>
                  <a:lnTo>
                    <a:pt x="340" y="897"/>
                  </a:lnTo>
                  <a:lnTo>
                    <a:pt x="351" y="901"/>
                  </a:lnTo>
                  <a:lnTo>
                    <a:pt x="363" y="903"/>
                  </a:lnTo>
                  <a:lnTo>
                    <a:pt x="372" y="906"/>
                  </a:lnTo>
                  <a:lnTo>
                    <a:pt x="384" y="908"/>
                  </a:lnTo>
                  <a:lnTo>
                    <a:pt x="393" y="912"/>
                  </a:lnTo>
                  <a:lnTo>
                    <a:pt x="403" y="914"/>
                  </a:lnTo>
                  <a:lnTo>
                    <a:pt x="412" y="916"/>
                  </a:lnTo>
                  <a:lnTo>
                    <a:pt x="422" y="918"/>
                  </a:lnTo>
                  <a:lnTo>
                    <a:pt x="433" y="922"/>
                  </a:lnTo>
                  <a:lnTo>
                    <a:pt x="443" y="922"/>
                  </a:lnTo>
                  <a:lnTo>
                    <a:pt x="452" y="925"/>
                  </a:lnTo>
                  <a:lnTo>
                    <a:pt x="462" y="925"/>
                  </a:lnTo>
                  <a:lnTo>
                    <a:pt x="471" y="927"/>
                  </a:lnTo>
                  <a:lnTo>
                    <a:pt x="479" y="927"/>
                  </a:lnTo>
                  <a:lnTo>
                    <a:pt x="486" y="929"/>
                  </a:lnTo>
                  <a:lnTo>
                    <a:pt x="494" y="931"/>
                  </a:lnTo>
                  <a:lnTo>
                    <a:pt x="502" y="931"/>
                  </a:lnTo>
                  <a:lnTo>
                    <a:pt x="509" y="931"/>
                  </a:lnTo>
                  <a:lnTo>
                    <a:pt x="517" y="933"/>
                  </a:lnTo>
                  <a:lnTo>
                    <a:pt x="523" y="933"/>
                  </a:lnTo>
                  <a:lnTo>
                    <a:pt x="528" y="935"/>
                  </a:lnTo>
                  <a:lnTo>
                    <a:pt x="540" y="933"/>
                  </a:lnTo>
                  <a:lnTo>
                    <a:pt x="549" y="933"/>
                  </a:lnTo>
                  <a:lnTo>
                    <a:pt x="557" y="933"/>
                  </a:lnTo>
                  <a:lnTo>
                    <a:pt x="562" y="933"/>
                  </a:lnTo>
                  <a:lnTo>
                    <a:pt x="562" y="931"/>
                  </a:lnTo>
                  <a:lnTo>
                    <a:pt x="566" y="931"/>
                  </a:lnTo>
                  <a:lnTo>
                    <a:pt x="570" y="931"/>
                  </a:lnTo>
                  <a:lnTo>
                    <a:pt x="576" y="931"/>
                  </a:lnTo>
                  <a:lnTo>
                    <a:pt x="583" y="927"/>
                  </a:lnTo>
                  <a:lnTo>
                    <a:pt x="593" y="925"/>
                  </a:lnTo>
                  <a:lnTo>
                    <a:pt x="604" y="924"/>
                  </a:lnTo>
                  <a:lnTo>
                    <a:pt x="616" y="922"/>
                  </a:lnTo>
                  <a:lnTo>
                    <a:pt x="623" y="920"/>
                  </a:lnTo>
                  <a:lnTo>
                    <a:pt x="629" y="918"/>
                  </a:lnTo>
                  <a:lnTo>
                    <a:pt x="635" y="916"/>
                  </a:lnTo>
                  <a:lnTo>
                    <a:pt x="644" y="914"/>
                  </a:lnTo>
                  <a:lnTo>
                    <a:pt x="650" y="910"/>
                  </a:lnTo>
                  <a:lnTo>
                    <a:pt x="658" y="908"/>
                  </a:lnTo>
                  <a:lnTo>
                    <a:pt x="667" y="906"/>
                  </a:lnTo>
                  <a:lnTo>
                    <a:pt x="677" y="903"/>
                  </a:lnTo>
                  <a:lnTo>
                    <a:pt x="682" y="901"/>
                  </a:lnTo>
                  <a:lnTo>
                    <a:pt x="692" y="897"/>
                  </a:lnTo>
                  <a:lnTo>
                    <a:pt x="699" y="893"/>
                  </a:lnTo>
                  <a:lnTo>
                    <a:pt x="709" y="889"/>
                  </a:lnTo>
                  <a:lnTo>
                    <a:pt x="716" y="884"/>
                  </a:lnTo>
                  <a:lnTo>
                    <a:pt x="726" y="880"/>
                  </a:lnTo>
                  <a:lnTo>
                    <a:pt x="735" y="874"/>
                  </a:lnTo>
                  <a:lnTo>
                    <a:pt x="745" y="870"/>
                  </a:lnTo>
                  <a:lnTo>
                    <a:pt x="754" y="865"/>
                  </a:lnTo>
                  <a:lnTo>
                    <a:pt x="764" y="859"/>
                  </a:lnTo>
                  <a:lnTo>
                    <a:pt x="772" y="853"/>
                  </a:lnTo>
                  <a:lnTo>
                    <a:pt x="781" y="846"/>
                  </a:lnTo>
                  <a:lnTo>
                    <a:pt x="789" y="840"/>
                  </a:lnTo>
                  <a:lnTo>
                    <a:pt x="800" y="832"/>
                  </a:lnTo>
                  <a:lnTo>
                    <a:pt x="808" y="825"/>
                  </a:lnTo>
                  <a:lnTo>
                    <a:pt x="819" y="819"/>
                  </a:lnTo>
                  <a:lnTo>
                    <a:pt x="827" y="811"/>
                  </a:lnTo>
                  <a:lnTo>
                    <a:pt x="836" y="802"/>
                  </a:lnTo>
                  <a:lnTo>
                    <a:pt x="844" y="794"/>
                  </a:lnTo>
                  <a:lnTo>
                    <a:pt x="853" y="787"/>
                  </a:lnTo>
                  <a:lnTo>
                    <a:pt x="861" y="777"/>
                  </a:lnTo>
                  <a:lnTo>
                    <a:pt x="870" y="768"/>
                  </a:lnTo>
                  <a:lnTo>
                    <a:pt x="880" y="756"/>
                  </a:lnTo>
                  <a:lnTo>
                    <a:pt x="889" y="747"/>
                  </a:lnTo>
                  <a:lnTo>
                    <a:pt x="895" y="735"/>
                  </a:lnTo>
                  <a:lnTo>
                    <a:pt x="905" y="724"/>
                  </a:lnTo>
                  <a:lnTo>
                    <a:pt x="910" y="713"/>
                  </a:lnTo>
                  <a:lnTo>
                    <a:pt x="920" y="701"/>
                  </a:lnTo>
                  <a:lnTo>
                    <a:pt x="927" y="688"/>
                  </a:lnTo>
                  <a:lnTo>
                    <a:pt x="933" y="675"/>
                  </a:lnTo>
                  <a:lnTo>
                    <a:pt x="941" y="661"/>
                  </a:lnTo>
                  <a:lnTo>
                    <a:pt x="948" y="648"/>
                  </a:lnTo>
                  <a:lnTo>
                    <a:pt x="954" y="633"/>
                  </a:lnTo>
                  <a:lnTo>
                    <a:pt x="960" y="617"/>
                  </a:lnTo>
                  <a:lnTo>
                    <a:pt x="965" y="602"/>
                  </a:lnTo>
                  <a:lnTo>
                    <a:pt x="971" y="587"/>
                  </a:lnTo>
                  <a:lnTo>
                    <a:pt x="977" y="570"/>
                  </a:lnTo>
                  <a:lnTo>
                    <a:pt x="981" y="555"/>
                  </a:lnTo>
                  <a:lnTo>
                    <a:pt x="986" y="536"/>
                  </a:lnTo>
                  <a:lnTo>
                    <a:pt x="990" y="519"/>
                  </a:lnTo>
                  <a:lnTo>
                    <a:pt x="990" y="517"/>
                  </a:lnTo>
                  <a:lnTo>
                    <a:pt x="990" y="509"/>
                  </a:lnTo>
                  <a:lnTo>
                    <a:pt x="990" y="503"/>
                  </a:lnTo>
                  <a:lnTo>
                    <a:pt x="990" y="498"/>
                  </a:lnTo>
                  <a:lnTo>
                    <a:pt x="990" y="488"/>
                  </a:lnTo>
                  <a:lnTo>
                    <a:pt x="990" y="483"/>
                  </a:lnTo>
                  <a:lnTo>
                    <a:pt x="988" y="471"/>
                  </a:lnTo>
                  <a:lnTo>
                    <a:pt x="988" y="462"/>
                  </a:lnTo>
                  <a:lnTo>
                    <a:pt x="986" y="450"/>
                  </a:lnTo>
                  <a:lnTo>
                    <a:pt x="986" y="439"/>
                  </a:lnTo>
                  <a:lnTo>
                    <a:pt x="984" y="425"/>
                  </a:lnTo>
                  <a:lnTo>
                    <a:pt x="983" y="414"/>
                  </a:lnTo>
                  <a:lnTo>
                    <a:pt x="983" y="406"/>
                  </a:lnTo>
                  <a:lnTo>
                    <a:pt x="981" y="401"/>
                  </a:lnTo>
                  <a:lnTo>
                    <a:pt x="979" y="393"/>
                  </a:lnTo>
                  <a:lnTo>
                    <a:pt x="979" y="387"/>
                  </a:lnTo>
                  <a:lnTo>
                    <a:pt x="977" y="378"/>
                  </a:lnTo>
                  <a:lnTo>
                    <a:pt x="975" y="372"/>
                  </a:lnTo>
                  <a:lnTo>
                    <a:pt x="973" y="363"/>
                  </a:lnTo>
                  <a:lnTo>
                    <a:pt x="971" y="357"/>
                  </a:lnTo>
                  <a:lnTo>
                    <a:pt x="969" y="348"/>
                  </a:lnTo>
                  <a:lnTo>
                    <a:pt x="967" y="340"/>
                  </a:lnTo>
                  <a:lnTo>
                    <a:pt x="964" y="332"/>
                  </a:lnTo>
                  <a:lnTo>
                    <a:pt x="964" y="325"/>
                  </a:lnTo>
                  <a:lnTo>
                    <a:pt x="960" y="317"/>
                  </a:lnTo>
                  <a:lnTo>
                    <a:pt x="958" y="310"/>
                  </a:lnTo>
                  <a:lnTo>
                    <a:pt x="954" y="300"/>
                  </a:lnTo>
                  <a:lnTo>
                    <a:pt x="952" y="292"/>
                  </a:lnTo>
                  <a:lnTo>
                    <a:pt x="948" y="285"/>
                  </a:lnTo>
                  <a:lnTo>
                    <a:pt x="945" y="277"/>
                  </a:lnTo>
                  <a:lnTo>
                    <a:pt x="941" y="268"/>
                  </a:lnTo>
                  <a:lnTo>
                    <a:pt x="937" y="262"/>
                  </a:lnTo>
                  <a:lnTo>
                    <a:pt x="933" y="252"/>
                  </a:lnTo>
                  <a:lnTo>
                    <a:pt x="927" y="245"/>
                  </a:lnTo>
                  <a:lnTo>
                    <a:pt x="924" y="235"/>
                  </a:lnTo>
                  <a:lnTo>
                    <a:pt x="920" y="228"/>
                  </a:lnTo>
                  <a:lnTo>
                    <a:pt x="914" y="220"/>
                  </a:lnTo>
                  <a:lnTo>
                    <a:pt x="908" y="211"/>
                  </a:lnTo>
                  <a:lnTo>
                    <a:pt x="903" y="203"/>
                  </a:lnTo>
                  <a:lnTo>
                    <a:pt x="899" y="195"/>
                  </a:lnTo>
                  <a:lnTo>
                    <a:pt x="891" y="188"/>
                  </a:lnTo>
                  <a:lnTo>
                    <a:pt x="886" y="180"/>
                  </a:lnTo>
                  <a:lnTo>
                    <a:pt x="880" y="171"/>
                  </a:lnTo>
                  <a:lnTo>
                    <a:pt x="872" y="165"/>
                  </a:lnTo>
                  <a:lnTo>
                    <a:pt x="867" y="156"/>
                  </a:lnTo>
                  <a:lnTo>
                    <a:pt x="859" y="148"/>
                  </a:lnTo>
                  <a:lnTo>
                    <a:pt x="851" y="140"/>
                  </a:lnTo>
                  <a:lnTo>
                    <a:pt x="846" y="133"/>
                  </a:lnTo>
                  <a:lnTo>
                    <a:pt x="836" y="125"/>
                  </a:lnTo>
                  <a:lnTo>
                    <a:pt x="829" y="118"/>
                  </a:lnTo>
                  <a:lnTo>
                    <a:pt x="819" y="112"/>
                  </a:lnTo>
                  <a:lnTo>
                    <a:pt x="811" y="104"/>
                  </a:lnTo>
                  <a:lnTo>
                    <a:pt x="802" y="97"/>
                  </a:lnTo>
                  <a:lnTo>
                    <a:pt x="794" y="93"/>
                  </a:lnTo>
                  <a:lnTo>
                    <a:pt x="785" y="85"/>
                  </a:lnTo>
                  <a:lnTo>
                    <a:pt x="775" y="81"/>
                  </a:lnTo>
                  <a:lnTo>
                    <a:pt x="766" y="76"/>
                  </a:lnTo>
                  <a:lnTo>
                    <a:pt x="756" y="70"/>
                  </a:lnTo>
                  <a:lnTo>
                    <a:pt x="747" y="66"/>
                  </a:lnTo>
                  <a:lnTo>
                    <a:pt x="737" y="64"/>
                  </a:lnTo>
                  <a:lnTo>
                    <a:pt x="728" y="59"/>
                  </a:lnTo>
                  <a:lnTo>
                    <a:pt x="718" y="55"/>
                  </a:lnTo>
                  <a:lnTo>
                    <a:pt x="709" y="53"/>
                  </a:lnTo>
                  <a:lnTo>
                    <a:pt x="699" y="51"/>
                  </a:lnTo>
                  <a:lnTo>
                    <a:pt x="688" y="47"/>
                  </a:lnTo>
                  <a:lnTo>
                    <a:pt x="678" y="45"/>
                  </a:lnTo>
                  <a:lnTo>
                    <a:pt x="669" y="41"/>
                  </a:lnTo>
                  <a:lnTo>
                    <a:pt x="659" y="41"/>
                  </a:lnTo>
                  <a:lnTo>
                    <a:pt x="648" y="38"/>
                  </a:lnTo>
                  <a:lnTo>
                    <a:pt x="639" y="38"/>
                  </a:lnTo>
                  <a:lnTo>
                    <a:pt x="629" y="36"/>
                  </a:lnTo>
                  <a:lnTo>
                    <a:pt x="619" y="36"/>
                  </a:lnTo>
                  <a:lnTo>
                    <a:pt x="610" y="34"/>
                  </a:lnTo>
                  <a:lnTo>
                    <a:pt x="600" y="32"/>
                  </a:lnTo>
                  <a:lnTo>
                    <a:pt x="591" y="32"/>
                  </a:lnTo>
                  <a:lnTo>
                    <a:pt x="581" y="32"/>
                  </a:lnTo>
                  <a:lnTo>
                    <a:pt x="570" y="32"/>
                  </a:lnTo>
                  <a:lnTo>
                    <a:pt x="562" y="32"/>
                  </a:lnTo>
                  <a:lnTo>
                    <a:pt x="553" y="32"/>
                  </a:lnTo>
                  <a:lnTo>
                    <a:pt x="543" y="32"/>
                  </a:lnTo>
                  <a:lnTo>
                    <a:pt x="534" y="32"/>
                  </a:lnTo>
                  <a:lnTo>
                    <a:pt x="526" y="32"/>
                  </a:lnTo>
                  <a:lnTo>
                    <a:pt x="517" y="32"/>
                  </a:lnTo>
                  <a:lnTo>
                    <a:pt x="507" y="34"/>
                  </a:lnTo>
                  <a:lnTo>
                    <a:pt x="498" y="34"/>
                  </a:lnTo>
                  <a:lnTo>
                    <a:pt x="490" y="36"/>
                  </a:lnTo>
                  <a:lnTo>
                    <a:pt x="481" y="36"/>
                  </a:lnTo>
                  <a:lnTo>
                    <a:pt x="475" y="38"/>
                  </a:lnTo>
                  <a:lnTo>
                    <a:pt x="466" y="38"/>
                  </a:lnTo>
                  <a:lnTo>
                    <a:pt x="458" y="38"/>
                  </a:lnTo>
                  <a:lnTo>
                    <a:pt x="450" y="40"/>
                  </a:lnTo>
                  <a:lnTo>
                    <a:pt x="445" y="41"/>
                  </a:lnTo>
                  <a:lnTo>
                    <a:pt x="437" y="41"/>
                  </a:lnTo>
                  <a:lnTo>
                    <a:pt x="429" y="41"/>
                  </a:lnTo>
                  <a:lnTo>
                    <a:pt x="424" y="43"/>
                  </a:lnTo>
                  <a:lnTo>
                    <a:pt x="418" y="45"/>
                  </a:lnTo>
                  <a:lnTo>
                    <a:pt x="407" y="47"/>
                  </a:lnTo>
                  <a:lnTo>
                    <a:pt x="397" y="49"/>
                  </a:lnTo>
                  <a:lnTo>
                    <a:pt x="388" y="51"/>
                  </a:lnTo>
                  <a:lnTo>
                    <a:pt x="382" y="53"/>
                  </a:lnTo>
                  <a:lnTo>
                    <a:pt x="372" y="55"/>
                  </a:lnTo>
                  <a:lnTo>
                    <a:pt x="369" y="59"/>
                  </a:lnTo>
                  <a:lnTo>
                    <a:pt x="35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38" name="Freeform 492"/>
            <p:cNvSpPr>
              <a:spLocks/>
            </p:cNvSpPr>
            <p:nvPr/>
          </p:nvSpPr>
          <p:spPr bwMode="auto">
            <a:xfrm>
              <a:off x="2624" y="3136"/>
              <a:ext cx="867" cy="266"/>
            </a:xfrm>
            <a:custGeom>
              <a:avLst/>
              <a:gdLst>
                <a:gd name="T0" fmla="*/ 2 w 1733"/>
                <a:gd name="T1" fmla="*/ 0 h 533"/>
                <a:gd name="T2" fmla="*/ 3 w 1733"/>
                <a:gd name="T3" fmla="*/ 0 h 533"/>
                <a:gd name="T4" fmla="*/ 3 w 1733"/>
                <a:gd name="T5" fmla="*/ 0 h 533"/>
                <a:gd name="T6" fmla="*/ 4 w 1733"/>
                <a:gd name="T7" fmla="*/ 0 h 533"/>
                <a:gd name="T8" fmla="*/ 5 w 1733"/>
                <a:gd name="T9" fmla="*/ 0 h 533"/>
                <a:gd name="T10" fmla="*/ 6 w 1733"/>
                <a:gd name="T11" fmla="*/ 0 h 533"/>
                <a:gd name="T12" fmla="*/ 7 w 1733"/>
                <a:gd name="T13" fmla="*/ 0 h 533"/>
                <a:gd name="T14" fmla="*/ 8 w 1733"/>
                <a:gd name="T15" fmla="*/ 1 h 533"/>
                <a:gd name="T16" fmla="*/ 9 w 1733"/>
                <a:gd name="T17" fmla="*/ 1 h 533"/>
                <a:gd name="T18" fmla="*/ 11 w 1733"/>
                <a:gd name="T19" fmla="*/ 2 h 533"/>
                <a:gd name="T20" fmla="*/ 12 w 1733"/>
                <a:gd name="T21" fmla="*/ 2 h 533"/>
                <a:gd name="T22" fmla="*/ 14 w 1733"/>
                <a:gd name="T23" fmla="*/ 3 h 533"/>
                <a:gd name="T24" fmla="*/ 15 w 1733"/>
                <a:gd name="T25" fmla="*/ 4 h 533"/>
                <a:gd name="T26" fmla="*/ 17 w 1733"/>
                <a:gd name="T27" fmla="*/ 5 h 533"/>
                <a:gd name="T28" fmla="*/ 19 w 1733"/>
                <a:gd name="T29" fmla="*/ 6 h 533"/>
                <a:gd name="T30" fmla="*/ 19 w 1733"/>
                <a:gd name="T31" fmla="*/ 6 h 533"/>
                <a:gd name="T32" fmla="*/ 20 w 1733"/>
                <a:gd name="T33" fmla="*/ 7 h 533"/>
                <a:gd name="T34" fmla="*/ 21 w 1733"/>
                <a:gd name="T35" fmla="*/ 7 h 533"/>
                <a:gd name="T36" fmla="*/ 21 w 1733"/>
                <a:gd name="T37" fmla="*/ 7 h 533"/>
                <a:gd name="T38" fmla="*/ 22 w 1733"/>
                <a:gd name="T39" fmla="*/ 7 h 533"/>
                <a:gd name="T40" fmla="*/ 22 w 1733"/>
                <a:gd name="T41" fmla="*/ 7 h 533"/>
                <a:gd name="T42" fmla="*/ 23 w 1733"/>
                <a:gd name="T43" fmla="*/ 7 h 533"/>
                <a:gd name="T44" fmla="*/ 23 w 1733"/>
                <a:gd name="T45" fmla="*/ 7 h 533"/>
                <a:gd name="T46" fmla="*/ 24 w 1733"/>
                <a:gd name="T47" fmla="*/ 7 h 533"/>
                <a:gd name="T48" fmla="*/ 24 w 1733"/>
                <a:gd name="T49" fmla="*/ 7 h 533"/>
                <a:gd name="T50" fmla="*/ 24 w 1733"/>
                <a:gd name="T51" fmla="*/ 7 h 533"/>
                <a:gd name="T52" fmla="*/ 25 w 1733"/>
                <a:gd name="T53" fmla="*/ 6 h 533"/>
                <a:gd name="T54" fmla="*/ 25 w 1733"/>
                <a:gd name="T55" fmla="*/ 7 h 533"/>
                <a:gd name="T56" fmla="*/ 25 w 1733"/>
                <a:gd name="T57" fmla="*/ 8 h 533"/>
                <a:gd name="T58" fmla="*/ 24 w 1733"/>
                <a:gd name="T59" fmla="*/ 8 h 533"/>
                <a:gd name="T60" fmla="*/ 23 w 1733"/>
                <a:gd name="T61" fmla="*/ 8 h 533"/>
                <a:gd name="T62" fmla="*/ 23 w 1733"/>
                <a:gd name="T63" fmla="*/ 8 h 533"/>
                <a:gd name="T64" fmla="*/ 23 w 1733"/>
                <a:gd name="T65" fmla="*/ 8 h 533"/>
                <a:gd name="T66" fmla="*/ 22 w 1733"/>
                <a:gd name="T67" fmla="*/ 8 h 533"/>
                <a:gd name="T68" fmla="*/ 22 w 1733"/>
                <a:gd name="T69" fmla="*/ 8 h 533"/>
                <a:gd name="T70" fmla="*/ 21 w 1733"/>
                <a:gd name="T71" fmla="*/ 8 h 533"/>
                <a:gd name="T72" fmla="*/ 20 w 1733"/>
                <a:gd name="T73" fmla="*/ 8 h 533"/>
                <a:gd name="T74" fmla="*/ 20 w 1733"/>
                <a:gd name="T75" fmla="*/ 7 h 533"/>
                <a:gd name="T76" fmla="*/ 19 w 1733"/>
                <a:gd name="T77" fmla="*/ 7 h 533"/>
                <a:gd name="T78" fmla="*/ 18 w 1733"/>
                <a:gd name="T79" fmla="*/ 7 h 533"/>
                <a:gd name="T80" fmla="*/ 18 w 1733"/>
                <a:gd name="T81" fmla="*/ 6 h 533"/>
                <a:gd name="T82" fmla="*/ 17 w 1733"/>
                <a:gd name="T83" fmla="*/ 6 h 533"/>
                <a:gd name="T84" fmla="*/ 16 w 1733"/>
                <a:gd name="T85" fmla="*/ 6 h 533"/>
                <a:gd name="T86" fmla="*/ 16 w 1733"/>
                <a:gd name="T87" fmla="*/ 5 h 533"/>
                <a:gd name="T88" fmla="*/ 14 w 1733"/>
                <a:gd name="T89" fmla="*/ 4 h 533"/>
                <a:gd name="T90" fmla="*/ 13 w 1733"/>
                <a:gd name="T91" fmla="*/ 4 h 533"/>
                <a:gd name="T92" fmla="*/ 12 w 1733"/>
                <a:gd name="T93" fmla="*/ 3 h 533"/>
                <a:gd name="T94" fmla="*/ 11 w 1733"/>
                <a:gd name="T95" fmla="*/ 2 h 533"/>
                <a:gd name="T96" fmla="*/ 9 w 1733"/>
                <a:gd name="T97" fmla="*/ 2 h 533"/>
                <a:gd name="T98" fmla="*/ 8 w 1733"/>
                <a:gd name="T99" fmla="*/ 1 h 533"/>
                <a:gd name="T100" fmla="*/ 7 w 1733"/>
                <a:gd name="T101" fmla="*/ 1 h 533"/>
                <a:gd name="T102" fmla="*/ 5 w 1733"/>
                <a:gd name="T103" fmla="*/ 1 h 533"/>
                <a:gd name="T104" fmla="*/ 4 w 1733"/>
                <a:gd name="T105" fmla="*/ 0 h 533"/>
                <a:gd name="T106" fmla="*/ 3 w 1733"/>
                <a:gd name="T107" fmla="*/ 0 h 5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33"/>
                <a:gd name="T163" fmla="*/ 0 h 533"/>
                <a:gd name="T164" fmla="*/ 1733 w 1733"/>
                <a:gd name="T165" fmla="*/ 533 h 5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33" h="533">
                  <a:moveTo>
                    <a:pt x="0" y="263"/>
                  </a:moveTo>
                  <a:lnTo>
                    <a:pt x="110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52" y="0"/>
                  </a:lnTo>
                  <a:lnTo>
                    <a:pt x="159" y="2"/>
                  </a:lnTo>
                  <a:lnTo>
                    <a:pt x="167" y="2"/>
                  </a:lnTo>
                  <a:lnTo>
                    <a:pt x="176" y="4"/>
                  </a:lnTo>
                  <a:lnTo>
                    <a:pt x="186" y="4"/>
                  </a:lnTo>
                  <a:lnTo>
                    <a:pt x="195" y="6"/>
                  </a:lnTo>
                  <a:lnTo>
                    <a:pt x="205" y="6"/>
                  </a:lnTo>
                  <a:lnTo>
                    <a:pt x="216" y="10"/>
                  </a:lnTo>
                  <a:lnTo>
                    <a:pt x="228" y="10"/>
                  </a:lnTo>
                  <a:lnTo>
                    <a:pt x="241" y="14"/>
                  </a:lnTo>
                  <a:lnTo>
                    <a:pt x="254" y="14"/>
                  </a:lnTo>
                  <a:lnTo>
                    <a:pt x="268" y="16"/>
                  </a:lnTo>
                  <a:lnTo>
                    <a:pt x="281" y="19"/>
                  </a:lnTo>
                  <a:lnTo>
                    <a:pt x="296" y="23"/>
                  </a:lnTo>
                  <a:lnTo>
                    <a:pt x="311" y="25"/>
                  </a:lnTo>
                  <a:lnTo>
                    <a:pt x="327" y="29"/>
                  </a:lnTo>
                  <a:lnTo>
                    <a:pt x="342" y="33"/>
                  </a:lnTo>
                  <a:lnTo>
                    <a:pt x="359" y="38"/>
                  </a:lnTo>
                  <a:lnTo>
                    <a:pt x="376" y="42"/>
                  </a:lnTo>
                  <a:lnTo>
                    <a:pt x="393" y="46"/>
                  </a:lnTo>
                  <a:lnTo>
                    <a:pt x="412" y="52"/>
                  </a:lnTo>
                  <a:lnTo>
                    <a:pt x="429" y="57"/>
                  </a:lnTo>
                  <a:lnTo>
                    <a:pt x="448" y="61"/>
                  </a:lnTo>
                  <a:lnTo>
                    <a:pt x="467" y="67"/>
                  </a:lnTo>
                  <a:lnTo>
                    <a:pt x="486" y="71"/>
                  </a:lnTo>
                  <a:lnTo>
                    <a:pt x="505" y="78"/>
                  </a:lnTo>
                  <a:lnTo>
                    <a:pt x="526" y="86"/>
                  </a:lnTo>
                  <a:lnTo>
                    <a:pt x="547" y="92"/>
                  </a:lnTo>
                  <a:lnTo>
                    <a:pt x="568" y="99"/>
                  </a:lnTo>
                  <a:lnTo>
                    <a:pt x="589" y="107"/>
                  </a:lnTo>
                  <a:lnTo>
                    <a:pt x="612" y="114"/>
                  </a:lnTo>
                  <a:lnTo>
                    <a:pt x="633" y="124"/>
                  </a:lnTo>
                  <a:lnTo>
                    <a:pt x="656" y="131"/>
                  </a:lnTo>
                  <a:lnTo>
                    <a:pt x="678" y="143"/>
                  </a:lnTo>
                  <a:lnTo>
                    <a:pt x="701" y="152"/>
                  </a:lnTo>
                  <a:lnTo>
                    <a:pt x="724" y="164"/>
                  </a:lnTo>
                  <a:lnTo>
                    <a:pt x="749" y="173"/>
                  </a:lnTo>
                  <a:lnTo>
                    <a:pt x="775" y="187"/>
                  </a:lnTo>
                  <a:lnTo>
                    <a:pt x="798" y="196"/>
                  </a:lnTo>
                  <a:lnTo>
                    <a:pt x="823" y="208"/>
                  </a:lnTo>
                  <a:lnTo>
                    <a:pt x="848" y="221"/>
                  </a:lnTo>
                  <a:lnTo>
                    <a:pt x="874" y="234"/>
                  </a:lnTo>
                  <a:lnTo>
                    <a:pt x="899" y="247"/>
                  </a:lnTo>
                  <a:lnTo>
                    <a:pt x="924" y="261"/>
                  </a:lnTo>
                  <a:lnTo>
                    <a:pt x="950" y="276"/>
                  </a:lnTo>
                  <a:lnTo>
                    <a:pt x="977" y="293"/>
                  </a:lnTo>
                  <a:lnTo>
                    <a:pt x="1003" y="306"/>
                  </a:lnTo>
                  <a:lnTo>
                    <a:pt x="1030" y="323"/>
                  </a:lnTo>
                  <a:lnTo>
                    <a:pt x="1057" y="341"/>
                  </a:lnTo>
                  <a:lnTo>
                    <a:pt x="1083" y="360"/>
                  </a:lnTo>
                  <a:lnTo>
                    <a:pt x="1110" y="377"/>
                  </a:lnTo>
                  <a:lnTo>
                    <a:pt x="1138" y="396"/>
                  </a:lnTo>
                  <a:lnTo>
                    <a:pt x="1167" y="415"/>
                  </a:lnTo>
                  <a:lnTo>
                    <a:pt x="1195" y="436"/>
                  </a:lnTo>
                  <a:lnTo>
                    <a:pt x="1197" y="436"/>
                  </a:lnTo>
                  <a:lnTo>
                    <a:pt x="1205" y="439"/>
                  </a:lnTo>
                  <a:lnTo>
                    <a:pt x="1211" y="439"/>
                  </a:lnTo>
                  <a:lnTo>
                    <a:pt x="1220" y="443"/>
                  </a:lnTo>
                  <a:lnTo>
                    <a:pt x="1226" y="445"/>
                  </a:lnTo>
                  <a:lnTo>
                    <a:pt x="1237" y="449"/>
                  </a:lnTo>
                  <a:lnTo>
                    <a:pt x="1247" y="451"/>
                  </a:lnTo>
                  <a:lnTo>
                    <a:pt x="1258" y="455"/>
                  </a:lnTo>
                  <a:lnTo>
                    <a:pt x="1270" y="457"/>
                  </a:lnTo>
                  <a:lnTo>
                    <a:pt x="1283" y="460"/>
                  </a:lnTo>
                  <a:lnTo>
                    <a:pt x="1289" y="462"/>
                  </a:lnTo>
                  <a:lnTo>
                    <a:pt x="1296" y="462"/>
                  </a:lnTo>
                  <a:lnTo>
                    <a:pt x="1304" y="464"/>
                  </a:lnTo>
                  <a:lnTo>
                    <a:pt x="1309" y="466"/>
                  </a:lnTo>
                  <a:lnTo>
                    <a:pt x="1317" y="468"/>
                  </a:lnTo>
                  <a:lnTo>
                    <a:pt x="1327" y="468"/>
                  </a:lnTo>
                  <a:lnTo>
                    <a:pt x="1332" y="470"/>
                  </a:lnTo>
                  <a:lnTo>
                    <a:pt x="1342" y="472"/>
                  </a:lnTo>
                  <a:lnTo>
                    <a:pt x="1348" y="472"/>
                  </a:lnTo>
                  <a:lnTo>
                    <a:pt x="1355" y="474"/>
                  </a:lnTo>
                  <a:lnTo>
                    <a:pt x="1363" y="474"/>
                  </a:lnTo>
                  <a:lnTo>
                    <a:pt x="1370" y="476"/>
                  </a:lnTo>
                  <a:lnTo>
                    <a:pt x="1378" y="476"/>
                  </a:lnTo>
                  <a:lnTo>
                    <a:pt x="1386" y="476"/>
                  </a:lnTo>
                  <a:lnTo>
                    <a:pt x="1395" y="477"/>
                  </a:lnTo>
                  <a:lnTo>
                    <a:pt x="1403" y="477"/>
                  </a:lnTo>
                  <a:lnTo>
                    <a:pt x="1410" y="477"/>
                  </a:lnTo>
                  <a:lnTo>
                    <a:pt x="1418" y="477"/>
                  </a:lnTo>
                  <a:lnTo>
                    <a:pt x="1425" y="477"/>
                  </a:lnTo>
                  <a:lnTo>
                    <a:pt x="1433" y="477"/>
                  </a:lnTo>
                  <a:lnTo>
                    <a:pt x="1441" y="477"/>
                  </a:lnTo>
                  <a:lnTo>
                    <a:pt x="1448" y="477"/>
                  </a:lnTo>
                  <a:lnTo>
                    <a:pt x="1458" y="477"/>
                  </a:lnTo>
                  <a:lnTo>
                    <a:pt x="1465" y="477"/>
                  </a:lnTo>
                  <a:lnTo>
                    <a:pt x="1473" y="476"/>
                  </a:lnTo>
                  <a:lnTo>
                    <a:pt x="1479" y="474"/>
                  </a:lnTo>
                  <a:lnTo>
                    <a:pt x="1486" y="472"/>
                  </a:lnTo>
                  <a:lnTo>
                    <a:pt x="1496" y="472"/>
                  </a:lnTo>
                  <a:lnTo>
                    <a:pt x="1501" y="468"/>
                  </a:lnTo>
                  <a:lnTo>
                    <a:pt x="1509" y="466"/>
                  </a:lnTo>
                  <a:lnTo>
                    <a:pt x="1517" y="464"/>
                  </a:lnTo>
                  <a:lnTo>
                    <a:pt x="1522" y="462"/>
                  </a:lnTo>
                  <a:lnTo>
                    <a:pt x="1530" y="458"/>
                  </a:lnTo>
                  <a:lnTo>
                    <a:pt x="1536" y="457"/>
                  </a:lnTo>
                  <a:lnTo>
                    <a:pt x="1541" y="453"/>
                  </a:lnTo>
                  <a:lnTo>
                    <a:pt x="1549" y="451"/>
                  </a:lnTo>
                  <a:lnTo>
                    <a:pt x="1560" y="443"/>
                  </a:lnTo>
                  <a:lnTo>
                    <a:pt x="1574" y="436"/>
                  </a:lnTo>
                  <a:lnTo>
                    <a:pt x="1709" y="314"/>
                  </a:lnTo>
                  <a:lnTo>
                    <a:pt x="1733" y="363"/>
                  </a:lnTo>
                  <a:lnTo>
                    <a:pt x="1574" y="504"/>
                  </a:lnTo>
                  <a:lnTo>
                    <a:pt x="1570" y="504"/>
                  </a:lnTo>
                  <a:lnTo>
                    <a:pt x="1566" y="506"/>
                  </a:lnTo>
                  <a:lnTo>
                    <a:pt x="1557" y="510"/>
                  </a:lnTo>
                  <a:lnTo>
                    <a:pt x="1545" y="514"/>
                  </a:lnTo>
                  <a:lnTo>
                    <a:pt x="1538" y="515"/>
                  </a:lnTo>
                  <a:lnTo>
                    <a:pt x="1530" y="517"/>
                  </a:lnTo>
                  <a:lnTo>
                    <a:pt x="1521" y="519"/>
                  </a:lnTo>
                  <a:lnTo>
                    <a:pt x="1513" y="523"/>
                  </a:lnTo>
                  <a:lnTo>
                    <a:pt x="1501" y="523"/>
                  </a:lnTo>
                  <a:lnTo>
                    <a:pt x="1492" y="525"/>
                  </a:lnTo>
                  <a:lnTo>
                    <a:pt x="1479" y="529"/>
                  </a:lnTo>
                  <a:lnTo>
                    <a:pt x="1469" y="531"/>
                  </a:lnTo>
                  <a:lnTo>
                    <a:pt x="1462" y="531"/>
                  </a:lnTo>
                  <a:lnTo>
                    <a:pt x="1454" y="531"/>
                  </a:lnTo>
                  <a:lnTo>
                    <a:pt x="1448" y="531"/>
                  </a:lnTo>
                  <a:lnTo>
                    <a:pt x="1441" y="533"/>
                  </a:lnTo>
                  <a:lnTo>
                    <a:pt x="1433" y="533"/>
                  </a:lnTo>
                  <a:lnTo>
                    <a:pt x="1425" y="533"/>
                  </a:lnTo>
                  <a:lnTo>
                    <a:pt x="1420" y="533"/>
                  </a:lnTo>
                  <a:lnTo>
                    <a:pt x="1412" y="533"/>
                  </a:lnTo>
                  <a:lnTo>
                    <a:pt x="1403" y="533"/>
                  </a:lnTo>
                  <a:lnTo>
                    <a:pt x="1395" y="533"/>
                  </a:lnTo>
                  <a:lnTo>
                    <a:pt x="1386" y="531"/>
                  </a:lnTo>
                  <a:lnTo>
                    <a:pt x="1380" y="531"/>
                  </a:lnTo>
                  <a:lnTo>
                    <a:pt x="1370" y="529"/>
                  </a:lnTo>
                  <a:lnTo>
                    <a:pt x="1361" y="529"/>
                  </a:lnTo>
                  <a:lnTo>
                    <a:pt x="1353" y="529"/>
                  </a:lnTo>
                  <a:lnTo>
                    <a:pt x="1346" y="529"/>
                  </a:lnTo>
                  <a:lnTo>
                    <a:pt x="1334" y="525"/>
                  </a:lnTo>
                  <a:lnTo>
                    <a:pt x="1325" y="525"/>
                  </a:lnTo>
                  <a:lnTo>
                    <a:pt x="1315" y="523"/>
                  </a:lnTo>
                  <a:lnTo>
                    <a:pt x="1306" y="523"/>
                  </a:lnTo>
                  <a:lnTo>
                    <a:pt x="1294" y="519"/>
                  </a:lnTo>
                  <a:lnTo>
                    <a:pt x="1285" y="517"/>
                  </a:lnTo>
                  <a:lnTo>
                    <a:pt x="1275" y="515"/>
                  </a:lnTo>
                  <a:lnTo>
                    <a:pt x="1266" y="514"/>
                  </a:lnTo>
                  <a:lnTo>
                    <a:pt x="1254" y="510"/>
                  </a:lnTo>
                  <a:lnTo>
                    <a:pt x="1245" y="508"/>
                  </a:lnTo>
                  <a:lnTo>
                    <a:pt x="1233" y="504"/>
                  </a:lnTo>
                  <a:lnTo>
                    <a:pt x="1222" y="502"/>
                  </a:lnTo>
                  <a:lnTo>
                    <a:pt x="1211" y="498"/>
                  </a:lnTo>
                  <a:lnTo>
                    <a:pt x="1201" y="495"/>
                  </a:lnTo>
                  <a:lnTo>
                    <a:pt x="1188" y="491"/>
                  </a:lnTo>
                  <a:lnTo>
                    <a:pt x="1178" y="487"/>
                  </a:lnTo>
                  <a:lnTo>
                    <a:pt x="1176" y="485"/>
                  </a:lnTo>
                  <a:lnTo>
                    <a:pt x="1171" y="481"/>
                  </a:lnTo>
                  <a:lnTo>
                    <a:pt x="1161" y="476"/>
                  </a:lnTo>
                  <a:lnTo>
                    <a:pt x="1150" y="468"/>
                  </a:lnTo>
                  <a:lnTo>
                    <a:pt x="1142" y="462"/>
                  </a:lnTo>
                  <a:lnTo>
                    <a:pt x="1135" y="457"/>
                  </a:lnTo>
                  <a:lnTo>
                    <a:pt x="1127" y="451"/>
                  </a:lnTo>
                  <a:lnTo>
                    <a:pt x="1119" y="445"/>
                  </a:lnTo>
                  <a:lnTo>
                    <a:pt x="1108" y="438"/>
                  </a:lnTo>
                  <a:lnTo>
                    <a:pt x="1097" y="430"/>
                  </a:lnTo>
                  <a:lnTo>
                    <a:pt x="1087" y="424"/>
                  </a:lnTo>
                  <a:lnTo>
                    <a:pt x="1076" y="419"/>
                  </a:lnTo>
                  <a:lnTo>
                    <a:pt x="1062" y="409"/>
                  </a:lnTo>
                  <a:lnTo>
                    <a:pt x="1051" y="400"/>
                  </a:lnTo>
                  <a:lnTo>
                    <a:pt x="1036" y="392"/>
                  </a:lnTo>
                  <a:lnTo>
                    <a:pt x="1022" y="384"/>
                  </a:lnTo>
                  <a:lnTo>
                    <a:pt x="1007" y="373"/>
                  </a:lnTo>
                  <a:lnTo>
                    <a:pt x="994" y="365"/>
                  </a:lnTo>
                  <a:lnTo>
                    <a:pt x="979" y="354"/>
                  </a:lnTo>
                  <a:lnTo>
                    <a:pt x="963" y="346"/>
                  </a:lnTo>
                  <a:lnTo>
                    <a:pt x="946" y="335"/>
                  </a:lnTo>
                  <a:lnTo>
                    <a:pt x="929" y="325"/>
                  </a:lnTo>
                  <a:lnTo>
                    <a:pt x="912" y="316"/>
                  </a:lnTo>
                  <a:lnTo>
                    <a:pt x="895" y="306"/>
                  </a:lnTo>
                  <a:lnTo>
                    <a:pt x="876" y="297"/>
                  </a:lnTo>
                  <a:lnTo>
                    <a:pt x="859" y="287"/>
                  </a:lnTo>
                  <a:lnTo>
                    <a:pt x="840" y="276"/>
                  </a:lnTo>
                  <a:lnTo>
                    <a:pt x="821" y="266"/>
                  </a:lnTo>
                  <a:lnTo>
                    <a:pt x="802" y="255"/>
                  </a:lnTo>
                  <a:lnTo>
                    <a:pt x="781" y="246"/>
                  </a:lnTo>
                  <a:lnTo>
                    <a:pt x="762" y="234"/>
                  </a:lnTo>
                  <a:lnTo>
                    <a:pt x="741" y="225"/>
                  </a:lnTo>
                  <a:lnTo>
                    <a:pt x="720" y="213"/>
                  </a:lnTo>
                  <a:lnTo>
                    <a:pt x="699" y="204"/>
                  </a:lnTo>
                  <a:lnTo>
                    <a:pt x="678" y="194"/>
                  </a:lnTo>
                  <a:lnTo>
                    <a:pt x="659" y="185"/>
                  </a:lnTo>
                  <a:lnTo>
                    <a:pt x="637" y="173"/>
                  </a:lnTo>
                  <a:lnTo>
                    <a:pt x="616" y="166"/>
                  </a:lnTo>
                  <a:lnTo>
                    <a:pt x="593" y="156"/>
                  </a:lnTo>
                  <a:lnTo>
                    <a:pt x="572" y="149"/>
                  </a:lnTo>
                  <a:lnTo>
                    <a:pt x="549" y="139"/>
                  </a:lnTo>
                  <a:lnTo>
                    <a:pt x="526" y="131"/>
                  </a:lnTo>
                  <a:lnTo>
                    <a:pt x="505" y="124"/>
                  </a:lnTo>
                  <a:lnTo>
                    <a:pt x="484" y="116"/>
                  </a:lnTo>
                  <a:lnTo>
                    <a:pt x="462" y="109"/>
                  </a:lnTo>
                  <a:lnTo>
                    <a:pt x="439" y="101"/>
                  </a:lnTo>
                  <a:lnTo>
                    <a:pt x="418" y="95"/>
                  </a:lnTo>
                  <a:lnTo>
                    <a:pt x="395" y="90"/>
                  </a:lnTo>
                  <a:lnTo>
                    <a:pt x="374" y="82"/>
                  </a:lnTo>
                  <a:lnTo>
                    <a:pt x="351" y="78"/>
                  </a:lnTo>
                  <a:lnTo>
                    <a:pt x="330" y="73"/>
                  </a:lnTo>
                  <a:lnTo>
                    <a:pt x="308" y="69"/>
                  </a:lnTo>
                  <a:lnTo>
                    <a:pt x="287" y="65"/>
                  </a:lnTo>
                  <a:lnTo>
                    <a:pt x="264" y="61"/>
                  </a:lnTo>
                  <a:lnTo>
                    <a:pt x="243" y="59"/>
                  </a:lnTo>
                  <a:lnTo>
                    <a:pt x="222" y="57"/>
                  </a:lnTo>
                  <a:lnTo>
                    <a:pt x="201" y="55"/>
                  </a:lnTo>
                  <a:lnTo>
                    <a:pt x="180" y="55"/>
                  </a:lnTo>
                  <a:lnTo>
                    <a:pt x="159" y="55"/>
                  </a:lnTo>
                  <a:lnTo>
                    <a:pt x="140" y="57"/>
                  </a:lnTo>
                  <a:lnTo>
                    <a:pt x="51" y="274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39" name="Freeform 493"/>
            <p:cNvSpPr>
              <a:spLocks/>
            </p:cNvSpPr>
            <p:nvPr/>
          </p:nvSpPr>
          <p:spPr bwMode="auto">
            <a:xfrm>
              <a:off x="2799" y="3181"/>
              <a:ext cx="127" cy="141"/>
            </a:xfrm>
            <a:custGeom>
              <a:avLst/>
              <a:gdLst>
                <a:gd name="T0" fmla="*/ 0 w 253"/>
                <a:gd name="T1" fmla="*/ 5 h 281"/>
                <a:gd name="T2" fmla="*/ 0 w 253"/>
                <a:gd name="T3" fmla="*/ 5 h 281"/>
                <a:gd name="T4" fmla="*/ 1 w 253"/>
                <a:gd name="T5" fmla="*/ 4 h 281"/>
                <a:gd name="T6" fmla="*/ 1 w 253"/>
                <a:gd name="T7" fmla="*/ 4 h 281"/>
                <a:gd name="T8" fmla="*/ 1 w 253"/>
                <a:gd name="T9" fmla="*/ 4 h 281"/>
                <a:gd name="T10" fmla="*/ 1 w 253"/>
                <a:gd name="T11" fmla="*/ 4 h 281"/>
                <a:gd name="T12" fmla="*/ 1 w 253"/>
                <a:gd name="T13" fmla="*/ 4 h 281"/>
                <a:gd name="T14" fmla="*/ 1 w 253"/>
                <a:gd name="T15" fmla="*/ 4 h 281"/>
                <a:gd name="T16" fmla="*/ 1 w 253"/>
                <a:gd name="T17" fmla="*/ 4 h 281"/>
                <a:gd name="T18" fmla="*/ 1 w 253"/>
                <a:gd name="T19" fmla="*/ 4 h 281"/>
                <a:gd name="T20" fmla="*/ 1 w 253"/>
                <a:gd name="T21" fmla="*/ 3 h 281"/>
                <a:gd name="T22" fmla="*/ 1 w 253"/>
                <a:gd name="T23" fmla="*/ 3 h 281"/>
                <a:gd name="T24" fmla="*/ 1 w 253"/>
                <a:gd name="T25" fmla="*/ 3 h 281"/>
                <a:gd name="T26" fmla="*/ 1 w 253"/>
                <a:gd name="T27" fmla="*/ 3 h 281"/>
                <a:gd name="T28" fmla="*/ 2 w 253"/>
                <a:gd name="T29" fmla="*/ 3 h 281"/>
                <a:gd name="T30" fmla="*/ 2 w 253"/>
                <a:gd name="T31" fmla="*/ 3 h 281"/>
                <a:gd name="T32" fmla="*/ 2 w 253"/>
                <a:gd name="T33" fmla="*/ 2 h 281"/>
                <a:gd name="T34" fmla="*/ 2 w 253"/>
                <a:gd name="T35" fmla="*/ 2 h 281"/>
                <a:gd name="T36" fmla="*/ 2 w 253"/>
                <a:gd name="T37" fmla="*/ 2 h 281"/>
                <a:gd name="T38" fmla="*/ 2 w 253"/>
                <a:gd name="T39" fmla="*/ 2 h 281"/>
                <a:gd name="T40" fmla="*/ 2 w 253"/>
                <a:gd name="T41" fmla="*/ 2 h 281"/>
                <a:gd name="T42" fmla="*/ 2 w 253"/>
                <a:gd name="T43" fmla="*/ 2 h 281"/>
                <a:gd name="T44" fmla="*/ 3 w 253"/>
                <a:gd name="T45" fmla="*/ 1 h 281"/>
                <a:gd name="T46" fmla="*/ 3 w 253"/>
                <a:gd name="T47" fmla="*/ 1 h 281"/>
                <a:gd name="T48" fmla="*/ 3 w 253"/>
                <a:gd name="T49" fmla="*/ 1 h 281"/>
                <a:gd name="T50" fmla="*/ 3 w 253"/>
                <a:gd name="T51" fmla="*/ 1 h 281"/>
                <a:gd name="T52" fmla="*/ 3 w 253"/>
                <a:gd name="T53" fmla="*/ 1 h 281"/>
                <a:gd name="T54" fmla="*/ 3 w 253"/>
                <a:gd name="T55" fmla="*/ 1 h 281"/>
                <a:gd name="T56" fmla="*/ 3 w 253"/>
                <a:gd name="T57" fmla="*/ 1 h 281"/>
                <a:gd name="T58" fmla="*/ 4 w 253"/>
                <a:gd name="T59" fmla="*/ 1 h 281"/>
                <a:gd name="T60" fmla="*/ 4 w 253"/>
                <a:gd name="T61" fmla="*/ 0 h 281"/>
                <a:gd name="T62" fmla="*/ 4 w 253"/>
                <a:gd name="T63" fmla="*/ 1 h 281"/>
                <a:gd name="T64" fmla="*/ 4 w 253"/>
                <a:gd name="T65" fmla="*/ 1 h 281"/>
                <a:gd name="T66" fmla="*/ 4 w 253"/>
                <a:gd name="T67" fmla="*/ 1 h 281"/>
                <a:gd name="T68" fmla="*/ 4 w 253"/>
                <a:gd name="T69" fmla="*/ 1 h 281"/>
                <a:gd name="T70" fmla="*/ 4 w 253"/>
                <a:gd name="T71" fmla="*/ 1 h 281"/>
                <a:gd name="T72" fmla="*/ 4 w 253"/>
                <a:gd name="T73" fmla="*/ 1 h 281"/>
                <a:gd name="T74" fmla="*/ 4 w 253"/>
                <a:gd name="T75" fmla="*/ 1 h 281"/>
                <a:gd name="T76" fmla="*/ 4 w 253"/>
                <a:gd name="T77" fmla="*/ 1 h 281"/>
                <a:gd name="T78" fmla="*/ 4 w 253"/>
                <a:gd name="T79" fmla="*/ 2 h 281"/>
                <a:gd name="T80" fmla="*/ 3 w 253"/>
                <a:gd name="T81" fmla="*/ 2 h 281"/>
                <a:gd name="T82" fmla="*/ 3 w 253"/>
                <a:gd name="T83" fmla="*/ 2 h 281"/>
                <a:gd name="T84" fmla="*/ 3 w 253"/>
                <a:gd name="T85" fmla="*/ 2 h 281"/>
                <a:gd name="T86" fmla="*/ 3 w 253"/>
                <a:gd name="T87" fmla="*/ 2 h 281"/>
                <a:gd name="T88" fmla="*/ 3 w 253"/>
                <a:gd name="T89" fmla="*/ 2 h 281"/>
                <a:gd name="T90" fmla="*/ 3 w 253"/>
                <a:gd name="T91" fmla="*/ 2 h 281"/>
                <a:gd name="T92" fmla="*/ 3 w 253"/>
                <a:gd name="T93" fmla="*/ 3 h 281"/>
                <a:gd name="T94" fmla="*/ 3 w 253"/>
                <a:gd name="T95" fmla="*/ 3 h 281"/>
                <a:gd name="T96" fmla="*/ 2 w 253"/>
                <a:gd name="T97" fmla="*/ 3 h 281"/>
                <a:gd name="T98" fmla="*/ 2 w 253"/>
                <a:gd name="T99" fmla="*/ 3 h 281"/>
                <a:gd name="T100" fmla="*/ 2 w 253"/>
                <a:gd name="T101" fmla="*/ 3 h 281"/>
                <a:gd name="T102" fmla="*/ 2 w 253"/>
                <a:gd name="T103" fmla="*/ 3 h 281"/>
                <a:gd name="T104" fmla="*/ 2 w 253"/>
                <a:gd name="T105" fmla="*/ 4 h 281"/>
                <a:gd name="T106" fmla="*/ 2 w 253"/>
                <a:gd name="T107" fmla="*/ 4 h 281"/>
                <a:gd name="T108" fmla="*/ 2 w 253"/>
                <a:gd name="T109" fmla="*/ 4 h 281"/>
                <a:gd name="T110" fmla="*/ 2 w 253"/>
                <a:gd name="T111" fmla="*/ 4 h 281"/>
                <a:gd name="T112" fmla="*/ 1 w 253"/>
                <a:gd name="T113" fmla="*/ 4 h 281"/>
                <a:gd name="T114" fmla="*/ 1 w 253"/>
                <a:gd name="T115" fmla="*/ 4 h 281"/>
                <a:gd name="T116" fmla="*/ 1 w 253"/>
                <a:gd name="T117" fmla="*/ 5 h 281"/>
                <a:gd name="T118" fmla="*/ 1 w 253"/>
                <a:gd name="T119" fmla="*/ 5 h 281"/>
                <a:gd name="T120" fmla="*/ 0 w 253"/>
                <a:gd name="T121" fmla="*/ 5 h 281"/>
                <a:gd name="T122" fmla="*/ 0 w 253"/>
                <a:gd name="T123" fmla="*/ 5 h 2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3"/>
                <a:gd name="T187" fmla="*/ 0 h 281"/>
                <a:gd name="T188" fmla="*/ 253 w 253"/>
                <a:gd name="T189" fmla="*/ 281 h 2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3" h="281">
                  <a:moveTo>
                    <a:pt x="0" y="262"/>
                  </a:moveTo>
                  <a:lnTo>
                    <a:pt x="0" y="258"/>
                  </a:lnTo>
                  <a:lnTo>
                    <a:pt x="4" y="251"/>
                  </a:lnTo>
                  <a:lnTo>
                    <a:pt x="6" y="245"/>
                  </a:lnTo>
                  <a:lnTo>
                    <a:pt x="10" y="241"/>
                  </a:lnTo>
                  <a:lnTo>
                    <a:pt x="14" y="233"/>
                  </a:lnTo>
                  <a:lnTo>
                    <a:pt x="18" y="228"/>
                  </a:lnTo>
                  <a:lnTo>
                    <a:pt x="21" y="218"/>
                  </a:lnTo>
                  <a:lnTo>
                    <a:pt x="27" y="209"/>
                  </a:lnTo>
                  <a:lnTo>
                    <a:pt x="33" y="199"/>
                  </a:lnTo>
                  <a:lnTo>
                    <a:pt x="40" y="192"/>
                  </a:lnTo>
                  <a:lnTo>
                    <a:pt x="46" y="180"/>
                  </a:lnTo>
                  <a:lnTo>
                    <a:pt x="54" y="171"/>
                  </a:lnTo>
                  <a:lnTo>
                    <a:pt x="59" y="159"/>
                  </a:lnTo>
                  <a:lnTo>
                    <a:pt x="69" y="150"/>
                  </a:lnTo>
                  <a:lnTo>
                    <a:pt x="75" y="138"/>
                  </a:lnTo>
                  <a:lnTo>
                    <a:pt x="82" y="127"/>
                  </a:lnTo>
                  <a:lnTo>
                    <a:pt x="90" y="114"/>
                  </a:lnTo>
                  <a:lnTo>
                    <a:pt x="99" y="104"/>
                  </a:lnTo>
                  <a:lnTo>
                    <a:pt x="109" y="93"/>
                  </a:lnTo>
                  <a:lnTo>
                    <a:pt x="118" y="83"/>
                  </a:lnTo>
                  <a:lnTo>
                    <a:pt x="126" y="72"/>
                  </a:lnTo>
                  <a:lnTo>
                    <a:pt x="137" y="62"/>
                  </a:lnTo>
                  <a:lnTo>
                    <a:pt x="145" y="51"/>
                  </a:lnTo>
                  <a:lnTo>
                    <a:pt x="154" y="41"/>
                  </a:lnTo>
                  <a:lnTo>
                    <a:pt x="164" y="34"/>
                  </a:lnTo>
                  <a:lnTo>
                    <a:pt x="175" y="26"/>
                  </a:lnTo>
                  <a:lnTo>
                    <a:pt x="183" y="17"/>
                  </a:lnTo>
                  <a:lnTo>
                    <a:pt x="192" y="11"/>
                  </a:lnTo>
                  <a:lnTo>
                    <a:pt x="202" y="3"/>
                  </a:lnTo>
                  <a:lnTo>
                    <a:pt x="213" y="0"/>
                  </a:lnTo>
                  <a:lnTo>
                    <a:pt x="253" y="15"/>
                  </a:lnTo>
                  <a:lnTo>
                    <a:pt x="251" y="17"/>
                  </a:lnTo>
                  <a:lnTo>
                    <a:pt x="246" y="21"/>
                  </a:lnTo>
                  <a:lnTo>
                    <a:pt x="238" y="28"/>
                  </a:lnTo>
                  <a:lnTo>
                    <a:pt x="229" y="40"/>
                  </a:lnTo>
                  <a:lnTo>
                    <a:pt x="221" y="45"/>
                  </a:lnTo>
                  <a:lnTo>
                    <a:pt x="213" y="51"/>
                  </a:lnTo>
                  <a:lnTo>
                    <a:pt x="206" y="59"/>
                  </a:lnTo>
                  <a:lnTo>
                    <a:pt x="200" y="68"/>
                  </a:lnTo>
                  <a:lnTo>
                    <a:pt x="192" y="74"/>
                  </a:lnTo>
                  <a:lnTo>
                    <a:pt x="185" y="83"/>
                  </a:lnTo>
                  <a:lnTo>
                    <a:pt x="175" y="93"/>
                  </a:lnTo>
                  <a:lnTo>
                    <a:pt x="168" y="102"/>
                  </a:lnTo>
                  <a:lnTo>
                    <a:pt x="160" y="112"/>
                  </a:lnTo>
                  <a:lnTo>
                    <a:pt x="151" y="121"/>
                  </a:lnTo>
                  <a:lnTo>
                    <a:pt x="141" y="133"/>
                  </a:lnTo>
                  <a:lnTo>
                    <a:pt x="132" y="142"/>
                  </a:lnTo>
                  <a:lnTo>
                    <a:pt x="122" y="154"/>
                  </a:lnTo>
                  <a:lnTo>
                    <a:pt x="115" y="165"/>
                  </a:lnTo>
                  <a:lnTo>
                    <a:pt x="105" y="176"/>
                  </a:lnTo>
                  <a:lnTo>
                    <a:pt x="99" y="188"/>
                  </a:lnTo>
                  <a:lnTo>
                    <a:pt x="90" y="199"/>
                  </a:lnTo>
                  <a:lnTo>
                    <a:pt x="80" y="211"/>
                  </a:lnTo>
                  <a:lnTo>
                    <a:pt x="75" y="222"/>
                  </a:lnTo>
                  <a:lnTo>
                    <a:pt x="69" y="233"/>
                  </a:lnTo>
                  <a:lnTo>
                    <a:pt x="61" y="245"/>
                  </a:lnTo>
                  <a:lnTo>
                    <a:pt x="54" y="256"/>
                  </a:lnTo>
                  <a:lnTo>
                    <a:pt x="48" y="270"/>
                  </a:lnTo>
                  <a:lnTo>
                    <a:pt x="44" y="281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40" name="Freeform 494"/>
            <p:cNvSpPr>
              <a:spLocks/>
            </p:cNvSpPr>
            <p:nvPr/>
          </p:nvSpPr>
          <p:spPr bwMode="auto">
            <a:xfrm>
              <a:off x="2913" y="3215"/>
              <a:ext cx="93" cy="87"/>
            </a:xfrm>
            <a:custGeom>
              <a:avLst/>
              <a:gdLst>
                <a:gd name="T0" fmla="*/ 0 w 186"/>
                <a:gd name="T1" fmla="*/ 3 h 173"/>
                <a:gd name="T2" fmla="*/ 0 w 186"/>
                <a:gd name="T3" fmla="*/ 3 h 173"/>
                <a:gd name="T4" fmla="*/ 1 w 186"/>
                <a:gd name="T5" fmla="*/ 3 h 173"/>
                <a:gd name="T6" fmla="*/ 1 w 186"/>
                <a:gd name="T7" fmla="*/ 3 h 173"/>
                <a:gd name="T8" fmla="*/ 1 w 186"/>
                <a:gd name="T9" fmla="*/ 3 h 173"/>
                <a:gd name="T10" fmla="*/ 1 w 186"/>
                <a:gd name="T11" fmla="*/ 2 h 173"/>
                <a:gd name="T12" fmla="*/ 1 w 186"/>
                <a:gd name="T13" fmla="*/ 2 h 173"/>
                <a:gd name="T14" fmla="*/ 1 w 186"/>
                <a:gd name="T15" fmla="*/ 2 h 173"/>
                <a:gd name="T16" fmla="*/ 1 w 186"/>
                <a:gd name="T17" fmla="*/ 2 h 173"/>
                <a:gd name="T18" fmla="*/ 1 w 186"/>
                <a:gd name="T19" fmla="*/ 2 h 173"/>
                <a:gd name="T20" fmla="*/ 1 w 186"/>
                <a:gd name="T21" fmla="*/ 2 h 173"/>
                <a:gd name="T22" fmla="*/ 1 w 186"/>
                <a:gd name="T23" fmla="*/ 1 h 173"/>
                <a:gd name="T24" fmla="*/ 1 w 186"/>
                <a:gd name="T25" fmla="*/ 1 h 173"/>
                <a:gd name="T26" fmla="*/ 1 w 186"/>
                <a:gd name="T27" fmla="*/ 1 h 173"/>
                <a:gd name="T28" fmla="*/ 1 w 186"/>
                <a:gd name="T29" fmla="*/ 1 h 173"/>
                <a:gd name="T30" fmla="*/ 1 w 186"/>
                <a:gd name="T31" fmla="*/ 1 h 173"/>
                <a:gd name="T32" fmla="*/ 1 w 186"/>
                <a:gd name="T33" fmla="*/ 1 h 173"/>
                <a:gd name="T34" fmla="*/ 1 w 186"/>
                <a:gd name="T35" fmla="*/ 1 h 173"/>
                <a:gd name="T36" fmla="*/ 3 w 186"/>
                <a:gd name="T37" fmla="*/ 1 h 173"/>
                <a:gd name="T38" fmla="*/ 3 w 186"/>
                <a:gd name="T39" fmla="*/ 1 h 173"/>
                <a:gd name="T40" fmla="*/ 3 w 186"/>
                <a:gd name="T41" fmla="*/ 0 h 173"/>
                <a:gd name="T42" fmla="*/ 3 w 186"/>
                <a:gd name="T43" fmla="*/ 1 h 173"/>
                <a:gd name="T44" fmla="*/ 3 w 186"/>
                <a:gd name="T45" fmla="*/ 1 h 173"/>
                <a:gd name="T46" fmla="*/ 3 w 186"/>
                <a:gd name="T47" fmla="*/ 1 h 173"/>
                <a:gd name="T48" fmla="*/ 3 w 186"/>
                <a:gd name="T49" fmla="*/ 1 h 173"/>
                <a:gd name="T50" fmla="*/ 3 w 186"/>
                <a:gd name="T51" fmla="*/ 1 h 173"/>
                <a:gd name="T52" fmla="*/ 3 w 186"/>
                <a:gd name="T53" fmla="*/ 1 h 173"/>
                <a:gd name="T54" fmla="*/ 3 w 186"/>
                <a:gd name="T55" fmla="*/ 1 h 173"/>
                <a:gd name="T56" fmla="*/ 3 w 186"/>
                <a:gd name="T57" fmla="*/ 1 h 173"/>
                <a:gd name="T58" fmla="*/ 1 w 186"/>
                <a:gd name="T59" fmla="*/ 2 h 173"/>
                <a:gd name="T60" fmla="*/ 1 w 186"/>
                <a:gd name="T61" fmla="*/ 2 h 173"/>
                <a:gd name="T62" fmla="*/ 1 w 186"/>
                <a:gd name="T63" fmla="*/ 2 h 173"/>
                <a:gd name="T64" fmla="*/ 1 w 186"/>
                <a:gd name="T65" fmla="*/ 2 h 173"/>
                <a:gd name="T66" fmla="*/ 1 w 186"/>
                <a:gd name="T67" fmla="*/ 2 h 173"/>
                <a:gd name="T68" fmla="*/ 1 w 186"/>
                <a:gd name="T69" fmla="*/ 2 h 173"/>
                <a:gd name="T70" fmla="*/ 1 w 186"/>
                <a:gd name="T71" fmla="*/ 2 h 173"/>
                <a:gd name="T72" fmla="*/ 1 w 186"/>
                <a:gd name="T73" fmla="*/ 2 h 173"/>
                <a:gd name="T74" fmla="*/ 1 w 186"/>
                <a:gd name="T75" fmla="*/ 3 h 173"/>
                <a:gd name="T76" fmla="*/ 1 w 186"/>
                <a:gd name="T77" fmla="*/ 3 h 173"/>
                <a:gd name="T78" fmla="*/ 1 w 186"/>
                <a:gd name="T79" fmla="*/ 3 h 173"/>
                <a:gd name="T80" fmla="*/ 1 w 186"/>
                <a:gd name="T81" fmla="*/ 3 h 173"/>
                <a:gd name="T82" fmla="*/ 1 w 186"/>
                <a:gd name="T83" fmla="*/ 3 h 173"/>
                <a:gd name="T84" fmla="*/ 1 w 186"/>
                <a:gd name="T85" fmla="*/ 3 h 173"/>
                <a:gd name="T86" fmla="*/ 1 w 186"/>
                <a:gd name="T87" fmla="*/ 3 h 173"/>
                <a:gd name="T88" fmla="*/ 0 w 186"/>
                <a:gd name="T89" fmla="*/ 3 h 173"/>
                <a:gd name="T90" fmla="*/ 0 w 186"/>
                <a:gd name="T91" fmla="*/ 3 h 1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6"/>
                <a:gd name="T139" fmla="*/ 0 h 173"/>
                <a:gd name="T140" fmla="*/ 186 w 186"/>
                <a:gd name="T141" fmla="*/ 173 h 1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6" h="173">
                  <a:moveTo>
                    <a:pt x="0" y="146"/>
                  </a:moveTo>
                  <a:lnTo>
                    <a:pt x="0" y="145"/>
                  </a:lnTo>
                  <a:lnTo>
                    <a:pt x="3" y="141"/>
                  </a:lnTo>
                  <a:lnTo>
                    <a:pt x="5" y="135"/>
                  </a:lnTo>
                  <a:lnTo>
                    <a:pt x="11" y="129"/>
                  </a:lnTo>
                  <a:lnTo>
                    <a:pt x="19" y="120"/>
                  </a:lnTo>
                  <a:lnTo>
                    <a:pt x="26" y="110"/>
                  </a:lnTo>
                  <a:lnTo>
                    <a:pt x="34" y="101"/>
                  </a:lnTo>
                  <a:lnTo>
                    <a:pt x="45" y="89"/>
                  </a:lnTo>
                  <a:lnTo>
                    <a:pt x="55" y="76"/>
                  </a:lnTo>
                  <a:lnTo>
                    <a:pt x="66" y="65"/>
                  </a:lnTo>
                  <a:lnTo>
                    <a:pt x="78" y="51"/>
                  </a:lnTo>
                  <a:lnTo>
                    <a:pt x="91" y="40"/>
                  </a:lnTo>
                  <a:lnTo>
                    <a:pt x="97" y="34"/>
                  </a:lnTo>
                  <a:lnTo>
                    <a:pt x="104" y="29"/>
                  </a:lnTo>
                  <a:lnTo>
                    <a:pt x="110" y="23"/>
                  </a:lnTo>
                  <a:lnTo>
                    <a:pt x="117" y="19"/>
                  </a:lnTo>
                  <a:lnTo>
                    <a:pt x="125" y="11"/>
                  </a:lnTo>
                  <a:lnTo>
                    <a:pt x="131" y="8"/>
                  </a:lnTo>
                  <a:lnTo>
                    <a:pt x="138" y="4"/>
                  </a:lnTo>
                  <a:lnTo>
                    <a:pt x="146" y="0"/>
                  </a:lnTo>
                  <a:lnTo>
                    <a:pt x="186" y="23"/>
                  </a:lnTo>
                  <a:lnTo>
                    <a:pt x="184" y="23"/>
                  </a:lnTo>
                  <a:lnTo>
                    <a:pt x="180" y="27"/>
                  </a:lnTo>
                  <a:lnTo>
                    <a:pt x="174" y="31"/>
                  </a:lnTo>
                  <a:lnTo>
                    <a:pt x="169" y="36"/>
                  </a:lnTo>
                  <a:lnTo>
                    <a:pt x="159" y="44"/>
                  </a:lnTo>
                  <a:lnTo>
                    <a:pt x="150" y="53"/>
                  </a:lnTo>
                  <a:lnTo>
                    <a:pt x="136" y="63"/>
                  </a:lnTo>
                  <a:lnTo>
                    <a:pt x="127" y="72"/>
                  </a:lnTo>
                  <a:lnTo>
                    <a:pt x="114" y="84"/>
                  </a:lnTo>
                  <a:lnTo>
                    <a:pt x="102" y="95"/>
                  </a:lnTo>
                  <a:lnTo>
                    <a:pt x="95" y="101"/>
                  </a:lnTo>
                  <a:lnTo>
                    <a:pt x="89" y="107"/>
                  </a:lnTo>
                  <a:lnTo>
                    <a:pt x="83" y="114"/>
                  </a:lnTo>
                  <a:lnTo>
                    <a:pt x="78" y="122"/>
                  </a:lnTo>
                  <a:lnTo>
                    <a:pt x="70" y="127"/>
                  </a:lnTo>
                  <a:lnTo>
                    <a:pt x="66" y="135"/>
                  </a:lnTo>
                  <a:lnTo>
                    <a:pt x="59" y="141"/>
                  </a:lnTo>
                  <a:lnTo>
                    <a:pt x="55" y="146"/>
                  </a:lnTo>
                  <a:lnTo>
                    <a:pt x="49" y="154"/>
                  </a:lnTo>
                  <a:lnTo>
                    <a:pt x="43" y="160"/>
                  </a:lnTo>
                  <a:lnTo>
                    <a:pt x="39" y="165"/>
                  </a:lnTo>
                  <a:lnTo>
                    <a:pt x="36" y="173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41" name="Freeform 495"/>
            <p:cNvSpPr>
              <a:spLocks/>
            </p:cNvSpPr>
            <p:nvPr/>
          </p:nvSpPr>
          <p:spPr bwMode="auto">
            <a:xfrm>
              <a:off x="2995" y="3255"/>
              <a:ext cx="89" cy="76"/>
            </a:xfrm>
            <a:custGeom>
              <a:avLst/>
              <a:gdLst>
                <a:gd name="T0" fmla="*/ 0 w 179"/>
                <a:gd name="T1" fmla="*/ 1 h 152"/>
                <a:gd name="T2" fmla="*/ 0 w 179"/>
                <a:gd name="T3" fmla="*/ 1 h 152"/>
                <a:gd name="T4" fmla="*/ 0 w 179"/>
                <a:gd name="T5" fmla="*/ 1 h 152"/>
                <a:gd name="T6" fmla="*/ 0 w 179"/>
                <a:gd name="T7" fmla="*/ 1 h 152"/>
                <a:gd name="T8" fmla="*/ 0 w 179"/>
                <a:gd name="T9" fmla="*/ 1 h 152"/>
                <a:gd name="T10" fmla="*/ 0 w 179"/>
                <a:gd name="T11" fmla="*/ 1 h 152"/>
                <a:gd name="T12" fmla="*/ 0 w 179"/>
                <a:gd name="T13" fmla="*/ 1 h 152"/>
                <a:gd name="T14" fmla="*/ 0 w 179"/>
                <a:gd name="T15" fmla="*/ 1 h 152"/>
                <a:gd name="T16" fmla="*/ 0 w 179"/>
                <a:gd name="T17" fmla="*/ 1 h 152"/>
                <a:gd name="T18" fmla="*/ 1 w 179"/>
                <a:gd name="T19" fmla="*/ 1 h 152"/>
                <a:gd name="T20" fmla="*/ 1 w 179"/>
                <a:gd name="T21" fmla="*/ 1 h 152"/>
                <a:gd name="T22" fmla="*/ 1 w 179"/>
                <a:gd name="T23" fmla="*/ 1 h 152"/>
                <a:gd name="T24" fmla="*/ 1 w 179"/>
                <a:gd name="T25" fmla="*/ 1 h 152"/>
                <a:gd name="T26" fmla="*/ 1 w 179"/>
                <a:gd name="T27" fmla="*/ 1 h 152"/>
                <a:gd name="T28" fmla="*/ 1 w 179"/>
                <a:gd name="T29" fmla="*/ 1 h 152"/>
                <a:gd name="T30" fmla="*/ 1 w 179"/>
                <a:gd name="T31" fmla="*/ 1 h 152"/>
                <a:gd name="T32" fmla="*/ 2 w 179"/>
                <a:gd name="T33" fmla="*/ 0 h 152"/>
                <a:gd name="T34" fmla="*/ 2 w 179"/>
                <a:gd name="T35" fmla="*/ 1 h 152"/>
                <a:gd name="T36" fmla="*/ 2 w 179"/>
                <a:gd name="T37" fmla="*/ 1 h 152"/>
                <a:gd name="T38" fmla="*/ 2 w 179"/>
                <a:gd name="T39" fmla="*/ 1 h 152"/>
                <a:gd name="T40" fmla="*/ 2 w 179"/>
                <a:gd name="T41" fmla="*/ 1 h 152"/>
                <a:gd name="T42" fmla="*/ 2 w 179"/>
                <a:gd name="T43" fmla="*/ 1 h 152"/>
                <a:gd name="T44" fmla="*/ 2 w 179"/>
                <a:gd name="T45" fmla="*/ 1 h 152"/>
                <a:gd name="T46" fmla="*/ 2 w 179"/>
                <a:gd name="T47" fmla="*/ 1 h 152"/>
                <a:gd name="T48" fmla="*/ 1 w 179"/>
                <a:gd name="T49" fmla="*/ 1 h 152"/>
                <a:gd name="T50" fmla="*/ 1 w 179"/>
                <a:gd name="T51" fmla="*/ 1 h 152"/>
                <a:gd name="T52" fmla="*/ 1 w 179"/>
                <a:gd name="T53" fmla="*/ 1 h 152"/>
                <a:gd name="T54" fmla="*/ 1 w 179"/>
                <a:gd name="T55" fmla="*/ 1 h 152"/>
                <a:gd name="T56" fmla="*/ 1 w 179"/>
                <a:gd name="T57" fmla="*/ 1 h 152"/>
                <a:gd name="T58" fmla="*/ 1 w 179"/>
                <a:gd name="T59" fmla="*/ 1 h 152"/>
                <a:gd name="T60" fmla="*/ 1 w 179"/>
                <a:gd name="T61" fmla="*/ 1 h 152"/>
                <a:gd name="T62" fmla="*/ 1 w 179"/>
                <a:gd name="T63" fmla="*/ 1 h 152"/>
                <a:gd name="T64" fmla="*/ 0 w 179"/>
                <a:gd name="T65" fmla="*/ 1 h 152"/>
                <a:gd name="T66" fmla="*/ 0 w 179"/>
                <a:gd name="T67" fmla="*/ 2 h 152"/>
                <a:gd name="T68" fmla="*/ 0 w 179"/>
                <a:gd name="T69" fmla="*/ 2 h 152"/>
                <a:gd name="T70" fmla="*/ 0 w 179"/>
                <a:gd name="T71" fmla="*/ 2 h 152"/>
                <a:gd name="T72" fmla="*/ 0 w 179"/>
                <a:gd name="T73" fmla="*/ 1 h 152"/>
                <a:gd name="T74" fmla="*/ 0 w 179"/>
                <a:gd name="T75" fmla="*/ 1 h 1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9"/>
                <a:gd name="T115" fmla="*/ 0 h 152"/>
                <a:gd name="T116" fmla="*/ 179 w 179"/>
                <a:gd name="T117" fmla="*/ 152 h 1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9" h="152">
                  <a:moveTo>
                    <a:pt x="0" y="125"/>
                  </a:moveTo>
                  <a:lnTo>
                    <a:pt x="0" y="123"/>
                  </a:lnTo>
                  <a:lnTo>
                    <a:pt x="2" y="120"/>
                  </a:lnTo>
                  <a:lnTo>
                    <a:pt x="8" y="114"/>
                  </a:lnTo>
                  <a:lnTo>
                    <a:pt x="15" y="106"/>
                  </a:lnTo>
                  <a:lnTo>
                    <a:pt x="25" y="97"/>
                  </a:lnTo>
                  <a:lnTo>
                    <a:pt x="34" y="87"/>
                  </a:lnTo>
                  <a:lnTo>
                    <a:pt x="46" y="76"/>
                  </a:lnTo>
                  <a:lnTo>
                    <a:pt x="57" y="66"/>
                  </a:lnTo>
                  <a:lnTo>
                    <a:pt x="69" y="55"/>
                  </a:lnTo>
                  <a:lnTo>
                    <a:pt x="78" y="46"/>
                  </a:lnTo>
                  <a:lnTo>
                    <a:pt x="89" y="34"/>
                  </a:lnTo>
                  <a:lnTo>
                    <a:pt x="101" y="25"/>
                  </a:lnTo>
                  <a:lnTo>
                    <a:pt x="108" y="15"/>
                  </a:lnTo>
                  <a:lnTo>
                    <a:pt x="118" y="8"/>
                  </a:lnTo>
                  <a:lnTo>
                    <a:pt x="124" y="2"/>
                  </a:lnTo>
                  <a:lnTo>
                    <a:pt x="131" y="0"/>
                  </a:lnTo>
                  <a:lnTo>
                    <a:pt x="179" y="25"/>
                  </a:lnTo>
                  <a:lnTo>
                    <a:pt x="177" y="25"/>
                  </a:lnTo>
                  <a:lnTo>
                    <a:pt x="173" y="28"/>
                  </a:lnTo>
                  <a:lnTo>
                    <a:pt x="165" y="32"/>
                  </a:lnTo>
                  <a:lnTo>
                    <a:pt x="160" y="40"/>
                  </a:lnTo>
                  <a:lnTo>
                    <a:pt x="150" y="46"/>
                  </a:lnTo>
                  <a:lnTo>
                    <a:pt x="141" y="55"/>
                  </a:lnTo>
                  <a:lnTo>
                    <a:pt x="127" y="65"/>
                  </a:lnTo>
                  <a:lnTo>
                    <a:pt x="118" y="74"/>
                  </a:lnTo>
                  <a:lnTo>
                    <a:pt x="110" y="80"/>
                  </a:lnTo>
                  <a:lnTo>
                    <a:pt x="105" y="85"/>
                  </a:lnTo>
                  <a:lnTo>
                    <a:pt x="97" y="89"/>
                  </a:lnTo>
                  <a:lnTo>
                    <a:pt x="91" y="95"/>
                  </a:lnTo>
                  <a:lnTo>
                    <a:pt x="80" y="106"/>
                  </a:lnTo>
                  <a:lnTo>
                    <a:pt x="69" y="118"/>
                  </a:lnTo>
                  <a:lnTo>
                    <a:pt x="59" y="127"/>
                  </a:lnTo>
                  <a:lnTo>
                    <a:pt x="49" y="137"/>
                  </a:lnTo>
                  <a:lnTo>
                    <a:pt x="44" y="144"/>
                  </a:lnTo>
                  <a:lnTo>
                    <a:pt x="38" y="15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42" name="Freeform 496"/>
            <p:cNvSpPr>
              <a:spLocks/>
            </p:cNvSpPr>
            <p:nvPr/>
          </p:nvSpPr>
          <p:spPr bwMode="auto">
            <a:xfrm>
              <a:off x="3063" y="3292"/>
              <a:ext cx="87" cy="78"/>
            </a:xfrm>
            <a:custGeom>
              <a:avLst/>
              <a:gdLst>
                <a:gd name="T0" fmla="*/ 0 w 173"/>
                <a:gd name="T1" fmla="*/ 1 h 156"/>
                <a:gd name="T2" fmla="*/ 0 w 173"/>
                <a:gd name="T3" fmla="*/ 1 h 156"/>
                <a:gd name="T4" fmla="*/ 1 w 173"/>
                <a:gd name="T5" fmla="*/ 1 h 156"/>
                <a:gd name="T6" fmla="*/ 1 w 173"/>
                <a:gd name="T7" fmla="*/ 1 h 156"/>
                <a:gd name="T8" fmla="*/ 1 w 173"/>
                <a:gd name="T9" fmla="*/ 1 h 156"/>
                <a:gd name="T10" fmla="*/ 1 w 173"/>
                <a:gd name="T11" fmla="*/ 1 h 156"/>
                <a:gd name="T12" fmla="*/ 1 w 173"/>
                <a:gd name="T13" fmla="*/ 1 h 156"/>
                <a:gd name="T14" fmla="*/ 1 w 173"/>
                <a:gd name="T15" fmla="*/ 1 h 156"/>
                <a:gd name="T16" fmla="*/ 1 w 173"/>
                <a:gd name="T17" fmla="*/ 1 h 156"/>
                <a:gd name="T18" fmla="*/ 2 w 173"/>
                <a:gd name="T19" fmla="*/ 1 h 156"/>
                <a:gd name="T20" fmla="*/ 2 w 173"/>
                <a:gd name="T21" fmla="*/ 1 h 156"/>
                <a:gd name="T22" fmla="*/ 2 w 173"/>
                <a:gd name="T23" fmla="*/ 1 h 156"/>
                <a:gd name="T24" fmla="*/ 2 w 173"/>
                <a:gd name="T25" fmla="*/ 1 h 156"/>
                <a:gd name="T26" fmla="*/ 2 w 173"/>
                <a:gd name="T27" fmla="*/ 1 h 156"/>
                <a:gd name="T28" fmla="*/ 2 w 173"/>
                <a:gd name="T29" fmla="*/ 1 h 156"/>
                <a:gd name="T30" fmla="*/ 2 w 173"/>
                <a:gd name="T31" fmla="*/ 1 h 156"/>
                <a:gd name="T32" fmla="*/ 3 w 173"/>
                <a:gd name="T33" fmla="*/ 0 h 156"/>
                <a:gd name="T34" fmla="*/ 3 w 173"/>
                <a:gd name="T35" fmla="*/ 1 h 156"/>
                <a:gd name="T36" fmla="*/ 1 w 173"/>
                <a:gd name="T37" fmla="*/ 2 h 156"/>
                <a:gd name="T38" fmla="*/ 0 w 173"/>
                <a:gd name="T39" fmla="*/ 1 h 156"/>
                <a:gd name="T40" fmla="*/ 0 w 173"/>
                <a:gd name="T41" fmla="*/ 1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3"/>
                <a:gd name="T64" fmla="*/ 0 h 156"/>
                <a:gd name="T65" fmla="*/ 173 w 173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3" h="156">
                  <a:moveTo>
                    <a:pt x="0" y="127"/>
                  </a:moveTo>
                  <a:lnTo>
                    <a:pt x="0" y="126"/>
                  </a:lnTo>
                  <a:lnTo>
                    <a:pt x="4" y="122"/>
                  </a:lnTo>
                  <a:lnTo>
                    <a:pt x="8" y="116"/>
                  </a:lnTo>
                  <a:lnTo>
                    <a:pt x="15" y="110"/>
                  </a:lnTo>
                  <a:lnTo>
                    <a:pt x="25" y="101"/>
                  </a:lnTo>
                  <a:lnTo>
                    <a:pt x="34" y="91"/>
                  </a:lnTo>
                  <a:lnTo>
                    <a:pt x="46" y="82"/>
                  </a:lnTo>
                  <a:lnTo>
                    <a:pt x="57" y="72"/>
                  </a:lnTo>
                  <a:lnTo>
                    <a:pt x="68" y="59"/>
                  </a:lnTo>
                  <a:lnTo>
                    <a:pt x="78" y="49"/>
                  </a:lnTo>
                  <a:lnTo>
                    <a:pt x="89" y="38"/>
                  </a:lnTo>
                  <a:lnTo>
                    <a:pt x="101" y="29"/>
                  </a:lnTo>
                  <a:lnTo>
                    <a:pt x="110" y="19"/>
                  </a:lnTo>
                  <a:lnTo>
                    <a:pt x="118" y="11"/>
                  </a:lnTo>
                  <a:lnTo>
                    <a:pt x="125" y="4"/>
                  </a:lnTo>
                  <a:lnTo>
                    <a:pt x="131" y="0"/>
                  </a:lnTo>
                  <a:lnTo>
                    <a:pt x="173" y="27"/>
                  </a:lnTo>
                  <a:lnTo>
                    <a:pt x="30" y="15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43" name="Freeform 497"/>
            <p:cNvSpPr>
              <a:spLocks/>
            </p:cNvSpPr>
            <p:nvPr/>
          </p:nvSpPr>
          <p:spPr bwMode="auto">
            <a:xfrm>
              <a:off x="3133" y="3354"/>
              <a:ext cx="106" cy="93"/>
            </a:xfrm>
            <a:custGeom>
              <a:avLst/>
              <a:gdLst>
                <a:gd name="T0" fmla="*/ 0 w 213"/>
                <a:gd name="T1" fmla="*/ 3 h 186"/>
                <a:gd name="T2" fmla="*/ 0 w 213"/>
                <a:gd name="T3" fmla="*/ 3 h 186"/>
                <a:gd name="T4" fmla="*/ 0 w 213"/>
                <a:gd name="T5" fmla="*/ 3 h 186"/>
                <a:gd name="T6" fmla="*/ 0 w 213"/>
                <a:gd name="T7" fmla="*/ 3 h 186"/>
                <a:gd name="T8" fmla="*/ 0 w 213"/>
                <a:gd name="T9" fmla="*/ 3 h 186"/>
                <a:gd name="T10" fmla="*/ 0 w 213"/>
                <a:gd name="T11" fmla="*/ 3 h 186"/>
                <a:gd name="T12" fmla="*/ 0 w 213"/>
                <a:gd name="T13" fmla="*/ 3 h 186"/>
                <a:gd name="T14" fmla="*/ 0 w 213"/>
                <a:gd name="T15" fmla="*/ 1 h 186"/>
                <a:gd name="T16" fmla="*/ 0 w 213"/>
                <a:gd name="T17" fmla="*/ 1 h 186"/>
                <a:gd name="T18" fmla="*/ 0 w 213"/>
                <a:gd name="T19" fmla="*/ 1 h 186"/>
                <a:gd name="T20" fmla="*/ 0 w 213"/>
                <a:gd name="T21" fmla="*/ 1 h 186"/>
                <a:gd name="T22" fmla="*/ 1 w 213"/>
                <a:gd name="T23" fmla="*/ 1 h 186"/>
                <a:gd name="T24" fmla="*/ 1 w 213"/>
                <a:gd name="T25" fmla="*/ 1 h 186"/>
                <a:gd name="T26" fmla="*/ 1 w 213"/>
                <a:gd name="T27" fmla="*/ 1 h 186"/>
                <a:gd name="T28" fmla="*/ 1 w 213"/>
                <a:gd name="T29" fmla="*/ 1 h 186"/>
                <a:gd name="T30" fmla="*/ 1 w 213"/>
                <a:gd name="T31" fmla="*/ 1 h 186"/>
                <a:gd name="T32" fmla="*/ 1 w 213"/>
                <a:gd name="T33" fmla="*/ 1 h 186"/>
                <a:gd name="T34" fmla="*/ 1 w 213"/>
                <a:gd name="T35" fmla="*/ 1 h 186"/>
                <a:gd name="T36" fmla="*/ 1 w 213"/>
                <a:gd name="T37" fmla="*/ 1 h 186"/>
                <a:gd name="T38" fmla="*/ 1 w 213"/>
                <a:gd name="T39" fmla="*/ 1 h 186"/>
                <a:gd name="T40" fmla="*/ 1 w 213"/>
                <a:gd name="T41" fmla="*/ 1 h 186"/>
                <a:gd name="T42" fmla="*/ 2 w 213"/>
                <a:gd name="T43" fmla="*/ 1 h 186"/>
                <a:gd name="T44" fmla="*/ 2 w 213"/>
                <a:gd name="T45" fmla="*/ 1 h 186"/>
                <a:gd name="T46" fmla="*/ 2 w 213"/>
                <a:gd name="T47" fmla="*/ 1 h 186"/>
                <a:gd name="T48" fmla="*/ 2 w 213"/>
                <a:gd name="T49" fmla="*/ 1 h 186"/>
                <a:gd name="T50" fmla="*/ 2 w 213"/>
                <a:gd name="T51" fmla="*/ 1 h 186"/>
                <a:gd name="T52" fmla="*/ 2 w 213"/>
                <a:gd name="T53" fmla="*/ 0 h 186"/>
                <a:gd name="T54" fmla="*/ 3 w 213"/>
                <a:gd name="T55" fmla="*/ 1 h 186"/>
                <a:gd name="T56" fmla="*/ 3 w 213"/>
                <a:gd name="T57" fmla="*/ 1 h 186"/>
                <a:gd name="T58" fmla="*/ 3 w 213"/>
                <a:gd name="T59" fmla="*/ 1 h 186"/>
                <a:gd name="T60" fmla="*/ 3 w 213"/>
                <a:gd name="T61" fmla="*/ 1 h 186"/>
                <a:gd name="T62" fmla="*/ 3 w 213"/>
                <a:gd name="T63" fmla="*/ 1 h 186"/>
                <a:gd name="T64" fmla="*/ 2 w 213"/>
                <a:gd name="T65" fmla="*/ 1 h 186"/>
                <a:gd name="T66" fmla="*/ 2 w 213"/>
                <a:gd name="T67" fmla="*/ 1 h 186"/>
                <a:gd name="T68" fmla="*/ 2 w 213"/>
                <a:gd name="T69" fmla="*/ 1 h 186"/>
                <a:gd name="T70" fmla="*/ 2 w 213"/>
                <a:gd name="T71" fmla="*/ 1 h 186"/>
                <a:gd name="T72" fmla="*/ 2 w 213"/>
                <a:gd name="T73" fmla="*/ 1 h 186"/>
                <a:gd name="T74" fmla="*/ 2 w 213"/>
                <a:gd name="T75" fmla="*/ 1 h 186"/>
                <a:gd name="T76" fmla="*/ 1 w 213"/>
                <a:gd name="T77" fmla="*/ 1 h 186"/>
                <a:gd name="T78" fmla="*/ 1 w 213"/>
                <a:gd name="T79" fmla="*/ 1 h 186"/>
                <a:gd name="T80" fmla="*/ 1 w 213"/>
                <a:gd name="T81" fmla="*/ 1 h 186"/>
                <a:gd name="T82" fmla="*/ 1 w 213"/>
                <a:gd name="T83" fmla="*/ 1 h 186"/>
                <a:gd name="T84" fmla="*/ 1 w 213"/>
                <a:gd name="T85" fmla="*/ 3 h 186"/>
                <a:gd name="T86" fmla="*/ 1 w 213"/>
                <a:gd name="T87" fmla="*/ 3 h 186"/>
                <a:gd name="T88" fmla="*/ 1 w 213"/>
                <a:gd name="T89" fmla="*/ 3 h 186"/>
                <a:gd name="T90" fmla="*/ 1 w 213"/>
                <a:gd name="T91" fmla="*/ 3 h 186"/>
                <a:gd name="T92" fmla="*/ 1 w 213"/>
                <a:gd name="T93" fmla="*/ 3 h 186"/>
                <a:gd name="T94" fmla="*/ 1 w 213"/>
                <a:gd name="T95" fmla="*/ 3 h 186"/>
                <a:gd name="T96" fmla="*/ 0 w 213"/>
                <a:gd name="T97" fmla="*/ 3 h 186"/>
                <a:gd name="T98" fmla="*/ 0 w 213"/>
                <a:gd name="T99" fmla="*/ 3 h 186"/>
                <a:gd name="T100" fmla="*/ 0 w 213"/>
                <a:gd name="T101" fmla="*/ 3 h 186"/>
                <a:gd name="T102" fmla="*/ 0 w 213"/>
                <a:gd name="T103" fmla="*/ 3 h 1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3"/>
                <a:gd name="T157" fmla="*/ 0 h 186"/>
                <a:gd name="T158" fmla="*/ 213 w 213"/>
                <a:gd name="T159" fmla="*/ 186 h 1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3" h="186">
                  <a:moveTo>
                    <a:pt x="0" y="173"/>
                  </a:moveTo>
                  <a:lnTo>
                    <a:pt x="0" y="171"/>
                  </a:lnTo>
                  <a:lnTo>
                    <a:pt x="5" y="165"/>
                  </a:lnTo>
                  <a:lnTo>
                    <a:pt x="11" y="157"/>
                  </a:lnTo>
                  <a:lnTo>
                    <a:pt x="21" y="148"/>
                  </a:lnTo>
                  <a:lnTo>
                    <a:pt x="24" y="140"/>
                  </a:lnTo>
                  <a:lnTo>
                    <a:pt x="30" y="135"/>
                  </a:lnTo>
                  <a:lnTo>
                    <a:pt x="36" y="127"/>
                  </a:lnTo>
                  <a:lnTo>
                    <a:pt x="43" y="121"/>
                  </a:lnTo>
                  <a:lnTo>
                    <a:pt x="49" y="114"/>
                  </a:lnTo>
                  <a:lnTo>
                    <a:pt x="57" y="108"/>
                  </a:lnTo>
                  <a:lnTo>
                    <a:pt x="64" y="100"/>
                  </a:lnTo>
                  <a:lnTo>
                    <a:pt x="70" y="93"/>
                  </a:lnTo>
                  <a:lnTo>
                    <a:pt x="78" y="85"/>
                  </a:lnTo>
                  <a:lnTo>
                    <a:pt x="85" y="76"/>
                  </a:lnTo>
                  <a:lnTo>
                    <a:pt x="93" y="70"/>
                  </a:lnTo>
                  <a:lnTo>
                    <a:pt x="99" y="62"/>
                  </a:lnTo>
                  <a:lnTo>
                    <a:pt x="106" y="55"/>
                  </a:lnTo>
                  <a:lnTo>
                    <a:pt x="114" y="47"/>
                  </a:lnTo>
                  <a:lnTo>
                    <a:pt x="121" y="40"/>
                  </a:lnTo>
                  <a:lnTo>
                    <a:pt x="127" y="34"/>
                  </a:lnTo>
                  <a:lnTo>
                    <a:pt x="133" y="26"/>
                  </a:lnTo>
                  <a:lnTo>
                    <a:pt x="140" y="21"/>
                  </a:lnTo>
                  <a:lnTo>
                    <a:pt x="146" y="15"/>
                  </a:lnTo>
                  <a:lnTo>
                    <a:pt x="154" y="11"/>
                  </a:lnTo>
                  <a:lnTo>
                    <a:pt x="163" y="3"/>
                  </a:lnTo>
                  <a:lnTo>
                    <a:pt x="175" y="0"/>
                  </a:lnTo>
                  <a:lnTo>
                    <a:pt x="213" y="22"/>
                  </a:lnTo>
                  <a:lnTo>
                    <a:pt x="211" y="22"/>
                  </a:lnTo>
                  <a:lnTo>
                    <a:pt x="209" y="26"/>
                  </a:lnTo>
                  <a:lnTo>
                    <a:pt x="203" y="30"/>
                  </a:lnTo>
                  <a:lnTo>
                    <a:pt x="197" y="36"/>
                  </a:lnTo>
                  <a:lnTo>
                    <a:pt x="190" y="41"/>
                  </a:lnTo>
                  <a:lnTo>
                    <a:pt x="180" y="49"/>
                  </a:lnTo>
                  <a:lnTo>
                    <a:pt x="169" y="59"/>
                  </a:lnTo>
                  <a:lnTo>
                    <a:pt x="159" y="70"/>
                  </a:lnTo>
                  <a:lnTo>
                    <a:pt x="146" y="81"/>
                  </a:lnTo>
                  <a:lnTo>
                    <a:pt x="135" y="93"/>
                  </a:lnTo>
                  <a:lnTo>
                    <a:pt x="127" y="98"/>
                  </a:lnTo>
                  <a:lnTo>
                    <a:pt x="121" y="106"/>
                  </a:lnTo>
                  <a:lnTo>
                    <a:pt x="114" y="114"/>
                  </a:lnTo>
                  <a:lnTo>
                    <a:pt x="108" y="121"/>
                  </a:lnTo>
                  <a:lnTo>
                    <a:pt x="100" y="129"/>
                  </a:lnTo>
                  <a:lnTo>
                    <a:pt x="93" y="137"/>
                  </a:lnTo>
                  <a:lnTo>
                    <a:pt x="87" y="142"/>
                  </a:lnTo>
                  <a:lnTo>
                    <a:pt x="80" y="152"/>
                  </a:lnTo>
                  <a:lnTo>
                    <a:pt x="74" y="159"/>
                  </a:lnTo>
                  <a:lnTo>
                    <a:pt x="66" y="167"/>
                  </a:lnTo>
                  <a:lnTo>
                    <a:pt x="59" y="176"/>
                  </a:lnTo>
                  <a:lnTo>
                    <a:pt x="53" y="186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44" name="Freeform 498"/>
            <p:cNvSpPr>
              <a:spLocks/>
            </p:cNvSpPr>
            <p:nvPr/>
          </p:nvSpPr>
          <p:spPr bwMode="auto">
            <a:xfrm>
              <a:off x="2575" y="3138"/>
              <a:ext cx="104" cy="98"/>
            </a:xfrm>
            <a:custGeom>
              <a:avLst/>
              <a:gdLst>
                <a:gd name="T0" fmla="*/ 3 w 209"/>
                <a:gd name="T1" fmla="*/ 1 h 196"/>
                <a:gd name="T2" fmla="*/ 0 w 209"/>
                <a:gd name="T3" fmla="*/ 0 h 196"/>
                <a:gd name="T4" fmla="*/ 0 w 209"/>
                <a:gd name="T5" fmla="*/ 0 h 196"/>
                <a:gd name="T6" fmla="*/ 0 w 209"/>
                <a:gd name="T7" fmla="*/ 1 h 196"/>
                <a:gd name="T8" fmla="*/ 0 w 209"/>
                <a:gd name="T9" fmla="*/ 1 h 196"/>
                <a:gd name="T10" fmla="*/ 0 w 209"/>
                <a:gd name="T11" fmla="*/ 1 h 196"/>
                <a:gd name="T12" fmla="*/ 0 w 209"/>
                <a:gd name="T13" fmla="*/ 1 h 196"/>
                <a:gd name="T14" fmla="*/ 0 w 209"/>
                <a:gd name="T15" fmla="*/ 1 h 196"/>
                <a:gd name="T16" fmla="*/ 0 w 209"/>
                <a:gd name="T17" fmla="*/ 1 h 196"/>
                <a:gd name="T18" fmla="*/ 0 w 209"/>
                <a:gd name="T19" fmla="*/ 1 h 196"/>
                <a:gd name="T20" fmla="*/ 0 w 209"/>
                <a:gd name="T21" fmla="*/ 2 h 196"/>
                <a:gd name="T22" fmla="*/ 0 w 209"/>
                <a:gd name="T23" fmla="*/ 2 h 196"/>
                <a:gd name="T24" fmla="*/ 0 w 209"/>
                <a:gd name="T25" fmla="*/ 2 h 196"/>
                <a:gd name="T26" fmla="*/ 0 w 209"/>
                <a:gd name="T27" fmla="*/ 2 h 196"/>
                <a:gd name="T28" fmla="*/ 0 w 209"/>
                <a:gd name="T29" fmla="*/ 2 h 196"/>
                <a:gd name="T30" fmla="*/ 0 w 209"/>
                <a:gd name="T31" fmla="*/ 2 h 196"/>
                <a:gd name="T32" fmla="*/ 0 w 209"/>
                <a:gd name="T33" fmla="*/ 2 h 196"/>
                <a:gd name="T34" fmla="*/ 0 w 209"/>
                <a:gd name="T35" fmla="*/ 2 h 196"/>
                <a:gd name="T36" fmla="*/ 0 w 209"/>
                <a:gd name="T37" fmla="*/ 2 h 196"/>
                <a:gd name="T38" fmla="*/ 0 w 209"/>
                <a:gd name="T39" fmla="*/ 3 h 196"/>
                <a:gd name="T40" fmla="*/ 0 w 209"/>
                <a:gd name="T41" fmla="*/ 3 h 196"/>
                <a:gd name="T42" fmla="*/ 0 w 209"/>
                <a:gd name="T43" fmla="*/ 3 h 196"/>
                <a:gd name="T44" fmla="*/ 0 w 209"/>
                <a:gd name="T45" fmla="*/ 3 h 196"/>
                <a:gd name="T46" fmla="*/ 0 w 209"/>
                <a:gd name="T47" fmla="*/ 3 h 196"/>
                <a:gd name="T48" fmla="*/ 0 w 209"/>
                <a:gd name="T49" fmla="*/ 3 h 196"/>
                <a:gd name="T50" fmla="*/ 0 w 209"/>
                <a:gd name="T51" fmla="*/ 3 h 196"/>
                <a:gd name="T52" fmla="*/ 2 w 209"/>
                <a:gd name="T53" fmla="*/ 3 h 196"/>
                <a:gd name="T54" fmla="*/ 2 w 209"/>
                <a:gd name="T55" fmla="*/ 3 h 196"/>
                <a:gd name="T56" fmla="*/ 0 w 209"/>
                <a:gd name="T57" fmla="*/ 3 h 196"/>
                <a:gd name="T58" fmla="*/ 1 w 209"/>
                <a:gd name="T59" fmla="*/ 1 h 196"/>
                <a:gd name="T60" fmla="*/ 3 w 209"/>
                <a:gd name="T61" fmla="*/ 2 h 196"/>
                <a:gd name="T62" fmla="*/ 3 w 209"/>
                <a:gd name="T63" fmla="*/ 1 h 196"/>
                <a:gd name="T64" fmla="*/ 3 w 209"/>
                <a:gd name="T65" fmla="*/ 1 h 1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9"/>
                <a:gd name="T100" fmla="*/ 0 h 196"/>
                <a:gd name="T101" fmla="*/ 209 w 209"/>
                <a:gd name="T102" fmla="*/ 196 h 1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9" h="196">
                  <a:moveTo>
                    <a:pt x="209" y="59"/>
                  </a:moveTo>
                  <a:lnTo>
                    <a:pt x="63" y="0"/>
                  </a:lnTo>
                  <a:lnTo>
                    <a:pt x="61" y="0"/>
                  </a:lnTo>
                  <a:lnTo>
                    <a:pt x="59" y="4"/>
                  </a:lnTo>
                  <a:lnTo>
                    <a:pt x="55" y="12"/>
                  </a:lnTo>
                  <a:lnTo>
                    <a:pt x="53" y="21"/>
                  </a:lnTo>
                  <a:lnTo>
                    <a:pt x="47" y="31"/>
                  </a:lnTo>
                  <a:lnTo>
                    <a:pt x="42" y="44"/>
                  </a:lnTo>
                  <a:lnTo>
                    <a:pt x="40" y="51"/>
                  </a:lnTo>
                  <a:lnTo>
                    <a:pt x="38" y="59"/>
                  </a:lnTo>
                  <a:lnTo>
                    <a:pt x="34" y="65"/>
                  </a:lnTo>
                  <a:lnTo>
                    <a:pt x="32" y="74"/>
                  </a:lnTo>
                  <a:lnTo>
                    <a:pt x="28" y="82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1" y="103"/>
                  </a:lnTo>
                  <a:lnTo>
                    <a:pt x="17" y="110"/>
                  </a:lnTo>
                  <a:lnTo>
                    <a:pt x="15" y="118"/>
                  </a:lnTo>
                  <a:lnTo>
                    <a:pt x="11" y="126"/>
                  </a:lnTo>
                  <a:lnTo>
                    <a:pt x="11" y="133"/>
                  </a:lnTo>
                  <a:lnTo>
                    <a:pt x="7" y="139"/>
                  </a:lnTo>
                  <a:lnTo>
                    <a:pt x="5" y="146"/>
                  </a:lnTo>
                  <a:lnTo>
                    <a:pt x="4" y="152"/>
                  </a:lnTo>
                  <a:lnTo>
                    <a:pt x="4" y="160"/>
                  </a:lnTo>
                  <a:lnTo>
                    <a:pt x="0" y="169"/>
                  </a:lnTo>
                  <a:lnTo>
                    <a:pt x="0" y="179"/>
                  </a:lnTo>
                  <a:lnTo>
                    <a:pt x="158" y="196"/>
                  </a:lnTo>
                  <a:lnTo>
                    <a:pt x="171" y="152"/>
                  </a:lnTo>
                  <a:lnTo>
                    <a:pt x="49" y="143"/>
                  </a:lnTo>
                  <a:lnTo>
                    <a:pt x="85" y="55"/>
                  </a:lnTo>
                  <a:lnTo>
                    <a:pt x="198" y="101"/>
                  </a:lnTo>
                  <a:lnTo>
                    <a:pt x="209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45" name="Freeform 499"/>
            <p:cNvSpPr>
              <a:spLocks/>
            </p:cNvSpPr>
            <p:nvPr/>
          </p:nvSpPr>
          <p:spPr bwMode="auto">
            <a:xfrm>
              <a:off x="3117" y="3354"/>
              <a:ext cx="106" cy="93"/>
            </a:xfrm>
            <a:custGeom>
              <a:avLst/>
              <a:gdLst>
                <a:gd name="T0" fmla="*/ 0 w 213"/>
                <a:gd name="T1" fmla="*/ 3 h 186"/>
                <a:gd name="T2" fmla="*/ 0 w 213"/>
                <a:gd name="T3" fmla="*/ 3 h 186"/>
                <a:gd name="T4" fmla="*/ 0 w 213"/>
                <a:gd name="T5" fmla="*/ 3 h 186"/>
                <a:gd name="T6" fmla="*/ 0 w 213"/>
                <a:gd name="T7" fmla="*/ 3 h 186"/>
                <a:gd name="T8" fmla="*/ 0 w 213"/>
                <a:gd name="T9" fmla="*/ 3 h 186"/>
                <a:gd name="T10" fmla="*/ 0 w 213"/>
                <a:gd name="T11" fmla="*/ 3 h 186"/>
                <a:gd name="T12" fmla="*/ 0 w 213"/>
                <a:gd name="T13" fmla="*/ 3 h 186"/>
                <a:gd name="T14" fmla="*/ 0 w 213"/>
                <a:gd name="T15" fmla="*/ 1 h 186"/>
                <a:gd name="T16" fmla="*/ 0 w 213"/>
                <a:gd name="T17" fmla="*/ 1 h 186"/>
                <a:gd name="T18" fmla="*/ 0 w 213"/>
                <a:gd name="T19" fmla="*/ 1 h 186"/>
                <a:gd name="T20" fmla="*/ 0 w 213"/>
                <a:gd name="T21" fmla="*/ 1 h 186"/>
                <a:gd name="T22" fmla="*/ 1 w 213"/>
                <a:gd name="T23" fmla="*/ 1 h 186"/>
                <a:gd name="T24" fmla="*/ 1 w 213"/>
                <a:gd name="T25" fmla="*/ 1 h 186"/>
                <a:gd name="T26" fmla="*/ 1 w 213"/>
                <a:gd name="T27" fmla="*/ 1 h 186"/>
                <a:gd name="T28" fmla="*/ 1 w 213"/>
                <a:gd name="T29" fmla="*/ 1 h 186"/>
                <a:gd name="T30" fmla="*/ 1 w 213"/>
                <a:gd name="T31" fmla="*/ 1 h 186"/>
                <a:gd name="T32" fmla="*/ 1 w 213"/>
                <a:gd name="T33" fmla="*/ 1 h 186"/>
                <a:gd name="T34" fmla="*/ 1 w 213"/>
                <a:gd name="T35" fmla="*/ 1 h 186"/>
                <a:gd name="T36" fmla="*/ 1 w 213"/>
                <a:gd name="T37" fmla="*/ 1 h 186"/>
                <a:gd name="T38" fmla="*/ 1 w 213"/>
                <a:gd name="T39" fmla="*/ 1 h 186"/>
                <a:gd name="T40" fmla="*/ 2 w 213"/>
                <a:gd name="T41" fmla="*/ 1 h 186"/>
                <a:gd name="T42" fmla="*/ 2 w 213"/>
                <a:gd name="T43" fmla="*/ 1 h 186"/>
                <a:gd name="T44" fmla="*/ 2 w 213"/>
                <a:gd name="T45" fmla="*/ 1 h 186"/>
                <a:gd name="T46" fmla="*/ 2 w 213"/>
                <a:gd name="T47" fmla="*/ 1 h 186"/>
                <a:gd name="T48" fmla="*/ 2 w 213"/>
                <a:gd name="T49" fmla="*/ 0 h 186"/>
                <a:gd name="T50" fmla="*/ 3 w 213"/>
                <a:gd name="T51" fmla="*/ 1 h 186"/>
                <a:gd name="T52" fmla="*/ 3 w 213"/>
                <a:gd name="T53" fmla="*/ 1 h 186"/>
                <a:gd name="T54" fmla="*/ 3 w 213"/>
                <a:gd name="T55" fmla="*/ 1 h 186"/>
                <a:gd name="T56" fmla="*/ 3 w 213"/>
                <a:gd name="T57" fmla="*/ 1 h 186"/>
                <a:gd name="T58" fmla="*/ 3 w 213"/>
                <a:gd name="T59" fmla="*/ 1 h 186"/>
                <a:gd name="T60" fmla="*/ 2 w 213"/>
                <a:gd name="T61" fmla="*/ 1 h 186"/>
                <a:gd name="T62" fmla="*/ 2 w 213"/>
                <a:gd name="T63" fmla="*/ 1 h 186"/>
                <a:gd name="T64" fmla="*/ 2 w 213"/>
                <a:gd name="T65" fmla="*/ 1 h 186"/>
                <a:gd name="T66" fmla="*/ 2 w 213"/>
                <a:gd name="T67" fmla="*/ 1 h 186"/>
                <a:gd name="T68" fmla="*/ 2 w 213"/>
                <a:gd name="T69" fmla="*/ 1 h 186"/>
                <a:gd name="T70" fmla="*/ 2 w 213"/>
                <a:gd name="T71" fmla="*/ 1 h 186"/>
                <a:gd name="T72" fmla="*/ 2 w 213"/>
                <a:gd name="T73" fmla="*/ 1 h 186"/>
                <a:gd name="T74" fmla="*/ 1 w 213"/>
                <a:gd name="T75" fmla="*/ 1 h 186"/>
                <a:gd name="T76" fmla="*/ 1 w 213"/>
                <a:gd name="T77" fmla="*/ 1 h 186"/>
                <a:gd name="T78" fmla="*/ 1 w 213"/>
                <a:gd name="T79" fmla="*/ 1 h 186"/>
                <a:gd name="T80" fmla="*/ 1 w 213"/>
                <a:gd name="T81" fmla="*/ 3 h 186"/>
                <a:gd name="T82" fmla="*/ 1 w 213"/>
                <a:gd name="T83" fmla="*/ 3 h 186"/>
                <a:gd name="T84" fmla="*/ 1 w 213"/>
                <a:gd name="T85" fmla="*/ 3 h 186"/>
                <a:gd name="T86" fmla="*/ 1 w 213"/>
                <a:gd name="T87" fmla="*/ 3 h 186"/>
                <a:gd name="T88" fmla="*/ 1 w 213"/>
                <a:gd name="T89" fmla="*/ 3 h 186"/>
                <a:gd name="T90" fmla="*/ 1 w 213"/>
                <a:gd name="T91" fmla="*/ 3 h 186"/>
                <a:gd name="T92" fmla="*/ 0 w 213"/>
                <a:gd name="T93" fmla="*/ 3 h 186"/>
                <a:gd name="T94" fmla="*/ 0 w 213"/>
                <a:gd name="T95" fmla="*/ 3 h 186"/>
                <a:gd name="T96" fmla="*/ 0 w 213"/>
                <a:gd name="T97" fmla="*/ 3 h 186"/>
                <a:gd name="T98" fmla="*/ 0 w 213"/>
                <a:gd name="T99" fmla="*/ 3 h 18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3"/>
                <a:gd name="T151" fmla="*/ 0 h 186"/>
                <a:gd name="T152" fmla="*/ 213 w 213"/>
                <a:gd name="T153" fmla="*/ 186 h 18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3" h="186">
                  <a:moveTo>
                    <a:pt x="0" y="173"/>
                  </a:moveTo>
                  <a:lnTo>
                    <a:pt x="0" y="171"/>
                  </a:lnTo>
                  <a:lnTo>
                    <a:pt x="6" y="165"/>
                  </a:lnTo>
                  <a:lnTo>
                    <a:pt x="14" y="157"/>
                  </a:lnTo>
                  <a:lnTo>
                    <a:pt x="21" y="148"/>
                  </a:lnTo>
                  <a:lnTo>
                    <a:pt x="25" y="140"/>
                  </a:lnTo>
                  <a:lnTo>
                    <a:pt x="31" y="135"/>
                  </a:lnTo>
                  <a:lnTo>
                    <a:pt x="38" y="127"/>
                  </a:lnTo>
                  <a:lnTo>
                    <a:pt x="44" y="121"/>
                  </a:lnTo>
                  <a:lnTo>
                    <a:pt x="52" y="114"/>
                  </a:lnTo>
                  <a:lnTo>
                    <a:pt x="57" y="108"/>
                  </a:lnTo>
                  <a:lnTo>
                    <a:pt x="65" y="100"/>
                  </a:lnTo>
                  <a:lnTo>
                    <a:pt x="73" y="93"/>
                  </a:lnTo>
                  <a:lnTo>
                    <a:pt x="78" y="85"/>
                  </a:lnTo>
                  <a:lnTo>
                    <a:pt x="86" y="76"/>
                  </a:lnTo>
                  <a:lnTo>
                    <a:pt x="94" y="70"/>
                  </a:lnTo>
                  <a:lnTo>
                    <a:pt x="101" y="62"/>
                  </a:lnTo>
                  <a:lnTo>
                    <a:pt x="107" y="55"/>
                  </a:lnTo>
                  <a:lnTo>
                    <a:pt x="114" y="47"/>
                  </a:lnTo>
                  <a:lnTo>
                    <a:pt x="122" y="40"/>
                  </a:lnTo>
                  <a:lnTo>
                    <a:pt x="130" y="34"/>
                  </a:lnTo>
                  <a:lnTo>
                    <a:pt x="141" y="21"/>
                  </a:lnTo>
                  <a:lnTo>
                    <a:pt x="154" y="11"/>
                  </a:lnTo>
                  <a:lnTo>
                    <a:pt x="164" y="3"/>
                  </a:lnTo>
                  <a:lnTo>
                    <a:pt x="173" y="0"/>
                  </a:lnTo>
                  <a:lnTo>
                    <a:pt x="213" y="22"/>
                  </a:lnTo>
                  <a:lnTo>
                    <a:pt x="211" y="22"/>
                  </a:lnTo>
                  <a:lnTo>
                    <a:pt x="210" y="26"/>
                  </a:lnTo>
                  <a:lnTo>
                    <a:pt x="204" y="30"/>
                  </a:lnTo>
                  <a:lnTo>
                    <a:pt x="198" y="36"/>
                  </a:lnTo>
                  <a:lnTo>
                    <a:pt x="191" y="41"/>
                  </a:lnTo>
                  <a:lnTo>
                    <a:pt x="181" y="49"/>
                  </a:lnTo>
                  <a:lnTo>
                    <a:pt x="170" y="59"/>
                  </a:lnTo>
                  <a:lnTo>
                    <a:pt x="160" y="70"/>
                  </a:lnTo>
                  <a:lnTo>
                    <a:pt x="147" y="81"/>
                  </a:lnTo>
                  <a:lnTo>
                    <a:pt x="135" y="93"/>
                  </a:lnTo>
                  <a:lnTo>
                    <a:pt x="128" y="98"/>
                  </a:lnTo>
                  <a:lnTo>
                    <a:pt x="120" y="106"/>
                  </a:lnTo>
                  <a:lnTo>
                    <a:pt x="113" y="114"/>
                  </a:lnTo>
                  <a:lnTo>
                    <a:pt x="107" y="121"/>
                  </a:lnTo>
                  <a:lnTo>
                    <a:pt x="101" y="129"/>
                  </a:lnTo>
                  <a:lnTo>
                    <a:pt x="94" y="137"/>
                  </a:lnTo>
                  <a:lnTo>
                    <a:pt x="86" y="142"/>
                  </a:lnTo>
                  <a:lnTo>
                    <a:pt x="80" y="152"/>
                  </a:lnTo>
                  <a:lnTo>
                    <a:pt x="73" y="159"/>
                  </a:lnTo>
                  <a:lnTo>
                    <a:pt x="67" y="167"/>
                  </a:lnTo>
                  <a:lnTo>
                    <a:pt x="59" y="176"/>
                  </a:lnTo>
                  <a:lnTo>
                    <a:pt x="54" y="186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46" name="Freeform 500"/>
            <p:cNvSpPr>
              <a:spLocks/>
            </p:cNvSpPr>
            <p:nvPr/>
          </p:nvSpPr>
          <p:spPr bwMode="auto">
            <a:xfrm>
              <a:off x="2630" y="3219"/>
              <a:ext cx="903" cy="324"/>
            </a:xfrm>
            <a:custGeom>
              <a:avLst/>
              <a:gdLst>
                <a:gd name="T0" fmla="*/ 1 w 1806"/>
                <a:gd name="T1" fmla="*/ 1 h 648"/>
                <a:gd name="T2" fmla="*/ 2 w 1806"/>
                <a:gd name="T3" fmla="*/ 1 h 648"/>
                <a:gd name="T4" fmla="*/ 3 w 1806"/>
                <a:gd name="T5" fmla="*/ 3 h 648"/>
                <a:gd name="T6" fmla="*/ 4 w 1806"/>
                <a:gd name="T7" fmla="*/ 3 h 648"/>
                <a:gd name="T8" fmla="*/ 6 w 1806"/>
                <a:gd name="T9" fmla="*/ 3 h 648"/>
                <a:gd name="T10" fmla="*/ 7 w 1806"/>
                <a:gd name="T11" fmla="*/ 5 h 648"/>
                <a:gd name="T12" fmla="*/ 10 w 1806"/>
                <a:gd name="T13" fmla="*/ 5 h 648"/>
                <a:gd name="T14" fmla="*/ 12 w 1806"/>
                <a:gd name="T15" fmla="*/ 5 h 648"/>
                <a:gd name="T16" fmla="*/ 14 w 1806"/>
                <a:gd name="T17" fmla="*/ 6 h 648"/>
                <a:gd name="T18" fmla="*/ 15 w 1806"/>
                <a:gd name="T19" fmla="*/ 7 h 648"/>
                <a:gd name="T20" fmla="*/ 17 w 1806"/>
                <a:gd name="T21" fmla="*/ 7 h 648"/>
                <a:gd name="T22" fmla="*/ 18 w 1806"/>
                <a:gd name="T23" fmla="*/ 7 h 648"/>
                <a:gd name="T24" fmla="*/ 19 w 1806"/>
                <a:gd name="T25" fmla="*/ 9 h 648"/>
                <a:gd name="T26" fmla="*/ 19 w 1806"/>
                <a:gd name="T27" fmla="*/ 9 h 648"/>
                <a:gd name="T28" fmla="*/ 20 w 1806"/>
                <a:gd name="T29" fmla="*/ 9 h 648"/>
                <a:gd name="T30" fmla="*/ 21 w 1806"/>
                <a:gd name="T31" fmla="*/ 10 h 648"/>
                <a:gd name="T32" fmla="*/ 22 w 1806"/>
                <a:gd name="T33" fmla="*/ 10 h 648"/>
                <a:gd name="T34" fmla="*/ 23 w 1806"/>
                <a:gd name="T35" fmla="*/ 10 h 648"/>
                <a:gd name="T36" fmla="*/ 24 w 1806"/>
                <a:gd name="T37" fmla="*/ 10 h 648"/>
                <a:gd name="T38" fmla="*/ 24 w 1806"/>
                <a:gd name="T39" fmla="*/ 10 h 648"/>
                <a:gd name="T40" fmla="*/ 25 w 1806"/>
                <a:gd name="T41" fmla="*/ 9 h 648"/>
                <a:gd name="T42" fmla="*/ 25 w 1806"/>
                <a:gd name="T43" fmla="*/ 9 h 648"/>
                <a:gd name="T44" fmla="*/ 26 w 1806"/>
                <a:gd name="T45" fmla="*/ 7 h 648"/>
                <a:gd name="T46" fmla="*/ 26 w 1806"/>
                <a:gd name="T47" fmla="*/ 6 h 648"/>
                <a:gd name="T48" fmla="*/ 27 w 1806"/>
                <a:gd name="T49" fmla="*/ 6 h 648"/>
                <a:gd name="T50" fmla="*/ 27 w 1806"/>
                <a:gd name="T51" fmla="*/ 5 h 648"/>
                <a:gd name="T52" fmla="*/ 28 w 1806"/>
                <a:gd name="T53" fmla="*/ 5 h 648"/>
                <a:gd name="T54" fmla="*/ 28 w 1806"/>
                <a:gd name="T55" fmla="*/ 5 h 648"/>
                <a:gd name="T56" fmla="*/ 27 w 1806"/>
                <a:gd name="T57" fmla="*/ 5 h 648"/>
                <a:gd name="T58" fmla="*/ 27 w 1806"/>
                <a:gd name="T59" fmla="*/ 5 h 648"/>
                <a:gd name="T60" fmla="*/ 26 w 1806"/>
                <a:gd name="T61" fmla="*/ 6 h 648"/>
                <a:gd name="T62" fmla="*/ 25 w 1806"/>
                <a:gd name="T63" fmla="*/ 7 h 648"/>
                <a:gd name="T64" fmla="*/ 24 w 1806"/>
                <a:gd name="T65" fmla="*/ 7 h 648"/>
                <a:gd name="T66" fmla="*/ 24 w 1806"/>
                <a:gd name="T67" fmla="*/ 9 h 648"/>
                <a:gd name="T68" fmla="*/ 24 w 1806"/>
                <a:gd name="T69" fmla="*/ 10 h 648"/>
                <a:gd name="T70" fmla="*/ 23 w 1806"/>
                <a:gd name="T71" fmla="*/ 9 h 648"/>
                <a:gd name="T72" fmla="*/ 22 w 1806"/>
                <a:gd name="T73" fmla="*/ 9 h 648"/>
                <a:gd name="T74" fmla="*/ 21 w 1806"/>
                <a:gd name="T75" fmla="*/ 9 h 648"/>
                <a:gd name="T76" fmla="*/ 20 w 1806"/>
                <a:gd name="T77" fmla="*/ 7 h 648"/>
                <a:gd name="T78" fmla="*/ 20 w 1806"/>
                <a:gd name="T79" fmla="*/ 7 h 648"/>
                <a:gd name="T80" fmla="*/ 19 w 1806"/>
                <a:gd name="T81" fmla="*/ 7 h 648"/>
                <a:gd name="T82" fmla="*/ 18 w 1806"/>
                <a:gd name="T83" fmla="*/ 7 h 648"/>
                <a:gd name="T84" fmla="*/ 17 w 1806"/>
                <a:gd name="T85" fmla="*/ 6 h 648"/>
                <a:gd name="T86" fmla="*/ 15 w 1806"/>
                <a:gd name="T87" fmla="*/ 6 h 648"/>
                <a:gd name="T88" fmla="*/ 15 w 1806"/>
                <a:gd name="T89" fmla="*/ 6 h 648"/>
                <a:gd name="T90" fmla="*/ 14 w 1806"/>
                <a:gd name="T91" fmla="*/ 6 h 648"/>
                <a:gd name="T92" fmla="*/ 14 w 1806"/>
                <a:gd name="T93" fmla="*/ 5 h 648"/>
                <a:gd name="T94" fmla="*/ 13 w 1806"/>
                <a:gd name="T95" fmla="*/ 5 h 648"/>
                <a:gd name="T96" fmla="*/ 11 w 1806"/>
                <a:gd name="T97" fmla="*/ 5 h 648"/>
                <a:gd name="T98" fmla="*/ 9 w 1806"/>
                <a:gd name="T99" fmla="*/ 5 h 648"/>
                <a:gd name="T100" fmla="*/ 7 w 1806"/>
                <a:gd name="T101" fmla="*/ 3 h 648"/>
                <a:gd name="T102" fmla="*/ 5 w 1806"/>
                <a:gd name="T103" fmla="*/ 3 h 648"/>
                <a:gd name="T104" fmla="*/ 3 w 1806"/>
                <a:gd name="T105" fmla="*/ 1 h 648"/>
                <a:gd name="T106" fmla="*/ 0 w 1806"/>
                <a:gd name="T107" fmla="*/ 1 h 6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06"/>
                <a:gd name="T163" fmla="*/ 0 h 648"/>
                <a:gd name="T164" fmla="*/ 1806 w 1806"/>
                <a:gd name="T165" fmla="*/ 648 h 6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06" h="648">
                  <a:moveTo>
                    <a:pt x="0" y="87"/>
                  </a:moveTo>
                  <a:lnTo>
                    <a:pt x="2" y="87"/>
                  </a:lnTo>
                  <a:lnTo>
                    <a:pt x="8" y="89"/>
                  </a:lnTo>
                  <a:lnTo>
                    <a:pt x="11" y="91"/>
                  </a:lnTo>
                  <a:lnTo>
                    <a:pt x="17" y="93"/>
                  </a:lnTo>
                  <a:lnTo>
                    <a:pt x="23" y="95"/>
                  </a:lnTo>
                  <a:lnTo>
                    <a:pt x="30" y="99"/>
                  </a:lnTo>
                  <a:lnTo>
                    <a:pt x="36" y="100"/>
                  </a:lnTo>
                  <a:lnTo>
                    <a:pt x="46" y="104"/>
                  </a:lnTo>
                  <a:lnTo>
                    <a:pt x="55" y="108"/>
                  </a:lnTo>
                  <a:lnTo>
                    <a:pt x="65" y="114"/>
                  </a:lnTo>
                  <a:lnTo>
                    <a:pt x="76" y="118"/>
                  </a:lnTo>
                  <a:lnTo>
                    <a:pt x="88" y="123"/>
                  </a:lnTo>
                  <a:lnTo>
                    <a:pt x="99" y="127"/>
                  </a:lnTo>
                  <a:lnTo>
                    <a:pt x="114" y="133"/>
                  </a:lnTo>
                  <a:lnTo>
                    <a:pt x="126" y="138"/>
                  </a:lnTo>
                  <a:lnTo>
                    <a:pt x="141" y="144"/>
                  </a:lnTo>
                  <a:lnTo>
                    <a:pt x="154" y="150"/>
                  </a:lnTo>
                  <a:lnTo>
                    <a:pt x="171" y="157"/>
                  </a:lnTo>
                  <a:lnTo>
                    <a:pt x="184" y="163"/>
                  </a:lnTo>
                  <a:lnTo>
                    <a:pt x="202" y="171"/>
                  </a:lnTo>
                  <a:lnTo>
                    <a:pt x="219" y="176"/>
                  </a:lnTo>
                  <a:lnTo>
                    <a:pt x="238" y="184"/>
                  </a:lnTo>
                  <a:lnTo>
                    <a:pt x="255" y="192"/>
                  </a:lnTo>
                  <a:lnTo>
                    <a:pt x="272" y="199"/>
                  </a:lnTo>
                  <a:lnTo>
                    <a:pt x="291" y="205"/>
                  </a:lnTo>
                  <a:lnTo>
                    <a:pt x="310" y="213"/>
                  </a:lnTo>
                  <a:lnTo>
                    <a:pt x="329" y="220"/>
                  </a:lnTo>
                  <a:lnTo>
                    <a:pt x="350" y="228"/>
                  </a:lnTo>
                  <a:lnTo>
                    <a:pt x="369" y="237"/>
                  </a:lnTo>
                  <a:lnTo>
                    <a:pt x="392" y="247"/>
                  </a:lnTo>
                  <a:lnTo>
                    <a:pt x="411" y="253"/>
                  </a:lnTo>
                  <a:lnTo>
                    <a:pt x="430" y="262"/>
                  </a:lnTo>
                  <a:lnTo>
                    <a:pt x="451" y="270"/>
                  </a:lnTo>
                  <a:lnTo>
                    <a:pt x="472" y="277"/>
                  </a:lnTo>
                  <a:lnTo>
                    <a:pt x="494" y="285"/>
                  </a:lnTo>
                  <a:lnTo>
                    <a:pt x="515" y="292"/>
                  </a:lnTo>
                  <a:lnTo>
                    <a:pt x="536" y="302"/>
                  </a:lnTo>
                  <a:lnTo>
                    <a:pt x="559" y="310"/>
                  </a:lnTo>
                  <a:lnTo>
                    <a:pt x="580" y="317"/>
                  </a:lnTo>
                  <a:lnTo>
                    <a:pt x="601" y="325"/>
                  </a:lnTo>
                  <a:lnTo>
                    <a:pt x="624" y="334"/>
                  </a:lnTo>
                  <a:lnTo>
                    <a:pt x="645" y="342"/>
                  </a:lnTo>
                  <a:lnTo>
                    <a:pt x="665" y="349"/>
                  </a:lnTo>
                  <a:lnTo>
                    <a:pt x="688" y="359"/>
                  </a:lnTo>
                  <a:lnTo>
                    <a:pt x="711" y="367"/>
                  </a:lnTo>
                  <a:lnTo>
                    <a:pt x="732" y="374"/>
                  </a:lnTo>
                  <a:lnTo>
                    <a:pt x="753" y="382"/>
                  </a:lnTo>
                  <a:lnTo>
                    <a:pt x="774" y="389"/>
                  </a:lnTo>
                  <a:lnTo>
                    <a:pt x="795" y="397"/>
                  </a:lnTo>
                  <a:lnTo>
                    <a:pt x="818" y="405"/>
                  </a:lnTo>
                  <a:lnTo>
                    <a:pt x="837" y="412"/>
                  </a:lnTo>
                  <a:lnTo>
                    <a:pt x="857" y="420"/>
                  </a:lnTo>
                  <a:lnTo>
                    <a:pt x="876" y="426"/>
                  </a:lnTo>
                  <a:lnTo>
                    <a:pt x="897" y="433"/>
                  </a:lnTo>
                  <a:lnTo>
                    <a:pt x="916" y="439"/>
                  </a:lnTo>
                  <a:lnTo>
                    <a:pt x="935" y="445"/>
                  </a:lnTo>
                  <a:lnTo>
                    <a:pt x="954" y="450"/>
                  </a:lnTo>
                  <a:lnTo>
                    <a:pt x="973" y="458"/>
                  </a:lnTo>
                  <a:lnTo>
                    <a:pt x="989" y="464"/>
                  </a:lnTo>
                  <a:lnTo>
                    <a:pt x="1008" y="469"/>
                  </a:lnTo>
                  <a:lnTo>
                    <a:pt x="1025" y="473"/>
                  </a:lnTo>
                  <a:lnTo>
                    <a:pt x="1042" y="479"/>
                  </a:lnTo>
                  <a:lnTo>
                    <a:pt x="1046" y="479"/>
                  </a:lnTo>
                  <a:lnTo>
                    <a:pt x="1051" y="481"/>
                  </a:lnTo>
                  <a:lnTo>
                    <a:pt x="1059" y="484"/>
                  </a:lnTo>
                  <a:lnTo>
                    <a:pt x="1067" y="488"/>
                  </a:lnTo>
                  <a:lnTo>
                    <a:pt x="1080" y="492"/>
                  </a:lnTo>
                  <a:lnTo>
                    <a:pt x="1086" y="492"/>
                  </a:lnTo>
                  <a:lnTo>
                    <a:pt x="1091" y="494"/>
                  </a:lnTo>
                  <a:lnTo>
                    <a:pt x="1099" y="498"/>
                  </a:lnTo>
                  <a:lnTo>
                    <a:pt x="1106" y="502"/>
                  </a:lnTo>
                  <a:lnTo>
                    <a:pt x="1114" y="502"/>
                  </a:lnTo>
                  <a:lnTo>
                    <a:pt x="1120" y="503"/>
                  </a:lnTo>
                  <a:lnTo>
                    <a:pt x="1127" y="507"/>
                  </a:lnTo>
                  <a:lnTo>
                    <a:pt x="1137" y="509"/>
                  </a:lnTo>
                  <a:lnTo>
                    <a:pt x="1144" y="513"/>
                  </a:lnTo>
                  <a:lnTo>
                    <a:pt x="1154" y="517"/>
                  </a:lnTo>
                  <a:lnTo>
                    <a:pt x="1162" y="519"/>
                  </a:lnTo>
                  <a:lnTo>
                    <a:pt x="1173" y="522"/>
                  </a:lnTo>
                  <a:lnTo>
                    <a:pt x="1181" y="526"/>
                  </a:lnTo>
                  <a:lnTo>
                    <a:pt x="1190" y="528"/>
                  </a:lnTo>
                  <a:lnTo>
                    <a:pt x="1200" y="532"/>
                  </a:lnTo>
                  <a:lnTo>
                    <a:pt x="1211" y="536"/>
                  </a:lnTo>
                  <a:lnTo>
                    <a:pt x="1221" y="540"/>
                  </a:lnTo>
                  <a:lnTo>
                    <a:pt x="1230" y="543"/>
                  </a:lnTo>
                  <a:lnTo>
                    <a:pt x="1241" y="547"/>
                  </a:lnTo>
                  <a:lnTo>
                    <a:pt x="1253" y="551"/>
                  </a:lnTo>
                  <a:lnTo>
                    <a:pt x="1262" y="555"/>
                  </a:lnTo>
                  <a:lnTo>
                    <a:pt x="1272" y="557"/>
                  </a:lnTo>
                  <a:lnTo>
                    <a:pt x="1281" y="560"/>
                  </a:lnTo>
                  <a:lnTo>
                    <a:pt x="1291" y="564"/>
                  </a:lnTo>
                  <a:lnTo>
                    <a:pt x="1300" y="568"/>
                  </a:lnTo>
                  <a:lnTo>
                    <a:pt x="1312" y="572"/>
                  </a:lnTo>
                  <a:lnTo>
                    <a:pt x="1321" y="576"/>
                  </a:lnTo>
                  <a:lnTo>
                    <a:pt x="1331" y="579"/>
                  </a:lnTo>
                  <a:lnTo>
                    <a:pt x="1340" y="581"/>
                  </a:lnTo>
                  <a:lnTo>
                    <a:pt x="1350" y="585"/>
                  </a:lnTo>
                  <a:lnTo>
                    <a:pt x="1359" y="589"/>
                  </a:lnTo>
                  <a:lnTo>
                    <a:pt x="1371" y="591"/>
                  </a:lnTo>
                  <a:lnTo>
                    <a:pt x="1378" y="595"/>
                  </a:lnTo>
                  <a:lnTo>
                    <a:pt x="1388" y="599"/>
                  </a:lnTo>
                  <a:lnTo>
                    <a:pt x="1397" y="602"/>
                  </a:lnTo>
                  <a:lnTo>
                    <a:pt x="1407" y="606"/>
                  </a:lnTo>
                  <a:lnTo>
                    <a:pt x="1414" y="608"/>
                  </a:lnTo>
                  <a:lnTo>
                    <a:pt x="1422" y="612"/>
                  </a:lnTo>
                  <a:lnTo>
                    <a:pt x="1430" y="614"/>
                  </a:lnTo>
                  <a:lnTo>
                    <a:pt x="1437" y="618"/>
                  </a:lnTo>
                  <a:lnTo>
                    <a:pt x="1445" y="619"/>
                  </a:lnTo>
                  <a:lnTo>
                    <a:pt x="1452" y="623"/>
                  </a:lnTo>
                  <a:lnTo>
                    <a:pt x="1458" y="627"/>
                  </a:lnTo>
                  <a:lnTo>
                    <a:pt x="1466" y="629"/>
                  </a:lnTo>
                  <a:lnTo>
                    <a:pt x="1475" y="635"/>
                  </a:lnTo>
                  <a:lnTo>
                    <a:pt x="1487" y="638"/>
                  </a:lnTo>
                  <a:lnTo>
                    <a:pt x="1494" y="644"/>
                  </a:lnTo>
                  <a:lnTo>
                    <a:pt x="1502" y="648"/>
                  </a:lnTo>
                  <a:lnTo>
                    <a:pt x="1504" y="644"/>
                  </a:lnTo>
                  <a:lnTo>
                    <a:pt x="1508" y="635"/>
                  </a:lnTo>
                  <a:lnTo>
                    <a:pt x="1510" y="627"/>
                  </a:lnTo>
                  <a:lnTo>
                    <a:pt x="1515" y="619"/>
                  </a:lnTo>
                  <a:lnTo>
                    <a:pt x="1519" y="610"/>
                  </a:lnTo>
                  <a:lnTo>
                    <a:pt x="1527" y="600"/>
                  </a:lnTo>
                  <a:lnTo>
                    <a:pt x="1532" y="589"/>
                  </a:lnTo>
                  <a:lnTo>
                    <a:pt x="1540" y="578"/>
                  </a:lnTo>
                  <a:lnTo>
                    <a:pt x="1544" y="570"/>
                  </a:lnTo>
                  <a:lnTo>
                    <a:pt x="1548" y="564"/>
                  </a:lnTo>
                  <a:lnTo>
                    <a:pt x="1551" y="557"/>
                  </a:lnTo>
                  <a:lnTo>
                    <a:pt x="1557" y="551"/>
                  </a:lnTo>
                  <a:lnTo>
                    <a:pt x="1559" y="545"/>
                  </a:lnTo>
                  <a:lnTo>
                    <a:pt x="1565" y="538"/>
                  </a:lnTo>
                  <a:lnTo>
                    <a:pt x="1568" y="530"/>
                  </a:lnTo>
                  <a:lnTo>
                    <a:pt x="1574" y="522"/>
                  </a:lnTo>
                  <a:lnTo>
                    <a:pt x="1578" y="517"/>
                  </a:lnTo>
                  <a:lnTo>
                    <a:pt x="1584" y="509"/>
                  </a:lnTo>
                  <a:lnTo>
                    <a:pt x="1589" y="502"/>
                  </a:lnTo>
                  <a:lnTo>
                    <a:pt x="1595" y="496"/>
                  </a:lnTo>
                  <a:lnTo>
                    <a:pt x="1601" y="488"/>
                  </a:lnTo>
                  <a:lnTo>
                    <a:pt x="1606" y="481"/>
                  </a:lnTo>
                  <a:lnTo>
                    <a:pt x="1610" y="473"/>
                  </a:lnTo>
                  <a:lnTo>
                    <a:pt x="1616" y="465"/>
                  </a:lnTo>
                  <a:lnTo>
                    <a:pt x="1622" y="458"/>
                  </a:lnTo>
                  <a:lnTo>
                    <a:pt x="1627" y="450"/>
                  </a:lnTo>
                  <a:lnTo>
                    <a:pt x="1633" y="445"/>
                  </a:lnTo>
                  <a:lnTo>
                    <a:pt x="1641" y="437"/>
                  </a:lnTo>
                  <a:lnTo>
                    <a:pt x="1646" y="429"/>
                  </a:lnTo>
                  <a:lnTo>
                    <a:pt x="1652" y="422"/>
                  </a:lnTo>
                  <a:lnTo>
                    <a:pt x="1658" y="414"/>
                  </a:lnTo>
                  <a:lnTo>
                    <a:pt x="1665" y="407"/>
                  </a:lnTo>
                  <a:lnTo>
                    <a:pt x="1671" y="401"/>
                  </a:lnTo>
                  <a:lnTo>
                    <a:pt x="1679" y="393"/>
                  </a:lnTo>
                  <a:lnTo>
                    <a:pt x="1684" y="387"/>
                  </a:lnTo>
                  <a:lnTo>
                    <a:pt x="1692" y="382"/>
                  </a:lnTo>
                  <a:lnTo>
                    <a:pt x="1698" y="374"/>
                  </a:lnTo>
                  <a:lnTo>
                    <a:pt x="1705" y="368"/>
                  </a:lnTo>
                  <a:lnTo>
                    <a:pt x="1711" y="363"/>
                  </a:lnTo>
                  <a:lnTo>
                    <a:pt x="1719" y="359"/>
                  </a:lnTo>
                  <a:lnTo>
                    <a:pt x="1726" y="351"/>
                  </a:lnTo>
                  <a:lnTo>
                    <a:pt x="1732" y="346"/>
                  </a:lnTo>
                  <a:lnTo>
                    <a:pt x="1740" y="342"/>
                  </a:lnTo>
                  <a:lnTo>
                    <a:pt x="1747" y="338"/>
                  </a:lnTo>
                  <a:lnTo>
                    <a:pt x="1755" y="334"/>
                  </a:lnTo>
                  <a:lnTo>
                    <a:pt x="1762" y="329"/>
                  </a:lnTo>
                  <a:lnTo>
                    <a:pt x="1768" y="325"/>
                  </a:lnTo>
                  <a:lnTo>
                    <a:pt x="1776" y="323"/>
                  </a:lnTo>
                  <a:lnTo>
                    <a:pt x="1783" y="319"/>
                  </a:lnTo>
                  <a:lnTo>
                    <a:pt x="1791" y="317"/>
                  </a:lnTo>
                  <a:lnTo>
                    <a:pt x="1798" y="315"/>
                  </a:lnTo>
                  <a:lnTo>
                    <a:pt x="1806" y="313"/>
                  </a:lnTo>
                  <a:lnTo>
                    <a:pt x="1665" y="0"/>
                  </a:lnTo>
                  <a:lnTo>
                    <a:pt x="1627" y="28"/>
                  </a:lnTo>
                  <a:lnTo>
                    <a:pt x="1738" y="273"/>
                  </a:lnTo>
                  <a:lnTo>
                    <a:pt x="1736" y="273"/>
                  </a:lnTo>
                  <a:lnTo>
                    <a:pt x="1730" y="277"/>
                  </a:lnTo>
                  <a:lnTo>
                    <a:pt x="1722" y="285"/>
                  </a:lnTo>
                  <a:lnTo>
                    <a:pt x="1711" y="296"/>
                  </a:lnTo>
                  <a:lnTo>
                    <a:pt x="1703" y="300"/>
                  </a:lnTo>
                  <a:lnTo>
                    <a:pt x="1696" y="308"/>
                  </a:lnTo>
                  <a:lnTo>
                    <a:pt x="1688" y="315"/>
                  </a:lnTo>
                  <a:lnTo>
                    <a:pt x="1681" y="323"/>
                  </a:lnTo>
                  <a:lnTo>
                    <a:pt x="1671" y="330"/>
                  </a:lnTo>
                  <a:lnTo>
                    <a:pt x="1663" y="340"/>
                  </a:lnTo>
                  <a:lnTo>
                    <a:pt x="1654" y="349"/>
                  </a:lnTo>
                  <a:lnTo>
                    <a:pt x="1644" y="361"/>
                  </a:lnTo>
                  <a:lnTo>
                    <a:pt x="1635" y="370"/>
                  </a:lnTo>
                  <a:lnTo>
                    <a:pt x="1624" y="382"/>
                  </a:lnTo>
                  <a:lnTo>
                    <a:pt x="1612" y="393"/>
                  </a:lnTo>
                  <a:lnTo>
                    <a:pt x="1603" y="407"/>
                  </a:lnTo>
                  <a:lnTo>
                    <a:pt x="1593" y="416"/>
                  </a:lnTo>
                  <a:lnTo>
                    <a:pt x="1582" y="429"/>
                  </a:lnTo>
                  <a:lnTo>
                    <a:pt x="1576" y="437"/>
                  </a:lnTo>
                  <a:lnTo>
                    <a:pt x="1572" y="445"/>
                  </a:lnTo>
                  <a:lnTo>
                    <a:pt x="1567" y="450"/>
                  </a:lnTo>
                  <a:lnTo>
                    <a:pt x="1563" y="458"/>
                  </a:lnTo>
                  <a:lnTo>
                    <a:pt x="1557" y="465"/>
                  </a:lnTo>
                  <a:lnTo>
                    <a:pt x="1551" y="473"/>
                  </a:lnTo>
                  <a:lnTo>
                    <a:pt x="1546" y="479"/>
                  </a:lnTo>
                  <a:lnTo>
                    <a:pt x="1540" y="486"/>
                  </a:lnTo>
                  <a:lnTo>
                    <a:pt x="1534" y="494"/>
                  </a:lnTo>
                  <a:lnTo>
                    <a:pt x="1530" y="502"/>
                  </a:lnTo>
                  <a:lnTo>
                    <a:pt x="1525" y="509"/>
                  </a:lnTo>
                  <a:lnTo>
                    <a:pt x="1521" y="517"/>
                  </a:lnTo>
                  <a:lnTo>
                    <a:pt x="1515" y="524"/>
                  </a:lnTo>
                  <a:lnTo>
                    <a:pt x="1511" y="532"/>
                  </a:lnTo>
                  <a:lnTo>
                    <a:pt x="1506" y="541"/>
                  </a:lnTo>
                  <a:lnTo>
                    <a:pt x="1504" y="549"/>
                  </a:lnTo>
                  <a:lnTo>
                    <a:pt x="1498" y="557"/>
                  </a:lnTo>
                  <a:lnTo>
                    <a:pt x="1494" y="566"/>
                  </a:lnTo>
                  <a:lnTo>
                    <a:pt x="1490" y="574"/>
                  </a:lnTo>
                  <a:lnTo>
                    <a:pt x="1487" y="583"/>
                  </a:lnTo>
                  <a:lnTo>
                    <a:pt x="1481" y="581"/>
                  </a:lnTo>
                  <a:lnTo>
                    <a:pt x="1471" y="578"/>
                  </a:lnTo>
                  <a:lnTo>
                    <a:pt x="1464" y="574"/>
                  </a:lnTo>
                  <a:lnTo>
                    <a:pt x="1454" y="570"/>
                  </a:lnTo>
                  <a:lnTo>
                    <a:pt x="1443" y="566"/>
                  </a:lnTo>
                  <a:lnTo>
                    <a:pt x="1433" y="564"/>
                  </a:lnTo>
                  <a:lnTo>
                    <a:pt x="1428" y="560"/>
                  </a:lnTo>
                  <a:lnTo>
                    <a:pt x="1420" y="557"/>
                  </a:lnTo>
                  <a:lnTo>
                    <a:pt x="1413" y="555"/>
                  </a:lnTo>
                  <a:lnTo>
                    <a:pt x="1407" y="553"/>
                  </a:lnTo>
                  <a:lnTo>
                    <a:pt x="1399" y="551"/>
                  </a:lnTo>
                  <a:lnTo>
                    <a:pt x="1392" y="547"/>
                  </a:lnTo>
                  <a:lnTo>
                    <a:pt x="1384" y="545"/>
                  </a:lnTo>
                  <a:lnTo>
                    <a:pt x="1376" y="543"/>
                  </a:lnTo>
                  <a:lnTo>
                    <a:pt x="1369" y="540"/>
                  </a:lnTo>
                  <a:lnTo>
                    <a:pt x="1359" y="538"/>
                  </a:lnTo>
                  <a:lnTo>
                    <a:pt x="1352" y="534"/>
                  </a:lnTo>
                  <a:lnTo>
                    <a:pt x="1344" y="532"/>
                  </a:lnTo>
                  <a:lnTo>
                    <a:pt x="1335" y="528"/>
                  </a:lnTo>
                  <a:lnTo>
                    <a:pt x="1325" y="526"/>
                  </a:lnTo>
                  <a:lnTo>
                    <a:pt x="1317" y="522"/>
                  </a:lnTo>
                  <a:lnTo>
                    <a:pt x="1308" y="519"/>
                  </a:lnTo>
                  <a:lnTo>
                    <a:pt x="1298" y="517"/>
                  </a:lnTo>
                  <a:lnTo>
                    <a:pt x="1289" y="513"/>
                  </a:lnTo>
                  <a:lnTo>
                    <a:pt x="1279" y="509"/>
                  </a:lnTo>
                  <a:lnTo>
                    <a:pt x="1270" y="507"/>
                  </a:lnTo>
                  <a:lnTo>
                    <a:pt x="1260" y="503"/>
                  </a:lnTo>
                  <a:lnTo>
                    <a:pt x="1251" y="500"/>
                  </a:lnTo>
                  <a:lnTo>
                    <a:pt x="1241" y="496"/>
                  </a:lnTo>
                  <a:lnTo>
                    <a:pt x="1232" y="494"/>
                  </a:lnTo>
                  <a:lnTo>
                    <a:pt x="1221" y="490"/>
                  </a:lnTo>
                  <a:lnTo>
                    <a:pt x="1211" y="486"/>
                  </a:lnTo>
                  <a:lnTo>
                    <a:pt x="1202" y="483"/>
                  </a:lnTo>
                  <a:lnTo>
                    <a:pt x="1192" y="481"/>
                  </a:lnTo>
                  <a:lnTo>
                    <a:pt x="1183" y="477"/>
                  </a:lnTo>
                  <a:lnTo>
                    <a:pt x="1173" y="475"/>
                  </a:lnTo>
                  <a:lnTo>
                    <a:pt x="1164" y="471"/>
                  </a:lnTo>
                  <a:lnTo>
                    <a:pt x="1154" y="469"/>
                  </a:lnTo>
                  <a:lnTo>
                    <a:pt x="1143" y="465"/>
                  </a:lnTo>
                  <a:lnTo>
                    <a:pt x="1133" y="462"/>
                  </a:lnTo>
                  <a:lnTo>
                    <a:pt x="1124" y="460"/>
                  </a:lnTo>
                  <a:lnTo>
                    <a:pt x="1114" y="456"/>
                  </a:lnTo>
                  <a:lnTo>
                    <a:pt x="1105" y="454"/>
                  </a:lnTo>
                  <a:lnTo>
                    <a:pt x="1097" y="450"/>
                  </a:lnTo>
                  <a:lnTo>
                    <a:pt x="1087" y="448"/>
                  </a:lnTo>
                  <a:lnTo>
                    <a:pt x="1080" y="446"/>
                  </a:lnTo>
                  <a:lnTo>
                    <a:pt x="1070" y="443"/>
                  </a:lnTo>
                  <a:lnTo>
                    <a:pt x="1063" y="441"/>
                  </a:lnTo>
                  <a:lnTo>
                    <a:pt x="1055" y="437"/>
                  </a:lnTo>
                  <a:lnTo>
                    <a:pt x="1048" y="437"/>
                  </a:lnTo>
                  <a:lnTo>
                    <a:pt x="1040" y="435"/>
                  </a:lnTo>
                  <a:lnTo>
                    <a:pt x="1032" y="433"/>
                  </a:lnTo>
                  <a:lnTo>
                    <a:pt x="1025" y="431"/>
                  </a:lnTo>
                  <a:lnTo>
                    <a:pt x="1017" y="431"/>
                  </a:lnTo>
                  <a:lnTo>
                    <a:pt x="1015" y="429"/>
                  </a:lnTo>
                  <a:lnTo>
                    <a:pt x="1011" y="429"/>
                  </a:lnTo>
                  <a:lnTo>
                    <a:pt x="1004" y="426"/>
                  </a:lnTo>
                  <a:lnTo>
                    <a:pt x="996" y="424"/>
                  </a:lnTo>
                  <a:lnTo>
                    <a:pt x="991" y="422"/>
                  </a:lnTo>
                  <a:lnTo>
                    <a:pt x="985" y="420"/>
                  </a:lnTo>
                  <a:lnTo>
                    <a:pt x="977" y="416"/>
                  </a:lnTo>
                  <a:lnTo>
                    <a:pt x="972" y="414"/>
                  </a:lnTo>
                  <a:lnTo>
                    <a:pt x="964" y="410"/>
                  </a:lnTo>
                  <a:lnTo>
                    <a:pt x="956" y="408"/>
                  </a:lnTo>
                  <a:lnTo>
                    <a:pt x="949" y="407"/>
                  </a:lnTo>
                  <a:lnTo>
                    <a:pt x="939" y="403"/>
                  </a:lnTo>
                  <a:lnTo>
                    <a:pt x="930" y="399"/>
                  </a:lnTo>
                  <a:lnTo>
                    <a:pt x="918" y="395"/>
                  </a:lnTo>
                  <a:lnTo>
                    <a:pt x="907" y="391"/>
                  </a:lnTo>
                  <a:lnTo>
                    <a:pt x="897" y="387"/>
                  </a:lnTo>
                  <a:lnTo>
                    <a:pt x="884" y="384"/>
                  </a:lnTo>
                  <a:lnTo>
                    <a:pt x="873" y="378"/>
                  </a:lnTo>
                  <a:lnTo>
                    <a:pt x="859" y="374"/>
                  </a:lnTo>
                  <a:lnTo>
                    <a:pt x="848" y="370"/>
                  </a:lnTo>
                  <a:lnTo>
                    <a:pt x="833" y="365"/>
                  </a:lnTo>
                  <a:lnTo>
                    <a:pt x="819" y="359"/>
                  </a:lnTo>
                  <a:lnTo>
                    <a:pt x="804" y="353"/>
                  </a:lnTo>
                  <a:lnTo>
                    <a:pt x="791" y="349"/>
                  </a:lnTo>
                  <a:lnTo>
                    <a:pt x="774" y="344"/>
                  </a:lnTo>
                  <a:lnTo>
                    <a:pt x="759" y="336"/>
                  </a:lnTo>
                  <a:lnTo>
                    <a:pt x="741" y="330"/>
                  </a:lnTo>
                  <a:lnTo>
                    <a:pt x="726" y="327"/>
                  </a:lnTo>
                  <a:lnTo>
                    <a:pt x="709" y="319"/>
                  </a:lnTo>
                  <a:lnTo>
                    <a:pt x="692" y="311"/>
                  </a:lnTo>
                  <a:lnTo>
                    <a:pt x="673" y="306"/>
                  </a:lnTo>
                  <a:lnTo>
                    <a:pt x="656" y="298"/>
                  </a:lnTo>
                  <a:lnTo>
                    <a:pt x="635" y="291"/>
                  </a:lnTo>
                  <a:lnTo>
                    <a:pt x="616" y="283"/>
                  </a:lnTo>
                  <a:lnTo>
                    <a:pt x="597" y="277"/>
                  </a:lnTo>
                  <a:lnTo>
                    <a:pt x="578" y="270"/>
                  </a:lnTo>
                  <a:lnTo>
                    <a:pt x="557" y="260"/>
                  </a:lnTo>
                  <a:lnTo>
                    <a:pt x="538" y="253"/>
                  </a:lnTo>
                  <a:lnTo>
                    <a:pt x="515" y="243"/>
                  </a:lnTo>
                  <a:lnTo>
                    <a:pt x="496" y="237"/>
                  </a:lnTo>
                  <a:lnTo>
                    <a:pt x="473" y="228"/>
                  </a:lnTo>
                  <a:lnTo>
                    <a:pt x="453" y="218"/>
                  </a:lnTo>
                  <a:lnTo>
                    <a:pt x="432" y="211"/>
                  </a:lnTo>
                  <a:lnTo>
                    <a:pt x="411" y="201"/>
                  </a:lnTo>
                  <a:lnTo>
                    <a:pt x="386" y="192"/>
                  </a:lnTo>
                  <a:lnTo>
                    <a:pt x="363" y="182"/>
                  </a:lnTo>
                  <a:lnTo>
                    <a:pt x="340" y="173"/>
                  </a:lnTo>
                  <a:lnTo>
                    <a:pt x="318" y="163"/>
                  </a:lnTo>
                  <a:lnTo>
                    <a:pt x="293" y="152"/>
                  </a:lnTo>
                  <a:lnTo>
                    <a:pt x="268" y="142"/>
                  </a:lnTo>
                  <a:lnTo>
                    <a:pt x="245" y="133"/>
                  </a:lnTo>
                  <a:lnTo>
                    <a:pt x="222" y="123"/>
                  </a:lnTo>
                  <a:lnTo>
                    <a:pt x="196" y="112"/>
                  </a:lnTo>
                  <a:lnTo>
                    <a:pt x="171" y="100"/>
                  </a:lnTo>
                  <a:lnTo>
                    <a:pt x="146" y="91"/>
                  </a:lnTo>
                  <a:lnTo>
                    <a:pt x="122" y="80"/>
                  </a:lnTo>
                  <a:lnTo>
                    <a:pt x="97" y="68"/>
                  </a:lnTo>
                  <a:lnTo>
                    <a:pt x="72" y="59"/>
                  </a:lnTo>
                  <a:lnTo>
                    <a:pt x="46" y="45"/>
                  </a:lnTo>
                  <a:lnTo>
                    <a:pt x="21" y="36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47" name="Freeform 501"/>
            <p:cNvSpPr>
              <a:spLocks/>
            </p:cNvSpPr>
            <p:nvPr/>
          </p:nvSpPr>
          <p:spPr bwMode="auto">
            <a:xfrm>
              <a:off x="2964" y="3388"/>
              <a:ext cx="203" cy="167"/>
            </a:xfrm>
            <a:custGeom>
              <a:avLst/>
              <a:gdLst>
                <a:gd name="T0" fmla="*/ 4 w 407"/>
                <a:gd name="T1" fmla="*/ 4 h 335"/>
                <a:gd name="T2" fmla="*/ 4 w 407"/>
                <a:gd name="T3" fmla="*/ 4 h 335"/>
                <a:gd name="T4" fmla="*/ 4 w 407"/>
                <a:gd name="T5" fmla="*/ 3 h 335"/>
                <a:gd name="T6" fmla="*/ 3 w 407"/>
                <a:gd name="T7" fmla="*/ 3 h 335"/>
                <a:gd name="T8" fmla="*/ 3 w 407"/>
                <a:gd name="T9" fmla="*/ 3 h 335"/>
                <a:gd name="T10" fmla="*/ 3 w 407"/>
                <a:gd name="T11" fmla="*/ 2 h 335"/>
                <a:gd name="T12" fmla="*/ 3 w 407"/>
                <a:gd name="T13" fmla="*/ 2 h 335"/>
                <a:gd name="T14" fmla="*/ 3 w 407"/>
                <a:gd name="T15" fmla="*/ 2 h 335"/>
                <a:gd name="T16" fmla="*/ 2 w 407"/>
                <a:gd name="T17" fmla="*/ 2 h 335"/>
                <a:gd name="T18" fmla="*/ 2 w 407"/>
                <a:gd name="T19" fmla="*/ 1 h 335"/>
                <a:gd name="T20" fmla="*/ 2 w 407"/>
                <a:gd name="T21" fmla="*/ 1 h 335"/>
                <a:gd name="T22" fmla="*/ 2 w 407"/>
                <a:gd name="T23" fmla="*/ 1 h 335"/>
                <a:gd name="T24" fmla="*/ 1 w 407"/>
                <a:gd name="T25" fmla="*/ 0 h 335"/>
                <a:gd name="T26" fmla="*/ 1 w 407"/>
                <a:gd name="T27" fmla="*/ 0 h 335"/>
                <a:gd name="T28" fmla="*/ 1 w 407"/>
                <a:gd name="T29" fmla="*/ 0 h 335"/>
                <a:gd name="T30" fmla="*/ 0 w 407"/>
                <a:gd name="T31" fmla="*/ 0 h 335"/>
                <a:gd name="T32" fmla="*/ 0 w 407"/>
                <a:gd name="T33" fmla="*/ 0 h 335"/>
                <a:gd name="T34" fmla="*/ 0 w 407"/>
                <a:gd name="T35" fmla="*/ 0 h 335"/>
                <a:gd name="T36" fmla="*/ 0 w 407"/>
                <a:gd name="T37" fmla="*/ 0 h 335"/>
                <a:gd name="T38" fmla="*/ 0 w 407"/>
                <a:gd name="T39" fmla="*/ 0 h 335"/>
                <a:gd name="T40" fmla="*/ 1 w 407"/>
                <a:gd name="T41" fmla="*/ 1 h 335"/>
                <a:gd name="T42" fmla="*/ 1 w 407"/>
                <a:gd name="T43" fmla="*/ 1 h 335"/>
                <a:gd name="T44" fmla="*/ 1 w 407"/>
                <a:gd name="T45" fmla="*/ 1 h 335"/>
                <a:gd name="T46" fmla="*/ 2 w 407"/>
                <a:gd name="T47" fmla="*/ 2 h 335"/>
                <a:gd name="T48" fmla="*/ 2 w 407"/>
                <a:gd name="T49" fmla="*/ 2 h 335"/>
                <a:gd name="T50" fmla="*/ 2 w 407"/>
                <a:gd name="T51" fmla="*/ 2 h 335"/>
                <a:gd name="T52" fmla="*/ 2 w 407"/>
                <a:gd name="T53" fmla="*/ 2 h 335"/>
                <a:gd name="T54" fmla="*/ 2 w 407"/>
                <a:gd name="T55" fmla="*/ 3 h 335"/>
                <a:gd name="T56" fmla="*/ 2 w 407"/>
                <a:gd name="T57" fmla="*/ 3 h 335"/>
                <a:gd name="T58" fmla="*/ 3 w 407"/>
                <a:gd name="T59" fmla="*/ 3 h 335"/>
                <a:gd name="T60" fmla="*/ 3 w 407"/>
                <a:gd name="T61" fmla="*/ 3 h 335"/>
                <a:gd name="T62" fmla="*/ 3 w 407"/>
                <a:gd name="T63" fmla="*/ 4 h 335"/>
                <a:gd name="T64" fmla="*/ 3 w 407"/>
                <a:gd name="T65" fmla="*/ 4 h 335"/>
                <a:gd name="T66" fmla="*/ 3 w 407"/>
                <a:gd name="T67" fmla="*/ 4 h 335"/>
                <a:gd name="T68" fmla="*/ 3 w 407"/>
                <a:gd name="T69" fmla="*/ 4 h 335"/>
                <a:gd name="T70" fmla="*/ 4 w 407"/>
                <a:gd name="T71" fmla="*/ 5 h 335"/>
                <a:gd name="T72" fmla="*/ 4 w 407"/>
                <a:gd name="T73" fmla="*/ 5 h 335"/>
                <a:gd name="T74" fmla="*/ 4 w 407"/>
                <a:gd name="T75" fmla="*/ 5 h 335"/>
                <a:gd name="T76" fmla="*/ 4 w 407"/>
                <a:gd name="T77" fmla="*/ 5 h 335"/>
                <a:gd name="T78" fmla="*/ 4 w 407"/>
                <a:gd name="T79" fmla="*/ 5 h 335"/>
                <a:gd name="T80" fmla="*/ 4 w 407"/>
                <a:gd name="T81" fmla="*/ 4 h 335"/>
                <a:gd name="T82" fmla="*/ 4 w 407"/>
                <a:gd name="T83" fmla="*/ 4 h 335"/>
                <a:gd name="T84" fmla="*/ 4 w 407"/>
                <a:gd name="T85" fmla="*/ 4 h 335"/>
                <a:gd name="T86" fmla="*/ 5 w 407"/>
                <a:gd name="T87" fmla="*/ 4 h 335"/>
                <a:gd name="T88" fmla="*/ 5 w 407"/>
                <a:gd name="T89" fmla="*/ 3 h 335"/>
                <a:gd name="T90" fmla="*/ 5 w 407"/>
                <a:gd name="T91" fmla="*/ 3 h 335"/>
                <a:gd name="T92" fmla="*/ 5 w 407"/>
                <a:gd name="T93" fmla="*/ 3 h 335"/>
                <a:gd name="T94" fmla="*/ 5 w 407"/>
                <a:gd name="T95" fmla="*/ 3 h 335"/>
                <a:gd name="T96" fmla="*/ 5 w 407"/>
                <a:gd name="T97" fmla="*/ 2 h 335"/>
                <a:gd name="T98" fmla="*/ 6 w 407"/>
                <a:gd name="T99" fmla="*/ 2 h 335"/>
                <a:gd name="T100" fmla="*/ 6 w 407"/>
                <a:gd name="T101" fmla="*/ 2 h 335"/>
                <a:gd name="T102" fmla="*/ 5 w 407"/>
                <a:gd name="T103" fmla="*/ 1 h 3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7"/>
                <a:gd name="T157" fmla="*/ 0 h 335"/>
                <a:gd name="T158" fmla="*/ 407 w 407"/>
                <a:gd name="T159" fmla="*/ 335 h 33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7" h="335">
                  <a:moveTo>
                    <a:pt x="375" y="112"/>
                  </a:moveTo>
                  <a:lnTo>
                    <a:pt x="276" y="270"/>
                  </a:lnTo>
                  <a:lnTo>
                    <a:pt x="272" y="266"/>
                  </a:lnTo>
                  <a:lnTo>
                    <a:pt x="268" y="261"/>
                  </a:lnTo>
                  <a:lnTo>
                    <a:pt x="263" y="251"/>
                  </a:lnTo>
                  <a:lnTo>
                    <a:pt x="257" y="240"/>
                  </a:lnTo>
                  <a:lnTo>
                    <a:pt x="251" y="232"/>
                  </a:lnTo>
                  <a:lnTo>
                    <a:pt x="247" y="224"/>
                  </a:lnTo>
                  <a:lnTo>
                    <a:pt x="240" y="217"/>
                  </a:lnTo>
                  <a:lnTo>
                    <a:pt x="236" y="209"/>
                  </a:lnTo>
                  <a:lnTo>
                    <a:pt x="230" y="200"/>
                  </a:lnTo>
                  <a:lnTo>
                    <a:pt x="225" y="190"/>
                  </a:lnTo>
                  <a:lnTo>
                    <a:pt x="219" y="181"/>
                  </a:lnTo>
                  <a:lnTo>
                    <a:pt x="213" y="173"/>
                  </a:lnTo>
                  <a:lnTo>
                    <a:pt x="204" y="164"/>
                  </a:lnTo>
                  <a:lnTo>
                    <a:pt x="196" y="154"/>
                  </a:lnTo>
                  <a:lnTo>
                    <a:pt x="190" y="143"/>
                  </a:lnTo>
                  <a:lnTo>
                    <a:pt x="183" y="133"/>
                  </a:lnTo>
                  <a:lnTo>
                    <a:pt x="175" y="122"/>
                  </a:lnTo>
                  <a:lnTo>
                    <a:pt x="168" y="112"/>
                  </a:lnTo>
                  <a:lnTo>
                    <a:pt x="160" y="103"/>
                  </a:lnTo>
                  <a:lnTo>
                    <a:pt x="152" y="93"/>
                  </a:lnTo>
                  <a:lnTo>
                    <a:pt x="143" y="84"/>
                  </a:lnTo>
                  <a:lnTo>
                    <a:pt x="135" y="74"/>
                  </a:lnTo>
                  <a:lnTo>
                    <a:pt x="128" y="65"/>
                  </a:lnTo>
                  <a:lnTo>
                    <a:pt x="120" y="59"/>
                  </a:lnTo>
                  <a:lnTo>
                    <a:pt x="112" y="49"/>
                  </a:lnTo>
                  <a:lnTo>
                    <a:pt x="103" y="44"/>
                  </a:lnTo>
                  <a:lnTo>
                    <a:pt x="97" y="36"/>
                  </a:lnTo>
                  <a:lnTo>
                    <a:pt x="90" y="32"/>
                  </a:lnTo>
                  <a:lnTo>
                    <a:pt x="0" y="0"/>
                  </a:lnTo>
                  <a:lnTo>
                    <a:pt x="2" y="2"/>
                  </a:lnTo>
                  <a:lnTo>
                    <a:pt x="8" y="6"/>
                  </a:lnTo>
                  <a:lnTo>
                    <a:pt x="12" y="10"/>
                  </a:lnTo>
                  <a:lnTo>
                    <a:pt x="16" y="15"/>
                  </a:lnTo>
                  <a:lnTo>
                    <a:pt x="21" y="21"/>
                  </a:lnTo>
                  <a:lnTo>
                    <a:pt x="29" y="29"/>
                  </a:lnTo>
                  <a:lnTo>
                    <a:pt x="36" y="34"/>
                  </a:lnTo>
                  <a:lnTo>
                    <a:pt x="44" y="42"/>
                  </a:lnTo>
                  <a:lnTo>
                    <a:pt x="52" y="49"/>
                  </a:lnTo>
                  <a:lnTo>
                    <a:pt x="61" y="59"/>
                  </a:lnTo>
                  <a:lnTo>
                    <a:pt x="69" y="69"/>
                  </a:lnTo>
                  <a:lnTo>
                    <a:pt x="80" y="80"/>
                  </a:lnTo>
                  <a:lnTo>
                    <a:pt x="90" y="91"/>
                  </a:lnTo>
                  <a:lnTo>
                    <a:pt x="101" y="103"/>
                  </a:lnTo>
                  <a:lnTo>
                    <a:pt x="111" y="114"/>
                  </a:lnTo>
                  <a:lnTo>
                    <a:pt x="122" y="127"/>
                  </a:lnTo>
                  <a:lnTo>
                    <a:pt x="132" y="139"/>
                  </a:lnTo>
                  <a:lnTo>
                    <a:pt x="143" y="152"/>
                  </a:lnTo>
                  <a:lnTo>
                    <a:pt x="149" y="158"/>
                  </a:lnTo>
                  <a:lnTo>
                    <a:pt x="154" y="165"/>
                  </a:lnTo>
                  <a:lnTo>
                    <a:pt x="160" y="171"/>
                  </a:lnTo>
                  <a:lnTo>
                    <a:pt x="166" y="179"/>
                  </a:lnTo>
                  <a:lnTo>
                    <a:pt x="170" y="186"/>
                  </a:lnTo>
                  <a:lnTo>
                    <a:pt x="175" y="194"/>
                  </a:lnTo>
                  <a:lnTo>
                    <a:pt x="181" y="200"/>
                  </a:lnTo>
                  <a:lnTo>
                    <a:pt x="187" y="209"/>
                  </a:lnTo>
                  <a:lnTo>
                    <a:pt x="190" y="217"/>
                  </a:lnTo>
                  <a:lnTo>
                    <a:pt x="196" y="222"/>
                  </a:lnTo>
                  <a:lnTo>
                    <a:pt x="200" y="230"/>
                  </a:lnTo>
                  <a:lnTo>
                    <a:pt x="206" y="238"/>
                  </a:lnTo>
                  <a:lnTo>
                    <a:pt x="211" y="243"/>
                  </a:lnTo>
                  <a:lnTo>
                    <a:pt x="215" y="253"/>
                  </a:lnTo>
                  <a:lnTo>
                    <a:pt x="221" y="261"/>
                  </a:lnTo>
                  <a:lnTo>
                    <a:pt x="227" y="268"/>
                  </a:lnTo>
                  <a:lnTo>
                    <a:pt x="230" y="276"/>
                  </a:lnTo>
                  <a:lnTo>
                    <a:pt x="234" y="283"/>
                  </a:lnTo>
                  <a:lnTo>
                    <a:pt x="240" y="291"/>
                  </a:lnTo>
                  <a:lnTo>
                    <a:pt x="244" y="299"/>
                  </a:lnTo>
                  <a:lnTo>
                    <a:pt x="247" y="306"/>
                  </a:lnTo>
                  <a:lnTo>
                    <a:pt x="253" y="314"/>
                  </a:lnTo>
                  <a:lnTo>
                    <a:pt x="257" y="323"/>
                  </a:lnTo>
                  <a:lnTo>
                    <a:pt x="263" y="331"/>
                  </a:lnTo>
                  <a:lnTo>
                    <a:pt x="263" y="333"/>
                  </a:lnTo>
                  <a:lnTo>
                    <a:pt x="266" y="335"/>
                  </a:lnTo>
                  <a:lnTo>
                    <a:pt x="266" y="333"/>
                  </a:lnTo>
                  <a:lnTo>
                    <a:pt x="272" y="333"/>
                  </a:lnTo>
                  <a:lnTo>
                    <a:pt x="276" y="329"/>
                  </a:lnTo>
                  <a:lnTo>
                    <a:pt x="284" y="327"/>
                  </a:lnTo>
                  <a:lnTo>
                    <a:pt x="287" y="321"/>
                  </a:lnTo>
                  <a:lnTo>
                    <a:pt x="291" y="318"/>
                  </a:lnTo>
                  <a:lnTo>
                    <a:pt x="293" y="310"/>
                  </a:lnTo>
                  <a:lnTo>
                    <a:pt x="301" y="304"/>
                  </a:lnTo>
                  <a:lnTo>
                    <a:pt x="305" y="297"/>
                  </a:lnTo>
                  <a:lnTo>
                    <a:pt x="310" y="289"/>
                  </a:lnTo>
                  <a:lnTo>
                    <a:pt x="318" y="278"/>
                  </a:lnTo>
                  <a:lnTo>
                    <a:pt x="325" y="268"/>
                  </a:lnTo>
                  <a:lnTo>
                    <a:pt x="329" y="261"/>
                  </a:lnTo>
                  <a:lnTo>
                    <a:pt x="333" y="255"/>
                  </a:lnTo>
                  <a:lnTo>
                    <a:pt x="337" y="247"/>
                  </a:lnTo>
                  <a:lnTo>
                    <a:pt x="341" y="241"/>
                  </a:lnTo>
                  <a:lnTo>
                    <a:pt x="344" y="234"/>
                  </a:lnTo>
                  <a:lnTo>
                    <a:pt x="350" y="226"/>
                  </a:lnTo>
                  <a:lnTo>
                    <a:pt x="356" y="219"/>
                  </a:lnTo>
                  <a:lnTo>
                    <a:pt x="362" y="209"/>
                  </a:lnTo>
                  <a:lnTo>
                    <a:pt x="365" y="200"/>
                  </a:lnTo>
                  <a:lnTo>
                    <a:pt x="371" y="190"/>
                  </a:lnTo>
                  <a:lnTo>
                    <a:pt x="375" y="181"/>
                  </a:lnTo>
                  <a:lnTo>
                    <a:pt x="382" y="171"/>
                  </a:lnTo>
                  <a:lnTo>
                    <a:pt x="388" y="162"/>
                  </a:lnTo>
                  <a:lnTo>
                    <a:pt x="394" y="150"/>
                  </a:lnTo>
                  <a:lnTo>
                    <a:pt x="400" y="139"/>
                  </a:lnTo>
                  <a:lnTo>
                    <a:pt x="407" y="127"/>
                  </a:lnTo>
                  <a:lnTo>
                    <a:pt x="375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48" name="Freeform 502"/>
            <p:cNvSpPr>
              <a:spLocks/>
            </p:cNvSpPr>
            <p:nvPr/>
          </p:nvSpPr>
          <p:spPr bwMode="auto">
            <a:xfrm>
              <a:off x="2451" y="3230"/>
              <a:ext cx="844" cy="401"/>
            </a:xfrm>
            <a:custGeom>
              <a:avLst/>
              <a:gdLst>
                <a:gd name="T0" fmla="*/ 6 w 1688"/>
                <a:gd name="T1" fmla="*/ 1 h 802"/>
                <a:gd name="T2" fmla="*/ 5 w 1688"/>
                <a:gd name="T3" fmla="*/ 1 h 802"/>
                <a:gd name="T4" fmla="*/ 3 w 1688"/>
                <a:gd name="T5" fmla="*/ 1 h 802"/>
                <a:gd name="T6" fmla="*/ 3 w 1688"/>
                <a:gd name="T7" fmla="*/ 1 h 802"/>
                <a:gd name="T8" fmla="*/ 3 w 1688"/>
                <a:gd name="T9" fmla="*/ 1 h 802"/>
                <a:gd name="T10" fmla="*/ 2 w 1688"/>
                <a:gd name="T11" fmla="*/ 1 h 802"/>
                <a:gd name="T12" fmla="*/ 1 w 1688"/>
                <a:gd name="T13" fmla="*/ 1 h 802"/>
                <a:gd name="T14" fmla="*/ 1 w 1688"/>
                <a:gd name="T15" fmla="*/ 0 h 802"/>
                <a:gd name="T16" fmla="*/ 1 w 1688"/>
                <a:gd name="T17" fmla="*/ 3 h 802"/>
                <a:gd name="T18" fmla="*/ 2 w 1688"/>
                <a:gd name="T19" fmla="*/ 3 h 802"/>
                <a:gd name="T20" fmla="*/ 3 w 1688"/>
                <a:gd name="T21" fmla="*/ 3 h 802"/>
                <a:gd name="T22" fmla="*/ 5 w 1688"/>
                <a:gd name="T23" fmla="*/ 3 h 802"/>
                <a:gd name="T24" fmla="*/ 6 w 1688"/>
                <a:gd name="T25" fmla="*/ 3 h 802"/>
                <a:gd name="T26" fmla="*/ 9 w 1688"/>
                <a:gd name="T27" fmla="*/ 3 h 802"/>
                <a:gd name="T28" fmla="*/ 11 w 1688"/>
                <a:gd name="T29" fmla="*/ 5 h 802"/>
                <a:gd name="T30" fmla="*/ 13 w 1688"/>
                <a:gd name="T31" fmla="*/ 6 h 802"/>
                <a:gd name="T32" fmla="*/ 14 w 1688"/>
                <a:gd name="T33" fmla="*/ 6 h 802"/>
                <a:gd name="T34" fmla="*/ 17 w 1688"/>
                <a:gd name="T35" fmla="*/ 7 h 802"/>
                <a:gd name="T36" fmla="*/ 19 w 1688"/>
                <a:gd name="T37" fmla="*/ 10 h 802"/>
                <a:gd name="T38" fmla="*/ 19 w 1688"/>
                <a:gd name="T39" fmla="*/ 11 h 802"/>
                <a:gd name="T40" fmla="*/ 20 w 1688"/>
                <a:gd name="T41" fmla="*/ 12 h 802"/>
                <a:gd name="T42" fmla="*/ 21 w 1688"/>
                <a:gd name="T43" fmla="*/ 12 h 802"/>
                <a:gd name="T44" fmla="*/ 22 w 1688"/>
                <a:gd name="T45" fmla="*/ 13 h 802"/>
                <a:gd name="T46" fmla="*/ 23 w 1688"/>
                <a:gd name="T47" fmla="*/ 13 h 802"/>
                <a:gd name="T48" fmla="*/ 23 w 1688"/>
                <a:gd name="T49" fmla="*/ 13 h 802"/>
                <a:gd name="T50" fmla="*/ 24 w 1688"/>
                <a:gd name="T51" fmla="*/ 13 h 802"/>
                <a:gd name="T52" fmla="*/ 25 w 1688"/>
                <a:gd name="T53" fmla="*/ 12 h 802"/>
                <a:gd name="T54" fmla="*/ 26 w 1688"/>
                <a:gd name="T55" fmla="*/ 12 h 802"/>
                <a:gd name="T56" fmla="*/ 26 w 1688"/>
                <a:gd name="T57" fmla="*/ 11 h 802"/>
                <a:gd name="T58" fmla="*/ 26 w 1688"/>
                <a:gd name="T59" fmla="*/ 10 h 802"/>
                <a:gd name="T60" fmla="*/ 26 w 1688"/>
                <a:gd name="T61" fmla="*/ 9 h 802"/>
                <a:gd name="T62" fmla="*/ 26 w 1688"/>
                <a:gd name="T63" fmla="*/ 9 h 802"/>
                <a:gd name="T64" fmla="*/ 26 w 1688"/>
                <a:gd name="T65" fmla="*/ 9 h 802"/>
                <a:gd name="T66" fmla="*/ 26 w 1688"/>
                <a:gd name="T67" fmla="*/ 10 h 802"/>
                <a:gd name="T68" fmla="*/ 26 w 1688"/>
                <a:gd name="T69" fmla="*/ 11 h 802"/>
                <a:gd name="T70" fmla="*/ 25 w 1688"/>
                <a:gd name="T71" fmla="*/ 12 h 802"/>
                <a:gd name="T72" fmla="*/ 24 w 1688"/>
                <a:gd name="T73" fmla="*/ 12 h 802"/>
                <a:gd name="T74" fmla="*/ 24 w 1688"/>
                <a:gd name="T75" fmla="*/ 12 h 802"/>
                <a:gd name="T76" fmla="*/ 23 w 1688"/>
                <a:gd name="T77" fmla="*/ 12 h 802"/>
                <a:gd name="T78" fmla="*/ 22 w 1688"/>
                <a:gd name="T79" fmla="*/ 12 h 802"/>
                <a:gd name="T80" fmla="*/ 21 w 1688"/>
                <a:gd name="T81" fmla="*/ 12 h 802"/>
                <a:gd name="T82" fmla="*/ 21 w 1688"/>
                <a:gd name="T83" fmla="*/ 11 h 802"/>
                <a:gd name="T84" fmla="*/ 20 w 1688"/>
                <a:gd name="T85" fmla="*/ 10 h 802"/>
                <a:gd name="T86" fmla="*/ 19 w 1688"/>
                <a:gd name="T87" fmla="*/ 9 h 802"/>
                <a:gd name="T88" fmla="*/ 19 w 1688"/>
                <a:gd name="T89" fmla="*/ 7 h 802"/>
                <a:gd name="T90" fmla="*/ 18 w 1688"/>
                <a:gd name="T91" fmla="*/ 7 h 802"/>
                <a:gd name="T92" fmla="*/ 17 w 1688"/>
                <a:gd name="T93" fmla="*/ 6 h 802"/>
                <a:gd name="T94" fmla="*/ 14 w 1688"/>
                <a:gd name="T95" fmla="*/ 6 h 802"/>
                <a:gd name="T96" fmla="*/ 13 w 1688"/>
                <a:gd name="T97" fmla="*/ 5 h 802"/>
                <a:gd name="T98" fmla="*/ 11 w 1688"/>
                <a:gd name="T99" fmla="*/ 3 h 802"/>
                <a:gd name="T100" fmla="*/ 7 w 1688"/>
                <a:gd name="T101" fmla="*/ 3 h 802"/>
                <a:gd name="T102" fmla="*/ 5 w 1688"/>
                <a:gd name="T103" fmla="*/ 3 h 802"/>
                <a:gd name="T104" fmla="*/ 2 w 1688"/>
                <a:gd name="T105" fmla="*/ 3 h 802"/>
                <a:gd name="T106" fmla="*/ 2 w 1688"/>
                <a:gd name="T107" fmla="*/ 1 h 802"/>
                <a:gd name="T108" fmla="*/ 3 w 1688"/>
                <a:gd name="T109" fmla="*/ 1 h 802"/>
                <a:gd name="T110" fmla="*/ 3 w 1688"/>
                <a:gd name="T111" fmla="*/ 1 h 802"/>
                <a:gd name="T112" fmla="*/ 3 w 1688"/>
                <a:gd name="T113" fmla="*/ 1 h 802"/>
                <a:gd name="T114" fmla="*/ 5 w 1688"/>
                <a:gd name="T115" fmla="*/ 1 h 802"/>
                <a:gd name="T116" fmla="*/ 6 w 1688"/>
                <a:gd name="T117" fmla="*/ 2 h 802"/>
                <a:gd name="T118" fmla="*/ 6 w 1688"/>
                <a:gd name="T119" fmla="*/ 2 h 802"/>
                <a:gd name="T120" fmla="*/ 7 w 1688"/>
                <a:gd name="T121" fmla="*/ 2 h 802"/>
                <a:gd name="T122" fmla="*/ 7 w 1688"/>
                <a:gd name="T123" fmla="*/ 1 h 8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88"/>
                <a:gd name="T187" fmla="*/ 0 h 802"/>
                <a:gd name="T188" fmla="*/ 1688 w 1688"/>
                <a:gd name="T189" fmla="*/ 802 h 8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88" h="802">
                  <a:moveTo>
                    <a:pt x="372" y="41"/>
                  </a:moveTo>
                  <a:lnTo>
                    <a:pt x="370" y="39"/>
                  </a:lnTo>
                  <a:lnTo>
                    <a:pt x="368" y="39"/>
                  </a:lnTo>
                  <a:lnTo>
                    <a:pt x="363" y="38"/>
                  </a:lnTo>
                  <a:lnTo>
                    <a:pt x="357" y="38"/>
                  </a:lnTo>
                  <a:lnTo>
                    <a:pt x="348" y="36"/>
                  </a:lnTo>
                  <a:lnTo>
                    <a:pt x="338" y="36"/>
                  </a:lnTo>
                  <a:lnTo>
                    <a:pt x="329" y="34"/>
                  </a:lnTo>
                  <a:lnTo>
                    <a:pt x="317" y="32"/>
                  </a:lnTo>
                  <a:lnTo>
                    <a:pt x="310" y="32"/>
                  </a:lnTo>
                  <a:lnTo>
                    <a:pt x="304" y="30"/>
                  </a:lnTo>
                  <a:lnTo>
                    <a:pt x="296" y="28"/>
                  </a:lnTo>
                  <a:lnTo>
                    <a:pt x="291" y="28"/>
                  </a:lnTo>
                  <a:lnTo>
                    <a:pt x="281" y="28"/>
                  </a:lnTo>
                  <a:lnTo>
                    <a:pt x="275" y="26"/>
                  </a:lnTo>
                  <a:lnTo>
                    <a:pt x="266" y="24"/>
                  </a:lnTo>
                  <a:lnTo>
                    <a:pt x="258" y="24"/>
                  </a:lnTo>
                  <a:lnTo>
                    <a:pt x="251" y="24"/>
                  </a:lnTo>
                  <a:lnTo>
                    <a:pt x="243" y="22"/>
                  </a:lnTo>
                  <a:lnTo>
                    <a:pt x="233" y="22"/>
                  </a:lnTo>
                  <a:lnTo>
                    <a:pt x="228" y="22"/>
                  </a:lnTo>
                  <a:lnTo>
                    <a:pt x="218" y="20"/>
                  </a:lnTo>
                  <a:lnTo>
                    <a:pt x="211" y="19"/>
                  </a:lnTo>
                  <a:lnTo>
                    <a:pt x="201" y="19"/>
                  </a:lnTo>
                  <a:lnTo>
                    <a:pt x="194" y="19"/>
                  </a:lnTo>
                  <a:lnTo>
                    <a:pt x="184" y="15"/>
                  </a:lnTo>
                  <a:lnTo>
                    <a:pt x="176" y="15"/>
                  </a:lnTo>
                  <a:lnTo>
                    <a:pt x="167" y="13"/>
                  </a:lnTo>
                  <a:lnTo>
                    <a:pt x="159" y="13"/>
                  </a:lnTo>
                  <a:lnTo>
                    <a:pt x="150" y="13"/>
                  </a:lnTo>
                  <a:lnTo>
                    <a:pt x="142" y="11"/>
                  </a:lnTo>
                  <a:lnTo>
                    <a:pt x="135" y="9"/>
                  </a:lnTo>
                  <a:lnTo>
                    <a:pt x="127" y="9"/>
                  </a:lnTo>
                  <a:lnTo>
                    <a:pt x="118" y="9"/>
                  </a:lnTo>
                  <a:lnTo>
                    <a:pt x="110" y="7"/>
                  </a:lnTo>
                  <a:lnTo>
                    <a:pt x="102" y="5"/>
                  </a:lnTo>
                  <a:lnTo>
                    <a:pt x="95" y="5"/>
                  </a:lnTo>
                  <a:lnTo>
                    <a:pt x="87" y="5"/>
                  </a:lnTo>
                  <a:lnTo>
                    <a:pt x="80" y="3"/>
                  </a:lnTo>
                  <a:lnTo>
                    <a:pt x="72" y="3"/>
                  </a:lnTo>
                  <a:lnTo>
                    <a:pt x="66" y="3"/>
                  </a:lnTo>
                  <a:lnTo>
                    <a:pt x="59" y="3"/>
                  </a:lnTo>
                  <a:lnTo>
                    <a:pt x="53" y="1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40" y="239"/>
                  </a:lnTo>
                  <a:lnTo>
                    <a:pt x="40" y="237"/>
                  </a:lnTo>
                  <a:lnTo>
                    <a:pt x="47" y="235"/>
                  </a:lnTo>
                  <a:lnTo>
                    <a:pt x="51" y="235"/>
                  </a:lnTo>
                  <a:lnTo>
                    <a:pt x="59" y="235"/>
                  </a:lnTo>
                  <a:lnTo>
                    <a:pt x="64" y="233"/>
                  </a:lnTo>
                  <a:lnTo>
                    <a:pt x="72" y="233"/>
                  </a:lnTo>
                  <a:lnTo>
                    <a:pt x="80" y="233"/>
                  </a:lnTo>
                  <a:lnTo>
                    <a:pt x="89" y="231"/>
                  </a:lnTo>
                  <a:lnTo>
                    <a:pt x="99" y="230"/>
                  </a:lnTo>
                  <a:lnTo>
                    <a:pt x="112" y="230"/>
                  </a:lnTo>
                  <a:lnTo>
                    <a:pt x="121" y="230"/>
                  </a:lnTo>
                  <a:lnTo>
                    <a:pt x="137" y="228"/>
                  </a:lnTo>
                  <a:lnTo>
                    <a:pt x="150" y="228"/>
                  </a:lnTo>
                  <a:lnTo>
                    <a:pt x="165" y="228"/>
                  </a:lnTo>
                  <a:lnTo>
                    <a:pt x="178" y="226"/>
                  </a:lnTo>
                  <a:lnTo>
                    <a:pt x="194" y="226"/>
                  </a:lnTo>
                  <a:lnTo>
                    <a:pt x="209" y="226"/>
                  </a:lnTo>
                  <a:lnTo>
                    <a:pt x="228" y="226"/>
                  </a:lnTo>
                  <a:lnTo>
                    <a:pt x="245" y="226"/>
                  </a:lnTo>
                  <a:lnTo>
                    <a:pt x="262" y="226"/>
                  </a:lnTo>
                  <a:lnTo>
                    <a:pt x="281" y="226"/>
                  </a:lnTo>
                  <a:lnTo>
                    <a:pt x="300" y="228"/>
                  </a:lnTo>
                  <a:lnTo>
                    <a:pt x="319" y="228"/>
                  </a:lnTo>
                  <a:lnTo>
                    <a:pt x="340" y="230"/>
                  </a:lnTo>
                  <a:lnTo>
                    <a:pt x="359" y="230"/>
                  </a:lnTo>
                  <a:lnTo>
                    <a:pt x="382" y="233"/>
                  </a:lnTo>
                  <a:lnTo>
                    <a:pt x="403" y="233"/>
                  </a:lnTo>
                  <a:lnTo>
                    <a:pt x="424" y="235"/>
                  </a:lnTo>
                  <a:lnTo>
                    <a:pt x="446" y="239"/>
                  </a:lnTo>
                  <a:lnTo>
                    <a:pt x="469" y="241"/>
                  </a:lnTo>
                  <a:lnTo>
                    <a:pt x="490" y="245"/>
                  </a:lnTo>
                  <a:lnTo>
                    <a:pt x="513" y="249"/>
                  </a:lnTo>
                  <a:lnTo>
                    <a:pt x="536" y="250"/>
                  </a:lnTo>
                  <a:lnTo>
                    <a:pt x="560" y="254"/>
                  </a:lnTo>
                  <a:lnTo>
                    <a:pt x="583" y="258"/>
                  </a:lnTo>
                  <a:lnTo>
                    <a:pt x="606" y="264"/>
                  </a:lnTo>
                  <a:lnTo>
                    <a:pt x="631" y="269"/>
                  </a:lnTo>
                  <a:lnTo>
                    <a:pt x="656" y="277"/>
                  </a:lnTo>
                  <a:lnTo>
                    <a:pt x="678" y="283"/>
                  </a:lnTo>
                  <a:lnTo>
                    <a:pt x="701" y="288"/>
                  </a:lnTo>
                  <a:lnTo>
                    <a:pt x="726" y="296"/>
                  </a:lnTo>
                  <a:lnTo>
                    <a:pt x="751" y="306"/>
                  </a:lnTo>
                  <a:lnTo>
                    <a:pt x="773" y="311"/>
                  </a:lnTo>
                  <a:lnTo>
                    <a:pt x="798" y="321"/>
                  </a:lnTo>
                  <a:lnTo>
                    <a:pt x="821" y="330"/>
                  </a:lnTo>
                  <a:lnTo>
                    <a:pt x="846" y="342"/>
                  </a:lnTo>
                  <a:lnTo>
                    <a:pt x="868" y="351"/>
                  </a:lnTo>
                  <a:lnTo>
                    <a:pt x="891" y="363"/>
                  </a:lnTo>
                  <a:lnTo>
                    <a:pt x="914" y="374"/>
                  </a:lnTo>
                  <a:lnTo>
                    <a:pt x="939" y="387"/>
                  </a:lnTo>
                  <a:lnTo>
                    <a:pt x="960" y="399"/>
                  </a:lnTo>
                  <a:lnTo>
                    <a:pt x="983" y="414"/>
                  </a:lnTo>
                  <a:lnTo>
                    <a:pt x="1005" y="427"/>
                  </a:lnTo>
                  <a:lnTo>
                    <a:pt x="1026" y="444"/>
                  </a:lnTo>
                  <a:lnTo>
                    <a:pt x="1047" y="460"/>
                  </a:lnTo>
                  <a:lnTo>
                    <a:pt x="1068" y="477"/>
                  </a:lnTo>
                  <a:lnTo>
                    <a:pt x="1089" y="494"/>
                  </a:lnTo>
                  <a:lnTo>
                    <a:pt x="1110" y="513"/>
                  </a:lnTo>
                  <a:lnTo>
                    <a:pt x="1129" y="530"/>
                  </a:lnTo>
                  <a:lnTo>
                    <a:pt x="1148" y="551"/>
                  </a:lnTo>
                  <a:lnTo>
                    <a:pt x="1167" y="572"/>
                  </a:lnTo>
                  <a:lnTo>
                    <a:pt x="1186" y="595"/>
                  </a:lnTo>
                  <a:lnTo>
                    <a:pt x="1186" y="596"/>
                  </a:lnTo>
                  <a:lnTo>
                    <a:pt x="1192" y="606"/>
                  </a:lnTo>
                  <a:lnTo>
                    <a:pt x="1195" y="612"/>
                  </a:lnTo>
                  <a:lnTo>
                    <a:pt x="1201" y="621"/>
                  </a:lnTo>
                  <a:lnTo>
                    <a:pt x="1207" y="633"/>
                  </a:lnTo>
                  <a:lnTo>
                    <a:pt x="1214" y="642"/>
                  </a:lnTo>
                  <a:lnTo>
                    <a:pt x="1222" y="653"/>
                  </a:lnTo>
                  <a:lnTo>
                    <a:pt x="1230" y="663"/>
                  </a:lnTo>
                  <a:lnTo>
                    <a:pt x="1239" y="676"/>
                  </a:lnTo>
                  <a:lnTo>
                    <a:pt x="1251" y="688"/>
                  </a:lnTo>
                  <a:lnTo>
                    <a:pt x="1262" y="701"/>
                  </a:lnTo>
                  <a:lnTo>
                    <a:pt x="1273" y="714"/>
                  </a:lnTo>
                  <a:lnTo>
                    <a:pt x="1279" y="720"/>
                  </a:lnTo>
                  <a:lnTo>
                    <a:pt x="1287" y="726"/>
                  </a:lnTo>
                  <a:lnTo>
                    <a:pt x="1292" y="731"/>
                  </a:lnTo>
                  <a:lnTo>
                    <a:pt x="1300" y="739"/>
                  </a:lnTo>
                  <a:lnTo>
                    <a:pt x="1306" y="743"/>
                  </a:lnTo>
                  <a:lnTo>
                    <a:pt x="1313" y="748"/>
                  </a:lnTo>
                  <a:lnTo>
                    <a:pt x="1321" y="754"/>
                  </a:lnTo>
                  <a:lnTo>
                    <a:pt x="1327" y="760"/>
                  </a:lnTo>
                  <a:lnTo>
                    <a:pt x="1334" y="764"/>
                  </a:lnTo>
                  <a:lnTo>
                    <a:pt x="1342" y="769"/>
                  </a:lnTo>
                  <a:lnTo>
                    <a:pt x="1349" y="773"/>
                  </a:lnTo>
                  <a:lnTo>
                    <a:pt x="1359" y="779"/>
                  </a:lnTo>
                  <a:lnTo>
                    <a:pt x="1367" y="781"/>
                  </a:lnTo>
                  <a:lnTo>
                    <a:pt x="1374" y="785"/>
                  </a:lnTo>
                  <a:lnTo>
                    <a:pt x="1384" y="788"/>
                  </a:lnTo>
                  <a:lnTo>
                    <a:pt x="1393" y="792"/>
                  </a:lnTo>
                  <a:lnTo>
                    <a:pt x="1401" y="794"/>
                  </a:lnTo>
                  <a:lnTo>
                    <a:pt x="1410" y="796"/>
                  </a:lnTo>
                  <a:lnTo>
                    <a:pt x="1418" y="798"/>
                  </a:lnTo>
                  <a:lnTo>
                    <a:pt x="1429" y="802"/>
                  </a:lnTo>
                  <a:lnTo>
                    <a:pt x="1437" y="802"/>
                  </a:lnTo>
                  <a:lnTo>
                    <a:pt x="1446" y="802"/>
                  </a:lnTo>
                  <a:lnTo>
                    <a:pt x="1456" y="802"/>
                  </a:lnTo>
                  <a:lnTo>
                    <a:pt x="1467" y="802"/>
                  </a:lnTo>
                  <a:lnTo>
                    <a:pt x="1477" y="800"/>
                  </a:lnTo>
                  <a:lnTo>
                    <a:pt x="1486" y="798"/>
                  </a:lnTo>
                  <a:lnTo>
                    <a:pt x="1498" y="796"/>
                  </a:lnTo>
                  <a:lnTo>
                    <a:pt x="1509" y="794"/>
                  </a:lnTo>
                  <a:lnTo>
                    <a:pt x="1519" y="792"/>
                  </a:lnTo>
                  <a:lnTo>
                    <a:pt x="1528" y="788"/>
                  </a:lnTo>
                  <a:lnTo>
                    <a:pt x="1540" y="783"/>
                  </a:lnTo>
                  <a:lnTo>
                    <a:pt x="1549" y="779"/>
                  </a:lnTo>
                  <a:lnTo>
                    <a:pt x="1560" y="773"/>
                  </a:lnTo>
                  <a:lnTo>
                    <a:pt x="1572" y="768"/>
                  </a:lnTo>
                  <a:lnTo>
                    <a:pt x="1583" y="760"/>
                  </a:lnTo>
                  <a:lnTo>
                    <a:pt x="1597" y="754"/>
                  </a:lnTo>
                  <a:lnTo>
                    <a:pt x="1597" y="750"/>
                  </a:lnTo>
                  <a:lnTo>
                    <a:pt x="1602" y="748"/>
                  </a:lnTo>
                  <a:lnTo>
                    <a:pt x="1608" y="741"/>
                  </a:lnTo>
                  <a:lnTo>
                    <a:pt x="1617" y="735"/>
                  </a:lnTo>
                  <a:lnTo>
                    <a:pt x="1627" y="722"/>
                  </a:lnTo>
                  <a:lnTo>
                    <a:pt x="1638" y="712"/>
                  </a:lnTo>
                  <a:lnTo>
                    <a:pt x="1644" y="705"/>
                  </a:lnTo>
                  <a:lnTo>
                    <a:pt x="1650" y="697"/>
                  </a:lnTo>
                  <a:lnTo>
                    <a:pt x="1655" y="691"/>
                  </a:lnTo>
                  <a:lnTo>
                    <a:pt x="1661" y="684"/>
                  </a:lnTo>
                  <a:lnTo>
                    <a:pt x="1665" y="674"/>
                  </a:lnTo>
                  <a:lnTo>
                    <a:pt x="1669" y="667"/>
                  </a:lnTo>
                  <a:lnTo>
                    <a:pt x="1673" y="657"/>
                  </a:lnTo>
                  <a:lnTo>
                    <a:pt x="1678" y="650"/>
                  </a:lnTo>
                  <a:lnTo>
                    <a:pt x="1680" y="638"/>
                  </a:lnTo>
                  <a:lnTo>
                    <a:pt x="1684" y="631"/>
                  </a:lnTo>
                  <a:lnTo>
                    <a:pt x="1684" y="619"/>
                  </a:lnTo>
                  <a:lnTo>
                    <a:pt x="1688" y="612"/>
                  </a:lnTo>
                  <a:lnTo>
                    <a:pt x="1686" y="600"/>
                  </a:lnTo>
                  <a:lnTo>
                    <a:pt x="1686" y="591"/>
                  </a:lnTo>
                  <a:lnTo>
                    <a:pt x="1684" y="579"/>
                  </a:lnTo>
                  <a:lnTo>
                    <a:pt x="1682" y="568"/>
                  </a:lnTo>
                  <a:lnTo>
                    <a:pt x="1678" y="556"/>
                  </a:lnTo>
                  <a:lnTo>
                    <a:pt x="1674" y="547"/>
                  </a:lnTo>
                  <a:lnTo>
                    <a:pt x="1667" y="536"/>
                  </a:lnTo>
                  <a:lnTo>
                    <a:pt x="1661" y="524"/>
                  </a:lnTo>
                  <a:lnTo>
                    <a:pt x="1610" y="505"/>
                  </a:lnTo>
                  <a:lnTo>
                    <a:pt x="1612" y="509"/>
                  </a:lnTo>
                  <a:lnTo>
                    <a:pt x="1616" y="515"/>
                  </a:lnTo>
                  <a:lnTo>
                    <a:pt x="1621" y="526"/>
                  </a:lnTo>
                  <a:lnTo>
                    <a:pt x="1625" y="530"/>
                  </a:lnTo>
                  <a:lnTo>
                    <a:pt x="1627" y="536"/>
                  </a:lnTo>
                  <a:lnTo>
                    <a:pt x="1629" y="543"/>
                  </a:lnTo>
                  <a:lnTo>
                    <a:pt x="1633" y="549"/>
                  </a:lnTo>
                  <a:lnTo>
                    <a:pt x="1635" y="556"/>
                  </a:lnTo>
                  <a:lnTo>
                    <a:pt x="1636" y="564"/>
                  </a:lnTo>
                  <a:lnTo>
                    <a:pt x="1638" y="572"/>
                  </a:lnTo>
                  <a:lnTo>
                    <a:pt x="1640" y="581"/>
                  </a:lnTo>
                  <a:lnTo>
                    <a:pt x="1640" y="589"/>
                  </a:lnTo>
                  <a:lnTo>
                    <a:pt x="1640" y="596"/>
                  </a:lnTo>
                  <a:lnTo>
                    <a:pt x="1640" y="606"/>
                  </a:lnTo>
                  <a:lnTo>
                    <a:pt x="1640" y="615"/>
                  </a:lnTo>
                  <a:lnTo>
                    <a:pt x="1638" y="623"/>
                  </a:lnTo>
                  <a:lnTo>
                    <a:pt x="1636" y="634"/>
                  </a:lnTo>
                  <a:lnTo>
                    <a:pt x="1633" y="642"/>
                  </a:lnTo>
                  <a:lnTo>
                    <a:pt x="1629" y="653"/>
                  </a:lnTo>
                  <a:lnTo>
                    <a:pt x="1623" y="661"/>
                  </a:lnTo>
                  <a:lnTo>
                    <a:pt x="1617" y="671"/>
                  </a:lnTo>
                  <a:lnTo>
                    <a:pt x="1610" y="680"/>
                  </a:lnTo>
                  <a:lnTo>
                    <a:pt x="1602" y="690"/>
                  </a:lnTo>
                  <a:lnTo>
                    <a:pt x="1591" y="697"/>
                  </a:lnTo>
                  <a:lnTo>
                    <a:pt x="1581" y="707"/>
                  </a:lnTo>
                  <a:lnTo>
                    <a:pt x="1574" y="712"/>
                  </a:lnTo>
                  <a:lnTo>
                    <a:pt x="1568" y="716"/>
                  </a:lnTo>
                  <a:lnTo>
                    <a:pt x="1562" y="722"/>
                  </a:lnTo>
                  <a:lnTo>
                    <a:pt x="1557" y="726"/>
                  </a:lnTo>
                  <a:lnTo>
                    <a:pt x="1553" y="726"/>
                  </a:lnTo>
                  <a:lnTo>
                    <a:pt x="1547" y="731"/>
                  </a:lnTo>
                  <a:lnTo>
                    <a:pt x="1538" y="735"/>
                  </a:lnTo>
                  <a:lnTo>
                    <a:pt x="1528" y="743"/>
                  </a:lnTo>
                  <a:lnTo>
                    <a:pt x="1519" y="745"/>
                  </a:lnTo>
                  <a:lnTo>
                    <a:pt x="1513" y="748"/>
                  </a:lnTo>
                  <a:lnTo>
                    <a:pt x="1503" y="750"/>
                  </a:lnTo>
                  <a:lnTo>
                    <a:pt x="1496" y="754"/>
                  </a:lnTo>
                  <a:lnTo>
                    <a:pt x="1484" y="754"/>
                  </a:lnTo>
                  <a:lnTo>
                    <a:pt x="1475" y="758"/>
                  </a:lnTo>
                  <a:lnTo>
                    <a:pt x="1465" y="758"/>
                  </a:lnTo>
                  <a:lnTo>
                    <a:pt x="1454" y="758"/>
                  </a:lnTo>
                  <a:lnTo>
                    <a:pt x="1441" y="756"/>
                  </a:lnTo>
                  <a:lnTo>
                    <a:pt x="1429" y="754"/>
                  </a:lnTo>
                  <a:lnTo>
                    <a:pt x="1422" y="752"/>
                  </a:lnTo>
                  <a:lnTo>
                    <a:pt x="1416" y="750"/>
                  </a:lnTo>
                  <a:lnTo>
                    <a:pt x="1408" y="748"/>
                  </a:lnTo>
                  <a:lnTo>
                    <a:pt x="1403" y="748"/>
                  </a:lnTo>
                  <a:lnTo>
                    <a:pt x="1397" y="745"/>
                  </a:lnTo>
                  <a:lnTo>
                    <a:pt x="1389" y="741"/>
                  </a:lnTo>
                  <a:lnTo>
                    <a:pt x="1382" y="739"/>
                  </a:lnTo>
                  <a:lnTo>
                    <a:pt x="1374" y="735"/>
                  </a:lnTo>
                  <a:lnTo>
                    <a:pt x="1368" y="731"/>
                  </a:lnTo>
                  <a:lnTo>
                    <a:pt x="1361" y="728"/>
                  </a:lnTo>
                  <a:lnTo>
                    <a:pt x="1353" y="722"/>
                  </a:lnTo>
                  <a:lnTo>
                    <a:pt x="1348" y="720"/>
                  </a:lnTo>
                  <a:lnTo>
                    <a:pt x="1340" y="714"/>
                  </a:lnTo>
                  <a:lnTo>
                    <a:pt x="1332" y="707"/>
                  </a:lnTo>
                  <a:lnTo>
                    <a:pt x="1325" y="701"/>
                  </a:lnTo>
                  <a:lnTo>
                    <a:pt x="1317" y="695"/>
                  </a:lnTo>
                  <a:lnTo>
                    <a:pt x="1309" y="686"/>
                  </a:lnTo>
                  <a:lnTo>
                    <a:pt x="1302" y="678"/>
                  </a:lnTo>
                  <a:lnTo>
                    <a:pt x="1292" y="671"/>
                  </a:lnTo>
                  <a:lnTo>
                    <a:pt x="1287" y="663"/>
                  </a:lnTo>
                  <a:lnTo>
                    <a:pt x="1277" y="652"/>
                  </a:lnTo>
                  <a:lnTo>
                    <a:pt x="1270" y="642"/>
                  </a:lnTo>
                  <a:lnTo>
                    <a:pt x="1262" y="633"/>
                  </a:lnTo>
                  <a:lnTo>
                    <a:pt x="1254" y="621"/>
                  </a:lnTo>
                  <a:lnTo>
                    <a:pt x="1247" y="610"/>
                  </a:lnTo>
                  <a:lnTo>
                    <a:pt x="1239" y="598"/>
                  </a:lnTo>
                  <a:lnTo>
                    <a:pt x="1230" y="585"/>
                  </a:lnTo>
                  <a:lnTo>
                    <a:pt x="1224" y="574"/>
                  </a:lnTo>
                  <a:lnTo>
                    <a:pt x="1222" y="572"/>
                  </a:lnTo>
                  <a:lnTo>
                    <a:pt x="1220" y="568"/>
                  </a:lnTo>
                  <a:lnTo>
                    <a:pt x="1214" y="560"/>
                  </a:lnTo>
                  <a:lnTo>
                    <a:pt x="1209" y="553"/>
                  </a:lnTo>
                  <a:lnTo>
                    <a:pt x="1201" y="543"/>
                  </a:lnTo>
                  <a:lnTo>
                    <a:pt x="1190" y="532"/>
                  </a:lnTo>
                  <a:lnTo>
                    <a:pt x="1184" y="524"/>
                  </a:lnTo>
                  <a:lnTo>
                    <a:pt x="1178" y="518"/>
                  </a:lnTo>
                  <a:lnTo>
                    <a:pt x="1171" y="511"/>
                  </a:lnTo>
                  <a:lnTo>
                    <a:pt x="1165" y="505"/>
                  </a:lnTo>
                  <a:lnTo>
                    <a:pt x="1156" y="496"/>
                  </a:lnTo>
                  <a:lnTo>
                    <a:pt x="1148" y="488"/>
                  </a:lnTo>
                  <a:lnTo>
                    <a:pt x="1138" y="480"/>
                  </a:lnTo>
                  <a:lnTo>
                    <a:pt x="1131" y="471"/>
                  </a:lnTo>
                  <a:lnTo>
                    <a:pt x="1119" y="461"/>
                  </a:lnTo>
                  <a:lnTo>
                    <a:pt x="1108" y="454"/>
                  </a:lnTo>
                  <a:lnTo>
                    <a:pt x="1098" y="444"/>
                  </a:lnTo>
                  <a:lnTo>
                    <a:pt x="1087" y="437"/>
                  </a:lnTo>
                  <a:lnTo>
                    <a:pt x="1074" y="427"/>
                  </a:lnTo>
                  <a:lnTo>
                    <a:pt x="1060" y="418"/>
                  </a:lnTo>
                  <a:lnTo>
                    <a:pt x="1047" y="408"/>
                  </a:lnTo>
                  <a:lnTo>
                    <a:pt x="1034" y="399"/>
                  </a:lnTo>
                  <a:lnTo>
                    <a:pt x="1019" y="389"/>
                  </a:lnTo>
                  <a:lnTo>
                    <a:pt x="1005" y="380"/>
                  </a:lnTo>
                  <a:lnTo>
                    <a:pt x="990" y="370"/>
                  </a:lnTo>
                  <a:lnTo>
                    <a:pt x="973" y="361"/>
                  </a:lnTo>
                  <a:lnTo>
                    <a:pt x="956" y="351"/>
                  </a:lnTo>
                  <a:lnTo>
                    <a:pt x="939" y="342"/>
                  </a:lnTo>
                  <a:lnTo>
                    <a:pt x="920" y="332"/>
                  </a:lnTo>
                  <a:lnTo>
                    <a:pt x="901" y="323"/>
                  </a:lnTo>
                  <a:lnTo>
                    <a:pt x="882" y="313"/>
                  </a:lnTo>
                  <a:lnTo>
                    <a:pt x="861" y="306"/>
                  </a:lnTo>
                  <a:lnTo>
                    <a:pt x="840" y="296"/>
                  </a:lnTo>
                  <a:lnTo>
                    <a:pt x="819" y="288"/>
                  </a:lnTo>
                  <a:lnTo>
                    <a:pt x="794" y="279"/>
                  </a:lnTo>
                  <a:lnTo>
                    <a:pt x="773" y="269"/>
                  </a:lnTo>
                  <a:lnTo>
                    <a:pt x="749" y="262"/>
                  </a:lnTo>
                  <a:lnTo>
                    <a:pt x="726" y="254"/>
                  </a:lnTo>
                  <a:lnTo>
                    <a:pt x="699" y="249"/>
                  </a:lnTo>
                  <a:lnTo>
                    <a:pt x="675" y="241"/>
                  </a:lnTo>
                  <a:lnTo>
                    <a:pt x="648" y="233"/>
                  </a:lnTo>
                  <a:lnTo>
                    <a:pt x="621" y="230"/>
                  </a:lnTo>
                  <a:lnTo>
                    <a:pt x="591" y="222"/>
                  </a:lnTo>
                  <a:lnTo>
                    <a:pt x="562" y="216"/>
                  </a:lnTo>
                  <a:lnTo>
                    <a:pt x="532" y="211"/>
                  </a:lnTo>
                  <a:lnTo>
                    <a:pt x="503" y="207"/>
                  </a:lnTo>
                  <a:lnTo>
                    <a:pt x="471" y="203"/>
                  </a:lnTo>
                  <a:lnTo>
                    <a:pt x="441" y="199"/>
                  </a:lnTo>
                  <a:lnTo>
                    <a:pt x="406" y="195"/>
                  </a:lnTo>
                  <a:lnTo>
                    <a:pt x="374" y="195"/>
                  </a:lnTo>
                  <a:lnTo>
                    <a:pt x="338" y="192"/>
                  </a:lnTo>
                  <a:lnTo>
                    <a:pt x="304" y="192"/>
                  </a:lnTo>
                  <a:lnTo>
                    <a:pt x="268" y="190"/>
                  </a:lnTo>
                  <a:lnTo>
                    <a:pt x="232" y="192"/>
                  </a:lnTo>
                  <a:lnTo>
                    <a:pt x="194" y="192"/>
                  </a:lnTo>
                  <a:lnTo>
                    <a:pt x="156" y="192"/>
                  </a:lnTo>
                  <a:lnTo>
                    <a:pt x="118" y="195"/>
                  </a:lnTo>
                  <a:lnTo>
                    <a:pt x="78" y="197"/>
                  </a:lnTo>
                  <a:lnTo>
                    <a:pt x="51" y="38"/>
                  </a:lnTo>
                  <a:lnTo>
                    <a:pt x="53" y="38"/>
                  </a:lnTo>
                  <a:lnTo>
                    <a:pt x="62" y="38"/>
                  </a:lnTo>
                  <a:lnTo>
                    <a:pt x="68" y="38"/>
                  </a:lnTo>
                  <a:lnTo>
                    <a:pt x="76" y="38"/>
                  </a:lnTo>
                  <a:lnTo>
                    <a:pt x="83" y="39"/>
                  </a:lnTo>
                  <a:lnTo>
                    <a:pt x="95" y="41"/>
                  </a:lnTo>
                  <a:lnTo>
                    <a:pt x="104" y="41"/>
                  </a:lnTo>
                  <a:lnTo>
                    <a:pt x="116" y="43"/>
                  </a:lnTo>
                  <a:lnTo>
                    <a:pt x="121" y="43"/>
                  </a:lnTo>
                  <a:lnTo>
                    <a:pt x="127" y="43"/>
                  </a:lnTo>
                  <a:lnTo>
                    <a:pt x="135" y="43"/>
                  </a:lnTo>
                  <a:lnTo>
                    <a:pt x="142" y="45"/>
                  </a:lnTo>
                  <a:lnTo>
                    <a:pt x="150" y="45"/>
                  </a:lnTo>
                  <a:lnTo>
                    <a:pt x="156" y="47"/>
                  </a:lnTo>
                  <a:lnTo>
                    <a:pt x="163" y="47"/>
                  </a:lnTo>
                  <a:lnTo>
                    <a:pt x="171" y="49"/>
                  </a:lnTo>
                  <a:lnTo>
                    <a:pt x="178" y="49"/>
                  </a:lnTo>
                  <a:lnTo>
                    <a:pt x="186" y="51"/>
                  </a:lnTo>
                  <a:lnTo>
                    <a:pt x="194" y="51"/>
                  </a:lnTo>
                  <a:lnTo>
                    <a:pt x="203" y="53"/>
                  </a:lnTo>
                  <a:lnTo>
                    <a:pt x="209" y="53"/>
                  </a:lnTo>
                  <a:lnTo>
                    <a:pt x="218" y="55"/>
                  </a:lnTo>
                  <a:lnTo>
                    <a:pt x="226" y="57"/>
                  </a:lnTo>
                  <a:lnTo>
                    <a:pt x="233" y="57"/>
                  </a:lnTo>
                  <a:lnTo>
                    <a:pt x="243" y="57"/>
                  </a:lnTo>
                  <a:lnTo>
                    <a:pt x="251" y="58"/>
                  </a:lnTo>
                  <a:lnTo>
                    <a:pt x="258" y="60"/>
                  </a:lnTo>
                  <a:lnTo>
                    <a:pt x="268" y="60"/>
                  </a:lnTo>
                  <a:lnTo>
                    <a:pt x="275" y="60"/>
                  </a:lnTo>
                  <a:lnTo>
                    <a:pt x="285" y="62"/>
                  </a:lnTo>
                  <a:lnTo>
                    <a:pt x="294" y="62"/>
                  </a:lnTo>
                  <a:lnTo>
                    <a:pt x="304" y="66"/>
                  </a:lnTo>
                  <a:lnTo>
                    <a:pt x="311" y="66"/>
                  </a:lnTo>
                  <a:lnTo>
                    <a:pt x="321" y="66"/>
                  </a:lnTo>
                  <a:lnTo>
                    <a:pt x="329" y="68"/>
                  </a:lnTo>
                  <a:lnTo>
                    <a:pt x="338" y="70"/>
                  </a:lnTo>
                  <a:lnTo>
                    <a:pt x="348" y="70"/>
                  </a:lnTo>
                  <a:lnTo>
                    <a:pt x="355" y="72"/>
                  </a:lnTo>
                  <a:lnTo>
                    <a:pt x="363" y="72"/>
                  </a:lnTo>
                  <a:lnTo>
                    <a:pt x="372" y="74"/>
                  </a:lnTo>
                  <a:lnTo>
                    <a:pt x="382" y="76"/>
                  </a:lnTo>
                  <a:lnTo>
                    <a:pt x="389" y="76"/>
                  </a:lnTo>
                  <a:lnTo>
                    <a:pt x="397" y="77"/>
                  </a:lnTo>
                  <a:lnTo>
                    <a:pt x="406" y="79"/>
                  </a:lnTo>
                  <a:lnTo>
                    <a:pt x="414" y="79"/>
                  </a:lnTo>
                  <a:lnTo>
                    <a:pt x="422" y="81"/>
                  </a:lnTo>
                  <a:lnTo>
                    <a:pt x="429" y="81"/>
                  </a:lnTo>
                  <a:lnTo>
                    <a:pt x="439" y="85"/>
                  </a:lnTo>
                  <a:lnTo>
                    <a:pt x="445" y="85"/>
                  </a:lnTo>
                  <a:lnTo>
                    <a:pt x="454" y="87"/>
                  </a:lnTo>
                  <a:lnTo>
                    <a:pt x="462" y="89"/>
                  </a:lnTo>
                  <a:lnTo>
                    <a:pt x="469" y="91"/>
                  </a:lnTo>
                  <a:lnTo>
                    <a:pt x="433" y="57"/>
                  </a:lnTo>
                  <a:lnTo>
                    <a:pt x="372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49" name="Freeform 503"/>
            <p:cNvSpPr>
              <a:spLocks/>
            </p:cNvSpPr>
            <p:nvPr/>
          </p:nvSpPr>
          <p:spPr bwMode="auto">
            <a:xfrm>
              <a:off x="2724" y="3362"/>
              <a:ext cx="93" cy="214"/>
            </a:xfrm>
            <a:custGeom>
              <a:avLst/>
              <a:gdLst>
                <a:gd name="T0" fmla="*/ 2 w 187"/>
                <a:gd name="T1" fmla="*/ 0 h 427"/>
                <a:gd name="T2" fmla="*/ 2 w 187"/>
                <a:gd name="T3" fmla="*/ 1 h 427"/>
                <a:gd name="T4" fmla="*/ 2 w 187"/>
                <a:gd name="T5" fmla="*/ 1 h 427"/>
                <a:gd name="T6" fmla="*/ 2 w 187"/>
                <a:gd name="T7" fmla="*/ 1 h 427"/>
                <a:gd name="T8" fmla="*/ 2 w 187"/>
                <a:gd name="T9" fmla="*/ 1 h 427"/>
                <a:gd name="T10" fmla="*/ 2 w 187"/>
                <a:gd name="T11" fmla="*/ 2 h 427"/>
                <a:gd name="T12" fmla="*/ 1 w 187"/>
                <a:gd name="T13" fmla="*/ 2 h 427"/>
                <a:gd name="T14" fmla="*/ 1 w 187"/>
                <a:gd name="T15" fmla="*/ 2 h 427"/>
                <a:gd name="T16" fmla="*/ 1 w 187"/>
                <a:gd name="T17" fmla="*/ 2 h 427"/>
                <a:gd name="T18" fmla="*/ 1 w 187"/>
                <a:gd name="T19" fmla="*/ 3 h 427"/>
                <a:gd name="T20" fmla="*/ 1 w 187"/>
                <a:gd name="T21" fmla="*/ 3 h 427"/>
                <a:gd name="T22" fmla="*/ 1 w 187"/>
                <a:gd name="T23" fmla="*/ 3 h 427"/>
                <a:gd name="T24" fmla="*/ 1 w 187"/>
                <a:gd name="T25" fmla="*/ 3 h 427"/>
                <a:gd name="T26" fmla="*/ 1 w 187"/>
                <a:gd name="T27" fmla="*/ 4 h 427"/>
                <a:gd name="T28" fmla="*/ 1 w 187"/>
                <a:gd name="T29" fmla="*/ 4 h 427"/>
                <a:gd name="T30" fmla="*/ 1 w 187"/>
                <a:gd name="T31" fmla="*/ 4 h 427"/>
                <a:gd name="T32" fmla="*/ 1 w 187"/>
                <a:gd name="T33" fmla="*/ 5 h 427"/>
                <a:gd name="T34" fmla="*/ 0 w 187"/>
                <a:gd name="T35" fmla="*/ 5 h 427"/>
                <a:gd name="T36" fmla="*/ 0 w 187"/>
                <a:gd name="T37" fmla="*/ 5 h 427"/>
                <a:gd name="T38" fmla="*/ 0 w 187"/>
                <a:gd name="T39" fmla="*/ 6 h 427"/>
                <a:gd name="T40" fmla="*/ 0 w 187"/>
                <a:gd name="T41" fmla="*/ 6 h 427"/>
                <a:gd name="T42" fmla="*/ 0 w 187"/>
                <a:gd name="T43" fmla="*/ 6 h 427"/>
                <a:gd name="T44" fmla="*/ 0 w 187"/>
                <a:gd name="T45" fmla="*/ 7 h 427"/>
                <a:gd name="T46" fmla="*/ 0 w 187"/>
                <a:gd name="T47" fmla="*/ 7 h 427"/>
                <a:gd name="T48" fmla="*/ 0 w 187"/>
                <a:gd name="T49" fmla="*/ 7 h 427"/>
                <a:gd name="T50" fmla="*/ 0 w 187"/>
                <a:gd name="T51" fmla="*/ 7 h 427"/>
                <a:gd name="T52" fmla="*/ 0 w 187"/>
                <a:gd name="T53" fmla="*/ 6 h 427"/>
                <a:gd name="T54" fmla="*/ 1 w 187"/>
                <a:gd name="T55" fmla="*/ 6 h 427"/>
                <a:gd name="T56" fmla="*/ 1 w 187"/>
                <a:gd name="T57" fmla="*/ 6 h 427"/>
                <a:gd name="T58" fmla="*/ 1 w 187"/>
                <a:gd name="T59" fmla="*/ 5 h 427"/>
                <a:gd name="T60" fmla="*/ 1 w 187"/>
                <a:gd name="T61" fmla="*/ 5 h 427"/>
                <a:gd name="T62" fmla="*/ 1 w 187"/>
                <a:gd name="T63" fmla="*/ 5 h 427"/>
                <a:gd name="T64" fmla="*/ 1 w 187"/>
                <a:gd name="T65" fmla="*/ 5 h 427"/>
                <a:gd name="T66" fmla="*/ 1 w 187"/>
                <a:gd name="T67" fmla="*/ 5 h 427"/>
                <a:gd name="T68" fmla="*/ 1 w 187"/>
                <a:gd name="T69" fmla="*/ 4 h 427"/>
                <a:gd name="T70" fmla="*/ 1 w 187"/>
                <a:gd name="T71" fmla="*/ 4 h 427"/>
                <a:gd name="T72" fmla="*/ 1 w 187"/>
                <a:gd name="T73" fmla="*/ 4 h 427"/>
                <a:gd name="T74" fmla="*/ 2 w 187"/>
                <a:gd name="T75" fmla="*/ 4 h 427"/>
                <a:gd name="T76" fmla="*/ 2 w 187"/>
                <a:gd name="T77" fmla="*/ 3 h 427"/>
                <a:gd name="T78" fmla="*/ 2 w 187"/>
                <a:gd name="T79" fmla="*/ 3 h 427"/>
                <a:gd name="T80" fmla="*/ 2 w 187"/>
                <a:gd name="T81" fmla="*/ 3 h 427"/>
                <a:gd name="T82" fmla="*/ 2 w 187"/>
                <a:gd name="T83" fmla="*/ 3 h 427"/>
                <a:gd name="T84" fmla="*/ 2 w 187"/>
                <a:gd name="T85" fmla="*/ 2 h 427"/>
                <a:gd name="T86" fmla="*/ 2 w 187"/>
                <a:gd name="T87" fmla="*/ 2 h 427"/>
                <a:gd name="T88" fmla="*/ 2 w 187"/>
                <a:gd name="T89" fmla="*/ 2 h 427"/>
                <a:gd name="T90" fmla="*/ 2 w 187"/>
                <a:gd name="T91" fmla="*/ 1 h 427"/>
                <a:gd name="T92" fmla="*/ 2 w 187"/>
                <a:gd name="T93" fmla="*/ 1 h 427"/>
                <a:gd name="T94" fmla="*/ 2 w 187"/>
                <a:gd name="T95" fmla="*/ 1 h 427"/>
                <a:gd name="T96" fmla="*/ 2 w 187"/>
                <a:gd name="T97" fmla="*/ 1 h 427"/>
                <a:gd name="T98" fmla="*/ 2 w 187"/>
                <a:gd name="T99" fmla="*/ 0 h 4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427"/>
                <a:gd name="T152" fmla="*/ 187 w 187"/>
                <a:gd name="T153" fmla="*/ 427 h 4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427">
                  <a:moveTo>
                    <a:pt x="150" y="0"/>
                  </a:moveTo>
                  <a:lnTo>
                    <a:pt x="149" y="0"/>
                  </a:lnTo>
                  <a:lnTo>
                    <a:pt x="149" y="4"/>
                  </a:lnTo>
                  <a:lnTo>
                    <a:pt x="147" y="11"/>
                  </a:lnTo>
                  <a:lnTo>
                    <a:pt x="143" y="23"/>
                  </a:lnTo>
                  <a:lnTo>
                    <a:pt x="141" y="26"/>
                  </a:lnTo>
                  <a:lnTo>
                    <a:pt x="139" y="34"/>
                  </a:lnTo>
                  <a:lnTo>
                    <a:pt x="137" y="42"/>
                  </a:lnTo>
                  <a:lnTo>
                    <a:pt x="135" y="51"/>
                  </a:lnTo>
                  <a:lnTo>
                    <a:pt x="133" y="59"/>
                  </a:lnTo>
                  <a:lnTo>
                    <a:pt x="131" y="70"/>
                  </a:lnTo>
                  <a:lnTo>
                    <a:pt x="128" y="76"/>
                  </a:lnTo>
                  <a:lnTo>
                    <a:pt x="128" y="81"/>
                  </a:lnTo>
                  <a:lnTo>
                    <a:pt x="126" y="87"/>
                  </a:lnTo>
                  <a:lnTo>
                    <a:pt x="124" y="95"/>
                  </a:lnTo>
                  <a:lnTo>
                    <a:pt x="122" y="100"/>
                  </a:lnTo>
                  <a:lnTo>
                    <a:pt x="120" y="106"/>
                  </a:lnTo>
                  <a:lnTo>
                    <a:pt x="116" y="114"/>
                  </a:lnTo>
                  <a:lnTo>
                    <a:pt x="114" y="121"/>
                  </a:lnTo>
                  <a:lnTo>
                    <a:pt x="112" y="129"/>
                  </a:lnTo>
                  <a:lnTo>
                    <a:pt x="111" y="135"/>
                  </a:lnTo>
                  <a:lnTo>
                    <a:pt x="107" y="144"/>
                  </a:lnTo>
                  <a:lnTo>
                    <a:pt x="105" y="152"/>
                  </a:lnTo>
                  <a:lnTo>
                    <a:pt x="103" y="159"/>
                  </a:lnTo>
                  <a:lnTo>
                    <a:pt x="99" y="169"/>
                  </a:lnTo>
                  <a:lnTo>
                    <a:pt x="95" y="177"/>
                  </a:lnTo>
                  <a:lnTo>
                    <a:pt x="93" y="188"/>
                  </a:lnTo>
                  <a:lnTo>
                    <a:pt x="90" y="196"/>
                  </a:lnTo>
                  <a:lnTo>
                    <a:pt x="86" y="207"/>
                  </a:lnTo>
                  <a:lnTo>
                    <a:pt x="82" y="216"/>
                  </a:lnTo>
                  <a:lnTo>
                    <a:pt x="80" y="228"/>
                  </a:lnTo>
                  <a:lnTo>
                    <a:pt x="74" y="237"/>
                  </a:lnTo>
                  <a:lnTo>
                    <a:pt x="71" y="249"/>
                  </a:lnTo>
                  <a:lnTo>
                    <a:pt x="65" y="258"/>
                  </a:lnTo>
                  <a:lnTo>
                    <a:pt x="61" y="270"/>
                  </a:lnTo>
                  <a:lnTo>
                    <a:pt x="57" y="281"/>
                  </a:lnTo>
                  <a:lnTo>
                    <a:pt x="53" y="292"/>
                  </a:lnTo>
                  <a:lnTo>
                    <a:pt x="48" y="304"/>
                  </a:lnTo>
                  <a:lnTo>
                    <a:pt x="44" y="317"/>
                  </a:lnTo>
                  <a:lnTo>
                    <a:pt x="38" y="331"/>
                  </a:lnTo>
                  <a:lnTo>
                    <a:pt x="34" y="342"/>
                  </a:lnTo>
                  <a:lnTo>
                    <a:pt x="27" y="355"/>
                  </a:lnTo>
                  <a:lnTo>
                    <a:pt x="23" y="370"/>
                  </a:lnTo>
                  <a:lnTo>
                    <a:pt x="17" y="384"/>
                  </a:lnTo>
                  <a:lnTo>
                    <a:pt x="12" y="397"/>
                  </a:lnTo>
                  <a:lnTo>
                    <a:pt x="6" y="412"/>
                  </a:lnTo>
                  <a:lnTo>
                    <a:pt x="0" y="427"/>
                  </a:lnTo>
                  <a:lnTo>
                    <a:pt x="44" y="414"/>
                  </a:lnTo>
                  <a:lnTo>
                    <a:pt x="44" y="410"/>
                  </a:lnTo>
                  <a:lnTo>
                    <a:pt x="46" y="403"/>
                  </a:lnTo>
                  <a:lnTo>
                    <a:pt x="50" y="395"/>
                  </a:lnTo>
                  <a:lnTo>
                    <a:pt x="52" y="389"/>
                  </a:lnTo>
                  <a:lnTo>
                    <a:pt x="55" y="382"/>
                  </a:lnTo>
                  <a:lnTo>
                    <a:pt x="59" y="374"/>
                  </a:lnTo>
                  <a:lnTo>
                    <a:pt x="63" y="365"/>
                  </a:lnTo>
                  <a:lnTo>
                    <a:pt x="69" y="355"/>
                  </a:lnTo>
                  <a:lnTo>
                    <a:pt x="73" y="342"/>
                  </a:lnTo>
                  <a:lnTo>
                    <a:pt x="78" y="331"/>
                  </a:lnTo>
                  <a:lnTo>
                    <a:pt x="80" y="323"/>
                  </a:lnTo>
                  <a:lnTo>
                    <a:pt x="84" y="317"/>
                  </a:lnTo>
                  <a:lnTo>
                    <a:pt x="86" y="312"/>
                  </a:lnTo>
                  <a:lnTo>
                    <a:pt x="90" y="304"/>
                  </a:lnTo>
                  <a:lnTo>
                    <a:pt x="92" y="298"/>
                  </a:lnTo>
                  <a:lnTo>
                    <a:pt x="93" y="291"/>
                  </a:lnTo>
                  <a:lnTo>
                    <a:pt x="97" y="283"/>
                  </a:lnTo>
                  <a:lnTo>
                    <a:pt x="101" y="277"/>
                  </a:lnTo>
                  <a:lnTo>
                    <a:pt x="103" y="270"/>
                  </a:lnTo>
                  <a:lnTo>
                    <a:pt x="105" y="260"/>
                  </a:lnTo>
                  <a:lnTo>
                    <a:pt x="109" y="253"/>
                  </a:lnTo>
                  <a:lnTo>
                    <a:pt x="112" y="245"/>
                  </a:lnTo>
                  <a:lnTo>
                    <a:pt x="114" y="237"/>
                  </a:lnTo>
                  <a:lnTo>
                    <a:pt x="118" y="230"/>
                  </a:lnTo>
                  <a:lnTo>
                    <a:pt x="122" y="222"/>
                  </a:lnTo>
                  <a:lnTo>
                    <a:pt x="124" y="215"/>
                  </a:lnTo>
                  <a:lnTo>
                    <a:pt x="128" y="205"/>
                  </a:lnTo>
                  <a:lnTo>
                    <a:pt x="130" y="197"/>
                  </a:lnTo>
                  <a:lnTo>
                    <a:pt x="131" y="188"/>
                  </a:lnTo>
                  <a:lnTo>
                    <a:pt x="135" y="182"/>
                  </a:lnTo>
                  <a:lnTo>
                    <a:pt x="137" y="173"/>
                  </a:lnTo>
                  <a:lnTo>
                    <a:pt x="141" y="165"/>
                  </a:lnTo>
                  <a:lnTo>
                    <a:pt x="145" y="156"/>
                  </a:lnTo>
                  <a:lnTo>
                    <a:pt x="149" y="148"/>
                  </a:lnTo>
                  <a:lnTo>
                    <a:pt x="150" y="139"/>
                  </a:lnTo>
                  <a:lnTo>
                    <a:pt x="152" y="131"/>
                  </a:lnTo>
                  <a:lnTo>
                    <a:pt x="156" y="121"/>
                  </a:lnTo>
                  <a:lnTo>
                    <a:pt x="158" y="114"/>
                  </a:lnTo>
                  <a:lnTo>
                    <a:pt x="160" y="104"/>
                  </a:lnTo>
                  <a:lnTo>
                    <a:pt x="162" y="95"/>
                  </a:lnTo>
                  <a:lnTo>
                    <a:pt x="166" y="87"/>
                  </a:lnTo>
                  <a:lnTo>
                    <a:pt x="168" y="80"/>
                  </a:lnTo>
                  <a:lnTo>
                    <a:pt x="169" y="70"/>
                  </a:lnTo>
                  <a:lnTo>
                    <a:pt x="173" y="61"/>
                  </a:lnTo>
                  <a:lnTo>
                    <a:pt x="175" y="53"/>
                  </a:lnTo>
                  <a:lnTo>
                    <a:pt x="177" y="45"/>
                  </a:lnTo>
                  <a:lnTo>
                    <a:pt x="179" y="38"/>
                  </a:lnTo>
                  <a:lnTo>
                    <a:pt x="181" y="28"/>
                  </a:lnTo>
                  <a:lnTo>
                    <a:pt x="185" y="21"/>
                  </a:lnTo>
                  <a:lnTo>
                    <a:pt x="187" y="1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50" name="Freeform 504"/>
            <p:cNvSpPr>
              <a:spLocks/>
            </p:cNvSpPr>
            <p:nvPr/>
          </p:nvSpPr>
          <p:spPr bwMode="auto">
            <a:xfrm>
              <a:off x="2775" y="3379"/>
              <a:ext cx="82" cy="199"/>
            </a:xfrm>
            <a:custGeom>
              <a:avLst/>
              <a:gdLst>
                <a:gd name="T0" fmla="*/ 2 w 165"/>
                <a:gd name="T1" fmla="*/ 1 h 397"/>
                <a:gd name="T2" fmla="*/ 1 w 165"/>
                <a:gd name="T3" fmla="*/ 1 h 397"/>
                <a:gd name="T4" fmla="*/ 1 w 165"/>
                <a:gd name="T5" fmla="*/ 1 h 397"/>
                <a:gd name="T6" fmla="*/ 1 w 165"/>
                <a:gd name="T7" fmla="*/ 1 h 397"/>
                <a:gd name="T8" fmla="*/ 1 w 165"/>
                <a:gd name="T9" fmla="*/ 2 h 397"/>
                <a:gd name="T10" fmla="*/ 1 w 165"/>
                <a:gd name="T11" fmla="*/ 2 h 397"/>
                <a:gd name="T12" fmla="*/ 1 w 165"/>
                <a:gd name="T13" fmla="*/ 2 h 397"/>
                <a:gd name="T14" fmla="*/ 1 w 165"/>
                <a:gd name="T15" fmla="*/ 2 h 397"/>
                <a:gd name="T16" fmla="*/ 1 w 165"/>
                <a:gd name="T17" fmla="*/ 2 h 397"/>
                <a:gd name="T18" fmla="*/ 1 w 165"/>
                <a:gd name="T19" fmla="*/ 3 h 397"/>
                <a:gd name="T20" fmla="*/ 1 w 165"/>
                <a:gd name="T21" fmla="*/ 3 h 397"/>
                <a:gd name="T22" fmla="*/ 1 w 165"/>
                <a:gd name="T23" fmla="*/ 3 h 397"/>
                <a:gd name="T24" fmla="*/ 0 w 165"/>
                <a:gd name="T25" fmla="*/ 3 h 397"/>
                <a:gd name="T26" fmla="*/ 0 w 165"/>
                <a:gd name="T27" fmla="*/ 4 h 397"/>
                <a:gd name="T28" fmla="*/ 0 w 165"/>
                <a:gd name="T29" fmla="*/ 4 h 397"/>
                <a:gd name="T30" fmla="*/ 0 w 165"/>
                <a:gd name="T31" fmla="*/ 4 h 397"/>
                <a:gd name="T32" fmla="*/ 0 w 165"/>
                <a:gd name="T33" fmla="*/ 4 h 397"/>
                <a:gd name="T34" fmla="*/ 0 w 165"/>
                <a:gd name="T35" fmla="*/ 5 h 397"/>
                <a:gd name="T36" fmla="*/ 0 w 165"/>
                <a:gd name="T37" fmla="*/ 5 h 397"/>
                <a:gd name="T38" fmla="*/ 0 w 165"/>
                <a:gd name="T39" fmla="*/ 5 h 397"/>
                <a:gd name="T40" fmla="*/ 0 w 165"/>
                <a:gd name="T41" fmla="*/ 5 h 397"/>
                <a:gd name="T42" fmla="*/ 0 w 165"/>
                <a:gd name="T43" fmla="*/ 6 h 397"/>
                <a:gd name="T44" fmla="*/ 0 w 165"/>
                <a:gd name="T45" fmla="*/ 6 h 397"/>
                <a:gd name="T46" fmla="*/ 0 w 165"/>
                <a:gd name="T47" fmla="*/ 6 h 397"/>
                <a:gd name="T48" fmla="*/ 0 w 165"/>
                <a:gd name="T49" fmla="*/ 6 h 397"/>
                <a:gd name="T50" fmla="*/ 0 w 165"/>
                <a:gd name="T51" fmla="*/ 7 h 397"/>
                <a:gd name="T52" fmla="*/ 0 w 165"/>
                <a:gd name="T53" fmla="*/ 7 h 397"/>
                <a:gd name="T54" fmla="*/ 0 w 165"/>
                <a:gd name="T55" fmla="*/ 6 h 397"/>
                <a:gd name="T56" fmla="*/ 0 w 165"/>
                <a:gd name="T57" fmla="*/ 6 h 397"/>
                <a:gd name="T58" fmla="*/ 0 w 165"/>
                <a:gd name="T59" fmla="*/ 6 h 397"/>
                <a:gd name="T60" fmla="*/ 0 w 165"/>
                <a:gd name="T61" fmla="*/ 5 h 397"/>
                <a:gd name="T62" fmla="*/ 0 w 165"/>
                <a:gd name="T63" fmla="*/ 5 h 397"/>
                <a:gd name="T64" fmla="*/ 0 w 165"/>
                <a:gd name="T65" fmla="*/ 5 h 397"/>
                <a:gd name="T66" fmla="*/ 1 w 165"/>
                <a:gd name="T67" fmla="*/ 5 h 397"/>
                <a:gd name="T68" fmla="*/ 1 w 165"/>
                <a:gd name="T69" fmla="*/ 5 h 397"/>
                <a:gd name="T70" fmla="*/ 1 w 165"/>
                <a:gd name="T71" fmla="*/ 4 h 397"/>
                <a:gd name="T72" fmla="*/ 1 w 165"/>
                <a:gd name="T73" fmla="*/ 4 h 397"/>
                <a:gd name="T74" fmla="*/ 1 w 165"/>
                <a:gd name="T75" fmla="*/ 4 h 397"/>
                <a:gd name="T76" fmla="*/ 1 w 165"/>
                <a:gd name="T77" fmla="*/ 4 h 397"/>
                <a:gd name="T78" fmla="*/ 1 w 165"/>
                <a:gd name="T79" fmla="*/ 3 h 397"/>
                <a:gd name="T80" fmla="*/ 1 w 165"/>
                <a:gd name="T81" fmla="*/ 3 h 397"/>
                <a:gd name="T82" fmla="*/ 1 w 165"/>
                <a:gd name="T83" fmla="*/ 3 h 397"/>
                <a:gd name="T84" fmla="*/ 1 w 165"/>
                <a:gd name="T85" fmla="*/ 3 h 397"/>
                <a:gd name="T86" fmla="*/ 1 w 165"/>
                <a:gd name="T87" fmla="*/ 2 h 397"/>
                <a:gd name="T88" fmla="*/ 1 w 165"/>
                <a:gd name="T89" fmla="*/ 2 h 397"/>
                <a:gd name="T90" fmla="*/ 2 w 165"/>
                <a:gd name="T91" fmla="*/ 2 h 397"/>
                <a:gd name="T92" fmla="*/ 2 w 165"/>
                <a:gd name="T93" fmla="*/ 2 h 397"/>
                <a:gd name="T94" fmla="*/ 2 w 165"/>
                <a:gd name="T95" fmla="*/ 1 h 397"/>
                <a:gd name="T96" fmla="*/ 2 w 165"/>
                <a:gd name="T97" fmla="*/ 1 h 397"/>
                <a:gd name="T98" fmla="*/ 2 w 165"/>
                <a:gd name="T99" fmla="*/ 1 h 397"/>
                <a:gd name="T100" fmla="*/ 2 w 165"/>
                <a:gd name="T101" fmla="*/ 1 h 397"/>
                <a:gd name="T102" fmla="*/ 2 w 165"/>
                <a:gd name="T103" fmla="*/ 0 h 3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5"/>
                <a:gd name="T157" fmla="*/ 0 h 397"/>
                <a:gd name="T158" fmla="*/ 165 w 165"/>
                <a:gd name="T159" fmla="*/ 397 h 3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5" h="397">
                  <a:moveTo>
                    <a:pt x="135" y="0"/>
                  </a:moveTo>
                  <a:lnTo>
                    <a:pt x="133" y="2"/>
                  </a:lnTo>
                  <a:lnTo>
                    <a:pt x="129" y="13"/>
                  </a:lnTo>
                  <a:lnTo>
                    <a:pt x="125" y="19"/>
                  </a:lnTo>
                  <a:lnTo>
                    <a:pt x="122" y="27"/>
                  </a:lnTo>
                  <a:lnTo>
                    <a:pt x="118" y="36"/>
                  </a:lnTo>
                  <a:lnTo>
                    <a:pt x="114" y="47"/>
                  </a:lnTo>
                  <a:lnTo>
                    <a:pt x="112" y="53"/>
                  </a:lnTo>
                  <a:lnTo>
                    <a:pt x="108" y="59"/>
                  </a:lnTo>
                  <a:lnTo>
                    <a:pt x="106" y="66"/>
                  </a:lnTo>
                  <a:lnTo>
                    <a:pt x="105" y="72"/>
                  </a:lnTo>
                  <a:lnTo>
                    <a:pt x="103" y="80"/>
                  </a:lnTo>
                  <a:lnTo>
                    <a:pt x="99" y="86"/>
                  </a:lnTo>
                  <a:lnTo>
                    <a:pt x="97" y="93"/>
                  </a:lnTo>
                  <a:lnTo>
                    <a:pt x="95" y="101"/>
                  </a:lnTo>
                  <a:lnTo>
                    <a:pt x="91" y="108"/>
                  </a:lnTo>
                  <a:lnTo>
                    <a:pt x="89" y="116"/>
                  </a:lnTo>
                  <a:lnTo>
                    <a:pt x="86" y="124"/>
                  </a:lnTo>
                  <a:lnTo>
                    <a:pt x="84" y="131"/>
                  </a:lnTo>
                  <a:lnTo>
                    <a:pt x="80" y="139"/>
                  </a:lnTo>
                  <a:lnTo>
                    <a:pt x="76" y="148"/>
                  </a:lnTo>
                  <a:lnTo>
                    <a:pt x="74" y="156"/>
                  </a:lnTo>
                  <a:lnTo>
                    <a:pt x="72" y="165"/>
                  </a:lnTo>
                  <a:lnTo>
                    <a:pt x="68" y="173"/>
                  </a:lnTo>
                  <a:lnTo>
                    <a:pt x="65" y="181"/>
                  </a:lnTo>
                  <a:lnTo>
                    <a:pt x="61" y="188"/>
                  </a:lnTo>
                  <a:lnTo>
                    <a:pt x="59" y="198"/>
                  </a:lnTo>
                  <a:lnTo>
                    <a:pt x="55" y="205"/>
                  </a:lnTo>
                  <a:lnTo>
                    <a:pt x="53" y="215"/>
                  </a:lnTo>
                  <a:lnTo>
                    <a:pt x="49" y="222"/>
                  </a:lnTo>
                  <a:lnTo>
                    <a:pt x="48" y="232"/>
                  </a:lnTo>
                  <a:lnTo>
                    <a:pt x="44" y="239"/>
                  </a:lnTo>
                  <a:lnTo>
                    <a:pt x="40" y="247"/>
                  </a:lnTo>
                  <a:lnTo>
                    <a:pt x="38" y="255"/>
                  </a:lnTo>
                  <a:lnTo>
                    <a:pt x="36" y="264"/>
                  </a:lnTo>
                  <a:lnTo>
                    <a:pt x="32" y="272"/>
                  </a:lnTo>
                  <a:lnTo>
                    <a:pt x="30" y="279"/>
                  </a:lnTo>
                  <a:lnTo>
                    <a:pt x="27" y="289"/>
                  </a:lnTo>
                  <a:lnTo>
                    <a:pt x="27" y="297"/>
                  </a:lnTo>
                  <a:lnTo>
                    <a:pt x="23" y="304"/>
                  </a:lnTo>
                  <a:lnTo>
                    <a:pt x="21" y="312"/>
                  </a:lnTo>
                  <a:lnTo>
                    <a:pt x="17" y="317"/>
                  </a:lnTo>
                  <a:lnTo>
                    <a:pt x="15" y="325"/>
                  </a:lnTo>
                  <a:lnTo>
                    <a:pt x="13" y="331"/>
                  </a:lnTo>
                  <a:lnTo>
                    <a:pt x="11" y="338"/>
                  </a:lnTo>
                  <a:lnTo>
                    <a:pt x="10" y="346"/>
                  </a:lnTo>
                  <a:lnTo>
                    <a:pt x="8" y="352"/>
                  </a:lnTo>
                  <a:lnTo>
                    <a:pt x="4" y="363"/>
                  </a:lnTo>
                  <a:lnTo>
                    <a:pt x="2" y="374"/>
                  </a:lnTo>
                  <a:lnTo>
                    <a:pt x="0" y="384"/>
                  </a:lnTo>
                  <a:lnTo>
                    <a:pt x="0" y="393"/>
                  </a:lnTo>
                  <a:lnTo>
                    <a:pt x="30" y="397"/>
                  </a:lnTo>
                  <a:lnTo>
                    <a:pt x="30" y="393"/>
                  </a:lnTo>
                  <a:lnTo>
                    <a:pt x="32" y="386"/>
                  </a:lnTo>
                  <a:lnTo>
                    <a:pt x="32" y="380"/>
                  </a:lnTo>
                  <a:lnTo>
                    <a:pt x="36" y="373"/>
                  </a:lnTo>
                  <a:lnTo>
                    <a:pt x="38" y="365"/>
                  </a:lnTo>
                  <a:lnTo>
                    <a:pt x="42" y="357"/>
                  </a:lnTo>
                  <a:lnTo>
                    <a:pt x="44" y="346"/>
                  </a:lnTo>
                  <a:lnTo>
                    <a:pt x="48" y="336"/>
                  </a:lnTo>
                  <a:lnTo>
                    <a:pt x="51" y="325"/>
                  </a:lnTo>
                  <a:lnTo>
                    <a:pt x="55" y="314"/>
                  </a:lnTo>
                  <a:lnTo>
                    <a:pt x="57" y="306"/>
                  </a:lnTo>
                  <a:lnTo>
                    <a:pt x="59" y="300"/>
                  </a:lnTo>
                  <a:lnTo>
                    <a:pt x="61" y="293"/>
                  </a:lnTo>
                  <a:lnTo>
                    <a:pt x="63" y="287"/>
                  </a:lnTo>
                  <a:lnTo>
                    <a:pt x="65" y="279"/>
                  </a:lnTo>
                  <a:lnTo>
                    <a:pt x="67" y="274"/>
                  </a:lnTo>
                  <a:lnTo>
                    <a:pt x="70" y="266"/>
                  </a:lnTo>
                  <a:lnTo>
                    <a:pt x="74" y="260"/>
                  </a:lnTo>
                  <a:lnTo>
                    <a:pt x="74" y="251"/>
                  </a:lnTo>
                  <a:lnTo>
                    <a:pt x="76" y="245"/>
                  </a:lnTo>
                  <a:lnTo>
                    <a:pt x="80" y="236"/>
                  </a:lnTo>
                  <a:lnTo>
                    <a:pt x="82" y="230"/>
                  </a:lnTo>
                  <a:lnTo>
                    <a:pt x="84" y="220"/>
                  </a:lnTo>
                  <a:lnTo>
                    <a:pt x="86" y="215"/>
                  </a:lnTo>
                  <a:lnTo>
                    <a:pt x="89" y="205"/>
                  </a:lnTo>
                  <a:lnTo>
                    <a:pt x="93" y="198"/>
                  </a:lnTo>
                  <a:lnTo>
                    <a:pt x="95" y="190"/>
                  </a:lnTo>
                  <a:lnTo>
                    <a:pt x="97" y="182"/>
                  </a:lnTo>
                  <a:lnTo>
                    <a:pt x="101" y="173"/>
                  </a:lnTo>
                  <a:lnTo>
                    <a:pt x="105" y="167"/>
                  </a:lnTo>
                  <a:lnTo>
                    <a:pt x="106" y="158"/>
                  </a:lnTo>
                  <a:lnTo>
                    <a:pt x="108" y="150"/>
                  </a:lnTo>
                  <a:lnTo>
                    <a:pt x="112" y="143"/>
                  </a:lnTo>
                  <a:lnTo>
                    <a:pt x="116" y="135"/>
                  </a:lnTo>
                  <a:lnTo>
                    <a:pt x="118" y="125"/>
                  </a:lnTo>
                  <a:lnTo>
                    <a:pt x="122" y="118"/>
                  </a:lnTo>
                  <a:lnTo>
                    <a:pt x="124" y="110"/>
                  </a:lnTo>
                  <a:lnTo>
                    <a:pt x="127" y="103"/>
                  </a:lnTo>
                  <a:lnTo>
                    <a:pt x="129" y="95"/>
                  </a:lnTo>
                  <a:lnTo>
                    <a:pt x="133" y="86"/>
                  </a:lnTo>
                  <a:lnTo>
                    <a:pt x="137" y="80"/>
                  </a:lnTo>
                  <a:lnTo>
                    <a:pt x="139" y="72"/>
                  </a:lnTo>
                  <a:lnTo>
                    <a:pt x="143" y="63"/>
                  </a:lnTo>
                  <a:lnTo>
                    <a:pt x="146" y="57"/>
                  </a:lnTo>
                  <a:lnTo>
                    <a:pt x="148" y="47"/>
                  </a:lnTo>
                  <a:lnTo>
                    <a:pt x="152" y="42"/>
                  </a:lnTo>
                  <a:lnTo>
                    <a:pt x="154" y="34"/>
                  </a:lnTo>
                  <a:lnTo>
                    <a:pt x="158" y="27"/>
                  </a:lnTo>
                  <a:lnTo>
                    <a:pt x="162" y="19"/>
                  </a:lnTo>
                  <a:lnTo>
                    <a:pt x="165" y="1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51" name="Freeform 505"/>
            <p:cNvSpPr>
              <a:spLocks/>
            </p:cNvSpPr>
            <p:nvPr/>
          </p:nvSpPr>
          <p:spPr bwMode="auto">
            <a:xfrm>
              <a:off x="2779" y="3494"/>
              <a:ext cx="260" cy="129"/>
            </a:xfrm>
            <a:custGeom>
              <a:avLst/>
              <a:gdLst>
                <a:gd name="T0" fmla="*/ 0 w 519"/>
                <a:gd name="T1" fmla="*/ 4 h 257"/>
                <a:gd name="T2" fmla="*/ 1 w 519"/>
                <a:gd name="T3" fmla="*/ 4 h 257"/>
                <a:gd name="T4" fmla="*/ 1 w 519"/>
                <a:gd name="T5" fmla="*/ 4 h 257"/>
                <a:gd name="T6" fmla="*/ 1 w 519"/>
                <a:gd name="T7" fmla="*/ 4 h 257"/>
                <a:gd name="T8" fmla="*/ 1 w 519"/>
                <a:gd name="T9" fmla="*/ 4 h 257"/>
                <a:gd name="T10" fmla="*/ 1 w 519"/>
                <a:gd name="T11" fmla="*/ 3 h 257"/>
                <a:gd name="T12" fmla="*/ 2 w 519"/>
                <a:gd name="T13" fmla="*/ 3 h 257"/>
                <a:gd name="T14" fmla="*/ 2 w 519"/>
                <a:gd name="T15" fmla="*/ 3 h 257"/>
                <a:gd name="T16" fmla="*/ 2 w 519"/>
                <a:gd name="T17" fmla="*/ 3 h 257"/>
                <a:gd name="T18" fmla="*/ 2 w 519"/>
                <a:gd name="T19" fmla="*/ 3 h 257"/>
                <a:gd name="T20" fmla="*/ 3 w 519"/>
                <a:gd name="T21" fmla="*/ 3 h 257"/>
                <a:gd name="T22" fmla="*/ 3 w 519"/>
                <a:gd name="T23" fmla="*/ 3 h 257"/>
                <a:gd name="T24" fmla="*/ 3 w 519"/>
                <a:gd name="T25" fmla="*/ 3 h 257"/>
                <a:gd name="T26" fmla="*/ 4 w 519"/>
                <a:gd name="T27" fmla="*/ 2 h 257"/>
                <a:gd name="T28" fmla="*/ 4 w 519"/>
                <a:gd name="T29" fmla="*/ 2 h 257"/>
                <a:gd name="T30" fmla="*/ 4 w 519"/>
                <a:gd name="T31" fmla="*/ 2 h 257"/>
                <a:gd name="T32" fmla="*/ 5 w 519"/>
                <a:gd name="T33" fmla="*/ 2 h 257"/>
                <a:gd name="T34" fmla="*/ 5 w 519"/>
                <a:gd name="T35" fmla="*/ 2 h 257"/>
                <a:gd name="T36" fmla="*/ 5 w 519"/>
                <a:gd name="T37" fmla="*/ 2 h 257"/>
                <a:gd name="T38" fmla="*/ 6 w 519"/>
                <a:gd name="T39" fmla="*/ 1 h 257"/>
                <a:gd name="T40" fmla="*/ 6 w 519"/>
                <a:gd name="T41" fmla="*/ 1 h 257"/>
                <a:gd name="T42" fmla="*/ 6 w 519"/>
                <a:gd name="T43" fmla="*/ 1 h 257"/>
                <a:gd name="T44" fmla="*/ 6 w 519"/>
                <a:gd name="T45" fmla="*/ 1 h 257"/>
                <a:gd name="T46" fmla="*/ 7 w 519"/>
                <a:gd name="T47" fmla="*/ 1 h 257"/>
                <a:gd name="T48" fmla="*/ 7 w 519"/>
                <a:gd name="T49" fmla="*/ 1 h 257"/>
                <a:gd name="T50" fmla="*/ 7 w 519"/>
                <a:gd name="T51" fmla="*/ 1 h 257"/>
                <a:gd name="T52" fmla="*/ 8 w 519"/>
                <a:gd name="T53" fmla="*/ 1 h 257"/>
                <a:gd name="T54" fmla="*/ 8 w 519"/>
                <a:gd name="T55" fmla="*/ 1 h 257"/>
                <a:gd name="T56" fmla="*/ 8 w 519"/>
                <a:gd name="T57" fmla="*/ 0 h 257"/>
                <a:gd name="T58" fmla="*/ 9 w 519"/>
                <a:gd name="T59" fmla="*/ 1 h 257"/>
                <a:gd name="T60" fmla="*/ 9 w 519"/>
                <a:gd name="T61" fmla="*/ 1 h 257"/>
                <a:gd name="T62" fmla="*/ 8 w 519"/>
                <a:gd name="T63" fmla="*/ 1 h 257"/>
                <a:gd name="T64" fmla="*/ 8 w 519"/>
                <a:gd name="T65" fmla="*/ 1 h 257"/>
                <a:gd name="T66" fmla="*/ 8 w 519"/>
                <a:gd name="T67" fmla="*/ 1 h 257"/>
                <a:gd name="T68" fmla="*/ 7 w 519"/>
                <a:gd name="T69" fmla="*/ 1 h 257"/>
                <a:gd name="T70" fmla="*/ 7 w 519"/>
                <a:gd name="T71" fmla="*/ 1 h 257"/>
                <a:gd name="T72" fmla="*/ 7 w 519"/>
                <a:gd name="T73" fmla="*/ 1 h 257"/>
                <a:gd name="T74" fmla="*/ 7 w 519"/>
                <a:gd name="T75" fmla="*/ 2 h 257"/>
                <a:gd name="T76" fmla="*/ 6 w 519"/>
                <a:gd name="T77" fmla="*/ 2 h 257"/>
                <a:gd name="T78" fmla="*/ 6 w 519"/>
                <a:gd name="T79" fmla="*/ 2 h 257"/>
                <a:gd name="T80" fmla="*/ 6 w 519"/>
                <a:gd name="T81" fmla="*/ 2 h 257"/>
                <a:gd name="T82" fmla="*/ 6 w 519"/>
                <a:gd name="T83" fmla="*/ 2 h 257"/>
                <a:gd name="T84" fmla="*/ 5 w 519"/>
                <a:gd name="T85" fmla="*/ 2 h 257"/>
                <a:gd name="T86" fmla="*/ 5 w 519"/>
                <a:gd name="T87" fmla="*/ 2 h 257"/>
                <a:gd name="T88" fmla="*/ 4 w 519"/>
                <a:gd name="T89" fmla="*/ 2 h 257"/>
                <a:gd name="T90" fmla="*/ 4 w 519"/>
                <a:gd name="T91" fmla="*/ 3 h 257"/>
                <a:gd name="T92" fmla="*/ 4 w 519"/>
                <a:gd name="T93" fmla="*/ 3 h 257"/>
                <a:gd name="T94" fmla="*/ 3 w 519"/>
                <a:gd name="T95" fmla="*/ 3 h 257"/>
                <a:gd name="T96" fmla="*/ 3 w 519"/>
                <a:gd name="T97" fmla="*/ 3 h 257"/>
                <a:gd name="T98" fmla="*/ 2 w 519"/>
                <a:gd name="T99" fmla="*/ 4 h 257"/>
                <a:gd name="T100" fmla="*/ 2 w 519"/>
                <a:gd name="T101" fmla="*/ 4 h 257"/>
                <a:gd name="T102" fmla="*/ 1 w 519"/>
                <a:gd name="T103" fmla="*/ 4 h 257"/>
                <a:gd name="T104" fmla="*/ 1 w 519"/>
                <a:gd name="T105" fmla="*/ 5 h 257"/>
                <a:gd name="T106" fmla="*/ 0 w 519"/>
                <a:gd name="T107" fmla="*/ 4 h 2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9"/>
                <a:gd name="T163" fmla="*/ 0 h 257"/>
                <a:gd name="T164" fmla="*/ 519 w 519"/>
                <a:gd name="T165" fmla="*/ 257 h 2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9" h="257">
                  <a:moveTo>
                    <a:pt x="0" y="228"/>
                  </a:moveTo>
                  <a:lnTo>
                    <a:pt x="0" y="226"/>
                  </a:lnTo>
                  <a:lnTo>
                    <a:pt x="3" y="224"/>
                  </a:lnTo>
                  <a:lnTo>
                    <a:pt x="7" y="220"/>
                  </a:lnTo>
                  <a:lnTo>
                    <a:pt x="13" y="219"/>
                  </a:lnTo>
                  <a:lnTo>
                    <a:pt x="20" y="213"/>
                  </a:lnTo>
                  <a:lnTo>
                    <a:pt x="32" y="207"/>
                  </a:lnTo>
                  <a:lnTo>
                    <a:pt x="36" y="203"/>
                  </a:lnTo>
                  <a:lnTo>
                    <a:pt x="41" y="201"/>
                  </a:lnTo>
                  <a:lnTo>
                    <a:pt x="49" y="198"/>
                  </a:lnTo>
                  <a:lnTo>
                    <a:pt x="57" y="196"/>
                  </a:lnTo>
                  <a:lnTo>
                    <a:pt x="62" y="192"/>
                  </a:lnTo>
                  <a:lnTo>
                    <a:pt x="70" y="188"/>
                  </a:lnTo>
                  <a:lnTo>
                    <a:pt x="76" y="182"/>
                  </a:lnTo>
                  <a:lnTo>
                    <a:pt x="85" y="179"/>
                  </a:lnTo>
                  <a:lnTo>
                    <a:pt x="93" y="175"/>
                  </a:lnTo>
                  <a:lnTo>
                    <a:pt x="100" y="171"/>
                  </a:lnTo>
                  <a:lnTo>
                    <a:pt x="108" y="167"/>
                  </a:lnTo>
                  <a:lnTo>
                    <a:pt x="117" y="163"/>
                  </a:lnTo>
                  <a:lnTo>
                    <a:pt x="127" y="158"/>
                  </a:lnTo>
                  <a:lnTo>
                    <a:pt x="136" y="154"/>
                  </a:lnTo>
                  <a:lnTo>
                    <a:pt x="144" y="148"/>
                  </a:lnTo>
                  <a:lnTo>
                    <a:pt x="154" y="144"/>
                  </a:lnTo>
                  <a:lnTo>
                    <a:pt x="163" y="139"/>
                  </a:lnTo>
                  <a:lnTo>
                    <a:pt x="173" y="135"/>
                  </a:lnTo>
                  <a:lnTo>
                    <a:pt x="182" y="129"/>
                  </a:lnTo>
                  <a:lnTo>
                    <a:pt x="193" y="125"/>
                  </a:lnTo>
                  <a:lnTo>
                    <a:pt x="203" y="120"/>
                  </a:lnTo>
                  <a:lnTo>
                    <a:pt x="212" y="116"/>
                  </a:lnTo>
                  <a:lnTo>
                    <a:pt x="222" y="110"/>
                  </a:lnTo>
                  <a:lnTo>
                    <a:pt x="233" y="105"/>
                  </a:lnTo>
                  <a:lnTo>
                    <a:pt x="243" y="99"/>
                  </a:lnTo>
                  <a:lnTo>
                    <a:pt x="254" y="95"/>
                  </a:lnTo>
                  <a:lnTo>
                    <a:pt x="264" y="89"/>
                  </a:lnTo>
                  <a:lnTo>
                    <a:pt x="275" y="86"/>
                  </a:lnTo>
                  <a:lnTo>
                    <a:pt x="285" y="80"/>
                  </a:lnTo>
                  <a:lnTo>
                    <a:pt x="296" y="76"/>
                  </a:lnTo>
                  <a:lnTo>
                    <a:pt x="306" y="70"/>
                  </a:lnTo>
                  <a:lnTo>
                    <a:pt x="315" y="67"/>
                  </a:lnTo>
                  <a:lnTo>
                    <a:pt x="325" y="61"/>
                  </a:lnTo>
                  <a:lnTo>
                    <a:pt x="336" y="57"/>
                  </a:lnTo>
                  <a:lnTo>
                    <a:pt x="346" y="53"/>
                  </a:lnTo>
                  <a:lnTo>
                    <a:pt x="357" y="49"/>
                  </a:lnTo>
                  <a:lnTo>
                    <a:pt x="365" y="44"/>
                  </a:lnTo>
                  <a:lnTo>
                    <a:pt x="376" y="40"/>
                  </a:lnTo>
                  <a:lnTo>
                    <a:pt x="384" y="34"/>
                  </a:lnTo>
                  <a:lnTo>
                    <a:pt x="395" y="30"/>
                  </a:lnTo>
                  <a:lnTo>
                    <a:pt x="403" y="28"/>
                  </a:lnTo>
                  <a:lnTo>
                    <a:pt x="412" y="25"/>
                  </a:lnTo>
                  <a:lnTo>
                    <a:pt x="422" y="21"/>
                  </a:lnTo>
                  <a:lnTo>
                    <a:pt x="431" y="19"/>
                  </a:lnTo>
                  <a:lnTo>
                    <a:pt x="439" y="15"/>
                  </a:lnTo>
                  <a:lnTo>
                    <a:pt x="446" y="11"/>
                  </a:lnTo>
                  <a:lnTo>
                    <a:pt x="456" y="9"/>
                  </a:lnTo>
                  <a:lnTo>
                    <a:pt x="463" y="8"/>
                  </a:lnTo>
                  <a:lnTo>
                    <a:pt x="471" y="4"/>
                  </a:lnTo>
                  <a:lnTo>
                    <a:pt x="477" y="4"/>
                  </a:lnTo>
                  <a:lnTo>
                    <a:pt x="484" y="0"/>
                  </a:lnTo>
                  <a:lnTo>
                    <a:pt x="494" y="0"/>
                  </a:lnTo>
                  <a:lnTo>
                    <a:pt x="519" y="28"/>
                  </a:lnTo>
                  <a:lnTo>
                    <a:pt x="517" y="28"/>
                  </a:lnTo>
                  <a:lnTo>
                    <a:pt x="513" y="28"/>
                  </a:lnTo>
                  <a:lnTo>
                    <a:pt x="505" y="28"/>
                  </a:lnTo>
                  <a:lnTo>
                    <a:pt x="496" y="32"/>
                  </a:lnTo>
                  <a:lnTo>
                    <a:pt x="486" y="34"/>
                  </a:lnTo>
                  <a:lnTo>
                    <a:pt x="480" y="36"/>
                  </a:lnTo>
                  <a:lnTo>
                    <a:pt x="471" y="38"/>
                  </a:lnTo>
                  <a:lnTo>
                    <a:pt x="461" y="42"/>
                  </a:lnTo>
                  <a:lnTo>
                    <a:pt x="450" y="44"/>
                  </a:lnTo>
                  <a:lnTo>
                    <a:pt x="439" y="49"/>
                  </a:lnTo>
                  <a:lnTo>
                    <a:pt x="433" y="49"/>
                  </a:lnTo>
                  <a:lnTo>
                    <a:pt x="427" y="53"/>
                  </a:lnTo>
                  <a:lnTo>
                    <a:pt x="422" y="57"/>
                  </a:lnTo>
                  <a:lnTo>
                    <a:pt x="414" y="59"/>
                  </a:lnTo>
                  <a:lnTo>
                    <a:pt x="406" y="63"/>
                  </a:lnTo>
                  <a:lnTo>
                    <a:pt x="399" y="65"/>
                  </a:lnTo>
                  <a:lnTo>
                    <a:pt x="389" y="67"/>
                  </a:lnTo>
                  <a:lnTo>
                    <a:pt x="382" y="70"/>
                  </a:lnTo>
                  <a:lnTo>
                    <a:pt x="372" y="74"/>
                  </a:lnTo>
                  <a:lnTo>
                    <a:pt x="365" y="78"/>
                  </a:lnTo>
                  <a:lnTo>
                    <a:pt x="355" y="82"/>
                  </a:lnTo>
                  <a:lnTo>
                    <a:pt x="346" y="86"/>
                  </a:lnTo>
                  <a:lnTo>
                    <a:pt x="334" y="89"/>
                  </a:lnTo>
                  <a:lnTo>
                    <a:pt x="325" y="93"/>
                  </a:lnTo>
                  <a:lnTo>
                    <a:pt x="313" y="99"/>
                  </a:lnTo>
                  <a:lnTo>
                    <a:pt x="302" y="105"/>
                  </a:lnTo>
                  <a:lnTo>
                    <a:pt x="290" y="108"/>
                  </a:lnTo>
                  <a:lnTo>
                    <a:pt x="279" y="114"/>
                  </a:lnTo>
                  <a:lnTo>
                    <a:pt x="268" y="120"/>
                  </a:lnTo>
                  <a:lnTo>
                    <a:pt x="256" y="127"/>
                  </a:lnTo>
                  <a:lnTo>
                    <a:pt x="243" y="131"/>
                  </a:lnTo>
                  <a:lnTo>
                    <a:pt x="230" y="139"/>
                  </a:lnTo>
                  <a:lnTo>
                    <a:pt x="216" y="144"/>
                  </a:lnTo>
                  <a:lnTo>
                    <a:pt x="203" y="152"/>
                  </a:lnTo>
                  <a:lnTo>
                    <a:pt x="188" y="160"/>
                  </a:lnTo>
                  <a:lnTo>
                    <a:pt x="173" y="167"/>
                  </a:lnTo>
                  <a:lnTo>
                    <a:pt x="157" y="175"/>
                  </a:lnTo>
                  <a:lnTo>
                    <a:pt x="144" y="182"/>
                  </a:lnTo>
                  <a:lnTo>
                    <a:pt x="127" y="190"/>
                  </a:lnTo>
                  <a:lnTo>
                    <a:pt x="112" y="198"/>
                  </a:lnTo>
                  <a:lnTo>
                    <a:pt x="95" y="207"/>
                  </a:lnTo>
                  <a:lnTo>
                    <a:pt x="77" y="217"/>
                  </a:lnTo>
                  <a:lnTo>
                    <a:pt x="60" y="226"/>
                  </a:lnTo>
                  <a:lnTo>
                    <a:pt x="41" y="236"/>
                  </a:lnTo>
                  <a:lnTo>
                    <a:pt x="24" y="245"/>
                  </a:lnTo>
                  <a:lnTo>
                    <a:pt x="7" y="257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52" name="Freeform 506"/>
            <p:cNvSpPr>
              <a:spLocks/>
            </p:cNvSpPr>
            <p:nvPr/>
          </p:nvSpPr>
          <p:spPr bwMode="auto">
            <a:xfrm>
              <a:off x="2683" y="3468"/>
              <a:ext cx="69" cy="85"/>
            </a:xfrm>
            <a:custGeom>
              <a:avLst/>
              <a:gdLst>
                <a:gd name="T0" fmla="*/ 2 w 136"/>
                <a:gd name="T1" fmla="*/ 2 h 171"/>
                <a:gd name="T2" fmla="*/ 2 w 136"/>
                <a:gd name="T3" fmla="*/ 2 h 171"/>
                <a:gd name="T4" fmla="*/ 2 w 136"/>
                <a:gd name="T5" fmla="*/ 2 h 171"/>
                <a:gd name="T6" fmla="*/ 2 w 136"/>
                <a:gd name="T7" fmla="*/ 2 h 171"/>
                <a:gd name="T8" fmla="*/ 2 w 136"/>
                <a:gd name="T9" fmla="*/ 2 h 171"/>
                <a:gd name="T10" fmla="*/ 2 w 136"/>
                <a:gd name="T11" fmla="*/ 2 h 171"/>
                <a:gd name="T12" fmla="*/ 2 w 136"/>
                <a:gd name="T13" fmla="*/ 2 h 171"/>
                <a:gd name="T14" fmla="*/ 2 w 136"/>
                <a:gd name="T15" fmla="*/ 1 h 171"/>
                <a:gd name="T16" fmla="*/ 1 w 136"/>
                <a:gd name="T17" fmla="*/ 1 h 171"/>
                <a:gd name="T18" fmla="*/ 1 w 136"/>
                <a:gd name="T19" fmla="*/ 1 h 171"/>
                <a:gd name="T20" fmla="*/ 1 w 136"/>
                <a:gd name="T21" fmla="*/ 1 h 171"/>
                <a:gd name="T22" fmla="*/ 1 w 136"/>
                <a:gd name="T23" fmla="*/ 1 h 171"/>
                <a:gd name="T24" fmla="*/ 1 w 136"/>
                <a:gd name="T25" fmla="*/ 1 h 171"/>
                <a:gd name="T26" fmla="*/ 1 w 136"/>
                <a:gd name="T27" fmla="*/ 1 h 171"/>
                <a:gd name="T28" fmla="*/ 1 w 136"/>
                <a:gd name="T29" fmla="*/ 1 h 171"/>
                <a:gd name="T30" fmla="*/ 1 w 136"/>
                <a:gd name="T31" fmla="*/ 1 h 171"/>
                <a:gd name="T32" fmla="*/ 1 w 136"/>
                <a:gd name="T33" fmla="*/ 0 h 171"/>
                <a:gd name="T34" fmla="*/ 1 w 136"/>
                <a:gd name="T35" fmla="*/ 0 h 171"/>
                <a:gd name="T36" fmla="*/ 1 w 136"/>
                <a:gd name="T37" fmla="*/ 0 h 171"/>
                <a:gd name="T38" fmla="*/ 1 w 136"/>
                <a:gd name="T39" fmla="*/ 0 h 171"/>
                <a:gd name="T40" fmla="*/ 0 w 136"/>
                <a:gd name="T41" fmla="*/ 0 h 171"/>
                <a:gd name="T42" fmla="*/ 1 w 136"/>
                <a:gd name="T43" fmla="*/ 0 h 171"/>
                <a:gd name="T44" fmla="*/ 1 w 136"/>
                <a:gd name="T45" fmla="*/ 0 h 171"/>
                <a:gd name="T46" fmla="*/ 1 w 136"/>
                <a:gd name="T47" fmla="*/ 0 h 171"/>
                <a:gd name="T48" fmla="*/ 1 w 136"/>
                <a:gd name="T49" fmla="*/ 0 h 171"/>
                <a:gd name="T50" fmla="*/ 1 w 136"/>
                <a:gd name="T51" fmla="*/ 0 h 171"/>
                <a:gd name="T52" fmla="*/ 1 w 136"/>
                <a:gd name="T53" fmla="*/ 0 h 171"/>
                <a:gd name="T54" fmla="*/ 1 w 136"/>
                <a:gd name="T55" fmla="*/ 0 h 171"/>
                <a:gd name="T56" fmla="*/ 2 w 136"/>
                <a:gd name="T57" fmla="*/ 0 h 171"/>
                <a:gd name="T58" fmla="*/ 2 w 136"/>
                <a:gd name="T59" fmla="*/ 1 h 171"/>
                <a:gd name="T60" fmla="*/ 2 w 136"/>
                <a:gd name="T61" fmla="*/ 1 h 171"/>
                <a:gd name="T62" fmla="*/ 2 w 136"/>
                <a:gd name="T63" fmla="*/ 1 h 171"/>
                <a:gd name="T64" fmla="*/ 2 w 136"/>
                <a:gd name="T65" fmla="*/ 1 h 171"/>
                <a:gd name="T66" fmla="*/ 2 w 136"/>
                <a:gd name="T67" fmla="*/ 1 h 171"/>
                <a:gd name="T68" fmla="*/ 2 w 136"/>
                <a:gd name="T69" fmla="*/ 2 h 171"/>
                <a:gd name="T70" fmla="*/ 3 w 136"/>
                <a:gd name="T71" fmla="*/ 2 h 171"/>
                <a:gd name="T72" fmla="*/ 3 w 136"/>
                <a:gd name="T73" fmla="*/ 2 h 171"/>
                <a:gd name="T74" fmla="*/ 2 w 136"/>
                <a:gd name="T75" fmla="*/ 2 h 171"/>
                <a:gd name="T76" fmla="*/ 2 w 136"/>
                <a:gd name="T77" fmla="*/ 2 h 1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6"/>
                <a:gd name="T118" fmla="*/ 0 h 171"/>
                <a:gd name="T119" fmla="*/ 136 w 136"/>
                <a:gd name="T120" fmla="*/ 171 h 1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6" h="171">
                  <a:moveTo>
                    <a:pt x="112" y="171"/>
                  </a:moveTo>
                  <a:lnTo>
                    <a:pt x="110" y="169"/>
                  </a:lnTo>
                  <a:lnTo>
                    <a:pt x="108" y="165"/>
                  </a:lnTo>
                  <a:lnTo>
                    <a:pt x="102" y="159"/>
                  </a:lnTo>
                  <a:lnTo>
                    <a:pt x="96" y="154"/>
                  </a:lnTo>
                  <a:lnTo>
                    <a:pt x="87" y="144"/>
                  </a:lnTo>
                  <a:lnTo>
                    <a:pt x="77" y="135"/>
                  </a:lnTo>
                  <a:lnTo>
                    <a:pt x="68" y="121"/>
                  </a:lnTo>
                  <a:lnTo>
                    <a:pt x="58" y="112"/>
                  </a:lnTo>
                  <a:lnTo>
                    <a:pt x="53" y="104"/>
                  </a:lnTo>
                  <a:lnTo>
                    <a:pt x="49" y="99"/>
                  </a:lnTo>
                  <a:lnTo>
                    <a:pt x="43" y="91"/>
                  </a:lnTo>
                  <a:lnTo>
                    <a:pt x="39" y="85"/>
                  </a:lnTo>
                  <a:lnTo>
                    <a:pt x="34" y="78"/>
                  </a:lnTo>
                  <a:lnTo>
                    <a:pt x="28" y="72"/>
                  </a:lnTo>
                  <a:lnTo>
                    <a:pt x="24" y="66"/>
                  </a:lnTo>
                  <a:lnTo>
                    <a:pt x="20" y="59"/>
                  </a:lnTo>
                  <a:lnTo>
                    <a:pt x="13" y="47"/>
                  </a:lnTo>
                  <a:lnTo>
                    <a:pt x="7" y="36"/>
                  </a:lnTo>
                  <a:lnTo>
                    <a:pt x="1" y="24"/>
                  </a:lnTo>
                  <a:lnTo>
                    <a:pt x="0" y="15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6" y="9"/>
                  </a:lnTo>
                  <a:lnTo>
                    <a:pt x="41" y="17"/>
                  </a:lnTo>
                  <a:lnTo>
                    <a:pt x="47" y="24"/>
                  </a:lnTo>
                  <a:lnTo>
                    <a:pt x="55" y="38"/>
                  </a:lnTo>
                  <a:lnTo>
                    <a:pt x="62" y="47"/>
                  </a:lnTo>
                  <a:lnTo>
                    <a:pt x="72" y="61"/>
                  </a:lnTo>
                  <a:lnTo>
                    <a:pt x="77" y="72"/>
                  </a:lnTo>
                  <a:lnTo>
                    <a:pt x="87" y="83"/>
                  </a:lnTo>
                  <a:lnTo>
                    <a:pt x="96" y="97"/>
                  </a:lnTo>
                  <a:lnTo>
                    <a:pt x="106" y="108"/>
                  </a:lnTo>
                  <a:lnTo>
                    <a:pt x="114" y="118"/>
                  </a:lnTo>
                  <a:lnTo>
                    <a:pt x="121" y="129"/>
                  </a:lnTo>
                  <a:lnTo>
                    <a:pt x="129" y="135"/>
                  </a:lnTo>
                  <a:lnTo>
                    <a:pt x="136" y="140"/>
                  </a:lnTo>
                  <a:lnTo>
                    <a:pt x="112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53" name="Freeform 507"/>
            <p:cNvSpPr>
              <a:spLocks/>
            </p:cNvSpPr>
            <p:nvPr/>
          </p:nvSpPr>
          <p:spPr bwMode="auto">
            <a:xfrm>
              <a:off x="2621" y="3571"/>
              <a:ext cx="90" cy="35"/>
            </a:xfrm>
            <a:custGeom>
              <a:avLst/>
              <a:gdLst>
                <a:gd name="T0" fmla="*/ 1 w 179"/>
                <a:gd name="T1" fmla="*/ 0 h 70"/>
                <a:gd name="T2" fmla="*/ 1 w 179"/>
                <a:gd name="T3" fmla="*/ 0 h 70"/>
                <a:gd name="T4" fmla="*/ 1 w 179"/>
                <a:gd name="T5" fmla="*/ 0 h 70"/>
                <a:gd name="T6" fmla="*/ 1 w 179"/>
                <a:gd name="T7" fmla="*/ 1 h 70"/>
                <a:gd name="T8" fmla="*/ 1 w 179"/>
                <a:gd name="T9" fmla="*/ 1 h 70"/>
                <a:gd name="T10" fmla="*/ 1 w 179"/>
                <a:gd name="T11" fmla="*/ 1 h 70"/>
                <a:gd name="T12" fmla="*/ 1 w 179"/>
                <a:gd name="T13" fmla="*/ 1 h 70"/>
                <a:gd name="T14" fmla="*/ 1 w 179"/>
                <a:gd name="T15" fmla="*/ 1 h 70"/>
                <a:gd name="T16" fmla="*/ 2 w 179"/>
                <a:gd name="T17" fmla="*/ 1 h 70"/>
                <a:gd name="T18" fmla="*/ 2 w 179"/>
                <a:gd name="T19" fmla="*/ 1 h 70"/>
                <a:gd name="T20" fmla="*/ 2 w 179"/>
                <a:gd name="T21" fmla="*/ 1 h 70"/>
                <a:gd name="T22" fmla="*/ 2 w 179"/>
                <a:gd name="T23" fmla="*/ 1 h 70"/>
                <a:gd name="T24" fmla="*/ 2 w 179"/>
                <a:gd name="T25" fmla="*/ 1 h 70"/>
                <a:gd name="T26" fmla="*/ 2 w 179"/>
                <a:gd name="T27" fmla="*/ 1 h 70"/>
                <a:gd name="T28" fmla="*/ 2 w 179"/>
                <a:gd name="T29" fmla="*/ 1 h 70"/>
                <a:gd name="T30" fmla="*/ 2 w 179"/>
                <a:gd name="T31" fmla="*/ 1 h 70"/>
                <a:gd name="T32" fmla="*/ 2 w 179"/>
                <a:gd name="T33" fmla="*/ 1 h 70"/>
                <a:gd name="T34" fmla="*/ 3 w 179"/>
                <a:gd name="T35" fmla="*/ 1 h 70"/>
                <a:gd name="T36" fmla="*/ 3 w 179"/>
                <a:gd name="T37" fmla="*/ 1 h 70"/>
                <a:gd name="T38" fmla="*/ 3 w 179"/>
                <a:gd name="T39" fmla="*/ 1 h 70"/>
                <a:gd name="T40" fmla="*/ 3 w 179"/>
                <a:gd name="T41" fmla="*/ 1 h 70"/>
                <a:gd name="T42" fmla="*/ 3 w 179"/>
                <a:gd name="T43" fmla="*/ 1 h 70"/>
                <a:gd name="T44" fmla="*/ 3 w 179"/>
                <a:gd name="T45" fmla="*/ 1 h 70"/>
                <a:gd name="T46" fmla="*/ 3 w 179"/>
                <a:gd name="T47" fmla="*/ 1 h 70"/>
                <a:gd name="T48" fmla="*/ 3 w 179"/>
                <a:gd name="T49" fmla="*/ 1 h 70"/>
                <a:gd name="T50" fmla="*/ 3 w 179"/>
                <a:gd name="T51" fmla="*/ 1 h 70"/>
                <a:gd name="T52" fmla="*/ 3 w 179"/>
                <a:gd name="T53" fmla="*/ 1 h 70"/>
                <a:gd name="T54" fmla="*/ 3 w 179"/>
                <a:gd name="T55" fmla="*/ 1 h 70"/>
                <a:gd name="T56" fmla="*/ 3 w 179"/>
                <a:gd name="T57" fmla="*/ 1 h 70"/>
                <a:gd name="T58" fmla="*/ 2 w 179"/>
                <a:gd name="T59" fmla="*/ 1 h 70"/>
                <a:gd name="T60" fmla="*/ 2 w 179"/>
                <a:gd name="T61" fmla="*/ 1 h 70"/>
                <a:gd name="T62" fmla="*/ 2 w 179"/>
                <a:gd name="T63" fmla="*/ 1 h 70"/>
                <a:gd name="T64" fmla="*/ 2 w 179"/>
                <a:gd name="T65" fmla="*/ 1 h 70"/>
                <a:gd name="T66" fmla="*/ 2 w 179"/>
                <a:gd name="T67" fmla="*/ 1 h 70"/>
                <a:gd name="T68" fmla="*/ 2 w 179"/>
                <a:gd name="T69" fmla="*/ 1 h 70"/>
                <a:gd name="T70" fmla="*/ 2 w 179"/>
                <a:gd name="T71" fmla="*/ 1 h 70"/>
                <a:gd name="T72" fmla="*/ 2 w 179"/>
                <a:gd name="T73" fmla="*/ 1 h 70"/>
                <a:gd name="T74" fmla="*/ 2 w 179"/>
                <a:gd name="T75" fmla="*/ 1 h 70"/>
                <a:gd name="T76" fmla="*/ 1 w 179"/>
                <a:gd name="T77" fmla="*/ 1 h 70"/>
                <a:gd name="T78" fmla="*/ 1 w 179"/>
                <a:gd name="T79" fmla="*/ 1 h 70"/>
                <a:gd name="T80" fmla="*/ 1 w 179"/>
                <a:gd name="T81" fmla="*/ 1 h 70"/>
                <a:gd name="T82" fmla="*/ 1 w 179"/>
                <a:gd name="T83" fmla="*/ 1 h 70"/>
                <a:gd name="T84" fmla="*/ 1 w 179"/>
                <a:gd name="T85" fmla="*/ 1 h 70"/>
                <a:gd name="T86" fmla="*/ 1 w 179"/>
                <a:gd name="T87" fmla="*/ 1 h 70"/>
                <a:gd name="T88" fmla="*/ 1 w 179"/>
                <a:gd name="T89" fmla="*/ 1 h 70"/>
                <a:gd name="T90" fmla="*/ 1 w 179"/>
                <a:gd name="T91" fmla="*/ 1 h 70"/>
                <a:gd name="T92" fmla="*/ 0 w 179"/>
                <a:gd name="T93" fmla="*/ 1 h 70"/>
                <a:gd name="T94" fmla="*/ 1 w 179"/>
                <a:gd name="T95" fmla="*/ 0 h 70"/>
                <a:gd name="T96" fmla="*/ 1 w 179"/>
                <a:gd name="T97" fmla="*/ 0 h 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70"/>
                <a:gd name="T149" fmla="*/ 179 w 179"/>
                <a:gd name="T150" fmla="*/ 70 h 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70">
                  <a:moveTo>
                    <a:pt x="8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47" y="2"/>
                  </a:lnTo>
                  <a:lnTo>
                    <a:pt x="53" y="2"/>
                  </a:lnTo>
                  <a:lnTo>
                    <a:pt x="61" y="4"/>
                  </a:lnTo>
                  <a:lnTo>
                    <a:pt x="68" y="6"/>
                  </a:lnTo>
                  <a:lnTo>
                    <a:pt x="76" y="6"/>
                  </a:lnTo>
                  <a:lnTo>
                    <a:pt x="82" y="6"/>
                  </a:lnTo>
                  <a:lnTo>
                    <a:pt x="89" y="8"/>
                  </a:lnTo>
                  <a:lnTo>
                    <a:pt x="97" y="8"/>
                  </a:lnTo>
                  <a:lnTo>
                    <a:pt x="105" y="11"/>
                  </a:lnTo>
                  <a:lnTo>
                    <a:pt x="110" y="11"/>
                  </a:lnTo>
                  <a:lnTo>
                    <a:pt x="118" y="15"/>
                  </a:lnTo>
                  <a:lnTo>
                    <a:pt x="125" y="15"/>
                  </a:lnTo>
                  <a:lnTo>
                    <a:pt x="133" y="17"/>
                  </a:lnTo>
                  <a:lnTo>
                    <a:pt x="139" y="19"/>
                  </a:lnTo>
                  <a:lnTo>
                    <a:pt x="144" y="21"/>
                  </a:lnTo>
                  <a:lnTo>
                    <a:pt x="150" y="25"/>
                  </a:lnTo>
                  <a:lnTo>
                    <a:pt x="158" y="27"/>
                  </a:lnTo>
                  <a:lnTo>
                    <a:pt x="169" y="34"/>
                  </a:lnTo>
                  <a:lnTo>
                    <a:pt x="179" y="42"/>
                  </a:lnTo>
                  <a:lnTo>
                    <a:pt x="167" y="70"/>
                  </a:lnTo>
                  <a:lnTo>
                    <a:pt x="163" y="68"/>
                  </a:lnTo>
                  <a:lnTo>
                    <a:pt x="154" y="65"/>
                  </a:lnTo>
                  <a:lnTo>
                    <a:pt x="144" y="61"/>
                  </a:lnTo>
                  <a:lnTo>
                    <a:pt x="137" y="59"/>
                  </a:lnTo>
                  <a:lnTo>
                    <a:pt x="125" y="55"/>
                  </a:lnTo>
                  <a:lnTo>
                    <a:pt x="116" y="51"/>
                  </a:lnTo>
                  <a:lnTo>
                    <a:pt x="110" y="49"/>
                  </a:lnTo>
                  <a:lnTo>
                    <a:pt x="105" y="49"/>
                  </a:lnTo>
                  <a:lnTo>
                    <a:pt x="97" y="46"/>
                  </a:lnTo>
                  <a:lnTo>
                    <a:pt x="91" y="46"/>
                  </a:lnTo>
                  <a:lnTo>
                    <a:pt x="84" y="42"/>
                  </a:lnTo>
                  <a:lnTo>
                    <a:pt x="76" y="42"/>
                  </a:lnTo>
                  <a:lnTo>
                    <a:pt x="68" y="40"/>
                  </a:lnTo>
                  <a:lnTo>
                    <a:pt x="63" y="40"/>
                  </a:lnTo>
                  <a:lnTo>
                    <a:pt x="55" y="40"/>
                  </a:lnTo>
                  <a:lnTo>
                    <a:pt x="47" y="38"/>
                  </a:lnTo>
                  <a:lnTo>
                    <a:pt x="38" y="36"/>
                  </a:lnTo>
                  <a:lnTo>
                    <a:pt x="32" y="36"/>
                  </a:lnTo>
                  <a:lnTo>
                    <a:pt x="23" y="36"/>
                  </a:lnTo>
                  <a:lnTo>
                    <a:pt x="15" y="36"/>
                  </a:lnTo>
                  <a:lnTo>
                    <a:pt x="8" y="36"/>
                  </a:lnTo>
                  <a:lnTo>
                    <a:pt x="0" y="3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54" name="Freeform 508"/>
            <p:cNvSpPr>
              <a:spLocks/>
            </p:cNvSpPr>
            <p:nvPr/>
          </p:nvSpPr>
          <p:spPr bwMode="auto">
            <a:xfrm>
              <a:off x="2651" y="3619"/>
              <a:ext cx="70" cy="50"/>
            </a:xfrm>
            <a:custGeom>
              <a:avLst/>
              <a:gdLst>
                <a:gd name="T0" fmla="*/ 0 w 141"/>
                <a:gd name="T1" fmla="*/ 1 h 101"/>
                <a:gd name="T2" fmla="*/ 0 w 141"/>
                <a:gd name="T3" fmla="*/ 1 h 101"/>
                <a:gd name="T4" fmla="*/ 0 w 141"/>
                <a:gd name="T5" fmla="*/ 1 h 101"/>
                <a:gd name="T6" fmla="*/ 0 w 141"/>
                <a:gd name="T7" fmla="*/ 1 h 101"/>
                <a:gd name="T8" fmla="*/ 0 w 141"/>
                <a:gd name="T9" fmla="*/ 1 h 101"/>
                <a:gd name="T10" fmla="*/ 0 w 141"/>
                <a:gd name="T11" fmla="*/ 0 h 101"/>
                <a:gd name="T12" fmla="*/ 0 w 141"/>
                <a:gd name="T13" fmla="*/ 0 h 101"/>
                <a:gd name="T14" fmla="*/ 0 w 141"/>
                <a:gd name="T15" fmla="*/ 0 h 101"/>
                <a:gd name="T16" fmla="*/ 0 w 141"/>
                <a:gd name="T17" fmla="*/ 0 h 101"/>
                <a:gd name="T18" fmla="*/ 1 w 141"/>
                <a:gd name="T19" fmla="*/ 0 h 101"/>
                <a:gd name="T20" fmla="*/ 1 w 141"/>
                <a:gd name="T21" fmla="*/ 0 h 101"/>
                <a:gd name="T22" fmla="*/ 1 w 141"/>
                <a:gd name="T23" fmla="*/ 0 h 101"/>
                <a:gd name="T24" fmla="*/ 1 w 141"/>
                <a:gd name="T25" fmla="*/ 0 h 101"/>
                <a:gd name="T26" fmla="*/ 1 w 141"/>
                <a:gd name="T27" fmla="*/ 0 h 101"/>
                <a:gd name="T28" fmla="*/ 1 w 141"/>
                <a:gd name="T29" fmla="*/ 0 h 101"/>
                <a:gd name="T30" fmla="*/ 1 w 141"/>
                <a:gd name="T31" fmla="*/ 0 h 101"/>
                <a:gd name="T32" fmla="*/ 1 w 141"/>
                <a:gd name="T33" fmla="*/ 0 h 101"/>
                <a:gd name="T34" fmla="*/ 2 w 141"/>
                <a:gd name="T35" fmla="*/ 0 h 101"/>
                <a:gd name="T36" fmla="*/ 0 w 141"/>
                <a:gd name="T37" fmla="*/ 1 h 101"/>
                <a:gd name="T38" fmla="*/ 0 w 141"/>
                <a:gd name="T39" fmla="*/ 1 h 101"/>
                <a:gd name="T40" fmla="*/ 0 w 141"/>
                <a:gd name="T41" fmla="*/ 1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1"/>
                <a:gd name="T64" fmla="*/ 0 h 101"/>
                <a:gd name="T65" fmla="*/ 141 w 141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1" h="101">
                  <a:moveTo>
                    <a:pt x="0" y="84"/>
                  </a:moveTo>
                  <a:lnTo>
                    <a:pt x="0" y="78"/>
                  </a:lnTo>
                  <a:lnTo>
                    <a:pt x="4" y="74"/>
                  </a:lnTo>
                  <a:lnTo>
                    <a:pt x="9" y="68"/>
                  </a:lnTo>
                  <a:lnTo>
                    <a:pt x="19" y="65"/>
                  </a:lnTo>
                  <a:lnTo>
                    <a:pt x="26" y="57"/>
                  </a:lnTo>
                  <a:lnTo>
                    <a:pt x="38" y="49"/>
                  </a:lnTo>
                  <a:lnTo>
                    <a:pt x="47" y="44"/>
                  </a:lnTo>
                  <a:lnTo>
                    <a:pt x="61" y="36"/>
                  </a:lnTo>
                  <a:lnTo>
                    <a:pt x="70" y="29"/>
                  </a:lnTo>
                  <a:lnTo>
                    <a:pt x="82" y="21"/>
                  </a:lnTo>
                  <a:lnTo>
                    <a:pt x="91" y="15"/>
                  </a:lnTo>
                  <a:lnTo>
                    <a:pt x="101" y="11"/>
                  </a:lnTo>
                  <a:lnTo>
                    <a:pt x="106" y="6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41" y="25"/>
                  </a:lnTo>
                  <a:lnTo>
                    <a:pt x="26" y="10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55" name="Freeform 509"/>
            <p:cNvSpPr>
              <a:spLocks/>
            </p:cNvSpPr>
            <p:nvPr/>
          </p:nvSpPr>
          <p:spPr bwMode="auto">
            <a:xfrm>
              <a:off x="2757" y="3623"/>
              <a:ext cx="47" cy="83"/>
            </a:xfrm>
            <a:custGeom>
              <a:avLst/>
              <a:gdLst>
                <a:gd name="T0" fmla="*/ 0 w 93"/>
                <a:gd name="T1" fmla="*/ 0 h 167"/>
                <a:gd name="T2" fmla="*/ 1 w 93"/>
                <a:gd name="T3" fmla="*/ 2 h 167"/>
                <a:gd name="T4" fmla="*/ 2 w 93"/>
                <a:gd name="T5" fmla="*/ 2 h 167"/>
                <a:gd name="T6" fmla="*/ 1 w 93"/>
                <a:gd name="T7" fmla="*/ 0 h 167"/>
                <a:gd name="T8" fmla="*/ 0 w 93"/>
                <a:gd name="T9" fmla="*/ 0 h 167"/>
                <a:gd name="T10" fmla="*/ 0 w 93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167"/>
                <a:gd name="T20" fmla="*/ 93 w 93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167">
                  <a:moveTo>
                    <a:pt x="0" y="32"/>
                  </a:moveTo>
                  <a:lnTo>
                    <a:pt x="61" y="167"/>
                  </a:lnTo>
                  <a:lnTo>
                    <a:pt x="93" y="157"/>
                  </a:lnTo>
                  <a:lnTo>
                    <a:pt x="28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56" name="Freeform 510"/>
            <p:cNvSpPr>
              <a:spLocks/>
            </p:cNvSpPr>
            <p:nvPr/>
          </p:nvSpPr>
          <p:spPr bwMode="auto">
            <a:xfrm>
              <a:off x="2781" y="3604"/>
              <a:ext cx="102" cy="52"/>
            </a:xfrm>
            <a:custGeom>
              <a:avLst/>
              <a:gdLst>
                <a:gd name="T0" fmla="*/ 0 w 204"/>
                <a:gd name="T1" fmla="*/ 1 h 104"/>
                <a:gd name="T2" fmla="*/ 3 w 204"/>
                <a:gd name="T3" fmla="*/ 2 h 104"/>
                <a:gd name="T4" fmla="*/ 3 w 204"/>
                <a:gd name="T5" fmla="*/ 2 h 104"/>
                <a:gd name="T6" fmla="*/ 3 w 204"/>
                <a:gd name="T7" fmla="*/ 2 h 104"/>
                <a:gd name="T8" fmla="*/ 3 w 204"/>
                <a:gd name="T9" fmla="*/ 2 h 104"/>
                <a:gd name="T10" fmla="*/ 3 w 204"/>
                <a:gd name="T11" fmla="*/ 2 h 104"/>
                <a:gd name="T12" fmla="*/ 3 w 204"/>
                <a:gd name="T13" fmla="*/ 2 h 104"/>
                <a:gd name="T14" fmla="*/ 3 w 204"/>
                <a:gd name="T15" fmla="*/ 2 h 104"/>
                <a:gd name="T16" fmla="*/ 3 w 204"/>
                <a:gd name="T17" fmla="*/ 2 h 104"/>
                <a:gd name="T18" fmla="*/ 3 w 204"/>
                <a:gd name="T19" fmla="*/ 1 h 104"/>
                <a:gd name="T20" fmla="*/ 3 w 204"/>
                <a:gd name="T21" fmla="*/ 1 h 104"/>
                <a:gd name="T22" fmla="*/ 3 w 204"/>
                <a:gd name="T23" fmla="*/ 1 h 104"/>
                <a:gd name="T24" fmla="*/ 3 w 204"/>
                <a:gd name="T25" fmla="*/ 1 h 104"/>
                <a:gd name="T26" fmla="*/ 3 w 204"/>
                <a:gd name="T27" fmla="*/ 1 h 104"/>
                <a:gd name="T28" fmla="*/ 3 w 204"/>
                <a:gd name="T29" fmla="*/ 1 h 104"/>
                <a:gd name="T30" fmla="*/ 2 w 204"/>
                <a:gd name="T31" fmla="*/ 1 h 104"/>
                <a:gd name="T32" fmla="*/ 2 w 204"/>
                <a:gd name="T33" fmla="*/ 1 h 104"/>
                <a:gd name="T34" fmla="*/ 2 w 204"/>
                <a:gd name="T35" fmla="*/ 1 h 104"/>
                <a:gd name="T36" fmla="*/ 2 w 204"/>
                <a:gd name="T37" fmla="*/ 1 h 104"/>
                <a:gd name="T38" fmla="*/ 2 w 204"/>
                <a:gd name="T39" fmla="*/ 1 h 104"/>
                <a:gd name="T40" fmla="*/ 2 w 204"/>
                <a:gd name="T41" fmla="*/ 1 h 104"/>
                <a:gd name="T42" fmla="*/ 2 w 204"/>
                <a:gd name="T43" fmla="*/ 1 h 104"/>
                <a:gd name="T44" fmla="*/ 2 w 204"/>
                <a:gd name="T45" fmla="*/ 1 h 104"/>
                <a:gd name="T46" fmla="*/ 1 w 204"/>
                <a:gd name="T47" fmla="*/ 1 h 104"/>
                <a:gd name="T48" fmla="*/ 1 w 204"/>
                <a:gd name="T49" fmla="*/ 1 h 104"/>
                <a:gd name="T50" fmla="*/ 1 w 204"/>
                <a:gd name="T51" fmla="*/ 1 h 104"/>
                <a:gd name="T52" fmla="*/ 1 w 204"/>
                <a:gd name="T53" fmla="*/ 1 h 104"/>
                <a:gd name="T54" fmla="*/ 1 w 204"/>
                <a:gd name="T55" fmla="*/ 1 h 104"/>
                <a:gd name="T56" fmla="*/ 1 w 204"/>
                <a:gd name="T57" fmla="*/ 0 h 104"/>
                <a:gd name="T58" fmla="*/ 1 w 204"/>
                <a:gd name="T59" fmla="*/ 0 h 104"/>
                <a:gd name="T60" fmla="*/ 0 w 204"/>
                <a:gd name="T61" fmla="*/ 1 h 104"/>
                <a:gd name="T62" fmla="*/ 0 w 204"/>
                <a:gd name="T63" fmla="*/ 1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4"/>
                <a:gd name="T97" fmla="*/ 0 h 104"/>
                <a:gd name="T98" fmla="*/ 204 w 204"/>
                <a:gd name="T99" fmla="*/ 104 h 1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4" h="104">
                  <a:moveTo>
                    <a:pt x="0" y="24"/>
                  </a:moveTo>
                  <a:lnTo>
                    <a:pt x="179" y="104"/>
                  </a:lnTo>
                  <a:lnTo>
                    <a:pt x="183" y="98"/>
                  </a:lnTo>
                  <a:lnTo>
                    <a:pt x="194" y="89"/>
                  </a:lnTo>
                  <a:lnTo>
                    <a:pt x="204" y="79"/>
                  </a:lnTo>
                  <a:lnTo>
                    <a:pt x="204" y="76"/>
                  </a:lnTo>
                  <a:lnTo>
                    <a:pt x="198" y="74"/>
                  </a:lnTo>
                  <a:lnTo>
                    <a:pt x="192" y="72"/>
                  </a:lnTo>
                  <a:lnTo>
                    <a:pt x="181" y="66"/>
                  </a:lnTo>
                  <a:lnTo>
                    <a:pt x="170" y="64"/>
                  </a:lnTo>
                  <a:lnTo>
                    <a:pt x="160" y="60"/>
                  </a:lnTo>
                  <a:lnTo>
                    <a:pt x="154" y="57"/>
                  </a:lnTo>
                  <a:lnTo>
                    <a:pt x="147" y="53"/>
                  </a:lnTo>
                  <a:lnTo>
                    <a:pt x="139" y="51"/>
                  </a:lnTo>
                  <a:lnTo>
                    <a:pt x="130" y="47"/>
                  </a:lnTo>
                  <a:lnTo>
                    <a:pt x="124" y="43"/>
                  </a:lnTo>
                  <a:lnTo>
                    <a:pt x="114" y="40"/>
                  </a:lnTo>
                  <a:lnTo>
                    <a:pt x="107" y="38"/>
                  </a:lnTo>
                  <a:lnTo>
                    <a:pt x="97" y="34"/>
                  </a:lnTo>
                  <a:lnTo>
                    <a:pt x="90" y="30"/>
                  </a:lnTo>
                  <a:lnTo>
                    <a:pt x="80" y="26"/>
                  </a:lnTo>
                  <a:lnTo>
                    <a:pt x="73" y="22"/>
                  </a:lnTo>
                  <a:lnTo>
                    <a:pt x="67" y="21"/>
                  </a:lnTo>
                  <a:lnTo>
                    <a:pt x="59" y="17"/>
                  </a:lnTo>
                  <a:lnTo>
                    <a:pt x="52" y="13"/>
                  </a:lnTo>
                  <a:lnTo>
                    <a:pt x="48" y="11"/>
                  </a:lnTo>
                  <a:lnTo>
                    <a:pt x="36" y="5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57" name="Freeform 511"/>
            <p:cNvSpPr>
              <a:spLocks/>
            </p:cNvSpPr>
            <p:nvPr/>
          </p:nvSpPr>
          <p:spPr bwMode="auto">
            <a:xfrm>
              <a:off x="2611" y="3414"/>
              <a:ext cx="56" cy="47"/>
            </a:xfrm>
            <a:custGeom>
              <a:avLst/>
              <a:gdLst>
                <a:gd name="T0" fmla="*/ 0 w 112"/>
                <a:gd name="T1" fmla="*/ 0 h 95"/>
                <a:gd name="T2" fmla="*/ 2 w 112"/>
                <a:gd name="T3" fmla="*/ 1 h 95"/>
                <a:gd name="T4" fmla="*/ 2 w 112"/>
                <a:gd name="T5" fmla="*/ 1 h 95"/>
                <a:gd name="T6" fmla="*/ 1 w 112"/>
                <a:gd name="T7" fmla="*/ 0 h 95"/>
                <a:gd name="T8" fmla="*/ 0 w 112"/>
                <a:gd name="T9" fmla="*/ 0 h 95"/>
                <a:gd name="T10" fmla="*/ 0 w 112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95"/>
                <a:gd name="T20" fmla="*/ 112 w 112"/>
                <a:gd name="T21" fmla="*/ 95 h 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95">
                  <a:moveTo>
                    <a:pt x="0" y="14"/>
                  </a:moveTo>
                  <a:lnTo>
                    <a:pt x="95" y="95"/>
                  </a:lnTo>
                  <a:lnTo>
                    <a:pt x="112" y="67"/>
                  </a:lnTo>
                  <a:lnTo>
                    <a:pt x="3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58" name="Freeform 512"/>
            <p:cNvSpPr>
              <a:spLocks/>
            </p:cNvSpPr>
            <p:nvPr/>
          </p:nvSpPr>
          <p:spPr bwMode="auto">
            <a:xfrm>
              <a:off x="2697" y="3389"/>
              <a:ext cx="22" cy="44"/>
            </a:xfrm>
            <a:custGeom>
              <a:avLst/>
              <a:gdLst>
                <a:gd name="T0" fmla="*/ 0 w 46"/>
                <a:gd name="T1" fmla="*/ 1 h 87"/>
                <a:gd name="T2" fmla="*/ 0 w 46"/>
                <a:gd name="T3" fmla="*/ 2 h 87"/>
                <a:gd name="T4" fmla="*/ 0 w 46"/>
                <a:gd name="T5" fmla="*/ 2 h 87"/>
                <a:gd name="T6" fmla="*/ 0 w 46"/>
                <a:gd name="T7" fmla="*/ 0 h 87"/>
                <a:gd name="T8" fmla="*/ 0 w 46"/>
                <a:gd name="T9" fmla="*/ 1 h 87"/>
                <a:gd name="T10" fmla="*/ 0 w 46"/>
                <a:gd name="T11" fmla="*/ 1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87"/>
                <a:gd name="T20" fmla="*/ 46 w 46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87">
                  <a:moveTo>
                    <a:pt x="4" y="6"/>
                  </a:moveTo>
                  <a:lnTo>
                    <a:pt x="0" y="87"/>
                  </a:lnTo>
                  <a:lnTo>
                    <a:pt x="38" y="86"/>
                  </a:lnTo>
                  <a:lnTo>
                    <a:pt x="46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59" name="Freeform 513"/>
            <p:cNvSpPr>
              <a:spLocks/>
            </p:cNvSpPr>
            <p:nvPr/>
          </p:nvSpPr>
          <p:spPr bwMode="auto">
            <a:xfrm>
              <a:off x="2551" y="3471"/>
              <a:ext cx="48" cy="38"/>
            </a:xfrm>
            <a:custGeom>
              <a:avLst/>
              <a:gdLst>
                <a:gd name="T0" fmla="*/ 0 w 95"/>
                <a:gd name="T1" fmla="*/ 1 h 76"/>
                <a:gd name="T2" fmla="*/ 2 w 95"/>
                <a:gd name="T3" fmla="*/ 1 h 76"/>
                <a:gd name="T4" fmla="*/ 2 w 95"/>
                <a:gd name="T5" fmla="*/ 1 h 76"/>
                <a:gd name="T6" fmla="*/ 1 w 95"/>
                <a:gd name="T7" fmla="*/ 0 h 76"/>
                <a:gd name="T8" fmla="*/ 0 w 95"/>
                <a:gd name="T9" fmla="*/ 1 h 76"/>
                <a:gd name="T10" fmla="*/ 0 w 95"/>
                <a:gd name="T11" fmla="*/ 1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76"/>
                <a:gd name="T20" fmla="*/ 95 w 95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76">
                  <a:moveTo>
                    <a:pt x="0" y="35"/>
                  </a:moveTo>
                  <a:lnTo>
                    <a:pt x="78" y="76"/>
                  </a:lnTo>
                  <a:lnTo>
                    <a:pt x="95" y="46"/>
                  </a:lnTo>
                  <a:lnTo>
                    <a:pt x="17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60" name="Freeform 514"/>
            <p:cNvSpPr>
              <a:spLocks/>
            </p:cNvSpPr>
            <p:nvPr/>
          </p:nvSpPr>
          <p:spPr bwMode="auto">
            <a:xfrm>
              <a:off x="2522" y="3555"/>
              <a:ext cx="39" cy="23"/>
            </a:xfrm>
            <a:custGeom>
              <a:avLst/>
              <a:gdLst>
                <a:gd name="T0" fmla="*/ 1 w 78"/>
                <a:gd name="T1" fmla="*/ 0 h 45"/>
                <a:gd name="T2" fmla="*/ 1 w 78"/>
                <a:gd name="T3" fmla="*/ 1 h 45"/>
                <a:gd name="T4" fmla="*/ 1 w 78"/>
                <a:gd name="T5" fmla="*/ 1 h 45"/>
                <a:gd name="T6" fmla="*/ 0 w 78"/>
                <a:gd name="T7" fmla="*/ 1 h 45"/>
                <a:gd name="T8" fmla="*/ 1 w 78"/>
                <a:gd name="T9" fmla="*/ 0 h 45"/>
                <a:gd name="T10" fmla="*/ 1 w 7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45"/>
                <a:gd name="T20" fmla="*/ 78 w 78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45">
                  <a:moveTo>
                    <a:pt x="6" y="0"/>
                  </a:moveTo>
                  <a:lnTo>
                    <a:pt x="78" y="3"/>
                  </a:lnTo>
                  <a:lnTo>
                    <a:pt x="78" y="45"/>
                  </a:lnTo>
                  <a:lnTo>
                    <a:pt x="0" y="3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61" name="Freeform 515"/>
            <p:cNvSpPr>
              <a:spLocks/>
            </p:cNvSpPr>
            <p:nvPr/>
          </p:nvSpPr>
          <p:spPr bwMode="auto">
            <a:xfrm>
              <a:off x="2518" y="3624"/>
              <a:ext cx="55" cy="23"/>
            </a:xfrm>
            <a:custGeom>
              <a:avLst/>
              <a:gdLst>
                <a:gd name="T0" fmla="*/ 0 w 110"/>
                <a:gd name="T1" fmla="*/ 1 h 45"/>
                <a:gd name="T2" fmla="*/ 2 w 110"/>
                <a:gd name="T3" fmla="*/ 0 h 45"/>
                <a:gd name="T4" fmla="*/ 2 w 110"/>
                <a:gd name="T5" fmla="*/ 1 h 45"/>
                <a:gd name="T6" fmla="*/ 1 w 110"/>
                <a:gd name="T7" fmla="*/ 1 h 45"/>
                <a:gd name="T8" fmla="*/ 0 w 110"/>
                <a:gd name="T9" fmla="*/ 1 h 45"/>
                <a:gd name="T10" fmla="*/ 0 w 110"/>
                <a:gd name="T11" fmla="*/ 1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45"/>
                <a:gd name="T20" fmla="*/ 110 w 110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45">
                  <a:moveTo>
                    <a:pt x="0" y="11"/>
                  </a:moveTo>
                  <a:lnTo>
                    <a:pt x="100" y="0"/>
                  </a:lnTo>
                  <a:lnTo>
                    <a:pt x="110" y="36"/>
                  </a:lnTo>
                  <a:lnTo>
                    <a:pt x="7" y="4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62" name="Freeform 516"/>
            <p:cNvSpPr>
              <a:spLocks/>
            </p:cNvSpPr>
            <p:nvPr/>
          </p:nvSpPr>
          <p:spPr bwMode="auto">
            <a:xfrm>
              <a:off x="2556" y="3690"/>
              <a:ext cx="50" cy="45"/>
            </a:xfrm>
            <a:custGeom>
              <a:avLst/>
              <a:gdLst>
                <a:gd name="T0" fmla="*/ 0 w 101"/>
                <a:gd name="T1" fmla="*/ 2 h 89"/>
                <a:gd name="T2" fmla="*/ 1 w 101"/>
                <a:gd name="T3" fmla="*/ 0 h 89"/>
                <a:gd name="T4" fmla="*/ 1 w 101"/>
                <a:gd name="T5" fmla="*/ 1 h 89"/>
                <a:gd name="T6" fmla="*/ 0 w 101"/>
                <a:gd name="T7" fmla="*/ 2 h 89"/>
                <a:gd name="T8" fmla="*/ 0 w 101"/>
                <a:gd name="T9" fmla="*/ 2 h 89"/>
                <a:gd name="T10" fmla="*/ 0 w 101"/>
                <a:gd name="T11" fmla="*/ 2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89"/>
                <a:gd name="T20" fmla="*/ 101 w 101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89">
                  <a:moveTo>
                    <a:pt x="0" y="66"/>
                  </a:moveTo>
                  <a:lnTo>
                    <a:pt x="72" y="0"/>
                  </a:lnTo>
                  <a:lnTo>
                    <a:pt x="101" y="26"/>
                  </a:lnTo>
                  <a:lnTo>
                    <a:pt x="23" y="89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63" name="Freeform 517"/>
            <p:cNvSpPr>
              <a:spLocks/>
            </p:cNvSpPr>
            <p:nvPr/>
          </p:nvSpPr>
          <p:spPr bwMode="auto">
            <a:xfrm>
              <a:off x="2628" y="3740"/>
              <a:ext cx="40" cy="64"/>
            </a:xfrm>
            <a:custGeom>
              <a:avLst/>
              <a:gdLst>
                <a:gd name="T0" fmla="*/ 0 w 80"/>
                <a:gd name="T1" fmla="*/ 1 h 130"/>
                <a:gd name="T2" fmla="*/ 1 w 80"/>
                <a:gd name="T3" fmla="*/ 0 h 130"/>
                <a:gd name="T4" fmla="*/ 1 w 80"/>
                <a:gd name="T5" fmla="*/ 0 h 130"/>
                <a:gd name="T6" fmla="*/ 1 w 80"/>
                <a:gd name="T7" fmla="*/ 2 h 130"/>
                <a:gd name="T8" fmla="*/ 0 w 80"/>
                <a:gd name="T9" fmla="*/ 1 h 130"/>
                <a:gd name="T10" fmla="*/ 0 w 80"/>
                <a:gd name="T11" fmla="*/ 1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30"/>
                <a:gd name="T20" fmla="*/ 80 w 80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30">
                  <a:moveTo>
                    <a:pt x="0" y="107"/>
                  </a:moveTo>
                  <a:lnTo>
                    <a:pt x="50" y="0"/>
                  </a:lnTo>
                  <a:lnTo>
                    <a:pt x="80" y="16"/>
                  </a:lnTo>
                  <a:lnTo>
                    <a:pt x="31" y="13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64" name="Freeform 518"/>
            <p:cNvSpPr>
              <a:spLocks/>
            </p:cNvSpPr>
            <p:nvPr/>
          </p:nvSpPr>
          <p:spPr bwMode="auto">
            <a:xfrm>
              <a:off x="2733" y="3788"/>
              <a:ext cx="28" cy="53"/>
            </a:xfrm>
            <a:custGeom>
              <a:avLst/>
              <a:gdLst>
                <a:gd name="T0" fmla="*/ 0 w 57"/>
                <a:gd name="T1" fmla="*/ 1 h 107"/>
                <a:gd name="T2" fmla="*/ 0 w 57"/>
                <a:gd name="T3" fmla="*/ 1 h 107"/>
                <a:gd name="T4" fmla="*/ 0 w 57"/>
                <a:gd name="T5" fmla="*/ 1 h 107"/>
                <a:gd name="T6" fmla="*/ 0 w 57"/>
                <a:gd name="T7" fmla="*/ 1 h 107"/>
                <a:gd name="T8" fmla="*/ 0 w 57"/>
                <a:gd name="T9" fmla="*/ 1 h 107"/>
                <a:gd name="T10" fmla="*/ 0 w 57"/>
                <a:gd name="T11" fmla="*/ 1 h 107"/>
                <a:gd name="T12" fmla="*/ 0 w 57"/>
                <a:gd name="T13" fmla="*/ 1 h 107"/>
                <a:gd name="T14" fmla="*/ 0 w 57"/>
                <a:gd name="T15" fmla="*/ 0 h 107"/>
                <a:gd name="T16" fmla="*/ 0 w 57"/>
                <a:gd name="T17" fmla="*/ 0 h 107"/>
                <a:gd name="T18" fmla="*/ 0 w 57"/>
                <a:gd name="T19" fmla="*/ 0 h 107"/>
                <a:gd name="T20" fmla="*/ 0 w 57"/>
                <a:gd name="T21" fmla="*/ 0 h 107"/>
                <a:gd name="T22" fmla="*/ 0 w 57"/>
                <a:gd name="T23" fmla="*/ 0 h 107"/>
                <a:gd name="T24" fmla="*/ 0 w 57"/>
                <a:gd name="T25" fmla="*/ 0 h 107"/>
                <a:gd name="T26" fmla="*/ 0 w 57"/>
                <a:gd name="T27" fmla="*/ 0 h 107"/>
                <a:gd name="T28" fmla="*/ 0 w 57"/>
                <a:gd name="T29" fmla="*/ 0 h 107"/>
                <a:gd name="T30" fmla="*/ 0 w 57"/>
                <a:gd name="T31" fmla="*/ 0 h 107"/>
                <a:gd name="T32" fmla="*/ 0 w 57"/>
                <a:gd name="T33" fmla="*/ 1 h 107"/>
                <a:gd name="T34" fmla="*/ 0 w 57"/>
                <a:gd name="T35" fmla="*/ 1 h 107"/>
                <a:gd name="T36" fmla="*/ 0 w 57"/>
                <a:gd name="T37" fmla="*/ 1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107"/>
                <a:gd name="T59" fmla="*/ 57 w 57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107">
                  <a:moveTo>
                    <a:pt x="17" y="107"/>
                  </a:moveTo>
                  <a:lnTo>
                    <a:pt x="17" y="101"/>
                  </a:lnTo>
                  <a:lnTo>
                    <a:pt x="16" y="97"/>
                  </a:lnTo>
                  <a:lnTo>
                    <a:pt x="14" y="92"/>
                  </a:lnTo>
                  <a:lnTo>
                    <a:pt x="14" y="86"/>
                  </a:lnTo>
                  <a:lnTo>
                    <a:pt x="10" y="76"/>
                  </a:lnTo>
                  <a:lnTo>
                    <a:pt x="10" y="67"/>
                  </a:lnTo>
                  <a:lnTo>
                    <a:pt x="8" y="57"/>
                  </a:lnTo>
                  <a:lnTo>
                    <a:pt x="8" y="50"/>
                  </a:lnTo>
                  <a:lnTo>
                    <a:pt x="4" y="38"/>
                  </a:lnTo>
                  <a:lnTo>
                    <a:pt x="4" y="31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57" y="103"/>
                  </a:lnTo>
                  <a:lnTo>
                    <a:pt x="17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65" name="Freeform 519"/>
            <p:cNvSpPr>
              <a:spLocks/>
            </p:cNvSpPr>
            <p:nvPr/>
          </p:nvSpPr>
          <p:spPr bwMode="auto">
            <a:xfrm>
              <a:off x="2819" y="3771"/>
              <a:ext cx="53" cy="56"/>
            </a:xfrm>
            <a:custGeom>
              <a:avLst/>
              <a:gdLst>
                <a:gd name="T0" fmla="*/ 1 w 107"/>
                <a:gd name="T1" fmla="*/ 2 h 112"/>
                <a:gd name="T2" fmla="*/ 0 w 107"/>
                <a:gd name="T3" fmla="*/ 1 h 112"/>
                <a:gd name="T4" fmla="*/ 0 w 107"/>
                <a:gd name="T5" fmla="*/ 0 h 112"/>
                <a:gd name="T6" fmla="*/ 1 w 107"/>
                <a:gd name="T7" fmla="*/ 2 h 112"/>
                <a:gd name="T8" fmla="*/ 1 w 107"/>
                <a:gd name="T9" fmla="*/ 2 h 112"/>
                <a:gd name="T10" fmla="*/ 1 w 107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112"/>
                <a:gd name="T20" fmla="*/ 107 w 107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112">
                  <a:moveTo>
                    <a:pt x="69" y="112"/>
                  </a:moveTo>
                  <a:lnTo>
                    <a:pt x="0" y="17"/>
                  </a:lnTo>
                  <a:lnTo>
                    <a:pt x="40" y="0"/>
                  </a:lnTo>
                  <a:lnTo>
                    <a:pt x="107" y="86"/>
                  </a:lnTo>
                  <a:lnTo>
                    <a:pt x="69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66" name="Freeform 520"/>
            <p:cNvSpPr>
              <a:spLocks/>
            </p:cNvSpPr>
            <p:nvPr/>
          </p:nvSpPr>
          <p:spPr bwMode="auto">
            <a:xfrm>
              <a:off x="2895" y="3719"/>
              <a:ext cx="68" cy="35"/>
            </a:xfrm>
            <a:custGeom>
              <a:avLst/>
              <a:gdLst>
                <a:gd name="T0" fmla="*/ 2 w 135"/>
                <a:gd name="T1" fmla="*/ 1 h 70"/>
                <a:gd name="T2" fmla="*/ 0 w 135"/>
                <a:gd name="T3" fmla="*/ 1 h 70"/>
                <a:gd name="T4" fmla="*/ 1 w 135"/>
                <a:gd name="T5" fmla="*/ 0 h 70"/>
                <a:gd name="T6" fmla="*/ 3 w 135"/>
                <a:gd name="T7" fmla="*/ 1 h 70"/>
                <a:gd name="T8" fmla="*/ 2 w 135"/>
                <a:gd name="T9" fmla="*/ 1 h 70"/>
                <a:gd name="T10" fmla="*/ 2 w 135"/>
                <a:gd name="T11" fmla="*/ 1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70"/>
                <a:gd name="T20" fmla="*/ 135 w 135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70">
                  <a:moveTo>
                    <a:pt x="115" y="70"/>
                  </a:moveTo>
                  <a:lnTo>
                    <a:pt x="0" y="26"/>
                  </a:lnTo>
                  <a:lnTo>
                    <a:pt x="27" y="0"/>
                  </a:lnTo>
                  <a:lnTo>
                    <a:pt x="135" y="38"/>
                  </a:lnTo>
                  <a:lnTo>
                    <a:pt x="115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67" name="Freeform 521"/>
            <p:cNvSpPr>
              <a:spLocks/>
            </p:cNvSpPr>
            <p:nvPr/>
          </p:nvSpPr>
          <p:spPr bwMode="auto">
            <a:xfrm>
              <a:off x="2943" y="3648"/>
              <a:ext cx="61" cy="25"/>
            </a:xfrm>
            <a:custGeom>
              <a:avLst/>
              <a:gdLst>
                <a:gd name="T0" fmla="*/ 2 w 121"/>
                <a:gd name="T1" fmla="*/ 1 h 49"/>
                <a:gd name="T2" fmla="*/ 0 w 121"/>
                <a:gd name="T3" fmla="*/ 1 h 49"/>
                <a:gd name="T4" fmla="*/ 1 w 121"/>
                <a:gd name="T5" fmla="*/ 0 h 49"/>
                <a:gd name="T6" fmla="*/ 2 w 121"/>
                <a:gd name="T7" fmla="*/ 1 h 49"/>
                <a:gd name="T8" fmla="*/ 2 w 121"/>
                <a:gd name="T9" fmla="*/ 1 h 49"/>
                <a:gd name="T10" fmla="*/ 2 w 121"/>
                <a:gd name="T11" fmla="*/ 1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49"/>
                <a:gd name="T20" fmla="*/ 121 w 121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49">
                  <a:moveTo>
                    <a:pt x="104" y="49"/>
                  </a:moveTo>
                  <a:lnTo>
                    <a:pt x="0" y="42"/>
                  </a:lnTo>
                  <a:lnTo>
                    <a:pt x="3" y="0"/>
                  </a:lnTo>
                  <a:lnTo>
                    <a:pt x="121" y="11"/>
                  </a:lnTo>
                  <a:lnTo>
                    <a:pt x="104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68" name="Freeform 522"/>
            <p:cNvSpPr>
              <a:spLocks/>
            </p:cNvSpPr>
            <p:nvPr/>
          </p:nvSpPr>
          <p:spPr bwMode="auto">
            <a:xfrm>
              <a:off x="2947" y="3555"/>
              <a:ext cx="52" cy="24"/>
            </a:xfrm>
            <a:custGeom>
              <a:avLst/>
              <a:gdLst>
                <a:gd name="T0" fmla="*/ 1 w 105"/>
                <a:gd name="T1" fmla="*/ 0 h 47"/>
                <a:gd name="T2" fmla="*/ 0 w 105"/>
                <a:gd name="T3" fmla="*/ 1 h 47"/>
                <a:gd name="T4" fmla="*/ 0 w 105"/>
                <a:gd name="T5" fmla="*/ 1 h 47"/>
                <a:gd name="T6" fmla="*/ 1 w 105"/>
                <a:gd name="T7" fmla="*/ 1 h 47"/>
                <a:gd name="T8" fmla="*/ 1 w 105"/>
                <a:gd name="T9" fmla="*/ 0 h 47"/>
                <a:gd name="T10" fmla="*/ 1 w 105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"/>
                <a:gd name="T19" fmla="*/ 0 h 47"/>
                <a:gd name="T20" fmla="*/ 105 w 10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" h="47">
                  <a:moveTo>
                    <a:pt x="88" y="0"/>
                  </a:moveTo>
                  <a:lnTo>
                    <a:pt x="0" y="13"/>
                  </a:lnTo>
                  <a:lnTo>
                    <a:pt x="15" y="47"/>
                  </a:lnTo>
                  <a:lnTo>
                    <a:pt x="105" y="3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69" name="Freeform 523"/>
            <p:cNvSpPr>
              <a:spLocks/>
            </p:cNvSpPr>
            <p:nvPr/>
          </p:nvSpPr>
          <p:spPr bwMode="auto">
            <a:xfrm>
              <a:off x="2853" y="3421"/>
              <a:ext cx="40" cy="43"/>
            </a:xfrm>
            <a:custGeom>
              <a:avLst/>
              <a:gdLst>
                <a:gd name="T0" fmla="*/ 1 w 80"/>
                <a:gd name="T1" fmla="*/ 0 h 85"/>
                <a:gd name="T2" fmla="*/ 0 w 80"/>
                <a:gd name="T3" fmla="*/ 1 h 85"/>
                <a:gd name="T4" fmla="*/ 1 w 80"/>
                <a:gd name="T5" fmla="*/ 2 h 85"/>
                <a:gd name="T6" fmla="*/ 1 w 80"/>
                <a:gd name="T7" fmla="*/ 1 h 85"/>
                <a:gd name="T8" fmla="*/ 1 w 80"/>
                <a:gd name="T9" fmla="*/ 0 h 85"/>
                <a:gd name="T10" fmla="*/ 1 w 80"/>
                <a:gd name="T11" fmla="*/ 0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85"/>
                <a:gd name="T20" fmla="*/ 80 w 80"/>
                <a:gd name="T21" fmla="*/ 85 h 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85">
                  <a:moveTo>
                    <a:pt x="51" y="0"/>
                  </a:moveTo>
                  <a:lnTo>
                    <a:pt x="0" y="64"/>
                  </a:lnTo>
                  <a:lnTo>
                    <a:pt x="30" y="85"/>
                  </a:lnTo>
                  <a:lnTo>
                    <a:pt x="80" y="1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70" name="Freeform 524"/>
            <p:cNvSpPr>
              <a:spLocks/>
            </p:cNvSpPr>
            <p:nvPr/>
          </p:nvSpPr>
          <p:spPr bwMode="auto">
            <a:xfrm>
              <a:off x="2611" y="3454"/>
              <a:ext cx="293" cy="270"/>
            </a:xfrm>
            <a:custGeom>
              <a:avLst/>
              <a:gdLst>
                <a:gd name="T0" fmla="*/ 5 w 586"/>
                <a:gd name="T1" fmla="*/ 1 h 540"/>
                <a:gd name="T2" fmla="*/ 5 w 586"/>
                <a:gd name="T3" fmla="*/ 0 h 540"/>
                <a:gd name="T4" fmla="*/ 3 w 586"/>
                <a:gd name="T5" fmla="*/ 1 h 540"/>
                <a:gd name="T6" fmla="*/ 2 w 586"/>
                <a:gd name="T7" fmla="*/ 1 h 540"/>
                <a:gd name="T8" fmla="*/ 2 w 586"/>
                <a:gd name="T9" fmla="*/ 1 h 540"/>
                <a:gd name="T10" fmla="*/ 1 w 586"/>
                <a:gd name="T11" fmla="*/ 1 h 540"/>
                <a:gd name="T12" fmla="*/ 1 w 586"/>
                <a:gd name="T13" fmla="*/ 1 h 540"/>
                <a:gd name="T14" fmla="*/ 1 w 586"/>
                <a:gd name="T15" fmla="*/ 2 h 540"/>
                <a:gd name="T16" fmla="*/ 1 w 586"/>
                <a:gd name="T17" fmla="*/ 3 h 540"/>
                <a:gd name="T18" fmla="*/ 0 w 586"/>
                <a:gd name="T19" fmla="*/ 3 h 540"/>
                <a:gd name="T20" fmla="*/ 1 w 586"/>
                <a:gd name="T21" fmla="*/ 4 h 540"/>
                <a:gd name="T22" fmla="*/ 1 w 586"/>
                <a:gd name="T23" fmla="*/ 5 h 540"/>
                <a:gd name="T24" fmla="*/ 1 w 586"/>
                <a:gd name="T25" fmla="*/ 5 h 540"/>
                <a:gd name="T26" fmla="*/ 1 w 586"/>
                <a:gd name="T27" fmla="*/ 6 h 540"/>
                <a:gd name="T28" fmla="*/ 1 w 586"/>
                <a:gd name="T29" fmla="*/ 6 h 540"/>
                <a:gd name="T30" fmla="*/ 1 w 586"/>
                <a:gd name="T31" fmla="*/ 7 h 540"/>
                <a:gd name="T32" fmla="*/ 2 w 586"/>
                <a:gd name="T33" fmla="*/ 7 h 540"/>
                <a:gd name="T34" fmla="*/ 3 w 586"/>
                <a:gd name="T35" fmla="*/ 8 h 540"/>
                <a:gd name="T36" fmla="*/ 5 w 586"/>
                <a:gd name="T37" fmla="*/ 8 h 540"/>
                <a:gd name="T38" fmla="*/ 5 w 586"/>
                <a:gd name="T39" fmla="*/ 8 h 540"/>
                <a:gd name="T40" fmla="*/ 6 w 586"/>
                <a:gd name="T41" fmla="*/ 8 h 540"/>
                <a:gd name="T42" fmla="*/ 7 w 586"/>
                <a:gd name="T43" fmla="*/ 7 h 540"/>
                <a:gd name="T44" fmla="*/ 7 w 586"/>
                <a:gd name="T45" fmla="*/ 7 h 540"/>
                <a:gd name="T46" fmla="*/ 9 w 586"/>
                <a:gd name="T47" fmla="*/ 6 h 540"/>
                <a:gd name="T48" fmla="*/ 9 w 586"/>
                <a:gd name="T49" fmla="*/ 5 h 540"/>
                <a:gd name="T50" fmla="*/ 9 w 586"/>
                <a:gd name="T51" fmla="*/ 5 h 540"/>
                <a:gd name="T52" fmla="*/ 9 w 586"/>
                <a:gd name="T53" fmla="*/ 4 h 540"/>
                <a:gd name="T54" fmla="*/ 9 w 586"/>
                <a:gd name="T55" fmla="*/ 3 h 540"/>
                <a:gd name="T56" fmla="*/ 9 w 586"/>
                <a:gd name="T57" fmla="*/ 3 h 540"/>
                <a:gd name="T58" fmla="*/ 9 w 586"/>
                <a:gd name="T59" fmla="*/ 4 h 540"/>
                <a:gd name="T60" fmla="*/ 9 w 586"/>
                <a:gd name="T61" fmla="*/ 5 h 540"/>
                <a:gd name="T62" fmla="*/ 9 w 586"/>
                <a:gd name="T63" fmla="*/ 5 h 540"/>
                <a:gd name="T64" fmla="*/ 7 w 586"/>
                <a:gd name="T65" fmla="*/ 6 h 540"/>
                <a:gd name="T66" fmla="*/ 7 w 586"/>
                <a:gd name="T67" fmla="*/ 7 h 540"/>
                <a:gd name="T68" fmla="*/ 6 w 586"/>
                <a:gd name="T69" fmla="*/ 7 h 540"/>
                <a:gd name="T70" fmla="*/ 6 w 586"/>
                <a:gd name="T71" fmla="*/ 7 h 540"/>
                <a:gd name="T72" fmla="*/ 5 w 586"/>
                <a:gd name="T73" fmla="*/ 7 h 540"/>
                <a:gd name="T74" fmla="*/ 5 w 586"/>
                <a:gd name="T75" fmla="*/ 7 h 540"/>
                <a:gd name="T76" fmla="*/ 3 w 586"/>
                <a:gd name="T77" fmla="*/ 7 h 540"/>
                <a:gd name="T78" fmla="*/ 3 w 586"/>
                <a:gd name="T79" fmla="*/ 7 h 540"/>
                <a:gd name="T80" fmla="*/ 2 w 586"/>
                <a:gd name="T81" fmla="*/ 7 h 540"/>
                <a:gd name="T82" fmla="*/ 1 w 586"/>
                <a:gd name="T83" fmla="*/ 6 h 540"/>
                <a:gd name="T84" fmla="*/ 1 w 586"/>
                <a:gd name="T85" fmla="*/ 5 h 540"/>
                <a:gd name="T86" fmla="*/ 1 w 586"/>
                <a:gd name="T87" fmla="*/ 4 h 540"/>
                <a:gd name="T88" fmla="*/ 1 w 586"/>
                <a:gd name="T89" fmla="*/ 3 h 540"/>
                <a:gd name="T90" fmla="*/ 1 w 586"/>
                <a:gd name="T91" fmla="*/ 3 h 540"/>
                <a:gd name="T92" fmla="*/ 1 w 586"/>
                <a:gd name="T93" fmla="*/ 2 h 540"/>
                <a:gd name="T94" fmla="*/ 1 w 586"/>
                <a:gd name="T95" fmla="*/ 1 h 540"/>
                <a:gd name="T96" fmla="*/ 2 w 586"/>
                <a:gd name="T97" fmla="*/ 1 h 540"/>
                <a:gd name="T98" fmla="*/ 2 w 586"/>
                <a:gd name="T99" fmla="*/ 1 h 540"/>
                <a:gd name="T100" fmla="*/ 3 w 586"/>
                <a:gd name="T101" fmla="*/ 1 h 540"/>
                <a:gd name="T102" fmla="*/ 5 w 586"/>
                <a:gd name="T103" fmla="*/ 1 h 540"/>
                <a:gd name="T104" fmla="*/ 5 w 586"/>
                <a:gd name="T105" fmla="*/ 1 h 540"/>
                <a:gd name="T106" fmla="*/ 5 w 586"/>
                <a:gd name="T107" fmla="*/ 1 h 5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6"/>
                <a:gd name="T163" fmla="*/ 0 h 540"/>
                <a:gd name="T164" fmla="*/ 586 w 586"/>
                <a:gd name="T165" fmla="*/ 540 h 5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6" h="540">
                  <a:moveTo>
                    <a:pt x="337" y="6"/>
                  </a:moveTo>
                  <a:lnTo>
                    <a:pt x="331" y="6"/>
                  </a:lnTo>
                  <a:lnTo>
                    <a:pt x="321" y="4"/>
                  </a:lnTo>
                  <a:lnTo>
                    <a:pt x="314" y="4"/>
                  </a:lnTo>
                  <a:lnTo>
                    <a:pt x="306" y="2"/>
                  </a:lnTo>
                  <a:lnTo>
                    <a:pt x="299" y="2"/>
                  </a:lnTo>
                  <a:lnTo>
                    <a:pt x="291" y="2"/>
                  </a:lnTo>
                  <a:lnTo>
                    <a:pt x="279" y="0"/>
                  </a:lnTo>
                  <a:lnTo>
                    <a:pt x="270" y="0"/>
                  </a:lnTo>
                  <a:lnTo>
                    <a:pt x="259" y="0"/>
                  </a:lnTo>
                  <a:lnTo>
                    <a:pt x="247" y="2"/>
                  </a:lnTo>
                  <a:lnTo>
                    <a:pt x="234" y="2"/>
                  </a:lnTo>
                  <a:lnTo>
                    <a:pt x="222" y="4"/>
                  </a:lnTo>
                  <a:lnTo>
                    <a:pt x="209" y="6"/>
                  </a:lnTo>
                  <a:lnTo>
                    <a:pt x="198" y="10"/>
                  </a:lnTo>
                  <a:lnTo>
                    <a:pt x="190" y="12"/>
                  </a:lnTo>
                  <a:lnTo>
                    <a:pt x="184" y="14"/>
                  </a:lnTo>
                  <a:lnTo>
                    <a:pt x="177" y="15"/>
                  </a:lnTo>
                  <a:lnTo>
                    <a:pt x="171" y="19"/>
                  </a:lnTo>
                  <a:lnTo>
                    <a:pt x="164" y="19"/>
                  </a:lnTo>
                  <a:lnTo>
                    <a:pt x="156" y="23"/>
                  </a:lnTo>
                  <a:lnTo>
                    <a:pt x="150" y="27"/>
                  </a:lnTo>
                  <a:lnTo>
                    <a:pt x="145" y="31"/>
                  </a:lnTo>
                  <a:lnTo>
                    <a:pt x="137" y="34"/>
                  </a:lnTo>
                  <a:lnTo>
                    <a:pt x="129" y="38"/>
                  </a:lnTo>
                  <a:lnTo>
                    <a:pt x="122" y="40"/>
                  </a:lnTo>
                  <a:lnTo>
                    <a:pt x="116" y="46"/>
                  </a:lnTo>
                  <a:lnTo>
                    <a:pt x="103" y="57"/>
                  </a:lnTo>
                  <a:lnTo>
                    <a:pt x="89" y="69"/>
                  </a:lnTo>
                  <a:lnTo>
                    <a:pt x="84" y="74"/>
                  </a:lnTo>
                  <a:lnTo>
                    <a:pt x="76" y="80"/>
                  </a:lnTo>
                  <a:lnTo>
                    <a:pt x="70" y="88"/>
                  </a:lnTo>
                  <a:lnTo>
                    <a:pt x="65" y="95"/>
                  </a:lnTo>
                  <a:lnTo>
                    <a:pt x="57" y="101"/>
                  </a:lnTo>
                  <a:lnTo>
                    <a:pt x="53" y="110"/>
                  </a:lnTo>
                  <a:lnTo>
                    <a:pt x="48" y="118"/>
                  </a:lnTo>
                  <a:lnTo>
                    <a:pt x="42" y="130"/>
                  </a:lnTo>
                  <a:lnTo>
                    <a:pt x="34" y="137"/>
                  </a:lnTo>
                  <a:lnTo>
                    <a:pt x="30" y="147"/>
                  </a:lnTo>
                  <a:lnTo>
                    <a:pt x="25" y="158"/>
                  </a:lnTo>
                  <a:lnTo>
                    <a:pt x="21" y="168"/>
                  </a:lnTo>
                  <a:lnTo>
                    <a:pt x="15" y="179"/>
                  </a:lnTo>
                  <a:lnTo>
                    <a:pt x="10" y="190"/>
                  </a:lnTo>
                  <a:lnTo>
                    <a:pt x="6" y="202"/>
                  </a:lnTo>
                  <a:lnTo>
                    <a:pt x="2" y="217"/>
                  </a:lnTo>
                  <a:lnTo>
                    <a:pt x="2" y="219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0" y="242"/>
                  </a:lnTo>
                  <a:lnTo>
                    <a:pt x="0" y="251"/>
                  </a:lnTo>
                  <a:lnTo>
                    <a:pt x="2" y="263"/>
                  </a:lnTo>
                  <a:lnTo>
                    <a:pt x="2" y="274"/>
                  </a:lnTo>
                  <a:lnTo>
                    <a:pt x="2" y="285"/>
                  </a:lnTo>
                  <a:lnTo>
                    <a:pt x="2" y="291"/>
                  </a:lnTo>
                  <a:lnTo>
                    <a:pt x="6" y="297"/>
                  </a:lnTo>
                  <a:lnTo>
                    <a:pt x="6" y="304"/>
                  </a:lnTo>
                  <a:lnTo>
                    <a:pt x="10" y="312"/>
                  </a:lnTo>
                  <a:lnTo>
                    <a:pt x="10" y="318"/>
                  </a:lnTo>
                  <a:lnTo>
                    <a:pt x="11" y="323"/>
                  </a:lnTo>
                  <a:lnTo>
                    <a:pt x="11" y="331"/>
                  </a:lnTo>
                  <a:lnTo>
                    <a:pt x="15" y="339"/>
                  </a:lnTo>
                  <a:lnTo>
                    <a:pt x="19" y="346"/>
                  </a:lnTo>
                  <a:lnTo>
                    <a:pt x="21" y="352"/>
                  </a:lnTo>
                  <a:lnTo>
                    <a:pt x="25" y="360"/>
                  </a:lnTo>
                  <a:lnTo>
                    <a:pt x="29" y="367"/>
                  </a:lnTo>
                  <a:lnTo>
                    <a:pt x="30" y="375"/>
                  </a:lnTo>
                  <a:lnTo>
                    <a:pt x="34" y="382"/>
                  </a:lnTo>
                  <a:lnTo>
                    <a:pt x="38" y="390"/>
                  </a:lnTo>
                  <a:lnTo>
                    <a:pt x="44" y="396"/>
                  </a:lnTo>
                  <a:lnTo>
                    <a:pt x="48" y="403"/>
                  </a:lnTo>
                  <a:lnTo>
                    <a:pt x="53" y="411"/>
                  </a:lnTo>
                  <a:lnTo>
                    <a:pt x="57" y="418"/>
                  </a:lnTo>
                  <a:lnTo>
                    <a:pt x="65" y="424"/>
                  </a:lnTo>
                  <a:lnTo>
                    <a:pt x="70" y="432"/>
                  </a:lnTo>
                  <a:lnTo>
                    <a:pt x="76" y="437"/>
                  </a:lnTo>
                  <a:lnTo>
                    <a:pt x="84" y="445"/>
                  </a:lnTo>
                  <a:lnTo>
                    <a:pt x="91" y="453"/>
                  </a:lnTo>
                  <a:lnTo>
                    <a:pt x="99" y="458"/>
                  </a:lnTo>
                  <a:lnTo>
                    <a:pt x="106" y="466"/>
                  </a:lnTo>
                  <a:lnTo>
                    <a:pt x="116" y="472"/>
                  </a:lnTo>
                  <a:lnTo>
                    <a:pt x="126" y="477"/>
                  </a:lnTo>
                  <a:lnTo>
                    <a:pt x="135" y="483"/>
                  </a:lnTo>
                  <a:lnTo>
                    <a:pt x="145" y="489"/>
                  </a:lnTo>
                  <a:lnTo>
                    <a:pt x="154" y="494"/>
                  </a:lnTo>
                  <a:lnTo>
                    <a:pt x="165" y="500"/>
                  </a:lnTo>
                  <a:lnTo>
                    <a:pt x="175" y="504"/>
                  </a:lnTo>
                  <a:lnTo>
                    <a:pt x="188" y="510"/>
                  </a:lnTo>
                  <a:lnTo>
                    <a:pt x="200" y="514"/>
                  </a:lnTo>
                  <a:lnTo>
                    <a:pt x="213" y="519"/>
                  </a:lnTo>
                  <a:lnTo>
                    <a:pt x="224" y="521"/>
                  </a:lnTo>
                  <a:lnTo>
                    <a:pt x="240" y="525"/>
                  </a:lnTo>
                  <a:lnTo>
                    <a:pt x="253" y="529"/>
                  </a:lnTo>
                  <a:lnTo>
                    <a:pt x="270" y="531"/>
                  </a:lnTo>
                  <a:lnTo>
                    <a:pt x="285" y="534"/>
                  </a:lnTo>
                  <a:lnTo>
                    <a:pt x="300" y="536"/>
                  </a:lnTo>
                  <a:lnTo>
                    <a:pt x="319" y="538"/>
                  </a:lnTo>
                  <a:lnTo>
                    <a:pt x="337" y="540"/>
                  </a:lnTo>
                  <a:lnTo>
                    <a:pt x="338" y="540"/>
                  </a:lnTo>
                  <a:lnTo>
                    <a:pt x="348" y="538"/>
                  </a:lnTo>
                  <a:lnTo>
                    <a:pt x="354" y="536"/>
                  </a:lnTo>
                  <a:lnTo>
                    <a:pt x="363" y="534"/>
                  </a:lnTo>
                  <a:lnTo>
                    <a:pt x="371" y="531"/>
                  </a:lnTo>
                  <a:lnTo>
                    <a:pt x="382" y="531"/>
                  </a:lnTo>
                  <a:lnTo>
                    <a:pt x="392" y="525"/>
                  </a:lnTo>
                  <a:lnTo>
                    <a:pt x="401" y="521"/>
                  </a:lnTo>
                  <a:lnTo>
                    <a:pt x="413" y="517"/>
                  </a:lnTo>
                  <a:lnTo>
                    <a:pt x="426" y="512"/>
                  </a:lnTo>
                  <a:lnTo>
                    <a:pt x="439" y="506"/>
                  </a:lnTo>
                  <a:lnTo>
                    <a:pt x="451" y="500"/>
                  </a:lnTo>
                  <a:lnTo>
                    <a:pt x="456" y="496"/>
                  </a:lnTo>
                  <a:lnTo>
                    <a:pt x="464" y="493"/>
                  </a:lnTo>
                  <a:lnTo>
                    <a:pt x="472" y="489"/>
                  </a:lnTo>
                  <a:lnTo>
                    <a:pt x="479" y="485"/>
                  </a:lnTo>
                  <a:lnTo>
                    <a:pt x="491" y="475"/>
                  </a:lnTo>
                  <a:lnTo>
                    <a:pt x="502" y="466"/>
                  </a:lnTo>
                  <a:lnTo>
                    <a:pt x="513" y="453"/>
                  </a:lnTo>
                  <a:lnTo>
                    <a:pt x="527" y="441"/>
                  </a:lnTo>
                  <a:lnTo>
                    <a:pt x="530" y="434"/>
                  </a:lnTo>
                  <a:lnTo>
                    <a:pt x="536" y="428"/>
                  </a:lnTo>
                  <a:lnTo>
                    <a:pt x="540" y="420"/>
                  </a:lnTo>
                  <a:lnTo>
                    <a:pt x="546" y="413"/>
                  </a:lnTo>
                  <a:lnTo>
                    <a:pt x="551" y="405"/>
                  </a:lnTo>
                  <a:lnTo>
                    <a:pt x="555" y="398"/>
                  </a:lnTo>
                  <a:lnTo>
                    <a:pt x="561" y="390"/>
                  </a:lnTo>
                  <a:lnTo>
                    <a:pt x="565" y="380"/>
                  </a:lnTo>
                  <a:lnTo>
                    <a:pt x="567" y="371"/>
                  </a:lnTo>
                  <a:lnTo>
                    <a:pt x="570" y="361"/>
                  </a:lnTo>
                  <a:lnTo>
                    <a:pt x="572" y="352"/>
                  </a:lnTo>
                  <a:lnTo>
                    <a:pt x="576" y="342"/>
                  </a:lnTo>
                  <a:lnTo>
                    <a:pt x="578" y="333"/>
                  </a:lnTo>
                  <a:lnTo>
                    <a:pt x="580" y="322"/>
                  </a:lnTo>
                  <a:lnTo>
                    <a:pt x="582" y="312"/>
                  </a:lnTo>
                  <a:lnTo>
                    <a:pt x="586" y="301"/>
                  </a:lnTo>
                  <a:lnTo>
                    <a:pt x="586" y="287"/>
                  </a:lnTo>
                  <a:lnTo>
                    <a:pt x="586" y="276"/>
                  </a:lnTo>
                  <a:lnTo>
                    <a:pt x="586" y="263"/>
                  </a:lnTo>
                  <a:lnTo>
                    <a:pt x="586" y="251"/>
                  </a:lnTo>
                  <a:lnTo>
                    <a:pt x="586" y="238"/>
                  </a:lnTo>
                  <a:lnTo>
                    <a:pt x="584" y="225"/>
                  </a:lnTo>
                  <a:lnTo>
                    <a:pt x="582" y="211"/>
                  </a:lnTo>
                  <a:lnTo>
                    <a:pt x="582" y="198"/>
                  </a:lnTo>
                  <a:lnTo>
                    <a:pt x="553" y="211"/>
                  </a:lnTo>
                  <a:lnTo>
                    <a:pt x="551" y="213"/>
                  </a:lnTo>
                  <a:lnTo>
                    <a:pt x="551" y="223"/>
                  </a:lnTo>
                  <a:lnTo>
                    <a:pt x="551" y="228"/>
                  </a:lnTo>
                  <a:lnTo>
                    <a:pt x="551" y="236"/>
                  </a:lnTo>
                  <a:lnTo>
                    <a:pt x="551" y="244"/>
                  </a:lnTo>
                  <a:lnTo>
                    <a:pt x="551" y="255"/>
                  </a:lnTo>
                  <a:lnTo>
                    <a:pt x="548" y="264"/>
                  </a:lnTo>
                  <a:lnTo>
                    <a:pt x="548" y="274"/>
                  </a:lnTo>
                  <a:lnTo>
                    <a:pt x="544" y="285"/>
                  </a:lnTo>
                  <a:lnTo>
                    <a:pt x="544" y="299"/>
                  </a:lnTo>
                  <a:lnTo>
                    <a:pt x="540" y="310"/>
                  </a:lnTo>
                  <a:lnTo>
                    <a:pt x="538" y="323"/>
                  </a:lnTo>
                  <a:lnTo>
                    <a:pt x="536" y="329"/>
                  </a:lnTo>
                  <a:lnTo>
                    <a:pt x="534" y="337"/>
                  </a:lnTo>
                  <a:lnTo>
                    <a:pt x="532" y="342"/>
                  </a:lnTo>
                  <a:lnTo>
                    <a:pt x="530" y="350"/>
                  </a:lnTo>
                  <a:lnTo>
                    <a:pt x="527" y="356"/>
                  </a:lnTo>
                  <a:lnTo>
                    <a:pt x="525" y="363"/>
                  </a:lnTo>
                  <a:lnTo>
                    <a:pt x="521" y="369"/>
                  </a:lnTo>
                  <a:lnTo>
                    <a:pt x="519" y="377"/>
                  </a:lnTo>
                  <a:lnTo>
                    <a:pt x="515" y="382"/>
                  </a:lnTo>
                  <a:lnTo>
                    <a:pt x="511" y="390"/>
                  </a:lnTo>
                  <a:lnTo>
                    <a:pt x="508" y="396"/>
                  </a:lnTo>
                  <a:lnTo>
                    <a:pt x="506" y="401"/>
                  </a:lnTo>
                  <a:lnTo>
                    <a:pt x="496" y="415"/>
                  </a:lnTo>
                  <a:lnTo>
                    <a:pt x="489" y="426"/>
                  </a:lnTo>
                  <a:lnTo>
                    <a:pt x="477" y="437"/>
                  </a:lnTo>
                  <a:lnTo>
                    <a:pt x="468" y="449"/>
                  </a:lnTo>
                  <a:lnTo>
                    <a:pt x="460" y="453"/>
                  </a:lnTo>
                  <a:lnTo>
                    <a:pt x="454" y="456"/>
                  </a:lnTo>
                  <a:lnTo>
                    <a:pt x="449" y="462"/>
                  </a:lnTo>
                  <a:lnTo>
                    <a:pt x="441" y="466"/>
                  </a:lnTo>
                  <a:lnTo>
                    <a:pt x="433" y="470"/>
                  </a:lnTo>
                  <a:lnTo>
                    <a:pt x="426" y="474"/>
                  </a:lnTo>
                  <a:lnTo>
                    <a:pt x="420" y="477"/>
                  </a:lnTo>
                  <a:lnTo>
                    <a:pt x="413" y="481"/>
                  </a:lnTo>
                  <a:lnTo>
                    <a:pt x="403" y="485"/>
                  </a:lnTo>
                  <a:lnTo>
                    <a:pt x="395" y="487"/>
                  </a:lnTo>
                  <a:lnTo>
                    <a:pt x="386" y="489"/>
                  </a:lnTo>
                  <a:lnTo>
                    <a:pt x="378" y="491"/>
                  </a:lnTo>
                  <a:lnTo>
                    <a:pt x="369" y="493"/>
                  </a:lnTo>
                  <a:lnTo>
                    <a:pt x="359" y="494"/>
                  </a:lnTo>
                  <a:lnTo>
                    <a:pt x="350" y="496"/>
                  </a:lnTo>
                  <a:lnTo>
                    <a:pt x="340" y="496"/>
                  </a:lnTo>
                  <a:lnTo>
                    <a:pt x="329" y="496"/>
                  </a:lnTo>
                  <a:lnTo>
                    <a:pt x="319" y="496"/>
                  </a:lnTo>
                  <a:lnTo>
                    <a:pt x="308" y="496"/>
                  </a:lnTo>
                  <a:lnTo>
                    <a:pt x="299" y="496"/>
                  </a:lnTo>
                  <a:lnTo>
                    <a:pt x="287" y="494"/>
                  </a:lnTo>
                  <a:lnTo>
                    <a:pt x="279" y="494"/>
                  </a:lnTo>
                  <a:lnTo>
                    <a:pt x="270" y="493"/>
                  </a:lnTo>
                  <a:lnTo>
                    <a:pt x="260" y="491"/>
                  </a:lnTo>
                  <a:lnTo>
                    <a:pt x="251" y="489"/>
                  </a:lnTo>
                  <a:lnTo>
                    <a:pt x="243" y="487"/>
                  </a:lnTo>
                  <a:lnTo>
                    <a:pt x="234" y="485"/>
                  </a:lnTo>
                  <a:lnTo>
                    <a:pt x="226" y="483"/>
                  </a:lnTo>
                  <a:lnTo>
                    <a:pt x="217" y="479"/>
                  </a:lnTo>
                  <a:lnTo>
                    <a:pt x="209" y="477"/>
                  </a:lnTo>
                  <a:lnTo>
                    <a:pt x="203" y="475"/>
                  </a:lnTo>
                  <a:lnTo>
                    <a:pt x="196" y="472"/>
                  </a:lnTo>
                  <a:lnTo>
                    <a:pt x="188" y="468"/>
                  </a:lnTo>
                  <a:lnTo>
                    <a:pt x="181" y="464"/>
                  </a:lnTo>
                  <a:lnTo>
                    <a:pt x="173" y="460"/>
                  </a:lnTo>
                  <a:lnTo>
                    <a:pt x="165" y="456"/>
                  </a:lnTo>
                  <a:lnTo>
                    <a:pt x="154" y="449"/>
                  </a:lnTo>
                  <a:lnTo>
                    <a:pt x="141" y="439"/>
                  </a:lnTo>
                  <a:lnTo>
                    <a:pt x="129" y="432"/>
                  </a:lnTo>
                  <a:lnTo>
                    <a:pt x="120" y="420"/>
                  </a:lnTo>
                  <a:lnTo>
                    <a:pt x="110" y="411"/>
                  </a:lnTo>
                  <a:lnTo>
                    <a:pt x="101" y="401"/>
                  </a:lnTo>
                  <a:lnTo>
                    <a:pt x="91" y="390"/>
                  </a:lnTo>
                  <a:lnTo>
                    <a:pt x="84" y="379"/>
                  </a:lnTo>
                  <a:lnTo>
                    <a:pt x="76" y="367"/>
                  </a:lnTo>
                  <a:lnTo>
                    <a:pt x="72" y="356"/>
                  </a:lnTo>
                  <a:lnTo>
                    <a:pt x="65" y="342"/>
                  </a:lnTo>
                  <a:lnTo>
                    <a:pt x="61" y="331"/>
                  </a:lnTo>
                  <a:lnTo>
                    <a:pt x="57" y="320"/>
                  </a:lnTo>
                  <a:lnTo>
                    <a:pt x="53" y="308"/>
                  </a:lnTo>
                  <a:lnTo>
                    <a:pt x="49" y="295"/>
                  </a:lnTo>
                  <a:lnTo>
                    <a:pt x="48" y="283"/>
                  </a:lnTo>
                  <a:lnTo>
                    <a:pt x="48" y="272"/>
                  </a:lnTo>
                  <a:lnTo>
                    <a:pt x="48" y="261"/>
                  </a:lnTo>
                  <a:lnTo>
                    <a:pt x="48" y="251"/>
                  </a:lnTo>
                  <a:lnTo>
                    <a:pt x="48" y="240"/>
                  </a:lnTo>
                  <a:lnTo>
                    <a:pt x="48" y="230"/>
                  </a:lnTo>
                  <a:lnTo>
                    <a:pt x="51" y="221"/>
                  </a:lnTo>
                  <a:lnTo>
                    <a:pt x="53" y="211"/>
                  </a:lnTo>
                  <a:lnTo>
                    <a:pt x="55" y="202"/>
                  </a:lnTo>
                  <a:lnTo>
                    <a:pt x="59" y="192"/>
                  </a:lnTo>
                  <a:lnTo>
                    <a:pt x="63" y="183"/>
                  </a:lnTo>
                  <a:lnTo>
                    <a:pt x="65" y="171"/>
                  </a:lnTo>
                  <a:lnTo>
                    <a:pt x="68" y="164"/>
                  </a:lnTo>
                  <a:lnTo>
                    <a:pt x="72" y="154"/>
                  </a:lnTo>
                  <a:lnTo>
                    <a:pt x="78" y="147"/>
                  </a:lnTo>
                  <a:lnTo>
                    <a:pt x="82" y="137"/>
                  </a:lnTo>
                  <a:lnTo>
                    <a:pt x="87" y="130"/>
                  </a:lnTo>
                  <a:lnTo>
                    <a:pt x="91" y="122"/>
                  </a:lnTo>
                  <a:lnTo>
                    <a:pt x="99" y="114"/>
                  </a:lnTo>
                  <a:lnTo>
                    <a:pt x="105" y="107"/>
                  </a:lnTo>
                  <a:lnTo>
                    <a:pt x="112" y="99"/>
                  </a:lnTo>
                  <a:lnTo>
                    <a:pt x="120" y="93"/>
                  </a:lnTo>
                  <a:lnTo>
                    <a:pt x="127" y="88"/>
                  </a:lnTo>
                  <a:lnTo>
                    <a:pt x="135" y="80"/>
                  </a:lnTo>
                  <a:lnTo>
                    <a:pt x="143" y="74"/>
                  </a:lnTo>
                  <a:lnTo>
                    <a:pt x="150" y="69"/>
                  </a:lnTo>
                  <a:lnTo>
                    <a:pt x="162" y="63"/>
                  </a:lnTo>
                  <a:lnTo>
                    <a:pt x="171" y="57"/>
                  </a:lnTo>
                  <a:lnTo>
                    <a:pt x="181" y="53"/>
                  </a:lnTo>
                  <a:lnTo>
                    <a:pt x="194" y="50"/>
                  </a:lnTo>
                  <a:lnTo>
                    <a:pt x="207" y="48"/>
                  </a:lnTo>
                  <a:lnTo>
                    <a:pt x="211" y="44"/>
                  </a:lnTo>
                  <a:lnTo>
                    <a:pt x="217" y="44"/>
                  </a:lnTo>
                  <a:lnTo>
                    <a:pt x="224" y="40"/>
                  </a:lnTo>
                  <a:lnTo>
                    <a:pt x="232" y="40"/>
                  </a:lnTo>
                  <a:lnTo>
                    <a:pt x="238" y="40"/>
                  </a:lnTo>
                  <a:lnTo>
                    <a:pt x="243" y="38"/>
                  </a:lnTo>
                  <a:lnTo>
                    <a:pt x="251" y="38"/>
                  </a:lnTo>
                  <a:lnTo>
                    <a:pt x="260" y="38"/>
                  </a:lnTo>
                  <a:lnTo>
                    <a:pt x="266" y="36"/>
                  </a:lnTo>
                  <a:lnTo>
                    <a:pt x="274" y="36"/>
                  </a:lnTo>
                  <a:lnTo>
                    <a:pt x="281" y="36"/>
                  </a:lnTo>
                  <a:lnTo>
                    <a:pt x="291" y="36"/>
                  </a:lnTo>
                  <a:lnTo>
                    <a:pt x="299" y="36"/>
                  </a:lnTo>
                  <a:lnTo>
                    <a:pt x="308" y="36"/>
                  </a:lnTo>
                  <a:lnTo>
                    <a:pt x="316" y="38"/>
                  </a:lnTo>
                  <a:lnTo>
                    <a:pt x="325" y="38"/>
                  </a:lnTo>
                  <a:lnTo>
                    <a:pt x="33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71" name="Freeform 525"/>
            <p:cNvSpPr>
              <a:spLocks/>
            </p:cNvSpPr>
            <p:nvPr/>
          </p:nvSpPr>
          <p:spPr bwMode="auto">
            <a:xfrm>
              <a:off x="2697" y="3555"/>
              <a:ext cx="100" cy="92"/>
            </a:xfrm>
            <a:custGeom>
              <a:avLst/>
              <a:gdLst>
                <a:gd name="T0" fmla="*/ 1 w 202"/>
                <a:gd name="T1" fmla="*/ 0 h 182"/>
                <a:gd name="T2" fmla="*/ 1 w 202"/>
                <a:gd name="T3" fmla="*/ 1 h 182"/>
                <a:gd name="T4" fmla="*/ 1 w 202"/>
                <a:gd name="T5" fmla="*/ 1 h 182"/>
                <a:gd name="T6" fmla="*/ 0 w 202"/>
                <a:gd name="T7" fmla="*/ 1 h 182"/>
                <a:gd name="T8" fmla="*/ 0 w 202"/>
                <a:gd name="T9" fmla="*/ 1 h 182"/>
                <a:gd name="T10" fmla="*/ 0 w 202"/>
                <a:gd name="T11" fmla="*/ 2 h 182"/>
                <a:gd name="T12" fmla="*/ 0 w 202"/>
                <a:gd name="T13" fmla="*/ 2 h 182"/>
                <a:gd name="T14" fmla="*/ 0 w 202"/>
                <a:gd name="T15" fmla="*/ 2 h 182"/>
                <a:gd name="T16" fmla="*/ 0 w 202"/>
                <a:gd name="T17" fmla="*/ 2 h 182"/>
                <a:gd name="T18" fmla="*/ 0 w 202"/>
                <a:gd name="T19" fmla="*/ 3 h 182"/>
                <a:gd name="T20" fmla="*/ 0 w 202"/>
                <a:gd name="T21" fmla="*/ 3 h 182"/>
                <a:gd name="T22" fmla="*/ 0 w 202"/>
                <a:gd name="T23" fmla="*/ 3 h 182"/>
                <a:gd name="T24" fmla="*/ 0 w 202"/>
                <a:gd name="T25" fmla="*/ 3 h 182"/>
                <a:gd name="T26" fmla="*/ 0 w 202"/>
                <a:gd name="T27" fmla="*/ 3 h 182"/>
                <a:gd name="T28" fmla="*/ 1 w 202"/>
                <a:gd name="T29" fmla="*/ 3 h 182"/>
                <a:gd name="T30" fmla="*/ 1 w 202"/>
                <a:gd name="T31" fmla="*/ 3 h 182"/>
                <a:gd name="T32" fmla="*/ 1 w 202"/>
                <a:gd name="T33" fmla="*/ 3 h 182"/>
                <a:gd name="T34" fmla="*/ 1 w 202"/>
                <a:gd name="T35" fmla="*/ 3 h 182"/>
                <a:gd name="T36" fmla="*/ 2 w 202"/>
                <a:gd name="T37" fmla="*/ 3 h 182"/>
                <a:gd name="T38" fmla="*/ 2 w 202"/>
                <a:gd name="T39" fmla="*/ 3 h 182"/>
                <a:gd name="T40" fmla="*/ 2 w 202"/>
                <a:gd name="T41" fmla="*/ 3 h 182"/>
                <a:gd name="T42" fmla="*/ 2 w 202"/>
                <a:gd name="T43" fmla="*/ 2 h 182"/>
                <a:gd name="T44" fmla="*/ 3 w 202"/>
                <a:gd name="T45" fmla="*/ 2 h 182"/>
                <a:gd name="T46" fmla="*/ 3 w 202"/>
                <a:gd name="T47" fmla="*/ 2 h 182"/>
                <a:gd name="T48" fmla="*/ 3 w 202"/>
                <a:gd name="T49" fmla="*/ 2 h 182"/>
                <a:gd name="T50" fmla="*/ 3 w 202"/>
                <a:gd name="T51" fmla="*/ 1 h 182"/>
                <a:gd name="T52" fmla="*/ 3 w 202"/>
                <a:gd name="T53" fmla="*/ 1 h 182"/>
                <a:gd name="T54" fmla="*/ 2 w 202"/>
                <a:gd name="T55" fmla="*/ 1 h 182"/>
                <a:gd name="T56" fmla="*/ 2 w 202"/>
                <a:gd name="T57" fmla="*/ 1 h 182"/>
                <a:gd name="T58" fmla="*/ 2 w 202"/>
                <a:gd name="T59" fmla="*/ 1 h 182"/>
                <a:gd name="T60" fmla="*/ 2 w 202"/>
                <a:gd name="T61" fmla="*/ 2 h 182"/>
                <a:gd name="T62" fmla="*/ 2 w 202"/>
                <a:gd name="T63" fmla="*/ 2 h 182"/>
                <a:gd name="T64" fmla="*/ 2 w 202"/>
                <a:gd name="T65" fmla="*/ 2 h 182"/>
                <a:gd name="T66" fmla="*/ 2 w 202"/>
                <a:gd name="T67" fmla="*/ 2 h 182"/>
                <a:gd name="T68" fmla="*/ 2 w 202"/>
                <a:gd name="T69" fmla="*/ 3 h 182"/>
                <a:gd name="T70" fmla="*/ 1 w 202"/>
                <a:gd name="T71" fmla="*/ 3 h 182"/>
                <a:gd name="T72" fmla="*/ 1 w 202"/>
                <a:gd name="T73" fmla="*/ 3 h 182"/>
                <a:gd name="T74" fmla="*/ 1 w 202"/>
                <a:gd name="T75" fmla="*/ 3 h 182"/>
                <a:gd name="T76" fmla="*/ 1 w 202"/>
                <a:gd name="T77" fmla="*/ 3 h 182"/>
                <a:gd name="T78" fmla="*/ 1 w 202"/>
                <a:gd name="T79" fmla="*/ 3 h 182"/>
                <a:gd name="T80" fmla="*/ 0 w 202"/>
                <a:gd name="T81" fmla="*/ 3 h 182"/>
                <a:gd name="T82" fmla="*/ 0 w 202"/>
                <a:gd name="T83" fmla="*/ 2 h 182"/>
                <a:gd name="T84" fmla="*/ 0 w 202"/>
                <a:gd name="T85" fmla="*/ 2 h 182"/>
                <a:gd name="T86" fmla="*/ 0 w 202"/>
                <a:gd name="T87" fmla="*/ 2 h 182"/>
                <a:gd name="T88" fmla="*/ 0 w 202"/>
                <a:gd name="T89" fmla="*/ 2 h 182"/>
                <a:gd name="T90" fmla="*/ 0 w 202"/>
                <a:gd name="T91" fmla="*/ 1 h 182"/>
                <a:gd name="T92" fmla="*/ 1 w 202"/>
                <a:gd name="T93" fmla="*/ 1 h 182"/>
                <a:gd name="T94" fmla="*/ 1 w 202"/>
                <a:gd name="T95" fmla="*/ 1 h 182"/>
                <a:gd name="T96" fmla="*/ 1 w 202"/>
                <a:gd name="T97" fmla="*/ 1 h 182"/>
                <a:gd name="T98" fmla="*/ 1 w 202"/>
                <a:gd name="T99" fmla="*/ 0 h 1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182"/>
                <a:gd name="T152" fmla="*/ 202 w 202"/>
                <a:gd name="T153" fmla="*/ 182 h 1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182">
                  <a:moveTo>
                    <a:pt x="99" y="0"/>
                  </a:moveTo>
                  <a:lnTo>
                    <a:pt x="95" y="0"/>
                  </a:lnTo>
                  <a:lnTo>
                    <a:pt x="91" y="0"/>
                  </a:lnTo>
                  <a:lnTo>
                    <a:pt x="84" y="3"/>
                  </a:lnTo>
                  <a:lnTo>
                    <a:pt x="76" y="9"/>
                  </a:lnTo>
                  <a:lnTo>
                    <a:pt x="67" y="13"/>
                  </a:lnTo>
                  <a:lnTo>
                    <a:pt x="55" y="19"/>
                  </a:lnTo>
                  <a:lnTo>
                    <a:pt x="46" y="26"/>
                  </a:lnTo>
                  <a:lnTo>
                    <a:pt x="36" y="36"/>
                  </a:lnTo>
                  <a:lnTo>
                    <a:pt x="25" y="45"/>
                  </a:lnTo>
                  <a:lnTo>
                    <a:pt x="17" y="55"/>
                  </a:lnTo>
                  <a:lnTo>
                    <a:pt x="8" y="66"/>
                  </a:lnTo>
                  <a:lnTo>
                    <a:pt x="4" y="79"/>
                  </a:lnTo>
                  <a:lnTo>
                    <a:pt x="2" y="85"/>
                  </a:lnTo>
                  <a:lnTo>
                    <a:pt x="2" y="91"/>
                  </a:lnTo>
                  <a:lnTo>
                    <a:pt x="0" y="98"/>
                  </a:lnTo>
                  <a:lnTo>
                    <a:pt x="4" y="106"/>
                  </a:lnTo>
                  <a:lnTo>
                    <a:pt x="4" y="114"/>
                  </a:lnTo>
                  <a:lnTo>
                    <a:pt x="8" y="119"/>
                  </a:lnTo>
                  <a:lnTo>
                    <a:pt x="10" y="129"/>
                  </a:lnTo>
                  <a:lnTo>
                    <a:pt x="17" y="137"/>
                  </a:lnTo>
                  <a:lnTo>
                    <a:pt x="23" y="142"/>
                  </a:lnTo>
                  <a:lnTo>
                    <a:pt x="29" y="150"/>
                  </a:lnTo>
                  <a:lnTo>
                    <a:pt x="34" y="156"/>
                  </a:lnTo>
                  <a:lnTo>
                    <a:pt x="42" y="161"/>
                  </a:lnTo>
                  <a:lnTo>
                    <a:pt x="48" y="165"/>
                  </a:lnTo>
                  <a:lnTo>
                    <a:pt x="53" y="171"/>
                  </a:lnTo>
                  <a:lnTo>
                    <a:pt x="61" y="173"/>
                  </a:lnTo>
                  <a:lnTo>
                    <a:pt x="67" y="176"/>
                  </a:lnTo>
                  <a:lnTo>
                    <a:pt x="72" y="178"/>
                  </a:lnTo>
                  <a:lnTo>
                    <a:pt x="80" y="180"/>
                  </a:lnTo>
                  <a:lnTo>
                    <a:pt x="86" y="180"/>
                  </a:lnTo>
                  <a:lnTo>
                    <a:pt x="93" y="182"/>
                  </a:lnTo>
                  <a:lnTo>
                    <a:pt x="99" y="180"/>
                  </a:lnTo>
                  <a:lnTo>
                    <a:pt x="107" y="180"/>
                  </a:lnTo>
                  <a:lnTo>
                    <a:pt x="114" y="180"/>
                  </a:lnTo>
                  <a:lnTo>
                    <a:pt x="120" y="180"/>
                  </a:lnTo>
                  <a:lnTo>
                    <a:pt x="133" y="175"/>
                  </a:lnTo>
                  <a:lnTo>
                    <a:pt x="145" y="169"/>
                  </a:lnTo>
                  <a:lnTo>
                    <a:pt x="154" y="161"/>
                  </a:lnTo>
                  <a:lnTo>
                    <a:pt x="166" y="154"/>
                  </a:lnTo>
                  <a:lnTo>
                    <a:pt x="173" y="142"/>
                  </a:lnTo>
                  <a:lnTo>
                    <a:pt x="183" y="131"/>
                  </a:lnTo>
                  <a:lnTo>
                    <a:pt x="188" y="118"/>
                  </a:lnTo>
                  <a:lnTo>
                    <a:pt x="194" y="106"/>
                  </a:lnTo>
                  <a:lnTo>
                    <a:pt x="196" y="98"/>
                  </a:lnTo>
                  <a:lnTo>
                    <a:pt x="196" y="91"/>
                  </a:lnTo>
                  <a:lnTo>
                    <a:pt x="198" y="85"/>
                  </a:lnTo>
                  <a:lnTo>
                    <a:pt x="200" y="79"/>
                  </a:lnTo>
                  <a:lnTo>
                    <a:pt x="202" y="70"/>
                  </a:lnTo>
                  <a:lnTo>
                    <a:pt x="202" y="62"/>
                  </a:lnTo>
                  <a:lnTo>
                    <a:pt x="202" y="55"/>
                  </a:lnTo>
                  <a:lnTo>
                    <a:pt x="202" y="49"/>
                  </a:lnTo>
                  <a:lnTo>
                    <a:pt x="200" y="45"/>
                  </a:lnTo>
                  <a:lnTo>
                    <a:pt x="198" y="41"/>
                  </a:lnTo>
                  <a:lnTo>
                    <a:pt x="192" y="36"/>
                  </a:lnTo>
                  <a:lnTo>
                    <a:pt x="188" y="32"/>
                  </a:lnTo>
                  <a:lnTo>
                    <a:pt x="186" y="32"/>
                  </a:lnTo>
                  <a:lnTo>
                    <a:pt x="148" y="51"/>
                  </a:lnTo>
                  <a:lnTo>
                    <a:pt x="150" y="57"/>
                  </a:lnTo>
                  <a:lnTo>
                    <a:pt x="154" y="66"/>
                  </a:lnTo>
                  <a:lnTo>
                    <a:pt x="156" y="79"/>
                  </a:lnTo>
                  <a:lnTo>
                    <a:pt x="154" y="85"/>
                  </a:lnTo>
                  <a:lnTo>
                    <a:pt x="154" y="91"/>
                  </a:lnTo>
                  <a:lnTo>
                    <a:pt x="152" y="98"/>
                  </a:lnTo>
                  <a:lnTo>
                    <a:pt x="150" y="108"/>
                  </a:lnTo>
                  <a:lnTo>
                    <a:pt x="147" y="114"/>
                  </a:lnTo>
                  <a:lnTo>
                    <a:pt x="143" y="121"/>
                  </a:lnTo>
                  <a:lnTo>
                    <a:pt x="135" y="129"/>
                  </a:lnTo>
                  <a:lnTo>
                    <a:pt x="129" y="137"/>
                  </a:lnTo>
                  <a:lnTo>
                    <a:pt x="126" y="137"/>
                  </a:lnTo>
                  <a:lnTo>
                    <a:pt x="118" y="140"/>
                  </a:lnTo>
                  <a:lnTo>
                    <a:pt x="112" y="142"/>
                  </a:lnTo>
                  <a:lnTo>
                    <a:pt x="107" y="142"/>
                  </a:lnTo>
                  <a:lnTo>
                    <a:pt x="99" y="144"/>
                  </a:lnTo>
                  <a:lnTo>
                    <a:pt x="93" y="144"/>
                  </a:lnTo>
                  <a:lnTo>
                    <a:pt x="86" y="142"/>
                  </a:lnTo>
                  <a:lnTo>
                    <a:pt x="80" y="142"/>
                  </a:lnTo>
                  <a:lnTo>
                    <a:pt x="72" y="138"/>
                  </a:lnTo>
                  <a:lnTo>
                    <a:pt x="67" y="135"/>
                  </a:lnTo>
                  <a:lnTo>
                    <a:pt x="59" y="129"/>
                  </a:lnTo>
                  <a:lnTo>
                    <a:pt x="53" y="121"/>
                  </a:lnTo>
                  <a:lnTo>
                    <a:pt x="48" y="110"/>
                  </a:lnTo>
                  <a:lnTo>
                    <a:pt x="46" y="100"/>
                  </a:lnTo>
                  <a:lnTo>
                    <a:pt x="46" y="98"/>
                  </a:lnTo>
                  <a:lnTo>
                    <a:pt x="44" y="93"/>
                  </a:lnTo>
                  <a:lnTo>
                    <a:pt x="42" y="85"/>
                  </a:lnTo>
                  <a:lnTo>
                    <a:pt x="46" y="79"/>
                  </a:lnTo>
                  <a:lnTo>
                    <a:pt x="48" y="72"/>
                  </a:lnTo>
                  <a:lnTo>
                    <a:pt x="51" y="68"/>
                  </a:lnTo>
                  <a:lnTo>
                    <a:pt x="55" y="62"/>
                  </a:lnTo>
                  <a:lnTo>
                    <a:pt x="63" y="57"/>
                  </a:lnTo>
                  <a:lnTo>
                    <a:pt x="70" y="51"/>
                  </a:lnTo>
                  <a:lnTo>
                    <a:pt x="80" y="47"/>
                  </a:lnTo>
                  <a:lnTo>
                    <a:pt x="86" y="43"/>
                  </a:lnTo>
                  <a:lnTo>
                    <a:pt x="91" y="41"/>
                  </a:lnTo>
                  <a:lnTo>
                    <a:pt x="99" y="38"/>
                  </a:lnTo>
                  <a:lnTo>
                    <a:pt x="108" y="3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72" name="Freeform 526"/>
            <p:cNvSpPr>
              <a:spLocks/>
            </p:cNvSpPr>
            <p:nvPr/>
          </p:nvSpPr>
          <p:spPr bwMode="auto">
            <a:xfrm>
              <a:off x="2737" y="3560"/>
              <a:ext cx="53" cy="21"/>
            </a:xfrm>
            <a:custGeom>
              <a:avLst/>
              <a:gdLst>
                <a:gd name="T0" fmla="*/ 0 w 104"/>
                <a:gd name="T1" fmla="*/ 1 h 42"/>
                <a:gd name="T2" fmla="*/ 1 w 104"/>
                <a:gd name="T3" fmla="*/ 1 h 42"/>
                <a:gd name="T4" fmla="*/ 1 w 104"/>
                <a:gd name="T5" fmla="*/ 1 h 42"/>
                <a:gd name="T6" fmla="*/ 1 w 104"/>
                <a:gd name="T7" fmla="*/ 1 h 42"/>
                <a:gd name="T8" fmla="*/ 1 w 104"/>
                <a:gd name="T9" fmla="*/ 0 h 42"/>
                <a:gd name="T10" fmla="*/ 1 w 104"/>
                <a:gd name="T11" fmla="*/ 0 h 42"/>
                <a:gd name="T12" fmla="*/ 1 w 104"/>
                <a:gd name="T13" fmla="*/ 0 h 42"/>
                <a:gd name="T14" fmla="*/ 1 w 104"/>
                <a:gd name="T15" fmla="*/ 0 h 42"/>
                <a:gd name="T16" fmla="*/ 1 w 104"/>
                <a:gd name="T17" fmla="*/ 1 h 42"/>
                <a:gd name="T18" fmla="*/ 1 w 104"/>
                <a:gd name="T19" fmla="*/ 1 h 42"/>
                <a:gd name="T20" fmla="*/ 2 w 104"/>
                <a:gd name="T21" fmla="*/ 1 h 42"/>
                <a:gd name="T22" fmla="*/ 2 w 104"/>
                <a:gd name="T23" fmla="*/ 1 h 42"/>
                <a:gd name="T24" fmla="*/ 2 w 104"/>
                <a:gd name="T25" fmla="*/ 1 h 42"/>
                <a:gd name="T26" fmla="*/ 2 w 104"/>
                <a:gd name="T27" fmla="*/ 1 h 42"/>
                <a:gd name="T28" fmla="*/ 2 w 104"/>
                <a:gd name="T29" fmla="*/ 1 h 42"/>
                <a:gd name="T30" fmla="*/ 2 w 104"/>
                <a:gd name="T31" fmla="*/ 1 h 42"/>
                <a:gd name="T32" fmla="*/ 2 w 104"/>
                <a:gd name="T33" fmla="*/ 1 h 42"/>
                <a:gd name="T34" fmla="*/ 1 w 104"/>
                <a:gd name="T35" fmla="*/ 1 h 42"/>
                <a:gd name="T36" fmla="*/ 1 w 104"/>
                <a:gd name="T37" fmla="*/ 1 h 42"/>
                <a:gd name="T38" fmla="*/ 1 w 104"/>
                <a:gd name="T39" fmla="*/ 1 h 42"/>
                <a:gd name="T40" fmla="*/ 1 w 104"/>
                <a:gd name="T41" fmla="*/ 1 h 42"/>
                <a:gd name="T42" fmla="*/ 1 w 104"/>
                <a:gd name="T43" fmla="*/ 1 h 42"/>
                <a:gd name="T44" fmla="*/ 1 w 104"/>
                <a:gd name="T45" fmla="*/ 1 h 42"/>
                <a:gd name="T46" fmla="*/ 1 w 104"/>
                <a:gd name="T47" fmla="*/ 1 h 42"/>
                <a:gd name="T48" fmla="*/ 0 w 104"/>
                <a:gd name="T49" fmla="*/ 1 h 42"/>
                <a:gd name="T50" fmla="*/ 0 w 104"/>
                <a:gd name="T51" fmla="*/ 1 h 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4"/>
                <a:gd name="T79" fmla="*/ 0 h 42"/>
                <a:gd name="T80" fmla="*/ 104 w 104"/>
                <a:gd name="T81" fmla="*/ 42 h 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4" h="42">
                  <a:moveTo>
                    <a:pt x="0" y="8"/>
                  </a:moveTo>
                  <a:lnTo>
                    <a:pt x="4" y="4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5" y="2"/>
                  </a:lnTo>
                  <a:lnTo>
                    <a:pt x="63" y="4"/>
                  </a:lnTo>
                  <a:lnTo>
                    <a:pt x="72" y="8"/>
                  </a:lnTo>
                  <a:lnTo>
                    <a:pt x="80" y="10"/>
                  </a:lnTo>
                  <a:lnTo>
                    <a:pt x="87" y="17"/>
                  </a:lnTo>
                  <a:lnTo>
                    <a:pt x="97" y="23"/>
                  </a:lnTo>
                  <a:lnTo>
                    <a:pt x="104" y="32"/>
                  </a:lnTo>
                  <a:lnTo>
                    <a:pt x="66" y="42"/>
                  </a:lnTo>
                  <a:lnTo>
                    <a:pt x="66" y="38"/>
                  </a:lnTo>
                  <a:lnTo>
                    <a:pt x="61" y="34"/>
                  </a:lnTo>
                  <a:lnTo>
                    <a:pt x="55" y="32"/>
                  </a:lnTo>
                  <a:lnTo>
                    <a:pt x="47" y="29"/>
                  </a:lnTo>
                  <a:lnTo>
                    <a:pt x="42" y="29"/>
                  </a:lnTo>
                  <a:lnTo>
                    <a:pt x="38" y="29"/>
                  </a:lnTo>
                  <a:lnTo>
                    <a:pt x="32" y="29"/>
                  </a:lnTo>
                  <a:lnTo>
                    <a:pt x="26" y="2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73" name="Freeform 527"/>
            <p:cNvSpPr>
              <a:spLocks/>
            </p:cNvSpPr>
            <p:nvPr/>
          </p:nvSpPr>
          <p:spPr bwMode="auto">
            <a:xfrm>
              <a:off x="3126" y="3595"/>
              <a:ext cx="172" cy="149"/>
            </a:xfrm>
            <a:custGeom>
              <a:avLst/>
              <a:gdLst>
                <a:gd name="T0" fmla="*/ 5 w 345"/>
                <a:gd name="T1" fmla="*/ 1 h 299"/>
                <a:gd name="T2" fmla="*/ 0 w 345"/>
                <a:gd name="T3" fmla="*/ 3 h 299"/>
                <a:gd name="T4" fmla="*/ 0 w 345"/>
                <a:gd name="T5" fmla="*/ 3 h 299"/>
                <a:gd name="T6" fmla="*/ 0 w 345"/>
                <a:gd name="T7" fmla="*/ 3 h 299"/>
                <a:gd name="T8" fmla="*/ 0 w 345"/>
                <a:gd name="T9" fmla="*/ 3 h 299"/>
                <a:gd name="T10" fmla="*/ 0 w 345"/>
                <a:gd name="T11" fmla="*/ 2 h 299"/>
                <a:gd name="T12" fmla="*/ 0 w 345"/>
                <a:gd name="T13" fmla="*/ 2 h 299"/>
                <a:gd name="T14" fmla="*/ 1 w 345"/>
                <a:gd name="T15" fmla="*/ 2 h 299"/>
                <a:gd name="T16" fmla="*/ 1 w 345"/>
                <a:gd name="T17" fmla="*/ 2 h 299"/>
                <a:gd name="T18" fmla="*/ 1 w 345"/>
                <a:gd name="T19" fmla="*/ 2 h 299"/>
                <a:gd name="T20" fmla="*/ 1 w 345"/>
                <a:gd name="T21" fmla="*/ 1 h 299"/>
                <a:gd name="T22" fmla="*/ 2 w 345"/>
                <a:gd name="T23" fmla="*/ 1 h 299"/>
                <a:gd name="T24" fmla="*/ 2 w 345"/>
                <a:gd name="T25" fmla="*/ 1 h 299"/>
                <a:gd name="T26" fmla="*/ 2 w 345"/>
                <a:gd name="T27" fmla="*/ 1 h 299"/>
                <a:gd name="T28" fmla="*/ 3 w 345"/>
                <a:gd name="T29" fmla="*/ 1 h 299"/>
                <a:gd name="T30" fmla="*/ 3 w 345"/>
                <a:gd name="T31" fmla="*/ 0 h 299"/>
                <a:gd name="T32" fmla="*/ 3 w 345"/>
                <a:gd name="T33" fmla="*/ 0 h 299"/>
                <a:gd name="T34" fmla="*/ 4 w 345"/>
                <a:gd name="T35" fmla="*/ 0 h 299"/>
                <a:gd name="T36" fmla="*/ 4 w 345"/>
                <a:gd name="T37" fmla="*/ 0 h 299"/>
                <a:gd name="T38" fmla="*/ 3 w 345"/>
                <a:gd name="T39" fmla="*/ 1 h 299"/>
                <a:gd name="T40" fmla="*/ 3 w 345"/>
                <a:gd name="T41" fmla="*/ 1 h 299"/>
                <a:gd name="T42" fmla="*/ 3 w 345"/>
                <a:gd name="T43" fmla="*/ 1 h 299"/>
                <a:gd name="T44" fmla="*/ 3 w 345"/>
                <a:gd name="T45" fmla="*/ 1 h 299"/>
                <a:gd name="T46" fmla="*/ 2 w 345"/>
                <a:gd name="T47" fmla="*/ 1 h 299"/>
                <a:gd name="T48" fmla="*/ 2 w 345"/>
                <a:gd name="T49" fmla="*/ 2 h 299"/>
                <a:gd name="T50" fmla="*/ 2 w 345"/>
                <a:gd name="T51" fmla="*/ 2 h 299"/>
                <a:gd name="T52" fmla="*/ 1 w 345"/>
                <a:gd name="T53" fmla="*/ 2 h 299"/>
                <a:gd name="T54" fmla="*/ 1 w 345"/>
                <a:gd name="T55" fmla="*/ 2 h 299"/>
                <a:gd name="T56" fmla="*/ 1 w 345"/>
                <a:gd name="T57" fmla="*/ 3 h 299"/>
                <a:gd name="T58" fmla="*/ 0 w 345"/>
                <a:gd name="T59" fmla="*/ 3 h 299"/>
                <a:gd name="T60" fmla="*/ 4 w 345"/>
                <a:gd name="T61" fmla="*/ 1 h 299"/>
                <a:gd name="T62" fmla="*/ 3 w 345"/>
                <a:gd name="T63" fmla="*/ 0 h 2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5"/>
                <a:gd name="T97" fmla="*/ 0 h 299"/>
                <a:gd name="T98" fmla="*/ 345 w 345"/>
                <a:gd name="T99" fmla="*/ 299 h 2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5" h="299">
                  <a:moveTo>
                    <a:pt x="253" y="0"/>
                  </a:moveTo>
                  <a:lnTo>
                    <a:pt x="345" y="97"/>
                  </a:lnTo>
                  <a:lnTo>
                    <a:pt x="97" y="299"/>
                  </a:lnTo>
                  <a:lnTo>
                    <a:pt x="2" y="242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2" y="204"/>
                  </a:lnTo>
                  <a:lnTo>
                    <a:pt x="6" y="200"/>
                  </a:lnTo>
                  <a:lnTo>
                    <a:pt x="14" y="198"/>
                  </a:lnTo>
                  <a:lnTo>
                    <a:pt x="21" y="192"/>
                  </a:lnTo>
                  <a:lnTo>
                    <a:pt x="33" y="185"/>
                  </a:lnTo>
                  <a:lnTo>
                    <a:pt x="38" y="181"/>
                  </a:lnTo>
                  <a:lnTo>
                    <a:pt x="44" y="177"/>
                  </a:lnTo>
                  <a:lnTo>
                    <a:pt x="50" y="173"/>
                  </a:lnTo>
                  <a:lnTo>
                    <a:pt x="59" y="170"/>
                  </a:lnTo>
                  <a:lnTo>
                    <a:pt x="65" y="164"/>
                  </a:lnTo>
                  <a:lnTo>
                    <a:pt x="73" y="156"/>
                  </a:lnTo>
                  <a:lnTo>
                    <a:pt x="82" y="151"/>
                  </a:lnTo>
                  <a:lnTo>
                    <a:pt x="92" y="145"/>
                  </a:lnTo>
                  <a:lnTo>
                    <a:pt x="101" y="137"/>
                  </a:lnTo>
                  <a:lnTo>
                    <a:pt x="111" y="132"/>
                  </a:lnTo>
                  <a:lnTo>
                    <a:pt x="120" y="124"/>
                  </a:lnTo>
                  <a:lnTo>
                    <a:pt x="132" y="116"/>
                  </a:lnTo>
                  <a:lnTo>
                    <a:pt x="143" y="107"/>
                  </a:lnTo>
                  <a:lnTo>
                    <a:pt x="154" y="97"/>
                  </a:lnTo>
                  <a:lnTo>
                    <a:pt x="160" y="94"/>
                  </a:lnTo>
                  <a:lnTo>
                    <a:pt x="166" y="88"/>
                  </a:lnTo>
                  <a:lnTo>
                    <a:pt x="173" y="84"/>
                  </a:lnTo>
                  <a:lnTo>
                    <a:pt x="179" y="80"/>
                  </a:lnTo>
                  <a:lnTo>
                    <a:pt x="192" y="69"/>
                  </a:lnTo>
                  <a:lnTo>
                    <a:pt x="204" y="59"/>
                  </a:lnTo>
                  <a:lnTo>
                    <a:pt x="211" y="54"/>
                  </a:lnTo>
                  <a:lnTo>
                    <a:pt x="219" y="48"/>
                  </a:lnTo>
                  <a:lnTo>
                    <a:pt x="225" y="42"/>
                  </a:lnTo>
                  <a:lnTo>
                    <a:pt x="234" y="39"/>
                  </a:lnTo>
                  <a:lnTo>
                    <a:pt x="261" y="63"/>
                  </a:lnTo>
                  <a:lnTo>
                    <a:pt x="257" y="63"/>
                  </a:lnTo>
                  <a:lnTo>
                    <a:pt x="253" y="67"/>
                  </a:lnTo>
                  <a:lnTo>
                    <a:pt x="248" y="73"/>
                  </a:lnTo>
                  <a:lnTo>
                    <a:pt x="238" y="75"/>
                  </a:lnTo>
                  <a:lnTo>
                    <a:pt x="229" y="82"/>
                  </a:lnTo>
                  <a:lnTo>
                    <a:pt x="219" y="90"/>
                  </a:lnTo>
                  <a:lnTo>
                    <a:pt x="208" y="101"/>
                  </a:lnTo>
                  <a:lnTo>
                    <a:pt x="198" y="103"/>
                  </a:lnTo>
                  <a:lnTo>
                    <a:pt x="192" y="111"/>
                  </a:lnTo>
                  <a:lnTo>
                    <a:pt x="183" y="115"/>
                  </a:lnTo>
                  <a:lnTo>
                    <a:pt x="175" y="122"/>
                  </a:lnTo>
                  <a:lnTo>
                    <a:pt x="166" y="126"/>
                  </a:lnTo>
                  <a:lnTo>
                    <a:pt x="158" y="134"/>
                  </a:lnTo>
                  <a:lnTo>
                    <a:pt x="149" y="141"/>
                  </a:lnTo>
                  <a:lnTo>
                    <a:pt x="141" y="149"/>
                  </a:lnTo>
                  <a:lnTo>
                    <a:pt x="130" y="154"/>
                  </a:lnTo>
                  <a:lnTo>
                    <a:pt x="120" y="162"/>
                  </a:lnTo>
                  <a:lnTo>
                    <a:pt x="111" y="170"/>
                  </a:lnTo>
                  <a:lnTo>
                    <a:pt x="99" y="179"/>
                  </a:lnTo>
                  <a:lnTo>
                    <a:pt x="88" y="185"/>
                  </a:lnTo>
                  <a:lnTo>
                    <a:pt x="76" y="194"/>
                  </a:lnTo>
                  <a:lnTo>
                    <a:pt x="65" y="204"/>
                  </a:lnTo>
                  <a:lnTo>
                    <a:pt x="54" y="213"/>
                  </a:lnTo>
                  <a:lnTo>
                    <a:pt x="92" y="251"/>
                  </a:lnTo>
                  <a:lnTo>
                    <a:pt x="291" y="90"/>
                  </a:lnTo>
                  <a:lnTo>
                    <a:pt x="227" y="18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74" name="Freeform 528"/>
            <p:cNvSpPr>
              <a:spLocks/>
            </p:cNvSpPr>
            <p:nvPr/>
          </p:nvSpPr>
          <p:spPr bwMode="auto">
            <a:xfrm>
              <a:off x="3216" y="3005"/>
              <a:ext cx="437" cy="248"/>
            </a:xfrm>
            <a:custGeom>
              <a:avLst/>
              <a:gdLst>
                <a:gd name="T0" fmla="*/ 0 w 875"/>
                <a:gd name="T1" fmla="*/ 7 h 496"/>
                <a:gd name="T2" fmla="*/ 0 w 875"/>
                <a:gd name="T3" fmla="*/ 7 h 496"/>
                <a:gd name="T4" fmla="*/ 1 w 875"/>
                <a:gd name="T5" fmla="*/ 7 h 496"/>
                <a:gd name="T6" fmla="*/ 2 w 875"/>
                <a:gd name="T7" fmla="*/ 7 h 496"/>
                <a:gd name="T8" fmla="*/ 3 w 875"/>
                <a:gd name="T9" fmla="*/ 7 h 496"/>
                <a:gd name="T10" fmla="*/ 3 w 875"/>
                <a:gd name="T11" fmla="*/ 8 h 496"/>
                <a:gd name="T12" fmla="*/ 4 w 875"/>
                <a:gd name="T13" fmla="*/ 8 h 496"/>
                <a:gd name="T14" fmla="*/ 5 w 875"/>
                <a:gd name="T15" fmla="*/ 8 h 496"/>
                <a:gd name="T16" fmla="*/ 6 w 875"/>
                <a:gd name="T17" fmla="*/ 7 h 496"/>
                <a:gd name="T18" fmla="*/ 7 w 875"/>
                <a:gd name="T19" fmla="*/ 7 h 496"/>
                <a:gd name="T20" fmla="*/ 8 w 875"/>
                <a:gd name="T21" fmla="*/ 6 h 496"/>
                <a:gd name="T22" fmla="*/ 9 w 875"/>
                <a:gd name="T23" fmla="*/ 6 h 496"/>
                <a:gd name="T24" fmla="*/ 10 w 875"/>
                <a:gd name="T25" fmla="*/ 5 h 496"/>
                <a:gd name="T26" fmla="*/ 11 w 875"/>
                <a:gd name="T27" fmla="*/ 4 h 496"/>
                <a:gd name="T28" fmla="*/ 12 w 875"/>
                <a:gd name="T29" fmla="*/ 2 h 496"/>
                <a:gd name="T30" fmla="*/ 11 w 875"/>
                <a:gd name="T31" fmla="*/ 1 h 496"/>
                <a:gd name="T32" fmla="*/ 11 w 875"/>
                <a:gd name="T33" fmla="*/ 2 h 496"/>
                <a:gd name="T34" fmla="*/ 11 w 875"/>
                <a:gd name="T35" fmla="*/ 2 h 496"/>
                <a:gd name="T36" fmla="*/ 11 w 875"/>
                <a:gd name="T37" fmla="*/ 3 h 496"/>
                <a:gd name="T38" fmla="*/ 10 w 875"/>
                <a:gd name="T39" fmla="*/ 3 h 496"/>
                <a:gd name="T40" fmla="*/ 10 w 875"/>
                <a:gd name="T41" fmla="*/ 4 h 496"/>
                <a:gd name="T42" fmla="*/ 9 w 875"/>
                <a:gd name="T43" fmla="*/ 4 h 496"/>
                <a:gd name="T44" fmla="*/ 9 w 875"/>
                <a:gd name="T45" fmla="*/ 5 h 496"/>
                <a:gd name="T46" fmla="*/ 8 w 875"/>
                <a:gd name="T47" fmla="*/ 5 h 496"/>
                <a:gd name="T48" fmla="*/ 7 w 875"/>
                <a:gd name="T49" fmla="*/ 6 h 496"/>
                <a:gd name="T50" fmla="*/ 6 w 875"/>
                <a:gd name="T51" fmla="*/ 6 h 496"/>
                <a:gd name="T52" fmla="*/ 5 w 875"/>
                <a:gd name="T53" fmla="*/ 7 h 496"/>
                <a:gd name="T54" fmla="*/ 4 w 875"/>
                <a:gd name="T55" fmla="*/ 7 h 496"/>
                <a:gd name="T56" fmla="*/ 3 w 875"/>
                <a:gd name="T57" fmla="*/ 7 h 496"/>
                <a:gd name="T58" fmla="*/ 2 w 875"/>
                <a:gd name="T59" fmla="*/ 6 h 496"/>
                <a:gd name="T60" fmla="*/ 1 w 875"/>
                <a:gd name="T61" fmla="*/ 6 h 496"/>
                <a:gd name="T62" fmla="*/ 1 w 875"/>
                <a:gd name="T63" fmla="*/ 6 h 496"/>
                <a:gd name="T64" fmla="*/ 2 w 875"/>
                <a:gd name="T65" fmla="*/ 6 h 496"/>
                <a:gd name="T66" fmla="*/ 2 w 875"/>
                <a:gd name="T67" fmla="*/ 6 h 496"/>
                <a:gd name="T68" fmla="*/ 3 w 875"/>
                <a:gd name="T69" fmla="*/ 6 h 496"/>
                <a:gd name="T70" fmla="*/ 4 w 875"/>
                <a:gd name="T71" fmla="*/ 6 h 496"/>
                <a:gd name="T72" fmla="*/ 4 w 875"/>
                <a:gd name="T73" fmla="*/ 6 h 496"/>
                <a:gd name="T74" fmla="*/ 5 w 875"/>
                <a:gd name="T75" fmla="*/ 6 h 496"/>
                <a:gd name="T76" fmla="*/ 6 w 875"/>
                <a:gd name="T77" fmla="*/ 6 h 496"/>
                <a:gd name="T78" fmla="*/ 7 w 875"/>
                <a:gd name="T79" fmla="*/ 5 h 496"/>
                <a:gd name="T80" fmla="*/ 8 w 875"/>
                <a:gd name="T81" fmla="*/ 5 h 496"/>
                <a:gd name="T82" fmla="*/ 8 w 875"/>
                <a:gd name="T83" fmla="*/ 4 h 496"/>
                <a:gd name="T84" fmla="*/ 9 w 875"/>
                <a:gd name="T85" fmla="*/ 3 h 496"/>
                <a:gd name="T86" fmla="*/ 10 w 875"/>
                <a:gd name="T87" fmla="*/ 2 h 496"/>
                <a:gd name="T88" fmla="*/ 10 w 875"/>
                <a:gd name="T89" fmla="*/ 1 h 496"/>
                <a:gd name="T90" fmla="*/ 13 w 875"/>
                <a:gd name="T91" fmla="*/ 1 h 496"/>
                <a:gd name="T92" fmla="*/ 13 w 875"/>
                <a:gd name="T93" fmla="*/ 2 h 496"/>
                <a:gd name="T94" fmla="*/ 13 w 875"/>
                <a:gd name="T95" fmla="*/ 2 h 496"/>
                <a:gd name="T96" fmla="*/ 12 w 875"/>
                <a:gd name="T97" fmla="*/ 3 h 496"/>
                <a:gd name="T98" fmla="*/ 12 w 875"/>
                <a:gd name="T99" fmla="*/ 4 h 496"/>
                <a:gd name="T100" fmla="*/ 11 w 875"/>
                <a:gd name="T101" fmla="*/ 5 h 496"/>
                <a:gd name="T102" fmla="*/ 11 w 875"/>
                <a:gd name="T103" fmla="*/ 5 h 496"/>
                <a:gd name="T104" fmla="*/ 10 w 875"/>
                <a:gd name="T105" fmla="*/ 6 h 496"/>
                <a:gd name="T106" fmla="*/ 9 w 875"/>
                <a:gd name="T107" fmla="*/ 7 h 496"/>
                <a:gd name="T108" fmla="*/ 8 w 875"/>
                <a:gd name="T109" fmla="*/ 7 h 496"/>
                <a:gd name="T110" fmla="*/ 7 w 875"/>
                <a:gd name="T111" fmla="*/ 8 h 496"/>
                <a:gd name="T112" fmla="*/ 6 w 875"/>
                <a:gd name="T113" fmla="*/ 8 h 496"/>
                <a:gd name="T114" fmla="*/ 4 w 875"/>
                <a:gd name="T115" fmla="*/ 8 h 496"/>
                <a:gd name="T116" fmla="*/ 3 w 875"/>
                <a:gd name="T117" fmla="*/ 8 h 496"/>
                <a:gd name="T118" fmla="*/ 1 w 875"/>
                <a:gd name="T119" fmla="*/ 8 h 496"/>
                <a:gd name="T120" fmla="*/ 0 w 875"/>
                <a:gd name="T121" fmla="*/ 7 h 4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75"/>
                <a:gd name="T184" fmla="*/ 0 h 496"/>
                <a:gd name="T185" fmla="*/ 875 w 875"/>
                <a:gd name="T186" fmla="*/ 496 h 4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75" h="496">
                  <a:moveTo>
                    <a:pt x="15" y="393"/>
                  </a:moveTo>
                  <a:lnTo>
                    <a:pt x="17" y="393"/>
                  </a:lnTo>
                  <a:lnTo>
                    <a:pt x="23" y="397"/>
                  </a:lnTo>
                  <a:lnTo>
                    <a:pt x="31" y="401"/>
                  </a:lnTo>
                  <a:lnTo>
                    <a:pt x="44" y="407"/>
                  </a:lnTo>
                  <a:lnTo>
                    <a:pt x="50" y="407"/>
                  </a:lnTo>
                  <a:lnTo>
                    <a:pt x="55" y="411"/>
                  </a:lnTo>
                  <a:lnTo>
                    <a:pt x="63" y="412"/>
                  </a:lnTo>
                  <a:lnTo>
                    <a:pt x="72" y="416"/>
                  </a:lnTo>
                  <a:lnTo>
                    <a:pt x="80" y="418"/>
                  </a:lnTo>
                  <a:lnTo>
                    <a:pt x="89" y="422"/>
                  </a:lnTo>
                  <a:lnTo>
                    <a:pt x="101" y="426"/>
                  </a:lnTo>
                  <a:lnTo>
                    <a:pt x="110" y="430"/>
                  </a:lnTo>
                  <a:lnTo>
                    <a:pt x="120" y="431"/>
                  </a:lnTo>
                  <a:lnTo>
                    <a:pt x="131" y="433"/>
                  </a:lnTo>
                  <a:lnTo>
                    <a:pt x="143" y="435"/>
                  </a:lnTo>
                  <a:lnTo>
                    <a:pt x="154" y="439"/>
                  </a:lnTo>
                  <a:lnTo>
                    <a:pt x="166" y="441"/>
                  </a:lnTo>
                  <a:lnTo>
                    <a:pt x="179" y="443"/>
                  </a:lnTo>
                  <a:lnTo>
                    <a:pt x="192" y="445"/>
                  </a:lnTo>
                  <a:lnTo>
                    <a:pt x="205" y="449"/>
                  </a:lnTo>
                  <a:lnTo>
                    <a:pt x="219" y="451"/>
                  </a:lnTo>
                  <a:lnTo>
                    <a:pt x="234" y="451"/>
                  </a:lnTo>
                  <a:lnTo>
                    <a:pt x="247" y="452"/>
                  </a:lnTo>
                  <a:lnTo>
                    <a:pt x="262" y="454"/>
                  </a:lnTo>
                  <a:lnTo>
                    <a:pt x="278" y="454"/>
                  </a:lnTo>
                  <a:lnTo>
                    <a:pt x="293" y="454"/>
                  </a:lnTo>
                  <a:lnTo>
                    <a:pt x="308" y="454"/>
                  </a:lnTo>
                  <a:lnTo>
                    <a:pt x="325" y="454"/>
                  </a:lnTo>
                  <a:lnTo>
                    <a:pt x="339" y="452"/>
                  </a:lnTo>
                  <a:lnTo>
                    <a:pt x="356" y="451"/>
                  </a:lnTo>
                  <a:lnTo>
                    <a:pt x="371" y="449"/>
                  </a:lnTo>
                  <a:lnTo>
                    <a:pt x="388" y="449"/>
                  </a:lnTo>
                  <a:lnTo>
                    <a:pt x="403" y="445"/>
                  </a:lnTo>
                  <a:lnTo>
                    <a:pt x="420" y="441"/>
                  </a:lnTo>
                  <a:lnTo>
                    <a:pt x="435" y="435"/>
                  </a:lnTo>
                  <a:lnTo>
                    <a:pt x="453" y="431"/>
                  </a:lnTo>
                  <a:lnTo>
                    <a:pt x="468" y="426"/>
                  </a:lnTo>
                  <a:lnTo>
                    <a:pt x="485" y="420"/>
                  </a:lnTo>
                  <a:lnTo>
                    <a:pt x="500" y="412"/>
                  </a:lnTo>
                  <a:lnTo>
                    <a:pt x="519" y="407"/>
                  </a:lnTo>
                  <a:lnTo>
                    <a:pt x="534" y="397"/>
                  </a:lnTo>
                  <a:lnTo>
                    <a:pt x="551" y="390"/>
                  </a:lnTo>
                  <a:lnTo>
                    <a:pt x="567" y="380"/>
                  </a:lnTo>
                  <a:lnTo>
                    <a:pt x="586" y="371"/>
                  </a:lnTo>
                  <a:lnTo>
                    <a:pt x="601" y="359"/>
                  </a:lnTo>
                  <a:lnTo>
                    <a:pt x="616" y="348"/>
                  </a:lnTo>
                  <a:lnTo>
                    <a:pt x="631" y="333"/>
                  </a:lnTo>
                  <a:lnTo>
                    <a:pt x="648" y="319"/>
                  </a:lnTo>
                  <a:lnTo>
                    <a:pt x="664" y="304"/>
                  </a:lnTo>
                  <a:lnTo>
                    <a:pt x="679" y="289"/>
                  </a:lnTo>
                  <a:lnTo>
                    <a:pt x="694" y="272"/>
                  </a:lnTo>
                  <a:lnTo>
                    <a:pt x="709" y="257"/>
                  </a:lnTo>
                  <a:lnTo>
                    <a:pt x="723" y="238"/>
                  </a:lnTo>
                  <a:lnTo>
                    <a:pt x="736" y="217"/>
                  </a:lnTo>
                  <a:lnTo>
                    <a:pt x="751" y="196"/>
                  </a:lnTo>
                  <a:lnTo>
                    <a:pt x="764" y="175"/>
                  </a:lnTo>
                  <a:lnTo>
                    <a:pt x="778" y="152"/>
                  </a:lnTo>
                  <a:lnTo>
                    <a:pt x="793" y="127"/>
                  </a:lnTo>
                  <a:lnTo>
                    <a:pt x="804" y="103"/>
                  </a:lnTo>
                  <a:lnTo>
                    <a:pt x="818" y="78"/>
                  </a:lnTo>
                  <a:lnTo>
                    <a:pt x="745" y="46"/>
                  </a:lnTo>
                  <a:lnTo>
                    <a:pt x="743" y="49"/>
                  </a:lnTo>
                  <a:lnTo>
                    <a:pt x="740" y="55"/>
                  </a:lnTo>
                  <a:lnTo>
                    <a:pt x="738" y="65"/>
                  </a:lnTo>
                  <a:lnTo>
                    <a:pt x="736" y="68"/>
                  </a:lnTo>
                  <a:lnTo>
                    <a:pt x="732" y="74"/>
                  </a:lnTo>
                  <a:lnTo>
                    <a:pt x="730" y="80"/>
                  </a:lnTo>
                  <a:lnTo>
                    <a:pt x="726" y="87"/>
                  </a:lnTo>
                  <a:lnTo>
                    <a:pt x="724" y="93"/>
                  </a:lnTo>
                  <a:lnTo>
                    <a:pt x="721" y="101"/>
                  </a:lnTo>
                  <a:lnTo>
                    <a:pt x="717" y="108"/>
                  </a:lnTo>
                  <a:lnTo>
                    <a:pt x="715" y="118"/>
                  </a:lnTo>
                  <a:lnTo>
                    <a:pt x="707" y="124"/>
                  </a:lnTo>
                  <a:lnTo>
                    <a:pt x="704" y="133"/>
                  </a:lnTo>
                  <a:lnTo>
                    <a:pt x="698" y="141"/>
                  </a:lnTo>
                  <a:lnTo>
                    <a:pt x="694" y="150"/>
                  </a:lnTo>
                  <a:lnTo>
                    <a:pt x="688" y="158"/>
                  </a:lnTo>
                  <a:lnTo>
                    <a:pt x="683" y="167"/>
                  </a:lnTo>
                  <a:lnTo>
                    <a:pt x="677" y="177"/>
                  </a:lnTo>
                  <a:lnTo>
                    <a:pt x="669" y="188"/>
                  </a:lnTo>
                  <a:lnTo>
                    <a:pt x="662" y="196"/>
                  </a:lnTo>
                  <a:lnTo>
                    <a:pt x="654" y="205"/>
                  </a:lnTo>
                  <a:lnTo>
                    <a:pt x="648" y="215"/>
                  </a:lnTo>
                  <a:lnTo>
                    <a:pt x="641" y="226"/>
                  </a:lnTo>
                  <a:lnTo>
                    <a:pt x="631" y="236"/>
                  </a:lnTo>
                  <a:lnTo>
                    <a:pt x="624" y="245"/>
                  </a:lnTo>
                  <a:lnTo>
                    <a:pt x="614" y="255"/>
                  </a:lnTo>
                  <a:lnTo>
                    <a:pt x="607" y="266"/>
                  </a:lnTo>
                  <a:lnTo>
                    <a:pt x="595" y="274"/>
                  </a:lnTo>
                  <a:lnTo>
                    <a:pt x="586" y="283"/>
                  </a:lnTo>
                  <a:lnTo>
                    <a:pt x="574" y="291"/>
                  </a:lnTo>
                  <a:lnTo>
                    <a:pt x="565" y="300"/>
                  </a:lnTo>
                  <a:lnTo>
                    <a:pt x="551" y="308"/>
                  </a:lnTo>
                  <a:lnTo>
                    <a:pt x="540" y="316"/>
                  </a:lnTo>
                  <a:lnTo>
                    <a:pt x="529" y="325"/>
                  </a:lnTo>
                  <a:lnTo>
                    <a:pt x="517" y="333"/>
                  </a:lnTo>
                  <a:lnTo>
                    <a:pt x="504" y="338"/>
                  </a:lnTo>
                  <a:lnTo>
                    <a:pt x="491" y="346"/>
                  </a:lnTo>
                  <a:lnTo>
                    <a:pt x="475" y="354"/>
                  </a:lnTo>
                  <a:lnTo>
                    <a:pt x="464" y="359"/>
                  </a:lnTo>
                  <a:lnTo>
                    <a:pt x="447" y="365"/>
                  </a:lnTo>
                  <a:lnTo>
                    <a:pt x="434" y="369"/>
                  </a:lnTo>
                  <a:lnTo>
                    <a:pt x="418" y="374"/>
                  </a:lnTo>
                  <a:lnTo>
                    <a:pt x="403" y="380"/>
                  </a:lnTo>
                  <a:lnTo>
                    <a:pt x="386" y="382"/>
                  </a:lnTo>
                  <a:lnTo>
                    <a:pt x="369" y="386"/>
                  </a:lnTo>
                  <a:lnTo>
                    <a:pt x="350" y="388"/>
                  </a:lnTo>
                  <a:lnTo>
                    <a:pt x="335" y="392"/>
                  </a:lnTo>
                  <a:lnTo>
                    <a:pt x="316" y="392"/>
                  </a:lnTo>
                  <a:lnTo>
                    <a:pt x="297" y="392"/>
                  </a:lnTo>
                  <a:lnTo>
                    <a:pt x="278" y="392"/>
                  </a:lnTo>
                  <a:lnTo>
                    <a:pt x="259" y="392"/>
                  </a:lnTo>
                  <a:lnTo>
                    <a:pt x="238" y="390"/>
                  </a:lnTo>
                  <a:lnTo>
                    <a:pt x="217" y="388"/>
                  </a:lnTo>
                  <a:lnTo>
                    <a:pt x="196" y="386"/>
                  </a:lnTo>
                  <a:lnTo>
                    <a:pt x="175" y="382"/>
                  </a:lnTo>
                  <a:lnTo>
                    <a:pt x="154" y="376"/>
                  </a:lnTo>
                  <a:lnTo>
                    <a:pt x="131" y="373"/>
                  </a:lnTo>
                  <a:lnTo>
                    <a:pt x="107" y="365"/>
                  </a:lnTo>
                  <a:lnTo>
                    <a:pt x="84" y="359"/>
                  </a:lnTo>
                  <a:lnTo>
                    <a:pt x="97" y="325"/>
                  </a:lnTo>
                  <a:lnTo>
                    <a:pt x="101" y="327"/>
                  </a:lnTo>
                  <a:lnTo>
                    <a:pt x="107" y="329"/>
                  </a:lnTo>
                  <a:lnTo>
                    <a:pt x="116" y="331"/>
                  </a:lnTo>
                  <a:lnTo>
                    <a:pt x="118" y="331"/>
                  </a:lnTo>
                  <a:lnTo>
                    <a:pt x="126" y="335"/>
                  </a:lnTo>
                  <a:lnTo>
                    <a:pt x="131" y="335"/>
                  </a:lnTo>
                  <a:lnTo>
                    <a:pt x="139" y="338"/>
                  </a:lnTo>
                  <a:lnTo>
                    <a:pt x="145" y="338"/>
                  </a:lnTo>
                  <a:lnTo>
                    <a:pt x="152" y="340"/>
                  </a:lnTo>
                  <a:lnTo>
                    <a:pt x="160" y="342"/>
                  </a:lnTo>
                  <a:lnTo>
                    <a:pt x="169" y="344"/>
                  </a:lnTo>
                  <a:lnTo>
                    <a:pt x="177" y="344"/>
                  </a:lnTo>
                  <a:lnTo>
                    <a:pt x="186" y="348"/>
                  </a:lnTo>
                  <a:lnTo>
                    <a:pt x="194" y="348"/>
                  </a:lnTo>
                  <a:lnTo>
                    <a:pt x="205" y="350"/>
                  </a:lnTo>
                  <a:lnTo>
                    <a:pt x="215" y="350"/>
                  </a:lnTo>
                  <a:lnTo>
                    <a:pt x="224" y="350"/>
                  </a:lnTo>
                  <a:lnTo>
                    <a:pt x="236" y="352"/>
                  </a:lnTo>
                  <a:lnTo>
                    <a:pt x="247" y="354"/>
                  </a:lnTo>
                  <a:lnTo>
                    <a:pt x="259" y="354"/>
                  </a:lnTo>
                  <a:lnTo>
                    <a:pt x="270" y="354"/>
                  </a:lnTo>
                  <a:lnTo>
                    <a:pt x="281" y="354"/>
                  </a:lnTo>
                  <a:lnTo>
                    <a:pt x="295" y="354"/>
                  </a:lnTo>
                  <a:lnTo>
                    <a:pt x="306" y="352"/>
                  </a:lnTo>
                  <a:lnTo>
                    <a:pt x="319" y="352"/>
                  </a:lnTo>
                  <a:lnTo>
                    <a:pt x="331" y="350"/>
                  </a:lnTo>
                  <a:lnTo>
                    <a:pt x="344" y="350"/>
                  </a:lnTo>
                  <a:lnTo>
                    <a:pt x="358" y="346"/>
                  </a:lnTo>
                  <a:lnTo>
                    <a:pt x="369" y="344"/>
                  </a:lnTo>
                  <a:lnTo>
                    <a:pt x="382" y="340"/>
                  </a:lnTo>
                  <a:lnTo>
                    <a:pt x="396" y="338"/>
                  </a:lnTo>
                  <a:lnTo>
                    <a:pt x="407" y="333"/>
                  </a:lnTo>
                  <a:lnTo>
                    <a:pt x="420" y="329"/>
                  </a:lnTo>
                  <a:lnTo>
                    <a:pt x="434" y="325"/>
                  </a:lnTo>
                  <a:lnTo>
                    <a:pt x="447" y="319"/>
                  </a:lnTo>
                  <a:lnTo>
                    <a:pt x="460" y="314"/>
                  </a:lnTo>
                  <a:lnTo>
                    <a:pt x="473" y="308"/>
                  </a:lnTo>
                  <a:lnTo>
                    <a:pt x="485" y="300"/>
                  </a:lnTo>
                  <a:lnTo>
                    <a:pt x="498" y="295"/>
                  </a:lnTo>
                  <a:lnTo>
                    <a:pt x="510" y="285"/>
                  </a:lnTo>
                  <a:lnTo>
                    <a:pt x="523" y="278"/>
                  </a:lnTo>
                  <a:lnTo>
                    <a:pt x="536" y="268"/>
                  </a:lnTo>
                  <a:lnTo>
                    <a:pt x="550" y="259"/>
                  </a:lnTo>
                  <a:lnTo>
                    <a:pt x="561" y="247"/>
                  </a:lnTo>
                  <a:lnTo>
                    <a:pt x="572" y="238"/>
                  </a:lnTo>
                  <a:lnTo>
                    <a:pt x="586" y="224"/>
                  </a:lnTo>
                  <a:lnTo>
                    <a:pt x="597" y="213"/>
                  </a:lnTo>
                  <a:lnTo>
                    <a:pt x="607" y="200"/>
                  </a:lnTo>
                  <a:lnTo>
                    <a:pt x="620" y="186"/>
                  </a:lnTo>
                  <a:lnTo>
                    <a:pt x="629" y="171"/>
                  </a:lnTo>
                  <a:lnTo>
                    <a:pt x="643" y="156"/>
                  </a:lnTo>
                  <a:lnTo>
                    <a:pt x="652" y="139"/>
                  </a:lnTo>
                  <a:lnTo>
                    <a:pt x="662" y="122"/>
                  </a:lnTo>
                  <a:lnTo>
                    <a:pt x="671" y="103"/>
                  </a:lnTo>
                  <a:lnTo>
                    <a:pt x="681" y="86"/>
                  </a:lnTo>
                  <a:lnTo>
                    <a:pt x="688" y="65"/>
                  </a:lnTo>
                  <a:lnTo>
                    <a:pt x="698" y="44"/>
                  </a:lnTo>
                  <a:lnTo>
                    <a:pt x="707" y="21"/>
                  </a:lnTo>
                  <a:lnTo>
                    <a:pt x="717" y="0"/>
                  </a:lnTo>
                  <a:lnTo>
                    <a:pt x="875" y="57"/>
                  </a:lnTo>
                  <a:lnTo>
                    <a:pt x="873" y="59"/>
                  </a:lnTo>
                  <a:lnTo>
                    <a:pt x="871" y="63"/>
                  </a:lnTo>
                  <a:lnTo>
                    <a:pt x="867" y="70"/>
                  </a:lnTo>
                  <a:lnTo>
                    <a:pt x="861" y="84"/>
                  </a:lnTo>
                  <a:lnTo>
                    <a:pt x="857" y="89"/>
                  </a:lnTo>
                  <a:lnTo>
                    <a:pt x="856" y="95"/>
                  </a:lnTo>
                  <a:lnTo>
                    <a:pt x="852" y="105"/>
                  </a:lnTo>
                  <a:lnTo>
                    <a:pt x="848" y="114"/>
                  </a:lnTo>
                  <a:lnTo>
                    <a:pt x="842" y="122"/>
                  </a:lnTo>
                  <a:lnTo>
                    <a:pt x="837" y="131"/>
                  </a:lnTo>
                  <a:lnTo>
                    <a:pt x="833" y="143"/>
                  </a:lnTo>
                  <a:lnTo>
                    <a:pt x="827" y="152"/>
                  </a:lnTo>
                  <a:lnTo>
                    <a:pt x="819" y="163"/>
                  </a:lnTo>
                  <a:lnTo>
                    <a:pt x="814" y="175"/>
                  </a:lnTo>
                  <a:lnTo>
                    <a:pt x="808" y="184"/>
                  </a:lnTo>
                  <a:lnTo>
                    <a:pt x="800" y="198"/>
                  </a:lnTo>
                  <a:lnTo>
                    <a:pt x="793" y="209"/>
                  </a:lnTo>
                  <a:lnTo>
                    <a:pt x="783" y="220"/>
                  </a:lnTo>
                  <a:lnTo>
                    <a:pt x="776" y="234"/>
                  </a:lnTo>
                  <a:lnTo>
                    <a:pt x="766" y="247"/>
                  </a:lnTo>
                  <a:lnTo>
                    <a:pt x="757" y="259"/>
                  </a:lnTo>
                  <a:lnTo>
                    <a:pt x="747" y="272"/>
                  </a:lnTo>
                  <a:lnTo>
                    <a:pt x="736" y="283"/>
                  </a:lnTo>
                  <a:lnTo>
                    <a:pt x="726" y="297"/>
                  </a:lnTo>
                  <a:lnTo>
                    <a:pt x="715" y="308"/>
                  </a:lnTo>
                  <a:lnTo>
                    <a:pt x="704" y="321"/>
                  </a:lnTo>
                  <a:lnTo>
                    <a:pt x="692" y="333"/>
                  </a:lnTo>
                  <a:lnTo>
                    <a:pt x="679" y="346"/>
                  </a:lnTo>
                  <a:lnTo>
                    <a:pt x="665" y="357"/>
                  </a:lnTo>
                  <a:lnTo>
                    <a:pt x="652" y="369"/>
                  </a:lnTo>
                  <a:lnTo>
                    <a:pt x="637" y="378"/>
                  </a:lnTo>
                  <a:lnTo>
                    <a:pt x="624" y="392"/>
                  </a:lnTo>
                  <a:lnTo>
                    <a:pt x="607" y="401"/>
                  </a:lnTo>
                  <a:lnTo>
                    <a:pt x="591" y="411"/>
                  </a:lnTo>
                  <a:lnTo>
                    <a:pt x="576" y="420"/>
                  </a:lnTo>
                  <a:lnTo>
                    <a:pt x="561" y="431"/>
                  </a:lnTo>
                  <a:lnTo>
                    <a:pt x="542" y="439"/>
                  </a:lnTo>
                  <a:lnTo>
                    <a:pt x="525" y="449"/>
                  </a:lnTo>
                  <a:lnTo>
                    <a:pt x="506" y="454"/>
                  </a:lnTo>
                  <a:lnTo>
                    <a:pt x="489" y="464"/>
                  </a:lnTo>
                  <a:lnTo>
                    <a:pt x="468" y="470"/>
                  </a:lnTo>
                  <a:lnTo>
                    <a:pt x="449" y="475"/>
                  </a:lnTo>
                  <a:lnTo>
                    <a:pt x="430" y="481"/>
                  </a:lnTo>
                  <a:lnTo>
                    <a:pt x="409" y="487"/>
                  </a:lnTo>
                  <a:lnTo>
                    <a:pt x="386" y="489"/>
                  </a:lnTo>
                  <a:lnTo>
                    <a:pt x="365" y="492"/>
                  </a:lnTo>
                  <a:lnTo>
                    <a:pt x="340" y="494"/>
                  </a:lnTo>
                  <a:lnTo>
                    <a:pt x="319" y="496"/>
                  </a:lnTo>
                  <a:lnTo>
                    <a:pt x="295" y="496"/>
                  </a:lnTo>
                  <a:lnTo>
                    <a:pt x="272" y="496"/>
                  </a:lnTo>
                  <a:lnTo>
                    <a:pt x="247" y="494"/>
                  </a:lnTo>
                  <a:lnTo>
                    <a:pt x="223" y="492"/>
                  </a:lnTo>
                  <a:lnTo>
                    <a:pt x="194" y="489"/>
                  </a:lnTo>
                  <a:lnTo>
                    <a:pt x="169" y="483"/>
                  </a:lnTo>
                  <a:lnTo>
                    <a:pt x="141" y="475"/>
                  </a:lnTo>
                  <a:lnTo>
                    <a:pt x="116" y="470"/>
                  </a:lnTo>
                  <a:lnTo>
                    <a:pt x="86" y="462"/>
                  </a:lnTo>
                  <a:lnTo>
                    <a:pt x="57" y="452"/>
                  </a:lnTo>
                  <a:lnTo>
                    <a:pt x="29" y="441"/>
                  </a:lnTo>
                  <a:lnTo>
                    <a:pt x="0" y="431"/>
                  </a:lnTo>
                  <a:lnTo>
                    <a:pt x="15" y="3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75" name="Freeform 529"/>
            <p:cNvSpPr>
              <a:spLocks/>
            </p:cNvSpPr>
            <p:nvPr/>
          </p:nvSpPr>
          <p:spPr bwMode="auto">
            <a:xfrm>
              <a:off x="3347" y="3194"/>
              <a:ext cx="22" cy="51"/>
            </a:xfrm>
            <a:custGeom>
              <a:avLst/>
              <a:gdLst>
                <a:gd name="T0" fmla="*/ 0 w 44"/>
                <a:gd name="T1" fmla="*/ 2 h 101"/>
                <a:gd name="T2" fmla="*/ 1 w 44"/>
                <a:gd name="T3" fmla="*/ 0 h 101"/>
                <a:gd name="T4" fmla="*/ 1 w 44"/>
                <a:gd name="T5" fmla="*/ 0 h 101"/>
                <a:gd name="T6" fmla="*/ 1 w 44"/>
                <a:gd name="T7" fmla="*/ 2 h 101"/>
                <a:gd name="T8" fmla="*/ 0 w 44"/>
                <a:gd name="T9" fmla="*/ 2 h 101"/>
                <a:gd name="T10" fmla="*/ 0 w 44"/>
                <a:gd name="T11" fmla="*/ 2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01"/>
                <a:gd name="T20" fmla="*/ 44 w 44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01">
                  <a:moveTo>
                    <a:pt x="0" y="101"/>
                  </a:moveTo>
                  <a:lnTo>
                    <a:pt x="4" y="0"/>
                  </a:lnTo>
                  <a:lnTo>
                    <a:pt x="44" y="0"/>
                  </a:lnTo>
                  <a:lnTo>
                    <a:pt x="37" y="9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76" name="Freeform 530"/>
            <p:cNvSpPr>
              <a:spLocks/>
            </p:cNvSpPr>
            <p:nvPr/>
          </p:nvSpPr>
          <p:spPr bwMode="auto">
            <a:xfrm>
              <a:off x="3517" y="3110"/>
              <a:ext cx="66" cy="40"/>
            </a:xfrm>
            <a:custGeom>
              <a:avLst/>
              <a:gdLst>
                <a:gd name="T0" fmla="*/ 0 w 133"/>
                <a:gd name="T1" fmla="*/ 1 h 80"/>
                <a:gd name="T2" fmla="*/ 1 w 133"/>
                <a:gd name="T3" fmla="*/ 1 h 80"/>
                <a:gd name="T4" fmla="*/ 2 w 133"/>
                <a:gd name="T5" fmla="*/ 1 h 80"/>
                <a:gd name="T6" fmla="*/ 0 w 133"/>
                <a:gd name="T7" fmla="*/ 0 h 80"/>
                <a:gd name="T8" fmla="*/ 0 w 133"/>
                <a:gd name="T9" fmla="*/ 1 h 80"/>
                <a:gd name="T10" fmla="*/ 0 w 133"/>
                <a:gd name="T11" fmla="*/ 1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80"/>
                <a:gd name="T20" fmla="*/ 133 w 133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80">
                  <a:moveTo>
                    <a:pt x="0" y="36"/>
                  </a:moveTo>
                  <a:lnTo>
                    <a:pt x="114" y="80"/>
                  </a:lnTo>
                  <a:lnTo>
                    <a:pt x="133" y="46"/>
                  </a:lnTo>
                  <a:lnTo>
                    <a:pt x="3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77" name="Freeform 531"/>
            <p:cNvSpPr>
              <a:spLocks/>
            </p:cNvSpPr>
            <p:nvPr/>
          </p:nvSpPr>
          <p:spPr bwMode="auto">
            <a:xfrm>
              <a:off x="3513" y="3223"/>
              <a:ext cx="107" cy="62"/>
            </a:xfrm>
            <a:custGeom>
              <a:avLst/>
              <a:gdLst>
                <a:gd name="T0" fmla="*/ 0 w 213"/>
                <a:gd name="T1" fmla="*/ 1 h 126"/>
                <a:gd name="T2" fmla="*/ 0 w 213"/>
                <a:gd name="T3" fmla="*/ 1 h 126"/>
                <a:gd name="T4" fmla="*/ 1 w 213"/>
                <a:gd name="T5" fmla="*/ 1 h 126"/>
                <a:gd name="T6" fmla="*/ 1 w 213"/>
                <a:gd name="T7" fmla="*/ 1 h 126"/>
                <a:gd name="T8" fmla="*/ 1 w 213"/>
                <a:gd name="T9" fmla="*/ 1 h 126"/>
                <a:gd name="T10" fmla="*/ 1 w 213"/>
                <a:gd name="T11" fmla="*/ 1 h 126"/>
                <a:gd name="T12" fmla="*/ 1 w 213"/>
                <a:gd name="T13" fmla="*/ 1 h 126"/>
                <a:gd name="T14" fmla="*/ 1 w 213"/>
                <a:gd name="T15" fmla="*/ 1 h 126"/>
                <a:gd name="T16" fmla="*/ 1 w 213"/>
                <a:gd name="T17" fmla="*/ 1 h 126"/>
                <a:gd name="T18" fmla="*/ 1 w 213"/>
                <a:gd name="T19" fmla="*/ 1 h 126"/>
                <a:gd name="T20" fmla="*/ 1 w 213"/>
                <a:gd name="T21" fmla="*/ 0 h 126"/>
                <a:gd name="T22" fmla="*/ 1 w 213"/>
                <a:gd name="T23" fmla="*/ 0 h 126"/>
                <a:gd name="T24" fmla="*/ 2 w 213"/>
                <a:gd name="T25" fmla="*/ 0 h 126"/>
                <a:gd name="T26" fmla="*/ 2 w 213"/>
                <a:gd name="T27" fmla="*/ 0 h 126"/>
                <a:gd name="T28" fmla="*/ 2 w 213"/>
                <a:gd name="T29" fmla="*/ 0 h 126"/>
                <a:gd name="T30" fmla="*/ 2 w 213"/>
                <a:gd name="T31" fmla="*/ 0 h 126"/>
                <a:gd name="T32" fmla="*/ 2 w 213"/>
                <a:gd name="T33" fmla="*/ 0 h 126"/>
                <a:gd name="T34" fmla="*/ 2 w 213"/>
                <a:gd name="T35" fmla="*/ 0 h 126"/>
                <a:gd name="T36" fmla="*/ 2 w 213"/>
                <a:gd name="T37" fmla="*/ 0 h 126"/>
                <a:gd name="T38" fmla="*/ 3 w 213"/>
                <a:gd name="T39" fmla="*/ 0 h 126"/>
                <a:gd name="T40" fmla="*/ 3 w 213"/>
                <a:gd name="T41" fmla="*/ 0 h 126"/>
                <a:gd name="T42" fmla="*/ 3 w 213"/>
                <a:gd name="T43" fmla="*/ 0 h 126"/>
                <a:gd name="T44" fmla="*/ 3 w 213"/>
                <a:gd name="T45" fmla="*/ 0 h 126"/>
                <a:gd name="T46" fmla="*/ 3 w 213"/>
                <a:gd name="T47" fmla="*/ 0 h 126"/>
                <a:gd name="T48" fmla="*/ 3 w 213"/>
                <a:gd name="T49" fmla="*/ 0 h 126"/>
                <a:gd name="T50" fmla="*/ 3 w 213"/>
                <a:gd name="T51" fmla="*/ 0 h 126"/>
                <a:gd name="T52" fmla="*/ 4 w 213"/>
                <a:gd name="T53" fmla="*/ 0 h 126"/>
                <a:gd name="T54" fmla="*/ 4 w 213"/>
                <a:gd name="T55" fmla="*/ 0 h 126"/>
                <a:gd name="T56" fmla="*/ 4 w 213"/>
                <a:gd name="T57" fmla="*/ 0 h 126"/>
                <a:gd name="T58" fmla="*/ 4 w 213"/>
                <a:gd name="T59" fmla="*/ 0 h 126"/>
                <a:gd name="T60" fmla="*/ 4 w 213"/>
                <a:gd name="T61" fmla="*/ 0 h 126"/>
                <a:gd name="T62" fmla="*/ 4 w 213"/>
                <a:gd name="T63" fmla="*/ 0 h 126"/>
                <a:gd name="T64" fmla="*/ 3 w 213"/>
                <a:gd name="T65" fmla="*/ 0 h 126"/>
                <a:gd name="T66" fmla="*/ 3 w 213"/>
                <a:gd name="T67" fmla="*/ 0 h 126"/>
                <a:gd name="T68" fmla="*/ 3 w 213"/>
                <a:gd name="T69" fmla="*/ 0 h 126"/>
                <a:gd name="T70" fmla="*/ 3 w 213"/>
                <a:gd name="T71" fmla="*/ 0 h 126"/>
                <a:gd name="T72" fmla="*/ 3 w 213"/>
                <a:gd name="T73" fmla="*/ 0 h 126"/>
                <a:gd name="T74" fmla="*/ 3 w 213"/>
                <a:gd name="T75" fmla="*/ 0 h 126"/>
                <a:gd name="T76" fmla="*/ 3 w 213"/>
                <a:gd name="T77" fmla="*/ 0 h 126"/>
                <a:gd name="T78" fmla="*/ 3 w 213"/>
                <a:gd name="T79" fmla="*/ 1 h 126"/>
                <a:gd name="T80" fmla="*/ 2 w 213"/>
                <a:gd name="T81" fmla="*/ 1 h 126"/>
                <a:gd name="T82" fmla="*/ 2 w 213"/>
                <a:gd name="T83" fmla="*/ 1 h 126"/>
                <a:gd name="T84" fmla="*/ 2 w 213"/>
                <a:gd name="T85" fmla="*/ 1 h 126"/>
                <a:gd name="T86" fmla="*/ 2 w 213"/>
                <a:gd name="T87" fmla="*/ 1 h 126"/>
                <a:gd name="T88" fmla="*/ 2 w 213"/>
                <a:gd name="T89" fmla="*/ 1 h 126"/>
                <a:gd name="T90" fmla="*/ 2 w 213"/>
                <a:gd name="T91" fmla="*/ 1 h 126"/>
                <a:gd name="T92" fmla="*/ 2 w 213"/>
                <a:gd name="T93" fmla="*/ 1 h 126"/>
                <a:gd name="T94" fmla="*/ 2 w 213"/>
                <a:gd name="T95" fmla="*/ 1 h 126"/>
                <a:gd name="T96" fmla="*/ 1 w 213"/>
                <a:gd name="T97" fmla="*/ 1 h 126"/>
                <a:gd name="T98" fmla="*/ 1 w 213"/>
                <a:gd name="T99" fmla="*/ 1 h 126"/>
                <a:gd name="T100" fmla="*/ 1 w 213"/>
                <a:gd name="T101" fmla="*/ 1 h 126"/>
                <a:gd name="T102" fmla="*/ 1 w 213"/>
                <a:gd name="T103" fmla="*/ 1 h 126"/>
                <a:gd name="T104" fmla="*/ 1 w 213"/>
                <a:gd name="T105" fmla="*/ 1 h 126"/>
                <a:gd name="T106" fmla="*/ 1 w 213"/>
                <a:gd name="T107" fmla="*/ 1 h 126"/>
                <a:gd name="T108" fmla="*/ 0 w 213"/>
                <a:gd name="T109" fmla="*/ 1 h 126"/>
                <a:gd name="T110" fmla="*/ 0 w 213"/>
                <a:gd name="T111" fmla="*/ 1 h 1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3"/>
                <a:gd name="T169" fmla="*/ 0 h 126"/>
                <a:gd name="T170" fmla="*/ 213 w 213"/>
                <a:gd name="T171" fmla="*/ 126 h 1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3" h="126">
                  <a:moveTo>
                    <a:pt x="0" y="90"/>
                  </a:moveTo>
                  <a:lnTo>
                    <a:pt x="0" y="88"/>
                  </a:lnTo>
                  <a:lnTo>
                    <a:pt x="4" y="88"/>
                  </a:lnTo>
                  <a:lnTo>
                    <a:pt x="8" y="84"/>
                  </a:lnTo>
                  <a:lnTo>
                    <a:pt x="15" y="82"/>
                  </a:lnTo>
                  <a:lnTo>
                    <a:pt x="21" y="76"/>
                  </a:lnTo>
                  <a:lnTo>
                    <a:pt x="32" y="73"/>
                  </a:lnTo>
                  <a:lnTo>
                    <a:pt x="38" y="69"/>
                  </a:lnTo>
                  <a:lnTo>
                    <a:pt x="44" y="67"/>
                  </a:lnTo>
                  <a:lnTo>
                    <a:pt x="50" y="65"/>
                  </a:lnTo>
                  <a:lnTo>
                    <a:pt x="57" y="63"/>
                  </a:lnTo>
                  <a:lnTo>
                    <a:pt x="63" y="59"/>
                  </a:lnTo>
                  <a:lnTo>
                    <a:pt x="70" y="55"/>
                  </a:lnTo>
                  <a:lnTo>
                    <a:pt x="78" y="52"/>
                  </a:lnTo>
                  <a:lnTo>
                    <a:pt x="86" y="48"/>
                  </a:lnTo>
                  <a:lnTo>
                    <a:pt x="93" y="44"/>
                  </a:lnTo>
                  <a:lnTo>
                    <a:pt x="103" y="40"/>
                  </a:lnTo>
                  <a:lnTo>
                    <a:pt x="110" y="38"/>
                  </a:lnTo>
                  <a:lnTo>
                    <a:pt x="120" y="35"/>
                  </a:lnTo>
                  <a:lnTo>
                    <a:pt x="129" y="29"/>
                  </a:lnTo>
                  <a:lnTo>
                    <a:pt x="137" y="25"/>
                  </a:lnTo>
                  <a:lnTo>
                    <a:pt x="147" y="21"/>
                  </a:lnTo>
                  <a:lnTo>
                    <a:pt x="156" y="17"/>
                  </a:lnTo>
                  <a:lnTo>
                    <a:pt x="166" y="14"/>
                  </a:lnTo>
                  <a:lnTo>
                    <a:pt x="175" y="10"/>
                  </a:lnTo>
                  <a:lnTo>
                    <a:pt x="186" y="4"/>
                  </a:lnTo>
                  <a:lnTo>
                    <a:pt x="198" y="0"/>
                  </a:lnTo>
                  <a:lnTo>
                    <a:pt x="213" y="38"/>
                  </a:lnTo>
                  <a:lnTo>
                    <a:pt x="211" y="38"/>
                  </a:lnTo>
                  <a:lnTo>
                    <a:pt x="207" y="38"/>
                  </a:lnTo>
                  <a:lnTo>
                    <a:pt x="200" y="40"/>
                  </a:lnTo>
                  <a:lnTo>
                    <a:pt x="194" y="44"/>
                  </a:lnTo>
                  <a:lnTo>
                    <a:pt x="183" y="46"/>
                  </a:lnTo>
                  <a:lnTo>
                    <a:pt x="171" y="52"/>
                  </a:lnTo>
                  <a:lnTo>
                    <a:pt x="164" y="52"/>
                  </a:lnTo>
                  <a:lnTo>
                    <a:pt x="158" y="54"/>
                  </a:lnTo>
                  <a:lnTo>
                    <a:pt x="150" y="57"/>
                  </a:lnTo>
                  <a:lnTo>
                    <a:pt x="145" y="61"/>
                  </a:lnTo>
                  <a:lnTo>
                    <a:pt x="137" y="63"/>
                  </a:lnTo>
                  <a:lnTo>
                    <a:pt x="129" y="67"/>
                  </a:lnTo>
                  <a:lnTo>
                    <a:pt x="122" y="69"/>
                  </a:lnTo>
                  <a:lnTo>
                    <a:pt x="114" y="73"/>
                  </a:lnTo>
                  <a:lnTo>
                    <a:pt x="105" y="76"/>
                  </a:lnTo>
                  <a:lnTo>
                    <a:pt x="97" y="80"/>
                  </a:lnTo>
                  <a:lnTo>
                    <a:pt x="88" y="84"/>
                  </a:lnTo>
                  <a:lnTo>
                    <a:pt x="82" y="88"/>
                  </a:lnTo>
                  <a:lnTo>
                    <a:pt x="72" y="92"/>
                  </a:lnTo>
                  <a:lnTo>
                    <a:pt x="65" y="95"/>
                  </a:lnTo>
                  <a:lnTo>
                    <a:pt x="55" y="101"/>
                  </a:lnTo>
                  <a:lnTo>
                    <a:pt x="48" y="105"/>
                  </a:lnTo>
                  <a:lnTo>
                    <a:pt x="40" y="111"/>
                  </a:lnTo>
                  <a:lnTo>
                    <a:pt x="31" y="114"/>
                  </a:lnTo>
                  <a:lnTo>
                    <a:pt x="25" y="120"/>
                  </a:lnTo>
                  <a:lnTo>
                    <a:pt x="17" y="12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78" name="Freeform 532"/>
            <p:cNvSpPr>
              <a:spLocks/>
            </p:cNvSpPr>
            <p:nvPr/>
          </p:nvSpPr>
          <p:spPr bwMode="auto">
            <a:xfrm>
              <a:off x="3535" y="3283"/>
              <a:ext cx="116" cy="64"/>
            </a:xfrm>
            <a:custGeom>
              <a:avLst/>
              <a:gdLst>
                <a:gd name="T0" fmla="*/ 0 w 232"/>
                <a:gd name="T1" fmla="*/ 2 h 127"/>
                <a:gd name="T2" fmla="*/ 0 w 232"/>
                <a:gd name="T3" fmla="*/ 2 h 127"/>
                <a:gd name="T4" fmla="*/ 1 w 232"/>
                <a:gd name="T5" fmla="*/ 2 h 127"/>
                <a:gd name="T6" fmla="*/ 1 w 232"/>
                <a:gd name="T7" fmla="*/ 2 h 127"/>
                <a:gd name="T8" fmla="*/ 1 w 232"/>
                <a:gd name="T9" fmla="*/ 2 h 127"/>
                <a:gd name="T10" fmla="*/ 1 w 232"/>
                <a:gd name="T11" fmla="*/ 2 h 127"/>
                <a:gd name="T12" fmla="*/ 1 w 232"/>
                <a:gd name="T13" fmla="*/ 2 h 127"/>
                <a:gd name="T14" fmla="*/ 1 w 232"/>
                <a:gd name="T15" fmla="*/ 2 h 127"/>
                <a:gd name="T16" fmla="*/ 1 w 232"/>
                <a:gd name="T17" fmla="*/ 1 h 127"/>
                <a:gd name="T18" fmla="*/ 1 w 232"/>
                <a:gd name="T19" fmla="*/ 1 h 127"/>
                <a:gd name="T20" fmla="*/ 1 w 232"/>
                <a:gd name="T21" fmla="*/ 1 h 127"/>
                <a:gd name="T22" fmla="*/ 2 w 232"/>
                <a:gd name="T23" fmla="*/ 1 h 127"/>
                <a:gd name="T24" fmla="*/ 2 w 232"/>
                <a:gd name="T25" fmla="*/ 1 h 127"/>
                <a:gd name="T26" fmla="*/ 2 w 232"/>
                <a:gd name="T27" fmla="*/ 1 h 127"/>
                <a:gd name="T28" fmla="*/ 2 w 232"/>
                <a:gd name="T29" fmla="*/ 1 h 127"/>
                <a:gd name="T30" fmla="*/ 2 w 232"/>
                <a:gd name="T31" fmla="*/ 1 h 127"/>
                <a:gd name="T32" fmla="*/ 2 w 232"/>
                <a:gd name="T33" fmla="*/ 1 h 127"/>
                <a:gd name="T34" fmla="*/ 2 w 232"/>
                <a:gd name="T35" fmla="*/ 1 h 127"/>
                <a:gd name="T36" fmla="*/ 2 w 232"/>
                <a:gd name="T37" fmla="*/ 1 h 127"/>
                <a:gd name="T38" fmla="*/ 3 w 232"/>
                <a:gd name="T39" fmla="*/ 1 h 127"/>
                <a:gd name="T40" fmla="*/ 3 w 232"/>
                <a:gd name="T41" fmla="*/ 1 h 127"/>
                <a:gd name="T42" fmla="*/ 3 w 232"/>
                <a:gd name="T43" fmla="*/ 1 h 127"/>
                <a:gd name="T44" fmla="*/ 3 w 232"/>
                <a:gd name="T45" fmla="*/ 1 h 127"/>
                <a:gd name="T46" fmla="*/ 3 w 232"/>
                <a:gd name="T47" fmla="*/ 1 h 127"/>
                <a:gd name="T48" fmla="*/ 3 w 232"/>
                <a:gd name="T49" fmla="*/ 1 h 127"/>
                <a:gd name="T50" fmla="*/ 4 w 232"/>
                <a:gd name="T51" fmla="*/ 1 h 127"/>
                <a:gd name="T52" fmla="*/ 4 w 232"/>
                <a:gd name="T53" fmla="*/ 0 h 127"/>
                <a:gd name="T54" fmla="*/ 4 w 232"/>
                <a:gd name="T55" fmla="*/ 1 h 127"/>
                <a:gd name="T56" fmla="*/ 4 w 232"/>
                <a:gd name="T57" fmla="*/ 1 h 127"/>
                <a:gd name="T58" fmla="*/ 4 w 232"/>
                <a:gd name="T59" fmla="*/ 1 h 127"/>
                <a:gd name="T60" fmla="*/ 4 w 232"/>
                <a:gd name="T61" fmla="*/ 1 h 127"/>
                <a:gd name="T62" fmla="*/ 4 w 232"/>
                <a:gd name="T63" fmla="*/ 1 h 127"/>
                <a:gd name="T64" fmla="*/ 4 w 232"/>
                <a:gd name="T65" fmla="*/ 1 h 127"/>
                <a:gd name="T66" fmla="*/ 3 w 232"/>
                <a:gd name="T67" fmla="*/ 1 h 127"/>
                <a:gd name="T68" fmla="*/ 3 w 232"/>
                <a:gd name="T69" fmla="*/ 1 h 127"/>
                <a:gd name="T70" fmla="*/ 3 w 232"/>
                <a:gd name="T71" fmla="*/ 1 h 127"/>
                <a:gd name="T72" fmla="*/ 3 w 232"/>
                <a:gd name="T73" fmla="*/ 1 h 127"/>
                <a:gd name="T74" fmla="*/ 3 w 232"/>
                <a:gd name="T75" fmla="*/ 1 h 127"/>
                <a:gd name="T76" fmla="*/ 3 w 232"/>
                <a:gd name="T77" fmla="*/ 1 h 127"/>
                <a:gd name="T78" fmla="*/ 3 w 232"/>
                <a:gd name="T79" fmla="*/ 1 h 127"/>
                <a:gd name="T80" fmla="*/ 3 w 232"/>
                <a:gd name="T81" fmla="*/ 1 h 127"/>
                <a:gd name="T82" fmla="*/ 2 w 232"/>
                <a:gd name="T83" fmla="*/ 2 h 127"/>
                <a:gd name="T84" fmla="*/ 2 w 232"/>
                <a:gd name="T85" fmla="*/ 2 h 127"/>
                <a:gd name="T86" fmla="*/ 2 w 232"/>
                <a:gd name="T87" fmla="*/ 2 h 127"/>
                <a:gd name="T88" fmla="*/ 2 w 232"/>
                <a:gd name="T89" fmla="*/ 2 h 127"/>
                <a:gd name="T90" fmla="*/ 2 w 232"/>
                <a:gd name="T91" fmla="*/ 2 h 127"/>
                <a:gd name="T92" fmla="*/ 2 w 232"/>
                <a:gd name="T93" fmla="*/ 2 h 127"/>
                <a:gd name="T94" fmla="*/ 2 w 232"/>
                <a:gd name="T95" fmla="*/ 2 h 127"/>
                <a:gd name="T96" fmla="*/ 2 w 232"/>
                <a:gd name="T97" fmla="*/ 2 h 127"/>
                <a:gd name="T98" fmla="*/ 1 w 232"/>
                <a:gd name="T99" fmla="*/ 2 h 127"/>
                <a:gd name="T100" fmla="*/ 1 w 232"/>
                <a:gd name="T101" fmla="*/ 2 h 127"/>
                <a:gd name="T102" fmla="*/ 1 w 232"/>
                <a:gd name="T103" fmla="*/ 2 h 127"/>
                <a:gd name="T104" fmla="*/ 1 w 232"/>
                <a:gd name="T105" fmla="*/ 2 h 127"/>
                <a:gd name="T106" fmla="*/ 1 w 232"/>
                <a:gd name="T107" fmla="*/ 2 h 127"/>
                <a:gd name="T108" fmla="*/ 0 w 232"/>
                <a:gd name="T109" fmla="*/ 2 h 127"/>
                <a:gd name="T110" fmla="*/ 0 w 232"/>
                <a:gd name="T111" fmla="*/ 2 h 1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2"/>
                <a:gd name="T169" fmla="*/ 0 h 127"/>
                <a:gd name="T170" fmla="*/ 232 w 232"/>
                <a:gd name="T171" fmla="*/ 127 h 1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2" h="127">
                  <a:moveTo>
                    <a:pt x="0" y="95"/>
                  </a:moveTo>
                  <a:lnTo>
                    <a:pt x="0" y="95"/>
                  </a:lnTo>
                  <a:lnTo>
                    <a:pt x="4" y="91"/>
                  </a:lnTo>
                  <a:lnTo>
                    <a:pt x="7" y="87"/>
                  </a:lnTo>
                  <a:lnTo>
                    <a:pt x="15" y="82"/>
                  </a:lnTo>
                  <a:lnTo>
                    <a:pt x="25" y="76"/>
                  </a:lnTo>
                  <a:lnTo>
                    <a:pt x="34" y="70"/>
                  </a:lnTo>
                  <a:lnTo>
                    <a:pt x="40" y="66"/>
                  </a:lnTo>
                  <a:lnTo>
                    <a:pt x="47" y="63"/>
                  </a:lnTo>
                  <a:lnTo>
                    <a:pt x="53" y="59"/>
                  </a:lnTo>
                  <a:lnTo>
                    <a:pt x="61" y="57"/>
                  </a:lnTo>
                  <a:lnTo>
                    <a:pt x="66" y="51"/>
                  </a:lnTo>
                  <a:lnTo>
                    <a:pt x="74" y="47"/>
                  </a:lnTo>
                  <a:lnTo>
                    <a:pt x="82" y="44"/>
                  </a:lnTo>
                  <a:lnTo>
                    <a:pt x="91" y="40"/>
                  </a:lnTo>
                  <a:lnTo>
                    <a:pt x="97" y="36"/>
                  </a:lnTo>
                  <a:lnTo>
                    <a:pt x="106" y="32"/>
                  </a:lnTo>
                  <a:lnTo>
                    <a:pt x="116" y="28"/>
                  </a:lnTo>
                  <a:lnTo>
                    <a:pt x="125" y="25"/>
                  </a:lnTo>
                  <a:lnTo>
                    <a:pt x="133" y="19"/>
                  </a:lnTo>
                  <a:lnTo>
                    <a:pt x="142" y="17"/>
                  </a:lnTo>
                  <a:lnTo>
                    <a:pt x="152" y="13"/>
                  </a:lnTo>
                  <a:lnTo>
                    <a:pt x="163" y="9"/>
                  </a:lnTo>
                  <a:lnTo>
                    <a:pt x="173" y="8"/>
                  </a:lnTo>
                  <a:lnTo>
                    <a:pt x="182" y="4"/>
                  </a:lnTo>
                  <a:lnTo>
                    <a:pt x="194" y="2"/>
                  </a:lnTo>
                  <a:lnTo>
                    <a:pt x="203" y="0"/>
                  </a:lnTo>
                  <a:lnTo>
                    <a:pt x="232" y="23"/>
                  </a:lnTo>
                  <a:lnTo>
                    <a:pt x="228" y="23"/>
                  </a:lnTo>
                  <a:lnTo>
                    <a:pt x="222" y="27"/>
                  </a:lnTo>
                  <a:lnTo>
                    <a:pt x="215" y="28"/>
                  </a:lnTo>
                  <a:lnTo>
                    <a:pt x="203" y="32"/>
                  </a:lnTo>
                  <a:lnTo>
                    <a:pt x="198" y="36"/>
                  </a:lnTo>
                  <a:lnTo>
                    <a:pt x="190" y="38"/>
                  </a:lnTo>
                  <a:lnTo>
                    <a:pt x="180" y="40"/>
                  </a:lnTo>
                  <a:lnTo>
                    <a:pt x="175" y="44"/>
                  </a:lnTo>
                  <a:lnTo>
                    <a:pt x="165" y="47"/>
                  </a:lnTo>
                  <a:lnTo>
                    <a:pt x="158" y="51"/>
                  </a:lnTo>
                  <a:lnTo>
                    <a:pt x="150" y="55"/>
                  </a:lnTo>
                  <a:lnTo>
                    <a:pt x="142" y="59"/>
                  </a:lnTo>
                  <a:lnTo>
                    <a:pt x="133" y="63"/>
                  </a:lnTo>
                  <a:lnTo>
                    <a:pt x="125" y="66"/>
                  </a:lnTo>
                  <a:lnTo>
                    <a:pt x="116" y="70"/>
                  </a:lnTo>
                  <a:lnTo>
                    <a:pt x="106" y="76"/>
                  </a:lnTo>
                  <a:lnTo>
                    <a:pt x="97" y="80"/>
                  </a:lnTo>
                  <a:lnTo>
                    <a:pt x="89" y="84"/>
                  </a:lnTo>
                  <a:lnTo>
                    <a:pt x="82" y="89"/>
                  </a:lnTo>
                  <a:lnTo>
                    <a:pt x="76" y="93"/>
                  </a:lnTo>
                  <a:lnTo>
                    <a:pt x="66" y="97"/>
                  </a:lnTo>
                  <a:lnTo>
                    <a:pt x="59" y="101"/>
                  </a:lnTo>
                  <a:lnTo>
                    <a:pt x="53" y="105"/>
                  </a:lnTo>
                  <a:lnTo>
                    <a:pt x="47" y="110"/>
                  </a:lnTo>
                  <a:lnTo>
                    <a:pt x="38" y="118"/>
                  </a:lnTo>
                  <a:lnTo>
                    <a:pt x="32" y="127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79" name="Freeform 533"/>
            <p:cNvSpPr>
              <a:spLocks/>
            </p:cNvSpPr>
            <p:nvPr/>
          </p:nvSpPr>
          <p:spPr bwMode="auto">
            <a:xfrm>
              <a:off x="3515" y="3379"/>
              <a:ext cx="59" cy="40"/>
            </a:xfrm>
            <a:custGeom>
              <a:avLst/>
              <a:gdLst>
                <a:gd name="T0" fmla="*/ 0 w 118"/>
                <a:gd name="T1" fmla="*/ 0 h 82"/>
                <a:gd name="T2" fmla="*/ 2 w 118"/>
                <a:gd name="T3" fmla="*/ 0 h 82"/>
                <a:gd name="T4" fmla="*/ 2 w 118"/>
                <a:gd name="T5" fmla="*/ 0 h 82"/>
                <a:gd name="T6" fmla="*/ 2 w 118"/>
                <a:gd name="T7" fmla="*/ 0 h 82"/>
                <a:gd name="T8" fmla="*/ 2 w 118"/>
                <a:gd name="T9" fmla="*/ 0 h 82"/>
                <a:gd name="T10" fmla="*/ 2 w 118"/>
                <a:gd name="T11" fmla="*/ 0 h 82"/>
                <a:gd name="T12" fmla="*/ 2 w 118"/>
                <a:gd name="T13" fmla="*/ 0 h 82"/>
                <a:gd name="T14" fmla="*/ 2 w 118"/>
                <a:gd name="T15" fmla="*/ 0 h 82"/>
                <a:gd name="T16" fmla="*/ 2 w 118"/>
                <a:gd name="T17" fmla="*/ 0 h 82"/>
                <a:gd name="T18" fmla="*/ 2 w 118"/>
                <a:gd name="T19" fmla="*/ 0 h 82"/>
                <a:gd name="T20" fmla="*/ 1 w 118"/>
                <a:gd name="T21" fmla="*/ 0 h 82"/>
                <a:gd name="T22" fmla="*/ 1 w 118"/>
                <a:gd name="T23" fmla="*/ 0 h 82"/>
                <a:gd name="T24" fmla="*/ 1 w 118"/>
                <a:gd name="T25" fmla="*/ 1 h 82"/>
                <a:gd name="T26" fmla="*/ 1 w 118"/>
                <a:gd name="T27" fmla="*/ 1 h 82"/>
                <a:gd name="T28" fmla="*/ 1 w 118"/>
                <a:gd name="T29" fmla="*/ 1 h 82"/>
                <a:gd name="T30" fmla="*/ 1 w 118"/>
                <a:gd name="T31" fmla="*/ 1 h 82"/>
                <a:gd name="T32" fmla="*/ 1 w 118"/>
                <a:gd name="T33" fmla="*/ 1 h 82"/>
                <a:gd name="T34" fmla="*/ 1 w 118"/>
                <a:gd name="T35" fmla="*/ 1 h 82"/>
                <a:gd name="T36" fmla="*/ 1 w 118"/>
                <a:gd name="T37" fmla="*/ 1 h 82"/>
                <a:gd name="T38" fmla="*/ 1 w 118"/>
                <a:gd name="T39" fmla="*/ 1 h 82"/>
                <a:gd name="T40" fmla="*/ 1 w 118"/>
                <a:gd name="T41" fmla="*/ 1 h 82"/>
                <a:gd name="T42" fmla="*/ 1 w 118"/>
                <a:gd name="T43" fmla="*/ 0 h 82"/>
                <a:gd name="T44" fmla="*/ 1 w 118"/>
                <a:gd name="T45" fmla="*/ 0 h 82"/>
                <a:gd name="T46" fmla="*/ 0 w 118"/>
                <a:gd name="T47" fmla="*/ 0 h 82"/>
                <a:gd name="T48" fmla="*/ 0 w 118"/>
                <a:gd name="T49" fmla="*/ 0 h 82"/>
                <a:gd name="T50" fmla="*/ 0 w 118"/>
                <a:gd name="T51" fmla="*/ 0 h 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82"/>
                <a:gd name="T80" fmla="*/ 118 w 118"/>
                <a:gd name="T81" fmla="*/ 82 h 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82">
                  <a:moveTo>
                    <a:pt x="0" y="48"/>
                  </a:moveTo>
                  <a:lnTo>
                    <a:pt x="103" y="0"/>
                  </a:lnTo>
                  <a:lnTo>
                    <a:pt x="118" y="29"/>
                  </a:lnTo>
                  <a:lnTo>
                    <a:pt x="112" y="29"/>
                  </a:lnTo>
                  <a:lnTo>
                    <a:pt x="105" y="34"/>
                  </a:lnTo>
                  <a:lnTo>
                    <a:pt x="97" y="36"/>
                  </a:lnTo>
                  <a:lnTo>
                    <a:pt x="89" y="40"/>
                  </a:lnTo>
                  <a:lnTo>
                    <a:pt x="84" y="44"/>
                  </a:lnTo>
                  <a:lnTo>
                    <a:pt x="76" y="48"/>
                  </a:lnTo>
                  <a:lnTo>
                    <a:pt x="66" y="51"/>
                  </a:lnTo>
                  <a:lnTo>
                    <a:pt x="59" y="55"/>
                  </a:lnTo>
                  <a:lnTo>
                    <a:pt x="49" y="61"/>
                  </a:lnTo>
                  <a:lnTo>
                    <a:pt x="44" y="65"/>
                  </a:lnTo>
                  <a:lnTo>
                    <a:pt x="34" y="68"/>
                  </a:lnTo>
                  <a:lnTo>
                    <a:pt x="28" y="72"/>
                  </a:lnTo>
                  <a:lnTo>
                    <a:pt x="23" y="76"/>
                  </a:lnTo>
                  <a:lnTo>
                    <a:pt x="19" y="82"/>
                  </a:lnTo>
                  <a:lnTo>
                    <a:pt x="15" y="82"/>
                  </a:lnTo>
                  <a:lnTo>
                    <a:pt x="11" y="78"/>
                  </a:lnTo>
                  <a:lnTo>
                    <a:pt x="8" y="72"/>
                  </a:lnTo>
                  <a:lnTo>
                    <a:pt x="6" y="65"/>
                  </a:lnTo>
                  <a:lnTo>
                    <a:pt x="2" y="59"/>
                  </a:lnTo>
                  <a:lnTo>
                    <a:pt x="2" y="53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80" name="Freeform 534"/>
            <p:cNvSpPr>
              <a:spLocks/>
            </p:cNvSpPr>
            <p:nvPr/>
          </p:nvSpPr>
          <p:spPr bwMode="auto">
            <a:xfrm>
              <a:off x="3537" y="3416"/>
              <a:ext cx="60" cy="41"/>
            </a:xfrm>
            <a:custGeom>
              <a:avLst/>
              <a:gdLst>
                <a:gd name="T0" fmla="*/ 0 w 119"/>
                <a:gd name="T1" fmla="*/ 0 h 84"/>
                <a:gd name="T2" fmla="*/ 2 w 119"/>
                <a:gd name="T3" fmla="*/ 0 h 84"/>
                <a:gd name="T4" fmla="*/ 2 w 119"/>
                <a:gd name="T5" fmla="*/ 0 h 84"/>
                <a:gd name="T6" fmla="*/ 1 w 119"/>
                <a:gd name="T7" fmla="*/ 1 h 84"/>
                <a:gd name="T8" fmla="*/ 0 w 119"/>
                <a:gd name="T9" fmla="*/ 0 h 84"/>
                <a:gd name="T10" fmla="*/ 0 w 119"/>
                <a:gd name="T11" fmla="*/ 0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"/>
                <a:gd name="T19" fmla="*/ 0 h 84"/>
                <a:gd name="T20" fmla="*/ 119 w 119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" h="84">
                  <a:moveTo>
                    <a:pt x="0" y="48"/>
                  </a:moveTo>
                  <a:lnTo>
                    <a:pt x="102" y="0"/>
                  </a:lnTo>
                  <a:lnTo>
                    <a:pt x="119" y="31"/>
                  </a:lnTo>
                  <a:lnTo>
                    <a:pt x="5" y="8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81" name="Freeform 535"/>
            <p:cNvSpPr>
              <a:spLocks/>
            </p:cNvSpPr>
            <p:nvPr/>
          </p:nvSpPr>
          <p:spPr bwMode="auto">
            <a:xfrm>
              <a:off x="3547" y="3452"/>
              <a:ext cx="64" cy="38"/>
            </a:xfrm>
            <a:custGeom>
              <a:avLst/>
              <a:gdLst>
                <a:gd name="T0" fmla="*/ 0 w 127"/>
                <a:gd name="T1" fmla="*/ 1 h 76"/>
                <a:gd name="T2" fmla="*/ 1 w 127"/>
                <a:gd name="T3" fmla="*/ 1 h 76"/>
                <a:gd name="T4" fmla="*/ 1 w 127"/>
                <a:gd name="T5" fmla="*/ 1 h 76"/>
                <a:gd name="T6" fmla="*/ 1 w 127"/>
                <a:gd name="T7" fmla="*/ 1 h 76"/>
                <a:gd name="T8" fmla="*/ 1 w 127"/>
                <a:gd name="T9" fmla="*/ 1 h 76"/>
                <a:gd name="T10" fmla="*/ 1 w 127"/>
                <a:gd name="T11" fmla="*/ 1 h 76"/>
                <a:gd name="T12" fmla="*/ 1 w 127"/>
                <a:gd name="T13" fmla="*/ 1 h 76"/>
                <a:gd name="T14" fmla="*/ 1 w 127"/>
                <a:gd name="T15" fmla="*/ 1 h 76"/>
                <a:gd name="T16" fmla="*/ 1 w 127"/>
                <a:gd name="T17" fmla="*/ 1 h 76"/>
                <a:gd name="T18" fmla="*/ 2 w 127"/>
                <a:gd name="T19" fmla="*/ 1 h 76"/>
                <a:gd name="T20" fmla="*/ 2 w 127"/>
                <a:gd name="T21" fmla="*/ 1 h 76"/>
                <a:gd name="T22" fmla="*/ 2 w 127"/>
                <a:gd name="T23" fmla="*/ 1 h 76"/>
                <a:gd name="T24" fmla="*/ 2 w 127"/>
                <a:gd name="T25" fmla="*/ 1 h 76"/>
                <a:gd name="T26" fmla="*/ 2 w 127"/>
                <a:gd name="T27" fmla="*/ 1 h 76"/>
                <a:gd name="T28" fmla="*/ 2 w 127"/>
                <a:gd name="T29" fmla="*/ 0 h 76"/>
                <a:gd name="T30" fmla="*/ 2 w 127"/>
                <a:gd name="T31" fmla="*/ 0 h 76"/>
                <a:gd name="T32" fmla="*/ 2 w 127"/>
                <a:gd name="T33" fmla="*/ 0 h 76"/>
                <a:gd name="T34" fmla="*/ 2 w 127"/>
                <a:gd name="T35" fmla="*/ 1 h 76"/>
                <a:gd name="T36" fmla="*/ 1 w 127"/>
                <a:gd name="T37" fmla="*/ 1 h 76"/>
                <a:gd name="T38" fmla="*/ 0 w 127"/>
                <a:gd name="T39" fmla="*/ 1 h 76"/>
                <a:gd name="T40" fmla="*/ 0 w 127"/>
                <a:gd name="T41" fmla="*/ 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76"/>
                <a:gd name="T65" fmla="*/ 127 w 12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76">
                  <a:moveTo>
                    <a:pt x="0" y="54"/>
                  </a:moveTo>
                  <a:lnTo>
                    <a:pt x="3" y="52"/>
                  </a:lnTo>
                  <a:lnTo>
                    <a:pt x="7" y="48"/>
                  </a:lnTo>
                  <a:lnTo>
                    <a:pt x="15" y="44"/>
                  </a:lnTo>
                  <a:lnTo>
                    <a:pt x="22" y="42"/>
                  </a:lnTo>
                  <a:lnTo>
                    <a:pt x="32" y="38"/>
                  </a:lnTo>
                  <a:lnTo>
                    <a:pt x="41" y="33"/>
                  </a:lnTo>
                  <a:lnTo>
                    <a:pt x="53" y="29"/>
                  </a:lnTo>
                  <a:lnTo>
                    <a:pt x="62" y="25"/>
                  </a:lnTo>
                  <a:lnTo>
                    <a:pt x="72" y="19"/>
                  </a:lnTo>
                  <a:lnTo>
                    <a:pt x="81" y="14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27" y="31"/>
                  </a:lnTo>
                  <a:lnTo>
                    <a:pt x="2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82" name="Freeform 536"/>
            <p:cNvSpPr>
              <a:spLocks/>
            </p:cNvSpPr>
            <p:nvPr/>
          </p:nvSpPr>
          <p:spPr bwMode="auto">
            <a:xfrm>
              <a:off x="3216" y="3157"/>
              <a:ext cx="50" cy="64"/>
            </a:xfrm>
            <a:custGeom>
              <a:avLst/>
              <a:gdLst>
                <a:gd name="T0" fmla="*/ 0 w 101"/>
                <a:gd name="T1" fmla="*/ 2 h 127"/>
                <a:gd name="T2" fmla="*/ 0 w 101"/>
                <a:gd name="T3" fmla="*/ 2 h 127"/>
                <a:gd name="T4" fmla="*/ 0 w 101"/>
                <a:gd name="T5" fmla="*/ 2 h 127"/>
                <a:gd name="T6" fmla="*/ 0 w 101"/>
                <a:gd name="T7" fmla="*/ 2 h 127"/>
                <a:gd name="T8" fmla="*/ 0 w 101"/>
                <a:gd name="T9" fmla="*/ 2 h 127"/>
                <a:gd name="T10" fmla="*/ 0 w 101"/>
                <a:gd name="T11" fmla="*/ 2 h 127"/>
                <a:gd name="T12" fmla="*/ 0 w 101"/>
                <a:gd name="T13" fmla="*/ 2 h 127"/>
                <a:gd name="T14" fmla="*/ 1 w 101"/>
                <a:gd name="T15" fmla="*/ 2 h 127"/>
                <a:gd name="T16" fmla="*/ 1 w 101"/>
                <a:gd name="T17" fmla="*/ 2 h 127"/>
                <a:gd name="T18" fmla="*/ 1 w 101"/>
                <a:gd name="T19" fmla="*/ 1 h 127"/>
                <a:gd name="T20" fmla="*/ 1 w 101"/>
                <a:gd name="T21" fmla="*/ 1 h 127"/>
                <a:gd name="T22" fmla="*/ 1 w 101"/>
                <a:gd name="T23" fmla="*/ 1 h 127"/>
                <a:gd name="T24" fmla="*/ 1 w 101"/>
                <a:gd name="T25" fmla="*/ 1 h 127"/>
                <a:gd name="T26" fmla="*/ 1 w 101"/>
                <a:gd name="T27" fmla="*/ 1 h 127"/>
                <a:gd name="T28" fmla="*/ 1 w 101"/>
                <a:gd name="T29" fmla="*/ 1 h 127"/>
                <a:gd name="T30" fmla="*/ 1 w 101"/>
                <a:gd name="T31" fmla="*/ 1 h 127"/>
                <a:gd name="T32" fmla="*/ 1 w 101"/>
                <a:gd name="T33" fmla="*/ 1 h 127"/>
                <a:gd name="T34" fmla="*/ 0 w 101"/>
                <a:gd name="T35" fmla="*/ 0 h 127"/>
                <a:gd name="T36" fmla="*/ 0 w 101"/>
                <a:gd name="T37" fmla="*/ 2 h 127"/>
                <a:gd name="T38" fmla="*/ 0 w 101"/>
                <a:gd name="T39" fmla="*/ 2 h 127"/>
                <a:gd name="T40" fmla="*/ 0 w 101"/>
                <a:gd name="T41" fmla="*/ 2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127"/>
                <a:gd name="T65" fmla="*/ 101 w 101"/>
                <a:gd name="T66" fmla="*/ 127 h 1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127">
                  <a:moveTo>
                    <a:pt x="46" y="127"/>
                  </a:moveTo>
                  <a:lnTo>
                    <a:pt x="46" y="122"/>
                  </a:lnTo>
                  <a:lnTo>
                    <a:pt x="48" y="118"/>
                  </a:lnTo>
                  <a:lnTo>
                    <a:pt x="50" y="110"/>
                  </a:lnTo>
                  <a:lnTo>
                    <a:pt x="53" y="105"/>
                  </a:lnTo>
                  <a:lnTo>
                    <a:pt x="57" y="95"/>
                  </a:lnTo>
                  <a:lnTo>
                    <a:pt x="63" y="88"/>
                  </a:lnTo>
                  <a:lnTo>
                    <a:pt x="67" y="78"/>
                  </a:lnTo>
                  <a:lnTo>
                    <a:pt x="72" y="69"/>
                  </a:lnTo>
                  <a:lnTo>
                    <a:pt x="78" y="57"/>
                  </a:lnTo>
                  <a:lnTo>
                    <a:pt x="82" y="50"/>
                  </a:lnTo>
                  <a:lnTo>
                    <a:pt x="88" y="40"/>
                  </a:lnTo>
                  <a:lnTo>
                    <a:pt x="91" y="34"/>
                  </a:lnTo>
                  <a:lnTo>
                    <a:pt x="93" y="27"/>
                  </a:lnTo>
                  <a:lnTo>
                    <a:pt x="97" y="25"/>
                  </a:lnTo>
                  <a:lnTo>
                    <a:pt x="99" y="21"/>
                  </a:lnTo>
                  <a:lnTo>
                    <a:pt x="101" y="21"/>
                  </a:lnTo>
                  <a:lnTo>
                    <a:pt x="61" y="0"/>
                  </a:lnTo>
                  <a:lnTo>
                    <a:pt x="0" y="126"/>
                  </a:lnTo>
                  <a:lnTo>
                    <a:pt x="46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83" name="Freeform 537"/>
            <p:cNvSpPr>
              <a:spLocks/>
            </p:cNvSpPr>
            <p:nvPr/>
          </p:nvSpPr>
          <p:spPr bwMode="auto">
            <a:xfrm>
              <a:off x="3502" y="3581"/>
              <a:ext cx="110" cy="21"/>
            </a:xfrm>
            <a:custGeom>
              <a:avLst/>
              <a:gdLst>
                <a:gd name="T0" fmla="*/ 0 w 221"/>
                <a:gd name="T1" fmla="*/ 0 h 42"/>
                <a:gd name="T2" fmla="*/ 3 w 221"/>
                <a:gd name="T3" fmla="*/ 1 h 42"/>
                <a:gd name="T4" fmla="*/ 3 w 221"/>
                <a:gd name="T5" fmla="*/ 1 h 42"/>
                <a:gd name="T6" fmla="*/ 0 w 221"/>
                <a:gd name="T7" fmla="*/ 1 h 42"/>
                <a:gd name="T8" fmla="*/ 0 w 221"/>
                <a:gd name="T9" fmla="*/ 0 h 42"/>
                <a:gd name="T10" fmla="*/ 0 w 221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1"/>
                <a:gd name="T19" fmla="*/ 0 h 42"/>
                <a:gd name="T20" fmla="*/ 221 w 221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1" h="42">
                  <a:moveTo>
                    <a:pt x="6" y="0"/>
                  </a:moveTo>
                  <a:lnTo>
                    <a:pt x="221" y="4"/>
                  </a:lnTo>
                  <a:lnTo>
                    <a:pt x="202" y="42"/>
                  </a:lnTo>
                  <a:lnTo>
                    <a:pt x="0" y="3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84" name="Freeform 538"/>
            <p:cNvSpPr>
              <a:spLocks/>
            </p:cNvSpPr>
            <p:nvPr/>
          </p:nvSpPr>
          <p:spPr bwMode="auto">
            <a:xfrm>
              <a:off x="3523" y="3621"/>
              <a:ext cx="95" cy="77"/>
            </a:xfrm>
            <a:custGeom>
              <a:avLst/>
              <a:gdLst>
                <a:gd name="T0" fmla="*/ 0 w 190"/>
                <a:gd name="T1" fmla="*/ 1 h 154"/>
                <a:gd name="T2" fmla="*/ 1 w 190"/>
                <a:gd name="T3" fmla="*/ 1 h 154"/>
                <a:gd name="T4" fmla="*/ 1 w 190"/>
                <a:gd name="T5" fmla="*/ 1 h 154"/>
                <a:gd name="T6" fmla="*/ 1 w 190"/>
                <a:gd name="T7" fmla="*/ 1 h 154"/>
                <a:gd name="T8" fmla="*/ 1 w 190"/>
                <a:gd name="T9" fmla="*/ 1 h 154"/>
                <a:gd name="T10" fmla="*/ 1 w 190"/>
                <a:gd name="T11" fmla="*/ 1 h 154"/>
                <a:gd name="T12" fmla="*/ 1 w 190"/>
                <a:gd name="T13" fmla="*/ 1 h 154"/>
                <a:gd name="T14" fmla="*/ 1 w 190"/>
                <a:gd name="T15" fmla="*/ 1 h 154"/>
                <a:gd name="T16" fmla="*/ 1 w 190"/>
                <a:gd name="T17" fmla="*/ 1 h 154"/>
                <a:gd name="T18" fmla="*/ 1 w 190"/>
                <a:gd name="T19" fmla="*/ 1 h 154"/>
                <a:gd name="T20" fmla="*/ 1 w 190"/>
                <a:gd name="T21" fmla="*/ 1 h 154"/>
                <a:gd name="T22" fmla="*/ 1 w 190"/>
                <a:gd name="T23" fmla="*/ 1 h 154"/>
                <a:gd name="T24" fmla="*/ 1 w 190"/>
                <a:gd name="T25" fmla="*/ 1 h 154"/>
                <a:gd name="T26" fmla="*/ 1 w 190"/>
                <a:gd name="T27" fmla="*/ 1 h 154"/>
                <a:gd name="T28" fmla="*/ 1 w 190"/>
                <a:gd name="T29" fmla="*/ 1 h 154"/>
                <a:gd name="T30" fmla="*/ 1 w 190"/>
                <a:gd name="T31" fmla="*/ 1 h 154"/>
                <a:gd name="T32" fmla="*/ 1 w 190"/>
                <a:gd name="T33" fmla="*/ 1 h 154"/>
                <a:gd name="T34" fmla="*/ 1 w 190"/>
                <a:gd name="T35" fmla="*/ 1 h 154"/>
                <a:gd name="T36" fmla="*/ 3 w 190"/>
                <a:gd name="T37" fmla="*/ 1 h 154"/>
                <a:gd name="T38" fmla="*/ 3 w 190"/>
                <a:gd name="T39" fmla="*/ 1 h 154"/>
                <a:gd name="T40" fmla="*/ 3 w 190"/>
                <a:gd name="T41" fmla="*/ 1 h 154"/>
                <a:gd name="T42" fmla="*/ 3 w 190"/>
                <a:gd name="T43" fmla="*/ 1 h 154"/>
                <a:gd name="T44" fmla="*/ 3 w 190"/>
                <a:gd name="T45" fmla="*/ 1 h 154"/>
                <a:gd name="T46" fmla="*/ 3 w 190"/>
                <a:gd name="T47" fmla="*/ 0 h 154"/>
                <a:gd name="T48" fmla="*/ 3 w 190"/>
                <a:gd name="T49" fmla="*/ 0 h 154"/>
                <a:gd name="T50" fmla="*/ 3 w 190"/>
                <a:gd name="T51" fmla="*/ 1 h 154"/>
                <a:gd name="T52" fmla="*/ 1 w 190"/>
                <a:gd name="T53" fmla="*/ 2 h 154"/>
                <a:gd name="T54" fmla="*/ 0 w 190"/>
                <a:gd name="T55" fmla="*/ 1 h 154"/>
                <a:gd name="T56" fmla="*/ 0 w 190"/>
                <a:gd name="T57" fmla="*/ 1 h 1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0"/>
                <a:gd name="T88" fmla="*/ 0 h 154"/>
                <a:gd name="T89" fmla="*/ 190 w 190"/>
                <a:gd name="T90" fmla="*/ 154 h 1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0" h="154">
                  <a:moveTo>
                    <a:pt x="0" y="121"/>
                  </a:moveTo>
                  <a:lnTo>
                    <a:pt x="2" y="118"/>
                  </a:lnTo>
                  <a:lnTo>
                    <a:pt x="10" y="114"/>
                  </a:lnTo>
                  <a:lnTo>
                    <a:pt x="19" y="108"/>
                  </a:lnTo>
                  <a:lnTo>
                    <a:pt x="31" y="101"/>
                  </a:lnTo>
                  <a:lnTo>
                    <a:pt x="38" y="95"/>
                  </a:lnTo>
                  <a:lnTo>
                    <a:pt x="44" y="89"/>
                  </a:lnTo>
                  <a:lnTo>
                    <a:pt x="51" y="85"/>
                  </a:lnTo>
                  <a:lnTo>
                    <a:pt x="59" y="80"/>
                  </a:lnTo>
                  <a:lnTo>
                    <a:pt x="65" y="74"/>
                  </a:lnTo>
                  <a:lnTo>
                    <a:pt x="72" y="70"/>
                  </a:lnTo>
                  <a:lnTo>
                    <a:pt x="82" y="64"/>
                  </a:lnTo>
                  <a:lnTo>
                    <a:pt x="90" y="59"/>
                  </a:lnTo>
                  <a:lnTo>
                    <a:pt x="97" y="51"/>
                  </a:lnTo>
                  <a:lnTo>
                    <a:pt x="103" y="47"/>
                  </a:lnTo>
                  <a:lnTo>
                    <a:pt x="110" y="42"/>
                  </a:lnTo>
                  <a:lnTo>
                    <a:pt x="118" y="36"/>
                  </a:lnTo>
                  <a:lnTo>
                    <a:pt x="126" y="30"/>
                  </a:lnTo>
                  <a:lnTo>
                    <a:pt x="131" y="26"/>
                  </a:lnTo>
                  <a:lnTo>
                    <a:pt x="137" y="21"/>
                  </a:lnTo>
                  <a:lnTo>
                    <a:pt x="145" y="17"/>
                  </a:lnTo>
                  <a:lnTo>
                    <a:pt x="154" y="9"/>
                  </a:lnTo>
                  <a:lnTo>
                    <a:pt x="162" y="4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90" y="30"/>
                  </a:lnTo>
                  <a:lnTo>
                    <a:pt x="15" y="154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85" name="Freeform 539"/>
            <p:cNvSpPr>
              <a:spLocks/>
            </p:cNvSpPr>
            <p:nvPr/>
          </p:nvSpPr>
          <p:spPr bwMode="auto">
            <a:xfrm>
              <a:off x="3670" y="3379"/>
              <a:ext cx="19" cy="37"/>
            </a:xfrm>
            <a:custGeom>
              <a:avLst/>
              <a:gdLst>
                <a:gd name="T0" fmla="*/ 0 w 38"/>
                <a:gd name="T1" fmla="*/ 1 h 72"/>
                <a:gd name="T2" fmla="*/ 1 w 38"/>
                <a:gd name="T3" fmla="*/ 2 h 72"/>
                <a:gd name="T4" fmla="*/ 1 w 38"/>
                <a:gd name="T5" fmla="*/ 2 h 72"/>
                <a:gd name="T6" fmla="*/ 1 w 38"/>
                <a:gd name="T7" fmla="*/ 0 h 72"/>
                <a:gd name="T8" fmla="*/ 0 w 38"/>
                <a:gd name="T9" fmla="*/ 1 h 72"/>
                <a:gd name="T10" fmla="*/ 0 w 38"/>
                <a:gd name="T11" fmla="*/ 1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72"/>
                <a:gd name="T20" fmla="*/ 38 w 3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72">
                  <a:moveTo>
                    <a:pt x="0" y="4"/>
                  </a:moveTo>
                  <a:lnTo>
                    <a:pt x="9" y="72"/>
                  </a:lnTo>
                  <a:lnTo>
                    <a:pt x="38" y="72"/>
                  </a:lnTo>
                  <a:lnTo>
                    <a:pt x="3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86" name="Freeform 540"/>
            <p:cNvSpPr>
              <a:spLocks/>
            </p:cNvSpPr>
            <p:nvPr/>
          </p:nvSpPr>
          <p:spPr bwMode="auto">
            <a:xfrm>
              <a:off x="3726" y="3386"/>
              <a:ext cx="36" cy="38"/>
            </a:xfrm>
            <a:custGeom>
              <a:avLst/>
              <a:gdLst>
                <a:gd name="T0" fmla="*/ 1 w 72"/>
                <a:gd name="T1" fmla="*/ 0 h 76"/>
                <a:gd name="T2" fmla="*/ 0 w 72"/>
                <a:gd name="T3" fmla="*/ 1 h 76"/>
                <a:gd name="T4" fmla="*/ 1 w 72"/>
                <a:gd name="T5" fmla="*/ 1 h 76"/>
                <a:gd name="T6" fmla="*/ 1 w 72"/>
                <a:gd name="T7" fmla="*/ 1 h 76"/>
                <a:gd name="T8" fmla="*/ 1 w 72"/>
                <a:gd name="T9" fmla="*/ 0 h 76"/>
                <a:gd name="T10" fmla="*/ 1 w 72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76"/>
                <a:gd name="T20" fmla="*/ 72 w 72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76">
                  <a:moveTo>
                    <a:pt x="34" y="0"/>
                  </a:moveTo>
                  <a:lnTo>
                    <a:pt x="0" y="67"/>
                  </a:lnTo>
                  <a:lnTo>
                    <a:pt x="34" y="76"/>
                  </a:lnTo>
                  <a:lnTo>
                    <a:pt x="72" y="1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87" name="Freeform 541"/>
            <p:cNvSpPr>
              <a:spLocks/>
            </p:cNvSpPr>
            <p:nvPr/>
          </p:nvSpPr>
          <p:spPr bwMode="auto">
            <a:xfrm>
              <a:off x="3787" y="3421"/>
              <a:ext cx="45" cy="40"/>
            </a:xfrm>
            <a:custGeom>
              <a:avLst/>
              <a:gdLst>
                <a:gd name="T0" fmla="*/ 0 w 91"/>
                <a:gd name="T1" fmla="*/ 0 h 79"/>
                <a:gd name="T2" fmla="*/ 0 w 91"/>
                <a:gd name="T3" fmla="*/ 1 h 79"/>
                <a:gd name="T4" fmla="*/ 0 w 91"/>
                <a:gd name="T5" fmla="*/ 2 h 79"/>
                <a:gd name="T6" fmla="*/ 1 w 91"/>
                <a:gd name="T7" fmla="*/ 1 h 79"/>
                <a:gd name="T8" fmla="*/ 0 w 91"/>
                <a:gd name="T9" fmla="*/ 0 h 79"/>
                <a:gd name="T10" fmla="*/ 0 w 91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79"/>
                <a:gd name="T20" fmla="*/ 91 w 91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79">
                  <a:moveTo>
                    <a:pt x="62" y="0"/>
                  </a:moveTo>
                  <a:lnTo>
                    <a:pt x="0" y="51"/>
                  </a:lnTo>
                  <a:lnTo>
                    <a:pt x="26" y="79"/>
                  </a:lnTo>
                  <a:lnTo>
                    <a:pt x="91" y="2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88" name="Freeform 542"/>
            <p:cNvSpPr>
              <a:spLocks/>
            </p:cNvSpPr>
            <p:nvPr/>
          </p:nvSpPr>
          <p:spPr bwMode="auto">
            <a:xfrm>
              <a:off x="3831" y="3486"/>
              <a:ext cx="47" cy="38"/>
            </a:xfrm>
            <a:custGeom>
              <a:avLst/>
              <a:gdLst>
                <a:gd name="T0" fmla="*/ 1 w 95"/>
                <a:gd name="T1" fmla="*/ 0 h 76"/>
                <a:gd name="T2" fmla="*/ 0 w 95"/>
                <a:gd name="T3" fmla="*/ 1 h 76"/>
                <a:gd name="T4" fmla="*/ 0 w 95"/>
                <a:gd name="T5" fmla="*/ 1 h 76"/>
                <a:gd name="T6" fmla="*/ 1 w 95"/>
                <a:gd name="T7" fmla="*/ 1 h 76"/>
                <a:gd name="T8" fmla="*/ 1 w 95"/>
                <a:gd name="T9" fmla="*/ 0 h 76"/>
                <a:gd name="T10" fmla="*/ 1 w 95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76"/>
                <a:gd name="T20" fmla="*/ 95 w 95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76">
                  <a:moveTo>
                    <a:pt x="76" y="0"/>
                  </a:moveTo>
                  <a:lnTo>
                    <a:pt x="0" y="42"/>
                  </a:lnTo>
                  <a:lnTo>
                    <a:pt x="19" y="76"/>
                  </a:lnTo>
                  <a:lnTo>
                    <a:pt x="95" y="3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89" name="Freeform 543"/>
            <p:cNvSpPr>
              <a:spLocks/>
            </p:cNvSpPr>
            <p:nvPr/>
          </p:nvSpPr>
          <p:spPr bwMode="auto">
            <a:xfrm>
              <a:off x="3859" y="3572"/>
              <a:ext cx="50" cy="23"/>
            </a:xfrm>
            <a:custGeom>
              <a:avLst/>
              <a:gdLst>
                <a:gd name="T0" fmla="*/ 1 w 101"/>
                <a:gd name="T1" fmla="*/ 0 h 45"/>
                <a:gd name="T2" fmla="*/ 0 w 101"/>
                <a:gd name="T3" fmla="*/ 1 h 45"/>
                <a:gd name="T4" fmla="*/ 0 w 101"/>
                <a:gd name="T5" fmla="*/ 1 h 45"/>
                <a:gd name="T6" fmla="*/ 1 w 101"/>
                <a:gd name="T7" fmla="*/ 1 h 45"/>
                <a:gd name="T8" fmla="*/ 1 w 101"/>
                <a:gd name="T9" fmla="*/ 0 h 45"/>
                <a:gd name="T10" fmla="*/ 1 w 101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45"/>
                <a:gd name="T20" fmla="*/ 101 w 101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45">
                  <a:moveTo>
                    <a:pt x="91" y="0"/>
                  </a:moveTo>
                  <a:lnTo>
                    <a:pt x="0" y="7"/>
                  </a:lnTo>
                  <a:lnTo>
                    <a:pt x="0" y="45"/>
                  </a:lnTo>
                  <a:lnTo>
                    <a:pt x="101" y="3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90" name="Freeform 544"/>
            <p:cNvSpPr>
              <a:spLocks/>
            </p:cNvSpPr>
            <p:nvPr/>
          </p:nvSpPr>
          <p:spPr bwMode="auto">
            <a:xfrm>
              <a:off x="3851" y="3647"/>
              <a:ext cx="50" cy="22"/>
            </a:xfrm>
            <a:custGeom>
              <a:avLst/>
              <a:gdLst>
                <a:gd name="T0" fmla="*/ 2 w 99"/>
                <a:gd name="T1" fmla="*/ 0 h 46"/>
                <a:gd name="T2" fmla="*/ 0 w 99"/>
                <a:gd name="T3" fmla="*/ 0 h 46"/>
                <a:gd name="T4" fmla="*/ 1 w 99"/>
                <a:gd name="T5" fmla="*/ 0 h 46"/>
                <a:gd name="T6" fmla="*/ 2 w 99"/>
                <a:gd name="T7" fmla="*/ 0 h 46"/>
                <a:gd name="T8" fmla="*/ 2 w 99"/>
                <a:gd name="T9" fmla="*/ 0 h 46"/>
                <a:gd name="T10" fmla="*/ 2 w 99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46"/>
                <a:gd name="T20" fmla="*/ 99 w 99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46">
                  <a:moveTo>
                    <a:pt x="99" y="0"/>
                  </a:moveTo>
                  <a:lnTo>
                    <a:pt x="0" y="4"/>
                  </a:lnTo>
                  <a:lnTo>
                    <a:pt x="2" y="46"/>
                  </a:lnTo>
                  <a:lnTo>
                    <a:pt x="93" y="4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91" name="Freeform 545"/>
            <p:cNvSpPr>
              <a:spLocks/>
            </p:cNvSpPr>
            <p:nvPr/>
          </p:nvSpPr>
          <p:spPr bwMode="auto">
            <a:xfrm>
              <a:off x="3814" y="3717"/>
              <a:ext cx="48" cy="30"/>
            </a:xfrm>
            <a:custGeom>
              <a:avLst/>
              <a:gdLst>
                <a:gd name="T0" fmla="*/ 2 w 95"/>
                <a:gd name="T1" fmla="*/ 0 h 61"/>
                <a:gd name="T2" fmla="*/ 1 w 95"/>
                <a:gd name="T3" fmla="*/ 0 h 61"/>
                <a:gd name="T4" fmla="*/ 0 w 95"/>
                <a:gd name="T5" fmla="*/ 0 h 61"/>
                <a:gd name="T6" fmla="*/ 2 w 95"/>
                <a:gd name="T7" fmla="*/ 0 h 61"/>
                <a:gd name="T8" fmla="*/ 2 w 95"/>
                <a:gd name="T9" fmla="*/ 0 h 61"/>
                <a:gd name="T10" fmla="*/ 2 w 95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61"/>
                <a:gd name="T20" fmla="*/ 95 w 95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61">
                  <a:moveTo>
                    <a:pt x="95" y="26"/>
                  </a:moveTo>
                  <a:lnTo>
                    <a:pt x="17" y="0"/>
                  </a:lnTo>
                  <a:lnTo>
                    <a:pt x="0" y="25"/>
                  </a:lnTo>
                  <a:lnTo>
                    <a:pt x="85" y="61"/>
                  </a:lnTo>
                  <a:lnTo>
                    <a:pt x="9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92" name="Freeform 546"/>
            <p:cNvSpPr>
              <a:spLocks/>
            </p:cNvSpPr>
            <p:nvPr/>
          </p:nvSpPr>
          <p:spPr bwMode="auto">
            <a:xfrm>
              <a:off x="3755" y="3764"/>
              <a:ext cx="49" cy="43"/>
            </a:xfrm>
            <a:custGeom>
              <a:avLst/>
              <a:gdLst>
                <a:gd name="T0" fmla="*/ 1 w 97"/>
                <a:gd name="T1" fmla="*/ 2 h 85"/>
                <a:gd name="T2" fmla="*/ 1 w 97"/>
                <a:gd name="T3" fmla="*/ 2 h 85"/>
                <a:gd name="T4" fmla="*/ 1 w 97"/>
                <a:gd name="T5" fmla="*/ 2 h 85"/>
                <a:gd name="T6" fmla="*/ 1 w 97"/>
                <a:gd name="T7" fmla="*/ 1 h 85"/>
                <a:gd name="T8" fmla="*/ 1 w 97"/>
                <a:gd name="T9" fmla="*/ 1 h 85"/>
                <a:gd name="T10" fmla="*/ 1 w 97"/>
                <a:gd name="T11" fmla="*/ 1 h 85"/>
                <a:gd name="T12" fmla="*/ 1 w 97"/>
                <a:gd name="T13" fmla="*/ 1 h 85"/>
                <a:gd name="T14" fmla="*/ 0 w 97"/>
                <a:gd name="T15" fmla="*/ 1 h 85"/>
                <a:gd name="T16" fmla="*/ 0 w 97"/>
                <a:gd name="T17" fmla="*/ 1 h 85"/>
                <a:gd name="T18" fmla="*/ 1 w 97"/>
                <a:gd name="T19" fmla="*/ 0 h 85"/>
                <a:gd name="T20" fmla="*/ 2 w 97"/>
                <a:gd name="T21" fmla="*/ 1 h 85"/>
                <a:gd name="T22" fmla="*/ 1 w 97"/>
                <a:gd name="T23" fmla="*/ 2 h 85"/>
                <a:gd name="T24" fmla="*/ 1 w 97"/>
                <a:gd name="T25" fmla="*/ 2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"/>
                <a:gd name="T40" fmla="*/ 0 h 85"/>
                <a:gd name="T41" fmla="*/ 97 w 97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" h="85">
                  <a:moveTo>
                    <a:pt x="59" y="85"/>
                  </a:moveTo>
                  <a:lnTo>
                    <a:pt x="53" y="76"/>
                  </a:lnTo>
                  <a:lnTo>
                    <a:pt x="44" y="66"/>
                  </a:lnTo>
                  <a:lnTo>
                    <a:pt x="34" y="57"/>
                  </a:lnTo>
                  <a:lnTo>
                    <a:pt x="27" y="47"/>
                  </a:lnTo>
                  <a:lnTo>
                    <a:pt x="15" y="36"/>
                  </a:lnTo>
                  <a:lnTo>
                    <a:pt x="8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97" y="64"/>
                  </a:lnTo>
                  <a:lnTo>
                    <a:pt x="59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93" name="Freeform 547"/>
            <p:cNvSpPr>
              <a:spLocks/>
            </p:cNvSpPr>
            <p:nvPr/>
          </p:nvSpPr>
          <p:spPr bwMode="auto">
            <a:xfrm>
              <a:off x="3658" y="3801"/>
              <a:ext cx="40" cy="40"/>
            </a:xfrm>
            <a:custGeom>
              <a:avLst/>
              <a:gdLst>
                <a:gd name="T0" fmla="*/ 0 w 82"/>
                <a:gd name="T1" fmla="*/ 1 h 82"/>
                <a:gd name="T2" fmla="*/ 0 w 82"/>
                <a:gd name="T3" fmla="*/ 0 h 82"/>
                <a:gd name="T4" fmla="*/ 0 w 82"/>
                <a:gd name="T5" fmla="*/ 0 h 82"/>
                <a:gd name="T6" fmla="*/ 1 w 82"/>
                <a:gd name="T7" fmla="*/ 1 h 82"/>
                <a:gd name="T8" fmla="*/ 0 w 82"/>
                <a:gd name="T9" fmla="*/ 1 h 82"/>
                <a:gd name="T10" fmla="*/ 0 w 82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82"/>
                <a:gd name="T20" fmla="*/ 82 w 82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82">
                  <a:moveTo>
                    <a:pt x="40" y="82"/>
                  </a:moveTo>
                  <a:lnTo>
                    <a:pt x="0" y="8"/>
                  </a:lnTo>
                  <a:lnTo>
                    <a:pt x="34" y="0"/>
                  </a:lnTo>
                  <a:lnTo>
                    <a:pt x="82" y="82"/>
                  </a:lnTo>
                  <a:lnTo>
                    <a:pt x="4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94" name="Freeform 548"/>
            <p:cNvSpPr>
              <a:spLocks/>
            </p:cNvSpPr>
            <p:nvPr/>
          </p:nvSpPr>
          <p:spPr bwMode="auto">
            <a:xfrm>
              <a:off x="3576" y="3785"/>
              <a:ext cx="25" cy="56"/>
            </a:xfrm>
            <a:custGeom>
              <a:avLst/>
              <a:gdLst>
                <a:gd name="T0" fmla="*/ 0 w 49"/>
                <a:gd name="T1" fmla="*/ 2 h 112"/>
                <a:gd name="T2" fmla="*/ 1 w 49"/>
                <a:gd name="T3" fmla="*/ 0 h 112"/>
                <a:gd name="T4" fmla="*/ 1 w 49"/>
                <a:gd name="T5" fmla="*/ 1 h 112"/>
                <a:gd name="T6" fmla="*/ 1 w 49"/>
                <a:gd name="T7" fmla="*/ 2 h 112"/>
                <a:gd name="T8" fmla="*/ 0 w 49"/>
                <a:gd name="T9" fmla="*/ 2 h 112"/>
                <a:gd name="T10" fmla="*/ 0 w 49"/>
                <a:gd name="T11" fmla="*/ 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12"/>
                <a:gd name="T20" fmla="*/ 49 w 49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12">
                  <a:moveTo>
                    <a:pt x="0" y="95"/>
                  </a:moveTo>
                  <a:lnTo>
                    <a:pt x="7" y="0"/>
                  </a:lnTo>
                  <a:lnTo>
                    <a:pt x="49" y="9"/>
                  </a:lnTo>
                  <a:lnTo>
                    <a:pt x="36" y="112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95" name="Freeform 549"/>
            <p:cNvSpPr>
              <a:spLocks/>
            </p:cNvSpPr>
            <p:nvPr/>
          </p:nvSpPr>
          <p:spPr bwMode="auto">
            <a:xfrm>
              <a:off x="3489" y="3742"/>
              <a:ext cx="46" cy="55"/>
            </a:xfrm>
            <a:custGeom>
              <a:avLst/>
              <a:gdLst>
                <a:gd name="T0" fmla="*/ 0 w 91"/>
                <a:gd name="T1" fmla="*/ 2 h 110"/>
                <a:gd name="T2" fmla="*/ 2 w 91"/>
                <a:gd name="T3" fmla="*/ 0 h 110"/>
                <a:gd name="T4" fmla="*/ 2 w 91"/>
                <a:gd name="T5" fmla="*/ 1 h 110"/>
                <a:gd name="T6" fmla="*/ 1 w 91"/>
                <a:gd name="T7" fmla="*/ 2 h 110"/>
                <a:gd name="T8" fmla="*/ 0 w 91"/>
                <a:gd name="T9" fmla="*/ 2 h 110"/>
                <a:gd name="T10" fmla="*/ 0 w 91"/>
                <a:gd name="T11" fmla="*/ 2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110"/>
                <a:gd name="T20" fmla="*/ 91 w 91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110">
                  <a:moveTo>
                    <a:pt x="0" y="74"/>
                  </a:moveTo>
                  <a:lnTo>
                    <a:pt x="66" y="0"/>
                  </a:lnTo>
                  <a:lnTo>
                    <a:pt x="91" y="21"/>
                  </a:lnTo>
                  <a:lnTo>
                    <a:pt x="22" y="11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96" name="Freeform 550"/>
            <p:cNvSpPr>
              <a:spLocks/>
            </p:cNvSpPr>
            <p:nvPr/>
          </p:nvSpPr>
          <p:spPr bwMode="auto">
            <a:xfrm>
              <a:off x="3441" y="3697"/>
              <a:ext cx="44" cy="30"/>
            </a:xfrm>
            <a:custGeom>
              <a:avLst/>
              <a:gdLst>
                <a:gd name="T0" fmla="*/ 0 w 87"/>
                <a:gd name="T1" fmla="*/ 0 h 61"/>
                <a:gd name="T2" fmla="*/ 2 w 87"/>
                <a:gd name="T3" fmla="*/ 0 h 61"/>
                <a:gd name="T4" fmla="*/ 2 w 87"/>
                <a:gd name="T5" fmla="*/ 0 h 61"/>
                <a:gd name="T6" fmla="*/ 1 w 87"/>
                <a:gd name="T7" fmla="*/ 0 h 61"/>
                <a:gd name="T8" fmla="*/ 0 w 87"/>
                <a:gd name="T9" fmla="*/ 0 h 61"/>
                <a:gd name="T10" fmla="*/ 0 w 87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61"/>
                <a:gd name="T20" fmla="*/ 87 w 87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61">
                  <a:moveTo>
                    <a:pt x="0" y="25"/>
                  </a:moveTo>
                  <a:lnTo>
                    <a:pt x="66" y="0"/>
                  </a:lnTo>
                  <a:lnTo>
                    <a:pt x="87" y="30"/>
                  </a:lnTo>
                  <a:lnTo>
                    <a:pt x="15" y="6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97" name="Freeform 551"/>
            <p:cNvSpPr>
              <a:spLocks/>
            </p:cNvSpPr>
            <p:nvPr/>
          </p:nvSpPr>
          <p:spPr bwMode="auto">
            <a:xfrm>
              <a:off x="3425" y="3629"/>
              <a:ext cx="55" cy="25"/>
            </a:xfrm>
            <a:custGeom>
              <a:avLst/>
              <a:gdLst>
                <a:gd name="T0" fmla="*/ 0 w 111"/>
                <a:gd name="T1" fmla="*/ 1 h 49"/>
                <a:gd name="T2" fmla="*/ 1 w 111"/>
                <a:gd name="T3" fmla="*/ 0 h 49"/>
                <a:gd name="T4" fmla="*/ 1 w 111"/>
                <a:gd name="T5" fmla="*/ 1 h 49"/>
                <a:gd name="T6" fmla="*/ 0 w 111"/>
                <a:gd name="T7" fmla="*/ 1 h 49"/>
                <a:gd name="T8" fmla="*/ 0 w 111"/>
                <a:gd name="T9" fmla="*/ 1 h 49"/>
                <a:gd name="T10" fmla="*/ 0 w 111"/>
                <a:gd name="T11" fmla="*/ 1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49"/>
                <a:gd name="T20" fmla="*/ 111 w 111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49">
                  <a:moveTo>
                    <a:pt x="0" y="9"/>
                  </a:moveTo>
                  <a:lnTo>
                    <a:pt x="111" y="0"/>
                  </a:lnTo>
                  <a:lnTo>
                    <a:pt x="111" y="42"/>
                  </a:lnTo>
                  <a:lnTo>
                    <a:pt x="14" y="4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98" name="Freeform 552"/>
            <p:cNvSpPr>
              <a:spLocks/>
            </p:cNvSpPr>
            <p:nvPr/>
          </p:nvSpPr>
          <p:spPr bwMode="auto">
            <a:xfrm>
              <a:off x="3425" y="3578"/>
              <a:ext cx="50" cy="22"/>
            </a:xfrm>
            <a:custGeom>
              <a:avLst/>
              <a:gdLst>
                <a:gd name="T0" fmla="*/ 0 w 101"/>
                <a:gd name="T1" fmla="*/ 0 h 44"/>
                <a:gd name="T2" fmla="*/ 1 w 101"/>
                <a:gd name="T3" fmla="*/ 1 h 44"/>
                <a:gd name="T4" fmla="*/ 1 w 101"/>
                <a:gd name="T5" fmla="*/ 1 h 44"/>
                <a:gd name="T6" fmla="*/ 0 w 101"/>
                <a:gd name="T7" fmla="*/ 1 h 44"/>
                <a:gd name="T8" fmla="*/ 0 w 101"/>
                <a:gd name="T9" fmla="*/ 0 h 44"/>
                <a:gd name="T10" fmla="*/ 0 w 101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44"/>
                <a:gd name="T20" fmla="*/ 101 w 101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44">
                  <a:moveTo>
                    <a:pt x="0" y="0"/>
                  </a:moveTo>
                  <a:lnTo>
                    <a:pt x="101" y="6"/>
                  </a:lnTo>
                  <a:lnTo>
                    <a:pt x="93" y="44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99" name="Freeform 553"/>
            <p:cNvSpPr>
              <a:spLocks/>
            </p:cNvSpPr>
            <p:nvPr/>
          </p:nvSpPr>
          <p:spPr bwMode="auto">
            <a:xfrm>
              <a:off x="3466" y="3457"/>
              <a:ext cx="41" cy="40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1 h 80"/>
                <a:gd name="T4" fmla="*/ 1 w 84"/>
                <a:gd name="T5" fmla="*/ 1 h 80"/>
                <a:gd name="T6" fmla="*/ 0 w 84"/>
                <a:gd name="T7" fmla="*/ 0 h 80"/>
                <a:gd name="T8" fmla="*/ 0 w 84"/>
                <a:gd name="T9" fmla="*/ 1 h 80"/>
                <a:gd name="T10" fmla="*/ 0 w 84"/>
                <a:gd name="T11" fmla="*/ 1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80"/>
                <a:gd name="T20" fmla="*/ 84 w 84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80">
                  <a:moveTo>
                    <a:pt x="0" y="26"/>
                  </a:moveTo>
                  <a:lnTo>
                    <a:pt x="70" y="80"/>
                  </a:lnTo>
                  <a:lnTo>
                    <a:pt x="84" y="55"/>
                  </a:lnTo>
                  <a:lnTo>
                    <a:pt x="23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00" name="Freeform 554"/>
            <p:cNvSpPr>
              <a:spLocks/>
            </p:cNvSpPr>
            <p:nvPr/>
          </p:nvSpPr>
          <p:spPr bwMode="auto">
            <a:xfrm>
              <a:off x="3489" y="3471"/>
              <a:ext cx="299" cy="284"/>
            </a:xfrm>
            <a:custGeom>
              <a:avLst/>
              <a:gdLst>
                <a:gd name="T0" fmla="*/ 5 w 597"/>
                <a:gd name="T1" fmla="*/ 0 h 569"/>
                <a:gd name="T2" fmla="*/ 6 w 597"/>
                <a:gd name="T3" fmla="*/ 0 h 569"/>
                <a:gd name="T4" fmla="*/ 7 w 597"/>
                <a:gd name="T5" fmla="*/ 0 h 569"/>
                <a:gd name="T6" fmla="*/ 8 w 597"/>
                <a:gd name="T7" fmla="*/ 0 h 569"/>
                <a:gd name="T8" fmla="*/ 8 w 597"/>
                <a:gd name="T9" fmla="*/ 1 h 569"/>
                <a:gd name="T10" fmla="*/ 9 w 597"/>
                <a:gd name="T11" fmla="*/ 1 h 569"/>
                <a:gd name="T12" fmla="*/ 9 w 597"/>
                <a:gd name="T13" fmla="*/ 2 h 569"/>
                <a:gd name="T14" fmla="*/ 10 w 597"/>
                <a:gd name="T15" fmla="*/ 3 h 569"/>
                <a:gd name="T16" fmla="*/ 10 w 597"/>
                <a:gd name="T17" fmla="*/ 4 h 569"/>
                <a:gd name="T18" fmla="*/ 10 w 597"/>
                <a:gd name="T19" fmla="*/ 4 h 569"/>
                <a:gd name="T20" fmla="*/ 10 w 597"/>
                <a:gd name="T21" fmla="*/ 5 h 569"/>
                <a:gd name="T22" fmla="*/ 9 w 597"/>
                <a:gd name="T23" fmla="*/ 6 h 569"/>
                <a:gd name="T24" fmla="*/ 9 w 597"/>
                <a:gd name="T25" fmla="*/ 7 h 569"/>
                <a:gd name="T26" fmla="*/ 8 w 597"/>
                <a:gd name="T27" fmla="*/ 7 h 569"/>
                <a:gd name="T28" fmla="*/ 7 w 597"/>
                <a:gd name="T29" fmla="*/ 8 h 569"/>
                <a:gd name="T30" fmla="*/ 6 w 597"/>
                <a:gd name="T31" fmla="*/ 8 h 569"/>
                <a:gd name="T32" fmla="*/ 5 w 597"/>
                <a:gd name="T33" fmla="*/ 8 h 569"/>
                <a:gd name="T34" fmla="*/ 4 w 597"/>
                <a:gd name="T35" fmla="*/ 8 h 569"/>
                <a:gd name="T36" fmla="*/ 3 w 597"/>
                <a:gd name="T37" fmla="*/ 8 h 569"/>
                <a:gd name="T38" fmla="*/ 2 w 597"/>
                <a:gd name="T39" fmla="*/ 7 h 569"/>
                <a:gd name="T40" fmla="*/ 1 w 597"/>
                <a:gd name="T41" fmla="*/ 6 h 569"/>
                <a:gd name="T42" fmla="*/ 1 w 597"/>
                <a:gd name="T43" fmla="*/ 6 h 569"/>
                <a:gd name="T44" fmla="*/ 1 w 597"/>
                <a:gd name="T45" fmla="*/ 5 h 569"/>
                <a:gd name="T46" fmla="*/ 1 w 597"/>
                <a:gd name="T47" fmla="*/ 4 h 569"/>
                <a:gd name="T48" fmla="*/ 1 w 597"/>
                <a:gd name="T49" fmla="*/ 3 h 569"/>
                <a:gd name="T50" fmla="*/ 1 w 597"/>
                <a:gd name="T51" fmla="*/ 2 h 569"/>
                <a:gd name="T52" fmla="*/ 1 w 597"/>
                <a:gd name="T53" fmla="*/ 1 h 569"/>
                <a:gd name="T54" fmla="*/ 2 w 597"/>
                <a:gd name="T55" fmla="*/ 1 h 569"/>
                <a:gd name="T56" fmla="*/ 3 w 597"/>
                <a:gd name="T57" fmla="*/ 0 h 569"/>
                <a:gd name="T58" fmla="*/ 2 w 597"/>
                <a:gd name="T59" fmla="*/ 1 h 569"/>
                <a:gd name="T60" fmla="*/ 2 w 597"/>
                <a:gd name="T61" fmla="*/ 2 h 569"/>
                <a:gd name="T62" fmla="*/ 1 w 597"/>
                <a:gd name="T63" fmla="*/ 3 h 569"/>
                <a:gd name="T64" fmla="*/ 1 w 597"/>
                <a:gd name="T65" fmla="*/ 3 h 569"/>
                <a:gd name="T66" fmla="*/ 1 w 597"/>
                <a:gd name="T67" fmla="*/ 4 h 569"/>
                <a:gd name="T68" fmla="*/ 1 w 597"/>
                <a:gd name="T69" fmla="*/ 5 h 569"/>
                <a:gd name="T70" fmla="*/ 1 w 597"/>
                <a:gd name="T71" fmla="*/ 6 h 569"/>
                <a:gd name="T72" fmla="*/ 2 w 597"/>
                <a:gd name="T73" fmla="*/ 6 h 569"/>
                <a:gd name="T74" fmla="*/ 2 w 597"/>
                <a:gd name="T75" fmla="*/ 7 h 569"/>
                <a:gd name="T76" fmla="*/ 3 w 597"/>
                <a:gd name="T77" fmla="*/ 8 h 569"/>
                <a:gd name="T78" fmla="*/ 4 w 597"/>
                <a:gd name="T79" fmla="*/ 8 h 569"/>
                <a:gd name="T80" fmla="*/ 5 w 597"/>
                <a:gd name="T81" fmla="*/ 8 h 569"/>
                <a:gd name="T82" fmla="*/ 6 w 597"/>
                <a:gd name="T83" fmla="*/ 8 h 569"/>
                <a:gd name="T84" fmla="*/ 7 w 597"/>
                <a:gd name="T85" fmla="*/ 8 h 569"/>
                <a:gd name="T86" fmla="*/ 7 w 597"/>
                <a:gd name="T87" fmla="*/ 7 h 569"/>
                <a:gd name="T88" fmla="*/ 8 w 597"/>
                <a:gd name="T89" fmla="*/ 7 h 569"/>
                <a:gd name="T90" fmla="*/ 9 w 597"/>
                <a:gd name="T91" fmla="*/ 6 h 569"/>
                <a:gd name="T92" fmla="*/ 9 w 597"/>
                <a:gd name="T93" fmla="*/ 5 h 569"/>
                <a:gd name="T94" fmla="*/ 9 w 597"/>
                <a:gd name="T95" fmla="*/ 5 h 569"/>
                <a:gd name="T96" fmla="*/ 9 w 597"/>
                <a:gd name="T97" fmla="*/ 4 h 569"/>
                <a:gd name="T98" fmla="*/ 9 w 597"/>
                <a:gd name="T99" fmla="*/ 3 h 569"/>
                <a:gd name="T100" fmla="*/ 9 w 597"/>
                <a:gd name="T101" fmla="*/ 3 h 569"/>
                <a:gd name="T102" fmla="*/ 9 w 597"/>
                <a:gd name="T103" fmla="*/ 2 h 569"/>
                <a:gd name="T104" fmla="*/ 8 w 597"/>
                <a:gd name="T105" fmla="*/ 1 h 569"/>
                <a:gd name="T106" fmla="*/ 7 w 597"/>
                <a:gd name="T107" fmla="*/ 0 h 569"/>
                <a:gd name="T108" fmla="*/ 6 w 597"/>
                <a:gd name="T109" fmla="*/ 0 h 569"/>
                <a:gd name="T110" fmla="*/ 5 w 597"/>
                <a:gd name="T111" fmla="*/ 0 h 569"/>
                <a:gd name="T112" fmla="*/ 5 w 597"/>
                <a:gd name="T113" fmla="*/ 0 h 5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7"/>
                <a:gd name="T172" fmla="*/ 0 h 569"/>
                <a:gd name="T173" fmla="*/ 597 w 597"/>
                <a:gd name="T174" fmla="*/ 569 h 5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7" h="569">
                  <a:moveTo>
                    <a:pt x="271" y="8"/>
                  </a:moveTo>
                  <a:lnTo>
                    <a:pt x="271" y="6"/>
                  </a:lnTo>
                  <a:lnTo>
                    <a:pt x="279" y="4"/>
                  </a:lnTo>
                  <a:lnTo>
                    <a:pt x="283" y="4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304" y="2"/>
                  </a:lnTo>
                  <a:lnTo>
                    <a:pt x="311" y="0"/>
                  </a:lnTo>
                  <a:lnTo>
                    <a:pt x="321" y="0"/>
                  </a:lnTo>
                  <a:lnTo>
                    <a:pt x="330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63" y="4"/>
                  </a:lnTo>
                  <a:lnTo>
                    <a:pt x="374" y="6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10" y="16"/>
                  </a:lnTo>
                  <a:lnTo>
                    <a:pt x="416" y="16"/>
                  </a:lnTo>
                  <a:lnTo>
                    <a:pt x="424" y="19"/>
                  </a:lnTo>
                  <a:lnTo>
                    <a:pt x="429" y="23"/>
                  </a:lnTo>
                  <a:lnTo>
                    <a:pt x="437" y="25"/>
                  </a:lnTo>
                  <a:lnTo>
                    <a:pt x="448" y="33"/>
                  </a:lnTo>
                  <a:lnTo>
                    <a:pt x="462" y="42"/>
                  </a:lnTo>
                  <a:lnTo>
                    <a:pt x="467" y="44"/>
                  </a:lnTo>
                  <a:lnTo>
                    <a:pt x="475" y="50"/>
                  </a:lnTo>
                  <a:lnTo>
                    <a:pt x="481" y="54"/>
                  </a:lnTo>
                  <a:lnTo>
                    <a:pt x="488" y="61"/>
                  </a:lnTo>
                  <a:lnTo>
                    <a:pt x="494" y="67"/>
                  </a:lnTo>
                  <a:lnTo>
                    <a:pt x="500" y="73"/>
                  </a:lnTo>
                  <a:lnTo>
                    <a:pt x="505" y="78"/>
                  </a:lnTo>
                  <a:lnTo>
                    <a:pt x="513" y="86"/>
                  </a:lnTo>
                  <a:lnTo>
                    <a:pt x="519" y="92"/>
                  </a:lnTo>
                  <a:lnTo>
                    <a:pt x="524" y="99"/>
                  </a:lnTo>
                  <a:lnTo>
                    <a:pt x="530" y="107"/>
                  </a:lnTo>
                  <a:lnTo>
                    <a:pt x="538" y="116"/>
                  </a:lnTo>
                  <a:lnTo>
                    <a:pt x="541" y="124"/>
                  </a:lnTo>
                  <a:lnTo>
                    <a:pt x="549" y="132"/>
                  </a:lnTo>
                  <a:lnTo>
                    <a:pt x="555" y="141"/>
                  </a:lnTo>
                  <a:lnTo>
                    <a:pt x="560" y="153"/>
                  </a:lnTo>
                  <a:lnTo>
                    <a:pt x="564" y="162"/>
                  </a:lnTo>
                  <a:lnTo>
                    <a:pt x="570" y="173"/>
                  </a:lnTo>
                  <a:lnTo>
                    <a:pt x="576" y="183"/>
                  </a:lnTo>
                  <a:lnTo>
                    <a:pt x="581" y="196"/>
                  </a:lnTo>
                  <a:lnTo>
                    <a:pt x="581" y="200"/>
                  </a:lnTo>
                  <a:lnTo>
                    <a:pt x="583" y="204"/>
                  </a:lnTo>
                  <a:lnTo>
                    <a:pt x="585" y="211"/>
                  </a:lnTo>
                  <a:lnTo>
                    <a:pt x="585" y="217"/>
                  </a:lnTo>
                  <a:lnTo>
                    <a:pt x="589" y="227"/>
                  </a:lnTo>
                  <a:lnTo>
                    <a:pt x="589" y="232"/>
                  </a:lnTo>
                  <a:lnTo>
                    <a:pt x="591" y="238"/>
                  </a:lnTo>
                  <a:lnTo>
                    <a:pt x="591" y="246"/>
                  </a:lnTo>
                  <a:lnTo>
                    <a:pt x="593" y="251"/>
                  </a:lnTo>
                  <a:lnTo>
                    <a:pt x="593" y="259"/>
                  </a:lnTo>
                  <a:lnTo>
                    <a:pt x="595" y="265"/>
                  </a:lnTo>
                  <a:lnTo>
                    <a:pt x="595" y="270"/>
                  </a:lnTo>
                  <a:lnTo>
                    <a:pt x="595" y="278"/>
                  </a:lnTo>
                  <a:lnTo>
                    <a:pt x="595" y="286"/>
                  </a:lnTo>
                  <a:lnTo>
                    <a:pt x="595" y="293"/>
                  </a:lnTo>
                  <a:lnTo>
                    <a:pt x="595" y="301"/>
                  </a:lnTo>
                  <a:lnTo>
                    <a:pt x="597" y="308"/>
                  </a:lnTo>
                  <a:lnTo>
                    <a:pt x="595" y="316"/>
                  </a:lnTo>
                  <a:lnTo>
                    <a:pt x="595" y="324"/>
                  </a:lnTo>
                  <a:lnTo>
                    <a:pt x="595" y="333"/>
                  </a:lnTo>
                  <a:lnTo>
                    <a:pt x="595" y="341"/>
                  </a:lnTo>
                  <a:lnTo>
                    <a:pt x="593" y="350"/>
                  </a:lnTo>
                  <a:lnTo>
                    <a:pt x="591" y="358"/>
                  </a:lnTo>
                  <a:lnTo>
                    <a:pt x="589" y="365"/>
                  </a:lnTo>
                  <a:lnTo>
                    <a:pt x="589" y="375"/>
                  </a:lnTo>
                  <a:lnTo>
                    <a:pt x="585" y="383"/>
                  </a:lnTo>
                  <a:lnTo>
                    <a:pt x="583" y="392"/>
                  </a:lnTo>
                  <a:lnTo>
                    <a:pt x="579" y="400"/>
                  </a:lnTo>
                  <a:lnTo>
                    <a:pt x="576" y="409"/>
                  </a:lnTo>
                  <a:lnTo>
                    <a:pt x="572" y="415"/>
                  </a:lnTo>
                  <a:lnTo>
                    <a:pt x="568" y="424"/>
                  </a:lnTo>
                  <a:lnTo>
                    <a:pt x="564" y="432"/>
                  </a:lnTo>
                  <a:lnTo>
                    <a:pt x="559" y="441"/>
                  </a:lnTo>
                  <a:lnTo>
                    <a:pt x="553" y="449"/>
                  </a:lnTo>
                  <a:lnTo>
                    <a:pt x="547" y="457"/>
                  </a:lnTo>
                  <a:lnTo>
                    <a:pt x="540" y="464"/>
                  </a:lnTo>
                  <a:lnTo>
                    <a:pt x="534" y="472"/>
                  </a:lnTo>
                  <a:lnTo>
                    <a:pt x="526" y="480"/>
                  </a:lnTo>
                  <a:lnTo>
                    <a:pt x="521" y="487"/>
                  </a:lnTo>
                  <a:lnTo>
                    <a:pt x="511" y="495"/>
                  </a:lnTo>
                  <a:lnTo>
                    <a:pt x="503" y="502"/>
                  </a:lnTo>
                  <a:lnTo>
                    <a:pt x="492" y="508"/>
                  </a:lnTo>
                  <a:lnTo>
                    <a:pt x="482" y="514"/>
                  </a:lnTo>
                  <a:lnTo>
                    <a:pt x="471" y="519"/>
                  </a:lnTo>
                  <a:lnTo>
                    <a:pt x="460" y="525"/>
                  </a:lnTo>
                  <a:lnTo>
                    <a:pt x="448" y="531"/>
                  </a:lnTo>
                  <a:lnTo>
                    <a:pt x="435" y="537"/>
                  </a:lnTo>
                  <a:lnTo>
                    <a:pt x="424" y="540"/>
                  </a:lnTo>
                  <a:lnTo>
                    <a:pt x="410" y="548"/>
                  </a:lnTo>
                  <a:lnTo>
                    <a:pt x="395" y="550"/>
                  </a:lnTo>
                  <a:lnTo>
                    <a:pt x="380" y="554"/>
                  </a:lnTo>
                  <a:lnTo>
                    <a:pt x="363" y="557"/>
                  </a:lnTo>
                  <a:lnTo>
                    <a:pt x="348" y="559"/>
                  </a:lnTo>
                  <a:lnTo>
                    <a:pt x="330" y="563"/>
                  </a:lnTo>
                  <a:lnTo>
                    <a:pt x="313" y="565"/>
                  </a:lnTo>
                  <a:lnTo>
                    <a:pt x="294" y="567"/>
                  </a:lnTo>
                  <a:lnTo>
                    <a:pt x="275" y="569"/>
                  </a:lnTo>
                  <a:lnTo>
                    <a:pt x="271" y="567"/>
                  </a:lnTo>
                  <a:lnTo>
                    <a:pt x="264" y="567"/>
                  </a:lnTo>
                  <a:lnTo>
                    <a:pt x="258" y="567"/>
                  </a:lnTo>
                  <a:lnTo>
                    <a:pt x="252" y="565"/>
                  </a:lnTo>
                  <a:lnTo>
                    <a:pt x="245" y="563"/>
                  </a:lnTo>
                  <a:lnTo>
                    <a:pt x="239" y="563"/>
                  </a:lnTo>
                  <a:lnTo>
                    <a:pt x="228" y="561"/>
                  </a:lnTo>
                  <a:lnTo>
                    <a:pt x="218" y="559"/>
                  </a:lnTo>
                  <a:lnTo>
                    <a:pt x="209" y="557"/>
                  </a:lnTo>
                  <a:lnTo>
                    <a:pt x="199" y="556"/>
                  </a:lnTo>
                  <a:lnTo>
                    <a:pt x="188" y="550"/>
                  </a:lnTo>
                  <a:lnTo>
                    <a:pt x="176" y="548"/>
                  </a:lnTo>
                  <a:lnTo>
                    <a:pt x="167" y="544"/>
                  </a:lnTo>
                  <a:lnTo>
                    <a:pt x="156" y="540"/>
                  </a:lnTo>
                  <a:lnTo>
                    <a:pt x="142" y="533"/>
                  </a:lnTo>
                  <a:lnTo>
                    <a:pt x="131" y="527"/>
                  </a:lnTo>
                  <a:lnTo>
                    <a:pt x="119" y="519"/>
                  </a:lnTo>
                  <a:lnTo>
                    <a:pt x="108" y="514"/>
                  </a:lnTo>
                  <a:lnTo>
                    <a:pt x="97" y="504"/>
                  </a:lnTo>
                  <a:lnTo>
                    <a:pt x="85" y="497"/>
                  </a:lnTo>
                  <a:lnTo>
                    <a:pt x="76" y="485"/>
                  </a:lnTo>
                  <a:lnTo>
                    <a:pt x="66" y="476"/>
                  </a:lnTo>
                  <a:lnTo>
                    <a:pt x="55" y="462"/>
                  </a:lnTo>
                  <a:lnTo>
                    <a:pt x="47" y="451"/>
                  </a:lnTo>
                  <a:lnTo>
                    <a:pt x="41" y="443"/>
                  </a:lnTo>
                  <a:lnTo>
                    <a:pt x="38" y="438"/>
                  </a:lnTo>
                  <a:lnTo>
                    <a:pt x="34" y="430"/>
                  </a:lnTo>
                  <a:lnTo>
                    <a:pt x="30" y="424"/>
                  </a:lnTo>
                  <a:lnTo>
                    <a:pt x="26" y="415"/>
                  </a:lnTo>
                  <a:lnTo>
                    <a:pt x="22" y="407"/>
                  </a:lnTo>
                  <a:lnTo>
                    <a:pt x="19" y="400"/>
                  </a:lnTo>
                  <a:lnTo>
                    <a:pt x="17" y="392"/>
                  </a:lnTo>
                  <a:lnTo>
                    <a:pt x="13" y="383"/>
                  </a:lnTo>
                  <a:lnTo>
                    <a:pt x="13" y="375"/>
                  </a:lnTo>
                  <a:lnTo>
                    <a:pt x="9" y="365"/>
                  </a:lnTo>
                  <a:lnTo>
                    <a:pt x="9" y="356"/>
                  </a:lnTo>
                  <a:lnTo>
                    <a:pt x="5" y="346"/>
                  </a:lnTo>
                  <a:lnTo>
                    <a:pt x="3" y="337"/>
                  </a:lnTo>
                  <a:lnTo>
                    <a:pt x="2" y="327"/>
                  </a:lnTo>
                  <a:lnTo>
                    <a:pt x="2" y="318"/>
                  </a:lnTo>
                  <a:lnTo>
                    <a:pt x="0" y="308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" y="284"/>
                  </a:lnTo>
                  <a:lnTo>
                    <a:pt x="2" y="274"/>
                  </a:lnTo>
                  <a:lnTo>
                    <a:pt x="2" y="265"/>
                  </a:lnTo>
                  <a:lnTo>
                    <a:pt x="2" y="257"/>
                  </a:lnTo>
                  <a:lnTo>
                    <a:pt x="3" y="249"/>
                  </a:lnTo>
                  <a:lnTo>
                    <a:pt x="3" y="242"/>
                  </a:lnTo>
                  <a:lnTo>
                    <a:pt x="7" y="234"/>
                  </a:lnTo>
                  <a:lnTo>
                    <a:pt x="7" y="227"/>
                  </a:lnTo>
                  <a:lnTo>
                    <a:pt x="9" y="221"/>
                  </a:lnTo>
                  <a:lnTo>
                    <a:pt x="11" y="211"/>
                  </a:lnTo>
                  <a:lnTo>
                    <a:pt x="13" y="206"/>
                  </a:lnTo>
                  <a:lnTo>
                    <a:pt x="15" y="198"/>
                  </a:lnTo>
                  <a:lnTo>
                    <a:pt x="19" y="191"/>
                  </a:lnTo>
                  <a:lnTo>
                    <a:pt x="22" y="177"/>
                  </a:lnTo>
                  <a:lnTo>
                    <a:pt x="28" y="166"/>
                  </a:lnTo>
                  <a:lnTo>
                    <a:pt x="34" y="154"/>
                  </a:lnTo>
                  <a:lnTo>
                    <a:pt x="41" y="143"/>
                  </a:lnTo>
                  <a:lnTo>
                    <a:pt x="49" y="132"/>
                  </a:lnTo>
                  <a:lnTo>
                    <a:pt x="57" y="124"/>
                  </a:lnTo>
                  <a:lnTo>
                    <a:pt x="62" y="113"/>
                  </a:lnTo>
                  <a:lnTo>
                    <a:pt x="70" y="105"/>
                  </a:lnTo>
                  <a:lnTo>
                    <a:pt x="78" y="96"/>
                  </a:lnTo>
                  <a:lnTo>
                    <a:pt x="85" y="88"/>
                  </a:lnTo>
                  <a:lnTo>
                    <a:pt x="91" y="80"/>
                  </a:lnTo>
                  <a:lnTo>
                    <a:pt x="97" y="75"/>
                  </a:lnTo>
                  <a:lnTo>
                    <a:pt x="104" y="69"/>
                  </a:lnTo>
                  <a:lnTo>
                    <a:pt x="110" y="65"/>
                  </a:lnTo>
                  <a:lnTo>
                    <a:pt x="119" y="56"/>
                  </a:lnTo>
                  <a:lnTo>
                    <a:pt x="129" y="50"/>
                  </a:lnTo>
                  <a:lnTo>
                    <a:pt x="135" y="46"/>
                  </a:lnTo>
                  <a:lnTo>
                    <a:pt x="136" y="46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44" y="78"/>
                  </a:lnTo>
                  <a:lnTo>
                    <a:pt x="136" y="82"/>
                  </a:lnTo>
                  <a:lnTo>
                    <a:pt x="129" y="88"/>
                  </a:lnTo>
                  <a:lnTo>
                    <a:pt x="119" y="96"/>
                  </a:lnTo>
                  <a:lnTo>
                    <a:pt x="110" y="105"/>
                  </a:lnTo>
                  <a:lnTo>
                    <a:pt x="104" y="111"/>
                  </a:lnTo>
                  <a:lnTo>
                    <a:pt x="98" y="116"/>
                  </a:lnTo>
                  <a:lnTo>
                    <a:pt x="95" y="124"/>
                  </a:lnTo>
                  <a:lnTo>
                    <a:pt x="89" y="132"/>
                  </a:lnTo>
                  <a:lnTo>
                    <a:pt x="83" y="139"/>
                  </a:lnTo>
                  <a:lnTo>
                    <a:pt x="78" y="149"/>
                  </a:lnTo>
                  <a:lnTo>
                    <a:pt x="72" y="158"/>
                  </a:lnTo>
                  <a:lnTo>
                    <a:pt x="68" y="170"/>
                  </a:lnTo>
                  <a:lnTo>
                    <a:pt x="62" y="179"/>
                  </a:lnTo>
                  <a:lnTo>
                    <a:pt x="59" y="192"/>
                  </a:lnTo>
                  <a:lnTo>
                    <a:pt x="57" y="196"/>
                  </a:lnTo>
                  <a:lnTo>
                    <a:pt x="55" y="204"/>
                  </a:lnTo>
                  <a:lnTo>
                    <a:pt x="53" y="211"/>
                  </a:lnTo>
                  <a:lnTo>
                    <a:pt x="53" y="217"/>
                  </a:lnTo>
                  <a:lnTo>
                    <a:pt x="49" y="225"/>
                  </a:lnTo>
                  <a:lnTo>
                    <a:pt x="49" y="230"/>
                  </a:lnTo>
                  <a:lnTo>
                    <a:pt x="47" y="238"/>
                  </a:lnTo>
                  <a:lnTo>
                    <a:pt x="47" y="246"/>
                  </a:lnTo>
                  <a:lnTo>
                    <a:pt x="45" y="253"/>
                  </a:lnTo>
                  <a:lnTo>
                    <a:pt x="43" y="261"/>
                  </a:lnTo>
                  <a:lnTo>
                    <a:pt x="43" y="268"/>
                  </a:lnTo>
                  <a:lnTo>
                    <a:pt x="43" y="278"/>
                  </a:lnTo>
                  <a:lnTo>
                    <a:pt x="43" y="286"/>
                  </a:lnTo>
                  <a:lnTo>
                    <a:pt x="43" y="295"/>
                  </a:lnTo>
                  <a:lnTo>
                    <a:pt x="43" y="303"/>
                  </a:lnTo>
                  <a:lnTo>
                    <a:pt x="43" y="314"/>
                  </a:lnTo>
                  <a:lnTo>
                    <a:pt x="43" y="322"/>
                  </a:lnTo>
                  <a:lnTo>
                    <a:pt x="43" y="331"/>
                  </a:lnTo>
                  <a:lnTo>
                    <a:pt x="43" y="343"/>
                  </a:lnTo>
                  <a:lnTo>
                    <a:pt x="47" y="352"/>
                  </a:lnTo>
                  <a:lnTo>
                    <a:pt x="47" y="354"/>
                  </a:lnTo>
                  <a:lnTo>
                    <a:pt x="47" y="360"/>
                  </a:lnTo>
                  <a:lnTo>
                    <a:pt x="49" y="367"/>
                  </a:lnTo>
                  <a:lnTo>
                    <a:pt x="55" y="379"/>
                  </a:lnTo>
                  <a:lnTo>
                    <a:pt x="57" y="384"/>
                  </a:lnTo>
                  <a:lnTo>
                    <a:pt x="59" y="390"/>
                  </a:lnTo>
                  <a:lnTo>
                    <a:pt x="62" y="398"/>
                  </a:lnTo>
                  <a:lnTo>
                    <a:pt x="66" y="405"/>
                  </a:lnTo>
                  <a:lnTo>
                    <a:pt x="70" y="413"/>
                  </a:lnTo>
                  <a:lnTo>
                    <a:pt x="76" y="421"/>
                  </a:lnTo>
                  <a:lnTo>
                    <a:pt x="81" y="428"/>
                  </a:lnTo>
                  <a:lnTo>
                    <a:pt x="87" y="438"/>
                  </a:lnTo>
                  <a:lnTo>
                    <a:pt x="95" y="443"/>
                  </a:lnTo>
                  <a:lnTo>
                    <a:pt x="100" y="453"/>
                  </a:lnTo>
                  <a:lnTo>
                    <a:pt x="108" y="460"/>
                  </a:lnTo>
                  <a:lnTo>
                    <a:pt x="117" y="470"/>
                  </a:lnTo>
                  <a:lnTo>
                    <a:pt x="125" y="476"/>
                  </a:lnTo>
                  <a:lnTo>
                    <a:pt x="135" y="483"/>
                  </a:lnTo>
                  <a:lnTo>
                    <a:pt x="146" y="491"/>
                  </a:lnTo>
                  <a:lnTo>
                    <a:pt x="157" y="499"/>
                  </a:lnTo>
                  <a:lnTo>
                    <a:pt x="169" y="504"/>
                  </a:lnTo>
                  <a:lnTo>
                    <a:pt x="182" y="510"/>
                  </a:lnTo>
                  <a:lnTo>
                    <a:pt x="188" y="514"/>
                  </a:lnTo>
                  <a:lnTo>
                    <a:pt x="194" y="516"/>
                  </a:lnTo>
                  <a:lnTo>
                    <a:pt x="201" y="518"/>
                  </a:lnTo>
                  <a:lnTo>
                    <a:pt x="209" y="521"/>
                  </a:lnTo>
                  <a:lnTo>
                    <a:pt x="216" y="523"/>
                  </a:lnTo>
                  <a:lnTo>
                    <a:pt x="224" y="525"/>
                  </a:lnTo>
                  <a:lnTo>
                    <a:pt x="232" y="525"/>
                  </a:lnTo>
                  <a:lnTo>
                    <a:pt x="241" y="529"/>
                  </a:lnTo>
                  <a:lnTo>
                    <a:pt x="249" y="529"/>
                  </a:lnTo>
                  <a:lnTo>
                    <a:pt x="258" y="531"/>
                  </a:lnTo>
                  <a:lnTo>
                    <a:pt x="266" y="533"/>
                  </a:lnTo>
                  <a:lnTo>
                    <a:pt x="277" y="535"/>
                  </a:lnTo>
                  <a:lnTo>
                    <a:pt x="285" y="535"/>
                  </a:lnTo>
                  <a:lnTo>
                    <a:pt x="294" y="535"/>
                  </a:lnTo>
                  <a:lnTo>
                    <a:pt x="302" y="535"/>
                  </a:lnTo>
                  <a:lnTo>
                    <a:pt x="311" y="535"/>
                  </a:lnTo>
                  <a:lnTo>
                    <a:pt x="319" y="533"/>
                  </a:lnTo>
                  <a:lnTo>
                    <a:pt x="329" y="533"/>
                  </a:lnTo>
                  <a:lnTo>
                    <a:pt x="338" y="531"/>
                  </a:lnTo>
                  <a:lnTo>
                    <a:pt x="348" y="531"/>
                  </a:lnTo>
                  <a:lnTo>
                    <a:pt x="353" y="529"/>
                  </a:lnTo>
                  <a:lnTo>
                    <a:pt x="363" y="525"/>
                  </a:lnTo>
                  <a:lnTo>
                    <a:pt x="370" y="523"/>
                  </a:lnTo>
                  <a:lnTo>
                    <a:pt x="380" y="523"/>
                  </a:lnTo>
                  <a:lnTo>
                    <a:pt x="386" y="519"/>
                  </a:lnTo>
                  <a:lnTo>
                    <a:pt x="395" y="516"/>
                  </a:lnTo>
                  <a:lnTo>
                    <a:pt x="403" y="514"/>
                  </a:lnTo>
                  <a:lnTo>
                    <a:pt x="410" y="512"/>
                  </a:lnTo>
                  <a:lnTo>
                    <a:pt x="416" y="508"/>
                  </a:lnTo>
                  <a:lnTo>
                    <a:pt x="424" y="504"/>
                  </a:lnTo>
                  <a:lnTo>
                    <a:pt x="431" y="500"/>
                  </a:lnTo>
                  <a:lnTo>
                    <a:pt x="439" y="497"/>
                  </a:lnTo>
                  <a:lnTo>
                    <a:pt x="444" y="493"/>
                  </a:lnTo>
                  <a:lnTo>
                    <a:pt x="450" y="489"/>
                  </a:lnTo>
                  <a:lnTo>
                    <a:pt x="458" y="485"/>
                  </a:lnTo>
                  <a:lnTo>
                    <a:pt x="463" y="481"/>
                  </a:lnTo>
                  <a:lnTo>
                    <a:pt x="477" y="470"/>
                  </a:lnTo>
                  <a:lnTo>
                    <a:pt x="488" y="460"/>
                  </a:lnTo>
                  <a:lnTo>
                    <a:pt x="498" y="451"/>
                  </a:lnTo>
                  <a:lnTo>
                    <a:pt x="509" y="440"/>
                  </a:lnTo>
                  <a:lnTo>
                    <a:pt x="513" y="432"/>
                  </a:lnTo>
                  <a:lnTo>
                    <a:pt x="517" y="426"/>
                  </a:lnTo>
                  <a:lnTo>
                    <a:pt x="521" y="419"/>
                  </a:lnTo>
                  <a:lnTo>
                    <a:pt x="526" y="413"/>
                  </a:lnTo>
                  <a:lnTo>
                    <a:pt x="530" y="405"/>
                  </a:lnTo>
                  <a:lnTo>
                    <a:pt x="532" y="400"/>
                  </a:lnTo>
                  <a:lnTo>
                    <a:pt x="536" y="394"/>
                  </a:lnTo>
                  <a:lnTo>
                    <a:pt x="540" y="386"/>
                  </a:lnTo>
                  <a:lnTo>
                    <a:pt x="541" y="381"/>
                  </a:lnTo>
                  <a:lnTo>
                    <a:pt x="545" y="373"/>
                  </a:lnTo>
                  <a:lnTo>
                    <a:pt x="547" y="365"/>
                  </a:lnTo>
                  <a:lnTo>
                    <a:pt x="551" y="360"/>
                  </a:lnTo>
                  <a:lnTo>
                    <a:pt x="551" y="352"/>
                  </a:lnTo>
                  <a:lnTo>
                    <a:pt x="555" y="345"/>
                  </a:lnTo>
                  <a:lnTo>
                    <a:pt x="555" y="337"/>
                  </a:lnTo>
                  <a:lnTo>
                    <a:pt x="559" y="331"/>
                  </a:lnTo>
                  <a:lnTo>
                    <a:pt x="559" y="322"/>
                  </a:lnTo>
                  <a:lnTo>
                    <a:pt x="559" y="314"/>
                  </a:lnTo>
                  <a:lnTo>
                    <a:pt x="559" y="307"/>
                  </a:lnTo>
                  <a:lnTo>
                    <a:pt x="560" y="299"/>
                  </a:lnTo>
                  <a:lnTo>
                    <a:pt x="559" y="291"/>
                  </a:lnTo>
                  <a:lnTo>
                    <a:pt x="559" y="284"/>
                  </a:lnTo>
                  <a:lnTo>
                    <a:pt x="559" y="276"/>
                  </a:lnTo>
                  <a:lnTo>
                    <a:pt x="559" y="268"/>
                  </a:lnTo>
                  <a:lnTo>
                    <a:pt x="557" y="261"/>
                  </a:lnTo>
                  <a:lnTo>
                    <a:pt x="555" y="251"/>
                  </a:lnTo>
                  <a:lnTo>
                    <a:pt x="555" y="246"/>
                  </a:lnTo>
                  <a:lnTo>
                    <a:pt x="553" y="238"/>
                  </a:lnTo>
                  <a:lnTo>
                    <a:pt x="551" y="230"/>
                  </a:lnTo>
                  <a:lnTo>
                    <a:pt x="549" y="221"/>
                  </a:lnTo>
                  <a:lnTo>
                    <a:pt x="545" y="215"/>
                  </a:lnTo>
                  <a:lnTo>
                    <a:pt x="543" y="208"/>
                  </a:lnTo>
                  <a:lnTo>
                    <a:pt x="540" y="198"/>
                  </a:lnTo>
                  <a:lnTo>
                    <a:pt x="536" y="191"/>
                  </a:lnTo>
                  <a:lnTo>
                    <a:pt x="532" y="183"/>
                  </a:lnTo>
                  <a:lnTo>
                    <a:pt x="530" y="177"/>
                  </a:lnTo>
                  <a:lnTo>
                    <a:pt x="526" y="170"/>
                  </a:lnTo>
                  <a:lnTo>
                    <a:pt x="522" y="162"/>
                  </a:lnTo>
                  <a:lnTo>
                    <a:pt x="519" y="156"/>
                  </a:lnTo>
                  <a:lnTo>
                    <a:pt x="515" y="151"/>
                  </a:lnTo>
                  <a:lnTo>
                    <a:pt x="507" y="137"/>
                  </a:lnTo>
                  <a:lnTo>
                    <a:pt x="498" y="126"/>
                  </a:lnTo>
                  <a:lnTo>
                    <a:pt x="490" y="116"/>
                  </a:lnTo>
                  <a:lnTo>
                    <a:pt x="482" y="107"/>
                  </a:lnTo>
                  <a:lnTo>
                    <a:pt x="473" y="97"/>
                  </a:lnTo>
                  <a:lnTo>
                    <a:pt x="465" y="90"/>
                  </a:lnTo>
                  <a:lnTo>
                    <a:pt x="456" y="82"/>
                  </a:lnTo>
                  <a:lnTo>
                    <a:pt x="448" y="76"/>
                  </a:lnTo>
                  <a:lnTo>
                    <a:pt x="439" y="69"/>
                  </a:lnTo>
                  <a:lnTo>
                    <a:pt x="429" y="63"/>
                  </a:lnTo>
                  <a:lnTo>
                    <a:pt x="422" y="59"/>
                  </a:lnTo>
                  <a:lnTo>
                    <a:pt x="414" y="56"/>
                  </a:lnTo>
                  <a:lnTo>
                    <a:pt x="405" y="52"/>
                  </a:lnTo>
                  <a:lnTo>
                    <a:pt x="395" y="48"/>
                  </a:lnTo>
                  <a:lnTo>
                    <a:pt x="386" y="44"/>
                  </a:lnTo>
                  <a:lnTo>
                    <a:pt x="378" y="42"/>
                  </a:lnTo>
                  <a:lnTo>
                    <a:pt x="368" y="38"/>
                  </a:lnTo>
                  <a:lnTo>
                    <a:pt x="361" y="38"/>
                  </a:lnTo>
                  <a:lnTo>
                    <a:pt x="351" y="37"/>
                  </a:lnTo>
                  <a:lnTo>
                    <a:pt x="344" y="37"/>
                  </a:lnTo>
                  <a:lnTo>
                    <a:pt x="336" y="35"/>
                  </a:lnTo>
                  <a:lnTo>
                    <a:pt x="327" y="35"/>
                  </a:lnTo>
                  <a:lnTo>
                    <a:pt x="319" y="35"/>
                  </a:lnTo>
                  <a:lnTo>
                    <a:pt x="313" y="35"/>
                  </a:lnTo>
                  <a:lnTo>
                    <a:pt x="304" y="35"/>
                  </a:lnTo>
                  <a:lnTo>
                    <a:pt x="298" y="35"/>
                  </a:lnTo>
                  <a:lnTo>
                    <a:pt x="290" y="37"/>
                  </a:lnTo>
                  <a:lnTo>
                    <a:pt x="285" y="38"/>
                  </a:lnTo>
                  <a:lnTo>
                    <a:pt x="27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01" name="Freeform 555"/>
            <p:cNvSpPr>
              <a:spLocks/>
            </p:cNvSpPr>
            <p:nvPr/>
          </p:nvSpPr>
          <p:spPr bwMode="auto">
            <a:xfrm>
              <a:off x="3604" y="3144"/>
              <a:ext cx="91" cy="201"/>
            </a:xfrm>
            <a:custGeom>
              <a:avLst/>
              <a:gdLst>
                <a:gd name="T0" fmla="*/ 2 w 180"/>
                <a:gd name="T1" fmla="*/ 0 h 403"/>
                <a:gd name="T2" fmla="*/ 2 w 180"/>
                <a:gd name="T3" fmla="*/ 0 h 403"/>
                <a:gd name="T4" fmla="*/ 2 w 180"/>
                <a:gd name="T5" fmla="*/ 0 h 403"/>
                <a:gd name="T6" fmla="*/ 1 w 180"/>
                <a:gd name="T7" fmla="*/ 0 h 403"/>
                <a:gd name="T8" fmla="*/ 1 w 180"/>
                <a:gd name="T9" fmla="*/ 1 h 403"/>
                <a:gd name="T10" fmla="*/ 1 w 180"/>
                <a:gd name="T11" fmla="*/ 1 h 403"/>
                <a:gd name="T12" fmla="*/ 1 w 180"/>
                <a:gd name="T13" fmla="*/ 1 h 403"/>
                <a:gd name="T14" fmla="*/ 1 w 180"/>
                <a:gd name="T15" fmla="*/ 1 h 403"/>
                <a:gd name="T16" fmla="*/ 1 w 180"/>
                <a:gd name="T17" fmla="*/ 2 h 403"/>
                <a:gd name="T18" fmla="*/ 1 w 180"/>
                <a:gd name="T19" fmla="*/ 2 h 403"/>
                <a:gd name="T20" fmla="*/ 1 w 180"/>
                <a:gd name="T21" fmla="*/ 2 h 403"/>
                <a:gd name="T22" fmla="*/ 0 w 180"/>
                <a:gd name="T23" fmla="*/ 2 h 403"/>
                <a:gd name="T24" fmla="*/ 1 w 180"/>
                <a:gd name="T25" fmla="*/ 3 h 403"/>
                <a:gd name="T26" fmla="*/ 1 w 180"/>
                <a:gd name="T27" fmla="*/ 3 h 403"/>
                <a:gd name="T28" fmla="*/ 1 w 180"/>
                <a:gd name="T29" fmla="*/ 3 h 403"/>
                <a:gd name="T30" fmla="*/ 1 w 180"/>
                <a:gd name="T31" fmla="*/ 3 h 403"/>
                <a:gd name="T32" fmla="*/ 1 w 180"/>
                <a:gd name="T33" fmla="*/ 4 h 403"/>
                <a:gd name="T34" fmla="*/ 1 w 180"/>
                <a:gd name="T35" fmla="*/ 4 h 403"/>
                <a:gd name="T36" fmla="*/ 1 w 180"/>
                <a:gd name="T37" fmla="*/ 4 h 403"/>
                <a:gd name="T38" fmla="*/ 2 w 180"/>
                <a:gd name="T39" fmla="*/ 5 h 403"/>
                <a:gd name="T40" fmla="*/ 2 w 180"/>
                <a:gd name="T41" fmla="*/ 5 h 403"/>
                <a:gd name="T42" fmla="*/ 2 w 180"/>
                <a:gd name="T43" fmla="*/ 5 h 403"/>
                <a:gd name="T44" fmla="*/ 3 w 180"/>
                <a:gd name="T45" fmla="*/ 5 h 403"/>
                <a:gd name="T46" fmla="*/ 3 w 180"/>
                <a:gd name="T47" fmla="*/ 6 h 403"/>
                <a:gd name="T48" fmla="*/ 3 w 180"/>
                <a:gd name="T49" fmla="*/ 5 h 403"/>
                <a:gd name="T50" fmla="*/ 3 w 180"/>
                <a:gd name="T51" fmla="*/ 5 h 403"/>
                <a:gd name="T52" fmla="*/ 3 w 180"/>
                <a:gd name="T53" fmla="*/ 5 h 403"/>
                <a:gd name="T54" fmla="*/ 3 w 180"/>
                <a:gd name="T55" fmla="*/ 5 h 403"/>
                <a:gd name="T56" fmla="*/ 2 w 180"/>
                <a:gd name="T57" fmla="*/ 4 h 403"/>
                <a:gd name="T58" fmla="*/ 2 w 180"/>
                <a:gd name="T59" fmla="*/ 4 h 403"/>
                <a:gd name="T60" fmla="*/ 2 w 180"/>
                <a:gd name="T61" fmla="*/ 4 h 403"/>
                <a:gd name="T62" fmla="*/ 2 w 180"/>
                <a:gd name="T63" fmla="*/ 4 h 403"/>
                <a:gd name="T64" fmla="*/ 1 w 180"/>
                <a:gd name="T65" fmla="*/ 3 h 403"/>
                <a:gd name="T66" fmla="*/ 1 w 180"/>
                <a:gd name="T67" fmla="*/ 3 h 403"/>
                <a:gd name="T68" fmla="*/ 1 w 180"/>
                <a:gd name="T69" fmla="*/ 3 h 403"/>
                <a:gd name="T70" fmla="*/ 1 w 180"/>
                <a:gd name="T71" fmla="*/ 2 h 403"/>
                <a:gd name="T72" fmla="*/ 1 w 180"/>
                <a:gd name="T73" fmla="*/ 2 h 403"/>
                <a:gd name="T74" fmla="*/ 1 w 180"/>
                <a:gd name="T75" fmla="*/ 2 h 403"/>
                <a:gd name="T76" fmla="*/ 1 w 180"/>
                <a:gd name="T77" fmla="*/ 2 h 403"/>
                <a:gd name="T78" fmla="*/ 1 w 180"/>
                <a:gd name="T79" fmla="*/ 1 h 403"/>
                <a:gd name="T80" fmla="*/ 1 w 180"/>
                <a:gd name="T81" fmla="*/ 1 h 403"/>
                <a:gd name="T82" fmla="*/ 2 w 180"/>
                <a:gd name="T83" fmla="*/ 1 h 403"/>
                <a:gd name="T84" fmla="*/ 2 w 180"/>
                <a:gd name="T85" fmla="*/ 1 h 403"/>
                <a:gd name="T86" fmla="*/ 2 w 180"/>
                <a:gd name="T87" fmla="*/ 1 h 403"/>
                <a:gd name="T88" fmla="*/ 2 w 180"/>
                <a:gd name="T89" fmla="*/ 0 h 403"/>
                <a:gd name="T90" fmla="*/ 2 w 180"/>
                <a:gd name="T91" fmla="*/ 0 h 4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0"/>
                <a:gd name="T139" fmla="*/ 0 h 403"/>
                <a:gd name="T140" fmla="*/ 180 w 180"/>
                <a:gd name="T141" fmla="*/ 403 h 4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0" h="403">
                  <a:moveTo>
                    <a:pt x="99" y="0"/>
                  </a:moveTo>
                  <a:lnTo>
                    <a:pt x="97" y="1"/>
                  </a:lnTo>
                  <a:lnTo>
                    <a:pt x="87" y="9"/>
                  </a:lnTo>
                  <a:lnTo>
                    <a:pt x="81" y="13"/>
                  </a:lnTo>
                  <a:lnTo>
                    <a:pt x="76" y="20"/>
                  </a:lnTo>
                  <a:lnTo>
                    <a:pt x="68" y="28"/>
                  </a:lnTo>
                  <a:lnTo>
                    <a:pt x="62" y="38"/>
                  </a:lnTo>
                  <a:lnTo>
                    <a:pt x="55" y="45"/>
                  </a:lnTo>
                  <a:lnTo>
                    <a:pt x="47" y="57"/>
                  </a:lnTo>
                  <a:lnTo>
                    <a:pt x="40" y="66"/>
                  </a:lnTo>
                  <a:lnTo>
                    <a:pt x="34" y="79"/>
                  </a:lnTo>
                  <a:lnTo>
                    <a:pt x="26" y="91"/>
                  </a:lnTo>
                  <a:lnTo>
                    <a:pt x="19" y="104"/>
                  </a:lnTo>
                  <a:lnTo>
                    <a:pt x="15" y="112"/>
                  </a:lnTo>
                  <a:lnTo>
                    <a:pt x="13" y="119"/>
                  </a:lnTo>
                  <a:lnTo>
                    <a:pt x="11" y="125"/>
                  </a:lnTo>
                  <a:lnTo>
                    <a:pt x="9" y="134"/>
                  </a:lnTo>
                  <a:lnTo>
                    <a:pt x="5" y="142"/>
                  </a:lnTo>
                  <a:lnTo>
                    <a:pt x="5" y="148"/>
                  </a:lnTo>
                  <a:lnTo>
                    <a:pt x="2" y="155"/>
                  </a:lnTo>
                  <a:lnTo>
                    <a:pt x="2" y="163"/>
                  </a:lnTo>
                  <a:lnTo>
                    <a:pt x="2" y="171"/>
                  </a:lnTo>
                  <a:lnTo>
                    <a:pt x="0" y="178"/>
                  </a:lnTo>
                  <a:lnTo>
                    <a:pt x="0" y="188"/>
                  </a:lnTo>
                  <a:lnTo>
                    <a:pt x="2" y="195"/>
                  </a:lnTo>
                  <a:lnTo>
                    <a:pt x="2" y="203"/>
                  </a:lnTo>
                  <a:lnTo>
                    <a:pt x="2" y="212"/>
                  </a:lnTo>
                  <a:lnTo>
                    <a:pt x="3" y="220"/>
                  </a:lnTo>
                  <a:lnTo>
                    <a:pt x="7" y="230"/>
                  </a:lnTo>
                  <a:lnTo>
                    <a:pt x="9" y="237"/>
                  </a:lnTo>
                  <a:lnTo>
                    <a:pt x="13" y="247"/>
                  </a:lnTo>
                  <a:lnTo>
                    <a:pt x="17" y="254"/>
                  </a:lnTo>
                  <a:lnTo>
                    <a:pt x="21" y="264"/>
                  </a:lnTo>
                  <a:lnTo>
                    <a:pt x="24" y="271"/>
                  </a:lnTo>
                  <a:lnTo>
                    <a:pt x="30" y="281"/>
                  </a:lnTo>
                  <a:lnTo>
                    <a:pt x="36" y="288"/>
                  </a:lnTo>
                  <a:lnTo>
                    <a:pt x="43" y="298"/>
                  </a:lnTo>
                  <a:lnTo>
                    <a:pt x="49" y="306"/>
                  </a:lnTo>
                  <a:lnTo>
                    <a:pt x="59" y="315"/>
                  </a:lnTo>
                  <a:lnTo>
                    <a:pt x="66" y="325"/>
                  </a:lnTo>
                  <a:lnTo>
                    <a:pt x="78" y="334"/>
                  </a:lnTo>
                  <a:lnTo>
                    <a:pt x="87" y="342"/>
                  </a:lnTo>
                  <a:lnTo>
                    <a:pt x="97" y="349"/>
                  </a:lnTo>
                  <a:lnTo>
                    <a:pt x="108" y="359"/>
                  </a:lnTo>
                  <a:lnTo>
                    <a:pt x="121" y="368"/>
                  </a:lnTo>
                  <a:lnTo>
                    <a:pt x="135" y="376"/>
                  </a:lnTo>
                  <a:lnTo>
                    <a:pt x="150" y="385"/>
                  </a:lnTo>
                  <a:lnTo>
                    <a:pt x="163" y="393"/>
                  </a:lnTo>
                  <a:lnTo>
                    <a:pt x="180" y="403"/>
                  </a:lnTo>
                  <a:lnTo>
                    <a:pt x="176" y="347"/>
                  </a:lnTo>
                  <a:lnTo>
                    <a:pt x="175" y="345"/>
                  </a:lnTo>
                  <a:lnTo>
                    <a:pt x="165" y="342"/>
                  </a:lnTo>
                  <a:lnTo>
                    <a:pt x="159" y="338"/>
                  </a:lnTo>
                  <a:lnTo>
                    <a:pt x="154" y="334"/>
                  </a:lnTo>
                  <a:lnTo>
                    <a:pt x="146" y="330"/>
                  </a:lnTo>
                  <a:lnTo>
                    <a:pt x="140" y="326"/>
                  </a:lnTo>
                  <a:lnTo>
                    <a:pt x="133" y="321"/>
                  </a:lnTo>
                  <a:lnTo>
                    <a:pt x="123" y="315"/>
                  </a:lnTo>
                  <a:lnTo>
                    <a:pt x="116" y="307"/>
                  </a:lnTo>
                  <a:lnTo>
                    <a:pt x="108" y="302"/>
                  </a:lnTo>
                  <a:lnTo>
                    <a:pt x="99" y="292"/>
                  </a:lnTo>
                  <a:lnTo>
                    <a:pt x="91" y="285"/>
                  </a:lnTo>
                  <a:lnTo>
                    <a:pt x="83" y="275"/>
                  </a:lnTo>
                  <a:lnTo>
                    <a:pt x="78" y="268"/>
                  </a:lnTo>
                  <a:lnTo>
                    <a:pt x="68" y="256"/>
                  </a:lnTo>
                  <a:lnTo>
                    <a:pt x="62" y="245"/>
                  </a:lnTo>
                  <a:lnTo>
                    <a:pt x="55" y="233"/>
                  </a:lnTo>
                  <a:lnTo>
                    <a:pt x="51" y="224"/>
                  </a:lnTo>
                  <a:lnTo>
                    <a:pt x="49" y="211"/>
                  </a:lnTo>
                  <a:lnTo>
                    <a:pt x="45" y="197"/>
                  </a:lnTo>
                  <a:lnTo>
                    <a:pt x="45" y="192"/>
                  </a:lnTo>
                  <a:lnTo>
                    <a:pt x="45" y="186"/>
                  </a:lnTo>
                  <a:lnTo>
                    <a:pt x="45" y="178"/>
                  </a:lnTo>
                  <a:lnTo>
                    <a:pt x="45" y="173"/>
                  </a:lnTo>
                  <a:lnTo>
                    <a:pt x="45" y="163"/>
                  </a:lnTo>
                  <a:lnTo>
                    <a:pt x="47" y="157"/>
                  </a:lnTo>
                  <a:lnTo>
                    <a:pt x="49" y="150"/>
                  </a:lnTo>
                  <a:lnTo>
                    <a:pt x="51" y="142"/>
                  </a:lnTo>
                  <a:lnTo>
                    <a:pt x="53" y="134"/>
                  </a:lnTo>
                  <a:lnTo>
                    <a:pt x="55" y="127"/>
                  </a:lnTo>
                  <a:lnTo>
                    <a:pt x="59" y="119"/>
                  </a:lnTo>
                  <a:lnTo>
                    <a:pt x="64" y="114"/>
                  </a:lnTo>
                  <a:lnTo>
                    <a:pt x="68" y="104"/>
                  </a:lnTo>
                  <a:lnTo>
                    <a:pt x="74" y="96"/>
                  </a:lnTo>
                  <a:lnTo>
                    <a:pt x="78" y="89"/>
                  </a:lnTo>
                  <a:lnTo>
                    <a:pt x="85" y="81"/>
                  </a:lnTo>
                  <a:lnTo>
                    <a:pt x="91" y="72"/>
                  </a:lnTo>
                  <a:lnTo>
                    <a:pt x="99" y="64"/>
                  </a:lnTo>
                  <a:lnTo>
                    <a:pt x="106" y="55"/>
                  </a:lnTo>
                  <a:lnTo>
                    <a:pt x="116" y="4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02" name="Freeform 556"/>
            <p:cNvSpPr>
              <a:spLocks/>
            </p:cNvSpPr>
            <p:nvPr/>
          </p:nvSpPr>
          <p:spPr bwMode="auto">
            <a:xfrm>
              <a:off x="3653" y="3144"/>
              <a:ext cx="49" cy="201"/>
            </a:xfrm>
            <a:custGeom>
              <a:avLst/>
              <a:gdLst>
                <a:gd name="T0" fmla="*/ 1 w 98"/>
                <a:gd name="T1" fmla="*/ 0 h 403"/>
                <a:gd name="T2" fmla="*/ 1 w 98"/>
                <a:gd name="T3" fmla="*/ 0 h 403"/>
                <a:gd name="T4" fmla="*/ 1 w 98"/>
                <a:gd name="T5" fmla="*/ 0 h 403"/>
                <a:gd name="T6" fmla="*/ 1 w 98"/>
                <a:gd name="T7" fmla="*/ 0 h 403"/>
                <a:gd name="T8" fmla="*/ 1 w 98"/>
                <a:gd name="T9" fmla="*/ 0 h 403"/>
                <a:gd name="T10" fmla="*/ 1 w 98"/>
                <a:gd name="T11" fmla="*/ 1 h 403"/>
                <a:gd name="T12" fmla="*/ 1 w 98"/>
                <a:gd name="T13" fmla="*/ 1 h 403"/>
                <a:gd name="T14" fmla="*/ 1 w 98"/>
                <a:gd name="T15" fmla="*/ 1 h 403"/>
                <a:gd name="T16" fmla="*/ 1 w 98"/>
                <a:gd name="T17" fmla="*/ 1 h 403"/>
                <a:gd name="T18" fmla="*/ 1 w 98"/>
                <a:gd name="T19" fmla="*/ 2 h 403"/>
                <a:gd name="T20" fmla="*/ 2 w 98"/>
                <a:gd name="T21" fmla="*/ 2 h 403"/>
                <a:gd name="T22" fmla="*/ 2 w 98"/>
                <a:gd name="T23" fmla="*/ 2 h 403"/>
                <a:gd name="T24" fmla="*/ 2 w 98"/>
                <a:gd name="T25" fmla="*/ 2 h 403"/>
                <a:gd name="T26" fmla="*/ 2 w 98"/>
                <a:gd name="T27" fmla="*/ 3 h 403"/>
                <a:gd name="T28" fmla="*/ 2 w 98"/>
                <a:gd name="T29" fmla="*/ 3 h 403"/>
                <a:gd name="T30" fmla="*/ 2 w 98"/>
                <a:gd name="T31" fmla="*/ 3 h 403"/>
                <a:gd name="T32" fmla="*/ 2 w 98"/>
                <a:gd name="T33" fmla="*/ 3 h 403"/>
                <a:gd name="T34" fmla="*/ 2 w 98"/>
                <a:gd name="T35" fmla="*/ 3 h 403"/>
                <a:gd name="T36" fmla="*/ 2 w 98"/>
                <a:gd name="T37" fmla="*/ 4 h 403"/>
                <a:gd name="T38" fmla="*/ 2 w 98"/>
                <a:gd name="T39" fmla="*/ 4 h 403"/>
                <a:gd name="T40" fmla="*/ 2 w 98"/>
                <a:gd name="T41" fmla="*/ 4 h 403"/>
                <a:gd name="T42" fmla="*/ 2 w 98"/>
                <a:gd name="T43" fmla="*/ 4 h 403"/>
                <a:gd name="T44" fmla="*/ 2 w 98"/>
                <a:gd name="T45" fmla="*/ 5 h 403"/>
                <a:gd name="T46" fmla="*/ 2 w 98"/>
                <a:gd name="T47" fmla="*/ 5 h 403"/>
                <a:gd name="T48" fmla="*/ 2 w 98"/>
                <a:gd name="T49" fmla="*/ 5 h 403"/>
                <a:gd name="T50" fmla="*/ 2 w 98"/>
                <a:gd name="T51" fmla="*/ 5 h 403"/>
                <a:gd name="T52" fmla="*/ 2 w 98"/>
                <a:gd name="T53" fmla="*/ 6 h 403"/>
                <a:gd name="T54" fmla="*/ 2 w 98"/>
                <a:gd name="T55" fmla="*/ 6 h 403"/>
                <a:gd name="T56" fmla="*/ 2 w 98"/>
                <a:gd name="T57" fmla="*/ 6 h 403"/>
                <a:gd name="T58" fmla="*/ 2 w 98"/>
                <a:gd name="T59" fmla="*/ 6 h 403"/>
                <a:gd name="T60" fmla="*/ 2 w 98"/>
                <a:gd name="T61" fmla="*/ 5 h 403"/>
                <a:gd name="T62" fmla="*/ 2 w 98"/>
                <a:gd name="T63" fmla="*/ 5 h 403"/>
                <a:gd name="T64" fmla="*/ 2 w 98"/>
                <a:gd name="T65" fmla="*/ 5 h 403"/>
                <a:gd name="T66" fmla="*/ 1 w 98"/>
                <a:gd name="T67" fmla="*/ 5 h 403"/>
                <a:gd name="T68" fmla="*/ 1 w 98"/>
                <a:gd name="T69" fmla="*/ 4 h 403"/>
                <a:gd name="T70" fmla="*/ 1 w 98"/>
                <a:gd name="T71" fmla="*/ 4 h 403"/>
                <a:gd name="T72" fmla="*/ 1 w 98"/>
                <a:gd name="T73" fmla="*/ 4 h 403"/>
                <a:gd name="T74" fmla="*/ 1 w 98"/>
                <a:gd name="T75" fmla="*/ 4 h 403"/>
                <a:gd name="T76" fmla="*/ 1 w 98"/>
                <a:gd name="T77" fmla="*/ 3 h 403"/>
                <a:gd name="T78" fmla="*/ 1 w 98"/>
                <a:gd name="T79" fmla="*/ 3 h 403"/>
                <a:gd name="T80" fmla="*/ 1 w 98"/>
                <a:gd name="T81" fmla="*/ 3 h 403"/>
                <a:gd name="T82" fmla="*/ 1 w 98"/>
                <a:gd name="T83" fmla="*/ 2 h 403"/>
                <a:gd name="T84" fmla="*/ 1 w 98"/>
                <a:gd name="T85" fmla="*/ 2 h 403"/>
                <a:gd name="T86" fmla="*/ 1 w 98"/>
                <a:gd name="T87" fmla="*/ 2 h 403"/>
                <a:gd name="T88" fmla="*/ 1 w 98"/>
                <a:gd name="T89" fmla="*/ 1 h 403"/>
                <a:gd name="T90" fmla="*/ 1 w 98"/>
                <a:gd name="T91" fmla="*/ 1 h 403"/>
                <a:gd name="T92" fmla="*/ 1 w 98"/>
                <a:gd name="T93" fmla="*/ 1 h 403"/>
                <a:gd name="T94" fmla="*/ 1 w 98"/>
                <a:gd name="T95" fmla="*/ 0 h 403"/>
                <a:gd name="T96" fmla="*/ 0 w 98"/>
                <a:gd name="T97" fmla="*/ 0 h 403"/>
                <a:gd name="T98" fmla="*/ 1 w 98"/>
                <a:gd name="T99" fmla="*/ 0 h 4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8"/>
                <a:gd name="T151" fmla="*/ 0 h 403"/>
                <a:gd name="T152" fmla="*/ 98 w 98"/>
                <a:gd name="T153" fmla="*/ 403 h 4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8" h="403">
                  <a:moveTo>
                    <a:pt x="30" y="0"/>
                  </a:moveTo>
                  <a:lnTo>
                    <a:pt x="30" y="0"/>
                  </a:lnTo>
                  <a:lnTo>
                    <a:pt x="30" y="5"/>
                  </a:lnTo>
                  <a:lnTo>
                    <a:pt x="32" y="9"/>
                  </a:lnTo>
                  <a:lnTo>
                    <a:pt x="34" y="17"/>
                  </a:lnTo>
                  <a:lnTo>
                    <a:pt x="36" y="22"/>
                  </a:lnTo>
                  <a:lnTo>
                    <a:pt x="38" y="32"/>
                  </a:lnTo>
                  <a:lnTo>
                    <a:pt x="40" y="41"/>
                  </a:lnTo>
                  <a:lnTo>
                    <a:pt x="43" y="51"/>
                  </a:lnTo>
                  <a:lnTo>
                    <a:pt x="45" y="60"/>
                  </a:lnTo>
                  <a:lnTo>
                    <a:pt x="49" y="72"/>
                  </a:lnTo>
                  <a:lnTo>
                    <a:pt x="51" y="77"/>
                  </a:lnTo>
                  <a:lnTo>
                    <a:pt x="53" y="83"/>
                  </a:lnTo>
                  <a:lnTo>
                    <a:pt x="55" y="91"/>
                  </a:lnTo>
                  <a:lnTo>
                    <a:pt x="57" y="98"/>
                  </a:lnTo>
                  <a:lnTo>
                    <a:pt x="59" y="104"/>
                  </a:lnTo>
                  <a:lnTo>
                    <a:pt x="60" y="110"/>
                  </a:lnTo>
                  <a:lnTo>
                    <a:pt x="62" y="117"/>
                  </a:lnTo>
                  <a:lnTo>
                    <a:pt x="64" y="125"/>
                  </a:lnTo>
                  <a:lnTo>
                    <a:pt x="64" y="133"/>
                  </a:lnTo>
                  <a:lnTo>
                    <a:pt x="68" y="138"/>
                  </a:lnTo>
                  <a:lnTo>
                    <a:pt x="70" y="146"/>
                  </a:lnTo>
                  <a:lnTo>
                    <a:pt x="72" y="153"/>
                  </a:lnTo>
                  <a:lnTo>
                    <a:pt x="72" y="161"/>
                  </a:lnTo>
                  <a:lnTo>
                    <a:pt x="74" y="169"/>
                  </a:lnTo>
                  <a:lnTo>
                    <a:pt x="76" y="176"/>
                  </a:lnTo>
                  <a:lnTo>
                    <a:pt x="78" y="184"/>
                  </a:lnTo>
                  <a:lnTo>
                    <a:pt x="78" y="192"/>
                  </a:lnTo>
                  <a:lnTo>
                    <a:pt x="79" y="197"/>
                  </a:lnTo>
                  <a:lnTo>
                    <a:pt x="81" y="207"/>
                  </a:lnTo>
                  <a:lnTo>
                    <a:pt x="83" y="214"/>
                  </a:lnTo>
                  <a:lnTo>
                    <a:pt x="83" y="222"/>
                  </a:lnTo>
                  <a:lnTo>
                    <a:pt x="87" y="230"/>
                  </a:lnTo>
                  <a:lnTo>
                    <a:pt x="87" y="239"/>
                  </a:lnTo>
                  <a:lnTo>
                    <a:pt x="89" y="247"/>
                  </a:lnTo>
                  <a:lnTo>
                    <a:pt x="89" y="254"/>
                  </a:lnTo>
                  <a:lnTo>
                    <a:pt x="91" y="264"/>
                  </a:lnTo>
                  <a:lnTo>
                    <a:pt x="91" y="271"/>
                  </a:lnTo>
                  <a:lnTo>
                    <a:pt x="93" y="281"/>
                  </a:lnTo>
                  <a:lnTo>
                    <a:pt x="93" y="287"/>
                  </a:lnTo>
                  <a:lnTo>
                    <a:pt x="95" y="296"/>
                  </a:lnTo>
                  <a:lnTo>
                    <a:pt x="95" y="302"/>
                  </a:lnTo>
                  <a:lnTo>
                    <a:pt x="97" y="311"/>
                  </a:lnTo>
                  <a:lnTo>
                    <a:pt x="97" y="317"/>
                  </a:lnTo>
                  <a:lnTo>
                    <a:pt x="97" y="326"/>
                  </a:lnTo>
                  <a:lnTo>
                    <a:pt x="97" y="334"/>
                  </a:lnTo>
                  <a:lnTo>
                    <a:pt x="98" y="344"/>
                  </a:lnTo>
                  <a:lnTo>
                    <a:pt x="97" y="349"/>
                  </a:lnTo>
                  <a:lnTo>
                    <a:pt x="97" y="359"/>
                  </a:lnTo>
                  <a:lnTo>
                    <a:pt x="97" y="365"/>
                  </a:lnTo>
                  <a:lnTo>
                    <a:pt x="97" y="374"/>
                  </a:lnTo>
                  <a:lnTo>
                    <a:pt x="97" y="380"/>
                  </a:lnTo>
                  <a:lnTo>
                    <a:pt x="97" y="387"/>
                  </a:lnTo>
                  <a:lnTo>
                    <a:pt x="97" y="395"/>
                  </a:lnTo>
                  <a:lnTo>
                    <a:pt x="97" y="403"/>
                  </a:lnTo>
                  <a:lnTo>
                    <a:pt x="68" y="399"/>
                  </a:lnTo>
                  <a:lnTo>
                    <a:pt x="68" y="397"/>
                  </a:lnTo>
                  <a:lnTo>
                    <a:pt x="68" y="391"/>
                  </a:lnTo>
                  <a:lnTo>
                    <a:pt x="68" y="385"/>
                  </a:lnTo>
                  <a:lnTo>
                    <a:pt x="68" y="380"/>
                  </a:lnTo>
                  <a:lnTo>
                    <a:pt x="68" y="374"/>
                  </a:lnTo>
                  <a:lnTo>
                    <a:pt x="68" y="368"/>
                  </a:lnTo>
                  <a:lnTo>
                    <a:pt x="68" y="363"/>
                  </a:lnTo>
                  <a:lnTo>
                    <a:pt x="66" y="355"/>
                  </a:lnTo>
                  <a:lnTo>
                    <a:pt x="66" y="347"/>
                  </a:lnTo>
                  <a:lnTo>
                    <a:pt x="64" y="338"/>
                  </a:lnTo>
                  <a:lnTo>
                    <a:pt x="64" y="330"/>
                  </a:lnTo>
                  <a:lnTo>
                    <a:pt x="62" y="317"/>
                  </a:lnTo>
                  <a:lnTo>
                    <a:pt x="60" y="306"/>
                  </a:lnTo>
                  <a:lnTo>
                    <a:pt x="59" y="298"/>
                  </a:lnTo>
                  <a:lnTo>
                    <a:pt x="59" y="292"/>
                  </a:lnTo>
                  <a:lnTo>
                    <a:pt x="57" y="285"/>
                  </a:lnTo>
                  <a:lnTo>
                    <a:pt x="57" y="279"/>
                  </a:lnTo>
                  <a:lnTo>
                    <a:pt x="55" y="271"/>
                  </a:lnTo>
                  <a:lnTo>
                    <a:pt x="53" y="264"/>
                  </a:lnTo>
                  <a:lnTo>
                    <a:pt x="53" y="254"/>
                  </a:lnTo>
                  <a:lnTo>
                    <a:pt x="51" y="247"/>
                  </a:lnTo>
                  <a:lnTo>
                    <a:pt x="49" y="237"/>
                  </a:lnTo>
                  <a:lnTo>
                    <a:pt x="47" y="230"/>
                  </a:lnTo>
                  <a:lnTo>
                    <a:pt x="45" y="220"/>
                  </a:lnTo>
                  <a:lnTo>
                    <a:pt x="45" y="211"/>
                  </a:lnTo>
                  <a:lnTo>
                    <a:pt x="41" y="201"/>
                  </a:lnTo>
                  <a:lnTo>
                    <a:pt x="40" y="190"/>
                  </a:lnTo>
                  <a:lnTo>
                    <a:pt x="36" y="178"/>
                  </a:lnTo>
                  <a:lnTo>
                    <a:pt x="36" y="169"/>
                  </a:lnTo>
                  <a:lnTo>
                    <a:pt x="32" y="157"/>
                  </a:lnTo>
                  <a:lnTo>
                    <a:pt x="30" y="146"/>
                  </a:lnTo>
                  <a:lnTo>
                    <a:pt x="26" y="134"/>
                  </a:lnTo>
                  <a:lnTo>
                    <a:pt x="24" y="123"/>
                  </a:lnTo>
                  <a:lnTo>
                    <a:pt x="21" y="110"/>
                  </a:lnTo>
                  <a:lnTo>
                    <a:pt x="19" y="96"/>
                  </a:lnTo>
                  <a:lnTo>
                    <a:pt x="15" y="81"/>
                  </a:lnTo>
                  <a:lnTo>
                    <a:pt x="13" y="70"/>
                  </a:lnTo>
                  <a:lnTo>
                    <a:pt x="9" y="55"/>
                  </a:lnTo>
                  <a:lnTo>
                    <a:pt x="5" y="41"/>
                  </a:lnTo>
                  <a:lnTo>
                    <a:pt x="2" y="26"/>
                  </a:lnTo>
                  <a:lnTo>
                    <a:pt x="0" y="1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03" name="Freeform 557"/>
            <p:cNvSpPr>
              <a:spLocks/>
            </p:cNvSpPr>
            <p:nvPr/>
          </p:nvSpPr>
          <p:spPr bwMode="auto">
            <a:xfrm>
              <a:off x="2839" y="3397"/>
              <a:ext cx="118" cy="93"/>
            </a:xfrm>
            <a:custGeom>
              <a:avLst/>
              <a:gdLst>
                <a:gd name="T0" fmla="*/ 0 w 236"/>
                <a:gd name="T1" fmla="*/ 1 h 186"/>
                <a:gd name="T2" fmla="*/ 1 w 236"/>
                <a:gd name="T3" fmla="*/ 1 h 186"/>
                <a:gd name="T4" fmla="*/ 1 w 236"/>
                <a:gd name="T5" fmla="*/ 1 h 186"/>
                <a:gd name="T6" fmla="*/ 1 w 236"/>
                <a:gd name="T7" fmla="*/ 1 h 186"/>
                <a:gd name="T8" fmla="*/ 1 w 236"/>
                <a:gd name="T9" fmla="*/ 1 h 186"/>
                <a:gd name="T10" fmla="*/ 1 w 236"/>
                <a:gd name="T11" fmla="*/ 1 h 186"/>
                <a:gd name="T12" fmla="*/ 1 w 236"/>
                <a:gd name="T13" fmla="*/ 1 h 186"/>
                <a:gd name="T14" fmla="*/ 1 w 236"/>
                <a:gd name="T15" fmla="*/ 1 h 186"/>
                <a:gd name="T16" fmla="*/ 1 w 236"/>
                <a:gd name="T17" fmla="*/ 1 h 186"/>
                <a:gd name="T18" fmla="*/ 1 w 236"/>
                <a:gd name="T19" fmla="*/ 1 h 186"/>
                <a:gd name="T20" fmla="*/ 2 w 236"/>
                <a:gd name="T21" fmla="*/ 1 h 186"/>
                <a:gd name="T22" fmla="*/ 2 w 236"/>
                <a:gd name="T23" fmla="*/ 1 h 186"/>
                <a:gd name="T24" fmla="*/ 2 w 236"/>
                <a:gd name="T25" fmla="*/ 1 h 186"/>
                <a:gd name="T26" fmla="*/ 2 w 236"/>
                <a:gd name="T27" fmla="*/ 1 h 186"/>
                <a:gd name="T28" fmla="*/ 2 w 236"/>
                <a:gd name="T29" fmla="*/ 1 h 186"/>
                <a:gd name="T30" fmla="*/ 2 w 236"/>
                <a:gd name="T31" fmla="*/ 1 h 186"/>
                <a:gd name="T32" fmla="*/ 2 w 236"/>
                <a:gd name="T33" fmla="*/ 1 h 186"/>
                <a:gd name="T34" fmla="*/ 2 w 236"/>
                <a:gd name="T35" fmla="*/ 1 h 186"/>
                <a:gd name="T36" fmla="*/ 3 w 236"/>
                <a:gd name="T37" fmla="*/ 1 h 186"/>
                <a:gd name="T38" fmla="*/ 3 w 236"/>
                <a:gd name="T39" fmla="*/ 1 h 186"/>
                <a:gd name="T40" fmla="*/ 3 w 236"/>
                <a:gd name="T41" fmla="*/ 1 h 186"/>
                <a:gd name="T42" fmla="*/ 3 w 236"/>
                <a:gd name="T43" fmla="*/ 3 h 186"/>
                <a:gd name="T44" fmla="*/ 3 w 236"/>
                <a:gd name="T45" fmla="*/ 3 h 186"/>
                <a:gd name="T46" fmla="*/ 3 w 236"/>
                <a:gd name="T47" fmla="*/ 3 h 186"/>
                <a:gd name="T48" fmla="*/ 3 w 236"/>
                <a:gd name="T49" fmla="*/ 3 h 186"/>
                <a:gd name="T50" fmla="*/ 4 w 236"/>
                <a:gd name="T51" fmla="*/ 3 h 186"/>
                <a:gd name="T52" fmla="*/ 4 w 236"/>
                <a:gd name="T53" fmla="*/ 3 h 186"/>
                <a:gd name="T54" fmla="*/ 4 w 236"/>
                <a:gd name="T55" fmla="*/ 3 h 186"/>
                <a:gd name="T56" fmla="*/ 4 w 236"/>
                <a:gd name="T57" fmla="*/ 3 h 186"/>
                <a:gd name="T58" fmla="*/ 4 w 236"/>
                <a:gd name="T59" fmla="*/ 3 h 186"/>
                <a:gd name="T60" fmla="*/ 4 w 236"/>
                <a:gd name="T61" fmla="*/ 3 h 186"/>
                <a:gd name="T62" fmla="*/ 4 w 236"/>
                <a:gd name="T63" fmla="*/ 3 h 186"/>
                <a:gd name="T64" fmla="*/ 4 w 236"/>
                <a:gd name="T65" fmla="*/ 3 h 186"/>
                <a:gd name="T66" fmla="*/ 4 w 236"/>
                <a:gd name="T67" fmla="*/ 3 h 186"/>
                <a:gd name="T68" fmla="*/ 4 w 236"/>
                <a:gd name="T69" fmla="*/ 2 h 186"/>
                <a:gd name="T70" fmla="*/ 4 w 236"/>
                <a:gd name="T71" fmla="*/ 1 h 186"/>
                <a:gd name="T72" fmla="*/ 3 w 236"/>
                <a:gd name="T73" fmla="*/ 1 h 186"/>
                <a:gd name="T74" fmla="*/ 3 w 236"/>
                <a:gd name="T75" fmla="*/ 1 h 186"/>
                <a:gd name="T76" fmla="*/ 3 w 236"/>
                <a:gd name="T77" fmla="*/ 1 h 186"/>
                <a:gd name="T78" fmla="*/ 3 w 236"/>
                <a:gd name="T79" fmla="*/ 1 h 186"/>
                <a:gd name="T80" fmla="*/ 3 w 236"/>
                <a:gd name="T81" fmla="*/ 1 h 186"/>
                <a:gd name="T82" fmla="*/ 3 w 236"/>
                <a:gd name="T83" fmla="*/ 1 h 186"/>
                <a:gd name="T84" fmla="*/ 3 w 236"/>
                <a:gd name="T85" fmla="*/ 1 h 186"/>
                <a:gd name="T86" fmla="*/ 3 w 236"/>
                <a:gd name="T87" fmla="*/ 1 h 186"/>
                <a:gd name="T88" fmla="*/ 2 w 236"/>
                <a:gd name="T89" fmla="*/ 1 h 186"/>
                <a:gd name="T90" fmla="*/ 2 w 236"/>
                <a:gd name="T91" fmla="*/ 1 h 186"/>
                <a:gd name="T92" fmla="*/ 2 w 236"/>
                <a:gd name="T93" fmla="*/ 1 h 186"/>
                <a:gd name="T94" fmla="*/ 2 w 236"/>
                <a:gd name="T95" fmla="*/ 1 h 186"/>
                <a:gd name="T96" fmla="*/ 2 w 236"/>
                <a:gd name="T97" fmla="*/ 1 h 186"/>
                <a:gd name="T98" fmla="*/ 2 w 236"/>
                <a:gd name="T99" fmla="*/ 1 h 186"/>
                <a:gd name="T100" fmla="*/ 1 w 236"/>
                <a:gd name="T101" fmla="*/ 1 h 186"/>
                <a:gd name="T102" fmla="*/ 1 w 236"/>
                <a:gd name="T103" fmla="*/ 1 h 186"/>
                <a:gd name="T104" fmla="*/ 1 w 236"/>
                <a:gd name="T105" fmla="*/ 1 h 186"/>
                <a:gd name="T106" fmla="*/ 1 w 236"/>
                <a:gd name="T107" fmla="*/ 1 h 186"/>
                <a:gd name="T108" fmla="*/ 1 w 236"/>
                <a:gd name="T109" fmla="*/ 1 h 186"/>
                <a:gd name="T110" fmla="*/ 1 w 236"/>
                <a:gd name="T111" fmla="*/ 1 h 186"/>
                <a:gd name="T112" fmla="*/ 1 w 236"/>
                <a:gd name="T113" fmla="*/ 0 h 186"/>
                <a:gd name="T114" fmla="*/ 0 w 236"/>
                <a:gd name="T115" fmla="*/ 1 h 186"/>
                <a:gd name="T116" fmla="*/ 0 w 236"/>
                <a:gd name="T117" fmla="*/ 1 h 1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6"/>
                <a:gd name="T178" fmla="*/ 0 h 186"/>
                <a:gd name="T179" fmla="*/ 236 w 236"/>
                <a:gd name="T180" fmla="*/ 186 h 1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6" h="186">
                  <a:moveTo>
                    <a:pt x="0" y="21"/>
                  </a:moveTo>
                  <a:lnTo>
                    <a:pt x="6" y="23"/>
                  </a:lnTo>
                  <a:lnTo>
                    <a:pt x="12" y="27"/>
                  </a:lnTo>
                  <a:lnTo>
                    <a:pt x="21" y="31"/>
                  </a:lnTo>
                  <a:lnTo>
                    <a:pt x="25" y="32"/>
                  </a:lnTo>
                  <a:lnTo>
                    <a:pt x="33" y="36"/>
                  </a:lnTo>
                  <a:lnTo>
                    <a:pt x="38" y="38"/>
                  </a:lnTo>
                  <a:lnTo>
                    <a:pt x="44" y="44"/>
                  </a:lnTo>
                  <a:lnTo>
                    <a:pt x="52" y="48"/>
                  </a:lnTo>
                  <a:lnTo>
                    <a:pt x="57" y="52"/>
                  </a:lnTo>
                  <a:lnTo>
                    <a:pt x="67" y="57"/>
                  </a:lnTo>
                  <a:lnTo>
                    <a:pt x="74" y="63"/>
                  </a:lnTo>
                  <a:lnTo>
                    <a:pt x="82" y="67"/>
                  </a:lnTo>
                  <a:lnTo>
                    <a:pt x="90" y="72"/>
                  </a:lnTo>
                  <a:lnTo>
                    <a:pt x="97" y="78"/>
                  </a:lnTo>
                  <a:lnTo>
                    <a:pt x="107" y="86"/>
                  </a:lnTo>
                  <a:lnTo>
                    <a:pt x="116" y="91"/>
                  </a:lnTo>
                  <a:lnTo>
                    <a:pt x="126" y="99"/>
                  </a:lnTo>
                  <a:lnTo>
                    <a:pt x="133" y="105"/>
                  </a:lnTo>
                  <a:lnTo>
                    <a:pt x="143" y="114"/>
                  </a:lnTo>
                  <a:lnTo>
                    <a:pt x="152" y="120"/>
                  </a:lnTo>
                  <a:lnTo>
                    <a:pt x="160" y="129"/>
                  </a:lnTo>
                  <a:lnTo>
                    <a:pt x="168" y="137"/>
                  </a:lnTo>
                  <a:lnTo>
                    <a:pt x="177" y="147"/>
                  </a:lnTo>
                  <a:lnTo>
                    <a:pt x="187" y="156"/>
                  </a:lnTo>
                  <a:lnTo>
                    <a:pt x="194" y="166"/>
                  </a:lnTo>
                  <a:lnTo>
                    <a:pt x="202" y="177"/>
                  </a:lnTo>
                  <a:lnTo>
                    <a:pt x="211" y="186"/>
                  </a:lnTo>
                  <a:lnTo>
                    <a:pt x="236" y="169"/>
                  </a:lnTo>
                  <a:lnTo>
                    <a:pt x="234" y="167"/>
                  </a:lnTo>
                  <a:lnTo>
                    <a:pt x="232" y="164"/>
                  </a:lnTo>
                  <a:lnTo>
                    <a:pt x="227" y="156"/>
                  </a:lnTo>
                  <a:lnTo>
                    <a:pt x="221" y="148"/>
                  </a:lnTo>
                  <a:lnTo>
                    <a:pt x="211" y="139"/>
                  </a:lnTo>
                  <a:lnTo>
                    <a:pt x="202" y="128"/>
                  </a:lnTo>
                  <a:lnTo>
                    <a:pt x="196" y="120"/>
                  </a:lnTo>
                  <a:lnTo>
                    <a:pt x="188" y="114"/>
                  </a:lnTo>
                  <a:lnTo>
                    <a:pt x="183" y="109"/>
                  </a:lnTo>
                  <a:lnTo>
                    <a:pt x="177" y="103"/>
                  </a:lnTo>
                  <a:lnTo>
                    <a:pt x="168" y="95"/>
                  </a:lnTo>
                  <a:lnTo>
                    <a:pt x="160" y="90"/>
                  </a:lnTo>
                  <a:lnTo>
                    <a:pt x="152" y="82"/>
                  </a:lnTo>
                  <a:lnTo>
                    <a:pt x="143" y="74"/>
                  </a:lnTo>
                  <a:lnTo>
                    <a:pt x="133" y="67"/>
                  </a:lnTo>
                  <a:lnTo>
                    <a:pt x="124" y="61"/>
                  </a:lnTo>
                  <a:lnTo>
                    <a:pt x="112" y="53"/>
                  </a:lnTo>
                  <a:lnTo>
                    <a:pt x="103" y="46"/>
                  </a:lnTo>
                  <a:lnTo>
                    <a:pt x="92" y="38"/>
                  </a:lnTo>
                  <a:lnTo>
                    <a:pt x="80" y="32"/>
                  </a:lnTo>
                  <a:lnTo>
                    <a:pt x="69" y="27"/>
                  </a:lnTo>
                  <a:lnTo>
                    <a:pt x="57" y="19"/>
                  </a:lnTo>
                  <a:lnTo>
                    <a:pt x="44" y="13"/>
                  </a:lnTo>
                  <a:lnTo>
                    <a:pt x="33" y="10"/>
                  </a:lnTo>
                  <a:lnTo>
                    <a:pt x="25" y="6"/>
                  </a:lnTo>
                  <a:lnTo>
                    <a:pt x="19" y="4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04" name="Freeform 558"/>
            <p:cNvSpPr>
              <a:spLocks/>
            </p:cNvSpPr>
            <p:nvPr/>
          </p:nvSpPr>
          <p:spPr bwMode="auto">
            <a:xfrm>
              <a:off x="2508" y="3379"/>
              <a:ext cx="504" cy="473"/>
            </a:xfrm>
            <a:custGeom>
              <a:avLst/>
              <a:gdLst>
                <a:gd name="T0" fmla="*/ 9 w 1007"/>
                <a:gd name="T1" fmla="*/ 0 h 947"/>
                <a:gd name="T2" fmla="*/ 8 w 1007"/>
                <a:gd name="T3" fmla="*/ 0 h 947"/>
                <a:gd name="T4" fmla="*/ 7 w 1007"/>
                <a:gd name="T5" fmla="*/ 0 h 947"/>
                <a:gd name="T6" fmla="*/ 6 w 1007"/>
                <a:gd name="T7" fmla="*/ 0 h 947"/>
                <a:gd name="T8" fmla="*/ 5 w 1007"/>
                <a:gd name="T9" fmla="*/ 0 h 947"/>
                <a:gd name="T10" fmla="*/ 4 w 1007"/>
                <a:gd name="T11" fmla="*/ 1 h 947"/>
                <a:gd name="T12" fmla="*/ 3 w 1007"/>
                <a:gd name="T13" fmla="*/ 1 h 947"/>
                <a:gd name="T14" fmla="*/ 1 w 1007"/>
                <a:gd name="T15" fmla="*/ 3 h 947"/>
                <a:gd name="T16" fmla="*/ 1 w 1007"/>
                <a:gd name="T17" fmla="*/ 3 h 947"/>
                <a:gd name="T18" fmla="*/ 1 w 1007"/>
                <a:gd name="T19" fmla="*/ 4 h 947"/>
                <a:gd name="T20" fmla="*/ 1 w 1007"/>
                <a:gd name="T21" fmla="*/ 6 h 947"/>
                <a:gd name="T22" fmla="*/ 1 w 1007"/>
                <a:gd name="T23" fmla="*/ 7 h 947"/>
                <a:gd name="T24" fmla="*/ 1 w 1007"/>
                <a:gd name="T25" fmla="*/ 9 h 947"/>
                <a:gd name="T26" fmla="*/ 2 w 1007"/>
                <a:gd name="T27" fmla="*/ 11 h 947"/>
                <a:gd name="T28" fmla="*/ 3 w 1007"/>
                <a:gd name="T29" fmla="*/ 12 h 947"/>
                <a:gd name="T30" fmla="*/ 5 w 1007"/>
                <a:gd name="T31" fmla="*/ 13 h 947"/>
                <a:gd name="T32" fmla="*/ 8 w 1007"/>
                <a:gd name="T33" fmla="*/ 14 h 947"/>
                <a:gd name="T34" fmla="*/ 9 w 1007"/>
                <a:gd name="T35" fmla="*/ 14 h 947"/>
                <a:gd name="T36" fmla="*/ 10 w 1007"/>
                <a:gd name="T37" fmla="*/ 14 h 947"/>
                <a:gd name="T38" fmla="*/ 11 w 1007"/>
                <a:gd name="T39" fmla="*/ 14 h 947"/>
                <a:gd name="T40" fmla="*/ 12 w 1007"/>
                <a:gd name="T41" fmla="*/ 13 h 947"/>
                <a:gd name="T42" fmla="*/ 13 w 1007"/>
                <a:gd name="T43" fmla="*/ 13 h 947"/>
                <a:gd name="T44" fmla="*/ 14 w 1007"/>
                <a:gd name="T45" fmla="*/ 12 h 947"/>
                <a:gd name="T46" fmla="*/ 15 w 1007"/>
                <a:gd name="T47" fmla="*/ 10 h 947"/>
                <a:gd name="T48" fmla="*/ 16 w 1007"/>
                <a:gd name="T49" fmla="*/ 9 h 947"/>
                <a:gd name="T50" fmla="*/ 16 w 1007"/>
                <a:gd name="T51" fmla="*/ 8 h 947"/>
                <a:gd name="T52" fmla="*/ 16 w 1007"/>
                <a:gd name="T53" fmla="*/ 7 h 947"/>
                <a:gd name="T54" fmla="*/ 16 w 1007"/>
                <a:gd name="T55" fmla="*/ 6 h 947"/>
                <a:gd name="T56" fmla="*/ 16 w 1007"/>
                <a:gd name="T57" fmla="*/ 5 h 947"/>
                <a:gd name="T58" fmla="*/ 15 w 1007"/>
                <a:gd name="T59" fmla="*/ 4 h 947"/>
                <a:gd name="T60" fmla="*/ 15 w 1007"/>
                <a:gd name="T61" fmla="*/ 5 h 947"/>
                <a:gd name="T62" fmla="*/ 16 w 1007"/>
                <a:gd name="T63" fmla="*/ 6 h 947"/>
                <a:gd name="T64" fmla="*/ 16 w 1007"/>
                <a:gd name="T65" fmla="*/ 7 h 947"/>
                <a:gd name="T66" fmla="*/ 16 w 1007"/>
                <a:gd name="T67" fmla="*/ 8 h 947"/>
                <a:gd name="T68" fmla="*/ 16 w 1007"/>
                <a:gd name="T69" fmla="*/ 9 h 947"/>
                <a:gd name="T70" fmla="*/ 15 w 1007"/>
                <a:gd name="T71" fmla="*/ 10 h 947"/>
                <a:gd name="T72" fmla="*/ 15 w 1007"/>
                <a:gd name="T73" fmla="*/ 10 h 947"/>
                <a:gd name="T74" fmla="*/ 14 w 1007"/>
                <a:gd name="T75" fmla="*/ 11 h 947"/>
                <a:gd name="T76" fmla="*/ 13 w 1007"/>
                <a:gd name="T77" fmla="*/ 12 h 947"/>
                <a:gd name="T78" fmla="*/ 13 w 1007"/>
                <a:gd name="T79" fmla="*/ 12 h 947"/>
                <a:gd name="T80" fmla="*/ 12 w 1007"/>
                <a:gd name="T81" fmla="*/ 13 h 947"/>
                <a:gd name="T82" fmla="*/ 10 w 1007"/>
                <a:gd name="T83" fmla="*/ 13 h 947"/>
                <a:gd name="T84" fmla="*/ 9 w 1007"/>
                <a:gd name="T85" fmla="*/ 14 h 947"/>
                <a:gd name="T86" fmla="*/ 8 w 1007"/>
                <a:gd name="T87" fmla="*/ 14 h 947"/>
                <a:gd name="T88" fmla="*/ 7 w 1007"/>
                <a:gd name="T89" fmla="*/ 13 h 947"/>
                <a:gd name="T90" fmla="*/ 6 w 1007"/>
                <a:gd name="T91" fmla="*/ 13 h 947"/>
                <a:gd name="T92" fmla="*/ 5 w 1007"/>
                <a:gd name="T93" fmla="*/ 12 h 947"/>
                <a:gd name="T94" fmla="*/ 3 w 1007"/>
                <a:gd name="T95" fmla="*/ 11 h 947"/>
                <a:gd name="T96" fmla="*/ 2 w 1007"/>
                <a:gd name="T97" fmla="*/ 10 h 947"/>
                <a:gd name="T98" fmla="*/ 1 w 1007"/>
                <a:gd name="T99" fmla="*/ 9 h 947"/>
                <a:gd name="T100" fmla="*/ 1 w 1007"/>
                <a:gd name="T101" fmla="*/ 7 h 947"/>
                <a:gd name="T102" fmla="*/ 1 w 1007"/>
                <a:gd name="T103" fmla="*/ 4 h 947"/>
                <a:gd name="T104" fmla="*/ 2 w 1007"/>
                <a:gd name="T105" fmla="*/ 3 h 947"/>
                <a:gd name="T106" fmla="*/ 3 w 1007"/>
                <a:gd name="T107" fmla="*/ 2 h 947"/>
                <a:gd name="T108" fmla="*/ 4 w 1007"/>
                <a:gd name="T109" fmla="*/ 1 h 947"/>
                <a:gd name="T110" fmla="*/ 5 w 1007"/>
                <a:gd name="T111" fmla="*/ 1 h 947"/>
                <a:gd name="T112" fmla="*/ 6 w 1007"/>
                <a:gd name="T113" fmla="*/ 0 h 947"/>
                <a:gd name="T114" fmla="*/ 7 w 1007"/>
                <a:gd name="T115" fmla="*/ 0 h 947"/>
                <a:gd name="T116" fmla="*/ 9 w 1007"/>
                <a:gd name="T117" fmla="*/ 0 h 9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07"/>
                <a:gd name="T178" fmla="*/ 0 h 947"/>
                <a:gd name="T179" fmla="*/ 1007 w 1007"/>
                <a:gd name="T180" fmla="*/ 947 h 9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07" h="947">
                  <a:moveTo>
                    <a:pt x="595" y="10"/>
                  </a:moveTo>
                  <a:lnTo>
                    <a:pt x="593" y="8"/>
                  </a:lnTo>
                  <a:lnTo>
                    <a:pt x="589" y="8"/>
                  </a:lnTo>
                  <a:lnTo>
                    <a:pt x="583" y="6"/>
                  </a:lnTo>
                  <a:lnTo>
                    <a:pt x="578" y="6"/>
                  </a:lnTo>
                  <a:lnTo>
                    <a:pt x="568" y="4"/>
                  </a:lnTo>
                  <a:lnTo>
                    <a:pt x="559" y="2"/>
                  </a:lnTo>
                  <a:lnTo>
                    <a:pt x="545" y="2"/>
                  </a:lnTo>
                  <a:lnTo>
                    <a:pt x="534" y="2"/>
                  </a:lnTo>
                  <a:lnTo>
                    <a:pt x="526" y="0"/>
                  </a:lnTo>
                  <a:lnTo>
                    <a:pt x="519" y="0"/>
                  </a:lnTo>
                  <a:lnTo>
                    <a:pt x="511" y="0"/>
                  </a:lnTo>
                  <a:lnTo>
                    <a:pt x="504" y="0"/>
                  </a:lnTo>
                  <a:lnTo>
                    <a:pt x="494" y="0"/>
                  </a:lnTo>
                  <a:lnTo>
                    <a:pt x="486" y="0"/>
                  </a:lnTo>
                  <a:lnTo>
                    <a:pt x="477" y="0"/>
                  </a:lnTo>
                  <a:lnTo>
                    <a:pt x="469" y="0"/>
                  </a:lnTo>
                  <a:lnTo>
                    <a:pt x="460" y="0"/>
                  </a:lnTo>
                  <a:lnTo>
                    <a:pt x="450" y="0"/>
                  </a:lnTo>
                  <a:lnTo>
                    <a:pt x="441" y="0"/>
                  </a:lnTo>
                  <a:lnTo>
                    <a:pt x="431" y="2"/>
                  </a:lnTo>
                  <a:lnTo>
                    <a:pt x="422" y="2"/>
                  </a:lnTo>
                  <a:lnTo>
                    <a:pt x="412" y="4"/>
                  </a:lnTo>
                  <a:lnTo>
                    <a:pt x="401" y="6"/>
                  </a:lnTo>
                  <a:lnTo>
                    <a:pt x="391" y="8"/>
                  </a:lnTo>
                  <a:lnTo>
                    <a:pt x="380" y="8"/>
                  </a:lnTo>
                  <a:lnTo>
                    <a:pt x="369" y="10"/>
                  </a:lnTo>
                  <a:lnTo>
                    <a:pt x="359" y="11"/>
                  </a:lnTo>
                  <a:lnTo>
                    <a:pt x="348" y="15"/>
                  </a:lnTo>
                  <a:lnTo>
                    <a:pt x="336" y="15"/>
                  </a:lnTo>
                  <a:lnTo>
                    <a:pt x="325" y="19"/>
                  </a:lnTo>
                  <a:lnTo>
                    <a:pt x="313" y="23"/>
                  </a:lnTo>
                  <a:lnTo>
                    <a:pt x="302" y="27"/>
                  </a:lnTo>
                  <a:lnTo>
                    <a:pt x="291" y="30"/>
                  </a:lnTo>
                  <a:lnTo>
                    <a:pt x="279" y="34"/>
                  </a:lnTo>
                  <a:lnTo>
                    <a:pt x="268" y="38"/>
                  </a:lnTo>
                  <a:lnTo>
                    <a:pt x="258" y="42"/>
                  </a:lnTo>
                  <a:lnTo>
                    <a:pt x="247" y="48"/>
                  </a:lnTo>
                  <a:lnTo>
                    <a:pt x="235" y="53"/>
                  </a:lnTo>
                  <a:lnTo>
                    <a:pt x="226" y="57"/>
                  </a:lnTo>
                  <a:lnTo>
                    <a:pt x="215" y="65"/>
                  </a:lnTo>
                  <a:lnTo>
                    <a:pt x="203" y="68"/>
                  </a:lnTo>
                  <a:lnTo>
                    <a:pt x="192" y="76"/>
                  </a:lnTo>
                  <a:lnTo>
                    <a:pt x="182" y="84"/>
                  </a:lnTo>
                  <a:lnTo>
                    <a:pt x="171" y="91"/>
                  </a:lnTo>
                  <a:lnTo>
                    <a:pt x="161" y="97"/>
                  </a:lnTo>
                  <a:lnTo>
                    <a:pt x="150" y="107"/>
                  </a:lnTo>
                  <a:lnTo>
                    <a:pt x="138" y="114"/>
                  </a:lnTo>
                  <a:lnTo>
                    <a:pt x="129" y="124"/>
                  </a:lnTo>
                  <a:lnTo>
                    <a:pt x="119" y="131"/>
                  </a:lnTo>
                  <a:lnTo>
                    <a:pt x="110" y="143"/>
                  </a:lnTo>
                  <a:lnTo>
                    <a:pt x="100" y="154"/>
                  </a:lnTo>
                  <a:lnTo>
                    <a:pt x="93" y="164"/>
                  </a:lnTo>
                  <a:lnTo>
                    <a:pt x="81" y="175"/>
                  </a:lnTo>
                  <a:lnTo>
                    <a:pt x="74" y="186"/>
                  </a:lnTo>
                  <a:lnTo>
                    <a:pt x="64" y="198"/>
                  </a:lnTo>
                  <a:lnTo>
                    <a:pt x="57" y="213"/>
                  </a:lnTo>
                  <a:lnTo>
                    <a:pt x="55" y="219"/>
                  </a:lnTo>
                  <a:lnTo>
                    <a:pt x="49" y="226"/>
                  </a:lnTo>
                  <a:lnTo>
                    <a:pt x="45" y="236"/>
                  </a:lnTo>
                  <a:lnTo>
                    <a:pt x="42" y="241"/>
                  </a:lnTo>
                  <a:lnTo>
                    <a:pt x="40" y="247"/>
                  </a:lnTo>
                  <a:lnTo>
                    <a:pt x="38" y="255"/>
                  </a:lnTo>
                  <a:lnTo>
                    <a:pt x="36" y="262"/>
                  </a:lnTo>
                  <a:lnTo>
                    <a:pt x="32" y="270"/>
                  </a:lnTo>
                  <a:lnTo>
                    <a:pt x="30" y="280"/>
                  </a:lnTo>
                  <a:lnTo>
                    <a:pt x="26" y="289"/>
                  </a:lnTo>
                  <a:lnTo>
                    <a:pt x="24" y="300"/>
                  </a:lnTo>
                  <a:lnTo>
                    <a:pt x="21" y="310"/>
                  </a:lnTo>
                  <a:lnTo>
                    <a:pt x="17" y="319"/>
                  </a:lnTo>
                  <a:lnTo>
                    <a:pt x="15" y="333"/>
                  </a:lnTo>
                  <a:lnTo>
                    <a:pt x="13" y="344"/>
                  </a:lnTo>
                  <a:lnTo>
                    <a:pt x="9" y="354"/>
                  </a:lnTo>
                  <a:lnTo>
                    <a:pt x="7" y="367"/>
                  </a:lnTo>
                  <a:lnTo>
                    <a:pt x="5" y="380"/>
                  </a:lnTo>
                  <a:lnTo>
                    <a:pt x="4" y="395"/>
                  </a:lnTo>
                  <a:lnTo>
                    <a:pt x="2" y="409"/>
                  </a:lnTo>
                  <a:lnTo>
                    <a:pt x="2" y="420"/>
                  </a:lnTo>
                  <a:lnTo>
                    <a:pt x="0" y="435"/>
                  </a:lnTo>
                  <a:lnTo>
                    <a:pt x="0" y="451"/>
                  </a:lnTo>
                  <a:lnTo>
                    <a:pt x="0" y="464"/>
                  </a:lnTo>
                  <a:lnTo>
                    <a:pt x="0" y="479"/>
                  </a:lnTo>
                  <a:lnTo>
                    <a:pt x="2" y="494"/>
                  </a:lnTo>
                  <a:lnTo>
                    <a:pt x="4" y="510"/>
                  </a:lnTo>
                  <a:lnTo>
                    <a:pt x="4" y="525"/>
                  </a:lnTo>
                  <a:lnTo>
                    <a:pt x="5" y="540"/>
                  </a:lnTo>
                  <a:lnTo>
                    <a:pt x="9" y="555"/>
                  </a:lnTo>
                  <a:lnTo>
                    <a:pt x="13" y="570"/>
                  </a:lnTo>
                  <a:lnTo>
                    <a:pt x="17" y="584"/>
                  </a:lnTo>
                  <a:lnTo>
                    <a:pt x="21" y="601"/>
                  </a:lnTo>
                  <a:lnTo>
                    <a:pt x="26" y="616"/>
                  </a:lnTo>
                  <a:lnTo>
                    <a:pt x="32" y="631"/>
                  </a:lnTo>
                  <a:lnTo>
                    <a:pt x="38" y="646"/>
                  </a:lnTo>
                  <a:lnTo>
                    <a:pt x="45" y="662"/>
                  </a:lnTo>
                  <a:lnTo>
                    <a:pt x="53" y="677"/>
                  </a:lnTo>
                  <a:lnTo>
                    <a:pt x="64" y="694"/>
                  </a:lnTo>
                  <a:lnTo>
                    <a:pt x="74" y="707"/>
                  </a:lnTo>
                  <a:lnTo>
                    <a:pt x="83" y="722"/>
                  </a:lnTo>
                  <a:lnTo>
                    <a:pt x="95" y="738"/>
                  </a:lnTo>
                  <a:lnTo>
                    <a:pt x="108" y="753"/>
                  </a:lnTo>
                  <a:lnTo>
                    <a:pt x="119" y="766"/>
                  </a:lnTo>
                  <a:lnTo>
                    <a:pt x="135" y="781"/>
                  </a:lnTo>
                  <a:lnTo>
                    <a:pt x="150" y="795"/>
                  </a:lnTo>
                  <a:lnTo>
                    <a:pt x="167" y="810"/>
                  </a:lnTo>
                  <a:lnTo>
                    <a:pt x="184" y="823"/>
                  </a:lnTo>
                  <a:lnTo>
                    <a:pt x="203" y="835"/>
                  </a:lnTo>
                  <a:lnTo>
                    <a:pt x="224" y="848"/>
                  </a:lnTo>
                  <a:lnTo>
                    <a:pt x="245" y="861"/>
                  </a:lnTo>
                  <a:lnTo>
                    <a:pt x="268" y="873"/>
                  </a:lnTo>
                  <a:lnTo>
                    <a:pt x="291" y="886"/>
                  </a:lnTo>
                  <a:lnTo>
                    <a:pt x="315" y="895"/>
                  </a:lnTo>
                  <a:lnTo>
                    <a:pt x="342" y="907"/>
                  </a:lnTo>
                  <a:lnTo>
                    <a:pt x="369" y="916"/>
                  </a:lnTo>
                  <a:lnTo>
                    <a:pt x="399" y="928"/>
                  </a:lnTo>
                  <a:lnTo>
                    <a:pt x="427" y="937"/>
                  </a:lnTo>
                  <a:lnTo>
                    <a:pt x="460" y="947"/>
                  </a:lnTo>
                  <a:lnTo>
                    <a:pt x="464" y="947"/>
                  </a:lnTo>
                  <a:lnTo>
                    <a:pt x="469" y="947"/>
                  </a:lnTo>
                  <a:lnTo>
                    <a:pt x="477" y="947"/>
                  </a:lnTo>
                  <a:lnTo>
                    <a:pt x="486" y="945"/>
                  </a:lnTo>
                  <a:lnTo>
                    <a:pt x="500" y="945"/>
                  </a:lnTo>
                  <a:lnTo>
                    <a:pt x="505" y="945"/>
                  </a:lnTo>
                  <a:lnTo>
                    <a:pt x="511" y="945"/>
                  </a:lnTo>
                  <a:lnTo>
                    <a:pt x="519" y="945"/>
                  </a:lnTo>
                  <a:lnTo>
                    <a:pt x="526" y="945"/>
                  </a:lnTo>
                  <a:lnTo>
                    <a:pt x="534" y="945"/>
                  </a:lnTo>
                  <a:lnTo>
                    <a:pt x="543" y="943"/>
                  </a:lnTo>
                  <a:lnTo>
                    <a:pt x="551" y="943"/>
                  </a:lnTo>
                  <a:lnTo>
                    <a:pt x="562" y="943"/>
                  </a:lnTo>
                  <a:lnTo>
                    <a:pt x="570" y="941"/>
                  </a:lnTo>
                  <a:lnTo>
                    <a:pt x="580" y="939"/>
                  </a:lnTo>
                  <a:lnTo>
                    <a:pt x="589" y="939"/>
                  </a:lnTo>
                  <a:lnTo>
                    <a:pt x="599" y="937"/>
                  </a:lnTo>
                  <a:lnTo>
                    <a:pt x="608" y="935"/>
                  </a:lnTo>
                  <a:lnTo>
                    <a:pt x="619" y="933"/>
                  </a:lnTo>
                  <a:lnTo>
                    <a:pt x="631" y="930"/>
                  </a:lnTo>
                  <a:lnTo>
                    <a:pt x="640" y="928"/>
                  </a:lnTo>
                  <a:lnTo>
                    <a:pt x="652" y="924"/>
                  </a:lnTo>
                  <a:lnTo>
                    <a:pt x="663" y="922"/>
                  </a:lnTo>
                  <a:lnTo>
                    <a:pt x="675" y="918"/>
                  </a:lnTo>
                  <a:lnTo>
                    <a:pt x="686" y="916"/>
                  </a:lnTo>
                  <a:lnTo>
                    <a:pt x="697" y="911"/>
                  </a:lnTo>
                  <a:lnTo>
                    <a:pt x="709" y="907"/>
                  </a:lnTo>
                  <a:lnTo>
                    <a:pt x="720" y="901"/>
                  </a:lnTo>
                  <a:lnTo>
                    <a:pt x="732" y="897"/>
                  </a:lnTo>
                  <a:lnTo>
                    <a:pt x="743" y="892"/>
                  </a:lnTo>
                  <a:lnTo>
                    <a:pt x="754" y="886"/>
                  </a:lnTo>
                  <a:lnTo>
                    <a:pt x="766" y="880"/>
                  </a:lnTo>
                  <a:lnTo>
                    <a:pt x="777" y="875"/>
                  </a:lnTo>
                  <a:lnTo>
                    <a:pt x="789" y="867"/>
                  </a:lnTo>
                  <a:lnTo>
                    <a:pt x="800" y="859"/>
                  </a:lnTo>
                  <a:lnTo>
                    <a:pt x="811" y="854"/>
                  </a:lnTo>
                  <a:lnTo>
                    <a:pt x="823" y="846"/>
                  </a:lnTo>
                  <a:lnTo>
                    <a:pt x="834" y="836"/>
                  </a:lnTo>
                  <a:lnTo>
                    <a:pt x="844" y="829"/>
                  </a:lnTo>
                  <a:lnTo>
                    <a:pt x="855" y="819"/>
                  </a:lnTo>
                  <a:lnTo>
                    <a:pt x="867" y="810"/>
                  </a:lnTo>
                  <a:lnTo>
                    <a:pt x="876" y="800"/>
                  </a:lnTo>
                  <a:lnTo>
                    <a:pt x="886" y="789"/>
                  </a:lnTo>
                  <a:lnTo>
                    <a:pt x="895" y="778"/>
                  </a:lnTo>
                  <a:lnTo>
                    <a:pt x="907" y="766"/>
                  </a:lnTo>
                  <a:lnTo>
                    <a:pt x="914" y="753"/>
                  </a:lnTo>
                  <a:lnTo>
                    <a:pt x="924" y="741"/>
                  </a:lnTo>
                  <a:lnTo>
                    <a:pt x="933" y="728"/>
                  </a:lnTo>
                  <a:lnTo>
                    <a:pt x="943" y="717"/>
                  </a:lnTo>
                  <a:lnTo>
                    <a:pt x="950" y="700"/>
                  </a:lnTo>
                  <a:lnTo>
                    <a:pt x="960" y="686"/>
                  </a:lnTo>
                  <a:lnTo>
                    <a:pt x="965" y="671"/>
                  </a:lnTo>
                  <a:lnTo>
                    <a:pt x="975" y="656"/>
                  </a:lnTo>
                  <a:lnTo>
                    <a:pt x="981" y="639"/>
                  </a:lnTo>
                  <a:lnTo>
                    <a:pt x="988" y="622"/>
                  </a:lnTo>
                  <a:lnTo>
                    <a:pt x="994" y="605"/>
                  </a:lnTo>
                  <a:lnTo>
                    <a:pt x="1000" y="587"/>
                  </a:lnTo>
                  <a:lnTo>
                    <a:pt x="1000" y="584"/>
                  </a:lnTo>
                  <a:lnTo>
                    <a:pt x="1000" y="578"/>
                  </a:lnTo>
                  <a:lnTo>
                    <a:pt x="1000" y="574"/>
                  </a:lnTo>
                  <a:lnTo>
                    <a:pt x="1002" y="568"/>
                  </a:lnTo>
                  <a:lnTo>
                    <a:pt x="1003" y="561"/>
                  </a:lnTo>
                  <a:lnTo>
                    <a:pt x="1003" y="555"/>
                  </a:lnTo>
                  <a:lnTo>
                    <a:pt x="1003" y="548"/>
                  </a:lnTo>
                  <a:lnTo>
                    <a:pt x="1003" y="540"/>
                  </a:lnTo>
                  <a:lnTo>
                    <a:pt x="1003" y="530"/>
                  </a:lnTo>
                  <a:lnTo>
                    <a:pt x="1005" y="521"/>
                  </a:lnTo>
                  <a:lnTo>
                    <a:pt x="1005" y="511"/>
                  </a:lnTo>
                  <a:lnTo>
                    <a:pt x="1005" y="500"/>
                  </a:lnTo>
                  <a:lnTo>
                    <a:pt x="1005" y="489"/>
                  </a:lnTo>
                  <a:lnTo>
                    <a:pt x="1007" y="479"/>
                  </a:lnTo>
                  <a:lnTo>
                    <a:pt x="1005" y="466"/>
                  </a:lnTo>
                  <a:lnTo>
                    <a:pt x="1003" y="454"/>
                  </a:lnTo>
                  <a:lnTo>
                    <a:pt x="1003" y="441"/>
                  </a:lnTo>
                  <a:lnTo>
                    <a:pt x="1002" y="430"/>
                  </a:lnTo>
                  <a:lnTo>
                    <a:pt x="1000" y="422"/>
                  </a:lnTo>
                  <a:lnTo>
                    <a:pt x="1000" y="416"/>
                  </a:lnTo>
                  <a:lnTo>
                    <a:pt x="998" y="409"/>
                  </a:lnTo>
                  <a:lnTo>
                    <a:pt x="998" y="403"/>
                  </a:lnTo>
                  <a:lnTo>
                    <a:pt x="996" y="390"/>
                  </a:lnTo>
                  <a:lnTo>
                    <a:pt x="994" y="378"/>
                  </a:lnTo>
                  <a:lnTo>
                    <a:pt x="990" y="371"/>
                  </a:lnTo>
                  <a:lnTo>
                    <a:pt x="988" y="363"/>
                  </a:lnTo>
                  <a:lnTo>
                    <a:pt x="986" y="357"/>
                  </a:lnTo>
                  <a:lnTo>
                    <a:pt x="984" y="352"/>
                  </a:lnTo>
                  <a:lnTo>
                    <a:pt x="981" y="338"/>
                  </a:lnTo>
                  <a:lnTo>
                    <a:pt x="975" y="327"/>
                  </a:lnTo>
                  <a:lnTo>
                    <a:pt x="969" y="314"/>
                  </a:lnTo>
                  <a:lnTo>
                    <a:pt x="964" y="302"/>
                  </a:lnTo>
                  <a:lnTo>
                    <a:pt x="956" y="291"/>
                  </a:lnTo>
                  <a:lnTo>
                    <a:pt x="950" y="281"/>
                  </a:lnTo>
                  <a:lnTo>
                    <a:pt x="922" y="291"/>
                  </a:lnTo>
                  <a:lnTo>
                    <a:pt x="922" y="293"/>
                  </a:lnTo>
                  <a:lnTo>
                    <a:pt x="924" y="299"/>
                  </a:lnTo>
                  <a:lnTo>
                    <a:pt x="927" y="304"/>
                  </a:lnTo>
                  <a:lnTo>
                    <a:pt x="933" y="316"/>
                  </a:lnTo>
                  <a:lnTo>
                    <a:pt x="935" y="323"/>
                  </a:lnTo>
                  <a:lnTo>
                    <a:pt x="937" y="329"/>
                  </a:lnTo>
                  <a:lnTo>
                    <a:pt x="941" y="337"/>
                  </a:lnTo>
                  <a:lnTo>
                    <a:pt x="945" y="346"/>
                  </a:lnTo>
                  <a:lnTo>
                    <a:pt x="946" y="354"/>
                  </a:lnTo>
                  <a:lnTo>
                    <a:pt x="950" y="363"/>
                  </a:lnTo>
                  <a:lnTo>
                    <a:pt x="954" y="373"/>
                  </a:lnTo>
                  <a:lnTo>
                    <a:pt x="956" y="384"/>
                  </a:lnTo>
                  <a:lnTo>
                    <a:pt x="960" y="394"/>
                  </a:lnTo>
                  <a:lnTo>
                    <a:pt x="962" y="405"/>
                  </a:lnTo>
                  <a:lnTo>
                    <a:pt x="964" y="414"/>
                  </a:lnTo>
                  <a:lnTo>
                    <a:pt x="965" y="426"/>
                  </a:lnTo>
                  <a:lnTo>
                    <a:pt x="967" y="437"/>
                  </a:lnTo>
                  <a:lnTo>
                    <a:pt x="969" y="451"/>
                  </a:lnTo>
                  <a:lnTo>
                    <a:pt x="969" y="456"/>
                  </a:lnTo>
                  <a:lnTo>
                    <a:pt x="971" y="462"/>
                  </a:lnTo>
                  <a:lnTo>
                    <a:pt x="973" y="470"/>
                  </a:lnTo>
                  <a:lnTo>
                    <a:pt x="973" y="477"/>
                  </a:lnTo>
                  <a:lnTo>
                    <a:pt x="973" y="489"/>
                  </a:lnTo>
                  <a:lnTo>
                    <a:pt x="973" y="502"/>
                  </a:lnTo>
                  <a:lnTo>
                    <a:pt x="973" y="508"/>
                  </a:lnTo>
                  <a:lnTo>
                    <a:pt x="973" y="513"/>
                  </a:lnTo>
                  <a:lnTo>
                    <a:pt x="973" y="521"/>
                  </a:lnTo>
                  <a:lnTo>
                    <a:pt x="973" y="527"/>
                  </a:lnTo>
                  <a:lnTo>
                    <a:pt x="973" y="534"/>
                  </a:lnTo>
                  <a:lnTo>
                    <a:pt x="971" y="540"/>
                  </a:lnTo>
                  <a:lnTo>
                    <a:pt x="969" y="546"/>
                  </a:lnTo>
                  <a:lnTo>
                    <a:pt x="969" y="553"/>
                  </a:lnTo>
                  <a:lnTo>
                    <a:pt x="969" y="559"/>
                  </a:lnTo>
                  <a:lnTo>
                    <a:pt x="967" y="567"/>
                  </a:lnTo>
                  <a:lnTo>
                    <a:pt x="965" y="574"/>
                  </a:lnTo>
                  <a:lnTo>
                    <a:pt x="965" y="582"/>
                  </a:lnTo>
                  <a:lnTo>
                    <a:pt x="960" y="593"/>
                  </a:lnTo>
                  <a:lnTo>
                    <a:pt x="956" y="606"/>
                  </a:lnTo>
                  <a:lnTo>
                    <a:pt x="952" y="612"/>
                  </a:lnTo>
                  <a:lnTo>
                    <a:pt x="950" y="620"/>
                  </a:lnTo>
                  <a:lnTo>
                    <a:pt x="946" y="627"/>
                  </a:lnTo>
                  <a:lnTo>
                    <a:pt x="945" y="635"/>
                  </a:lnTo>
                  <a:lnTo>
                    <a:pt x="941" y="641"/>
                  </a:lnTo>
                  <a:lnTo>
                    <a:pt x="937" y="648"/>
                  </a:lnTo>
                  <a:lnTo>
                    <a:pt x="935" y="656"/>
                  </a:lnTo>
                  <a:lnTo>
                    <a:pt x="931" y="662"/>
                  </a:lnTo>
                  <a:lnTo>
                    <a:pt x="926" y="669"/>
                  </a:lnTo>
                  <a:lnTo>
                    <a:pt x="922" y="677"/>
                  </a:lnTo>
                  <a:lnTo>
                    <a:pt x="918" y="684"/>
                  </a:lnTo>
                  <a:lnTo>
                    <a:pt x="914" y="690"/>
                  </a:lnTo>
                  <a:lnTo>
                    <a:pt x="908" y="698"/>
                  </a:lnTo>
                  <a:lnTo>
                    <a:pt x="903" y="703"/>
                  </a:lnTo>
                  <a:lnTo>
                    <a:pt x="899" y="711"/>
                  </a:lnTo>
                  <a:lnTo>
                    <a:pt x="893" y="719"/>
                  </a:lnTo>
                  <a:lnTo>
                    <a:pt x="888" y="724"/>
                  </a:lnTo>
                  <a:lnTo>
                    <a:pt x="882" y="732"/>
                  </a:lnTo>
                  <a:lnTo>
                    <a:pt x="876" y="740"/>
                  </a:lnTo>
                  <a:lnTo>
                    <a:pt x="872" y="747"/>
                  </a:lnTo>
                  <a:lnTo>
                    <a:pt x="865" y="753"/>
                  </a:lnTo>
                  <a:lnTo>
                    <a:pt x="859" y="760"/>
                  </a:lnTo>
                  <a:lnTo>
                    <a:pt x="853" y="766"/>
                  </a:lnTo>
                  <a:lnTo>
                    <a:pt x="848" y="774"/>
                  </a:lnTo>
                  <a:lnTo>
                    <a:pt x="840" y="779"/>
                  </a:lnTo>
                  <a:lnTo>
                    <a:pt x="832" y="787"/>
                  </a:lnTo>
                  <a:lnTo>
                    <a:pt x="825" y="793"/>
                  </a:lnTo>
                  <a:lnTo>
                    <a:pt x="819" y="800"/>
                  </a:lnTo>
                  <a:lnTo>
                    <a:pt x="810" y="804"/>
                  </a:lnTo>
                  <a:lnTo>
                    <a:pt x="802" y="812"/>
                  </a:lnTo>
                  <a:lnTo>
                    <a:pt x="792" y="816"/>
                  </a:lnTo>
                  <a:lnTo>
                    <a:pt x="785" y="823"/>
                  </a:lnTo>
                  <a:lnTo>
                    <a:pt x="775" y="829"/>
                  </a:lnTo>
                  <a:lnTo>
                    <a:pt x="768" y="835"/>
                  </a:lnTo>
                  <a:lnTo>
                    <a:pt x="758" y="838"/>
                  </a:lnTo>
                  <a:lnTo>
                    <a:pt x="749" y="844"/>
                  </a:lnTo>
                  <a:lnTo>
                    <a:pt x="739" y="850"/>
                  </a:lnTo>
                  <a:lnTo>
                    <a:pt x="730" y="854"/>
                  </a:lnTo>
                  <a:lnTo>
                    <a:pt x="720" y="859"/>
                  </a:lnTo>
                  <a:lnTo>
                    <a:pt x="711" y="863"/>
                  </a:lnTo>
                  <a:lnTo>
                    <a:pt x="699" y="867"/>
                  </a:lnTo>
                  <a:lnTo>
                    <a:pt x="690" y="873"/>
                  </a:lnTo>
                  <a:lnTo>
                    <a:pt x="678" y="876"/>
                  </a:lnTo>
                  <a:lnTo>
                    <a:pt x="669" y="880"/>
                  </a:lnTo>
                  <a:lnTo>
                    <a:pt x="656" y="882"/>
                  </a:lnTo>
                  <a:lnTo>
                    <a:pt x="644" y="886"/>
                  </a:lnTo>
                  <a:lnTo>
                    <a:pt x="631" y="890"/>
                  </a:lnTo>
                  <a:lnTo>
                    <a:pt x="621" y="892"/>
                  </a:lnTo>
                  <a:lnTo>
                    <a:pt x="608" y="895"/>
                  </a:lnTo>
                  <a:lnTo>
                    <a:pt x="595" y="897"/>
                  </a:lnTo>
                  <a:lnTo>
                    <a:pt x="581" y="899"/>
                  </a:lnTo>
                  <a:lnTo>
                    <a:pt x="570" y="901"/>
                  </a:lnTo>
                  <a:lnTo>
                    <a:pt x="555" y="903"/>
                  </a:lnTo>
                  <a:lnTo>
                    <a:pt x="543" y="905"/>
                  </a:lnTo>
                  <a:lnTo>
                    <a:pt x="528" y="905"/>
                  </a:lnTo>
                  <a:lnTo>
                    <a:pt x="515" y="907"/>
                  </a:lnTo>
                  <a:lnTo>
                    <a:pt x="502" y="907"/>
                  </a:lnTo>
                  <a:lnTo>
                    <a:pt x="486" y="907"/>
                  </a:lnTo>
                  <a:lnTo>
                    <a:pt x="473" y="907"/>
                  </a:lnTo>
                  <a:lnTo>
                    <a:pt x="458" y="907"/>
                  </a:lnTo>
                  <a:lnTo>
                    <a:pt x="456" y="907"/>
                  </a:lnTo>
                  <a:lnTo>
                    <a:pt x="448" y="905"/>
                  </a:lnTo>
                  <a:lnTo>
                    <a:pt x="441" y="901"/>
                  </a:lnTo>
                  <a:lnTo>
                    <a:pt x="429" y="899"/>
                  </a:lnTo>
                  <a:lnTo>
                    <a:pt x="424" y="897"/>
                  </a:lnTo>
                  <a:lnTo>
                    <a:pt x="416" y="895"/>
                  </a:lnTo>
                  <a:lnTo>
                    <a:pt x="408" y="892"/>
                  </a:lnTo>
                  <a:lnTo>
                    <a:pt x="403" y="890"/>
                  </a:lnTo>
                  <a:lnTo>
                    <a:pt x="393" y="886"/>
                  </a:lnTo>
                  <a:lnTo>
                    <a:pt x="384" y="882"/>
                  </a:lnTo>
                  <a:lnTo>
                    <a:pt x="374" y="880"/>
                  </a:lnTo>
                  <a:lnTo>
                    <a:pt x="367" y="876"/>
                  </a:lnTo>
                  <a:lnTo>
                    <a:pt x="355" y="873"/>
                  </a:lnTo>
                  <a:lnTo>
                    <a:pt x="346" y="867"/>
                  </a:lnTo>
                  <a:lnTo>
                    <a:pt x="334" y="863"/>
                  </a:lnTo>
                  <a:lnTo>
                    <a:pt x="325" y="857"/>
                  </a:lnTo>
                  <a:lnTo>
                    <a:pt x="313" y="852"/>
                  </a:lnTo>
                  <a:lnTo>
                    <a:pt x="302" y="848"/>
                  </a:lnTo>
                  <a:lnTo>
                    <a:pt x="292" y="842"/>
                  </a:lnTo>
                  <a:lnTo>
                    <a:pt x="281" y="835"/>
                  </a:lnTo>
                  <a:lnTo>
                    <a:pt x="270" y="827"/>
                  </a:lnTo>
                  <a:lnTo>
                    <a:pt x="258" y="819"/>
                  </a:lnTo>
                  <a:lnTo>
                    <a:pt x="245" y="814"/>
                  </a:lnTo>
                  <a:lnTo>
                    <a:pt x="235" y="806"/>
                  </a:lnTo>
                  <a:lnTo>
                    <a:pt x="224" y="797"/>
                  </a:lnTo>
                  <a:lnTo>
                    <a:pt x="213" y="789"/>
                  </a:lnTo>
                  <a:lnTo>
                    <a:pt x="201" y="781"/>
                  </a:lnTo>
                  <a:lnTo>
                    <a:pt x="192" y="772"/>
                  </a:lnTo>
                  <a:lnTo>
                    <a:pt x="180" y="762"/>
                  </a:lnTo>
                  <a:lnTo>
                    <a:pt x="169" y="751"/>
                  </a:lnTo>
                  <a:lnTo>
                    <a:pt x="158" y="741"/>
                  </a:lnTo>
                  <a:lnTo>
                    <a:pt x="148" y="730"/>
                  </a:lnTo>
                  <a:lnTo>
                    <a:pt x="137" y="719"/>
                  </a:lnTo>
                  <a:lnTo>
                    <a:pt x="127" y="707"/>
                  </a:lnTo>
                  <a:lnTo>
                    <a:pt x="118" y="696"/>
                  </a:lnTo>
                  <a:lnTo>
                    <a:pt x="110" y="684"/>
                  </a:lnTo>
                  <a:lnTo>
                    <a:pt x="100" y="669"/>
                  </a:lnTo>
                  <a:lnTo>
                    <a:pt x="93" y="656"/>
                  </a:lnTo>
                  <a:lnTo>
                    <a:pt x="83" y="643"/>
                  </a:lnTo>
                  <a:lnTo>
                    <a:pt x="76" y="629"/>
                  </a:lnTo>
                  <a:lnTo>
                    <a:pt x="70" y="614"/>
                  </a:lnTo>
                  <a:lnTo>
                    <a:pt x="64" y="599"/>
                  </a:lnTo>
                  <a:lnTo>
                    <a:pt x="57" y="584"/>
                  </a:lnTo>
                  <a:lnTo>
                    <a:pt x="55" y="568"/>
                  </a:lnTo>
                  <a:lnTo>
                    <a:pt x="49" y="549"/>
                  </a:lnTo>
                  <a:lnTo>
                    <a:pt x="45" y="534"/>
                  </a:lnTo>
                  <a:lnTo>
                    <a:pt x="42" y="515"/>
                  </a:lnTo>
                  <a:lnTo>
                    <a:pt x="42" y="498"/>
                  </a:lnTo>
                  <a:lnTo>
                    <a:pt x="38" y="479"/>
                  </a:lnTo>
                  <a:lnTo>
                    <a:pt x="38" y="460"/>
                  </a:lnTo>
                  <a:lnTo>
                    <a:pt x="38" y="439"/>
                  </a:lnTo>
                  <a:lnTo>
                    <a:pt x="42" y="420"/>
                  </a:lnTo>
                  <a:lnTo>
                    <a:pt x="42" y="399"/>
                  </a:lnTo>
                  <a:lnTo>
                    <a:pt x="45" y="378"/>
                  </a:lnTo>
                  <a:lnTo>
                    <a:pt x="47" y="356"/>
                  </a:lnTo>
                  <a:lnTo>
                    <a:pt x="55" y="335"/>
                  </a:lnTo>
                  <a:lnTo>
                    <a:pt x="59" y="310"/>
                  </a:lnTo>
                  <a:lnTo>
                    <a:pt x="66" y="289"/>
                  </a:lnTo>
                  <a:lnTo>
                    <a:pt x="74" y="264"/>
                  </a:lnTo>
                  <a:lnTo>
                    <a:pt x="85" y="241"/>
                  </a:lnTo>
                  <a:lnTo>
                    <a:pt x="85" y="238"/>
                  </a:lnTo>
                  <a:lnTo>
                    <a:pt x="89" y="230"/>
                  </a:lnTo>
                  <a:lnTo>
                    <a:pt x="93" y="222"/>
                  </a:lnTo>
                  <a:lnTo>
                    <a:pt x="99" y="217"/>
                  </a:lnTo>
                  <a:lnTo>
                    <a:pt x="102" y="209"/>
                  </a:lnTo>
                  <a:lnTo>
                    <a:pt x="110" y="203"/>
                  </a:lnTo>
                  <a:lnTo>
                    <a:pt x="116" y="194"/>
                  </a:lnTo>
                  <a:lnTo>
                    <a:pt x="123" y="184"/>
                  </a:lnTo>
                  <a:lnTo>
                    <a:pt x="133" y="175"/>
                  </a:lnTo>
                  <a:lnTo>
                    <a:pt x="142" y="165"/>
                  </a:lnTo>
                  <a:lnTo>
                    <a:pt x="154" y="156"/>
                  </a:lnTo>
                  <a:lnTo>
                    <a:pt x="165" y="146"/>
                  </a:lnTo>
                  <a:lnTo>
                    <a:pt x="171" y="141"/>
                  </a:lnTo>
                  <a:lnTo>
                    <a:pt x="178" y="135"/>
                  </a:lnTo>
                  <a:lnTo>
                    <a:pt x="186" y="129"/>
                  </a:lnTo>
                  <a:lnTo>
                    <a:pt x="194" y="126"/>
                  </a:lnTo>
                  <a:lnTo>
                    <a:pt x="201" y="120"/>
                  </a:lnTo>
                  <a:lnTo>
                    <a:pt x="207" y="116"/>
                  </a:lnTo>
                  <a:lnTo>
                    <a:pt x="215" y="110"/>
                  </a:lnTo>
                  <a:lnTo>
                    <a:pt x="224" y="105"/>
                  </a:lnTo>
                  <a:lnTo>
                    <a:pt x="232" y="99"/>
                  </a:lnTo>
                  <a:lnTo>
                    <a:pt x="241" y="93"/>
                  </a:lnTo>
                  <a:lnTo>
                    <a:pt x="249" y="89"/>
                  </a:lnTo>
                  <a:lnTo>
                    <a:pt x="260" y="86"/>
                  </a:lnTo>
                  <a:lnTo>
                    <a:pt x="268" y="80"/>
                  </a:lnTo>
                  <a:lnTo>
                    <a:pt x="279" y="74"/>
                  </a:lnTo>
                  <a:lnTo>
                    <a:pt x="289" y="72"/>
                  </a:lnTo>
                  <a:lnTo>
                    <a:pt x="300" y="68"/>
                  </a:lnTo>
                  <a:lnTo>
                    <a:pt x="311" y="63"/>
                  </a:lnTo>
                  <a:lnTo>
                    <a:pt x="321" y="59"/>
                  </a:lnTo>
                  <a:lnTo>
                    <a:pt x="332" y="55"/>
                  </a:lnTo>
                  <a:lnTo>
                    <a:pt x="346" y="53"/>
                  </a:lnTo>
                  <a:lnTo>
                    <a:pt x="357" y="49"/>
                  </a:lnTo>
                  <a:lnTo>
                    <a:pt x="370" y="48"/>
                  </a:lnTo>
                  <a:lnTo>
                    <a:pt x="382" y="44"/>
                  </a:lnTo>
                  <a:lnTo>
                    <a:pt x="395" y="44"/>
                  </a:lnTo>
                  <a:lnTo>
                    <a:pt x="410" y="40"/>
                  </a:lnTo>
                  <a:lnTo>
                    <a:pt x="424" y="38"/>
                  </a:lnTo>
                  <a:lnTo>
                    <a:pt x="439" y="36"/>
                  </a:lnTo>
                  <a:lnTo>
                    <a:pt x="454" y="36"/>
                  </a:lnTo>
                  <a:lnTo>
                    <a:pt x="467" y="34"/>
                  </a:lnTo>
                  <a:lnTo>
                    <a:pt x="483" y="34"/>
                  </a:lnTo>
                  <a:lnTo>
                    <a:pt x="498" y="34"/>
                  </a:lnTo>
                  <a:lnTo>
                    <a:pt x="515" y="34"/>
                  </a:lnTo>
                  <a:lnTo>
                    <a:pt x="530" y="34"/>
                  </a:lnTo>
                  <a:lnTo>
                    <a:pt x="547" y="36"/>
                  </a:lnTo>
                  <a:lnTo>
                    <a:pt x="564" y="38"/>
                  </a:lnTo>
                  <a:lnTo>
                    <a:pt x="583" y="40"/>
                  </a:lnTo>
                  <a:lnTo>
                    <a:pt x="59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05" name="Freeform 559"/>
            <p:cNvSpPr>
              <a:spLocks/>
            </p:cNvSpPr>
            <p:nvPr/>
          </p:nvSpPr>
          <p:spPr bwMode="auto">
            <a:xfrm>
              <a:off x="3046" y="3292"/>
              <a:ext cx="87" cy="78"/>
            </a:xfrm>
            <a:custGeom>
              <a:avLst/>
              <a:gdLst>
                <a:gd name="T0" fmla="*/ 0 w 173"/>
                <a:gd name="T1" fmla="*/ 1 h 156"/>
                <a:gd name="T2" fmla="*/ 0 w 173"/>
                <a:gd name="T3" fmla="*/ 1 h 156"/>
                <a:gd name="T4" fmla="*/ 1 w 173"/>
                <a:gd name="T5" fmla="*/ 1 h 156"/>
                <a:gd name="T6" fmla="*/ 1 w 173"/>
                <a:gd name="T7" fmla="*/ 1 h 156"/>
                <a:gd name="T8" fmla="*/ 1 w 173"/>
                <a:gd name="T9" fmla="*/ 1 h 156"/>
                <a:gd name="T10" fmla="*/ 1 w 173"/>
                <a:gd name="T11" fmla="*/ 1 h 156"/>
                <a:gd name="T12" fmla="*/ 1 w 173"/>
                <a:gd name="T13" fmla="*/ 1 h 156"/>
                <a:gd name="T14" fmla="*/ 1 w 173"/>
                <a:gd name="T15" fmla="*/ 1 h 156"/>
                <a:gd name="T16" fmla="*/ 1 w 173"/>
                <a:gd name="T17" fmla="*/ 1 h 156"/>
                <a:gd name="T18" fmla="*/ 2 w 173"/>
                <a:gd name="T19" fmla="*/ 1 h 156"/>
                <a:gd name="T20" fmla="*/ 2 w 173"/>
                <a:gd name="T21" fmla="*/ 1 h 156"/>
                <a:gd name="T22" fmla="*/ 2 w 173"/>
                <a:gd name="T23" fmla="*/ 1 h 156"/>
                <a:gd name="T24" fmla="*/ 2 w 173"/>
                <a:gd name="T25" fmla="*/ 1 h 156"/>
                <a:gd name="T26" fmla="*/ 2 w 173"/>
                <a:gd name="T27" fmla="*/ 1 h 156"/>
                <a:gd name="T28" fmla="*/ 2 w 173"/>
                <a:gd name="T29" fmla="*/ 1 h 156"/>
                <a:gd name="T30" fmla="*/ 2 w 173"/>
                <a:gd name="T31" fmla="*/ 1 h 156"/>
                <a:gd name="T32" fmla="*/ 3 w 173"/>
                <a:gd name="T33" fmla="*/ 0 h 156"/>
                <a:gd name="T34" fmla="*/ 3 w 173"/>
                <a:gd name="T35" fmla="*/ 1 h 156"/>
                <a:gd name="T36" fmla="*/ 1 w 173"/>
                <a:gd name="T37" fmla="*/ 2 h 156"/>
                <a:gd name="T38" fmla="*/ 0 w 173"/>
                <a:gd name="T39" fmla="*/ 1 h 156"/>
                <a:gd name="T40" fmla="*/ 0 w 173"/>
                <a:gd name="T41" fmla="*/ 1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3"/>
                <a:gd name="T64" fmla="*/ 0 h 156"/>
                <a:gd name="T65" fmla="*/ 173 w 173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3" h="156">
                  <a:moveTo>
                    <a:pt x="0" y="127"/>
                  </a:moveTo>
                  <a:lnTo>
                    <a:pt x="0" y="126"/>
                  </a:lnTo>
                  <a:lnTo>
                    <a:pt x="4" y="122"/>
                  </a:lnTo>
                  <a:lnTo>
                    <a:pt x="9" y="116"/>
                  </a:lnTo>
                  <a:lnTo>
                    <a:pt x="17" y="110"/>
                  </a:lnTo>
                  <a:lnTo>
                    <a:pt x="24" y="101"/>
                  </a:lnTo>
                  <a:lnTo>
                    <a:pt x="36" y="91"/>
                  </a:lnTo>
                  <a:lnTo>
                    <a:pt x="47" y="82"/>
                  </a:lnTo>
                  <a:lnTo>
                    <a:pt x="59" y="72"/>
                  </a:lnTo>
                  <a:lnTo>
                    <a:pt x="68" y="59"/>
                  </a:lnTo>
                  <a:lnTo>
                    <a:pt x="81" y="49"/>
                  </a:lnTo>
                  <a:lnTo>
                    <a:pt x="91" y="38"/>
                  </a:lnTo>
                  <a:lnTo>
                    <a:pt x="102" y="29"/>
                  </a:lnTo>
                  <a:lnTo>
                    <a:pt x="112" y="19"/>
                  </a:lnTo>
                  <a:lnTo>
                    <a:pt x="119" y="11"/>
                  </a:lnTo>
                  <a:lnTo>
                    <a:pt x="125" y="4"/>
                  </a:lnTo>
                  <a:lnTo>
                    <a:pt x="131" y="0"/>
                  </a:lnTo>
                  <a:lnTo>
                    <a:pt x="173" y="27"/>
                  </a:lnTo>
                  <a:lnTo>
                    <a:pt x="34" y="15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06" name="Freeform 560"/>
            <p:cNvSpPr>
              <a:spLocks/>
            </p:cNvSpPr>
            <p:nvPr/>
          </p:nvSpPr>
          <p:spPr bwMode="auto">
            <a:xfrm>
              <a:off x="2978" y="3255"/>
              <a:ext cx="90" cy="76"/>
            </a:xfrm>
            <a:custGeom>
              <a:avLst/>
              <a:gdLst>
                <a:gd name="T0" fmla="*/ 0 w 180"/>
                <a:gd name="T1" fmla="*/ 1 h 152"/>
                <a:gd name="T2" fmla="*/ 0 w 180"/>
                <a:gd name="T3" fmla="*/ 1 h 152"/>
                <a:gd name="T4" fmla="*/ 1 w 180"/>
                <a:gd name="T5" fmla="*/ 1 h 152"/>
                <a:gd name="T6" fmla="*/ 1 w 180"/>
                <a:gd name="T7" fmla="*/ 1 h 152"/>
                <a:gd name="T8" fmla="*/ 1 w 180"/>
                <a:gd name="T9" fmla="*/ 1 h 152"/>
                <a:gd name="T10" fmla="*/ 1 w 180"/>
                <a:gd name="T11" fmla="*/ 1 h 152"/>
                <a:gd name="T12" fmla="*/ 1 w 180"/>
                <a:gd name="T13" fmla="*/ 1 h 152"/>
                <a:gd name="T14" fmla="*/ 1 w 180"/>
                <a:gd name="T15" fmla="*/ 1 h 152"/>
                <a:gd name="T16" fmla="*/ 1 w 180"/>
                <a:gd name="T17" fmla="*/ 1 h 152"/>
                <a:gd name="T18" fmla="*/ 1 w 180"/>
                <a:gd name="T19" fmla="*/ 1 h 152"/>
                <a:gd name="T20" fmla="*/ 1 w 180"/>
                <a:gd name="T21" fmla="*/ 1 h 152"/>
                <a:gd name="T22" fmla="*/ 1 w 180"/>
                <a:gd name="T23" fmla="*/ 1 h 152"/>
                <a:gd name="T24" fmla="*/ 1 w 180"/>
                <a:gd name="T25" fmla="*/ 1 h 152"/>
                <a:gd name="T26" fmla="*/ 1 w 180"/>
                <a:gd name="T27" fmla="*/ 1 h 152"/>
                <a:gd name="T28" fmla="*/ 1 w 180"/>
                <a:gd name="T29" fmla="*/ 1 h 152"/>
                <a:gd name="T30" fmla="*/ 1 w 180"/>
                <a:gd name="T31" fmla="*/ 1 h 152"/>
                <a:gd name="T32" fmla="*/ 3 w 180"/>
                <a:gd name="T33" fmla="*/ 0 h 152"/>
                <a:gd name="T34" fmla="*/ 3 w 180"/>
                <a:gd name="T35" fmla="*/ 1 h 152"/>
                <a:gd name="T36" fmla="*/ 3 w 180"/>
                <a:gd name="T37" fmla="*/ 1 h 152"/>
                <a:gd name="T38" fmla="*/ 3 w 180"/>
                <a:gd name="T39" fmla="*/ 1 h 152"/>
                <a:gd name="T40" fmla="*/ 3 w 180"/>
                <a:gd name="T41" fmla="*/ 1 h 152"/>
                <a:gd name="T42" fmla="*/ 3 w 180"/>
                <a:gd name="T43" fmla="*/ 1 h 152"/>
                <a:gd name="T44" fmla="*/ 3 w 180"/>
                <a:gd name="T45" fmla="*/ 1 h 152"/>
                <a:gd name="T46" fmla="*/ 3 w 180"/>
                <a:gd name="T47" fmla="*/ 1 h 152"/>
                <a:gd name="T48" fmla="*/ 3 w 180"/>
                <a:gd name="T49" fmla="*/ 1 h 152"/>
                <a:gd name="T50" fmla="*/ 1 w 180"/>
                <a:gd name="T51" fmla="*/ 1 h 152"/>
                <a:gd name="T52" fmla="*/ 1 w 180"/>
                <a:gd name="T53" fmla="*/ 1 h 152"/>
                <a:gd name="T54" fmla="*/ 1 w 180"/>
                <a:gd name="T55" fmla="*/ 1 h 152"/>
                <a:gd name="T56" fmla="*/ 1 w 180"/>
                <a:gd name="T57" fmla="*/ 1 h 152"/>
                <a:gd name="T58" fmla="*/ 1 w 180"/>
                <a:gd name="T59" fmla="*/ 1 h 152"/>
                <a:gd name="T60" fmla="*/ 1 w 180"/>
                <a:gd name="T61" fmla="*/ 1 h 152"/>
                <a:gd name="T62" fmla="*/ 1 w 180"/>
                <a:gd name="T63" fmla="*/ 2 h 152"/>
                <a:gd name="T64" fmla="*/ 1 w 180"/>
                <a:gd name="T65" fmla="*/ 2 h 152"/>
                <a:gd name="T66" fmla="*/ 1 w 180"/>
                <a:gd name="T67" fmla="*/ 2 h 152"/>
                <a:gd name="T68" fmla="*/ 0 w 180"/>
                <a:gd name="T69" fmla="*/ 1 h 152"/>
                <a:gd name="T70" fmla="*/ 0 w 180"/>
                <a:gd name="T71" fmla="*/ 1 h 1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0"/>
                <a:gd name="T109" fmla="*/ 0 h 152"/>
                <a:gd name="T110" fmla="*/ 180 w 180"/>
                <a:gd name="T111" fmla="*/ 152 h 1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0" h="152">
                  <a:moveTo>
                    <a:pt x="0" y="125"/>
                  </a:moveTo>
                  <a:lnTo>
                    <a:pt x="0" y="123"/>
                  </a:lnTo>
                  <a:lnTo>
                    <a:pt x="4" y="120"/>
                  </a:lnTo>
                  <a:lnTo>
                    <a:pt x="7" y="114"/>
                  </a:lnTo>
                  <a:lnTo>
                    <a:pt x="17" y="106"/>
                  </a:lnTo>
                  <a:lnTo>
                    <a:pt x="25" y="97"/>
                  </a:lnTo>
                  <a:lnTo>
                    <a:pt x="36" y="87"/>
                  </a:lnTo>
                  <a:lnTo>
                    <a:pt x="45" y="76"/>
                  </a:lnTo>
                  <a:lnTo>
                    <a:pt x="59" y="66"/>
                  </a:lnTo>
                  <a:lnTo>
                    <a:pt x="68" y="55"/>
                  </a:lnTo>
                  <a:lnTo>
                    <a:pt x="80" y="46"/>
                  </a:lnTo>
                  <a:lnTo>
                    <a:pt x="91" y="34"/>
                  </a:lnTo>
                  <a:lnTo>
                    <a:pt x="103" y="25"/>
                  </a:lnTo>
                  <a:lnTo>
                    <a:pt x="112" y="15"/>
                  </a:lnTo>
                  <a:lnTo>
                    <a:pt x="120" y="8"/>
                  </a:lnTo>
                  <a:lnTo>
                    <a:pt x="127" y="2"/>
                  </a:lnTo>
                  <a:lnTo>
                    <a:pt x="133" y="0"/>
                  </a:lnTo>
                  <a:lnTo>
                    <a:pt x="180" y="25"/>
                  </a:lnTo>
                  <a:lnTo>
                    <a:pt x="179" y="25"/>
                  </a:lnTo>
                  <a:lnTo>
                    <a:pt x="175" y="28"/>
                  </a:lnTo>
                  <a:lnTo>
                    <a:pt x="167" y="32"/>
                  </a:lnTo>
                  <a:lnTo>
                    <a:pt x="161" y="40"/>
                  </a:lnTo>
                  <a:lnTo>
                    <a:pt x="152" y="46"/>
                  </a:lnTo>
                  <a:lnTo>
                    <a:pt x="142" y="55"/>
                  </a:lnTo>
                  <a:lnTo>
                    <a:pt x="131" y="65"/>
                  </a:lnTo>
                  <a:lnTo>
                    <a:pt x="120" y="74"/>
                  </a:lnTo>
                  <a:lnTo>
                    <a:pt x="106" y="85"/>
                  </a:lnTo>
                  <a:lnTo>
                    <a:pt x="95" y="95"/>
                  </a:lnTo>
                  <a:lnTo>
                    <a:pt x="83" y="106"/>
                  </a:lnTo>
                  <a:lnTo>
                    <a:pt x="72" y="118"/>
                  </a:lnTo>
                  <a:lnTo>
                    <a:pt x="61" y="127"/>
                  </a:lnTo>
                  <a:lnTo>
                    <a:pt x="51" y="137"/>
                  </a:lnTo>
                  <a:lnTo>
                    <a:pt x="45" y="144"/>
                  </a:lnTo>
                  <a:lnTo>
                    <a:pt x="40" y="15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07" name="Freeform 561"/>
            <p:cNvSpPr>
              <a:spLocks/>
            </p:cNvSpPr>
            <p:nvPr/>
          </p:nvSpPr>
          <p:spPr bwMode="auto">
            <a:xfrm>
              <a:off x="2897" y="3215"/>
              <a:ext cx="93" cy="87"/>
            </a:xfrm>
            <a:custGeom>
              <a:avLst/>
              <a:gdLst>
                <a:gd name="T0" fmla="*/ 0 w 187"/>
                <a:gd name="T1" fmla="*/ 3 h 173"/>
                <a:gd name="T2" fmla="*/ 0 w 187"/>
                <a:gd name="T3" fmla="*/ 3 h 173"/>
                <a:gd name="T4" fmla="*/ 0 w 187"/>
                <a:gd name="T5" fmla="*/ 3 h 173"/>
                <a:gd name="T6" fmla="*/ 0 w 187"/>
                <a:gd name="T7" fmla="*/ 3 h 173"/>
                <a:gd name="T8" fmla="*/ 0 w 187"/>
                <a:gd name="T9" fmla="*/ 3 h 173"/>
                <a:gd name="T10" fmla="*/ 0 w 187"/>
                <a:gd name="T11" fmla="*/ 2 h 173"/>
                <a:gd name="T12" fmla="*/ 0 w 187"/>
                <a:gd name="T13" fmla="*/ 2 h 173"/>
                <a:gd name="T14" fmla="*/ 0 w 187"/>
                <a:gd name="T15" fmla="*/ 2 h 173"/>
                <a:gd name="T16" fmla="*/ 0 w 187"/>
                <a:gd name="T17" fmla="*/ 2 h 173"/>
                <a:gd name="T18" fmla="*/ 0 w 187"/>
                <a:gd name="T19" fmla="*/ 2 h 173"/>
                <a:gd name="T20" fmla="*/ 1 w 187"/>
                <a:gd name="T21" fmla="*/ 2 h 173"/>
                <a:gd name="T22" fmla="*/ 1 w 187"/>
                <a:gd name="T23" fmla="*/ 1 h 173"/>
                <a:gd name="T24" fmla="*/ 1 w 187"/>
                <a:gd name="T25" fmla="*/ 1 h 173"/>
                <a:gd name="T26" fmla="*/ 1 w 187"/>
                <a:gd name="T27" fmla="*/ 1 h 173"/>
                <a:gd name="T28" fmla="*/ 1 w 187"/>
                <a:gd name="T29" fmla="*/ 1 h 173"/>
                <a:gd name="T30" fmla="*/ 1 w 187"/>
                <a:gd name="T31" fmla="*/ 1 h 173"/>
                <a:gd name="T32" fmla="*/ 1 w 187"/>
                <a:gd name="T33" fmla="*/ 1 h 173"/>
                <a:gd name="T34" fmla="*/ 1 w 187"/>
                <a:gd name="T35" fmla="*/ 1 h 173"/>
                <a:gd name="T36" fmla="*/ 2 w 187"/>
                <a:gd name="T37" fmla="*/ 1 h 173"/>
                <a:gd name="T38" fmla="*/ 2 w 187"/>
                <a:gd name="T39" fmla="*/ 1 h 173"/>
                <a:gd name="T40" fmla="*/ 2 w 187"/>
                <a:gd name="T41" fmla="*/ 0 h 173"/>
                <a:gd name="T42" fmla="*/ 2 w 187"/>
                <a:gd name="T43" fmla="*/ 1 h 173"/>
                <a:gd name="T44" fmla="*/ 2 w 187"/>
                <a:gd name="T45" fmla="*/ 1 h 173"/>
                <a:gd name="T46" fmla="*/ 2 w 187"/>
                <a:gd name="T47" fmla="*/ 1 h 173"/>
                <a:gd name="T48" fmla="*/ 2 w 187"/>
                <a:gd name="T49" fmla="*/ 1 h 173"/>
                <a:gd name="T50" fmla="*/ 2 w 187"/>
                <a:gd name="T51" fmla="*/ 1 h 173"/>
                <a:gd name="T52" fmla="*/ 2 w 187"/>
                <a:gd name="T53" fmla="*/ 1 h 173"/>
                <a:gd name="T54" fmla="*/ 2 w 187"/>
                <a:gd name="T55" fmla="*/ 1 h 173"/>
                <a:gd name="T56" fmla="*/ 2 w 187"/>
                <a:gd name="T57" fmla="*/ 1 h 173"/>
                <a:gd name="T58" fmla="*/ 2 w 187"/>
                <a:gd name="T59" fmla="*/ 2 h 173"/>
                <a:gd name="T60" fmla="*/ 1 w 187"/>
                <a:gd name="T61" fmla="*/ 2 h 173"/>
                <a:gd name="T62" fmla="*/ 1 w 187"/>
                <a:gd name="T63" fmla="*/ 2 h 173"/>
                <a:gd name="T64" fmla="*/ 1 w 187"/>
                <a:gd name="T65" fmla="*/ 2 h 173"/>
                <a:gd name="T66" fmla="*/ 1 w 187"/>
                <a:gd name="T67" fmla="*/ 2 h 173"/>
                <a:gd name="T68" fmla="*/ 1 w 187"/>
                <a:gd name="T69" fmla="*/ 2 h 173"/>
                <a:gd name="T70" fmla="*/ 1 w 187"/>
                <a:gd name="T71" fmla="*/ 2 h 173"/>
                <a:gd name="T72" fmla="*/ 1 w 187"/>
                <a:gd name="T73" fmla="*/ 2 h 173"/>
                <a:gd name="T74" fmla="*/ 1 w 187"/>
                <a:gd name="T75" fmla="*/ 3 h 173"/>
                <a:gd name="T76" fmla="*/ 0 w 187"/>
                <a:gd name="T77" fmla="*/ 3 h 173"/>
                <a:gd name="T78" fmla="*/ 0 w 187"/>
                <a:gd name="T79" fmla="*/ 3 h 173"/>
                <a:gd name="T80" fmla="*/ 0 w 187"/>
                <a:gd name="T81" fmla="*/ 3 h 173"/>
                <a:gd name="T82" fmla="*/ 0 w 187"/>
                <a:gd name="T83" fmla="*/ 3 h 173"/>
                <a:gd name="T84" fmla="*/ 0 w 187"/>
                <a:gd name="T85" fmla="*/ 3 h 173"/>
                <a:gd name="T86" fmla="*/ 0 w 187"/>
                <a:gd name="T87" fmla="*/ 3 h 173"/>
                <a:gd name="T88" fmla="*/ 0 w 187"/>
                <a:gd name="T89" fmla="*/ 3 h 173"/>
                <a:gd name="T90" fmla="*/ 0 w 187"/>
                <a:gd name="T91" fmla="*/ 3 h 1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7"/>
                <a:gd name="T139" fmla="*/ 0 h 173"/>
                <a:gd name="T140" fmla="*/ 187 w 187"/>
                <a:gd name="T141" fmla="*/ 173 h 1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7" h="173">
                  <a:moveTo>
                    <a:pt x="0" y="146"/>
                  </a:moveTo>
                  <a:lnTo>
                    <a:pt x="0" y="145"/>
                  </a:lnTo>
                  <a:lnTo>
                    <a:pt x="2" y="141"/>
                  </a:lnTo>
                  <a:lnTo>
                    <a:pt x="6" y="135"/>
                  </a:lnTo>
                  <a:lnTo>
                    <a:pt x="12" y="129"/>
                  </a:lnTo>
                  <a:lnTo>
                    <a:pt x="17" y="120"/>
                  </a:lnTo>
                  <a:lnTo>
                    <a:pt x="27" y="110"/>
                  </a:lnTo>
                  <a:lnTo>
                    <a:pt x="36" y="101"/>
                  </a:lnTo>
                  <a:lnTo>
                    <a:pt x="46" y="89"/>
                  </a:lnTo>
                  <a:lnTo>
                    <a:pt x="55" y="76"/>
                  </a:lnTo>
                  <a:lnTo>
                    <a:pt x="67" y="65"/>
                  </a:lnTo>
                  <a:lnTo>
                    <a:pt x="80" y="51"/>
                  </a:lnTo>
                  <a:lnTo>
                    <a:pt x="92" y="40"/>
                  </a:lnTo>
                  <a:lnTo>
                    <a:pt x="99" y="34"/>
                  </a:lnTo>
                  <a:lnTo>
                    <a:pt x="105" y="29"/>
                  </a:lnTo>
                  <a:lnTo>
                    <a:pt x="111" y="23"/>
                  </a:lnTo>
                  <a:lnTo>
                    <a:pt x="118" y="19"/>
                  </a:lnTo>
                  <a:lnTo>
                    <a:pt x="126" y="11"/>
                  </a:lnTo>
                  <a:lnTo>
                    <a:pt x="131" y="8"/>
                  </a:lnTo>
                  <a:lnTo>
                    <a:pt x="139" y="4"/>
                  </a:lnTo>
                  <a:lnTo>
                    <a:pt x="147" y="0"/>
                  </a:lnTo>
                  <a:lnTo>
                    <a:pt x="187" y="23"/>
                  </a:lnTo>
                  <a:lnTo>
                    <a:pt x="183" y="23"/>
                  </a:lnTo>
                  <a:lnTo>
                    <a:pt x="179" y="27"/>
                  </a:lnTo>
                  <a:lnTo>
                    <a:pt x="173" y="31"/>
                  </a:lnTo>
                  <a:lnTo>
                    <a:pt x="168" y="36"/>
                  </a:lnTo>
                  <a:lnTo>
                    <a:pt x="158" y="44"/>
                  </a:lnTo>
                  <a:lnTo>
                    <a:pt x="149" y="53"/>
                  </a:lnTo>
                  <a:lnTo>
                    <a:pt x="139" y="63"/>
                  </a:lnTo>
                  <a:lnTo>
                    <a:pt x="128" y="72"/>
                  </a:lnTo>
                  <a:lnTo>
                    <a:pt x="114" y="84"/>
                  </a:lnTo>
                  <a:lnTo>
                    <a:pt x="103" y="95"/>
                  </a:lnTo>
                  <a:lnTo>
                    <a:pt x="95" y="101"/>
                  </a:lnTo>
                  <a:lnTo>
                    <a:pt x="90" y="107"/>
                  </a:lnTo>
                  <a:lnTo>
                    <a:pt x="84" y="114"/>
                  </a:lnTo>
                  <a:lnTo>
                    <a:pt x="78" y="122"/>
                  </a:lnTo>
                  <a:lnTo>
                    <a:pt x="71" y="127"/>
                  </a:lnTo>
                  <a:lnTo>
                    <a:pt x="67" y="135"/>
                  </a:lnTo>
                  <a:lnTo>
                    <a:pt x="61" y="141"/>
                  </a:lnTo>
                  <a:lnTo>
                    <a:pt x="55" y="146"/>
                  </a:lnTo>
                  <a:lnTo>
                    <a:pt x="50" y="154"/>
                  </a:lnTo>
                  <a:lnTo>
                    <a:pt x="44" y="160"/>
                  </a:lnTo>
                  <a:lnTo>
                    <a:pt x="42" y="165"/>
                  </a:lnTo>
                  <a:lnTo>
                    <a:pt x="38" y="173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08" name="Freeform 562"/>
            <p:cNvSpPr>
              <a:spLocks/>
            </p:cNvSpPr>
            <p:nvPr/>
          </p:nvSpPr>
          <p:spPr bwMode="auto">
            <a:xfrm>
              <a:off x="2783" y="3181"/>
              <a:ext cx="127" cy="141"/>
            </a:xfrm>
            <a:custGeom>
              <a:avLst/>
              <a:gdLst>
                <a:gd name="T0" fmla="*/ 0 w 255"/>
                <a:gd name="T1" fmla="*/ 5 h 281"/>
                <a:gd name="T2" fmla="*/ 0 w 255"/>
                <a:gd name="T3" fmla="*/ 5 h 281"/>
                <a:gd name="T4" fmla="*/ 0 w 255"/>
                <a:gd name="T5" fmla="*/ 4 h 281"/>
                <a:gd name="T6" fmla="*/ 0 w 255"/>
                <a:gd name="T7" fmla="*/ 4 h 281"/>
                <a:gd name="T8" fmla="*/ 0 w 255"/>
                <a:gd name="T9" fmla="*/ 4 h 281"/>
                <a:gd name="T10" fmla="*/ 0 w 255"/>
                <a:gd name="T11" fmla="*/ 4 h 281"/>
                <a:gd name="T12" fmla="*/ 0 w 255"/>
                <a:gd name="T13" fmla="*/ 4 h 281"/>
                <a:gd name="T14" fmla="*/ 0 w 255"/>
                <a:gd name="T15" fmla="*/ 4 h 281"/>
                <a:gd name="T16" fmla="*/ 0 w 255"/>
                <a:gd name="T17" fmla="*/ 4 h 281"/>
                <a:gd name="T18" fmla="*/ 0 w 255"/>
                <a:gd name="T19" fmla="*/ 4 h 281"/>
                <a:gd name="T20" fmla="*/ 0 w 255"/>
                <a:gd name="T21" fmla="*/ 3 h 281"/>
                <a:gd name="T22" fmla="*/ 0 w 255"/>
                <a:gd name="T23" fmla="*/ 3 h 281"/>
                <a:gd name="T24" fmla="*/ 0 w 255"/>
                <a:gd name="T25" fmla="*/ 3 h 281"/>
                <a:gd name="T26" fmla="*/ 0 w 255"/>
                <a:gd name="T27" fmla="*/ 3 h 281"/>
                <a:gd name="T28" fmla="*/ 1 w 255"/>
                <a:gd name="T29" fmla="*/ 3 h 281"/>
                <a:gd name="T30" fmla="*/ 1 w 255"/>
                <a:gd name="T31" fmla="*/ 3 h 281"/>
                <a:gd name="T32" fmla="*/ 1 w 255"/>
                <a:gd name="T33" fmla="*/ 2 h 281"/>
                <a:gd name="T34" fmla="*/ 1 w 255"/>
                <a:gd name="T35" fmla="*/ 2 h 281"/>
                <a:gd name="T36" fmla="*/ 1 w 255"/>
                <a:gd name="T37" fmla="*/ 2 h 281"/>
                <a:gd name="T38" fmla="*/ 1 w 255"/>
                <a:gd name="T39" fmla="*/ 2 h 281"/>
                <a:gd name="T40" fmla="*/ 1 w 255"/>
                <a:gd name="T41" fmla="*/ 2 h 281"/>
                <a:gd name="T42" fmla="*/ 1 w 255"/>
                <a:gd name="T43" fmla="*/ 2 h 281"/>
                <a:gd name="T44" fmla="*/ 2 w 255"/>
                <a:gd name="T45" fmla="*/ 1 h 281"/>
                <a:gd name="T46" fmla="*/ 2 w 255"/>
                <a:gd name="T47" fmla="*/ 1 h 281"/>
                <a:gd name="T48" fmla="*/ 2 w 255"/>
                <a:gd name="T49" fmla="*/ 1 h 281"/>
                <a:gd name="T50" fmla="*/ 2 w 255"/>
                <a:gd name="T51" fmla="*/ 1 h 281"/>
                <a:gd name="T52" fmla="*/ 2 w 255"/>
                <a:gd name="T53" fmla="*/ 1 h 281"/>
                <a:gd name="T54" fmla="*/ 2 w 255"/>
                <a:gd name="T55" fmla="*/ 1 h 281"/>
                <a:gd name="T56" fmla="*/ 3 w 255"/>
                <a:gd name="T57" fmla="*/ 1 h 281"/>
                <a:gd name="T58" fmla="*/ 3 w 255"/>
                <a:gd name="T59" fmla="*/ 1 h 281"/>
                <a:gd name="T60" fmla="*/ 3 w 255"/>
                <a:gd name="T61" fmla="*/ 0 h 281"/>
                <a:gd name="T62" fmla="*/ 3 w 255"/>
                <a:gd name="T63" fmla="*/ 1 h 281"/>
                <a:gd name="T64" fmla="*/ 3 w 255"/>
                <a:gd name="T65" fmla="*/ 1 h 281"/>
                <a:gd name="T66" fmla="*/ 3 w 255"/>
                <a:gd name="T67" fmla="*/ 1 h 281"/>
                <a:gd name="T68" fmla="*/ 3 w 255"/>
                <a:gd name="T69" fmla="*/ 1 h 281"/>
                <a:gd name="T70" fmla="*/ 3 w 255"/>
                <a:gd name="T71" fmla="*/ 1 h 281"/>
                <a:gd name="T72" fmla="*/ 3 w 255"/>
                <a:gd name="T73" fmla="*/ 1 h 281"/>
                <a:gd name="T74" fmla="*/ 3 w 255"/>
                <a:gd name="T75" fmla="*/ 1 h 281"/>
                <a:gd name="T76" fmla="*/ 3 w 255"/>
                <a:gd name="T77" fmla="*/ 1 h 281"/>
                <a:gd name="T78" fmla="*/ 3 w 255"/>
                <a:gd name="T79" fmla="*/ 2 h 281"/>
                <a:gd name="T80" fmla="*/ 3 w 255"/>
                <a:gd name="T81" fmla="*/ 2 h 281"/>
                <a:gd name="T82" fmla="*/ 2 w 255"/>
                <a:gd name="T83" fmla="*/ 2 h 281"/>
                <a:gd name="T84" fmla="*/ 2 w 255"/>
                <a:gd name="T85" fmla="*/ 2 h 281"/>
                <a:gd name="T86" fmla="*/ 2 w 255"/>
                <a:gd name="T87" fmla="*/ 2 h 281"/>
                <a:gd name="T88" fmla="*/ 2 w 255"/>
                <a:gd name="T89" fmla="*/ 2 h 281"/>
                <a:gd name="T90" fmla="*/ 2 w 255"/>
                <a:gd name="T91" fmla="*/ 2 h 281"/>
                <a:gd name="T92" fmla="*/ 2 w 255"/>
                <a:gd name="T93" fmla="*/ 3 h 281"/>
                <a:gd name="T94" fmla="*/ 2 w 255"/>
                <a:gd name="T95" fmla="*/ 3 h 281"/>
                <a:gd name="T96" fmla="*/ 1 w 255"/>
                <a:gd name="T97" fmla="*/ 3 h 281"/>
                <a:gd name="T98" fmla="*/ 1 w 255"/>
                <a:gd name="T99" fmla="*/ 3 h 281"/>
                <a:gd name="T100" fmla="*/ 1 w 255"/>
                <a:gd name="T101" fmla="*/ 3 h 281"/>
                <a:gd name="T102" fmla="*/ 1 w 255"/>
                <a:gd name="T103" fmla="*/ 3 h 281"/>
                <a:gd name="T104" fmla="*/ 1 w 255"/>
                <a:gd name="T105" fmla="*/ 4 h 281"/>
                <a:gd name="T106" fmla="*/ 1 w 255"/>
                <a:gd name="T107" fmla="*/ 4 h 281"/>
                <a:gd name="T108" fmla="*/ 1 w 255"/>
                <a:gd name="T109" fmla="*/ 4 h 281"/>
                <a:gd name="T110" fmla="*/ 1 w 255"/>
                <a:gd name="T111" fmla="*/ 4 h 281"/>
                <a:gd name="T112" fmla="*/ 0 w 255"/>
                <a:gd name="T113" fmla="*/ 4 h 281"/>
                <a:gd name="T114" fmla="*/ 0 w 255"/>
                <a:gd name="T115" fmla="*/ 4 h 281"/>
                <a:gd name="T116" fmla="*/ 0 w 255"/>
                <a:gd name="T117" fmla="*/ 5 h 281"/>
                <a:gd name="T118" fmla="*/ 0 w 255"/>
                <a:gd name="T119" fmla="*/ 5 h 281"/>
                <a:gd name="T120" fmla="*/ 0 w 255"/>
                <a:gd name="T121" fmla="*/ 5 h 281"/>
                <a:gd name="T122" fmla="*/ 0 w 255"/>
                <a:gd name="T123" fmla="*/ 5 h 2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5"/>
                <a:gd name="T187" fmla="*/ 0 h 281"/>
                <a:gd name="T188" fmla="*/ 255 w 255"/>
                <a:gd name="T189" fmla="*/ 281 h 2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5" h="281">
                  <a:moveTo>
                    <a:pt x="0" y="262"/>
                  </a:moveTo>
                  <a:lnTo>
                    <a:pt x="0" y="258"/>
                  </a:lnTo>
                  <a:lnTo>
                    <a:pt x="4" y="251"/>
                  </a:lnTo>
                  <a:lnTo>
                    <a:pt x="6" y="245"/>
                  </a:lnTo>
                  <a:lnTo>
                    <a:pt x="10" y="241"/>
                  </a:lnTo>
                  <a:lnTo>
                    <a:pt x="13" y="233"/>
                  </a:lnTo>
                  <a:lnTo>
                    <a:pt x="19" y="228"/>
                  </a:lnTo>
                  <a:lnTo>
                    <a:pt x="23" y="218"/>
                  </a:lnTo>
                  <a:lnTo>
                    <a:pt x="29" y="209"/>
                  </a:lnTo>
                  <a:lnTo>
                    <a:pt x="32" y="199"/>
                  </a:lnTo>
                  <a:lnTo>
                    <a:pt x="40" y="192"/>
                  </a:lnTo>
                  <a:lnTo>
                    <a:pt x="46" y="180"/>
                  </a:lnTo>
                  <a:lnTo>
                    <a:pt x="53" y="171"/>
                  </a:lnTo>
                  <a:lnTo>
                    <a:pt x="59" y="159"/>
                  </a:lnTo>
                  <a:lnTo>
                    <a:pt x="69" y="150"/>
                  </a:lnTo>
                  <a:lnTo>
                    <a:pt x="76" y="138"/>
                  </a:lnTo>
                  <a:lnTo>
                    <a:pt x="82" y="127"/>
                  </a:lnTo>
                  <a:lnTo>
                    <a:pt x="91" y="114"/>
                  </a:lnTo>
                  <a:lnTo>
                    <a:pt x="101" y="104"/>
                  </a:lnTo>
                  <a:lnTo>
                    <a:pt x="108" y="93"/>
                  </a:lnTo>
                  <a:lnTo>
                    <a:pt x="118" y="83"/>
                  </a:lnTo>
                  <a:lnTo>
                    <a:pt x="126" y="72"/>
                  </a:lnTo>
                  <a:lnTo>
                    <a:pt x="137" y="62"/>
                  </a:lnTo>
                  <a:lnTo>
                    <a:pt x="145" y="51"/>
                  </a:lnTo>
                  <a:lnTo>
                    <a:pt x="154" y="41"/>
                  </a:lnTo>
                  <a:lnTo>
                    <a:pt x="164" y="34"/>
                  </a:lnTo>
                  <a:lnTo>
                    <a:pt x="175" y="26"/>
                  </a:lnTo>
                  <a:lnTo>
                    <a:pt x="183" y="17"/>
                  </a:lnTo>
                  <a:lnTo>
                    <a:pt x="192" y="11"/>
                  </a:lnTo>
                  <a:lnTo>
                    <a:pt x="202" y="3"/>
                  </a:lnTo>
                  <a:lnTo>
                    <a:pt x="213" y="0"/>
                  </a:lnTo>
                  <a:lnTo>
                    <a:pt x="255" y="15"/>
                  </a:lnTo>
                  <a:lnTo>
                    <a:pt x="251" y="17"/>
                  </a:lnTo>
                  <a:lnTo>
                    <a:pt x="245" y="21"/>
                  </a:lnTo>
                  <a:lnTo>
                    <a:pt x="238" y="28"/>
                  </a:lnTo>
                  <a:lnTo>
                    <a:pt x="228" y="40"/>
                  </a:lnTo>
                  <a:lnTo>
                    <a:pt x="221" y="45"/>
                  </a:lnTo>
                  <a:lnTo>
                    <a:pt x="213" y="51"/>
                  </a:lnTo>
                  <a:lnTo>
                    <a:pt x="207" y="59"/>
                  </a:lnTo>
                  <a:lnTo>
                    <a:pt x="200" y="68"/>
                  </a:lnTo>
                  <a:lnTo>
                    <a:pt x="192" y="74"/>
                  </a:lnTo>
                  <a:lnTo>
                    <a:pt x="185" y="83"/>
                  </a:lnTo>
                  <a:lnTo>
                    <a:pt x="175" y="93"/>
                  </a:lnTo>
                  <a:lnTo>
                    <a:pt x="169" y="102"/>
                  </a:lnTo>
                  <a:lnTo>
                    <a:pt x="160" y="112"/>
                  </a:lnTo>
                  <a:lnTo>
                    <a:pt x="150" y="121"/>
                  </a:lnTo>
                  <a:lnTo>
                    <a:pt x="141" y="133"/>
                  </a:lnTo>
                  <a:lnTo>
                    <a:pt x="131" y="142"/>
                  </a:lnTo>
                  <a:lnTo>
                    <a:pt x="122" y="154"/>
                  </a:lnTo>
                  <a:lnTo>
                    <a:pt x="114" y="165"/>
                  </a:lnTo>
                  <a:lnTo>
                    <a:pt x="107" y="176"/>
                  </a:lnTo>
                  <a:lnTo>
                    <a:pt x="99" y="188"/>
                  </a:lnTo>
                  <a:lnTo>
                    <a:pt x="89" y="199"/>
                  </a:lnTo>
                  <a:lnTo>
                    <a:pt x="82" y="211"/>
                  </a:lnTo>
                  <a:lnTo>
                    <a:pt x="74" y="222"/>
                  </a:lnTo>
                  <a:lnTo>
                    <a:pt x="69" y="233"/>
                  </a:lnTo>
                  <a:lnTo>
                    <a:pt x="61" y="245"/>
                  </a:lnTo>
                  <a:lnTo>
                    <a:pt x="53" y="256"/>
                  </a:lnTo>
                  <a:lnTo>
                    <a:pt x="48" y="270"/>
                  </a:lnTo>
                  <a:lnTo>
                    <a:pt x="44" y="281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09" name="Freeform 563"/>
            <p:cNvSpPr>
              <a:spLocks/>
            </p:cNvSpPr>
            <p:nvPr/>
          </p:nvSpPr>
          <p:spPr bwMode="auto">
            <a:xfrm>
              <a:off x="2563" y="3142"/>
              <a:ext cx="105" cy="100"/>
            </a:xfrm>
            <a:custGeom>
              <a:avLst/>
              <a:gdLst>
                <a:gd name="T0" fmla="*/ 4 w 209"/>
                <a:gd name="T1" fmla="*/ 1 h 199"/>
                <a:gd name="T2" fmla="*/ 1 w 209"/>
                <a:gd name="T3" fmla="*/ 0 h 199"/>
                <a:gd name="T4" fmla="*/ 1 w 209"/>
                <a:gd name="T5" fmla="*/ 0 h 199"/>
                <a:gd name="T6" fmla="*/ 1 w 209"/>
                <a:gd name="T7" fmla="*/ 1 h 199"/>
                <a:gd name="T8" fmla="*/ 1 w 209"/>
                <a:gd name="T9" fmla="*/ 1 h 199"/>
                <a:gd name="T10" fmla="*/ 1 w 209"/>
                <a:gd name="T11" fmla="*/ 1 h 199"/>
                <a:gd name="T12" fmla="*/ 1 w 209"/>
                <a:gd name="T13" fmla="*/ 1 h 199"/>
                <a:gd name="T14" fmla="*/ 1 w 209"/>
                <a:gd name="T15" fmla="*/ 1 h 199"/>
                <a:gd name="T16" fmla="*/ 1 w 209"/>
                <a:gd name="T17" fmla="*/ 1 h 199"/>
                <a:gd name="T18" fmla="*/ 1 w 209"/>
                <a:gd name="T19" fmla="*/ 1 h 199"/>
                <a:gd name="T20" fmla="*/ 1 w 209"/>
                <a:gd name="T21" fmla="*/ 2 h 199"/>
                <a:gd name="T22" fmla="*/ 1 w 209"/>
                <a:gd name="T23" fmla="*/ 2 h 199"/>
                <a:gd name="T24" fmla="*/ 1 w 209"/>
                <a:gd name="T25" fmla="*/ 2 h 199"/>
                <a:gd name="T26" fmla="*/ 1 w 209"/>
                <a:gd name="T27" fmla="*/ 2 h 199"/>
                <a:gd name="T28" fmla="*/ 1 w 209"/>
                <a:gd name="T29" fmla="*/ 2 h 199"/>
                <a:gd name="T30" fmla="*/ 1 w 209"/>
                <a:gd name="T31" fmla="*/ 2 h 199"/>
                <a:gd name="T32" fmla="*/ 1 w 209"/>
                <a:gd name="T33" fmla="*/ 2 h 199"/>
                <a:gd name="T34" fmla="*/ 1 w 209"/>
                <a:gd name="T35" fmla="*/ 2 h 199"/>
                <a:gd name="T36" fmla="*/ 1 w 209"/>
                <a:gd name="T37" fmla="*/ 2 h 199"/>
                <a:gd name="T38" fmla="*/ 1 w 209"/>
                <a:gd name="T39" fmla="*/ 3 h 199"/>
                <a:gd name="T40" fmla="*/ 1 w 209"/>
                <a:gd name="T41" fmla="*/ 3 h 199"/>
                <a:gd name="T42" fmla="*/ 1 w 209"/>
                <a:gd name="T43" fmla="*/ 3 h 199"/>
                <a:gd name="T44" fmla="*/ 1 w 209"/>
                <a:gd name="T45" fmla="*/ 3 h 199"/>
                <a:gd name="T46" fmla="*/ 1 w 209"/>
                <a:gd name="T47" fmla="*/ 3 h 199"/>
                <a:gd name="T48" fmla="*/ 0 w 209"/>
                <a:gd name="T49" fmla="*/ 3 h 199"/>
                <a:gd name="T50" fmla="*/ 0 w 209"/>
                <a:gd name="T51" fmla="*/ 3 h 199"/>
                <a:gd name="T52" fmla="*/ 3 w 209"/>
                <a:gd name="T53" fmla="*/ 4 h 199"/>
                <a:gd name="T54" fmla="*/ 3 w 209"/>
                <a:gd name="T55" fmla="*/ 3 h 199"/>
                <a:gd name="T56" fmla="*/ 1 w 209"/>
                <a:gd name="T57" fmla="*/ 3 h 199"/>
                <a:gd name="T58" fmla="*/ 2 w 209"/>
                <a:gd name="T59" fmla="*/ 1 h 199"/>
                <a:gd name="T60" fmla="*/ 4 w 209"/>
                <a:gd name="T61" fmla="*/ 2 h 199"/>
                <a:gd name="T62" fmla="*/ 4 w 209"/>
                <a:gd name="T63" fmla="*/ 1 h 199"/>
                <a:gd name="T64" fmla="*/ 4 w 209"/>
                <a:gd name="T65" fmla="*/ 1 h 1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9"/>
                <a:gd name="T100" fmla="*/ 0 h 199"/>
                <a:gd name="T101" fmla="*/ 209 w 209"/>
                <a:gd name="T102" fmla="*/ 199 h 1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9" h="199">
                  <a:moveTo>
                    <a:pt x="209" y="61"/>
                  </a:moveTo>
                  <a:lnTo>
                    <a:pt x="61" y="0"/>
                  </a:lnTo>
                  <a:lnTo>
                    <a:pt x="59" y="0"/>
                  </a:lnTo>
                  <a:lnTo>
                    <a:pt x="57" y="4"/>
                  </a:lnTo>
                  <a:lnTo>
                    <a:pt x="53" y="11"/>
                  </a:lnTo>
                  <a:lnTo>
                    <a:pt x="51" y="21"/>
                  </a:lnTo>
                  <a:lnTo>
                    <a:pt x="46" y="32"/>
                  </a:lnTo>
                  <a:lnTo>
                    <a:pt x="42" y="45"/>
                  </a:lnTo>
                  <a:lnTo>
                    <a:pt x="38" y="51"/>
                  </a:lnTo>
                  <a:lnTo>
                    <a:pt x="36" y="59"/>
                  </a:lnTo>
                  <a:lnTo>
                    <a:pt x="34" y="66"/>
                  </a:lnTo>
                  <a:lnTo>
                    <a:pt x="32" y="74"/>
                  </a:lnTo>
                  <a:lnTo>
                    <a:pt x="28" y="81"/>
                  </a:lnTo>
                  <a:lnTo>
                    <a:pt x="25" y="89"/>
                  </a:lnTo>
                  <a:lnTo>
                    <a:pt x="23" y="95"/>
                  </a:lnTo>
                  <a:lnTo>
                    <a:pt x="19" y="104"/>
                  </a:lnTo>
                  <a:lnTo>
                    <a:pt x="17" y="112"/>
                  </a:lnTo>
                  <a:lnTo>
                    <a:pt x="13" y="119"/>
                  </a:lnTo>
                  <a:lnTo>
                    <a:pt x="11" y="127"/>
                  </a:lnTo>
                  <a:lnTo>
                    <a:pt x="9" y="135"/>
                  </a:lnTo>
                  <a:lnTo>
                    <a:pt x="8" y="140"/>
                  </a:lnTo>
                  <a:lnTo>
                    <a:pt x="8" y="148"/>
                  </a:lnTo>
                  <a:lnTo>
                    <a:pt x="4" y="156"/>
                  </a:lnTo>
                  <a:lnTo>
                    <a:pt x="4" y="161"/>
                  </a:lnTo>
                  <a:lnTo>
                    <a:pt x="0" y="171"/>
                  </a:lnTo>
                  <a:lnTo>
                    <a:pt x="0" y="182"/>
                  </a:lnTo>
                  <a:lnTo>
                    <a:pt x="158" y="199"/>
                  </a:lnTo>
                  <a:lnTo>
                    <a:pt x="167" y="154"/>
                  </a:lnTo>
                  <a:lnTo>
                    <a:pt x="48" y="146"/>
                  </a:lnTo>
                  <a:lnTo>
                    <a:pt x="86" y="57"/>
                  </a:lnTo>
                  <a:lnTo>
                    <a:pt x="198" y="100"/>
                  </a:lnTo>
                  <a:lnTo>
                    <a:pt x="209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10" name="Freeform 564"/>
            <p:cNvSpPr>
              <a:spLocks/>
            </p:cNvSpPr>
            <p:nvPr/>
          </p:nvSpPr>
          <p:spPr bwMode="auto">
            <a:xfrm>
              <a:off x="2624" y="3126"/>
              <a:ext cx="867" cy="266"/>
            </a:xfrm>
            <a:custGeom>
              <a:avLst/>
              <a:gdLst>
                <a:gd name="T0" fmla="*/ 2 w 1733"/>
                <a:gd name="T1" fmla="*/ 0 h 533"/>
                <a:gd name="T2" fmla="*/ 3 w 1733"/>
                <a:gd name="T3" fmla="*/ 0 h 533"/>
                <a:gd name="T4" fmla="*/ 3 w 1733"/>
                <a:gd name="T5" fmla="*/ 0 h 533"/>
                <a:gd name="T6" fmla="*/ 4 w 1733"/>
                <a:gd name="T7" fmla="*/ 0 h 533"/>
                <a:gd name="T8" fmla="*/ 5 w 1733"/>
                <a:gd name="T9" fmla="*/ 0 h 533"/>
                <a:gd name="T10" fmla="*/ 6 w 1733"/>
                <a:gd name="T11" fmla="*/ 0 h 533"/>
                <a:gd name="T12" fmla="*/ 7 w 1733"/>
                <a:gd name="T13" fmla="*/ 0 h 533"/>
                <a:gd name="T14" fmla="*/ 8 w 1733"/>
                <a:gd name="T15" fmla="*/ 1 h 533"/>
                <a:gd name="T16" fmla="*/ 9 w 1733"/>
                <a:gd name="T17" fmla="*/ 1 h 533"/>
                <a:gd name="T18" fmla="*/ 11 w 1733"/>
                <a:gd name="T19" fmla="*/ 2 h 533"/>
                <a:gd name="T20" fmla="*/ 12 w 1733"/>
                <a:gd name="T21" fmla="*/ 2 h 533"/>
                <a:gd name="T22" fmla="*/ 14 w 1733"/>
                <a:gd name="T23" fmla="*/ 3 h 533"/>
                <a:gd name="T24" fmla="*/ 15 w 1733"/>
                <a:gd name="T25" fmla="*/ 4 h 533"/>
                <a:gd name="T26" fmla="*/ 17 w 1733"/>
                <a:gd name="T27" fmla="*/ 5 h 533"/>
                <a:gd name="T28" fmla="*/ 19 w 1733"/>
                <a:gd name="T29" fmla="*/ 6 h 533"/>
                <a:gd name="T30" fmla="*/ 19 w 1733"/>
                <a:gd name="T31" fmla="*/ 6 h 533"/>
                <a:gd name="T32" fmla="*/ 20 w 1733"/>
                <a:gd name="T33" fmla="*/ 7 h 533"/>
                <a:gd name="T34" fmla="*/ 21 w 1733"/>
                <a:gd name="T35" fmla="*/ 7 h 533"/>
                <a:gd name="T36" fmla="*/ 21 w 1733"/>
                <a:gd name="T37" fmla="*/ 7 h 533"/>
                <a:gd name="T38" fmla="*/ 22 w 1733"/>
                <a:gd name="T39" fmla="*/ 7 h 533"/>
                <a:gd name="T40" fmla="*/ 22 w 1733"/>
                <a:gd name="T41" fmla="*/ 7 h 533"/>
                <a:gd name="T42" fmla="*/ 23 w 1733"/>
                <a:gd name="T43" fmla="*/ 7 h 533"/>
                <a:gd name="T44" fmla="*/ 23 w 1733"/>
                <a:gd name="T45" fmla="*/ 7 h 533"/>
                <a:gd name="T46" fmla="*/ 24 w 1733"/>
                <a:gd name="T47" fmla="*/ 7 h 533"/>
                <a:gd name="T48" fmla="*/ 24 w 1733"/>
                <a:gd name="T49" fmla="*/ 7 h 533"/>
                <a:gd name="T50" fmla="*/ 24 w 1733"/>
                <a:gd name="T51" fmla="*/ 7 h 533"/>
                <a:gd name="T52" fmla="*/ 25 w 1733"/>
                <a:gd name="T53" fmla="*/ 6 h 533"/>
                <a:gd name="T54" fmla="*/ 25 w 1733"/>
                <a:gd name="T55" fmla="*/ 7 h 533"/>
                <a:gd name="T56" fmla="*/ 25 w 1733"/>
                <a:gd name="T57" fmla="*/ 8 h 533"/>
                <a:gd name="T58" fmla="*/ 24 w 1733"/>
                <a:gd name="T59" fmla="*/ 8 h 533"/>
                <a:gd name="T60" fmla="*/ 23 w 1733"/>
                <a:gd name="T61" fmla="*/ 8 h 533"/>
                <a:gd name="T62" fmla="*/ 23 w 1733"/>
                <a:gd name="T63" fmla="*/ 8 h 533"/>
                <a:gd name="T64" fmla="*/ 23 w 1733"/>
                <a:gd name="T65" fmla="*/ 8 h 533"/>
                <a:gd name="T66" fmla="*/ 22 w 1733"/>
                <a:gd name="T67" fmla="*/ 8 h 533"/>
                <a:gd name="T68" fmla="*/ 22 w 1733"/>
                <a:gd name="T69" fmla="*/ 8 h 533"/>
                <a:gd name="T70" fmla="*/ 21 w 1733"/>
                <a:gd name="T71" fmla="*/ 8 h 533"/>
                <a:gd name="T72" fmla="*/ 20 w 1733"/>
                <a:gd name="T73" fmla="*/ 8 h 533"/>
                <a:gd name="T74" fmla="*/ 20 w 1733"/>
                <a:gd name="T75" fmla="*/ 7 h 533"/>
                <a:gd name="T76" fmla="*/ 19 w 1733"/>
                <a:gd name="T77" fmla="*/ 7 h 533"/>
                <a:gd name="T78" fmla="*/ 18 w 1733"/>
                <a:gd name="T79" fmla="*/ 7 h 533"/>
                <a:gd name="T80" fmla="*/ 18 w 1733"/>
                <a:gd name="T81" fmla="*/ 6 h 533"/>
                <a:gd name="T82" fmla="*/ 17 w 1733"/>
                <a:gd name="T83" fmla="*/ 6 h 533"/>
                <a:gd name="T84" fmla="*/ 16 w 1733"/>
                <a:gd name="T85" fmla="*/ 6 h 533"/>
                <a:gd name="T86" fmla="*/ 16 w 1733"/>
                <a:gd name="T87" fmla="*/ 5 h 533"/>
                <a:gd name="T88" fmla="*/ 14 w 1733"/>
                <a:gd name="T89" fmla="*/ 4 h 533"/>
                <a:gd name="T90" fmla="*/ 13 w 1733"/>
                <a:gd name="T91" fmla="*/ 4 h 533"/>
                <a:gd name="T92" fmla="*/ 12 w 1733"/>
                <a:gd name="T93" fmla="*/ 3 h 533"/>
                <a:gd name="T94" fmla="*/ 11 w 1733"/>
                <a:gd name="T95" fmla="*/ 2 h 533"/>
                <a:gd name="T96" fmla="*/ 9 w 1733"/>
                <a:gd name="T97" fmla="*/ 2 h 533"/>
                <a:gd name="T98" fmla="*/ 8 w 1733"/>
                <a:gd name="T99" fmla="*/ 1 h 533"/>
                <a:gd name="T100" fmla="*/ 7 w 1733"/>
                <a:gd name="T101" fmla="*/ 1 h 533"/>
                <a:gd name="T102" fmla="*/ 5 w 1733"/>
                <a:gd name="T103" fmla="*/ 1 h 533"/>
                <a:gd name="T104" fmla="*/ 4 w 1733"/>
                <a:gd name="T105" fmla="*/ 0 h 533"/>
                <a:gd name="T106" fmla="*/ 3 w 1733"/>
                <a:gd name="T107" fmla="*/ 0 h 5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33"/>
                <a:gd name="T163" fmla="*/ 0 h 533"/>
                <a:gd name="T164" fmla="*/ 1733 w 1733"/>
                <a:gd name="T165" fmla="*/ 533 h 5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33" h="533">
                  <a:moveTo>
                    <a:pt x="0" y="263"/>
                  </a:moveTo>
                  <a:lnTo>
                    <a:pt x="110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52" y="2"/>
                  </a:lnTo>
                  <a:lnTo>
                    <a:pt x="159" y="2"/>
                  </a:lnTo>
                  <a:lnTo>
                    <a:pt x="167" y="2"/>
                  </a:lnTo>
                  <a:lnTo>
                    <a:pt x="176" y="4"/>
                  </a:lnTo>
                  <a:lnTo>
                    <a:pt x="186" y="6"/>
                  </a:lnTo>
                  <a:lnTo>
                    <a:pt x="195" y="8"/>
                  </a:lnTo>
                  <a:lnTo>
                    <a:pt x="205" y="8"/>
                  </a:lnTo>
                  <a:lnTo>
                    <a:pt x="216" y="10"/>
                  </a:lnTo>
                  <a:lnTo>
                    <a:pt x="228" y="12"/>
                  </a:lnTo>
                  <a:lnTo>
                    <a:pt x="241" y="14"/>
                  </a:lnTo>
                  <a:lnTo>
                    <a:pt x="254" y="16"/>
                  </a:lnTo>
                  <a:lnTo>
                    <a:pt x="268" y="18"/>
                  </a:lnTo>
                  <a:lnTo>
                    <a:pt x="281" y="21"/>
                  </a:lnTo>
                  <a:lnTo>
                    <a:pt x="296" y="25"/>
                  </a:lnTo>
                  <a:lnTo>
                    <a:pt x="311" y="27"/>
                  </a:lnTo>
                  <a:lnTo>
                    <a:pt x="327" y="29"/>
                  </a:lnTo>
                  <a:lnTo>
                    <a:pt x="342" y="33"/>
                  </a:lnTo>
                  <a:lnTo>
                    <a:pt x="359" y="37"/>
                  </a:lnTo>
                  <a:lnTo>
                    <a:pt x="376" y="40"/>
                  </a:lnTo>
                  <a:lnTo>
                    <a:pt x="393" y="46"/>
                  </a:lnTo>
                  <a:lnTo>
                    <a:pt x="412" y="50"/>
                  </a:lnTo>
                  <a:lnTo>
                    <a:pt x="429" y="56"/>
                  </a:lnTo>
                  <a:lnTo>
                    <a:pt x="448" y="59"/>
                  </a:lnTo>
                  <a:lnTo>
                    <a:pt x="467" y="65"/>
                  </a:lnTo>
                  <a:lnTo>
                    <a:pt x="486" y="73"/>
                  </a:lnTo>
                  <a:lnTo>
                    <a:pt x="505" y="78"/>
                  </a:lnTo>
                  <a:lnTo>
                    <a:pt x="526" y="84"/>
                  </a:lnTo>
                  <a:lnTo>
                    <a:pt x="547" y="92"/>
                  </a:lnTo>
                  <a:lnTo>
                    <a:pt x="568" y="99"/>
                  </a:lnTo>
                  <a:lnTo>
                    <a:pt x="589" y="109"/>
                  </a:lnTo>
                  <a:lnTo>
                    <a:pt x="612" y="116"/>
                  </a:lnTo>
                  <a:lnTo>
                    <a:pt x="633" y="124"/>
                  </a:lnTo>
                  <a:lnTo>
                    <a:pt x="656" y="132"/>
                  </a:lnTo>
                  <a:lnTo>
                    <a:pt x="678" y="143"/>
                  </a:lnTo>
                  <a:lnTo>
                    <a:pt x="701" y="152"/>
                  </a:lnTo>
                  <a:lnTo>
                    <a:pt x="724" y="162"/>
                  </a:lnTo>
                  <a:lnTo>
                    <a:pt x="749" y="173"/>
                  </a:lnTo>
                  <a:lnTo>
                    <a:pt x="775" y="185"/>
                  </a:lnTo>
                  <a:lnTo>
                    <a:pt x="798" y="196"/>
                  </a:lnTo>
                  <a:lnTo>
                    <a:pt x="823" y="210"/>
                  </a:lnTo>
                  <a:lnTo>
                    <a:pt x="848" y="221"/>
                  </a:lnTo>
                  <a:lnTo>
                    <a:pt x="874" y="234"/>
                  </a:lnTo>
                  <a:lnTo>
                    <a:pt x="899" y="248"/>
                  </a:lnTo>
                  <a:lnTo>
                    <a:pt x="924" y="263"/>
                  </a:lnTo>
                  <a:lnTo>
                    <a:pt x="950" y="276"/>
                  </a:lnTo>
                  <a:lnTo>
                    <a:pt x="977" y="293"/>
                  </a:lnTo>
                  <a:lnTo>
                    <a:pt x="1003" y="308"/>
                  </a:lnTo>
                  <a:lnTo>
                    <a:pt x="1030" y="324"/>
                  </a:lnTo>
                  <a:lnTo>
                    <a:pt x="1057" y="343"/>
                  </a:lnTo>
                  <a:lnTo>
                    <a:pt x="1083" y="360"/>
                  </a:lnTo>
                  <a:lnTo>
                    <a:pt x="1110" y="377"/>
                  </a:lnTo>
                  <a:lnTo>
                    <a:pt x="1138" y="396"/>
                  </a:lnTo>
                  <a:lnTo>
                    <a:pt x="1167" y="415"/>
                  </a:lnTo>
                  <a:lnTo>
                    <a:pt x="1195" y="436"/>
                  </a:lnTo>
                  <a:lnTo>
                    <a:pt x="1197" y="436"/>
                  </a:lnTo>
                  <a:lnTo>
                    <a:pt x="1205" y="440"/>
                  </a:lnTo>
                  <a:lnTo>
                    <a:pt x="1211" y="441"/>
                  </a:lnTo>
                  <a:lnTo>
                    <a:pt x="1220" y="443"/>
                  </a:lnTo>
                  <a:lnTo>
                    <a:pt x="1226" y="445"/>
                  </a:lnTo>
                  <a:lnTo>
                    <a:pt x="1237" y="449"/>
                  </a:lnTo>
                  <a:lnTo>
                    <a:pt x="1247" y="451"/>
                  </a:lnTo>
                  <a:lnTo>
                    <a:pt x="1258" y="455"/>
                  </a:lnTo>
                  <a:lnTo>
                    <a:pt x="1270" y="459"/>
                  </a:lnTo>
                  <a:lnTo>
                    <a:pt x="1283" y="460"/>
                  </a:lnTo>
                  <a:lnTo>
                    <a:pt x="1289" y="462"/>
                  </a:lnTo>
                  <a:lnTo>
                    <a:pt x="1296" y="464"/>
                  </a:lnTo>
                  <a:lnTo>
                    <a:pt x="1304" y="464"/>
                  </a:lnTo>
                  <a:lnTo>
                    <a:pt x="1309" y="468"/>
                  </a:lnTo>
                  <a:lnTo>
                    <a:pt x="1317" y="468"/>
                  </a:lnTo>
                  <a:lnTo>
                    <a:pt x="1327" y="470"/>
                  </a:lnTo>
                  <a:lnTo>
                    <a:pt x="1332" y="470"/>
                  </a:lnTo>
                  <a:lnTo>
                    <a:pt x="1342" y="474"/>
                  </a:lnTo>
                  <a:lnTo>
                    <a:pt x="1348" y="474"/>
                  </a:lnTo>
                  <a:lnTo>
                    <a:pt x="1355" y="474"/>
                  </a:lnTo>
                  <a:lnTo>
                    <a:pt x="1363" y="474"/>
                  </a:lnTo>
                  <a:lnTo>
                    <a:pt x="1370" y="476"/>
                  </a:lnTo>
                  <a:lnTo>
                    <a:pt x="1378" y="476"/>
                  </a:lnTo>
                  <a:lnTo>
                    <a:pt x="1386" y="478"/>
                  </a:lnTo>
                  <a:lnTo>
                    <a:pt x="1395" y="478"/>
                  </a:lnTo>
                  <a:lnTo>
                    <a:pt x="1403" y="479"/>
                  </a:lnTo>
                  <a:lnTo>
                    <a:pt x="1410" y="479"/>
                  </a:lnTo>
                  <a:lnTo>
                    <a:pt x="1418" y="479"/>
                  </a:lnTo>
                  <a:lnTo>
                    <a:pt x="1425" y="479"/>
                  </a:lnTo>
                  <a:lnTo>
                    <a:pt x="1433" y="479"/>
                  </a:lnTo>
                  <a:lnTo>
                    <a:pt x="1441" y="478"/>
                  </a:lnTo>
                  <a:lnTo>
                    <a:pt x="1448" y="478"/>
                  </a:lnTo>
                  <a:lnTo>
                    <a:pt x="1458" y="478"/>
                  </a:lnTo>
                  <a:lnTo>
                    <a:pt x="1465" y="478"/>
                  </a:lnTo>
                  <a:lnTo>
                    <a:pt x="1473" y="476"/>
                  </a:lnTo>
                  <a:lnTo>
                    <a:pt x="1479" y="474"/>
                  </a:lnTo>
                  <a:lnTo>
                    <a:pt x="1486" y="474"/>
                  </a:lnTo>
                  <a:lnTo>
                    <a:pt x="1496" y="472"/>
                  </a:lnTo>
                  <a:lnTo>
                    <a:pt x="1501" y="470"/>
                  </a:lnTo>
                  <a:lnTo>
                    <a:pt x="1509" y="468"/>
                  </a:lnTo>
                  <a:lnTo>
                    <a:pt x="1517" y="464"/>
                  </a:lnTo>
                  <a:lnTo>
                    <a:pt x="1522" y="464"/>
                  </a:lnTo>
                  <a:lnTo>
                    <a:pt x="1530" y="460"/>
                  </a:lnTo>
                  <a:lnTo>
                    <a:pt x="1536" y="459"/>
                  </a:lnTo>
                  <a:lnTo>
                    <a:pt x="1541" y="455"/>
                  </a:lnTo>
                  <a:lnTo>
                    <a:pt x="1549" y="451"/>
                  </a:lnTo>
                  <a:lnTo>
                    <a:pt x="1560" y="443"/>
                  </a:lnTo>
                  <a:lnTo>
                    <a:pt x="1574" y="436"/>
                  </a:lnTo>
                  <a:lnTo>
                    <a:pt x="1709" y="316"/>
                  </a:lnTo>
                  <a:lnTo>
                    <a:pt x="1733" y="363"/>
                  </a:lnTo>
                  <a:lnTo>
                    <a:pt x="1574" y="506"/>
                  </a:lnTo>
                  <a:lnTo>
                    <a:pt x="1570" y="506"/>
                  </a:lnTo>
                  <a:lnTo>
                    <a:pt x="1566" y="508"/>
                  </a:lnTo>
                  <a:lnTo>
                    <a:pt x="1557" y="512"/>
                  </a:lnTo>
                  <a:lnTo>
                    <a:pt x="1545" y="516"/>
                  </a:lnTo>
                  <a:lnTo>
                    <a:pt x="1538" y="516"/>
                  </a:lnTo>
                  <a:lnTo>
                    <a:pt x="1530" y="517"/>
                  </a:lnTo>
                  <a:lnTo>
                    <a:pt x="1521" y="521"/>
                  </a:lnTo>
                  <a:lnTo>
                    <a:pt x="1513" y="523"/>
                  </a:lnTo>
                  <a:lnTo>
                    <a:pt x="1501" y="523"/>
                  </a:lnTo>
                  <a:lnTo>
                    <a:pt x="1492" y="527"/>
                  </a:lnTo>
                  <a:lnTo>
                    <a:pt x="1479" y="529"/>
                  </a:lnTo>
                  <a:lnTo>
                    <a:pt x="1469" y="531"/>
                  </a:lnTo>
                  <a:lnTo>
                    <a:pt x="1462" y="531"/>
                  </a:lnTo>
                  <a:lnTo>
                    <a:pt x="1454" y="531"/>
                  </a:lnTo>
                  <a:lnTo>
                    <a:pt x="1448" y="531"/>
                  </a:lnTo>
                  <a:lnTo>
                    <a:pt x="1441" y="533"/>
                  </a:lnTo>
                  <a:lnTo>
                    <a:pt x="1433" y="533"/>
                  </a:lnTo>
                  <a:lnTo>
                    <a:pt x="1425" y="533"/>
                  </a:lnTo>
                  <a:lnTo>
                    <a:pt x="1420" y="533"/>
                  </a:lnTo>
                  <a:lnTo>
                    <a:pt x="1412" y="533"/>
                  </a:lnTo>
                  <a:lnTo>
                    <a:pt x="1403" y="533"/>
                  </a:lnTo>
                  <a:lnTo>
                    <a:pt x="1395" y="533"/>
                  </a:lnTo>
                  <a:lnTo>
                    <a:pt x="1386" y="533"/>
                  </a:lnTo>
                  <a:lnTo>
                    <a:pt x="1380" y="533"/>
                  </a:lnTo>
                  <a:lnTo>
                    <a:pt x="1370" y="531"/>
                  </a:lnTo>
                  <a:lnTo>
                    <a:pt x="1361" y="531"/>
                  </a:lnTo>
                  <a:lnTo>
                    <a:pt x="1353" y="531"/>
                  </a:lnTo>
                  <a:lnTo>
                    <a:pt x="1346" y="531"/>
                  </a:lnTo>
                  <a:lnTo>
                    <a:pt x="1334" y="527"/>
                  </a:lnTo>
                  <a:lnTo>
                    <a:pt x="1325" y="527"/>
                  </a:lnTo>
                  <a:lnTo>
                    <a:pt x="1315" y="523"/>
                  </a:lnTo>
                  <a:lnTo>
                    <a:pt x="1306" y="523"/>
                  </a:lnTo>
                  <a:lnTo>
                    <a:pt x="1294" y="521"/>
                  </a:lnTo>
                  <a:lnTo>
                    <a:pt x="1285" y="519"/>
                  </a:lnTo>
                  <a:lnTo>
                    <a:pt x="1275" y="517"/>
                  </a:lnTo>
                  <a:lnTo>
                    <a:pt x="1266" y="516"/>
                  </a:lnTo>
                  <a:lnTo>
                    <a:pt x="1254" y="512"/>
                  </a:lnTo>
                  <a:lnTo>
                    <a:pt x="1245" y="510"/>
                  </a:lnTo>
                  <a:lnTo>
                    <a:pt x="1233" y="506"/>
                  </a:lnTo>
                  <a:lnTo>
                    <a:pt x="1222" y="504"/>
                  </a:lnTo>
                  <a:lnTo>
                    <a:pt x="1211" y="500"/>
                  </a:lnTo>
                  <a:lnTo>
                    <a:pt x="1201" y="497"/>
                  </a:lnTo>
                  <a:lnTo>
                    <a:pt x="1188" y="493"/>
                  </a:lnTo>
                  <a:lnTo>
                    <a:pt x="1178" y="489"/>
                  </a:lnTo>
                  <a:lnTo>
                    <a:pt x="1176" y="487"/>
                  </a:lnTo>
                  <a:lnTo>
                    <a:pt x="1171" y="483"/>
                  </a:lnTo>
                  <a:lnTo>
                    <a:pt x="1161" y="478"/>
                  </a:lnTo>
                  <a:lnTo>
                    <a:pt x="1150" y="470"/>
                  </a:lnTo>
                  <a:lnTo>
                    <a:pt x="1142" y="464"/>
                  </a:lnTo>
                  <a:lnTo>
                    <a:pt x="1135" y="459"/>
                  </a:lnTo>
                  <a:lnTo>
                    <a:pt x="1127" y="453"/>
                  </a:lnTo>
                  <a:lnTo>
                    <a:pt x="1119" y="447"/>
                  </a:lnTo>
                  <a:lnTo>
                    <a:pt x="1108" y="440"/>
                  </a:lnTo>
                  <a:lnTo>
                    <a:pt x="1097" y="434"/>
                  </a:lnTo>
                  <a:lnTo>
                    <a:pt x="1087" y="426"/>
                  </a:lnTo>
                  <a:lnTo>
                    <a:pt x="1076" y="419"/>
                  </a:lnTo>
                  <a:lnTo>
                    <a:pt x="1062" y="409"/>
                  </a:lnTo>
                  <a:lnTo>
                    <a:pt x="1051" y="402"/>
                  </a:lnTo>
                  <a:lnTo>
                    <a:pt x="1036" y="392"/>
                  </a:lnTo>
                  <a:lnTo>
                    <a:pt x="1022" y="384"/>
                  </a:lnTo>
                  <a:lnTo>
                    <a:pt x="1007" y="375"/>
                  </a:lnTo>
                  <a:lnTo>
                    <a:pt x="994" y="365"/>
                  </a:lnTo>
                  <a:lnTo>
                    <a:pt x="979" y="356"/>
                  </a:lnTo>
                  <a:lnTo>
                    <a:pt x="963" y="348"/>
                  </a:lnTo>
                  <a:lnTo>
                    <a:pt x="946" y="337"/>
                  </a:lnTo>
                  <a:lnTo>
                    <a:pt x="929" y="327"/>
                  </a:lnTo>
                  <a:lnTo>
                    <a:pt x="912" y="318"/>
                  </a:lnTo>
                  <a:lnTo>
                    <a:pt x="895" y="308"/>
                  </a:lnTo>
                  <a:lnTo>
                    <a:pt x="876" y="297"/>
                  </a:lnTo>
                  <a:lnTo>
                    <a:pt x="859" y="287"/>
                  </a:lnTo>
                  <a:lnTo>
                    <a:pt x="840" y="276"/>
                  </a:lnTo>
                  <a:lnTo>
                    <a:pt x="821" y="267"/>
                  </a:lnTo>
                  <a:lnTo>
                    <a:pt x="802" y="257"/>
                  </a:lnTo>
                  <a:lnTo>
                    <a:pt x="781" y="246"/>
                  </a:lnTo>
                  <a:lnTo>
                    <a:pt x="762" y="234"/>
                  </a:lnTo>
                  <a:lnTo>
                    <a:pt x="741" y="225"/>
                  </a:lnTo>
                  <a:lnTo>
                    <a:pt x="720" y="213"/>
                  </a:lnTo>
                  <a:lnTo>
                    <a:pt x="699" y="204"/>
                  </a:lnTo>
                  <a:lnTo>
                    <a:pt x="678" y="194"/>
                  </a:lnTo>
                  <a:lnTo>
                    <a:pt x="659" y="185"/>
                  </a:lnTo>
                  <a:lnTo>
                    <a:pt x="637" y="175"/>
                  </a:lnTo>
                  <a:lnTo>
                    <a:pt x="616" y="166"/>
                  </a:lnTo>
                  <a:lnTo>
                    <a:pt x="593" y="156"/>
                  </a:lnTo>
                  <a:lnTo>
                    <a:pt x="572" y="149"/>
                  </a:lnTo>
                  <a:lnTo>
                    <a:pt x="549" y="141"/>
                  </a:lnTo>
                  <a:lnTo>
                    <a:pt x="526" y="132"/>
                  </a:lnTo>
                  <a:lnTo>
                    <a:pt x="505" y="126"/>
                  </a:lnTo>
                  <a:lnTo>
                    <a:pt x="484" y="118"/>
                  </a:lnTo>
                  <a:lnTo>
                    <a:pt x="462" y="109"/>
                  </a:lnTo>
                  <a:lnTo>
                    <a:pt x="439" y="103"/>
                  </a:lnTo>
                  <a:lnTo>
                    <a:pt x="418" y="95"/>
                  </a:lnTo>
                  <a:lnTo>
                    <a:pt x="395" y="90"/>
                  </a:lnTo>
                  <a:lnTo>
                    <a:pt x="374" y="84"/>
                  </a:lnTo>
                  <a:lnTo>
                    <a:pt x="351" y="78"/>
                  </a:lnTo>
                  <a:lnTo>
                    <a:pt x="330" y="75"/>
                  </a:lnTo>
                  <a:lnTo>
                    <a:pt x="308" y="71"/>
                  </a:lnTo>
                  <a:lnTo>
                    <a:pt x="287" y="65"/>
                  </a:lnTo>
                  <a:lnTo>
                    <a:pt x="264" y="63"/>
                  </a:lnTo>
                  <a:lnTo>
                    <a:pt x="243" y="59"/>
                  </a:lnTo>
                  <a:lnTo>
                    <a:pt x="222" y="59"/>
                  </a:lnTo>
                  <a:lnTo>
                    <a:pt x="201" y="56"/>
                  </a:lnTo>
                  <a:lnTo>
                    <a:pt x="180" y="56"/>
                  </a:lnTo>
                  <a:lnTo>
                    <a:pt x="159" y="56"/>
                  </a:lnTo>
                  <a:lnTo>
                    <a:pt x="140" y="57"/>
                  </a:lnTo>
                  <a:lnTo>
                    <a:pt x="51" y="274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11" name="Freeform 565"/>
            <p:cNvSpPr>
              <a:spLocks/>
            </p:cNvSpPr>
            <p:nvPr/>
          </p:nvSpPr>
          <p:spPr bwMode="auto">
            <a:xfrm>
              <a:off x="2821" y="3468"/>
              <a:ext cx="75" cy="60"/>
            </a:xfrm>
            <a:custGeom>
              <a:avLst/>
              <a:gdLst>
                <a:gd name="T0" fmla="*/ 0 w 150"/>
                <a:gd name="T1" fmla="*/ 1 h 120"/>
                <a:gd name="T2" fmla="*/ 1 w 150"/>
                <a:gd name="T3" fmla="*/ 1 h 120"/>
                <a:gd name="T4" fmla="*/ 1 w 150"/>
                <a:gd name="T5" fmla="*/ 1 h 120"/>
                <a:gd name="T6" fmla="*/ 1 w 150"/>
                <a:gd name="T7" fmla="*/ 1 h 120"/>
                <a:gd name="T8" fmla="*/ 1 w 150"/>
                <a:gd name="T9" fmla="*/ 1 h 120"/>
                <a:gd name="T10" fmla="*/ 1 w 150"/>
                <a:gd name="T11" fmla="*/ 1 h 120"/>
                <a:gd name="T12" fmla="*/ 1 w 150"/>
                <a:gd name="T13" fmla="*/ 1 h 120"/>
                <a:gd name="T14" fmla="*/ 1 w 150"/>
                <a:gd name="T15" fmla="*/ 1 h 120"/>
                <a:gd name="T16" fmla="*/ 1 w 150"/>
                <a:gd name="T17" fmla="*/ 2 h 120"/>
                <a:gd name="T18" fmla="*/ 1 w 150"/>
                <a:gd name="T19" fmla="*/ 2 h 120"/>
                <a:gd name="T20" fmla="*/ 1 w 150"/>
                <a:gd name="T21" fmla="*/ 2 h 120"/>
                <a:gd name="T22" fmla="*/ 1 w 150"/>
                <a:gd name="T23" fmla="*/ 2 h 120"/>
                <a:gd name="T24" fmla="*/ 1 w 150"/>
                <a:gd name="T25" fmla="*/ 2 h 120"/>
                <a:gd name="T26" fmla="*/ 1 w 150"/>
                <a:gd name="T27" fmla="*/ 2 h 120"/>
                <a:gd name="T28" fmla="*/ 1 w 150"/>
                <a:gd name="T29" fmla="*/ 2 h 120"/>
                <a:gd name="T30" fmla="*/ 2 w 150"/>
                <a:gd name="T31" fmla="*/ 2 h 120"/>
                <a:gd name="T32" fmla="*/ 2 w 150"/>
                <a:gd name="T33" fmla="*/ 2 h 120"/>
                <a:gd name="T34" fmla="*/ 2 w 150"/>
                <a:gd name="T35" fmla="*/ 2 h 120"/>
                <a:gd name="T36" fmla="*/ 2 w 150"/>
                <a:gd name="T37" fmla="*/ 2 h 120"/>
                <a:gd name="T38" fmla="*/ 1 w 150"/>
                <a:gd name="T39" fmla="*/ 2 h 120"/>
                <a:gd name="T40" fmla="*/ 1 w 150"/>
                <a:gd name="T41" fmla="*/ 1 h 120"/>
                <a:gd name="T42" fmla="*/ 1 w 150"/>
                <a:gd name="T43" fmla="*/ 1 h 120"/>
                <a:gd name="T44" fmla="*/ 1 w 150"/>
                <a:gd name="T45" fmla="*/ 1 h 120"/>
                <a:gd name="T46" fmla="*/ 1 w 150"/>
                <a:gd name="T47" fmla="*/ 1 h 120"/>
                <a:gd name="T48" fmla="*/ 1 w 150"/>
                <a:gd name="T49" fmla="*/ 1 h 120"/>
                <a:gd name="T50" fmla="*/ 1 w 150"/>
                <a:gd name="T51" fmla="*/ 1 h 120"/>
                <a:gd name="T52" fmla="*/ 1 w 150"/>
                <a:gd name="T53" fmla="*/ 1 h 120"/>
                <a:gd name="T54" fmla="*/ 1 w 150"/>
                <a:gd name="T55" fmla="*/ 1 h 120"/>
                <a:gd name="T56" fmla="*/ 1 w 150"/>
                <a:gd name="T57" fmla="*/ 1 h 120"/>
                <a:gd name="T58" fmla="*/ 1 w 150"/>
                <a:gd name="T59" fmla="*/ 0 h 120"/>
                <a:gd name="T60" fmla="*/ 0 w 150"/>
                <a:gd name="T61" fmla="*/ 1 h 120"/>
                <a:gd name="T62" fmla="*/ 0 w 150"/>
                <a:gd name="T63" fmla="*/ 1 h 1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"/>
                <a:gd name="T97" fmla="*/ 0 h 120"/>
                <a:gd name="T98" fmla="*/ 150 w 150"/>
                <a:gd name="T99" fmla="*/ 120 h 1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" h="120">
                  <a:moveTo>
                    <a:pt x="0" y="30"/>
                  </a:moveTo>
                  <a:lnTo>
                    <a:pt x="2" y="30"/>
                  </a:lnTo>
                  <a:lnTo>
                    <a:pt x="12" y="36"/>
                  </a:lnTo>
                  <a:lnTo>
                    <a:pt x="19" y="38"/>
                  </a:lnTo>
                  <a:lnTo>
                    <a:pt x="25" y="43"/>
                  </a:lnTo>
                  <a:lnTo>
                    <a:pt x="34" y="47"/>
                  </a:lnTo>
                  <a:lnTo>
                    <a:pt x="44" y="53"/>
                  </a:lnTo>
                  <a:lnTo>
                    <a:pt x="52" y="59"/>
                  </a:lnTo>
                  <a:lnTo>
                    <a:pt x="61" y="66"/>
                  </a:lnTo>
                  <a:lnTo>
                    <a:pt x="71" y="72"/>
                  </a:lnTo>
                  <a:lnTo>
                    <a:pt x="80" y="81"/>
                  </a:lnTo>
                  <a:lnTo>
                    <a:pt x="90" y="89"/>
                  </a:lnTo>
                  <a:lnTo>
                    <a:pt x="99" y="99"/>
                  </a:lnTo>
                  <a:lnTo>
                    <a:pt x="107" y="108"/>
                  </a:lnTo>
                  <a:lnTo>
                    <a:pt x="116" y="120"/>
                  </a:lnTo>
                  <a:lnTo>
                    <a:pt x="150" y="101"/>
                  </a:lnTo>
                  <a:lnTo>
                    <a:pt x="147" y="95"/>
                  </a:lnTo>
                  <a:lnTo>
                    <a:pt x="137" y="85"/>
                  </a:lnTo>
                  <a:lnTo>
                    <a:pt x="131" y="78"/>
                  </a:lnTo>
                  <a:lnTo>
                    <a:pt x="124" y="72"/>
                  </a:lnTo>
                  <a:lnTo>
                    <a:pt x="114" y="62"/>
                  </a:lnTo>
                  <a:lnTo>
                    <a:pt x="107" y="55"/>
                  </a:lnTo>
                  <a:lnTo>
                    <a:pt x="93" y="45"/>
                  </a:lnTo>
                  <a:lnTo>
                    <a:pt x="84" y="38"/>
                  </a:lnTo>
                  <a:lnTo>
                    <a:pt x="71" y="28"/>
                  </a:lnTo>
                  <a:lnTo>
                    <a:pt x="59" y="21"/>
                  </a:lnTo>
                  <a:lnTo>
                    <a:pt x="46" y="13"/>
                  </a:lnTo>
                  <a:lnTo>
                    <a:pt x="34" y="7"/>
                  </a:lnTo>
                  <a:lnTo>
                    <a:pt x="21" y="2"/>
                  </a:lnTo>
                  <a:lnTo>
                    <a:pt x="1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12" name="Freeform 566"/>
            <p:cNvSpPr>
              <a:spLocks/>
            </p:cNvSpPr>
            <p:nvPr/>
          </p:nvSpPr>
          <p:spPr bwMode="auto">
            <a:xfrm>
              <a:off x="2813" y="3471"/>
              <a:ext cx="75" cy="60"/>
            </a:xfrm>
            <a:custGeom>
              <a:avLst/>
              <a:gdLst>
                <a:gd name="T0" fmla="*/ 0 w 148"/>
                <a:gd name="T1" fmla="*/ 1 h 120"/>
                <a:gd name="T2" fmla="*/ 1 w 148"/>
                <a:gd name="T3" fmla="*/ 1 h 120"/>
                <a:gd name="T4" fmla="*/ 1 w 148"/>
                <a:gd name="T5" fmla="*/ 1 h 120"/>
                <a:gd name="T6" fmla="*/ 1 w 148"/>
                <a:gd name="T7" fmla="*/ 1 h 120"/>
                <a:gd name="T8" fmla="*/ 1 w 148"/>
                <a:gd name="T9" fmla="*/ 1 h 120"/>
                <a:gd name="T10" fmla="*/ 1 w 148"/>
                <a:gd name="T11" fmla="*/ 1 h 120"/>
                <a:gd name="T12" fmla="*/ 1 w 148"/>
                <a:gd name="T13" fmla="*/ 1 h 120"/>
                <a:gd name="T14" fmla="*/ 1 w 148"/>
                <a:gd name="T15" fmla="*/ 1 h 120"/>
                <a:gd name="T16" fmla="*/ 1 w 148"/>
                <a:gd name="T17" fmla="*/ 2 h 120"/>
                <a:gd name="T18" fmla="*/ 2 w 148"/>
                <a:gd name="T19" fmla="*/ 2 h 120"/>
                <a:gd name="T20" fmla="*/ 2 w 148"/>
                <a:gd name="T21" fmla="*/ 2 h 120"/>
                <a:gd name="T22" fmla="*/ 2 w 148"/>
                <a:gd name="T23" fmla="*/ 2 h 120"/>
                <a:gd name="T24" fmla="*/ 2 w 148"/>
                <a:gd name="T25" fmla="*/ 2 h 120"/>
                <a:gd name="T26" fmla="*/ 2 w 148"/>
                <a:gd name="T27" fmla="*/ 2 h 120"/>
                <a:gd name="T28" fmla="*/ 2 w 148"/>
                <a:gd name="T29" fmla="*/ 2 h 120"/>
                <a:gd name="T30" fmla="*/ 3 w 148"/>
                <a:gd name="T31" fmla="*/ 2 h 120"/>
                <a:gd name="T32" fmla="*/ 3 w 148"/>
                <a:gd name="T33" fmla="*/ 2 h 120"/>
                <a:gd name="T34" fmla="*/ 3 w 148"/>
                <a:gd name="T35" fmla="*/ 2 h 120"/>
                <a:gd name="T36" fmla="*/ 3 w 148"/>
                <a:gd name="T37" fmla="*/ 2 h 120"/>
                <a:gd name="T38" fmla="*/ 2 w 148"/>
                <a:gd name="T39" fmla="*/ 2 h 120"/>
                <a:gd name="T40" fmla="*/ 2 w 148"/>
                <a:gd name="T41" fmla="*/ 2 h 120"/>
                <a:gd name="T42" fmla="*/ 2 w 148"/>
                <a:gd name="T43" fmla="*/ 1 h 120"/>
                <a:gd name="T44" fmla="*/ 2 w 148"/>
                <a:gd name="T45" fmla="*/ 1 h 120"/>
                <a:gd name="T46" fmla="*/ 2 w 148"/>
                <a:gd name="T47" fmla="*/ 1 h 120"/>
                <a:gd name="T48" fmla="*/ 2 w 148"/>
                <a:gd name="T49" fmla="*/ 1 h 120"/>
                <a:gd name="T50" fmla="*/ 1 w 148"/>
                <a:gd name="T51" fmla="*/ 1 h 120"/>
                <a:gd name="T52" fmla="*/ 1 w 148"/>
                <a:gd name="T53" fmla="*/ 1 h 120"/>
                <a:gd name="T54" fmla="*/ 1 w 148"/>
                <a:gd name="T55" fmla="*/ 1 h 120"/>
                <a:gd name="T56" fmla="*/ 1 w 148"/>
                <a:gd name="T57" fmla="*/ 1 h 120"/>
                <a:gd name="T58" fmla="*/ 1 w 148"/>
                <a:gd name="T59" fmla="*/ 0 h 120"/>
                <a:gd name="T60" fmla="*/ 0 w 148"/>
                <a:gd name="T61" fmla="*/ 1 h 120"/>
                <a:gd name="T62" fmla="*/ 0 w 148"/>
                <a:gd name="T63" fmla="*/ 1 h 1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"/>
                <a:gd name="T97" fmla="*/ 0 h 120"/>
                <a:gd name="T98" fmla="*/ 148 w 148"/>
                <a:gd name="T99" fmla="*/ 120 h 1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" h="120">
                  <a:moveTo>
                    <a:pt x="0" y="33"/>
                  </a:moveTo>
                  <a:lnTo>
                    <a:pt x="2" y="33"/>
                  </a:lnTo>
                  <a:lnTo>
                    <a:pt x="11" y="38"/>
                  </a:lnTo>
                  <a:lnTo>
                    <a:pt x="17" y="40"/>
                  </a:lnTo>
                  <a:lnTo>
                    <a:pt x="25" y="44"/>
                  </a:lnTo>
                  <a:lnTo>
                    <a:pt x="34" y="48"/>
                  </a:lnTo>
                  <a:lnTo>
                    <a:pt x="44" y="56"/>
                  </a:lnTo>
                  <a:lnTo>
                    <a:pt x="51" y="61"/>
                  </a:lnTo>
                  <a:lnTo>
                    <a:pt x="61" y="67"/>
                  </a:lnTo>
                  <a:lnTo>
                    <a:pt x="70" y="75"/>
                  </a:lnTo>
                  <a:lnTo>
                    <a:pt x="80" y="82"/>
                  </a:lnTo>
                  <a:lnTo>
                    <a:pt x="87" y="92"/>
                  </a:lnTo>
                  <a:lnTo>
                    <a:pt x="97" y="101"/>
                  </a:lnTo>
                  <a:lnTo>
                    <a:pt x="105" y="111"/>
                  </a:lnTo>
                  <a:lnTo>
                    <a:pt x="114" y="120"/>
                  </a:lnTo>
                  <a:lnTo>
                    <a:pt x="148" y="101"/>
                  </a:lnTo>
                  <a:lnTo>
                    <a:pt x="146" y="97"/>
                  </a:lnTo>
                  <a:lnTo>
                    <a:pt x="137" y="88"/>
                  </a:lnTo>
                  <a:lnTo>
                    <a:pt x="129" y="80"/>
                  </a:lnTo>
                  <a:lnTo>
                    <a:pt x="122" y="73"/>
                  </a:lnTo>
                  <a:lnTo>
                    <a:pt x="112" y="65"/>
                  </a:lnTo>
                  <a:lnTo>
                    <a:pt x="105" y="57"/>
                  </a:lnTo>
                  <a:lnTo>
                    <a:pt x="93" y="48"/>
                  </a:lnTo>
                  <a:lnTo>
                    <a:pt x="82" y="38"/>
                  </a:lnTo>
                  <a:lnTo>
                    <a:pt x="70" y="31"/>
                  </a:lnTo>
                  <a:lnTo>
                    <a:pt x="59" y="23"/>
                  </a:lnTo>
                  <a:lnTo>
                    <a:pt x="46" y="16"/>
                  </a:lnTo>
                  <a:lnTo>
                    <a:pt x="34" y="10"/>
                  </a:lnTo>
                  <a:lnTo>
                    <a:pt x="21" y="4"/>
                  </a:lnTo>
                  <a:lnTo>
                    <a:pt x="8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13" name="Freeform 567"/>
            <p:cNvSpPr>
              <a:spLocks/>
            </p:cNvSpPr>
            <p:nvPr/>
          </p:nvSpPr>
          <p:spPr bwMode="auto">
            <a:xfrm>
              <a:off x="2773" y="3456"/>
              <a:ext cx="226" cy="140"/>
            </a:xfrm>
            <a:custGeom>
              <a:avLst/>
              <a:gdLst>
                <a:gd name="T0" fmla="*/ 0 w 453"/>
                <a:gd name="T1" fmla="*/ 4 h 281"/>
                <a:gd name="T2" fmla="*/ 0 w 453"/>
                <a:gd name="T3" fmla="*/ 4 h 281"/>
                <a:gd name="T4" fmla="*/ 0 w 453"/>
                <a:gd name="T5" fmla="*/ 3 h 281"/>
                <a:gd name="T6" fmla="*/ 0 w 453"/>
                <a:gd name="T7" fmla="*/ 3 h 281"/>
                <a:gd name="T8" fmla="*/ 0 w 453"/>
                <a:gd name="T9" fmla="*/ 3 h 281"/>
                <a:gd name="T10" fmla="*/ 0 w 453"/>
                <a:gd name="T11" fmla="*/ 3 h 281"/>
                <a:gd name="T12" fmla="*/ 0 w 453"/>
                <a:gd name="T13" fmla="*/ 3 h 281"/>
                <a:gd name="T14" fmla="*/ 0 w 453"/>
                <a:gd name="T15" fmla="*/ 3 h 281"/>
                <a:gd name="T16" fmla="*/ 0 w 453"/>
                <a:gd name="T17" fmla="*/ 3 h 281"/>
                <a:gd name="T18" fmla="*/ 1 w 453"/>
                <a:gd name="T19" fmla="*/ 3 h 281"/>
                <a:gd name="T20" fmla="*/ 1 w 453"/>
                <a:gd name="T21" fmla="*/ 3 h 281"/>
                <a:gd name="T22" fmla="*/ 1 w 453"/>
                <a:gd name="T23" fmla="*/ 3 h 281"/>
                <a:gd name="T24" fmla="*/ 1 w 453"/>
                <a:gd name="T25" fmla="*/ 3 h 281"/>
                <a:gd name="T26" fmla="*/ 1 w 453"/>
                <a:gd name="T27" fmla="*/ 3 h 281"/>
                <a:gd name="T28" fmla="*/ 1 w 453"/>
                <a:gd name="T29" fmla="*/ 3 h 281"/>
                <a:gd name="T30" fmla="*/ 1 w 453"/>
                <a:gd name="T31" fmla="*/ 2 h 281"/>
                <a:gd name="T32" fmla="*/ 1 w 453"/>
                <a:gd name="T33" fmla="*/ 2 h 281"/>
                <a:gd name="T34" fmla="*/ 2 w 453"/>
                <a:gd name="T35" fmla="*/ 2 h 281"/>
                <a:gd name="T36" fmla="*/ 2 w 453"/>
                <a:gd name="T37" fmla="*/ 2 h 281"/>
                <a:gd name="T38" fmla="*/ 2 w 453"/>
                <a:gd name="T39" fmla="*/ 2 h 281"/>
                <a:gd name="T40" fmla="*/ 2 w 453"/>
                <a:gd name="T41" fmla="*/ 2 h 281"/>
                <a:gd name="T42" fmla="*/ 2 w 453"/>
                <a:gd name="T43" fmla="*/ 2 h 281"/>
                <a:gd name="T44" fmla="*/ 2 w 453"/>
                <a:gd name="T45" fmla="*/ 2 h 281"/>
                <a:gd name="T46" fmla="*/ 2 w 453"/>
                <a:gd name="T47" fmla="*/ 2 h 281"/>
                <a:gd name="T48" fmla="*/ 3 w 453"/>
                <a:gd name="T49" fmla="*/ 2 h 281"/>
                <a:gd name="T50" fmla="*/ 3 w 453"/>
                <a:gd name="T51" fmla="*/ 1 h 281"/>
                <a:gd name="T52" fmla="*/ 3 w 453"/>
                <a:gd name="T53" fmla="*/ 1 h 281"/>
                <a:gd name="T54" fmla="*/ 3 w 453"/>
                <a:gd name="T55" fmla="*/ 1 h 281"/>
                <a:gd name="T56" fmla="*/ 3 w 453"/>
                <a:gd name="T57" fmla="*/ 1 h 281"/>
                <a:gd name="T58" fmla="*/ 3 w 453"/>
                <a:gd name="T59" fmla="*/ 1 h 281"/>
                <a:gd name="T60" fmla="*/ 4 w 453"/>
                <a:gd name="T61" fmla="*/ 1 h 281"/>
                <a:gd name="T62" fmla="*/ 4 w 453"/>
                <a:gd name="T63" fmla="*/ 1 h 281"/>
                <a:gd name="T64" fmla="*/ 4 w 453"/>
                <a:gd name="T65" fmla="*/ 1 h 281"/>
                <a:gd name="T66" fmla="*/ 4 w 453"/>
                <a:gd name="T67" fmla="*/ 1 h 281"/>
                <a:gd name="T68" fmla="*/ 4 w 453"/>
                <a:gd name="T69" fmla="*/ 1 h 281"/>
                <a:gd name="T70" fmla="*/ 4 w 453"/>
                <a:gd name="T71" fmla="*/ 1 h 281"/>
                <a:gd name="T72" fmla="*/ 4 w 453"/>
                <a:gd name="T73" fmla="*/ 1 h 281"/>
                <a:gd name="T74" fmla="*/ 5 w 453"/>
                <a:gd name="T75" fmla="*/ 0 h 281"/>
                <a:gd name="T76" fmla="*/ 5 w 453"/>
                <a:gd name="T77" fmla="*/ 0 h 281"/>
                <a:gd name="T78" fmla="*/ 5 w 453"/>
                <a:gd name="T79" fmla="*/ 0 h 281"/>
                <a:gd name="T80" fmla="*/ 5 w 453"/>
                <a:gd name="T81" fmla="*/ 0 h 281"/>
                <a:gd name="T82" fmla="*/ 5 w 453"/>
                <a:gd name="T83" fmla="*/ 0 h 281"/>
                <a:gd name="T84" fmla="*/ 5 w 453"/>
                <a:gd name="T85" fmla="*/ 0 h 281"/>
                <a:gd name="T86" fmla="*/ 5 w 453"/>
                <a:gd name="T87" fmla="*/ 0 h 281"/>
                <a:gd name="T88" fmla="*/ 5 w 453"/>
                <a:gd name="T89" fmla="*/ 0 h 281"/>
                <a:gd name="T90" fmla="*/ 6 w 453"/>
                <a:gd name="T91" fmla="*/ 0 h 281"/>
                <a:gd name="T92" fmla="*/ 6 w 453"/>
                <a:gd name="T93" fmla="*/ 0 h 281"/>
                <a:gd name="T94" fmla="*/ 6 w 453"/>
                <a:gd name="T95" fmla="*/ 0 h 281"/>
                <a:gd name="T96" fmla="*/ 6 w 453"/>
                <a:gd name="T97" fmla="*/ 0 h 281"/>
                <a:gd name="T98" fmla="*/ 6 w 453"/>
                <a:gd name="T99" fmla="*/ 0 h 281"/>
                <a:gd name="T100" fmla="*/ 6 w 453"/>
                <a:gd name="T101" fmla="*/ 0 h 281"/>
                <a:gd name="T102" fmla="*/ 6 w 453"/>
                <a:gd name="T103" fmla="*/ 0 h 281"/>
                <a:gd name="T104" fmla="*/ 6 w 453"/>
                <a:gd name="T105" fmla="*/ 0 h 281"/>
                <a:gd name="T106" fmla="*/ 7 w 453"/>
                <a:gd name="T107" fmla="*/ 0 h 281"/>
                <a:gd name="T108" fmla="*/ 0 w 453"/>
                <a:gd name="T109" fmla="*/ 4 h 281"/>
                <a:gd name="T110" fmla="*/ 0 w 453"/>
                <a:gd name="T111" fmla="*/ 4 h 281"/>
                <a:gd name="T112" fmla="*/ 0 w 453"/>
                <a:gd name="T113" fmla="*/ 4 h 2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3"/>
                <a:gd name="T172" fmla="*/ 0 h 281"/>
                <a:gd name="T173" fmla="*/ 453 w 453"/>
                <a:gd name="T174" fmla="*/ 281 h 2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3" h="281">
                  <a:moveTo>
                    <a:pt x="0" y="262"/>
                  </a:moveTo>
                  <a:lnTo>
                    <a:pt x="2" y="259"/>
                  </a:lnTo>
                  <a:lnTo>
                    <a:pt x="6" y="255"/>
                  </a:lnTo>
                  <a:lnTo>
                    <a:pt x="12" y="249"/>
                  </a:lnTo>
                  <a:lnTo>
                    <a:pt x="21" y="245"/>
                  </a:lnTo>
                  <a:lnTo>
                    <a:pt x="31" y="236"/>
                  </a:lnTo>
                  <a:lnTo>
                    <a:pt x="44" y="228"/>
                  </a:lnTo>
                  <a:lnTo>
                    <a:pt x="50" y="224"/>
                  </a:lnTo>
                  <a:lnTo>
                    <a:pt x="57" y="221"/>
                  </a:lnTo>
                  <a:lnTo>
                    <a:pt x="65" y="217"/>
                  </a:lnTo>
                  <a:lnTo>
                    <a:pt x="72" y="213"/>
                  </a:lnTo>
                  <a:lnTo>
                    <a:pt x="80" y="207"/>
                  </a:lnTo>
                  <a:lnTo>
                    <a:pt x="88" y="202"/>
                  </a:lnTo>
                  <a:lnTo>
                    <a:pt x="95" y="196"/>
                  </a:lnTo>
                  <a:lnTo>
                    <a:pt x="105" y="192"/>
                  </a:lnTo>
                  <a:lnTo>
                    <a:pt x="112" y="184"/>
                  </a:lnTo>
                  <a:lnTo>
                    <a:pt x="122" y="181"/>
                  </a:lnTo>
                  <a:lnTo>
                    <a:pt x="131" y="175"/>
                  </a:lnTo>
                  <a:lnTo>
                    <a:pt x="141" y="169"/>
                  </a:lnTo>
                  <a:lnTo>
                    <a:pt x="150" y="162"/>
                  </a:lnTo>
                  <a:lnTo>
                    <a:pt x="160" y="158"/>
                  </a:lnTo>
                  <a:lnTo>
                    <a:pt x="169" y="150"/>
                  </a:lnTo>
                  <a:lnTo>
                    <a:pt x="181" y="146"/>
                  </a:lnTo>
                  <a:lnTo>
                    <a:pt x="190" y="141"/>
                  </a:lnTo>
                  <a:lnTo>
                    <a:pt x="200" y="135"/>
                  </a:lnTo>
                  <a:lnTo>
                    <a:pt x="209" y="127"/>
                  </a:lnTo>
                  <a:lnTo>
                    <a:pt x="221" y="124"/>
                  </a:lnTo>
                  <a:lnTo>
                    <a:pt x="230" y="116"/>
                  </a:lnTo>
                  <a:lnTo>
                    <a:pt x="240" y="110"/>
                  </a:lnTo>
                  <a:lnTo>
                    <a:pt x="249" y="105"/>
                  </a:lnTo>
                  <a:lnTo>
                    <a:pt x="259" y="99"/>
                  </a:lnTo>
                  <a:lnTo>
                    <a:pt x="268" y="93"/>
                  </a:lnTo>
                  <a:lnTo>
                    <a:pt x="278" y="87"/>
                  </a:lnTo>
                  <a:lnTo>
                    <a:pt x="287" y="82"/>
                  </a:lnTo>
                  <a:lnTo>
                    <a:pt x="297" y="78"/>
                  </a:lnTo>
                  <a:lnTo>
                    <a:pt x="304" y="70"/>
                  </a:lnTo>
                  <a:lnTo>
                    <a:pt x="314" y="65"/>
                  </a:lnTo>
                  <a:lnTo>
                    <a:pt x="321" y="59"/>
                  </a:lnTo>
                  <a:lnTo>
                    <a:pt x="331" y="55"/>
                  </a:lnTo>
                  <a:lnTo>
                    <a:pt x="339" y="49"/>
                  </a:lnTo>
                  <a:lnTo>
                    <a:pt x="348" y="46"/>
                  </a:lnTo>
                  <a:lnTo>
                    <a:pt x="356" y="42"/>
                  </a:lnTo>
                  <a:lnTo>
                    <a:pt x="363" y="38"/>
                  </a:lnTo>
                  <a:lnTo>
                    <a:pt x="369" y="34"/>
                  </a:lnTo>
                  <a:lnTo>
                    <a:pt x="377" y="29"/>
                  </a:lnTo>
                  <a:lnTo>
                    <a:pt x="384" y="25"/>
                  </a:lnTo>
                  <a:lnTo>
                    <a:pt x="390" y="21"/>
                  </a:lnTo>
                  <a:lnTo>
                    <a:pt x="399" y="15"/>
                  </a:lnTo>
                  <a:lnTo>
                    <a:pt x="411" y="10"/>
                  </a:lnTo>
                  <a:lnTo>
                    <a:pt x="418" y="6"/>
                  </a:lnTo>
                  <a:lnTo>
                    <a:pt x="424" y="2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53" y="21"/>
                  </a:lnTo>
                  <a:lnTo>
                    <a:pt x="17" y="281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14" name="Freeform 568"/>
            <p:cNvSpPr>
              <a:spLocks/>
            </p:cNvSpPr>
            <p:nvPr/>
          </p:nvSpPr>
          <p:spPr bwMode="auto">
            <a:xfrm>
              <a:off x="3603" y="3517"/>
              <a:ext cx="34" cy="55"/>
            </a:xfrm>
            <a:custGeom>
              <a:avLst/>
              <a:gdLst>
                <a:gd name="T0" fmla="*/ 1 w 66"/>
                <a:gd name="T1" fmla="*/ 2 h 110"/>
                <a:gd name="T2" fmla="*/ 0 w 66"/>
                <a:gd name="T3" fmla="*/ 1 h 110"/>
                <a:gd name="T4" fmla="*/ 1 w 66"/>
                <a:gd name="T5" fmla="*/ 0 h 110"/>
                <a:gd name="T6" fmla="*/ 2 w 66"/>
                <a:gd name="T7" fmla="*/ 2 h 110"/>
                <a:gd name="T8" fmla="*/ 1 w 66"/>
                <a:gd name="T9" fmla="*/ 2 h 110"/>
                <a:gd name="T10" fmla="*/ 1 w 66"/>
                <a:gd name="T11" fmla="*/ 2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110"/>
                <a:gd name="T20" fmla="*/ 66 w 66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110">
                  <a:moveTo>
                    <a:pt x="42" y="110"/>
                  </a:moveTo>
                  <a:lnTo>
                    <a:pt x="0" y="21"/>
                  </a:lnTo>
                  <a:lnTo>
                    <a:pt x="32" y="0"/>
                  </a:lnTo>
                  <a:lnTo>
                    <a:pt x="66" y="85"/>
                  </a:lnTo>
                  <a:lnTo>
                    <a:pt x="42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15" name="Freeform 569"/>
            <p:cNvSpPr>
              <a:spLocks/>
            </p:cNvSpPr>
            <p:nvPr/>
          </p:nvSpPr>
          <p:spPr bwMode="auto">
            <a:xfrm>
              <a:off x="3599" y="3519"/>
              <a:ext cx="33" cy="55"/>
            </a:xfrm>
            <a:custGeom>
              <a:avLst/>
              <a:gdLst>
                <a:gd name="T0" fmla="*/ 0 w 67"/>
                <a:gd name="T1" fmla="*/ 1 h 111"/>
                <a:gd name="T2" fmla="*/ 0 w 67"/>
                <a:gd name="T3" fmla="*/ 0 h 111"/>
                <a:gd name="T4" fmla="*/ 0 w 67"/>
                <a:gd name="T5" fmla="*/ 0 h 111"/>
                <a:gd name="T6" fmla="*/ 1 w 67"/>
                <a:gd name="T7" fmla="*/ 1 h 111"/>
                <a:gd name="T8" fmla="*/ 0 w 67"/>
                <a:gd name="T9" fmla="*/ 1 h 111"/>
                <a:gd name="T10" fmla="*/ 0 w 67"/>
                <a:gd name="T11" fmla="*/ 1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111"/>
                <a:gd name="T20" fmla="*/ 67 w 67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111">
                  <a:moveTo>
                    <a:pt x="38" y="111"/>
                  </a:moveTo>
                  <a:lnTo>
                    <a:pt x="0" y="21"/>
                  </a:lnTo>
                  <a:lnTo>
                    <a:pt x="33" y="0"/>
                  </a:lnTo>
                  <a:lnTo>
                    <a:pt x="67" y="86"/>
                  </a:lnTo>
                  <a:lnTo>
                    <a:pt x="3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16" name="Freeform 570"/>
            <p:cNvSpPr>
              <a:spLocks/>
            </p:cNvSpPr>
            <p:nvPr/>
          </p:nvSpPr>
          <p:spPr bwMode="auto">
            <a:xfrm>
              <a:off x="3602" y="3552"/>
              <a:ext cx="92" cy="95"/>
            </a:xfrm>
            <a:custGeom>
              <a:avLst/>
              <a:gdLst>
                <a:gd name="T0" fmla="*/ 2 w 182"/>
                <a:gd name="T1" fmla="*/ 3 h 188"/>
                <a:gd name="T2" fmla="*/ 2 w 182"/>
                <a:gd name="T3" fmla="*/ 3 h 188"/>
                <a:gd name="T4" fmla="*/ 3 w 182"/>
                <a:gd name="T5" fmla="*/ 2 h 188"/>
                <a:gd name="T6" fmla="*/ 3 w 182"/>
                <a:gd name="T7" fmla="*/ 2 h 188"/>
                <a:gd name="T8" fmla="*/ 3 w 182"/>
                <a:gd name="T9" fmla="*/ 2 h 188"/>
                <a:gd name="T10" fmla="*/ 3 w 182"/>
                <a:gd name="T11" fmla="*/ 1 h 188"/>
                <a:gd name="T12" fmla="*/ 2 w 182"/>
                <a:gd name="T13" fmla="*/ 1 h 188"/>
                <a:gd name="T14" fmla="*/ 2 w 182"/>
                <a:gd name="T15" fmla="*/ 1 h 188"/>
                <a:gd name="T16" fmla="*/ 2 w 182"/>
                <a:gd name="T17" fmla="*/ 1 h 188"/>
                <a:gd name="T18" fmla="*/ 2 w 182"/>
                <a:gd name="T19" fmla="*/ 1 h 188"/>
                <a:gd name="T20" fmla="*/ 2 w 182"/>
                <a:gd name="T21" fmla="*/ 0 h 188"/>
                <a:gd name="T22" fmla="*/ 2 w 182"/>
                <a:gd name="T23" fmla="*/ 1 h 188"/>
                <a:gd name="T24" fmla="*/ 3 w 182"/>
                <a:gd name="T25" fmla="*/ 1 h 188"/>
                <a:gd name="T26" fmla="*/ 3 w 182"/>
                <a:gd name="T27" fmla="*/ 1 h 188"/>
                <a:gd name="T28" fmla="*/ 3 w 182"/>
                <a:gd name="T29" fmla="*/ 1 h 188"/>
                <a:gd name="T30" fmla="*/ 3 w 182"/>
                <a:gd name="T31" fmla="*/ 1 h 188"/>
                <a:gd name="T32" fmla="*/ 3 w 182"/>
                <a:gd name="T33" fmla="*/ 2 h 188"/>
                <a:gd name="T34" fmla="*/ 3 w 182"/>
                <a:gd name="T35" fmla="*/ 2 h 188"/>
                <a:gd name="T36" fmla="*/ 3 w 182"/>
                <a:gd name="T37" fmla="*/ 2 h 188"/>
                <a:gd name="T38" fmla="*/ 3 w 182"/>
                <a:gd name="T39" fmla="*/ 2 h 188"/>
                <a:gd name="T40" fmla="*/ 3 w 182"/>
                <a:gd name="T41" fmla="*/ 3 h 188"/>
                <a:gd name="T42" fmla="*/ 3 w 182"/>
                <a:gd name="T43" fmla="*/ 3 h 188"/>
                <a:gd name="T44" fmla="*/ 3 w 182"/>
                <a:gd name="T45" fmla="*/ 3 h 188"/>
                <a:gd name="T46" fmla="*/ 2 w 182"/>
                <a:gd name="T47" fmla="*/ 3 h 188"/>
                <a:gd name="T48" fmla="*/ 2 w 182"/>
                <a:gd name="T49" fmla="*/ 3 h 188"/>
                <a:gd name="T50" fmla="*/ 2 w 182"/>
                <a:gd name="T51" fmla="*/ 3 h 188"/>
                <a:gd name="T52" fmla="*/ 2 w 182"/>
                <a:gd name="T53" fmla="*/ 3 h 188"/>
                <a:gd name="T54" fmla="*/ 1 w 182"/>
                <a:gd name="T55" fmla="*/ 3 h 188"/>
                <a:gd name="T56" fmla="*/ 1 w 182"/>
                <a:gd name="T57" fmla="*/ 3 h 188"/>
                <a:gd name="T58" fmla="*/ 1 w 182"/>
                <a:gd name="T59" fmla="*/ 3 h 188"/>
                <a:gd name="T60" fmla="*/ 1 w 182"/>
                <a:gd name="T61" fmla="*/ 3 h 188"/>
                <a:gd name="T62" fmla="*/ 1 w 182"/>
                <a:gd name="T63" fmla="*/ 3 h 188"/>
                <a:gd name="T64" fmla="*/ 1 w 182"/>
                <a:gd name="T65" fmla="*/ 2 h 188"/>
                <a:gd name="T66" fmla="*/ 0 w 182"/>
                <a:gd name="T67" fmla="*/ 2 h 188"/>
                <a:gd name="T68" fmla="*/ 0 w 182"/>
                <a:gd name="T69" fmla="*/ 2 h 188"/>
                <a:gd name="T70" fmla="*/ 1 w 182"/>
                <a:gd name="T71" fmla="*/ 1 h 188"/>
                <a:gd name="T72" fmla="*/ 1 w 182"/>
                <a:gd name="T73" fmla="*/ 1 h 188"/>
                <a:gd name="T74" fmla="*/ 1 w 182"/>
                <a:gd name="T75" fmla="*/ 1 h 188"/>
                <a:gd name="T76" fmla="*/ 1 w 182"/>
                <a:gd name="T77" fmla="*/ 1 h 188"/>
                <a:gd name="T78" fmla="*/ 1 w 182"/>
                <a:gd name="T79" fmla="*/ 1 h 188"/>
                <a:gd name="T80" fmla="*/ 1 w 182"/>
                <a:gd name="T81" fmla="*/ 1 h 188"/>
                <a:gd name="T82" fmla="*/ 2 w 182"/>
                <a:gd name="T83" fmla="*/ 1 h 188"/>
                <a:gd name="T84" fmla="*/ 2 w 182"/>
                <a:gd name="T85" fmla="*/ 1 h 188"/>
                <a:gd name="T86" fmla="*/ 2 w 182"/>
                <a:gd name="T87" fmla="*/ 1 h 188"/>
                <a:gd name="T88" fmla="*/ 2 w 182"/>
                <a:gd name="T89" fmla="*/ 1 h 188"/>
                <a:gd name="T90" fmla="*/ 1 w 182"/>
                <a:gd name="T91" fmla="*/ 1 h 188"/>
                <a:gd name="T92" fmla="*/ 1 w 182"/>
                <a:gd name="T93" fmla="*/ 2 h 188"/>
                <a:gd name="T94" fmla="*/ 1 w 182"/>
                <a:gd name="T95" fmla="*/ 2 h 188"/>
                <a:gd name="T96" fmla="*/ 1 w 182"/>
                <a:gd name="T97" fmla="*/ 2 h 188"/>
                <a:gd name="T98" fmla="*/ 1 w 182"/>
                <a:gd name="T99" fmla="*/ 3 h 188"/>
                <a:gd name="T100" fmla="*/ 1 w 182"/>
                <a:gd name="T101" fmla="*/ 3 h 188"/>
                <a:gd name="T102" fmla="*/ 2 w 182"/>
                <a:gd name="T103" fmla="*/ 3 h 188"/>
                <a:gd name="T104" fmla="*/ 2 w 182"/>
                <a:gd name="T105" fmla="*/ 3 h 1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2"/>
                <a:gd name="T160" fmla="*/ 0 h 188"/>
                <a:gd name="T161" fmla="*/ 182 w 182"/>
                <a:gd name="T162" fmla="*/ 188 h 18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2" h="188">
                  <a:moveTo>
                    <a:pt x="93" y="150"/>
                  </a:moveTo>
                  <a:lnTo>
                    <a:pt x="103" y="148"/>
                  </a:lnTo>
                  <a:lnTo>
                    <a:pt x="112" y="144"/>
                  </a:lnTo>
                  <a:lnTo>
                    <a:pt x="122" y="139"/>
                  </a:lnTo>
                  <a:lnTo>
                    <a:pt x="129" y="133"/>
                  </a:lnTo>
                  <a:lnTo>
                    <a:pt x="135" y="124"/>
                  </a:lnTo>
                  <a:lnTo>
                    <a:pt x="141" y="112"/>
                  </a:lnTo>
                  <a:lnTo>
                    <a:pt x="142" y="101"/>
                  </a:lnTo>
                  <a:lnTo>
                    <a:pt x="144" y="89"/>
                  </a:lnTo>
                  <a:lnTo>
                    <a:pt x="142" y="78"/>
                  </a:lnTo>
                  <a:lnTo>
                    <a:pt x="141" y="70"/>
                  </a:lnTo>
                  <a:lnTo>
                    <a:pt x="137" y="61"/>
                  </a:lnTo>
                  <a:lnTo>
                    <a:pt x="133" y="55"/>
                  </a:lnTo>
                  <a:lnTo>
                    <a:pt x="127" y="47"/>
                  </a:lnTo>
                  <a:lnTo>
                    <a:pt x="120" y="44"/>
                  </a:lnTo>
                  <a:lnTo>
                    <a:pt x="112" y="42"/>
                  </a:lnTo>
                  <a:lnTo>
                    <a:pt x="103" y="42"/>
                  </a:lnTo>
                  <a:lnTo>
                    <a:pt x="103" y="30"/>
                  </a:lnTo>
                  <a:lnTo>
                    <a:pt x="103" y="19"/>
                  </a:lnTo>
                  <a:lnTo>
                    <a:pt x="103" y="8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20" y="2"/>
                  </a:lnTo>
                  <a:lnTo>
                    <a:pt x="127" y="4"/>
                  </a:lnTo>
                  <a:lnTo>
                    <a:pt x="137" y="8"/>
                  </a:lnTo>
                  <a:lnTo>
                    <a:pt x="142" y="11"/>
                  </a:lnTo>
                  <a:lnTo>
                    <a:pt x="150" y="15"/>
                  </a:lnTo>
                  <a:lnTo>
                    <a:pt x="156" y="23"/>
                  </a:lnTo>
                  <a:lnTo>
                    <a:pt x="161" y="28"/>
                  </a:lnTo>
                  <a:lnTo>
                    <a:pt x="165" y="34"/>
                  </a:lnTo>
                  <a:lnTo>
                    <a:pt x="169" y="42"/>
                  </a:lnTo>
                  <a:lnTo>
                    <a:pt x="173" y="49"/>
                  </a:lnTo>
                  <a:lnTo>
                    <a:pt x="177" y="57"/>
                  </a:lnTo>
                  <a:lnTo>
                    <a:pt x="179" y="65"/>
                  </a:lnTo>
                  <a:lnTo>
                    <a:pt x="180" y="74"/>
                  </a:lnTo>
                  <a:lnTo>
                    <a:pt x="180" y="84"/>
                  </a:lnTo>
                  <a:lnTo>
                    <a:pt x="182" y="95"/>
                  </a:lnTo>
                  <a:lnTo>
                    <a:pt x="180" y="103"/>
                  </a:lnTo>
                  <a:lnTo>
                    <a:pt x="180" y="112"/>
                  </a:lnTo>
                  <a:lnTo>
                    <a:pt x="177" y="122"/>
                  </a:lnTo>
                  <a:lnTo>
                    <a:pt x="175" y="131"/>
                  </a:lnTo>
                  <a:lnTo>
                    <a:pt x="169" y="139"/>
                  </a:lnTo>
                  <a:lnTo>
                    <a:pt x="163" y="146"/>
                  </a:lnTo>
                  <a:lnTo>
                    <a:pt x="158" y="154"/>
                  </a:lnTo>
                  <a:lnTo>
                    <a:pt x="152" y="160"/>
                  </a:lnTo>
                  <a:lnTo>
                    <a:pt x="144" y="165"/>
                  </a:lnTo>
                  <a:lnTo>
                    <a:pt x="137" y="171"/>
                  </a:lnTo>
                  <a:lnTo>
                    <a:pt x="127" y="177"/>
                  </a:lnTo>
                  <a:lnTo>
                    <a:pt x="120" y="181"/>
                  </a:lnTo>
                  <a:lnTo>
                    <a:pt x="110" y="182"/>
                  </a:lnTo>
                  <a:lnTo>
                    <a:pt x="101" y="186"/>
                  </a:lnTo>
                  <a:lnTo>
                    <a:pt x="91" y="188"/>
                  </a:lnTo>
                  <a:lnTo>
                    <a:pt x="83" y="188"/>
                  </a:lnTo>
                  <a:lnTo>
                    <a:pt x="72" y="188"/>
                  </a:lnTo>
                  <a:lnTo>
                    <a:pt x="64" y="186"/>
                  </a:lnTo>
                  <a:lnTo>
                    <a:pt x="55" y="182"/>
                  </a:lnTo>
                  <a:lnTo>
                    <a:pt x="47" y="181"/>
                  </a:lnTo>
                  <a:lnTo>
                    <a:pt x="40" y="175"/>
                  </a:lnTo>
                  <a:lnTo>
                    <a:pt x="32" y="169"/>
                  </a:lnTo>
                  <a:lnTo>
                    <a:pt x="26" y="163"/>
                  </a:lnTo>
                  <a:lnTo>
                    <a:pt x="21" y="160"/>
                  </a:lnTo>
                  <a:lnTo>
                    <a:pt x="15" y="150"/>
                  </a:lnTo>
                  <a:lnTo>
                    <a:pt x="11" y="144"/>
                  </a:lnTo>
                  <a:lnTo>
                    <a:pt x="7" y="135"/>
                  </a:lnTo>
                  <a:lnTo>
                    <a:pt x="6" y="129"/>
                  </a:lnTo>
                  <a:lnTo>
                    <a:pt x="2" y="120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1"/>
                  </a:lnTo>
                  <a:lnTo>
                    <a:pt x="0" y="82"/>
                  </a:lnTo>
                  <a:lnTo>
                    <a:pt x="2" y="72"/>
                  </a:lnTo>
                  <a:lnTo>
                    <a:pt x="2" y="63"/>
                  </a:lnTo>
                  <a:lnTo>
                    <a:pt x="6" y="57"/>
                  </a:lnTo>
                  <a:lnTo>
                    <a:pt x="9" y="49"/>
                  </a:lnTo>
                  <a:lnTo>
                    <a:pt x="15" y="42"/>
                  </a:lnTo>
                  <a:lnTo>
                    <a:pt x="19" y="34"/>
                  </a:lnTo>
                  <a:lnTo>
                    <a:pt x="26" y="28"/>
                  </a:lnTo>
                  <a:lnTo>
                    <a:pt x="32" y="23"/>
                  </a:lnTo>
                  <a:lnTo>
                    <a:pt x="40" y="17"/>
                  </a:lnTo>
                  <a:lnTo>
                    <a:pt x="45" y="13"/>
                  </a:lnTo>
                  <a:lnTo>
                    <a:pt x="55" y="9"/>
                  </a:lnTo>
                  <a:lnTo>
                    <a:pt x="63" y="6"/>
                  </a:lnTo>
                  <a:lnTo>
                    <a:pt x="72" y="4"/>
                  </a:lnTo>
                  <a:lnTo>
                    <a:pt x="80" y="2"/>
                  </a:lnTo>
                  <a:lnTo>
                    <a:pt x="91" y="2"/>
                  </a:lnTo>
                  <a:lnTo>
                    <a:pt x="91" y="9"/>
                  </a:lnTo>
                  <a:lnTo>
                    <a:pt x="91" y="19"/>
                  </a:lnTo>
                  <a:lnTo>
                    <a:pt x="91" y="30"/>
                  </a:lnTo>
                  <a:lnTo>
                    <a:pt x="91" y="42"/>
                  </a:lnTo>
                  <a:lnTo>
                    <a:pt x="78" y="42"/>
                  </a:lnTo>
                  <a:lnTo>
                    <a:pt x="68" y="46"/>
                  </a:lnTo>
                  <a:lnTo>
                    <a:pt x="61" y="51"/>
                  </a:lnTo>
                  <a:lnTo>
                    <a:pt x="55" y="59"/>
                  </a:lnTo>
                  <a:lnTo>
                    <a:pt x="49" y="66"/>
                  </a:lnTo>
                  <a:lnTo>
                    <a:pt x="45" y="76"/>
                  </a:lnTo>
                  <a:lnTo>
                    <a:pt x="44" y="87"/>
                  </a:lnTo>
                  <a:lnTo>
                    <a:pt x="44" y="99"/>
                  </a:lnTo>
                  <a:lnTo>
                    <a:pt x="44" y="110"/>
                  </a:lnTo>
                  <a:lnTo>
                    <a:pt x="45" y="120"/>
                  </a:lnTo>
                  <a:lnTo>
                    <a:pt x="49" y="129"/>
                  </a:lnTo>
                  <a:lnTo>
                    <a:pt x="55" y="137"/>
                  </a:lnTo>
                  <a:lnTo>
                    <a:pt x="63" y="143"/>
                  </a:lnTo>
                  <a:lnTo>
                    <a:pt x="70" y="148"/>
                  </a:lnTo>
                  <a:lnTo>
                    <a:pt x="80" y="150"/>
                  </a:lnTo>
                  <a:lnTo>
                    <a:pt x="93" y="1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17" name="Freeform 571"/>
            <p:cNvSpPr>
              <a:spLocks/>
            </p:cNvSpPr>
            <p:nvPr/>
          </p:nvSpPr>
          <p:spPr bwMode="auto">
            <a:xfrm>
              <a:off x="3594" y="3552"/>
              <a:ext cx="91" cy="95"/>
            </a:xfrm>
            <a:custGeom>
              <a:avLst/>
              <a:gdLst>
                <a:gd name="T0" fmla="*/ 1 w 182"/>
                <a:gd name="T1" fmla="*/ 3 h 190"/>
                <a:gd name="T2" fmla="*/ 1 w 182"/>
                <a:gd name="T3" fmla="*/ 3 h 190"/>
                <a:gd name="T4" fmla="*/ 3 w 182"/>
                <a:gd name="T5" fmla="*/ 1 h 190"/>
                <a:gd name="T6" fmla="*/ 3 w 182"/>
                <a:gd name="T7" fmla="*/ 1 h 190"/>
                <a:gd name="T8" fmla="*/ 3 w 182"/>
                <a:gd name="T9" fmla="*/ 1 h 190"/>
                <a:gd name="T10" fmla="*/ 3 w 182"/>
                <a:gd name="T11" fmla="*/ 1 h 190"/>
                <a:gd name="T12" fmla="*/ 1 w 182"/>
                <a:gd name="T13" fmla="*/ 1 h 190"/>
                <a:gd name="T14" fmla="*/ 1 w 182"/>
                <a:gd name="T15" fmla="*/ 1 h 190"/>
                <a:gd name="T16" fmla="*/ 1 w 182"/>
                <a:gd name="T17" fmla="*/ 1 h 190"/>
                <a:gd name="T18" fmla="*/ 1 w 182"/>
                <a:gd name="T19" fmla="*/ 1 h 190"/>
                <a:gd name="T20" fmla="*/ 1 w 182"/>
                <a:gd name="T21" fmla="*/ 0 h 190"/>
                <a:gd name="T22" fmla="*/ 1 w 182"/>
                <a:gd name="T23" fmla="*/ 1 h 190"/>
                <a:gd name="T24" fmla="*/ 3 w 182"/>
                <a:gd name="T25" fmla="*/ 1 h 190"/>
                <a:gd name="T26" fmla="*/ 3 w 182"/>
                <a:gd name="T27" fmla="*/ 1 h 190"/>
                <a:gd name="T28" fmla="*/ 3 w 182"/>
                <a:gd name="T29" fmla="*/ 1 h 190"/>
                <a:gd name="T30" fmla="*/ 3 w 182"/>
                <a:gd name="T31" fmla="*/ 1 h 190"/>
                <a:gd name="T32" fmla="*/ 3 w 182"/>
                <a:gd name="T33" fmla="*/ 1 h 190"/>
                <a:gd name="T34" fmla="*/ 3 w 182"/>
                <a:gd name="T35" fmla="*/ 1 h 190"/>
                <a:gd name="T36" fmla="*/ 3 w 182"/>
                <a:gd name="T37" fmla="*/ 1 h 190"/>
                <a:gd name="T38" fmla="*/ 3 w 182"/>
                <a:gd name="T39" fmla="*/ 1 h 190"/>
                <a:gd name="T40" fmla="*/ 3 w 182"/>
                <a:gd name="T41" fmla="*/ 3 h 190"/>
                <a:gd name="T42" fmla="*/ 3 w 182"/>
                <a:gd name="T43" fmla="*/ 3 h 190"/>
                <a:gd name="T44" fmla="*/ 3 w 182"/>
                <a:gd name="T45" fmla="*/ 3 h 190"/>
                <a:gd name="T46" fmla="*/ 1 w 182"/>
                <a:gd name="T47" fmla="*/ 3 h 190"/>
                <a:gd name="T48" fmla="*/ 1 w 182"/>
                <a:gd name="T49" fmla="*/ 3 h 190"/>
                <a:gd name="T50" fmla="*/ 1 w 182"/>
                <a:gd name="T51" fmla="*/ 3 h 190"/>
                <a:gd name="T52" fmla="*/ 1 w 182"/>
                <a:gd name="T53" fmla="*/ 3 h 190"/>
                <a:gd name="T54" fmla="*/ 1 w 182"/>
                <a:gd name="T55" fmla="*/ 3 h 190"/>
                <a:gd name="T56" fmla="*/ 1 w 182"/>
                <a:gd name="T57" fmla="*/ 3 h 190"/>
                <a:gd name="T58" fmla="*/ 1 w 182"/>
                <a:gd name="T59" fmla="*/ 3 h 190"/>
                <a:gd name="T60" fmla="*/ 1 w 182"/>
                <a:gd name="T61" fmla="*/ 3 h 190"/>
                <a:gd name="T62" fmla="*/ 1 w 182"/>
                <a:gd name="T63" fmla="*/ 3 h 190"/>
                <a:gd name="T64" fmla="*/ 0 w 182"/>
                <a:gd name="T65" fmla="*/ 1 h 190"/>
                <a:gd name="T66" fmla="*/ 0 w 182"/>
                <a:gd name="T67" fmla="*/ 1 h 190"/>
                <a:gd name="T68" fmla="*/ 0 w 182"/>
                <a:gd name="T69" fmla="*/ 1 h 190"/>
                <a:gd name="T70" fmla="*/ 1 w 182"/>
                <a:gd name="T71" fmla="*/ 1 h 190"/>
                <a:gd name="T72" fmla="*/ 1 w 182"/>
                <a:gd name="T73" fmla="*/ 1 h 190"/>
                <a:gd name="T74" fmla="*/ 1 w 182"/>
                <a:gd name="T75" fmla="*/ 1 h 190"/>
                <a:gd name="T76" fmla="*/ 1 w 182"/>
                <a:gd name="T77" fmla="*/ 1 h 190"/>
                <a:gd name="T78" fmla="*/ 1 w 182"/>
                <a:gd name="T79" fmla="*/ 1 h 190"/>
                <a:gd name="T80" fmla="*/ 1 w 182"/>
                <a:gd name="T81" fmla="*/ 1 h 190"/>
                <a:gd name="T82" fmla="*/ 1 w 182"/>
                <a:gd name="T83" fmla="*/ 0 h 190"/>
                <a:gd name="T84" fmla="*/ 1 w 182"/>
                <a:gd name="T85" fmla="*/ 1 h 190"/>
                <a:gd name="T86" fmla="*/ 1 w 182"/>
                <a:gd name="T87" fmla="*/ 1 h 190"/>
                <a:gd name="T88" fmla="*/ 1 w 182"/>
                <a:gd name="T89" fmla="*/ 1 h 190"/>
                <a:gd name="T90" fmla="*/ 1 w 182"/>
                <a:gd name="T91" fmla="*/ 1 h 190"/>
                <a:gd name="T92" fmla="*/ 1 w 182"/>
                <a:gd name="T93" fmla="*/ 1 h 190"/>
                <a:gd name="T94" fmla="*/ 1 w 182"/>
                <a:gd name="T95" fmla="*/ 1 h 190"/>
                <a:gd name="T96" fmla="*/ 1 w 182"/>
                <a:gd name="T97" fmla="*/ 1 h 190"/>
                <a:gd name="T98" fmla="*/ 1 w 182"/>
                <a:gd name="T99" fmla="*/ 3 h 190"/>
                <a:gd name="T100" fmla="*/ 1 w 182"/>
                <a:gd name="T101" fmla="*/ 3 h 190"/>
                <a:gd name="T102" fmla="*/ 1 w 182"/>
                <a:gd name="T103" fmla="*/ 3 h 190"/>
                <a:gd name="T104" fmla="*/ 1 w 182"/>
                <a:gd name="T105" fmla="*/ 3 h 1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2"/>
                <a:gd name="T160" fmla="*/ 0 h 190"/>
                <a:gd name="T161" fmla="*/ 182 w 182"/>
                <a:gd name="T162" fmla="*/ 190 h 19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2" h="190">
                  <a:moveTo>
                    <a:pt x="91" y="152"/>
                  </a:moveTo>
                  <a:lnTo>
                    <a:pt x="100" y="150"/>
                  </a:lnTo>
                  <a:lnTo>
                    <a:pt x="112" y="146"/>
                  </a:lnTo>
                  <a:lnTo>
                    <a:pt x="120" y="139"/>
                  </a:lnTo>
                  <a:lnTo>
                    <a:pt x="129" y="133"/>
                  </a:lnTo>
                  <a:lnTo>
                    <a:pt x="133" y="122"/>
                  </a:lnTo>
                  <a:lnTo>
                    <a:pt x="139" y="112"/>
                  </a:lnTo>
                  <a:lnTo>
                    <a:pt x="140" y="101"/>
                  </a:lnTo>
                  <a:lnTo>
                    <a:pt x="142" y="89"/>
                  </a:lnTo>
                  <a:lnTo>
                    <a:pt x="140" y="78"/>
                  </a:lnTo>
                  <a:lnTo>
                    <a:pt x="139" y="68"/>
                  </a:lnTo>
                  <a:lnTo>
                    <a:pt x="135" y="61"/>
                  </a:lnTo>
                  <a:lnTo>
                    <a:pt x="133" y="55"/>
                  </a:lnTo>
                  <a:lnTo>
                    <a:pt x="125" y="49"/>
                  </a:lnTo>
                  <a:lnTo>
                    <a:pt x="120" y="46"/>
                  </a:lnTo>
                  <a:lnTo>
                    <a:pt x="110" y="42"/>
                  </a:lnTo>
                  <a:lnTo>
                    <a:pt x="102" y="42"/>
                  </a:lnTo>
                  <a:lnTo>
                    <a:pt x="102" y="30"/>
                  </a:lnTo>
                  <a:lnTo>
                    <a:pt x="102" y="21"/>
                  </a:lnTo>
                  <a:lnTo>
                    <a:pt x="102" y="8"/>
                  </a:lnTo>
                  <a:lnTo>
                    <a:pt x="102" y="0"/>
                  </a:lnTo>
                  <a:lnTo>
                    <a:pt x="110" y="0"/>
                  </a:lnTo>
                  <a:lnTo>
                    <a:pt x="120" y="2"/>
                  </a:lnTo>
                  <a:lnTo>
                    <a:pt x="127" y="6"/>
                  </a:lnTo>
                  <a:lnTo>
                    <a:pt x="135" y="8"/>
                  </a:lnTo>
                  <a:lnTo>
                    <a:pt x="142" y="11"/>
                  </a:lnTo>
                  <a:lnTo>
                    <a:pt x="148" y="17"/>
                  </a:lnTo>
                  <a:lnTo>
                    <a:pt x="154" y="21"/>
                  </a:lnTo>
                  <a:lnTo>
                    <a:pt x="161" y="29"/>
                  </a:lnTo>
                  <a:lnTo>
                    <a:pt x="163" y="34"/>
                  </a:lnTo>
                  <a:lnTo>
                    <a:pt x="169" y="42"/>
                  </a:lnTo>
                  <a:lnTo>
                    <a:pt x="173" y="49"/>
                  </a:lnTo>
                  <a:lnTo>
                    <a:pt x="177" y="57"/>
                  </a:lnTo>
                  <a:lnTo>
                    <a:pt x="177" y="65"/>
                  </a:lnTo>
                  <a:lnTo>
                    <a:pt x="180" y="74"/>
                  </a:lnTo>
                  <a:lnTo>
                    <a:pt x="180" y="84"/>
                  </a:lnTo>
                  <a:lnTo>
                    <a:pt x="182" y="93"/>
                  </a:lnTo>
                  <a:lnTo>
                    <a:pt x="180" y="103"/>
                  </a:lnTo>
                  <a:lnTo>
                    <a:pt x="180" y="112"/>
                  </a:lnTo>
                  <a:lnTo>
                    <a:pt x="177" y="122"/>
                  </a:lnTo>
                  <a:lnTo>
                    <a:pt x="173" y="131"/>
                  </a:lnTo>
                  <a:lnTo>
                    <a:pt x="167" y="137"/>
                  </a:lnTo>
                  <a:lnTo>
                    <a:pt x="163" y="146"/>
                  </a:lnTo>
                  <a:lnTo>
                    <a:pt x="158" y="152"/>
                  </a:lnTo>
                  <a:lnTo>
                    <a:pt x="152" y="162"/>
                  </a:lnTo>
                  <a:lnTo>
                    <a:pt x="142" y="165"/>
                  </a:lnTo>
                  <a:lnTo>
                    <a:pt x="135" y="171"/>
                  </a:lnTo>
                  <a:lnTo>
                    <a:pt x="127" y="177"/>
                  </a:lnTo>
                  <a:lnTo>
                    <a:pt x="120" y="181"/>
                  </a:lnTo>
                  <a:lnTo>
                    <a:pt x="110" y="184"/>
                  </a:lnTo>
                  <a:lnTo>
                    <a:pt x="100" y="188"/>
                  </a:lnTo>
                  <a:lnTo>
                    <a:pt x="91" y="188"/>
                  </a:lnTo>
                  <a:lnTo>
                    <a:pt x="81" y="190"/>
                  </a:lnTo>
                  <a:lnTo>
                    <a:pt x="72" y="188"/>
                  </a:lnTo>
                  <a:lnTo>
                    <a:pt x="62" y="188"/>
                  </a:lnTo>
                  <a:lnTo>
                    <a:pt x="55" y="184"/>
                  </a:lnTo>
                  <a:lnTo>
                    <a:pt x="47" y="181"/>
                  </a:lnTo>
                  <a:lnTo>
                    <a:pt x="38" y="175"/>
                  </a:lnTo>
                  <a:lnTo>
                    <a:pt x="32" y="171"/>
                  </a:lnTo>
                  <a:lnTo>
                    <a:pt x="26" y="165"/>
                  </a:lnTo>
                  <a:lnTo>
                    <a:pt x="21" y="160"/>
                  </a:lnTo>
                  <a:lnTo>
                    <a:pt x="15" y="152"/>
                  </a:lnTo>
                  <a:lnTo>
                    <a:pt x="9" y="145"/>
                  </a:lnTo>
                  <a:lnTo>
                    <a:pt x="7" y="137"/>
                  </a:lnTo>
                  <a:lnTo>
                    <a:pt x="4" y="127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0" y="99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2" y="63"/>
                  </a:lnTo>
                  <a:lnTo>
                    <a:pt x="5" y="55"/>
                  </a:lnTo>
                  <a:lnTo>
                    <a:pt x="9" y="48"/>
                  </a:lnTo>
                  <a:lnTo>
                    <a:pt x="13" y="40"/>
                  </a:lnTo>
                  <a:lnTo>
                    <a:pt x="19" y="34"/>
                  </a:lnTo>
                  <a:lnTo>
                    <a:pt x="26" y="29"/>
                  </a:lnTo>
                  <a:lnTo>
                    <a:pt x="32" y="21"/>
                  </a:lnTo>
                  <a:lnTo>
                    <a:pt x="38" y="17"/>
                  </a:lnTo>
                  <a:lnTo>
                    <a:pt x="45" y="11"/>
                  </a:lnTo>
                  <a:lnTo>
                    <a:pt x="55" y="8"/>
                  </a:lnTo>
                  <a:lnTo>
                    <a:pt x="61" y="6"/>
                  </a:lnTo>
                  <a:lnTo>
                    <a:pt x="70" y="2"/>
                  </a:lnTo>
                  <a:lnTo>
                    <a:pt x="80" y="0"/>
                  </a:lnTo>
                  <a:lnTo>
                    <a:pt x="89" y="0"/>
                  </a:lnTo>
                  <a:lnTo>
                    <a:pt x="89" y="8"/>
                  </a:lnTo>
                  <a:lnTo>
                    <a:pt x="89" y="21"/>
                  </a:lnTo>
                  <a:lnTo>
                    <a:pt x="89" y="30"/>
                  </a:lnTo>
                  <a:lnTo>
                    <a:pt x="89" y="42"/>
                  </a:lnTo>
                  <a:lnTo>
                    <a:pt x="78" y="42"/>
                  </a:lnTo>
                  <a:lnTo>
                    <a:pt x="68" y="46"/>
                  </a:lnTo>
                  <a:lnTo>
                    <a:pt x="61" y="49"/>
                  </a:lnTo>
                  <a:lnTo>
                    <a:pt x="55" y="59"/>
                  </a:lnTo>
                  <a:lnTo>
                    <a:pt x="47" y="65"/>
                  </a:lnTo>
                  <a:lnTo>
                    <a:pt x="45" y="76"/>
                  </a:lnTo>
                  <a:lnTo>
                    <a:pt x="43" y="87"/>
                  </a:lnTo>
                  <a:lnTo>
                    <a:pt x="43" y="99"/>
                  </a:lnTo>
                  <a:lnTo>
                    <a:pt x="43" y="108"/>
                  </a:lnTo>
                  <a:lnTo>
                    <a:pt x="45" y="120"/>
                  </a:lnTo>
                  <a:lnTo>
                    <a:pt x="49" y="129"/>
                  </a:lnTo>
                  <a:lnTo>
                    <a:pt x="55" y="137"/>
                  </a:lnTo>
                  <a:lnTo>
                    <a:pt x="61" y="143"/>
                  </a:lnTo>
                  <a:lnTo>
                    <a:pt x="70" y="146"/>
                  </a:lnTo>
                  <a:lnTo>
                    <a:pt x="80" y="150"/>
                  </a:lnTo>
                  <a:lnTo>
                    <a:pt x="91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18" name="Freeform 572"/>
            <p:cNvSpPr>
              <a:spLocks/>
            </p:cNvSpPr>
            <p:nvPr/>
          </p:nvSpPr>
          <p:spPr bwMode="auto">
            <a:xfrm>
              <a:off x="3634" y="3552"/>
              <a:ext cx="17" cy="20"/>
            </a:xfrm>
            <a:custGeom>
              <a:avLst/>
              <a:gdLst>
                <a:gd name="T0" fmla="*/ 1 w 34"/>
                <a:gd name="T1" fmla="*/ 1 h 40"/>
                <a:gd name="T2" fmla="*/ 1 w 34"/>
                <a:gd name="T3" fmla="*/ 1 h 40"/>
                <a:gd name="T4" fmla="*/ 1 w 34"/>
                <a:gd name="T5" fmla="*/ 1 h 40"/>
                <a:gd name="T6" fmla="*/ 1 w 34"/>
                <a:gd name="T7" fmla="*/ 0 h 40"/>
                <a:gd name="T8" fmla="*/ 1 w 34"/>
                <a:gd name="T9" fmla="*/ 0 h 40"/>
                <a:gd name="T10" fmla="*/ 0 w 34"/>
                <a:gd name="T11" fmla="*/ 1 h 40"/>
                <a:gd name="T12" fmla="*/ 1 w 34"/>
                <a:gd name="T13" fmla="*/ 1 h 40"/>
                <a:gd name="T14" fmla="*/ 1 w 34"/>
                <a:gd name="T15" fmla="*/ 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40"/>
                <a:gd name="T26" fmla="*/ 34 w 34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40">
                  <a:moveTo>
                    <a:pt x="9" y="40"/>
                  </a:moveTo>
                  <a:lnTo>
                    <a:pt x="22" y="40"/>
                  </a:lnTo>
                  <a:lnTo>
                    <a:pt x="34" y="19"/>
                  </a:lnTo>
                  <a:lnTo>
                    <a:pt x="24" y="0"/>
                  </a:lnTo>
                  <a:lnTo>
                    <a:pt x="9" y="0"/>
                  </a:lnTo>
                  <a:lnTo>
                    <a:pt x="0" y="19"/>
                  </a:lnTo>
                  <a:lnTo>
                    <a:pt x="9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19" name="Freeform 573"/>
            <p:cNvSpPr>
              <a:spLocks/>
            </p:cNvSpPr>
            <p:nvPr/>
          </p:nvSpPr>
          <p:spPr bwMode="auto">
            <a:xfrm>
              <a:off x="3599" y="3637"/>
              <a:ext cx="44" cy="106"/>
            </a:xfrm>
            <a:custGeom>
              <a:avLst/>
              <a:gdLst>
                <a:gd name="T0" fmla="*/ 0 w 90"/>
                <a:gd name="T1" fmla="*/ 4 h 211"/>
                <a:gd name="T2" fmla="*/ 0 w 90"/>
                <a:gd name="T3" fmla="*/ 1 h 211"/>
                <a:gd name="T4" fmla="*/ 1 w 90"/>
                <a:gd name="T5" fmla="*/ 0 h 211"/>
                <a:gd name="T6" fmla="*/ 0 w 90"/>
                <a:gd name="T7" fmla="*/ 4 h 211"/>
                <a:gd name="T8" fmla="*/ 0 w 90"/>
                <a:gd name="T9" fmla="*/ 4 h 211"/>
                <a:gd name="T10" fmla="*/ 0 w 90"/>
                <a:gd name="T11" fmla="*/ 4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211"/>
                <a:gd name="T20" fmla="*/ 90 w 90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211">
                  <a:moveTo>
                    <a:pt x="0" y="207"/>
                  </a:moveTo>
                  <a:lnTo>
                    <a:pt x="50" y="2"/>
                  </a:lnTo>
                  <a:lnTo>
                    <a:pt x="90" y="0"/>
                  </a:lnTo>
                  <a:lnTo>
                    <a:pt x="42" y="211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20" name="Freeform 574"/>
            <p:cNvSpPr>
              <a:spLocks/>
            </p:cNvSpPr>
            <p:nvPr/>
          </p:nvSpPr>
          <p:spPr bwMode="auto">
            <a:xfrm>
              <a:off x="3653" y="3627"/>
              <a:ext cx="66" cy="102"/>
            </a:xfrm>
            <a:custGeom>
              <a:avLst/>
              <a:gdLst>
                <a:gd name="T0" fmla="*/ 1 w 133"/>
                <a:gd name="T1" fmla="*/ 3 h 206"/>
                <a:gd name="T2" fmla="*/ 0 w 133"/>
                <a:gd name="T3" fmla="*/ 0 h 206"/>
                <a:gd name="T4" fmla="*/ 0 w 133"/>
                <a:gd name="T5" fmla="*/ 0 h 206"/>
                <a:gd name="T6" fmla="*/ 2 w 133"/>
                <a:gd name="T7" fmla="*/ 2 h 206"/>
                <a:gd name="T8" fmla="*/ 1 w 133"/>
                <a:gd name="T9" fmla="*/ 3 h 206"/>
                <a:gd name="T10" fmla="*/ 1 w 133"/>
                <a:gd name="T11" fmla="*/ 3 h 2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6"/>
                <a:gd name="T20" fmla="*/ 133 w 133"/>
                <a:gd name="T21" fmla="*/ 206 h 2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6">
                  <a:moveTo>
                    <a:pt x="102" y="206"/>
                  </a:moveTo>
                  <a:lnTo>
                    <a:pt x="0" y="19"/>
                  </a:lnTo>
                  <a:lnTo>
                    <a:pt x="26" y="0"/>
                  </a:lnTo>
                  <a:lnTo>
                    <a:pt x="133" y="188"/>
                  </a:lnTo>
                  <a:lnTo>
                    <a:pt x="102" y="2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21" name="Freeform 575"/>
            <p:cNvSpPr>
              <a:spLocks/>
            </p:cNvSpPr>
            <p:nvPr/>
          </p:nvSpPr>
          <p:spPr bwMode="auto">
            <a:xfrm>
              <a:off x="3671" y="3604"/>
              <a:ext cx="103" cy="63"/>
            </a:xfrm>
            <a:custGeom>
              <a:avLst/>
              <a:gdLst>
                <a:gd name="T0" fmla="*/ 0 w 207"/>
                <a:gd name="T1" fmla="*/ 0 h 127"/>
                <a:gd name="T2" fmla="*/ 2 w 207"/>
                <a:gd name="T3" fmla="*/ 1 h 127"/>
                <a:gd name="T4" fmla="*/ 3 w 207"/>
                <a:gd name="T5" fmla="*/ 1 h 127"/>
                <a:gd name="T6" fmla="*/ 0 w 207"/>
                <a:gd name="T7" fmla="*/ 0 h 127"/>
                <a:gd name="T8" fmla="*/ 0 w 207"/>
                <a:gd name="T9" fmla="*/ 0 h 127"/>
                <a:gd name="T10" fmla="*/ 0 w 207"/>
                <a:gd name="T11" fmla="*/ 0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"/>
                <a:gd name="T19" fmla="*/ 0 h 127"/>
                <a:gd name="T20" fmla="*/ 207 w 207"/>
                <a:gd name="T21" fmla="*/ 127 h 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" h="127">
                  <a:moveTo>
                    <a:pt x="0" y="30"/>
                  </a:moveTo>
                  <a:lnTo>
                    <a:pt x="188" y="127"/>
                  </a:lnTo>
                  <a:lnTo>
                    <a:pt x="207" y="85"/>
                  </a:lnTo>
                  <a:lnTo>
                    <a:pt x="11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22" name="Freeform 576"/>
            <p:cNvSpPr>
              <a:spLocks/>
            </p:cNvSpPr>
            <p:nvPr/>
          </p:nvSpPr>
          <p:spPr bwMode="auto">
            <a:xfrm>
              <a:off x="3672" y="3554"/>
              <a:ext cx="92" cy="35"/>
            </a:xfrm>
            <a:custGeom>
              <a:avLst/>
              <a:gdLst>
                <a:gd name="T0" fmla="*/ 0 w 184"/>
                <a:gd name="T1" fmla="*/ 1 h 68"/>
                <a:gd name="T2" fmla="*/ 3 w 184"/>
                <a:gd name="T3" fmla="*/ 0 h 68"/>
                <a:gd name="T4" fmla="*/ 3 w 184"/>
                <a:gd name="T5" fmla="*/ 1 h 68"/>
                <a:gd name="T6" fmla="*/ 1 w 184"/>
                <a:gd name="T7" fmla="*/ 2 h 68"/>
                <a:gd name="T8" fmla="*/ 0 w 184"/>
                <a:gd name="T9" fmla="*/ 1 h 68"/>
                <a:gd name="T10" fmla="*/ 0 w 184"/>
                <a:gd name="T11" fmla="*/ 1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4"/>
                <a:gd name="T19" fmla="*/ 0 h 68"/>
                <a:gd name="T20" fmla="*/ 184 w 184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4" h="68">
                  <a:moveTo>
                    <a:pt x="0" y="40"/>
                  </a:moveTo>
                  <a:lnTo>
                    <a:pt x="178" y="0"/>
                  </a:lnTo>
                  <a:lnTo>
                    <a:pt x="184" y="40"/>
                  </a:lnTo>
                  <a:lnTo>
                    <a:pt x="5" y="6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23" name="Freeform 577"/>
            <p:cNvSpPr>
              <a:spLocks/>
            </p:cNvSpPr>
            <p:nvPr/>
          </p:nvSpPr>
          <p:spPr bwMode="auto">
            <a:xfrm>
              <a:off x="3653" y="3477"/>
              <a:ext cx="44" cy="94"/>
            </a:xfrm>
            <a:custGeom>
              <a:avLst/>
              <a:gdLst>
                <a:gd name="T0" fmla="*/ 0 w 87"/>
                <a:gd name="T1" fmla="*/ 3 h 188"/>
                <a:gd name="T2" fmla="*/ 1 w 87"/>
                <a:gd name="T3" fmla="*/ 0 h 188"/>
                <a:gd name="T4" fmla="*/ 2 w 87"/>
                <a:gd name="T5" fmla="*/ 1 h 188"/>
                <a:gd name="T6" fmla="*/ 1 w 87"/>
                <a:gd name="T7" fmla="*/ 3 h 188"/>
                <a:gd name="T8" fmla="*/ 0 w 87"/>
                <a:gd name="T9" fmla="*/ 3 h 188"/>
                <a:gd name="T10" fmla="*/ 0 w 87"/>
                <a:gd name="T11" fmla="*/ 3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88"/>
                <a:gd name="T20" fmla="*/ 87 w 87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88">
                  <a:moveTo>
                    <a:pt x="0" y="175"/>
                  </a:moveTo>
                  <a:lnTo>
                    <a:pt x="51" y="0"/>
                  </a:lnTo>
                  <a:lnTo>
                    <a:pt x="87" y="21"/>
                  </a:lnTo>
                  <a:lnTo>
                    <a:pt x="26" y="188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24" name="Freeform 578"/>
            <p:cNvSpPr>
              <a:spLocks/>
            </p:cNvSpPr>
            <p:nvPr/>
          </p:nvSpPr>
          <p:spPr bwMode="auto">
            <a:xfrm>
              <a:off x="3450" y="3492"/>
              <a:ext cx="42" cy="41"/>
            </a:xfrm>
            <a:custGeom>
              <a:avLst/>
              <a:gdLst>
                <a:gd name="T0" fmla="*/ 0 w 83"/>
                <a:gd name="T1" fmla="*/ 1 h 82"/>
                <a:gd name="T2" fmla="*/ 2 w 83"/>
                <a:gd name="T3" fmla="*/ 1 h 82"/>
                <a:gd name="T4" fmla="*/ 2 w 83"/>
                <a:gd name="T5" fmla="*/ 1 h 82"/>
                <a:gd name="T6" fmla="*/ 1 w 83"/>
                <a:gd name="T7" fmla="*/ 0 h 82"/>
                <a:gd name="T8" fmla="*/ 0 w 83"/>
                <a:gd name="T9" fmla="*/ 1 h 82"/>
                <a:gd name="T10" fmla="*/ 0 w 83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82"/>
                <a:gd name="T20" fmla="*/ 83 w 83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82">
                  <a:moveTo>
                    <a:pt x="0" y="31"/>
                  </a:moveTo>
                  <a:lnTo>
                    <a:pt x="68" y="82"/>
                  </a:lnTo>
                  <a:lnTo>
                    <a:pt x="83" y="55"/>
                  </a:lnTo>
                  <a:lnTo>
                    <a:pt x="2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25" name="Freeform 579"/>
            <p:cNvSpPr>
              <a:spLocks/>
            </p:cNvSpPr>
            <p:nvPr/>
          </p:nvSpPr>
          <p:spPr bwMode="auto">
            <a:xfrm>
              <a:off x="3436" y="3507"/>
              <a:ext cx="48" cy="33"/>
            </a:xfrm>
            <a:custGeom>
              <a:avLst/>
              <a:gdLst>
                <a:gd name="T0" fmla="*/ 1 w 95"/>
                <a:gd name="T1" fmla="*/ 0 h 66"/>
                <a:gd name="T2" fmla="*/ 1 w 95"/>
                <a:gd name="T3" fmla="*/ 1 h 66"/>
                <a:gd name="T4" fmla="*/ 1 w 95"/>
                <a:gd name="T5" fmla="*/ 1 h 66"/>
                <a:gd name="T6" fmla="*/ 1 w 95"/>
                <a:gd name="T7" fmla="*/ 1 h 66"/>
                <a:gd name="T8" fmla="*/ 1 w 95"/>
                <a:gd name="T9" fmla="*/ 1 h 66"/>
                <a:gd name="T10" fmla="*/ 1 w 95"/>
                <a:gd name="T11" fmla="*/ 1 h 66"/>
                <a:gd name="T12" fmla="*/ 1 w 95"/>
                <a:gd name="T13" fmla="*/ 1 h 66"/>
                <a:gd name="T14" fmla="*/ 2 w 95"/>
                <a:gd name="T15" fmla="*/ 1 h 66"/>
                <a:gd name="T16" fmla="*/ 2 w 95"/>
                <a:gd name="T17" fmla="*/ 1 h 66"/>
                <a:gd name="T18" fmla="*/ 2 w 95"/>
                <a:gd name="T19" fmla="*/ 1 h 66"/>
                <a:gd name="T20" fmla="*/ 2 w 95"/>
                <a:gd name="T21" fmla="*/ 1 h 66"/>
                <a:gd name="T22" fmla="*/ 2 w 95"/>
                <a:gd name="T23" fmla="*/ 1 h 66"/>
                <a:gd name="T24" fmla="*/ 0 w 95"/>
                <a:gd name="T25" fmla="*/ 1 h 66"/>
                <a:gd name="T26" fmla="*/ 1 w 95"/>
                <a:gd name="T27" fmla="*/ 0 h 66"/>
                <a:gd name="T28" fmla="*/ 1 w 95"/>
                <a:gd name="T29" fmla="*/ 0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5"/>
                <a:gd name="T46" fmla="*/ 0 h 66"/>
                <a:gd name="T47" fmla="*/ 95 w 95"/>
                <a:gd name="T48" fmla="*/ 66 h 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5" h="66">
                  <a:moveTo>
                    <a:pt x="19" y="0"/>
                  </a:moveTo>
                  <a:lnTo>
                    <a:pt x="25" y="2"/>
                  </a:lnTo>
                  <a:lnTo>
                    <a:pt x="36" y="5"/>
                  </a:lnTo>
                  <a:lnTo>
                    <a:pt x="42" y="7"/>
                  </a:lnTo>
                  <a:lnTo>
                    <a:pt x="48" y="11"/>
                  </a:lnTo>
                  <a:lnTo>
                    <a:pt x="55" y="13"/>
                  </a:lnTo>
                  <a:lnTo>
                    <a:pt x="63" y="17"/>
                  </a:lnTo>
                  <a:lnTo>
                    <a:pt x="72" y="23"/>
                  </a:lnTo>
                  <a:lnTo>
                    <a:pt x="84" y="28"/>
                  </a:lnTo>
                  <a:lnTo>
                    <a:pt x="91" y="32"/>
                  </a:lnTo>
                  <a:lnTo>
                    <a:pt x="95" y="34"/>
                  </a:lnTo>
                  <a:lnTo>
                    <a:pt x="74" y="66"/>
                  </a:lnTo>
                  <a:lnTo>
                    <a:pt x="0" y="3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26" name="Freeform 580"/>
            <p:cNvSpPr>
              <a:spLocks/>
            </p:cNvSpPr>
            <p:nvPr/>
          </p:nvSpPr>
          <p:spPr bwMode="auto">
            <a:xfrm>
              <a:off x="3405" y="3371"/>
              <a:ext cx="512" cy="484"/>
            </a:xfrm>
            <a:custGeom>
              <a:avLst/>
              <a:gdLst>
                <a:gd name="T0" fmla="*/ 6 w 1025"/>
                <a:gd name="T1" fmla="*/ 1 h 967"/>
                <a:gd name="T2" fmla="*/ 7 w 1025"/>
                <a:gd name="T3" fmla="*/ 1 h 967"/>
                <a:gd name="T4" fmla="*/ 8 w 1025"/>
                <a:gd name="T5" fmla="*/ 0 h 967"/>
                <a:gd name="T6" fmla="*/ 10 w 1025"/>
                <a:gd name="T7" fmla="*/ 1 h 967"/>
                <a:gd name="T8" fmla="*/ 11 w 1025"/>
                <a:gd name="T9" fmla="*/ 1 h 967"/>
                <a:gd name="T10" fmla="*/ 13 w 1025"/>
                <a:gd name="T11" fmla="*/ 2 h 967"/>
                <a:gd name="T12" fmla="*/ 14 w 1025"/>
                <a:gd name="T13" fmla="*/ 3 h 967"/>
                <a:gd name="T14" fmla="*/ 15 w 1025"/>
                <a:gd name="T15" fmla="*/ 6 h 967"/>
                <a:gd name="T16" fmla="*/ 16 w 1025"/>
                <a:gd name="T17" fmla="*/ 8 h 967"/>
                <a:gd name="T18" fmla="*/ 15 w 1025"/>
                <a:gd name="T19" fmla="*/ 10 h 967"/>
                <a:gd name="T20" fmla="*/ 15 w 1025"/>
                <a:gd name="T21" fmla="*/ 11 h 967"/>
                <a:gd name="T22" fmla="*/ 14 w 1025"/>
                <a:gd name="T23" fmla="*/ 13 h 967"/>
                <a:gd name="T24" fmla="*/ 12 w 1025"/>
                <a:gd name="T25" fmla="*/ 14 h 967"/>
                <a:gd name="T26" fmla="*/ 11 w 1025"/>
                <a:gd name="T27" fmla="*/ 15 h 967"/>
                <a:gd name="T28" fmla="*/ 9 w 1025"/>
                <a:gd name="T29" fmla="*/ 15 h 967"/>
                <a:gd name="T30" fmla="*/ 8 w 1025"/>
                <a:gd name="T31" fmla="*/ 16 h 967"/>
                <a:gd name="T32" fmla="*/ 7 w 1025"/>
                <a:gd name="T33" fmla="*/ 16 h 967"/>
                <a:gd name="T34" fmla="*/ 6 w 1025"/>
                <a:gd name="T35" fmla="*/ 15 h 967"/>
                <a:gd name="T36" fmla="*/ 4 w 1025"/>
                <a:gd name="T37" fmla="*/ 15 h 967"/>
                <a:gd name="T38" fmla="*/ 3 w 1025"/>
                <a:gd name="T39" fmla="*/ 14 h 967"/>
                <a:gd name="T40" fmla="*/ 1 w 1025"/>
                <a:gd name="T41" fmla="*/ 13 h 967"/>
                <a:gd name="T42" fmla="*/ 0 w 1025"/>
                <a:gd name="T43" fmla="*/ 12 h 967"/>
                <a:gd name="T44" fmla="*/ 0 w 1025"/>
                <a:gd name="T45" fmla="*/ 10 h 967"/>
                <a:gd name="T46" fmla="*/ 0 w 1025"/>
                <a:gd name="T47" fmla="*/ 9 h 967"/>
                <a:gd name="T48" fmla="*/ 0 w 1025"/>
                <a:gd name="T49" fmla="*/ 8 h 967"/>
                <a:gd name="T50" fmla="*/ 0 w 1025"/>
                <a:gd name="T51" fmla="*/ 7 h 967"/>
                <a:gd name="T52" fmla="*/ 0 w 1025"/>
                <a:gd name="T53" fmla="*/ 6 h 967"/>
                <a:gd name="T54" fmla="*/ 1 w 1025"/>
                <a:gd name="T55" fmla="*/ 4 h 967"/>
                <a:gd name="T56" fmla="*/ 2 w 1025"/>
                <a:gd name="T57" fmla="*/ 3 h 967"/>
                <a:gd name="T58" fmla="*/ 3 w 1025"/>
                <a:gd name="T59" fmla="*/ 2 h 967"/>
                <a:gd name="T60" fmla="*/ 2 w 1025"/>
                <a:gd name="T61" fmla="*/ 3 h 967"/>
                <a:gd name="T62" fmla="*/ 2 w 1025"/>
                <a:gd name="T63" fmla="*/ 4 h 967"/>
                <a:gd name="T64" fmla="*/ 1 w 1025"/>
                <a:gd name="T65" fmla="*/ 5 h 967"/>
                <a:gd name="T66" fmla="*/ 0 w 1025"/>
                <a:gd name="T67" fmla="*/ 6 h 967"/>
                <a:gd name="T68" fmla="*/ 0 w 1025"/>
                <a:gd name="T69" fmla="*/ 8 h 967"/>
                <a:gd name="T70" fmla="*/ 0 w 1025"/>
                <a:gd name="T71" fmla="*/ 10 h 967"/>
                <a:gd name="T72" fmla="*/ 1 w 1025"/>
                <a:gd name="T73" fmla="*/ 11 h 967"/>
                <a:gd name="T74" fmla="*/ 2 w 1025"/>
                <a:gd name="T75" fmla="*/ 13 h 967"/>
                <a:gd name="T76" fmla="*/ 3 w 1025"/>
                <a:gd name="T77" fmla="*/ 14 h 967"/>
                <a:gd name="T78" fmla="*/ 4 w 1025"/>
                <a:gd name="T79" fmla="*/ 14 h 967"/>
                <a:gd name="T80" fmla="*/ 6 w 1025"/>
                <a:gd name="T81" fmla="*/ 15 h 967"/>
                <a:gd name="T82" fmla="*/ 7 w 1025"/>
                <a:gd name="T83" fmla="*/ 15 h 967"/>
                <a:gd name="T84" fmla="*/ 8 w 1025"/>
                <a:gd name="T85" fmla="*/ 15 h 967"/>
                <a:gd name="T86" fmla="*/ 9 w 1025"/>
                <a:gd name="T87" fmla="*/ 15 h 967"/>
                <a:gd name="T88" fmla="*/ 9 w 1025"/>
                <a:gd name="T89" fmla="*/ 15 h 967"/>
                <a:gd name="T90" fmla="*/ 10 w 1025"/>
                <a:gd name="T91" fmla="*/ 15 h 967"/>
                <a:gd name="T92" fmla="*/ 11 w 1025"/>
                <a:gd name="T93" fmla="*/ 14 h 967"/>
                <a:gd name="T94" fmla="*/ 13 w 1025"/>
                <a:gd name="T95" fmla="*/ 13 h 967"/>
                <a:gd name="T96" fmla="*/ 14 w 1025"/>
                <a:gd name="T97" fmla="*/ 12 h 967"/>
                <a:gd name="T98" fmla="*/ 15 w 1025"/>
                <a:gd name="T99" fmla="*/ 10 h 967"/>
                <a:gd name="T100" fmla="*/ 15 w 1025"/>
                <a:gd name="T101" fmla="*/ 9 h 967"/>
                <a:gd name="T102" fmla="*/ 15 w 1025"/>
                <a:gd name="T103" fmla="*/ 7 h 967"/>
                <a:gd name="T104" fmla="*/ 15 w 1025"/>
                <a:gd name="T105" fmla="*/ 6 h 967"/>
                <a:gd name="T106" fmla="*/ 14 w 1025"/>
                <a:gd name="T107" fmla="*/ 5 h 967"/>
                <a:gd name="T108" fmla="*/ 14 w 1025"/>
                <a:gd name="T109" fmla="*/ 4 h 967"/>
                <a:gd name="T110" fmla="*/ 13 w 1025"/>
                <a:gd name="T111" fmla="*/ 3 h 967"/>
                <a:gd name="T112" fmla="*/ 12 w 1025"/>
                <a:gd name="T113" fmla="*/ 2 h 967"/>
                <a:gd name="T114" fmla="*/ 11 w 1025"/>
                <a:gd name="T115" fmla="*/ 2 h 967"/>
                <a:gd name="T116" fmla="*/ 10 w 1025"/>
                <a:gd name="T117" fmla="*/ 1 h 967"/>
                <a:gd name="T118" fmla="*/ 9 w 1025"/>
                <a:gd name="T119" fmla="*/ 1 h 967"/>
                <a:gd name="T120" fmla="*/ 8 w 1025"/>
                <a:gd name="T121" fmla="*/ 1 h 967"/>
                <a:gd name="T122" fmla="*/ 7 w 1025"/>
                <a:gd name="T123" fmla="*/ 1 h 967"/>
                <a:gd name="T124" fmla="*/ 6 w 1025"/>
                <a:gd name="T125" fmla="*/ 1 h 9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25"/>
                <a:gd name="T190" fmla="*/ 0 h 967"/>
                <a:gd name="T191" fmla="*/ 1025 w 1025"/>
                <a:gd name="T192" fmla="*/ 967 h 9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25" h="967">
                  <a:moveTo>
                    <a:pt x="358" y="30"/>
                  </a:moveTo>
                  <a:lnTo>
                    <a:pt x="358" y="30"/>
                  </a:lnTo>
                  <a:lnTo>
                    <a:pt x="364" y="28"/>
                  </a:lnTo>
                  <a:lnTo>
                    <a:pt x="369" y="26"/>
                  </a:lnTo>
                  <a:lnTo>
                    <a:pt x="377" y="25"/>
                  </a:lnTo>
                  <a:lnTo>
                    <a:pt x="381" y="23"/>
                  </a:lnTo>
                  <a:lnTo>
                    <a:pt x="386" y="21"/>
                  </a:lnTo>
                  <a:lnTo>
                    <a:pt x="394" y="19"/>
                  </a:lnTo>
                  <a:lnTo>
                    <a:pt x="402" y="19"/>
                  </a:lnTo>
                  <a:lnTo>
                    <a:pt x="409" y="17"/>
                  </a:lnTo>
                  <a:lnTo>
                    <a:pt x="415" y="15"/>
                  </a:lnTo>
                  <a:lnTo>
                    <a:pt x="424" y="13"/>
                  </a:lnTo>
                  <a:lnTo>
                    <a:pt x="434" y="13"/>
                  </a:lnTo>
                  <a:lnTo>
                    <a:pt x="441" y="11"/>
                  </a:lnTo>
                  <a:lnTo>
                    <a:pt x="451" y="9"/>
                  </a:lnTo>
                  <a:lnTo>
                    <a:pt x="460" y="7"/>
                  </a:lnTo>
                  <a:lnTo>
                    <a:pt x="470" y="6"/>
                  </a:lnTo>
                  <a:lnTo>
                    <a:pt x="479" y="6"/>
                  </a:lnTo>
                  <a:lnTo>
                    <a:pt x="491" y="4"/>
                  </a:lnTo>
                  <a:lnTo>
                    <a:pt x="502" y="2"/>
                  </a:lnTo>
                  <a:lnTo>
                    <a:pt x="514" y="2"/>
                  </a:lnTo>
                  <a:lnTo>
                    <a:pt x="523" y="2"/>
                  </a:lnTo>
                  <a:lnTo>
                    <a:pt x="537" y="0"/>
                  </a:lnTo>
                  <a:lnTo>
                    <a:pt x="548" y="0"/>
                  </a:lnTo>
                  <a:lnTo>
                    <a:pt x="561" y="0"/>
                  </a:lnTo>
                  <a:lnTo>
                    <a:pt x="573" y="0"/>
                  </a:lnTo>
                  <a:lnTo>
                    <a:pt x="586" y="0"/>
                  </a:lnTo>
                  <a:lnTo>
                    <a:pt x="597" y="2"/>
                  </a:lnTo>
                  <a:lnTo>
                    <a:pt x="611" y="4"/>
                  </a:lnTo>
                  <a:lnTo>
                    <a:pt x="624" y="4"/>
                  </a:lnTo>
                  <a:lnTo>
                    <a:pt x="637" y="6"/>
                  </a:lnTo>
                  <a:lnTo>
                    <a:pt x="649" y="6"/>
                  </a:lnTo>
                  <a:lnTo>
                    <a:pt x="664" y="9"/>
                  </a:lnTo>
                  <a:lnTo>
                    <a:pt x="675" y="11"/>
                  </a:lnTo>
                  <a:lnTo>
                    <a:pt x="689" y="15"/>
                  </a:lnTo>
                  <a:lnTo>
                    <a:pt x="702" y="17"/>
                  </a:lnTo>
                  <a:lnTo>
                    <a:pt x="715" y="23"/>
                  </a:lnTo>
                  <a:lnTo>
                    <a:pt x="729" y="26"/>
                  </a:lnTo>
                  <a:lnTo>
                    <a:pt x="742" y="30"/>
                  </a:lnTo>
                  <a:lnTo>
                    <a:pt x="753" y="34"/>
                  </a:lnTo>
                  <a:lnTo>
                    <a:pt x="768" y="40"/>
                  </a:lnTo>
                  <a:lnTo>
                    <a:pt x="780" y="45"/>
                  </a:lnTo>
                  <a:lnTo>
                    <a:pt x="793" y="53"/>
                  </a:lnTo>
                  <a:lnTo>
                    <a:pt x="806" y="59"/>
                  </a:lnTo>
                  <a:lnTo>
                    <a:pt x="818" y="68"/>
                  </a:lnTo>
                  <a:lnTo>
                    <a:pt x="831" y="74"/>
                  </a:lnTo>
                  <a:lnTo>
                    <a:pt x="843" y="83"/>
                  </a:lnTo>
                  <a:lnTo>
                    <a:pt x="854" y="91"/>
                  </a:lnTo>
                  <a:lnTo>
                    <a:pt x="865" y="103"/>
                  </a:lnTo>
                  <a:lnTo>
                    <a:pt x="877" y="112"/>
                  </a:lnTo>
                  <a:lnTo>
                    <a:pt x="888" y="122"/>
                  </a:lnTo>
                  <a:lnTo>
                    <a:pt x="900" y="133"/>
                  </a:lnTo>
                  <a:lnTo>
                    <a:pt x="911" y="146"/>
                  </a:lnTo>
                  <a:lnTo>
                    <a:pt x="921" y="160"/>
                  </a:lnTo>
                  <a:lnTo>
                    <a:pt x="932" y="171"/>
                  </a:lnTo>
                  <a:lnTo>
                    <a:pt x="941" y="186"/>
                  </a:lnTo>
                  <a:lnTo>
                    <a:pt x="951" y="201"/>
                  </a:lnTo>
                  <a:lnTo>
                    <a:pt x="959" y="215"/>
                  </a:lnTo>
                  <a:lnTo>
                    <a:pt x="968" y="234"/>
                  </a:lnTo>
                  <a:lnTo>
                    <a:pt x="976" y="251"/>
                  </a:lnTo>
                  <a:lnTo>
                    <a:pt x="985" y="268"/>
                  </a:lnTo>
                  <a:lnTo>
                    <a:pt x="991" y="287"/>
                  </a:lnTo>
                  <a:lnTo>
                    <a:pt x="997" y="304"/>
                  </a:lnTo>
                  <a:lnTo>
                    <a:pt x="1002" y="323"/>
                  </a:lnTo>
                  <a:lnTo>
                    <a:pt x="1008" y="340"/>
                  </a:lnTo>
                  <a:lnTo>
                    <a:pt x="1012" y="357"/>
                  </a:lnTo>
                  <a:lnTo>
                    <a:pt x="1016" y="374"/>
                  </a:lnTo>
                  <a:lnTo>
                    <a:pt x="1019" y="391"/>
                  </a:lnTo>
                  <a:lnTo>
                    <a:pt x="1021" y="410"/>
                  </a:lnTo>
                  <a:lnTo>
                    <a:pt x="1023" y="426"/>
                  </a:lnTo>
                  <a:lnTo>
                    <a:pt x="1025" y="443"/>
                  </a:lnTo>
                  <a:lnTo>
                    <a:pt x="1025" y="460"/>
                  </a:lnTo>
                  <a:lnTo>
                    <a:pt x="1025" y="477"/>
                  </a:lnTo>
                  <a:lnTo>
                    <a:pt x="1025" y="492"/>
                  </a:lnTo>
                  <a:lnTo>
                    <a:pt x="1025" y="509"/>
                  </a:lnTo>
                  <a:lnTo>
                    <a:pt x="1023" y="526"/>
                  </a:lnTo>
                  <a:lnTo>
                    <a:pt x="1021" y="542"/>
                  </a:lnTo>
                  <a:lnTo>
                    <a:pt x="1019" y="557"/>
                  </a:lnTo>
                  <a:lnTo>
                    <a:pt x="1016" y="572"/>
                  </a:lnTo>
                  <a:lnTo>
                    <a:pt x="1012" y="587"/>
                  </a:lnTo>
                  <a:lnTo>
                    <a:pt x="1010" y="602"/>
                  </a:lnTo>
                  <a:lnTo>
                    <a:pt x="1004" y="618"/>
                  </a:lnTo>
                  <a:lnTo>
                    <a:pt x="1000" y="631"/>
                  </a:lnTo>
                  <a:lnTo>
                    <a:pt x="995" y="646"/>
                  </a:lnTo>
                  <a:lnTo>
                    <a:pt x="991" y="661"/>
                  </a:lnTo>
                  <a:lnTo>
                    <a:pt x="983" y="675"/>
                  </a:lnTo>
                  <a:lnTo>
                    <a:pt x="978" y="688"/>
                  </a:lnTo>
                  <a:lnTo>
                    <a:pt x="970" y="701"/>
                  </a:lnTo>
                  <a:lnTo>
                    <a:pt x="962" y="715"/>
                  </a:lnTo>
                  <a:lnTo>
                    <a:pt x="955" y="726"/>
                  </a:lnTo>
                  <a:lnTo>
                    <a:pt x="947" y="739"/>
                  </a:lnTo>
                  <a:lnTo>
                    <a:pt x="940" y="753"/>
                  </a:lnTo>
                  <a:lnTo>
                    <a:pt x="932" y="766"/>
                  </a:lnTo>
                  <a:lnTo>
                    <a:pt x="922" y="775"/>
                  </a:lnTo>
                  <a:lnTo>
                    <a:pt x="913" y="787"/>
                  </a:lnTo>
                  <a:lnTo>
                    <a:pt x="903" y="796"/>
                  </a:lnTo>
                  <a:lnTo>
                    <a:pt x="894" y="810"/>
                  </a:lnTo>
                  <a:lnTo>
                    <a:pt x="883" y="819"/>
                  </a:lnTo>
                  <a:lnTo>
                    <a:pt x="871" y="829"/>
                  </a:lnTo>
                  <a:lnTo>
                    <a:pt x="862" y="838"/>
                  </a:lnTo>
                  <a:lnTo>
                    <a:pt x="852" y="850"/>
                  </a:lnTo>
                  <a:lnTo>
                    <a:pt x="841" y="857"/>
                  </a:lnTo>
                  <a:lnTo>
                    <a:pt x="827" y="867"/>
                  </a:lnTo>
                  <a:lnTo>
                    <a:pt x="816" y="874"/>
                  </a:lnTo>
                  <a:lnTo>
                    <a:pt x="806" y="884"/>
                  </a:lnTo>
                  <a:lnTo>
                    <a:pt x="793" y="891"/>
                  </a:lnTo>
                  <a:lnTo>
                    <a:pt x="780" y="897"/>
                  </a:lnTo>
                  <a:lnTo>
                    <a:pt x="768" y="905"/>
                  </a:lnTo>
                  <a:lnTo>
                    <a:pt x="757" y="912"/>
                  </a:lnTo>
                  <a:lnTo>
                    <a:pt x="744" y="920"/>
                  </a:lnTo>
                  <a:lnTo>
                    <a:pt x="730" y="926"/>
                  </a:lnTo>
                  <a:lnTo>
                    <a:pt x="717" y="929"/>
                  </a:lnTo>
                  <a:lnTo>
                    <a:pt x="704" y="935"/>
                  </a:lnTo>
                  <a:lnTo>
                    <a:pt x="691" y="939"/>
                  </a:lnTo>
                  <a:lnTo>
                    <a:pt x="677" y="945"/>
                  </a:lnTo>
                  <a:lnTo>
                    <a:pt x="666" y="948"/>
                  </a:lnTo>
                  <a:lnTo>
                    <a:pt x="652" y="952"/>
                  </a:lnTo>
                  <a:lnTo>
                    <a:pt x="637" y="954"/>
                  </a:lnTo>
                  <a:lnTo>
                    <a:pt x="624" y="958"/>
                  </a:lnTo>
                  <a:lnTo>
                    <a:pt x="611" y="960"/>
                  </a:lnTo>
                  <a:lnTo>
                    <a:pt x="597" y="962"/>
                  </a:lnTo>
                  <a:lnTo>
                    <a:pt x="584" y="964"/>
                  </a:lnTo>
                  <a:lnTo>
                    <a:pt x="571" y="964"/>
                  </a:lnTo>
                  <a:lnTo>
                    <a:pt x="557" y="964"/>
                  </a:lnTo>
                  <a:lnTo>
                    <a:pt x="544" y="966"/>
                  </a:lnTo>
                  <a:lnTo>
                    <a:pt x="542" y="966"/>
                  </a:lnTo>
                  <a:lnTo>
                    <a:pt x="538" y="966"/>
                  </a:lnTo>
                  <a:lnTo>
                    <a:pt x="531" y="966"/>
                  </a:lnTo>
                  <a:lnTo>
                    <a:pt x="523" y="966"/>
                  </a:lnTo>
                  <a:lnTo>
                    <a:pt x="514" y="966"/>
                  </a:lnTo>
                  <a:lnTo>
                    <a:pt x="502" y="966"/>
                  </a:lnTo>
                  <a:lnTo>
                    <a:pt x="495" y="966"/>
                  </a:lnTo>
                  <a:lnTo>
                    <a:pt x="487" y="966"/>
                  </a:lnTo>
                  <a:lnTo>
                    <a:pt x="479" y="966"/>
                  </a:lnTo>
                  <a:lnTo>
                    <a:pt x="474" y="967"/>
                  </a:lnTo>
                  <a:lnTo>
                    <a:pt x="464" y="966"/>
                  </a:lnTo>
                  <a:lnTo>
                    <a:pt x="455" y="964"/>
                  </a:lnTo>
                  <a:lnTo>
                    <a:pt x="445" y="964"/>
                  </a:lnTo>
                  <a:lnTo>
                    <a:pt x="438" y="964"/>
                  </a:lnTo>
                  <a:lnTo>
                    <a:pt x="428" y="962"/>
                  </a:lnTo>
                  <a:lnTo>
                    <a:pt x="419" y="960"/>
                  </a:lnTo>
                  <a:lnTo>
                    <a:pt x="409" y="960"/>
                  </a:lnTo>
                  <a:lnTo>
                    <a:pt x="400" y="960"/>
                  </a:lnTo>
                  <a:lnTo>
                    <a:pt x="388" y="958"/>
                  </a:lnTo>
                  <a:lnTo>
                    <a:pt x="379" y="954"/>
                  </a:lnTo>
                  <a:lnTo>
                    <a:pt x="367" y="952"/>
                  </a:lnTo>
                  <a:lnTo>
                    <a:pt x="358" y="950"/>
                  </a:lnTo>
                  <a:lnTo>
                    <a:pt x="346" y="948"/>
                  </a:lnTo>
                  <a:lnTo>
                    <a:pt x="335" y="945"/>
                  </a:lnTo>
                  <a:lnTo>
                    <a:pt x="324" y="941"/>
                  </a:lnTo>
                  <a:lnTo>
                    <a:pt x="314" y="939"/>
                  </a:lnTo>
                  <a:lnTo>
                    <a:pt x="301" y="935"/>
                  </a:lnTo>
                  <a:lnTo>
                    <a:pt x="289" y="931"/>
                  </a:lnTo>
                  <a:lnTo>
                    <a:pt x="276" y="926"/>
                  </a:lnTo>
                  <a:lnTo>
                    <a:pt x="267" y="922"/>
                  </a:lnTo>
                  <a:lnTo>
                    <a:pt x="255" y="916"/>
                  </a:lnTo>
                  <a:lnTo>
                    <a:pt x="242" y="910"/>
                  </a:lnTo>
                  <a:lnTo>
                    <a:pt x="230" y="905"/>
                  </a:lnTo>
                  <a:lnTo>
                    <a:pt x="219" y="899"/>
                  </a:lnTo>
                  <a:lnTo>
                    <a:pt x="208" y="891"/>
                  </a:lnTo>
                  <a:lnTo>
                    <a:pt x="198" y="884"/>
                  </a:lnTo>
                  <a:lnTo>
                    <a:pt x="187" y="876"/>
                  </a:lnTo>
                  <a:lnTo>
                    <a:pt x="175" y="869"/>
                  </a:lnTo>
                  <a:lnTo>
                    <a:pt x="164" y="859"/>
                  </a:lnTo>
                  <a:lnTo>
                    <a:pt x="154" y="851"/>
                  </a:lnTo>
                  <a:lnTo>
                    <a:pt x="143" y="842"/>
                  </a:lnTo>
                  <a:lnTo>
                    <a:pt x="133" y="834"/>
                  </a:lnTo>
                  <a:lnTo>
                    <a:pt x="122" y="821"/>
                  </a:lnTo>
                  <a:lnTo>
                    <a:pt x="113" y="812"/>
                  </a:lnTo>
                  <a:lnTo>
                    <a:pt x="103" y="800"/>
                  </a:lnTo>
                  <a:lnTo>
                    <a:pt x="95" y="789"/>
                  </a:lnTo>
                  <a:lnTo>
                    <a:pt x="84" y="775"/>
                  </a:lnTo>
                  <a:lnTo>
                    <a:pt x="76" y="762"/>
                  </a:lnTo>
                  <a:lnTo>
                    <a:pt x="67" y="749"/>
                  </a:lnTo>
                  <a:lnTo>
                    <a:pt x="59" y="736"/>
                  </a:lnTo>
                  <a:lnTo>
                    <a:pt x="52" y="720"/>
                  </a:lnTo>
                  <a:lnTo>
                    <a:pt x="44" y="705"/>
                  </a:lnTo>
                  <a:lnTo>
                    <a:pt x="38" y="688"/>
                  </a:lnTo>
                  <a:lnTo>
                    <a:pt x="33" y="673"/>
                  </a:lnTo>
                  <a:lnTo>
                    <a:pt x="25" y="656"/>
                  </a:lnTo>
                  <a:lnTo>
                    <a:pt x="19" y="637"/>
                  </a:lnTo>
                  <a:lnTo>
                    <a:pt x="14" y="618"/>
                  </a:lnTo>
                  <a:lnTo>
                    <a:pt x="10" y="601"/>
                  </a:lnTo>
                  <a:lnTo>
                    <a:pt x="10" y="599"/>
                  </a:lnTo>
                  <a:lnTo>
                    <a:pt x="10" y="597"/>
                  </a:lnTo>
                  <a:lnTo>
                    <a:pt x="8" y="593"/>
                  </a:lnTo>
                  <a:lnTo>
                    <a:pt x="8" y="585"/>
                  </a:lnTo>
                  <a:lnTo>
                    <a:pt x="4" y="578"/>
                  </a:lnTo>
                  <a:lnTo>
                    <a:pt x="4" y="570"/>
                  </a:lnTo>
                  <a:lnTo>
                    <a:pt x="2" y="559"/>
                  </a:lnTo>
                  <a:lnTo>
                    <a:pt x="2" y="549"/>
                  </a:lnTo>
                  <a:lnTo>
                    <a:pt x="0" y="542"/>
                  </a:lnTo>
                  <a:lnTo>
                    <a:pt x="0" y="536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5"/>
                  </a:lnTo>
                  <a:lnTo>
                    <a:pt x="0" y="507"/>
                  </a:lnTo>
                  <a:lnTo>
                    <a:pt x="0" y="500"/>
                  </a:lnTo>
                  <a:lnTo>
                    <a:pt x="0" y="492"/>
                  </a:lnTo>
                  <a:lnTo>
                    <a:pt x="0" y="483"/>
                  </a:lnTo>
                  <a:lnTo>
                    <a:pt x="0" y="475"/>
                  </a:lnTo>
                  <a:lnTo>
                    <a:pt x="2" y="467"/>
                  </a:lnTo>
                  <a:lnTo>
                    <a:pt x="4" y="458"/>
                  </a:lnTo>
                  <a:lnTo>
                    <a:pt x="4" y="448"/>
                  </a:lnTo>
                  <a:lnTo>
                    <a:pt x="6" y="441"/>
                  </a:lnTo>
                  <a:lnTo>
                    <a:pt x="8" y="431"/>
                  </a:lnTo>
                  <a:lnTo>
                    <a:pt x="10" y="424"/>
                  </a:lnTo>
                  <a:lnTo>
                    <a:pt x="10" y="412"/>
                  </a:lnTo>
                  <a:lnTo>
                    <a:pt x="12" y="403"/>
                  </a:lnTo>
                  <a:lnTo>
                    <a:pt x="14" y="391"/>
                  </a:lnTo>
                  <a:lnTo>
                    <a:pt x="18" y="382"/>
                  </a:lnTo>
                  <a:lnTo>
                    <a:pt x="18" y="372"/>
                  </a:lnTo>
                  <a:lnTo>
                    <a:pt x="21" y="361"/>
                  </a:lnTo>
                  <a:lnTo>
                    <a:pt x="25" y="352"/>
                  </a:lnTo>
                  <a:lnTo>
                    <a:pt x="29" y="340"/>
                  </a:lnTo>
                  <a:lnTo>
                    <a:pt x="33" y="329"/>
                  </a:lnTo>
                  <a:lnTo>
                    <a:pt x="35" y="319"/>
                  </a:lnTo>
                  <a:lnTo>
                    <a:pt x="38" y="308"/>
                  </a:lnTo>
                  <a:lnTo>
                    <a:pt x="44" y="296"/>
                  </a:lnTo>
                  <a:lnTo>
                    <a:pt x="48" y="285"/>
                  </a:lnTo>
                  <a:lnTo>
                    <a:pt x="54" y="275"/>
                  </a:lnTo>
                  <a:lnTo>
                    <a:pt x="59" y="264"/>
                  </a:lnTo>
                  <a:lnTo>
                    <a:pt x="67" y="253"/>
                  </a:lnTo>
                  <a:lnTo>
                    <a:pt x="73" y="241"/>
                  </a:lnTo>
                  <a:lnTo>
                    <a:pt x="78" y="230"/>
                  </a:lnTo>
                  <a:lnTo>
                    <a:pt x="86" y="218"/>
                  </a:lnTo>
                  <a:lnTo>
                    <a:pt x="95" y="209"/>
                  </a:lnTo>
                  <a:lnTo>
                    <a:pt x="101" y="198"/>
                  </a:lnTo>
                  <a:lnTo>
                    <a:pt x="111" y="184"/>
                  </a:lnTo>
                  <a:lnTo>
                    <a:pt x="120" y="175"/>
                  </a:lnTo>
                  <a:lnTo>
                    <a:pt x="130" y="163"/>
                  </a:lnTo>
                  <a:lnTo>
                    <a:pt x="139" y="152"/>
                  </a:lnTo>
                  <a:lnTo>
                    <a:pt x="149" y="141"/>
                  </a:lnTo>
                  <a:lnTo>
                    <a:pt x="160" y="131"/>
                  </a:lnTo>
                  <a:lnTo>
                    <a:pt x="172" y="120"/>
                  </a:lnTo>
                  <a:lnTo>
                    <a:pt x="183" y="108"/>
                  </a:lnTo>
                  <a:lnTo>
                    <a:pt x="194" y="99"/>
                  </a:lnTo>
                  <a:lnTo>
                    <a:pt x="208" y="87"/>
                  </a:lnTo>
                  <a:lnTo>
                    <a:pt x="221" y="78"/>
                  </a:lnTo>
                  <a:lnTo>
                    <a:pt x="236" y="120"/>
                  </a:lnTo>
                  <a:lnTo>
                    <a:pt x="232" y="122"/>
                  </a:lnTo>
                  <a:lnTo>
                    <a:pt x="227" y="125"/>
                  </a:lnTo>
                  <a:lnTo>
                    <a:pt x="219" y="129"/>
                  </a:lnTo>
                  <a:lnTo>
                    <a:pt x="215" y="133"/>
                  </a:lnTo>
                  <a:lnTo>
                    <a:pt x="208" y="141"/>
                  </a:lnTo>
                  <a:lnTo>
                    <a:pt x="202" y="146"/>
                  </a:lnTo>
                  <a:lnTo>
                    <a:pt x="192" y="154"/>
                  </a:lnTo>
                  <a:lnTo>
                    <a:pt x="183" y="161"/>
                  </a:lnTo>
                  <a:lnTo>
                    <a:pt x="175" y="171"/>
                  </a:lnTo>
                  <a:lnTo>
                    <a:pt x="168" y="182"/>
                  </a:lnTo>
                  <a:lnTo>
                    <a:pt x="156" y="194"/>
                  </a:lnTo>
                  <a:lnTo>
                    <a:pt x="147" y="205"/>
                  </a:lnTo>
                  <a:lnTo>
                    <a:pt x="141" y="211"/>
                  </a:lnTo>
                  <a:lnTo>
                    <a:pt x="137" y="218"/>
                  </a:lnTo>
                  <a:lnTo>
                    <a:pt x="132" y="224"/>
                  </a:lnTo>
                  <a:lnTo>
                    <a:pt x="130" y="234"/>
                  </a:lnTo>
                  <a:lnTo>
                    <a:pt x="122" y="241"/>
                  </a:lnTo>
                  <a:lnTo>
                    <a:pt x="118" y="247"/>
                  </a:lnTo>
                  <a:lnTo>
                    <a:pt x="114" y="255"/>
                  </a:lnTo>
                  <a:lnTo>
                    <a:pt x="109" y="264"/>
                  </a:lnTo>
                  <a:lnTo>
                    <a:pt x="105" y="272"/>
                  </a:lnTo>
                  <a:lnTo>
                    <a:pt x="99" y="281"/>
                  </a:lnTo>
                  <a:lnTo>
                    <a:pt x="95" y="289"/>
                  </a:lnTo>
                  <a:lnTo>
                    <a:pt x="92" y="298"/>
                  </a:lnTo>
                  <a:lnTo>
                    <a:pt x="88" y="306"/>
                  </a:lnTo>
                  <a:lnTo>
                    <a:pt x="82" y="315"/>
                  </a:lnTo>
                  <a:lnTo>
                    <a:pt x="78" y="327"/>
                  </a:lnTo>
                  <a:lnTo>
                    <a:pt x="76" y="338"/>
                  </a:lnTo>
                  <a:lnTo>
                    <a:pt x="73" y="348"/>
                  </a:lnTo>
                  <a:lnTo>
                    <a:pt x="69" y="357"/>
                  </a:lnTo>
                  <a:lnTo>
                    <a:pt x="67" y="369"/>
                  </a:lnTo>
                  <a:lnTo>
                    <a:pt x="63" y="380"/>
                  </a:lnTo>
                  <a:lnTo>
                    <a:pt x="59" y="391"/>
                  </a:lnTo>
                  <a:lnTo>
                    <a:pt x="57" y="401"/>
                  </a:lnTo>
                  <a:lnTo>
                    <a:pt x="54" y="414"/>
                  </a:lnTo>
                  <a:lnTo>
                    <a:pt x="54" y="426"/>
                  </a:lnTo>
                  <a:lnTo>
                    <a:pt x="52" y="439"/>
                  </a:lnTo>
                  <a:lnTo>
                    <a:pt x="50" y="450"/>
                  </a:lnTo>
                  <a:lnTo>
                    <a:pt x="48" y="464"/>
                  </a:lnTo>
                  <a:lnTo>
                    <a:pt x="48" y="477"/>
                  </a:lnTo>
                  <a:lnTo>
                    <a:pt x="48" y="490"/>
                  </a:lnTo>
                  <a:lnTo>
                    <a:pt x="48" y="504"/>
                  </a:lnTo>
                  <a:lnTo>
                    <a:pt x="48" y="517"/>
                  </a:lnTo>
                  <a:lnTo>
                    <a:pt x="48" y="532"/>
                  </a:lnTo>
                  <a:lnTo>
                    <a:pt x="48" y="545"/>
                  </a:lnTo>
                  <a:lnTo>
                    <a:pt x="50" y="561"/>
                  </a:lnTo>
                  <a:lnTo>
                    <a:pt x="52" y="576"/>
                  </a:lnTo>
                  <a:lnTo>
                    <a:pt x="54" y="593"/>
                  </a:lnTo>
                  <a:lnTo>
                    <a:pt x="56" y="606"/>
                  </a:lnTo>
                  <a:lnTo>
                    <a:pt x="57" y="621"/>
                  </a:lnTo>
                  <a:lnTo>
                    <a:pt x="61" y="635"/>
                  </a:lnTo>
                  <a:lnTo>
                    <a:pt x="67" y="650"/>
                  </a:lnTo>
                  <a:lnTo>
                    <a:pt x="69" y="661"/>
                  </a:lnTo>
                  <a:lnTo>
                    <a:pt x="75" y="675"/>
                  </a:lnTo>
                  <a:lnTo>
                    <a:pt x="78" y="686"/>
                  </a:lnTo>
                  <a:lnTo>
                    <a:pt x="86" y="699"/>
                  </a:lnTo>
                  <a:lnTo>
                    <a:pt x="92" y="711"/>
                  </a:lnTo>
                  <a:lnTo>
                    <a:pt x="97" y="722"/>
                  </a:lnTo>
                  <a:lnTo>
                    <a:pt x="105" y="734"/>
                  </a:lnTo>
                  <a:lnTo>
                    <a:pt x="114" y="743"/>
                  </a:lnTo>
                  <a:lnTo>
                    <a:pt x="120" y="753"/>
                  </a:lnTo>
                  <a:lnTo>
                    <a:pt x="130" y="764"/>
                  </a:lnTo>
                  <a:lnTo>
                    <a:pt x="137" y="774"/>
                  </a:lnTo>
                  <a:lnTo>
                    <a:pt x="147" y="785"/>
                  </a:lnTo>
                  <a:lnTo>
                    <a:pt x="154" y="793"/>
                  </a:lnTo>
                  <a:lnTo>
                    <a:pt x="164" y="800"/>
                  </a:lnTo>
                  <a:lnTo>
                    <a:pt x="172" y="808"/>
                  </a:lnTo>
                  <a:lnTo>
                    <a:pt x="183" y="815"/>
                  </a:lnTo>
                  <a:lnTo>
                    <a:pt x="192" y="823"/>
                  </a:lnTo>
                  <a:lnTo>
                    <a:pt x="202" y="831"/>
                  </a:lnTo>
                  <a:lnTo>
                    <a:pt x="213" y="838"/>
                  </a:lnTo>
                  <a:lnTo>
                    <a:pt x="223" y="846"/>
                  </a:lnTo>
                  <a:lnTo>
                    <a:pt x="232" y="851"/>
                  </a:lnTo>
                  <a:lnTo>
                    <a:pt x="244" y="857"/>
                  </a:lnTo>
                  <a:lnTo>
                    <a:pt x="255" y="863"/>
                  </a:lnTo>
                  <a:lnTo>
                    <a:pt x="265" y="869"/>
                  </a:lnTo>
                  <a:lnTo>
                    <a:pt x="276" y="874"/>
                  </a:lnTo>
                  <a:lnTo>
                    <a:pt x="287" y="878"/>
                  </a:lnTo>
                  <a:lnTo>
                    <a:pt x="299" y="884"/>
                  </a:lnTo>
                  <a:lnTo>
                    <a:pt x="310" y="890"/>
                  </a:lnTo>
                  <a:lnTo>
                    <a:pt x="320" y="893"/>
                  </a:lnTo>
                  <a:lnTo>
                    <a:pt x="331" y="897"/>
                  </a:lnTo>
                  <a:lnTo>
                    <a:pt x="343" y="901"/>
                  </a:lnTo>
                  <a:lnTo>
                    <a:pt x="352" y="905"/>
                  </a:lnTo>
                  <a:lnTo>
                    <a:pt x="364" y="907"/>
                  </a:lnTo>
                  <a:lnTo>
                    <a:pt x="373" y="910"/>
                  </a:lnTo>
                  <a:lnTo>
                    <a:pt x="384" y="912"/>
                  </a:lnTo>
                  <a:lnTo>
                    <a:pt x="396" y="916"/>
                  </a:lnTo>
                  <a:lnTo>
                    <a:pt x="405" y="918"/>
                  </a:lnTo>
                  <a:lnTo>
                    <a:pt x="415" y="920"/>
                  </a:lnTo>
                  <a:lnTo>
                    <a:pt x="424" y="922"/>
                  </a:lnTo>
                  <a:lnTo>
                    <a:pt x="434" y="926"/>
                  </a:lnTo>
                  <a:lnTo>
                    <a:pt x="441" y="926"/>
                  </a:lnTo>
                  <a:lnTo>
                    <a:pt x="451" y="929"/>
                  </a:lnTo>
                  <a:lnTo>
                    <a:pt x="460" y="929"/>
                  </a:lnTo>
                  <a:lnTo>
                    <a:pt x="470" y="931"/>
                  </a:lnTo>
                  <a:lnTo>
                    <a:pt x="478" y="931"/>
                  </a:lnTo>
                  <a:lnTo>
                    <a:pt x="487" y="933"/>
                  </a:lnTo>
                  <a:lnTo>
                    <a:pt x="493" y="935"/>
                  </a:lnTo>
                  <a:lnTo>
                    <a:pt x="502" y="935"/>
                  </a:lnTo>
                  <a:lnTo>
                    <a:pt x="508" y="935"/>
                  </a:lnTo>
                  <a:lnTo>
                    <a:pt x="516" y="937"/>
                  </a:lnTo>
                  <a:lnTo>
                    <a:pt x="521" y="937"/>
                  </a:lnTo>
                  <a:lnTo>
                    <a:pt x="529" y="939"/>
                  </a:lnTo>
                  <a:lnTo>
                    <a:pt x="540" y="937"/>
                  </a:lnTo>
                  <a:lnTo>
                    <a:pt x="550" y="937"/>
                  </a:lnTo>
                  <a:lnTo>
                    <a:pt x="556" y="937"/>
                  </a:lnTo>
                  <a:lnTo>
                    <a:pt x="561" y="937"/>
                  </a:lnTo>
                  <a:lnTo>
                    <a:pt x="561" y="935"/>
                  </a:lnTo>
                  <a:lnTo>
                    <a:pt x="565" y="935"/>
                  </a:lnTo>
                  <a:lnTo>
                    <a:pt x="569" y="935"/>
                  </a:lnTo>
                  <a:lnTo>
                    <a:pt x="576" y="935"/>
                  </a:lnTo>
                  <a:lnTo>
                    <a:pt x="584" y="931"/>
                  </a:lnTo>
                  <a:lnTo>
                    <a:pt x="594" y="929"/>
                  </a:lnTo>
                  <a:lnTo>
                    <a:pt x="597" y="929"/>
                  </a:lnTo>
                  <a:lnTo>
                    <a:pt x="603" y="928"/>
                  </a:lnTo>
                  <a:lnTo>
                    <a:pt x="611" y="926"/>
                  </a:lnTo>
                  <a:lnTo>
                    <a:pt x="618" y="926"/>
                  </a:lnTo>
                  <a:lnTo>
                    <a:pt x="624" y="924"/>
                  </a:lnTo>
                  <a:lnTo>
                    <a:pt x="630" y="922"/>
                  </a:lnTo>
                  <a:lnTo>
                    <a:pt x="637" y="920"/>
                  </a:lnTo>
                  <a:lnTo>
                    <a:pt x="645" y="918"/>
                  </a:lnTo>
                  <a:lnTo>
                    <a:pt x="652" y="914"/>
                  </a:lnTo>
                  <a:lnTo>
                    <a:pt x="658" y="912"/>
                  </a:lnTo>
                  <a:lnTo>
                    <a:pt x="668" y="910"/>
                  </a:lnTo>
                  <a:lnTo>
                    <a:pt x="677" y="907"/>
                  </a:lnTo>
                  <a:lnTo>
                    <a:pt x="683" y="905"/>
                  </a:lnTo>
                  <a:lnTo>
                    <a:pt x="692" y="901"/>
                  </a:lnTo>
                  <a:lnTo>
                    <a:pt x="700" y="897"/>
                  </a:lnTo>
                  <a:lnTo>
                    <a:pt x="710" y="893"/>
                  </a:lnTo>
                  <a:lnTo>
                    <a:pt x="719" y="888"/>
                  </a:lnTo>
                  <a:lnTo>
                    <a:pt x="729" y="884"/>
                  </a:lnTo>
                  <a:lnTo>
                    <a:pt x="736" y="878"/>
                  </a:lnTo>
                  <a:lnTo>
                    <a:pt x="746" y="874"/>
                  </a:lnTo>
                  <a:lnTo>
                    <a:pt x="755" y="869"/>
                  </a:lnTo>
                  <a:lnTo>
                    <a:pt x="765" y="863"/>
                  </a:lnTo>
                  <a:lnTo>
                    <a:pt x="772" y="857"/>
                  </a:lnTo>
                  <a:lnTo>
                    <a:pt x="782" y="850"/>
                  </a:lnTo>
                  <a:lnTo>
                    <a:pt x="789" y="844"/>
                  </a:lnTo>
                  <a:lnTo>
                    <a:pt x="801" y="836"/>
                  </a:lnTo>
                  <a:lnTo>
                    <a:pt x="808" y="829"/>
                  </a:lnTo>
                  <a:lnTo>
                    <a:pt x="820" y="823"/>
                  </a:lnTo>
                  <a:lnTo>
                    <a:pt x="827" y="815"/>
                  </a:lnTo>
                  <a:lnTo>
                    <a:pt x="837" y="806"/>
                  </a:lnTo>
                  <a:lnTo>
                    <a:pt x="844" y="798"/>
                  </a:lnTo>
                  <a:lnTo>
                    <a:pt x="854" y="791"/>
                  </a:lnTo>
                  <a:lnTo>
                    <a:pt x="862" y="781"/>
                  </a:lnTo>
                  <a:lnTo>
                    <a:pt x="871" y="772"/>
                  </a:lnTo>
                  <a:lnTo>
                    <a:pt x="881" y="760"/>
                  </a:lnTo>
                  <a:lnTo>
                    <a:pt x="890" y="751"/>
                  </a:lnTo>
                  <a:lnTo>
                    <a:pt x="896" y="739"/>
                  </a:lnTo>
                  <a:lnTo>
                    <a:pt x="905" y="728"/>
                  </a:lnTo>
                  <a:lnTo>
                    <a:pt x="913" y="717"/>
                  </a:lnTo>
                  <a:lnTo>
                    <a:pt x="921" y="705"/>
                  </a:lnTo>
                  <a:lnTo>
                    <a:pt x="928" y="692"/>
                  </a:lnTo>
                  <a:lnTo>
                    <a:pt x="934" y="679"/>
                  </a:lnTo>
                  <a:lnTo>
                    <a:pt x="941" y="665"/>
                  </a:lnTo>
                  <a:lnTo>
                    <a:pt x="949" y="652"/>
                  </a:lnTo>
                  <a:lnTo>
                    <a:pt x="955" y="637"/>
                  </a:lnTo>
                  <a:lnTo>
                    <a:pt x="960" y="621"/>
                  </a:lnTo>
                  <a:lnTo>
                    <a:pt x="966" y="606"/>
                  </a:lnTo>
                  <a:lnTo>
                    <a:pt x="972" y="591"/>
                  </a:lnTo>
                  <a:lnTo>
                    <a:pt x="978" y="574"/>
                  </a:lnTo>
                  <a:lnTo>
                    <a:pt x="981" y="559"/>
                  </a:lnTo>
                  <a:lnTo>
                    <a:pt x="987" y="540"/>
                  </a:lnTo>
                  <a:lnTo>
                    <a:pt x="991" y="523"/>
                  </a:lnTo>
                  <a:lnTo>
                    <a:pt x="991" y="521"/>
                  </a:lnTo>
                  <a:lnTo>
                    <a:pt x="991" y="513"/>
                  </a:lnTo>
                  <a:lnTo>
                    <a:pt x="991" y="507"/>
                  </a:lnTo>
                  <a:lnTo>
                    <a:pt x="991" y="502"/>
                  </a:lnTo>
                  <a:lnTo>
                    <a:pt x="991" y="492"/>
                  </a:lnTo>
                  <a:lnTo>
                    <a:pt x="991" y="487"/>
                  </a:lnTo>
                  <a:lnTo>
                    <a:pt x="991" y="475"/>
                  </a:lnTo>
                  <a:lnTo>
                    <a:pt x="989" y="466"/>
                  </a:lnTo>
                  <a:lnTo>
                    <a:pt x="987" y="454"/>
                  </a:lnTo>
                  <a:lnTo>
                    <a:pt x="987" y="443"/>
                  </a:lnTo>
                  <a:lnTo>
                    <a:pt x="985" y="429"/>
                  </a:lnTo>
                  <a:lnTo>
                    <a:pt x="985" y="418"/>
                  </a:lnTo>
                  <a:lnTo>
                    <a:pt x="983" y="410"/>
                  </a:lnTo>
                  <a:lnTo>
                    <a:pt x="981" y="405"/>
                  </a:lnTo>
                  <a:lnTo>
                    <a:pt x="981" y="397"/>
                  </a:lnTo>
                  <a:lnTo>
                    <a:pt x="981" y="391"/>
                  </a:lnTo>
                  <a:lnTo>
                    <a:pt x="978" y="382"/>
                  </a:lnTo>
                  <a:lnTo>
                    <a:pt x="976" y="376"/>
                  </a:lnTo>
                  <a:lnTo>
                    <a:pt x="974" y="367"/>
                  </a:lnTo>
                  <a:lnTo>
                    <a:pt x="972" y="361"/>
                  </a:lnTo>
                  <a:lnTo>
                    <a:pt x="970" y="352"/>
                  </a:lnTo>
                  <a:lnTo>
                    <a:pt x="968" y="344"/>
                  </a:lnTo>
                  <a:lnTo>
                    <a:pt x="966" y="336"/>
                  </a:lnTo>
                  <a:lnTo>
                    <a:pt x="964" y="329"/>
                  </a:lnTo>
                  <a:lnTo>
                    <a:pt x="960" y="321"/>
                  </a:lnTo>
                  <a:lnTo>
                    <a:pt x="959" y="314"/>
                  </a:lnTo>
                  <a:lnTo>
                    <a:pt x="955" y="304"/>
                  </a:lnTo>
                  <a:lnTo>
                    <a:pt x="953" y="296"/>
                  </a:lnTo>
                  <a:lnTo>
                    <a:pt x="949" y="289"/>
                  </a:lnTo>
                  <a:lnTo>
                    <a:pt x="945" y="281"/>
                  </a:lnTo>
                  <a:lnTo>
                    <a:pt x="941" y="272"/>
                  </a:lnTo>
                  <a:lnTo>
                    <a:pt x="938" y="266"/>
                  </a:lnTo>
                  <a:lnTo>
                    <a:pt x="934" y="256"/>
                  </a:lnTo>
                  <a:lnTo>
                    <a:pt x="928" y="249"/>
                  </a:lnTo>
                  <a:lnTo>
                    <a:pt x="924" y="239"/>
                  </a:lnTo>
                  <a:lnTo>
                    <a:pt x="921" y="232"/>
                  </a:lnTo>
                  <a:lnTo>
                    <a:pt x="915" y="224"/>
                  </a:lnTo>
                  <a:lnTo>
                    <a:pt x="909" y="215"/>
                  </a:lnTo>
                  <a:lnTo>
                    <a:pt x="903" y="207"/>
                  </a:lnTo>
                  <a:lnTo>
                    <a:pt x="900" y="199"/>
                  </a:lnTo>
                  <a:lnTo>
                    <a:pt x="892" y="192"/>
                  </a:lnTo>
                  <a:lnTo>
                    <a:pt x="886" y="184"/>
                  </a:lnTo>
                  <a:lnTo>
                    <a:pt x="881" y="175"/>
                  </a:lnTo>
                  <a:lnTo>
                    <a:pt x="875" y="169"/>
                  </a:lnTo>
                  <a:lnTo>
                    <a:pt x="867" y="160"/>
                  </a:lnTo>
                  <a:lnTo>
                    <a:pt x="860" y="152"/>
                  </a:lnTo>
                  <a:lnTo>
                    <a:pt x="852" y="144"/>
                  </a:lnTo>
                  <a:lnTo>
                    <a:pt x="846" y="137"/>
                  </a:lnTo>
                  <a:lnTo>
                    <a:pt x="837" y="129"/>
                  </a:lnTo>
                  <a:lnTo>
                    <a:pt x="827" y="122"/>
                  </a:lnTo>
                  <a:lnTo>
                    <a:pt x="820" y="116"/>
                  </a:lnTo>
                  <a:lnTo>
                    <a:pt x="812" y="108"/>
                  </a:lnTo>
                  <a:lnTo>
                    <a:pt x="803" y="101"/>
                  </a:lnTo>
                  <a:lnTo>
                    <a:pt x="793" y="97"/>
                  </a:lnTo>
                  <a:lnTo>
                    <a:pt x="784" y="89"/>
                  </a:lnTo>
                  <a:lnTo>
                    <a:pt x="776" y="85"/>
                  </a:lnTo>
                  <a:lnTo>
                    <a:pt x="765" y="80"/>
                  </a:lnTo>
                  <a:lnTo>
                    <a:pt x="757" y="74"/>
                  </a:lnTo>
                  <a:lnTo>
                    <a:pt x="746" y="70"/>
                  </a:lnTo>
                  <a:lnTo>
                    <a:pt x="738" y="68"/>
                  </a:lnTo>
                  <a:lnTo>
                    <a:pt x="729" y="63"/>
                  </a:lnTo>
                  <a:lnTo>
                    <a:pt x="719" y="59"/>
                  </a:lnTo>
                  <a:lnTo>
                    <a:pt x="710" y="57"/>
                  </a:lnTo>
                  <a:lnTo>
                    <a:pt x="700" y="55"/>
                  </a:lnTo>
                  <a:lnTo>
                    <a:pt x="691" y="51"/>
                  </a:lnTo>
                  <a:lnTo>
                    <a:pt x="679" y="49"/>
                  </a:lnTo>
                  <a:lnTo>
                    <a:pt x="668" y="45"/>
                  </a:lnTo>
                  <a:lnTo>
                    <a:pt x="658" y="45"/>
                  </a:lnTo>
                  <a:lnTo>
                    <a:pt x="649" y="42"/>
                  </a:lnTo>
                  <a:lnTo>
                    <a:pt x="639" y="42"/>
                  </a:lnTo>
                  <a:lnTo>
                    <a:pt x="630" y="40"/>
                  </a:lnTo>
                  <a:lnTo>
                    <a:pt x="620" y="40"/>
                  </a:lnTo>
                  <a:lnTo>
                    <a:pt x="609" y="38"/>
                  </a:lnTo>
                  <a:lnTo>
                    <a:pt x="599" y="36"/>
                  </a:lnTo>
                  <a:lnTo>
                    <a:pt x="590" y="36"/>
                  </a:lnTo>
                  <a:lnTo>
                    <a:pt x="580" y="36"/>
                  </a:lnTo>
                  <a:lnTo>
                    <a:pt x="571" y="36"/>
                  </a:lnTo>
                  <a:lnTo>
                    <a:pt x="561" y="36"/>
                  </a:lnTo>
                  <a:lnTo>
                    <a:pt x="552" y="36"/>
                  </a:lnTo>
                  <a:lnTo>
                    <a:pt x="544" y="36"/>
                  </a:lnTo>
                  <a:lnTo>
                    <a:pt x="533" y="36"/>
                  </a:lnTo>
                  <a:lnTo>
                    <a:pt x="525" y="36"/>
                  </a:lnTo>
                  <a:lnTo>
                    <a:pt x="516" y="36"/>
                  </a:lnTo>
                  <a:lnTo>
                    <a:pt x="508" y="38"/>
                  </a:lnTo>
                  <a:lnTo>
                    <a:pt x="499" y="38"/>
                  </a:lnTo>
                  <a:lnTo>
                    <a:pt x="489" y="40"/>
                  </a:lnTo>
                  <a:lnTo>
                    <a:pt x="481" y="40"/>
                  </a:lnTo>
                  <a:lnTo>
                    <a:pt x="474" y="42"/>
                  </a:lnTo>
                  <a:lnTo>
                    <a:pt x="466" y="42"/>
                  </a:lnTo>
                  <a:lnTo>
                    <a:pt x="459" y="42"/>
                  </a:lnTo>
                  <a:lnTo>
                    <a:pt x="451" y="44"/>
                  </a:lnTo>
                  <a:lnTo>
                    <a:pt x="443" y="45"/>
                  </a:lnTo>
                  <a:lnTo>
                    <a:pt x="436" y="45"/>
                  </a:lnTo>
                  <a:lnTo>
                    <a:pt x="430" y="45"/>
                  </a:lnTo>
                  <a:lnTo>
                    <a:pt x="424" y="47"/>
                  </a:lnTo>
                  <a:lnTo>
                    <a:pt x="419" y="49"/>
                  </a:lnTo>
                  <a:lnTo>
                    <a:pt x="407" y="51"/>
                  </a:lnTo>
                  <a:lnTo>
                    <a:pt x="398" y="53"/>
                  </a:lnTo>
                  <a:lnTo>
                    <a:pt x="388" y="55"/>
                  </a:lnTo>
                  <a:lnTo>
                    <a:pt x="383" y="57"/>
                  </a:lnTo>
                  <a:lnTo>
                    <a:pt x="371" y="59"/>
                  </a:lnTo>
                  <a:lnTo>
                    <a:pt x="369" y="63"/>
                  </a:lnTo>
                  <a:lnTo>
                    <a:pt x="35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27" name="Freeform 581"/>
            <p:cNvSpPr>
              <a:spLocks/>
            </p:cNvSpPr>
            <p:nvPr/>
          </p:nvSpPr>
          <p:spPr bwMode="auto">
            <a:xfrm>
              <a:off x="3477" y="3212"/>
              <a:ext cx="174" cy="340"/>
            </a:xfrm>
            <a:custGeom>
              <a:avLst/>
              <a:gdLst>
                <a:gd name="T0" fmla="*/ 1 w 348"/>
                <a:gd name="T1" fmla="*/ 6 h 679"/>
                <a:gd name="T2" fmla="*/ 3 w 348"/>
                <a:gd name="T3" fmla="*/ 11 h 679"/>
                <a:gd name="T4" fmla="*/ 5 w 348"/>
                <a:gd name="T5" fmla="*/ 10 h 679"/>
                <a:gd name="T6" fmla="*/ 3 w 348"/>
                <a:gd name="T7" fmla="*/ 5 h 679"/>
                <a:gd name="T8" fmla="*/ 3 w 348"/>
                <a:gd name="T9" fmla="*/ 5 h 679"/>
                <a:gd name="T10" fmla="*/ 1 w 348"/>
                <a:gd name="T11" fmla="*/ 0 h 679"/>
                <a:gd name="T12" fmla="*/ 0 w 348"/>
                <a:gd name="T13" fmla="*/ 1 h 679"/>
                <a:gd name="T14" fmla="*/ 5 w 348"/>
                <a:gd name="T15" fmla="*/ 10 h 679"/>
                <a:gd name="T16" fmla="*/ 3 w 348"/>
                <a:gd name="T17" fmla="*/ 10 h 679"/>
                <a:gd name="T18" fmla="*/ 1 w 348"/>
                <a:gd name="T19" fmla="*/ 5 h 679"/>
                <a:gd name="T20" fmla="*/ 1 w 348"/>
                <a:gd name="T21" fmla="*/ 6 h 679"/>
                <a:gd name="T22" fmla="*/ 1 w 348"/>
                <a:gd name="T23" fmla="*/ 6 h 6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"/>
                <a:gd name="T37" fmla="*/ 0 h 679"/>
                <a:gd name="T38" fmla="*/ 348 w 348"/>
                <a:gd name="T39" fmla="*/ 679 h 6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" h="679">
                  <a:moveTo>
                    <a:pt x="28" y="339"/>
                  </a:moveTo>
                  <a:lnTo>
                    <a:pt x="198" y="679"/>
                  </a:lnTo>
                  <a:lnTo>
                    <a:pt x="348" y="593"/>
                  </a:lnTo>
                  <a:lnTo>
                    <a:pt x="184" y="267"/>
                  </a:lnTo>
                  <a:lnTo>
                    <a:pt x="165" y="276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285" y="582"/>
                  </a:lnTo>
                  <a:lnTo>
                    <a:pt x="213" y="618"/>
                  </a:lnTo>
                  <a:lnTo>
                    <a:pt x="61" y="306"/>
                  </a:lnTo>
                  <a:lnTo>
                    <a:pt x="28" y="3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  <p:grpSp>
        <p:nvGrpSpPr>
          <p:cNvPr id="528" name="Group 582"/>
          <p:cNvGrpSpPr>
            <a:grpSpLocks/>
          </p:cNvGrpSpPr>
          <p:nvPr/>
        </p:nvGrpSpPr>
        <p:grpSpPr bwMode="auto">
          <a:xfrm>
            <a:off x="6905625" y="3692525"/>
            <a:ext cx="152400" cy="2438400"/>
            <a:chOff x="4464" y="2352"/>
            <a:chExt cx="96" cy="1536"/>
          </a:xfrm>
        </p:grpSpPr>
        <p:sp>
          <p:nvSpPr>
            <p:cNvPr id="529" name="Freeform 583"/>
            <p:cNvSpPr>
              <a:spLocks/>
            </p:cNvSpPr>
            <p:nvPr/>
          </p:nvSpPr>
          <p:spPr bwMode="auto">
            <a:xfrm>
              <a:off x="4464" y="2352"/>
              <a:ext cx="96" cy="96"/>
            </a:xfrm>
            <a:custGeom>
              <a:avLst/>
              <a:gdLst>
                <a:gd name="T0" fmla="*/ 0 w 96"/>
                <a:gd name="T1" fmla="*/ 210 h 82"/>
                <a:gd name="T2" fmla="*/ 96 w 96"/>
                <a:gd name="T3" fmla="*/ 210 h 82"/>
                <a:gd name="T4" fmla="*/ 48 w 96"/>
                <a:gd name="T5" fmla="*/ 0 h 82"/>
                <a:gd name="T6" fmla="*/ 0 w 96"/>
                <a:gd name="T7" fmla="*/ 21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2"/>
                <a:gd name="T14" fmla="*/ 96 w 96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2">
                  <a:moveTo>
                    <a:pt x="0" y="82"/>
                  </a:moveTo>
                  <a:lnTo>
                    <a:pt x="96" y="82"/>
                  </a:lnTo>
                  <a:lnTo>
                    <a:pt x="48" y="0"/>
                  </a:lnTo>
                  <a:lnTo>
                    <a:pt x="0" y="82"/>
                  </a:lnTo>
                  <a:close/>
                </a:path>
              </a:pathLst>
            </a:custGeom>
            <a:noFill/>
            <a:ln w="158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30" name="Line 584"/>
            <p:cNvSpPr>
              <a:spLocks noChangeShapeType="1"/>
            </p:cNvSpPr>
            <p:nvPr/>
          </p:nvSpPr>
          <p:spPr bwMode="auto">
            <a:xfrm flipV="1">
              <a:off x="4512" y="244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531" name="Group 585"/>
          <p:cNvGrpSpPr>
            <a:grpSpLocks/>
          </p:cNvGrpSpPr>
          <p:nvPr/>
        </p:nvGrpSpPr>
        <p:grpSpPr bwMode="auto">
          <a:xfrm>
            <a:off x="6524625" y="3692525"/>
            <a:ext cx="152400" cy="1447800"/>
            <a:chOff x="4224" y="2352"/>
            <a:chExt cx="96" cy="912"/>
          </a:xfrm>
        </p:grpSpPr>
        <p:sp>
          <p:nvSpPr>
            <p:cNvPr id="532" name="Line 586"/>
            <p:cNvSpPr>
              <a:spLocks noChangeShapeType="1"/>
            </p:cNvSpPr>
            <p:nvPr/>
          </p:nvSpPr>
          <p:spPr bwMode="auto">
            <a:xfrm flipV="1">
              <a:off x="4272" y="244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33" name="Freeform 587"/>
            <p:cNvSpPr>
              <a:spLocks/>
            </p:cNvSpPr>
            <p:nvPr/>
          </p:nvSpPr>
          <p:spPr bwMode="auto">
            <a:xfrm>
              <a:off x="4224" y="2352"/>
              <a:ext cx="96" cy="96"/>
            </a:xfrm>
            <a:custGeom>
              <a:avLst/>
              <a:gdLst>
                <a:gd name="T0" fmla="*/ 0 w 96"/>
                <a:gd name="T1" fmla="*/ 210 h 82"/>
                <a:gd name="T2" fmla="*/ 96 w 96"/>
                <a:gd name="T3" fmla="*/ 210 h 82"/>
                <a:gd name="T4" fmla="*/ 48 w 96"/>
                <a:gd name="T5" fmla="*/ 0 h 82"/>
                <a:gd name="T6" fmla="*/ 0 w 96"/>
                <a:gd name="T7" fmla="*/ 21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2"/>
                <a:gd name="T14" fmla="*/ 96 w 96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2">
                  <a:moveTo>
                    <a:pt x="0" y="82"/>
                  </a:moveTo>
                  <a:lnTo>
                    <a:pt x="96" y="82"/>
                  </a:lnTo>
                  <a:lnTo>
                    <a:pt x="48" y="0"/>
                  </a:lnTo>
                  <a:lnTo>
                    <a:pt x="0" y="82"/>
                  </a:lnTo>
                  <a:close/>
                </a:path>
              </a:pathLst>
            </a:custGeom>
            <a:noFill/>
            <a:ln w="158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  <p:grpSp>
        <p:nvGrpSpPr>
          <p:cNvPr id="534" name="Group 588"/>
          <p:cNvGrpSpPr>
            <a:grpSpLocks/>
          </p:cNvGrpSpPr>
          <p:nvPr/>
        </p:nvGrpSpPr>
        <p:grpSpPr bwMode="auto">
          <a:xfrm>
            <a:off x="5991225" y="5888038"/>
            <a:ext cx="1066800" cy="776287"/>
            <a:chOff x="3687" y="2584"/>
            <a:chExt cx="1079" cy="786"/>
          </a:xfrm>
        </p:grpSpPr>
        <p:sp>
          <p:nvSpPr>
            <p:cNvPr id="535" name="Freeform 589"/>
            <p:cNvSpPr>
              <a:spLocks/>
            </p:cNvSpPr>
            <p:nvPr/>
          </p:nvSpPr>
          <p:spPr bwMode="auto">
            <a:xfrm>
              <a:off x="3687" y="2584"/>
              <a:ext cx="1079" cy="786"/>
            </a:xfrm>
            <a:custGeom>
              <a:avLst/>
              <a:gdLst>
                <a:gd name="T0" fmla="*/ 13 w 2158"/>
                <a:gd name="T1" fmla="*/ 6 h 1571"/>
                <a:gd name="T2" fmla="*/ 12 w 2158"/>
                <a:gd name="T3" fmla="*/ 6 h 1571"/>
                <a:gd name="T4" fmla="*/ 10 w 2158"/>
                <a:gd name="T5" fmla="*/ 5 h 1571"/>
                <a:gd name="T6" fmla="*/ 9 w 2158"/>
                <a:gd name="T7" fmla="*/ 5 h 1571"/>
                <a:gd name="T8" fmla="*/ 5 w 2158"/>
                <a:gd name="T9" fmla="*/ 7 h 1571"/>
                <a:gd name="T10" fmla="*/ 1 w 2158"/>
                <a:gd name="T11" fmla="*/ 8 h 1571"/>
                <a:gd name="T12" fmla="*/ 1 w 2158"/>
                <a:gd name="T13" fmla="*/ 10 h 1571"/>
                <a:gd name="T14" fmla="*/ 1 w 2158"/>
                <a:gd name="T15" fmla="*/ 13 h 1571"/>
                <a:gd name="T16" fmla="*/ 1 w 2158"/>
                <a:gd name="T17" fmla="*/ 11 h 1571"/>
                <a:gd name="T18" fmla="*/ 3 w 2158"/>
                <a:gd name="T19" fmla="*/ 9 h 1571"/>
                <a:gd name="T20" fmla="*/ 4 w 2158"/>
                <a:gd name="T21" fmla="*/ 9 h 1571"/>
                <a:gd name="T22" fmla="*/ 4 w 2158"/>
                <a:gd name="T23" fmla="*/ 9 h 1571"/>
                <a:gd name="T24" fmla="*/ 5 w 2158"/>
                <a:gd name="T25" fmla="*/ 14 h 1571"/>
                <a:gd name="T26" fmla="*/ 3 w 2158"/>
                <a:gd name="T27" fmla="*/ 18 h 1571"/>
                <a:gd name="T28" fmla="*/ 3 w 2158"/>
                <a:gd name="T29" fmla="*/ 22 h 1571"/>
                <a:gd name="T30" fmla="*/ 4 w 2158"/>
                <a:gd name="T31" fmla="*/ 24 h 1571"/>
                <a:gd name="T32" fmla="*/ 4 w 2158"/>
                <a:gd name="T33" fmla="*/ 21 h 1571"/>
                <a:gd name="T34" fmla="*/ 6 w 2158"/>
                <a:gd name="T35" fmla="*/ 16 h 1571"/>
                <a:gd name="T36" fmla="*/ 6 w 2158"/>
                <a:gd name="T37" fmla="*/ 19 h 1571"/>
                <a:gd name="T38" fmla="*/ 7 w 2158"/>
                <a:gd name="T39" fmla="*/ 23 h 1571"/>
                <a:gd name="T40" fmla="*/ 9 w 2158"/>
                <a:gd name="T41" fmla="*/ 25 h 1571"/>
                <a:gd name="T42" fmla="*/ 8 w 2158"/>
                <a:gd name="T43" fmla="*/ 23 h 1571"/>
                <a:gd name="T44" fmla="*/ 8 w 2158"/>
                <a:gd name="T45" fmla="*/ 17 h 1571"/>
                <a:gd name="T46" fmla="*/ 10 w 2158"/>
                <a:gd name="T47" fmla="*/ 13 h 1571"/>
                <a:gd name="T48" fmla="*/ 15 w 2158"/>
                <a:gd name="T49" fmla="*/ 15 h 1571"/>
                <a:gd name="T50" fmla="*/ 19 w 2158"/>
                <a:gd name="T51" fmla="*/ 16 h 1571"/>
                <a:gd name="T52" fmla="*/ 19 w 2158"/>
                <a:gd name="T53" fmla="*/ 20 h 1571"/>
                <a:gd name="T54" fmla="*/ 19 w 2158"/>
                <a:gd name="T55" fmla="*/ 23 h 1571"/>
                <a:gd name="T56" fmla="*/ 20 w 2158"/>
                <a:gd name="T57" fmla="*/ 25 h 1571"/>
                <a:gd name="T58" fmla="*/ 22 w 2158"/>
                <a:gd name="T59" fmla="*/ 24 h 1571"/>
                <a:gd name="T60" fmla="*/ 21 w 2158"/>
                <a:gd name="T61" fmla="*/ 22 h 1571"/>
                <a:gd name="T62" fmla="*/ 22 w 2158"/>
                <a:gd name="T63" fmla="*/ 18 h 1571"/>
                <a:gd name="T64" fmla="*/ 23 w 2158"/>
                <a:gd name="T65" fmla="*/ 13 h 1571"/>
                <a:gd name="T66" fmla="*/ 24 w 2158"/>
                <a:gd name="T67" fmla="*/ 11 h 1571"/>
                <a:gd name="T68" fmla="*/ 25 w 2158"/>
                <a:gd name="T69" fmla="*/ 10 h 1571"/>
                <a:gd name="T70" fmla="*/ 26 w 2158"/>
                <a:gd name="T71" fmla="*/ 9 h 1571"/>
                <a:gd name="T72" fmla="*/ 27 w 2158"/>
                <a:gd name="T73" fmla="*/ 8 h 1571"/>
                <a:gd name="T74" fmla="*/ 28 w 2158"/>
                <a:gd name="T75" fmla="*/ 7 h 1571"/>
                <a:gd name="T76" fmla="*/ 30 w 2158"/>
                <a:gd name="T77" fmla="*/ 8 h 1571"/>
                <a:gd name="T78" fmla="*/ 33 w 2158"/>
                <a:gd name="T79" fmla="*/ 9 h 1571"/>
                <a:gd name="T80" fmla="*/ 34 w 2158"/>
                <a:gd name="T81" fmla="*/ 7 h 1571"/>
                <a:gd name="T82" fmla="*/ 31 w 2158"/>
                <a:gd name="T83" fmla="*/ 4 h 1571"/>
                <a:gd name="T84" fmla="*/ 30 w 2158"/>
                <a:gd name="T85" fmla="*/ 2 h 1571"/>
                <a:gd name="T86" fmla="*/ 29 w 2158"/>
                <a:gd name="T87" fmla="*/ 1 h 1571"/>
                <a:gd name="T88" fmla="*/ 28 w 2158"/>
                <a:gd name="T89" fmla="*/ 2 h 1571"/>
                <a:gd name="T90" fmla="*/ 25 w 2158"/>
                <a:gd name="T91" fmla="*/ 3 h 1571"/>
                <a:gd name="T92" fmla="*/ 24 w 2158"/>
                <a:gd name="T93" fmla="*/ 4 h 1571"/>
                <a:gd name="T94" fmla="*/ 24 w 2158"/>
                <a:gd name="T95" fmla="*/ 4 h 1571"/>
                <a:gd name="T96" fmla="*/ 23 w 2158"/>
                <a:gd name="T97" fmla="*/ 4 h 1571"/>
                <a:gd name="T98" fmla="*/ 22 w 2158"/>
                <a:gd name="T99" fmla="*/ 5 h 1571"/>
                <a:gd name="T100" fmla="*/ 14 w 2158"/>
                <a:gd name="T101" fmla="*/ 6 h 15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58"/>
                <a:gd name="T154" fmla="*/ 0 h 1571"/>
                <a:gd name="T155" fmla="*/ 2158 w 2158"/>
                <a:gd name="T156" fmla="*/ 1571 h 15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58" h="1571">
                  <a:moveTo>
                    <a:pt x="935" y="328"/>
                  </a:moveTo>
                  <a:lnTo>
                    <a:pt x="912" y="328"/>
                  </a:lnTo>
                  <a:lnTo>
                    <a:pt x="889" y="328"/>
                  </a:lnTo>
                  <a:lnTo>
                    <a:pt x="866" y="327"/>
                  </a:lnTo>
                  <a:lnTo>
                    <a:pt x="843" y="325"/>
                  </a:lnTo>
                  <a:lnTo>
                    <a:pt x="821" y="325"/>
                  </a:lnTo>
                  <a:lnTo>
                    <a:pt x="800" y="324"/>
                  </a:lnTo>
                  <a:lnTo>
                    <a:pt x="776" y="322"/>
                  </a:lnTo>
                  <a:lnTo>
                    <a:pt x="755" y="321"/>
                  </a:lnTo>
                  <a:lnTo>
                    <a:pt x="733" y="320"/>
                  </a:lnTo>
                  <a:lnTo>
                    <a:pt x="711" y="317"/>
                  </a:lnTo>
                  <a:lnTo>
                    <a:pt x="688" y="315"/>
                  </a:lnTo>
                  <a:lnTo>
                    <a:pt x="666" y="313"/>
                  </a:lnTo>
                  <a:lnTo>
                    <a:pt x="644" y="311"/>
                  </a:lnTo>
                  <a:lnTo>
                    <a:pt x="621" y="308"/>
                  </a:lnTo>
                  <a:lnTo>
                    <a:pt x="598" y="306"/>
                  </a:lnTo>
                  <a:lnTo>
                    <a:pt x="575" y="304"/>
                  </a:lnTo>
                  <a:lnTo>
                    <a:pt x="508" y="316"/>
                  </a:lnTo>
                  <a:lnTo>
                    <a:pt x="391" y="381"/>
                  </a:lnTo>
                  <a:lnTo>
                    <a:pt x="335" y="414"/>
                  </a:lnTo>
                  <a:lnTo>
                    <a:pt x="286" y="431"/>
                  </a:lnTo>
                  <a:lnTo>
                    <a:pt x="218" y="410"/>
                  </a:lnTo>
                  <a:lnTo>
                    <a:pt x="159" y="427"/>
                  </a:lnTo>
                  <a:lnTo>
                    <a:pt x="67" y="486"/>
                  </a:lnTo>
                  <a:lnTo>
                    <a:pt x="29" y="563"/>
                  </a:lnTo>
                  <a:lnTo>
                    <a:pt x="0" y="601"/>
                  </a:lnTo>
                  <a:lnTo>
                    <a:pt x="8" y="667"/>
                  </a:lnTo>
                  <a:lnTo>
                    <a:pt x="38" y="604"/>
                  </a:lnTo>
                  <a:lnTo>
                    <a:pt x="42" y="647"/>
                  </a:lnTo>
                  <a:lnTo>
                    <a:pt x="59" y="697"/>
                  </a:lnTo>
                  <a:lnTo>
                    <a:pt x="34" y="765"/>
                  </a:lnTo>
                  <a:lnTo>
                    <a:pt x="42" y="829"/>
                  </a:lnTo>
                  <a:lnTo>
                    <a:pt x="64" y="760"/>
                  </a:lnTo>
                  <a:lnTo>
                    <a:pt x="72" y="824"/>
                  </a:lnTo>
                  <a:lnTo>
                    <a:pt x="110" y="859"/>
                  </a:lnTo>
                  <a:lnTo>
                    <a:pt x="97" y="681"/>
                  </a:lnTo>
                  <a:lnTo>
                    <a:pt x="138" y="601"/>
                  </a:lnTo>
                  <a:lnTo>
                    <a:pt x="135" y="689"/>
                  </a:lnTo>
                  <a:lnTo>
                    <a:pt x="151" y="616"/>
                  </a:lnTo>
                  <a:lnTo>
                    <a:pt x="210" y="545"/>
                  </a:lnTo>
                  <a:lnTo>
                    <a:pt x="185" y="616"/>
                  </a:lnTo>
                  <a:lnTo>
                    <a:pt x="194" y="667"/>
                  </a:lnTo>
                  <a:lnTo>
                    <a:pt x="240" y="545"/>
                  </a:lnTo>
                  <a:lnTo>
                    <a:pt x="273" y="520"/>
                  </a:lnTo>
                  <a:lnTo>
                    <a:pt x="253" y="575"/>
                  </a:lnTo>
                  <a:lnTo>
                    <a:pt x="289" y="511"/>
                  </a:lnTo>
                  <a:lnTo>
                    <a:pt x="345" y="465"/>
                  </a:lnTo>
                  <a:lnTo>
                    <a:pt x="315" y="525"/>
                  </a:lnTo>
                  <a:lnTo>
                    <a:pt x="307" y="601"/>
                  </a:lnTo>
                  <a:lnTo>
                    <a:pt x="317" y="710"/>
                  </a:lnTo>
                  <a:lnTo>
                    <a:pt x="339" y="795"/>
                  </a:lnTo>
                  <a:lnTo>
                    <a:pt x="353" y="876"/>
                  </a:lnTo>
                  <a:lnTo>
                    <a:pt x="339" y="927"/>
                  </a:lnTo>
                  <a:lnTo>
                    <a:pt x="294" y="1009"/>
                  </a:lnTo>
                  <a:lnTo>
                    <a:pt x="248" y="1066"/>
                  </a:lnTo>
                  <a:lnTo>
                    <a:pt x="248" y="1108"/>
                  </a:lnTo>
                  <a:lnTo>
                    <a:pt x="247" y="1164"/>
                  </a:lnTo>
                  <a:lnTo>
                    <a:pt x="247" y="1240"/>
                  </a:lnTo>
                  <a:lnTo>
                    <a:pt x="234" y="1335"/>
                  </a:lnTo>
                  <a:lnTo>
                    <a:pt x="238" y="1392"/>
                  </a:lnTo>
                  <a:lnTo>
                    <a:pt x="273" y="1424"/>
                  </a:lnTo>
                  <a:lnTo>
                    <a:pt x="276" y="1456"/>
                  </a:lnTo>
                  <a:lnTo>
                    <a:pt x="263" y="1477"/>
                  </a:lnTo>
                  <a:lnTo>
                    <a:pt x="271" y="1530"/>
                  </a:lnTo>
                  <a:lnTo>
                    <a:pt x="410" y="1521"/>
                  </a:lnTo>
                  <a:lnTo>
                    <a:pt x="365" y="1447"/>
                  </a:lnTo>
                  <a:lnTo>
                    <a:pt x="315" y="1409"/>
                  </a:lnTo>
                  <a:lnTo>
                    <a:pt x="308" y="1334"/>
                  </a:lnTo>
                  <a:lnTo>
                    <a:pt x="320" y="1222"/>
                  </a:lnTo>
                  <a:lnTo>
                    <a:pt x="323" y="1138"/>
                  </a:lnTo>
                  <a:lnTo>
                    <a:pt x="369" y="1066"/>
                  </a:lnTo>
                  <a:lnTo>
                    <a:pt x="419" y="995"/>
                  </a:lnTo>
                  <a:lnTo>
                    <a:pt x="402" y="1045"/>
                  </a:lnTo>
                  <a:lnTo>
                    <a:pt x="386" y="1096"/>
                  </a:lnTo>
                  <a:lnTo>
                    <a:pt x="391" y="1125"/>
                  </a:lnTo>
                  <a:lnTo>
                    <a:pt x="405" y="1181"/>
                  </a:lnTo>
                  <a:lnTo>
                    <a:pt x="413" y="1240"/>
                  </a:lnTo>
                  <a:lnTo>
                    <a:pt x="446" y="1362"/>
                  </a:lnTo>
                  <a:lnTo>
                    <a:pt x="469" y="1452"/>
                  </a:lnTo>
                  <a:lnTo>
                    <a:pt x="486" y="1471"/>
                  </a:lnTo>
                  <a:lnTo>
                    <a:pt x="487" y="1494"/>
                  </a:lnTo>
                  <a:lnTo>
                    <a:pt x="484" y="1526"/>
                  </a:lnTo>
                  <a:lnTo>
                    <a:pt x="491" y="1571"/>
                  </a:lnTo>
                  <a:lnTo>
                    <a:pt x="623" y="1569"/>
                  </a:lnTo>
                  <a:lnTo>
                    <a:pt x="611" y="1523"/>
                  </a:lnTo>
                  <a:lnTo>
                    <a:pt x="569" y="1487"/>
                  </a:lnTo>
                  <a:lnTo>
                    <a:pt x="559" y="1460"/>
                  </a:lnTo>
                  <a:lnTo>
                    <a:pt x="547" y="1425"/>
                  </a:lnTo>
                  <a:lnTo>
                    <a:pt x="527" y="1334"/>
                  </a:lnTo>
                  <a:lnTo>
                    <a:pt x="499" y="1220"/>
                  </a:lnTo>
                  <a:lnTo>
                    <a:pt x="497" y="1155"/>
                  </a:lnTo>
                  <a:lnTo>
                    <a:pt x="517" y="1080"/>
                  </a:lnTo>
                  <a:lnTo>
                    <a:pt x="542" y="1028"/>
                  </a:lnTo>
                  <a:lnTo>
                    <a:pt x="575" y="955"/>
                  </a:lnTo>
                  <a:lnTo>
                    <a:pt x="629" y="803"/>
                  </a:lnTo>
                  <a:lnTo>
                    <a:pt x="675" y="799"/>
                  </a:lnTo>
                  <a:lnTo>
                    <a:pt x="726" y="838"/>
                  </a:lnTo>
                  <a:lnTo>
                    <a:pt x="797" y="889"/>
                  </a:lnTo>
                  <a:lnTo>
                    <a:pt x="902" y="914"/>
                  </a:lnTo>
                  <a:lnTo>
                    <a:pt x="981" y="922"/>
                  </a:lnTo>
                  <a:lnTo>
                    <a:pt x="1099" y="905"/>
                  </a:lnTo>
                  <a:lnTo>
                    <a:pt x="1254" y="892"/>
                  </a:lnTo>
                  <a:lnTo>
                    <a:pt x="1267" y="928"/>
                  </a:lnTo>
                  <a:lnTo>
                    <a:pt x="1272" y="977"/>
                  </a:lnTo>
                  <a:lnTo>
                    <a:pt x="1267" y="1061"/>
                  </a:lnTo>
                  <a:lnTo>
                    <a:pt x="1262" y="1112"/>
                  </a:lnTo>
                  <a:lnTo>
                    <a:pt x="1250" y="1164"/>
                  </a:lnTo>
                  <a:lnTo>
                    <a:pt x="1260" y="1231"/>
                  </a:lnTo>
                  <a:lnTo>
                    <a:pt x="1242" y="1346"/>
                  </a:lnTo>
                  <a:lnTo>
                    <a:pt x="1229" y="1404"/>
                  </a:lnTo>
                  <a:lnTo>
                    <a:pt x="1216" y="1430"/>
                  </a:lnTo>
                  <a:lnTo>
                    <a:pt x="1242" y="1468"/>
                  </a:lnTo>
                  <a:lnTo>
                    <a:pt x="1242" y="1498"/>
                  </a:lnTo>
                  <a:lnTo>
                    <a:pt x="1237" y="1523"/>
                  </a:lnTo>
                  <a:lnTo>
                    <a:pt x="1262" y="1561"/>
                  </a:lnTo>
                  <a:lnTo>
                    <a:pt x="1326" y="1569"/>
                  </a:lnTo>
                  <a:lnTo>
                    <a:pt x="1385" y="1569"/>
                  </a:lnTo>
                  <a:lnTo>
                    <a:pt x="1385" y="1531"/>
                  </a:lnTo>
                  <a:lnTo>
                    <a:pt x="1426" y="1531"/>
                  </a:lnTo>
                  <a:lnTo>
                    <a:pt x="1447" y="1502"/>
                  </a:lnTo>
                  <a:lnTo>
                    <a:pt x="1405" y="1468"/>
                  </a:lnTo>
                  <a:lnTo>
                    <a:pt x="1388" y="1438"/>
                  </a:lnTo>
                  <a:lnTo>
                    <a:pt x="1376" y="1404"/>
                  </a:lnTo>
                  <a:lnTo>
                    <a:pt x="1351" y="1346"/>
                  </a:lnTo>
                  <a:lnTo>
                    <a:pt x="1364" y="1256"/>
                  </a:lnTo>
                  <a:lnTo>
                    <a:pt x="1376" y="1193"/>
                  </a:lnTo>
                  <a:lnTo>
                    <a:pt x="1397" y="1172"/>
                  </a:lnTo>
                  <a:lnTo>
                    <a:pt x="1412" y="1126"/>
                  </a:lnTo>
                  <a:lnTo>
                    <a:pt x="1405" y="1087"/>
                  </a:lnTo>
                  <a:lnTo>
                    <a:pt x="1447" y="930"/>
                  </a:lnTo>
                  <a:lnTo>
                    <a:pt x="1469" y="871"/>
                  </a:lnTo>
                  <a:lnTo>
                    <a:pt x="1505" y="829"/>
                  </a:lnTo>
                  <a:lnTo>
                    <a:pt x="1535" y="791"/>
                  </a:lnTo>
                  <a:lnTo>
                    <a:pt x="1548" y="732"/>
                  </a:lnTo>
                  <a:lnTo>
                    <a:pt x="1548" y="694"/>
                  </a:lnTo>
                  <a:lnTo>
                    <a:pt x="1564" y="651"/>
                  </a:lnTo>
                  <a:lnTo>
                    <a:pt x="1580" y="638"/>
                  </a:lnTo>
                  <a:lnTo>
                    <a:pt x="1596" y="623"/>
                  </a:lnTo>
                  <a:lnTo>
                    <a:pt x="1611" y="609"/>
                  </a:lnTo>
                  <a:lnTo>
                    <a:pt x="1626" y="596"/>
                  </a:lnTo>
                  <a:lnTo>
                    <a:pt x="1642" y="582"/>
                  </a:lnTo>
                  <a:lnTo>
                    <a:pt x="1657" y="568"/>
                  </a:lnTo>
                  <a:lnTo>
                    <a:pt x="1672" y="555"/>
                  </a:lnTo>
                  <a:lnTo>
                    <a:pt x="1686" y="541"/>
                  </a:lnTo>
                  <a:lnTo>
                    <a:pt x="1701" y="527"/>
                  </a:lnTo>
                  <a:lnTo>
                    <a:pt x="1715" y="513"/>
                  </a:lnTo>
                  <a:lnTo>
                    <a:pt x="1729" y="498"/>
                  </a:lnTo>
                  <a:lnTo>
                    <a:pt x="1743" y="483"/>
                  </a:lnTo>
                  <a:lnTo>
                    <a:pt x="1755" y="468"/>
                  </a:lnTo>
                  <a:lnTo>
                    <a:pt x="1768" y="452"/>
                  </a:lnTo>
                  <a:lnTo>
                    <a:pt x="1781" y="436"/>
                  </a:lnTo>
                  <a:lnTo>
                    <a:pt x="1793" y="419"/>
                  </a:lnTo>
                  <a:lnTo>
                    <a:pt x="1839" y="406"/>
                  </a:lnTo>
                  <a:lnTo>
                    <a:pt x="1873" y="431"/>
                  </a:lnTo>
                  <a:lnTo>
                    <a:pt x="1936" y="457"/>
                  </a:lnTo>
                  <a:lnTo>
                    <a:pt x="1979" y="477"/>
                  </a:lnTo>
                  <a:lnTo>
                    <a:pt x="2032" y="511"/>
                  </a:lnTo>
                  <a:lnTo>
                    <a:pt x="2049" y="550"/>
                  </a:lnTo>
                  <a:lnTo>
                    <a:pt x="2075" y="558"/>
                  </a:lnTo>
                  <a:lnTo>
                    <a:pt x="2108" y="558"/>
                  </a:lnTo>
                  <a:lnTo>
                    <a:pt x="2116" y="533"/>
                  </a:lnTo>
                  <a:lnTo>
                    <a:pt x="2146" y="520"/>
                  </a:lnTo>
                  <a:lnTo>
                    <a:pt x="2158" y="472"/>
                  </a:lnTo>
                  <a:lnTo>
                    <a:pt x="2158" y="444"/>
                  </a:lnTo>
                  <a:lnTo>
                    <a:pt x="2133" y="401"/>
                  </a:lnTo>
                  <a:lnTo>
                    <a:pt x="2112" y="363"/>
                  </a:lnTo>
                  <a:lnTo>
                    <a:pt x="2065" y="287"/>
                  </a:lnTo>
                  <a:lnTo>
                    <a:pt x="2044" y="240"/>
                  </a:lnTo>
                  <a:lnTo>
                    <a:pt x="2011" y="198"/>
                  </a:lnTo>
                  <a:lnTo>
                    <a:pt x="1965" y="147"/>
                  </a:lnTo>
                  <a:lnTo>
                    <a:pt x="1944" y="118"/>
                  </a:lnTo>
                  <a:lnTo>
                    <a:pt x="1940" y="84"/>
                  </a:lnTo>
                  <a:lnTo>
                    <a:pt x="1944" y="40"/>
                  </a:lnTo>
                  <a:lnTo>
                    <a:pt x="1965" y="0"/>
                  </a:lnTo>
                  <a:lnTo>
                    <a:pt x="1927" y="40"/>
                  </a:lnTo>
                  <a:lnTo>
                    <a:pt x="1914" y="16"/>
                  </a:lnTo>
                  <a:lnTo>
                    <a:pt x="1885" y="58"/>
                  </a:lnTo>
                  <a:lnTo>
                    <a:pt x="1873" y="101"/>
                  </a:lnTo>
                  <a:lnTo>
                    <a:pt x="1843" y="122"/>
                  </a:lnTo>
                  <a:lnTo>
                    <a:pt x="1806" y="109"/>
                  </a:lnTo>
                  <a:lnTo>
                    <a:pt x="1763" y="147"/>
                  </a:lnTo>
                  <a:lnTo>
                    <a:pt x="1743" y="131"/>
                  </a:lnTo>
                  <a:lnTo>
                    <a:pt x="1707" y="160"/>
                  </a:lnTo>
                  <a:lnTo>
                    <a:pt x="1661" y="164"/>
                  </a:lnTo>
                  <a:lnTo>
                    <a:pt x="1640" y="184"/>
                  </a:lnTo>
                  <a:lnTo>
                    <a:pt x="1602" y="180"/>
                  </a:lnTo>
                  <a:lnTo>
                    <a:pt x="1589" y="207"/>
                  </a:lnTo>
                  <a:lnTo>
                    <a:pt x="1564" y="228"/>
                  </a:lnTo>
                  <a:lnTo>
                    <a:pt x="1560" y="222"/>
                  </a:lnTo>
                  <a:lnTo>
                    <a:pt x="1553" y="217"/>
                  </a:lnTo>
                  <a:lnTo>
                    <a:pt x="1547" y="216"/>
                  </a:lnTo>
                  <a:lnTo>
                    <a:pt x="1540" y="216"/>
                  </a:lnTo>
                  <a:lnTo>
                    <a:pt x="1533" y="216"/>
                  </a:lnTo>
                  <a:lnTo>
                    <a:pt x="1528" y="218"/>
                  </a:lnTo>
                  <a:lnTo>
                    <a:pt x="1525" y="220"/>
                  </a:lnTo>
                  <a:lnTo>
                    <a:pt x="1524" y="220"/>
                  </a:lnTo>
                  <a:lnTo>
                    <a:pt x="1505" y="245"/>
                  </a:lnTo>
                  <a:lnTo>
                    <a:pt x="1478" y="237"/>
                  </a:lnTo>
                  <a:lnTo>
                    <a:pt x="1447" y="253"/>
                  </a:lnTo>
                  <a:lnTo>
                    <a:pt x="1418" y="287"/>
                  </a:lnTo>
                  <a:lnTo>
                    <a:pt x="1334" y="304"/>
                  </a:lnTo>
                  <a:lnTo>
                    <a:pt x="1224" y="334"/>
                  </a:lnTo>
                  <a:lnTo>
                    <a:pt x="1116" y="342"/>
                  </a:lnTo>
                  <a:lnTo>
                    <a:pt x="935" y="328"/>
                  </a:lnTo>
                  <a:close/>
                </a:path>
              </a:pathLst>
            </a:custGeom>
            <a:solidFill>
              <a:srgbClr val="7C2D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36" name="Freeform 590"/>
            <p:cNvSpPr>
              <a:spLocks/>
            </p:cNvSpPr>
            <p:nvPr/>
          </p:nvSpPr>
          <p:spPr bwMode="auto">
            <a:xfrm>
              <a:off x="4285" y="2651"/>
              <a:ext cx="334" cy="129"/>
            </a:xfrm>
            <a:custGeom>
              <a:avLst/>
              <a:gdLst>
                <a:gd name="T0" fmla="*/ 3 w 668"/>
                <a:gd name="T1" fmla="*/ 2 h 259"/>
                <a:gd name="T2" fmla="*/ 5 w 668"/>
                <a:gd name="T3" fmla="*/ 2 h 259"/>
                <a:gd name="T4" fmla="*/ 6 w 668"/>
                <a:gd name="T5" fmla="*/ 1 h 259"/>
                <a:gd name="T6" fmla="*/ 7 w 668"/>
                <a:gd name="T7" fmla="*/ 0 h 259"/>
                <a:gd name="T8" fmla="*/ 10 w 668"/>
                <a:gd name="T9" fmla="*/ 0 h 259"/>
                <a:gd name="T10" fmla="*/ 10 w 668"/>
                <a:gd name="T11" fmla="*/ 0 h 259"/>
                <a:gd name="T12" fmla="*/ 10 w 668"/>
                <a:gd name="T13" fmla="*/ 0 h 259"/>
                <a:gd name="T14" fmla="*/ 10 w 668"/>
                <a:gd name="T15" fmla="*/ 0 h 259"/>
                <a:gd name="T16" fmla="*/ 7 w 668"/>
                <a:gd name="T17" fmla="*/ 1 h 259"/>
                <a:gd name="T18" fmla="*/ 5 w 668"/>
                <a:gd name="T19" fmla="*/ 2 h 259"/>
                <a:gd name="T20" fmla="*/ 3 w 668"/>
                <a:gd name="T21" fmla="*/ 3 h 259"/>
                <a:gd name="T22" fmla="*/ 3 w 668"/>
                <a:gd name="T23" fmla="*/ 3 h 259"/>
                <a:gd name="T24" fmla="*/ 1 w 668"/>
                <a:gd name="T25" fmla="*/ 3 h 259"/>
                <a:gd name="T26" fmla="*/ 1 w 668"/>
                <a:gd name="T27" fmla="*/ 4 h 259"/>
                <a:gd name="T28" fmla="*/ 0 w 668"/>
                <a:gd name="T29" fmla="*/ 3 h 259"/>
                <a:gd name="T30" fmla="*/ 1 w 668"/>
                <a:gd name="T31" fmla="*/ 3 h 259"/>
                <a:gd name="T32" fmla="*/ 3 w 668"/>
                <a:gd name="T33" fmla="*/ 2 h 259"/>
                <a:gd name="T34" fmla="*/ 3 w 668"/>
                <a:gd name="T35" fmla="*/ 2 h 2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8"/>
                <a:gd name="T55" fmla="*/ 0 h 259"/>
                <a:gd name="T56" fmla="*/ 668 w 668"/>
                <a:gd name="T57" fmla="*/ 259 h 2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8" h="259">
                  <a:moveTo>
                    <a:pt x="200" y="190"/>
                  </a:moveTo>
                  <a:lnTo>
                    <a:pt x="294" y="128"/>
                  </a:lnTo>
                  <a:lnTo>
                    <a:pt x="404" y="99"/>
                  </a:lnTo>
                  <a:lnTo>
                    <a:pt x="475" y="46"/>
                  </a:lnTo>
                  <a:lnTo>
                    <a:pt x="580" y="23"/>
                  </a:lnTo>
                  <a:lnTo>
                    <a:pt x="616" y="0"/>
                  </a:lnTo>
                  <a:lnTo>
                    <a:pt x="668" y="4"/>
                  </a:lnTo>
                  <a:lnTo>
                    <a:pt x="642" y="23"/>
                  </a:lnTo>
                  <a:lnTo>
                    <a:pt x="482" y="92"/>
                  </a:lnTo>
                  <a:lnTo>
                    <a:pt x="284" y="174"/>
                  </a:lnTo>
                  <a:lnTo>
                    <a:pt x="191" y="210"/>
                  </a:lnTo>
                  <a:lnTo>
                    <a:pt x="142" y="233"/>
                  </a:lnTo>
                  <a:lnTo>
                    <a:pt x="68" y="229"/>
                  </a:lnTo>
                  <a:lnTo>
                    <a:pt x="28" y="259"/>
                  </a:lnTo>
                  <a:lnTo>
                    <a:pt x="0" y="220"/>
                  </a:lnTo>
                  <a:lnTo>
                    <a:pt x="19" y="197"/>
                  </a:lnTo>
                  <a:lnTo>
                    <a:pt x="159" y="183"/>
                  </a:lnTo>
                  <a:lnTo>
                    <a:pt x="200" y="190"/>
                  </a:lnTo>
                  <a:close/>
                </a:path>
              </a:pathLst>
            </a:custGeom>
            <a:solidFill>
              <a:srgbClr val="490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37" name="Freeform 591"/>
            <p:cNvSpPr>
              <a:spLocks/>
            </p:cNvSpPr>
            <p:nvPr/>
          </p:nvSpPr>
          <p:spPr bwMode="auto">
            <a:xfrm>
              <a:off x="4006" y="2742"/>
              <a:ext cx="341" cy="302"/>
            </a:xfrm>
            <a:custGeom>
              <a:avLst/>
              <a:gdLst>
                <a:gd name="T0" fmla="*/ 2 w 683"/>
                <a:gd name="T1" fmla="*/ 3 h 604"/>
                <a:gd name="T2" fmla="*/ 2 w 683"/>
                <a:gd name="T3" fmla="*/ 3 h 604"/>
                <a:gd name="T4" fmla="*/ 2 w 683"/>
                <a:gd name="T5" fmla="*/ 5 h 604"/>
                <a:gd name="T6" fmla="*/ 2 w 683"/>
                <a:gd name="T7" fmla="*/ 5 h 604"/>
                <a:gd name="T8" fmla="*/ 1 w 683"/>
                <a:gd name="T9" fmla="*/ 5 h 604"/>
                <a:gd name="T10" fmla="*/ 1 w 683"/>
                <a:gd name="T11" fmla="*/ 5 h 604"/>
                <a:gd name="T12" fmla="*/ 1 w 683"/>
                <a:gd name="T13" fmla="*/ 5 h 604"/>
                <a:gd name="T14" fmla="*/ 1 w 683"/>
                <a:gd name="T15" fmla="*/ 6 h 604"/>
                <a:gd name="T16" fmla="*/ 0 w 683"/>
                <a:gd name="T17" fmla="*/ 6 h 604"/>
                <a:gd name="T18" fmla="*/ 0 w 683"/>
                <a:gd name="T19" fmla="*/ 6 h 604"/>
                <a:gd name="T20" fmla="*/ 0 w 683"/>
                <a:gd name="T21" fmla="*/ 7 h 604"/>
                <a:gd name="T22" fmla="*/ 0 w 683"/>
                <a:gd name="T23" fmla="*/ 7 h 604"/>
                <a:gd name="T24" fmla="*/ 0 w 683"/>
                <a:gd name="T25" fmla="*/ 7 h 604"/>
                <a:gd name="T26" fmla="*/ 0 w 683"/>
                <a:gd name="T27" fmla="*/ 9 h 604"/>
                <a:gd name="T28" fmla="*/ 1 w 683"/>
                <a:gd name="T29" fmla="*/ 9 h 604"/>
                <a:gd name="T30" fmla="*/ 1 w 683"/>
                <a:gd name="T31" fmla="*/ 9 h 604"/>
                <a:gd name="T32" fmla="*/ 2 w 683"/>
                <a:gd name="T33" fmla="*/ 9 h 604"/>
                <a:gd name="T34" fmla="*/ 2 w 683"/>
                <a:gd name="T35" fmla="*/ 9 h 604"/>
                <a:gd name="T36" fmla="*/ 3 w 683"/>
                <a:gd name="T37" fmla="*/ 9 h 604"/>
                <a:gd name="T38" fmla="*/ 3 w 683"/>
                <a:gd name="T39" fmla="*/ 9 h 604"/>
                <a:gd name="T40" fmla="*/ 4 w 683"/>
                <a:gd name="T41" fmla="*/ 9 h 604"/>
                <a:gd name="T42" fmla="*/ 4 w 683"/>
                <a:gd name="T43" fmla="*/ 9 h 604"/>
                <a:gd name="T44" fmla="*/ 5 w 683"/>
                <a:gd name="T45" fmla="*/ 9 h 604"/>
                <a:gd name="T46" fmla="*/ 5 w 683"/>
                <a:gd name="T47" fmla="*/ 9 h 604"/>
                <a:gd name="T48" fmla="*/ 6 w 683"/>
                <a:gd name="T49" fmla="*/ 9 h 604"/>
                <a:gd name="T50" fmla="*/ 6 w 683"/>
                <a:gd name="T51" fmla="*/ 9 h 604"/>
                <a:gd name="T52" fmla="*/ 7 w 683"/>
                <a:gd name="T53" fmla="*/ 9 h 604"/>
                <a:gd name="T54" fmla="*/ 7 w 683"/>
                <a:gd name="T55" fmla="*/ 9 h 604"/>
                <a:gd name="T56" fmla="*/ 9 w 683"/>
                <a:gd name="T57" fmla="*/ 9 h 604"/>
                <a:gd name="T58" fmla="*/ 10 w 683"/>
                <a:gd name="T59" fmla="*/ 9 h 604"/>
                <a:gd name="T60" fmla="*/ 10 w 683"/>
                <a:gd name="T61" fmla="*/ 9 h 604"/>
                <a:gd name="T62" fmla="*/ 10 w 683"/>
                <a:gd name="T63" fmla="*/ 9 h 604"/>
                <a:gd name="T64" fmla="*/ 10 w 683"/>
                <a:gd name="T65" fmla="*/ 7 h 604"/>
                <a:gd name="T66" fmla="*/ 9 w 683"/>
                <a:gd name="T67" fmla="*/ 7 h 604"/>
                <a:gd name="T68" fmla="*/ 9 w 683"/>
                <a:gd name="T69" fmla="*/ 6 h 604"/>
                <a:gd name="T70" fmla="*/ 9 w 683"/>
                <a:gd name="T71" fmla="*/ 5 h 604"/>
                <a:gd name="T72" fmla="*/ 8 w 683"/>
                <a:gd name="T73" fmla="*/ 2 h 604"/>
                <a:gd name="T74" fmla="*/ 6 w 683"/>
                <a:gd name="T75" fmla="*/ 1 h 604"/>
                <a:gd name="T76" fmla="*/ 4 w 683"/>
                <a:gd name="T77" fmla="*/ 0 h 604"/>
                <a:gd name="T78" fmla="*/ 3 w 683"/>
                <a:gd name="T79" fmla="*/ 1 h 604"/>
                <a:gd name="T80" fmla="*/ 1 w 683"/>
                <a:gd name="T81" fmla="*/ 1 h 604"/>
                <a:gd name="T82" fmla="*/ 2 w 683"/>
                <a:gd name="T83" fmla="*/ 1 h 604"/>
                <a:gd name="T84" fmla="*/ 2 w 683"/>
                <a:gd name="T85" fmla="*/ 2 h 604"/>
                <a:gd name="T86" fmla="*/ 2 w 683"/>
                <a:gd name="T87" fmla="*/ 2 h 604"/>
                <a:gd name="T88" fmla="*/ 2 w 683"/>
                <a:gd name="T89" fmla="*/ 3 h 6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83"/>
                <a:gd name="T136" fmla="*/ 0 h 604"/>
                <a:gd name="T137" fmla="*/ 683 w 683"/>
                <a:gd name="T138" fmla="*/ 604 h 6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83" h="604">
                  <a:moveTo>
                    <a:pt x="158" y="209"/>
                  </a:moveTo>
                  <a:lnTo>
                    <a:pt x="146" y="249"/>
                  </a:lnTo>
                  <a:lnTo>
                    <a:pt x="146" y="295"/>
                  </a:lnTo>
                  <a:lnTo>
                    <a:pt x="134" y="315"/>
                  </a:lnTo>
                  <a:lnTo>
                    <a:pt x="119" y="337"/>
                  </a:lnTo>
                  <a:lnTo>
                    <a:pt x="103" y="357"/>
                  </a:lnTo>
                  <a:lnTo>
                    <a:pt x="85" y="379"/>
                  </a:lnTo>
                  <a:lnTo>
                    <a:pt x="68" y="400"/>
                  </a:lnTo>
                  <a:lnTo>
                    <a:pt x="50" y="419"/>
                  </a:lnTo>
                  <a:lnTo>
                    <a:pt x="31" y="437"/>
                  </a:lnTo>
                  <a:lnTo>
                    <a:pt x="14" y="453"/>
                  </a:lnTo>
                  <a:lnTo>
                    <a:pt x="0" y="483"/>
                  </a:lnTo>
                  <a:lnTo>
                    <a:pt x="31" y="503"/>
                  </a:lnTo>
                  <a:lnTo>
                    <a:pt x="61" y="522"/>
                  </a:lnTo>
                  <a:lnTo>
                    <a:pt x="91" y="538"/>
                  </a:lnTo>
                  <a:lnTo>
                    <a:pt x="121" y="552"/>
                  </a:lnTo>
                  <a:lnTo>
                    <a:pt x="150" y="565"/>
                  </a:lnTo>
                  <a:lnTo>
                    <a:pt x="179" y="576"/>
                  </a:lnTo>
                  <a:lnTo>
                    <a:pt x="209" y="584"/>
                  </a:lnTo>
                  <a:lnTo>
                    <a:pt x="237" y="592"/>
                  </a:lnTo>
                  <a:lnTo>
                    <a:pt x="267" y="598"/>
                  </a:lnTo>
                  <a:lnTo>
                    <a:pt x="297" y="601"/>
                  </a:lnTo>
                  <a:lnTo>
                    <a:pt x="328" y="604"/>
                  </a:lnTo>
                  <a:lnTo>
                    <a:pt x="361" y="604"/>
                  </a:lnTo>
                  <a:lnTo>
                    <a:pt x="394" y="604"/>
                  </a:lnTo>
                  <a:lnTo>
                    <a:pt x="427" y="601"/>
                  </a:lnTo>
                  <a:lnTo>
                    <a:pt x="463" y="597"/>
                  </a:lnTo>
                  <a:lnTo>
                    <a:pt x="500" y="592"/>
                  </a:lnTo>
                  <a:lnTo>
                    <a:pt x="612" y="574"/>
                  </a:lnTo>
                  <a:lnTo>
                    <a:pt x="640" y="586"/>
                  </a:lnTo>
                  <a:lnTo>
                    <a:pt x="657" y="571"/>
                  </a:lnTo>
                  <a:lnTo>
                    <a:pt x="683" y="544"/>
                  </a:lnTo>
                  <a:lnTo>
                    <a:pt x="667" y="509"/>
                  </a:lnTo>
                  <a:lnTo>
                    <a:pt x="624" y="491"/>
                  </a:lnTo>
                  <a:lnTo>
                    <a:pt x="583" y="421"/>
                  </a:lnTo>
                  <a:lnTo>
                    <a:pt x="585" y="368"/>
                  </a:lnTo>
                  <a:lnTo>
                    <a:pt x="548" y="190"/>
                  </a:lnTo>
                  <a:lnTo>
                    <a:pt x="437" y="99"/>
                  </a:lnTo>
                  <a:lnTo>
                    <a:pt x="298" y="0"/>
                  </a:lnTo>
                  <a:lnTo>
                    <a:pt x="221" y="16"/>
                  </a:lnTo>
                  <a:lnTo>
                    <a:pt x="99" y="7"/>
                  </a:lnTo>
                  <a:lnTo>
                    <a:pt x="144" y="49"/>
                  </a:lnTo>
                  <a:lnTo>
                    <a:pt x="158" y="140"/>
                  </a:lnTo>
                  <a:lnTo>
                    <a:pt x="130" y="144"/>
                  </a:lnTo>
                  <a:lnTo>
                    <a:pt x="158" y="209"/>
                  </a:lnTo>
                  <a:close/>
                </a:path>
              </a:pathLst>
            </a:custGeom>
            <a:solidFill>
              <a:srgbClr val="2D0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38" name="Freeform 592"/>
            <p:cNvSpPr>
              <a:spLocks/>
            </p:cNvSpPr>
            <p:nvPr/>
          </p:nvSpPr>
          <p:spPr bwMode="auto">
            <a:xfrm>
              <a:off x="4082" y="2739"/>
              <a:ext cx="224" cy="203"/>
            </a:xfrm>
            <a:custGeom>
              <a:avLst/>
              <a:gdLst>
                <a:gd name="T0" fmla="*/ 2 w 449"/>
                <a:gd name="T1" fmla="*/ 1 h 405"/>
                <a:gd name="T2" fmla="*/ 1 w 449"/>
                <a:gd name="T3" fmla="*/ 1 h 405"/>
                <a:gd name="T4" fmla="*/ 0 w 449"/>
                <a:gd name="T5" fmla="*/ 1 h 405"/>
                <a:gd name="T6" fmla="*/ 0 w 449"/>
                <a:gd name="T7" fmla="*/ 3 h 405"/>
                <a:gd name="T8" fmla="*/ 0 w 449"/>
                <a:gd name="T9" fmla="*/ 4 h 405"/>
                <a:gd name="T10" fmla="*/ 0 w 449"/>
                <a:gd name="T11" fmla="*/ 5 h 405"/>
                <a:gd name="T12" fmla="*/ 0 w 449"/>
                <a:gd name="T13" fmla="*/ 6 h 405"/>
                <a:gd name="T14" fmla="*/ 1 w 449"/>
                <a:gd name="T15" fmla="*/ 6 h 405"/>
                <a:gd name="T16" fmla="*/ 1 w 449"/>
                <a:gd name="T17" fmla="*/ 6 h 405"/>
                <a:gd name="T18" fmla="*/ 2 w 449"/>
                <a:gd name="T19" fmla="*/ 6 h 405"/>
                <a:gd name="T20" fmla="*/ 2 w 449"/>
                <a:gd name="T21" fmla="*/ 7 h 405"/>
                <a:gd name="T22" fmla="*/ 4 w 449"/>
                <a:gd name="T23" fmla="*/ 7 h 405"/>
                <a:gd name="T24" fmla="*/ 4 w 449"/>
                <a:gd name="T25" fmla="*/ 6 h 405"/>
                <a:gd name="T26" fmla="*/ 5 w 449"/>
                <a:gd name="T27" fmla="*/ 7 h 405"/>
                <a:gd name="T28" fmla="*/ 6 w 449"/>
                <a:gd name="T29" fmla="*/ 7 h 405"/>
                <a:gd name="T30" fmla="*/ 7 w 449"/>
                <a:gd name="T31" fmla="*/ 4 h 405"/>
                <a:gd name="T32" fmla="*/ 4 w 449"/>
                <a:gd name="T33" fmla="*/ 2 h 405"/>
                <a:gd name="T34" fmla="*/ 3 w 449"/>
                <a:gd name="T35" fmla="*/ 0 h 405"/>
                <a:gd name="T36" fmla="*/ 2 w 449"/>
                <a:gd name="T37" fmla="*/ 1 h 4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9"/>
                <a:gd name="T58" fmla="*/ 0 h 405"/>
                <a:gd name="T59" fmla="*/ 449 w 449"/>
                <a:gd name="T60" fmla="*/ 405 h 4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9" h="405">
                  <a:moveTo>
                    <a:pt x="142" y="4"/>
                  </a:moveTo>
                  <a:lnTo>
                    <a:pt x="92" y="16"/>
                  </a:lnTo>
                  <a:lnTo>
                    <a:pt x="0" y="13"/>
                  </a:lnTo>
                  <a:lnTo>
                    <a:pt x="25" y="132"/>
                  </a:lnTo>
                  <a:lnTo>
                    <a:pt x="34" y="217"/>
                  </a:lnTo>
                  <a:lnTo>
                    <a:pt x="38" y="295"/>
                  </a:lnTo>
                  <a:lnTo>
                    <a:pt x="38" y="383"/>
                  </a:lnTo>
                  <a:lnTo>
                    <a:pt x="97" y="369"/>
                  </a:lnTo>
                  <a:lnTo>
                    <a:pt x="106" y="342"/>
                  </a:lnTo>
                  <a:lnTo>
                    <a:pt x="151" y="365"/>
                  </a:lnTo>
                  <a:lnTo>
                    <a:pt x="183" y="396"/>
                  </a:lnTo>
                  <a:lnTo>
                    <a:pt x="278" y="396"/>
                  </a:lnTo>
                  <a:lnTo>
                    <a:pt x="305" y="355"/>
                  </a:lnTo>
                  <a:lnTo>
                    <a:pt x="336" y="405"/>
                  </a:lnTo>
                  <a:lnTo>
                    <a:pt x="424" y="405"/>
                  </a:lnTo>
                  <a:lnTo>
                    <a:pt x="449" y="214"/>
                  </a:lnTo>
                  <a:lnTo>
                    <a:pt x="318" y="77"/>
                  </a:lnTo>
                  <a:lnTo>
                    <a:pt x="214" y="0"/>
                  </a:lnTo>
                  <a:lnTo>
                    <a:pt x="142" y="4"/>
                  </a:lnTo>
                  <a:close/>
                </a:path>
              </a:pathLst>
            </a:custGeom>
            <a:solidFill>
              <a:srgbClr val="9E66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39" name="Freeform 593"/>
            <p:cNvSpPr>
              <a:spLocks/>
            </p:cNvSpPr>
            <p:nvPr/>
          </p:nvSpPr>
          <p:spPr bwMode="auto">
            <a:xfrm>
              <a:off x="4114" y="2735"/>
              <a:ext cx="190" cy="225"/>
            </a:xfrm>
            <a:custGeom>
              <a:avLst/>
              <a:gdLst>
                <a:gd name="T0" fmla="*/ 1 w 380"/>
                <a:gd name="T1" fmla="*/ 0 h 452"/>
                <a:gd name="T2" fmla="*/ 0 w 380"/>
                <a:gd name="T3" fmla="*/ 0 h 452"/>
                <a:gd name="T4" fmla="*/ 1 w 380"/>
                <a:gd name="T5" fmla="*/ 1 h 452"/>
                <a:gd name="T6" fmla="*/ 1 w 380"/>
                <a:gd name="T7" fmla="*/ 1 h 452"/>
                <a:gd name="T8" fmla="*/ 1 w 380"/>
                <a:gd name="T9" fmla="*/ 1 h 452"/>
                <a:gd name="T10" fmla="*/ 1 w 380"/>
                <a:gd name="T11" fmla="*/ 2 h 452"/>
                <a:gd name="T12" fmla="*/ 3 w 380"/>
                <a:gd name="T13" fmla="*/ 2 h 452"/>
                <a:gd name="T14" fmla="*/ 3 w 380"/>
                <a:gd name="T15" fmla="*/ 3 h 452"/>
                <a:gd name="T16" fmla="*/ 5 w 380"/>
                <a:gd name="T17" fmla="*/ 4 h 452"/>
                <a:gd name="T18" fmla="*/ 5 w 380"/>
                <a:gd name="T19" fmla="*/ 6 h 452"/>
                <a:gd name="T20" fmla="*/ 5 w 380"/>
                <a:gd name="T21" fmla="*/ 7 h 452"/>
                <a:gd name="T22" fmla="*/ 6 w 380"/>
                <a:gd name="T23" fmla="*/ 6 h 452"/>
                <a:gd name="T24" fmla="*/ 6 w 380"/>
                <a:gd name="T25" fmla="*/ 3 h 452"/>
                <a:gd name="T26" fmla="*/ 3 w 380"/>
                <a:gd name="T27" fmla="*/ 1 h 452"/>
                <a:gd name="T28" fmla="*/ 1 w 380"/>
                <a:gd name="T29" fmla="*/ 0 h 452"/>
                <a:gd name="T30" fmla="*/ 1 w 380"/>
                <a:gd name="T31" fmla="*/ 0 h 452"/>
                <a:gd name="T32" fmla="*/ 1 w 380"/>
                <a:gd name="T33" fmla="*/ 0 h 452"/>
                <a:gd name="T34" fmla="*/ 1 w 380"/>
                <a:gd name="T35" fmla="*/ 0 h 452"/>
                <a:gd name="T36" fmla="*/ 1 w 380"/>
                <a:gd name="T37" fmla="*/ 0 h 452"/>
                <a:gd name="T38" fmla="*/ 1 w 380"/>
                <a:gd name="T39" fmla="*/ 0 h 452"/>
                <a:gd name="T40" fmla="*/ 1 w 380"/>
                <a:gd name="T41" fmla="*/ 0 h 452"/>
                <a:gd name="T42" fmla="*/ 1 w 380"/>
                <a:gd name="T43" fmla="*/ 0 h 452"/>
                <a:gd name="T44" fmla="*/ 1 w 380"/>
                <a:gd name="T45" fmla="*/ 0 h 4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0"/>
                <a:gd name="T70" fmla="*/ 0 h 452"/>
                <a:gd name="T71" fmla="*/ 380 w 380"/>
                <a:gd name="T72" fmla="*/ 452 h 4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0" h="452">
                  <a:moveTo>
                    <a:pt x="41" y="10"/>
                  </a:moveTo>
                  <a:lnTo>
                    <a:pt x="0" y="31"/>
                  </a:lnTo>
                  <a:lnTo>
                    <a:pt x="63" y="64"/>
                  </a:lnTo>
                  <a:lnTo>
                    <a:pt x="63" y="114"/>
                  </a:lnTo>
                  <a:lnTo>
                    <a:pt x="100" y="118"/>
                  </a:lnTo>
                  <a:lnTo>
                    <a:pt x="100" y="178"/>
                  </a:lnTo>
                  <a:lnTo>
                    <a:pt x="163" y="191"/>
                  </a:lnTo>
                  <a:lnTo>
                    <a:pt x="208" y="228"/>
                  </a:lnTo>
                  <a:lnTo>
                    <a:pt x="281" y="292"/>
                  </a:lnTo>
                  <a:lnTo>
                    <a:pt x="281" y="401"/>
                  </a:lnTo>
                  <a:lnTo>
                    <a:pt x="299" y="452"/>
                  </a:lnTo>
                  <a:lnTo>
                    <a:pt x="349" y="447"/>
                  </a:lnTo>
                  <a:lnTo>
                    <a:pt x="380" y="210"/>
                  </a:lnTo>
                  <a:lnTo>
                    <a:pt x="194" y="64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4" y="1"/>
                  </a:lnTo>
                  <a:lnTo>
                    <a:pt x="84" y="4"/>
                  </a:lnTo>
                  <a:lnTo>
                    <a:pt x="71" y="5"/>
                  </a:lnTo>
                  <a:lnTo>
                    <a:pt x="60" y="6"/>
                  </a:lnTo>
                  <a:lnTo>
                    <a:pt x="49" y="8"/>
                  </a:lnTo>
                  <a:lnTo>
                    <a:pt x="42" y="10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rgbClr val="332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40" name="Freeform 594"/>
            <p:cNvSpPr>
              <a:spLocks/>
            </p:cNvSpPr>
            <p:nvPr/>
          </p:nvSpPr>
          <p:spPr bwMode="auto">
            <a:xfrm>
              <a:off x="4312" y="2837"/>
              <a:ext cx="23" cy="27"/>
            </a:xfrm>
            <a:custGeom>
              <a:avLst/>
              <a:gdLst>
                <a:gd name="T0" fmla="*/ 0 w 47"/>
                <a:gd name="T1" fmla="*/ 0 h 54"/>
                <a:gd name="T2" fmla="*/ 0 w 47"/>
                <a:gd name="T3" fmla="*/ 1 h 54"/>
                <a:gd name="T4" fmla="*/ 0 w 47"/>
                <a:gd name="T5" fmla="*/ 1 h 54"/>
                <a:gd name="T6" fmla="*/ 0 w 47"/>
                <a:gd name="T7" fmla="*/ 1 h 54"/>
                <a:gd name="T8" fmla="*/ 0 w 47"/>
                <a:gd name="T9" fmla="*/ 1 h 54"/>
                <a:gd name="T10" fmla="*/ 0 w 47"/>
                <a:gd name="T11" fmla="*/ 1 h 54"/>
                <a:gd name="T12" fmla="*/ 0 w 47"/>
                <a:gd name="T13" fmla="*/ 1 h 54"/>
                <a:gd name="T14" fmla="*/ 0 w 47"/>
                <a:gd name="T15" fmla="*/ 1 h 54"/>
                <a:gd name="T16" fmla="*/ 0 w 47"/>
                <a:gd name="T17" fmla="*/ 1 h 54"/>
                <a:gd name="T18" fmla="*/ 0 w 47"/>
                <a:gd name="T19" fmla="*/ 1 h 54"/>
                <a:gd name="T20" fmla="*/ 0 w 47"/>
                <a:gd name="T21" fmla="*/ 1 h 54"/>
                <a:gd name="T22" fmla="*/ 0 w 47"/>
                <a:gd name="T23" fmla="*/ 1 h 54"/>
                <a:gd name="T24" fmla="*/ 0 w 47"/>
                <a:gd name="T25" fmla="*/ 1 h 54"/>
                <a:gd name="T26" fmla="*/ 0 w 47"/>
                <a:gd name="T27" fmla="*/ 1 h 54"/>
                <a:gd name="T28" fmla="*/ 0 w 47"/>
                <a:gd name="T29" fmla="*/ 1 h 54"/>
                <a:gd name="T30" fmla="*/ 0 w 47"/>
                <a:gd name="T31" fmla="*/ 1 h 54"/>
                <a:gd name="T32" fmla="*/ 0 w 47"/>
                <a:gd name="T33" fmla="*/ 1 h 54"/>
                <a:gd name="T34" fmla="*/ 0 w 47"/>
                <a:gd name="T35" fmla="*/ 1 h 54"/>
                <a:gd name="T36" fmla="*/ 0 w 47"/>
                <a:gd name="T37" fmla="*/ 1 h 54"/>
                <a:gd name="T38" fmla="*/ 0 w 47"/>
                <a:gd name="T39" fmla="*/ 0 h 54"/>
                <a:gd name="T40" fmla="*/ 0 w 47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54"/>
                <a:gd name="T65" fmla="*/ 47 w 47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54">
                  <a:moveTo>
                    <a:pt x="19" y="0"/>
                  </a:moveTo>
                  <a:lnTo>
                    <a:pt x="20" y="11"/>
                  </a:lnTo>
                  <a:lnTo>
                    <a:pt x="2" y="20"/>
                  </a:lnTo>
                  <a:lnTo>
                    <a:pt x="0" y="30"/>
                  </a:lnTo>
                  <a:lnTo>
                    <a:pt x="10" y="36"/>
                  </a:lnTo>
                  <a:lnTo>
                    <a:pt x="15" y="22"/>
                  </a:lnTo>
                  <a:lnTo>
                    <a:pt x="22" y="28"/>
                  </a:lnTo>
                  <a:lnTo>
                    <a:pt x="20" y="36"/>
                  </a:lnTo>
                  <a:lnTo>
                    <a:pt x="27" y="38"/>
                  </a:lnTo>
                  <a:lnTo>
                    <a:pt x="27" y="47"/>
                  </a:lnTo>
                  <a:lnTo>
                    <a:pt x="20" y="47"/>
                  </a:lnTo>
                  <a:lnTo>
                    <a:pt x="18" y="54"/>
                  </a:lnTo>
                  <a:lnTo>
                    <a:pt x="27" y="54"/>
                  </a:lnTo>
                  <a:lnTo>
                    <a:pt x="37" y="45"/>
                  </a:lnTo>
                  <a:lnTo>
                    <a:pt x="46" y="39"/>
                  </a:lnTo>
                  <a:lnTo>
                    <a:pt x="47" y="24"/>
                  </a:lnTo>
                  <a:lnTo>
                    <a:pt x="47" y="16"/>
                  </a:lnTo>
                  <a:lnTo>
                    <a:pt x="37" y="16"/>
                  </a:lnTo>
                  <a:lnTo>
                    <a:pt x="29" y="9"/>
                  </a:lnTo>
                  <a:lnTo>
                    <a:pt x="2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92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41" name="Freeform 595"/>
            <p:cNvSpPr>
              <a:spLocks/>
            </p:cNvSpPr>
            <p:nvPr/>
          </p:nvSpPr>
          <p:spPr bwMode="auto">
            <a:xfrm>
              <a:off x="4661" y="2653"/>
              <a:ext cx="101" cy="167"/>
            </a:xfrm>
            <a:custGeom>
              <a:avLst/>
              <a:gdLst>
                <a:gd name="T0" fmla="*/ 1 w 201"/>
                <a:gd name="T1" fmla="*/ 0 h 333"/>
                <a:gd name="T2" fmla="*/ 1 w 201"/>
                <a:gd name="T3" fmla="*/ 1 h 333"/>
                <a:gd name="T4" fmla="*/ 0 w 201"/>
                <a:gd name="T5" fmla="*/ 1 h 333"/>
                <a:gd name="T6" fmla="*/ 1 w 201"/>
                <a:gd name="T7" fmla="*/ 2 h 333"/>
                <a:gd name="T8" fmla="*/ 1 w 201"/>
                <a:gd name="T9" fmla="*/ 2 h 333"/>
                <a:gd name="T10" fmla="*/ 1 w 201"/>
                <a:gd name="T11" fmla="*/ 2 h 333"/>
                <a:gd name="T12" fmla="*/ 1 w 201"/>
                <a:gd name="T13" fmla="*/ 3 h 333"/>
                <a:gd name="T14" fmla="*/ 2 w 201"/>
                <a:gd name="T15" fmla="*/ 4 h 333"/>
                <a:gd name="T16" fmla="*/ 3 w 201"/>
                <a:gd name="T17" fmla="*/ 4 h 333"/>
                <a:gd name="T18" fmla="*/ 3 w 201"/>
                <a:gd name="T19" fmla="*/ 5 h 333"/>
                <a:gd name="T20" fmla="*/ 3 w 201"/>
                <a:gd name="T21" fmla="*/ 6 h 333"/>
                <a:gd name="T22" fmla="*/ 3 w 201"/>
                <a:gd name="T23" fmla="*/ 5 h 333"/>
                <a:gd name="T24" fmla="*/ 4 w 201"/>
                <a:gd name="T25" fmla="*/ 5 h 333"/>
                <a:gd name="T26" fmla="*/ 4 w 201"/>
                <a:gd name="T27" fmla="*/ 6 h 333"/>
                <a:gd name="T28" fmla="*/ 3 w 201"/>
                <a:gd name="T29" fmla="*/ 5 h 333"/>
                <a:gd name="T30" fmla="*/ 3 w 201"/>
                <a:gd name="T31" fmla="*/ 4 h 333"/>
                <a:gd name="T32" fmla="*/ 2 w 201"/>
                <a:gd name="T33" fmla="*/ 3 h 333"/>
                <a:gd name="T34" fmla="*/ 2 w 201"/>
                <a:gd name="T35" fmla="*/ 2 h 333"/>
                <a:gd name="T36" fmla="*/ 2 w 201"/>
                <a:gd name="T37" fmla="*/ 1 h 333"/>
                <a:gd name="T38" fmla="*/ 1 w 201"/>
                <a:gd name="T39" fmla="*/ 0 h 3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"/>
                <a:gd name="T61" fmla="*/ 0 h 333"/>
                <a:gd name="T62" fmla="*/ 201 w 201"/>
                <a:gd name="T63" fmla="*/ 333 h 3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" h="333">
                  <a:moveTo>
                    <a:pt x="9" y="0"/>
                  </a:moveTo>
                  <a:lnTo>
                    <a:pt x="9" y="30"/>
                  </a:lnTo>
                  <a:lnTo>
                    <a:pt x="0" y="59"/>
                  </a:lnTo>
                  <a:lnTo>
                    <a:pt x="12" y="93"/>
                  </a:lnTo>
                  <a:lnTo>
                    <a:pt x="47" y="85"/>
                  </a:lnTo>
                  <a:lnTo>
                    <a:pt x="55" y="106"/>
                  </a:lnTo>
                  <a:lnTo>
                    <a:pt x="55" y="148"/>
                  </a:lnTo>
                  <a:lnTo>
                    <a:pt x="84" y="199"/>
                  </a:lnTo>
                  <a:lnTo>
                    <a:pt x="134" y="250"/>
                  </a:lnTo>
                  <a:lnTo>
                    <a:pt x="130" y="296"/>
                  </a:lnTo>
                  <a:lnTo>
                    <a:pt x="147" y="329"/>
                  </a:lnTo>
                  <a:lnTo>
                    <a:pt x="168" y="305"/>
                  </a:lnTo>
                  <a:lnTo>
                    <a:pt x="198" y="309"/>
                  </a:lnTo>
                  <a:lnTo>
                    <a:pt x="201" y="333"/>
                  </a:lnTo>
                  <a:lnTo>
                    <a:pt x="188" y="275"/>
                  </a:lnTo>
                  <a:lnTo>
                    <a:pt x="155" y="207"/>
                  </a:lnTo>
                  <a:lnTo>
                    <a:pt x="127" y="177"/>
                  </a:lnTo>
                  <a:lnTo>
                    <a:pt x="96" y="110"/>
                  </a:lnTo>
                  <a:lnTo>
                    <a:pt x="68" y="5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DD6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42" name="Freeform 596"/>
            <p:cNvSpPr>
              <a:spLocks/>
            </p:cNvSpPr>
            <p:nvPr/>
          </p:nvSpPr>
          <p:spPr bwMode="auto">
            <a:xfrm>
              <a:off x="4667" y="2704"/>
              <a:ext cx="21" cy="25"/>
            </a:xfrm>
            <a:custGeom>
              <a:avLst/>
              <a:gdLst>
                <a:gd name="T0" fmla="*/ 0 w 43"/>
                <a:gd name="T1" fmla="*/ 0 h 51"/>
                <a:gd name="T2" fmla="*/ 0 w 43"/>
                <a:gd name="T3" fmla="*/ 0 h 51"/>
                <a:gd name="T4" fmla="*/ 0 w 43"/>
                <a:gd name="T5" fmla="*/ 0 h 51"/>
                <a:gd name="T6" fmla="*/ 0 w 43"/>
                <a:gd name="T7" fmla="*/ 0 h 51"/>
                <a:gd name="T8" fmla="*/ 0 w 43"/>
                <a:gd name="T9" fmla="*/ 0 h 51"/>
                <a:gd name="T10" fmla="*/ 0 w 43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51"/>
                <a:gd name="T20" fmla="*/ 43 w 43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51">
                  <a:moveTo>
                    <a:pt x="0" y="13"/>
                  </a:moveTo>
                  <a:lnTo>
                    <a:pt x="26" y="0"/>
                  </a:lnTo>
                  <a:lnTo>
                    <a:pt x="43" y="13"/>
                  </a:lnTo>
                  <a:lnTo>
                    <a:pt x="43" y="51"/>
                  </a:lnTo>
                  <a:lnTo>
                    <a:pt x="22" y="3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43" name="Freeform 597"/>
            <p:cNvSpPr>
              <a:spLocks/>
            </p:cNvSpPr>
            <p:nvPr/>
          </p:nvSpPr>
          <p:spPr bwMode="auto">
            <a:xfrm>
              <a:off x="4621" y="2594"/>
              <a:ext cx="40" cy="76"/>
            </a:xfrm>
            <a:custGeom>
              <a:avLst/>
              <a:gdLst>
                <a:gd name="T0" fmla="*/ 1 w 80"/>
                <a:gd name="T1" fmla="*/ 0 h 152"/>
                <a:gd name="T2" fmla="*/ 1 w 80"/>
                <a:gd name="T3" fmla="*/ 1 h 152"/>
                <a:gd name="T4" fmla="*/ 1 w 80"/>
                <a:gd name="T5" fmla="*/ 1 h 152"/>
                <a:gd name="T6" fmla="*/ 0 w 80"/>
                <a:gd name="T7" fmla="*/ 1 h 152"/>
                <a:gd name="T8" fmla="*/ 1 w 80"/>
                <a:gd name="T9" fmla="*/ 2 h 152"/>
                <a:gd name="T10" fmla="*/ 1 w 80"/>
                <a:gd name="T11" fmla="*/ 2 h 152"/>
                <a:gd name="T12" fmla="*/ 1 w 80"/>
                <a:gd name="T13" fmla="*/ 1 h 152"/>
                <a:gd name="T14" fmla="*/ 1 w 80"/>
                <a:gd name="T15" fmla="*/ 1 h 152"/>
                <a:gd name="T16" fmla="*/ 1 w 80"/>
                <a:gd name="T17" fmla="*/ 0 h 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152"/>
                <a:gd name="T29" fmla="*/ 80 w 80"/>
                <a:gd name="T30" fmla="*/ 152 h 1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152">
                  <a:moveTo>
                    <a:pt x="80" y="0"/>
                  </a:moveTo>
                  <a:lnTo>
                    <a:pt x="51" y="30"/>
                  </a:lnTo>
                  <a:lnTo>
                    <a:pt x="46" y="73"/>
                  </a:lnTo>
                  <a:lnTo>
                    <a:pt x="0" y="113"/>
                  </a:lnTo>
                  <a:lnTo>
                    <a:pt x="9" y="152"/>
                  </a:lnTo>
                  <a:lnTo>
                    <a:pt x="46" y="136"/>
                  </a:lnTo>
                  <a:lnTo>
                    <a:pt x="68" y="111"/>
                  </a:lnTo>
                  <a:lnTo>
                    <a:pt x="72" y="6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350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44" name="Freeform 598"/>
            <p:cNvSpPr>
              <a:spLocks/>
            </p:cNvSpPr>
            <p:nvPr/>
          </p:nvSpPr>
          <p:spPr bwMode="auto">
            <a:xfrm>
              <a:off x="4509" y="2694"/>
              <a:ext cx="112" cy="112"/>
            </a:xfrm>
            <a:custGeom>
              <a:avLst/>
              <a:gdLst>
                <a:gd name="T0" fmla="*/ 4 w 223"/>
                <a:gd name="T1" fmla="*/ 0 h 224"/>
                <a:gd name="T2" fmla="*/ 3 w 223"/>
                <a:gd name="T3" fmla="*/ 1 h 224"/>
                <a:gd name="T4" fmla="*/ 2 w 223"/>
                <a:gd name="T5" fmla="*/ 2 h 224"/>
                <a:gd name="T6" fmla="*/ 3 w 223"/>
                <a:gd name="T7" fmla="*/ 1 h 224"/>
                <a:gd name="T8" fmla="*/ 2 w 223"/>
                <a:gd name="T9" fmla="*/ 2 h 224"/>
                <a:gd name="T10" fmla="*/ 2 w 223"/>
                <a:gd name="T11" fmla="*/ 2 h 224"/>
                <a:gd name="T12" fmla="*/ 2 w 223"/>
                <a:gd name="T13" fmla="*/ 3 h 224"/>
                <a:gd name="T14" fmla="*/ 1 w 223"/>
                <a:gd name="T15" fmla="*/ 3 h 224"/>
                <a:gd name="T16" fmla="*/ 0 w 223"/>
                <a:gd name="T17" fmla="*/ 4 h 224"/>
                <a:gd name="T18" fmla="*/ 2 w 223"/>
                <a:gd name="T19" fmla="*/ 3 h 224"/>
                <a:gd name="T20" fmla="*/ 3 w 223"/>
                <a:gd name="T21" fmla="*/ 2 h 224"/>
                <a:gd name="T22" fmla="*/ 3 w 223"/>
                <a:gd name="T23" fmla="*/ 1 h 224"/>
                <a:gd name="T24" fmla="*/ 4 w 223"/>
                <a:gd name="T25" fmla="*/ 1 h 224"/>
                <a:gd name="T26" fmla="*/ 4 w 223"/>
                <a:gd name="T27" fmla="*/ 0 h 2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3"/>
                <a:gd name="T43" fmla="*/ 0 h 224"/>
                <a:gd name="T44" fmla="*/ 223 w 223"/>
                <a:gd name="T45" fmla="*/ 224 h 2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3" h="224">
                  <a:moveTo>
                    <a:pt x="215" y="0"/>
                  </a:moveTo>
                  <a:lnTo>
                    <a:pt x="166" y="25"/>
                  </a:lnTo>
                  <a:lnTo>
                    <a:pt x="67" y="67"/>
                  </a:lnTo>
                  <a:lnTo>
                    <a:pt x="152" y="46"/>
                  </a:lnTo>
                  <a:lnTo>
                    <a:pt x="115" y="80"/>
                  </a:lnTo>
                  <a:lnTo>
                    <a:pt x="71" y="96"/>
                  </a:lnTo>
                  <a:lnTo>
                    <a:pt x="71" y="134"/>
                  </a:lnTo>
                  <a:lnTo>
                    <a:pt x="3" y="181"/>
                  </a:lnTo>
                  <a:lnTo>
                    <a:pt x="0" y="224"/>
                  </a:lnTo>
                  <a:lnTo>
                    <a:pt x="75" y="156"/>
                  </a:lnTo>
                  <a:lnTo>
                    <a:pt x="136" y="108"/>
                  </a:lnTo>
                  <a:lnTo>
                    <a:pt x="190" y="57"/>
                  </a:lnTo>
                  <a:lnTo>
                    <a:pt x="223" y="2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350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45" name="Freeform 599"/>
            <p:cNvSpPr>
              <a:spLocks/>
            </p:cNvSpPr>
            <p:nvPr/>
          </p:nvSpPr>
          <p:spPr bwMode="auto">
            <a:xfrm>
              <a:off x="4337" y="2732"/>
              <a:ext cx="412" cy="616"/>
            </a:xfrm>
            <a:custGeom>
              <a:avLst/>
              <a:gdLst>
                <a:gd name="T0" fmla="*/ 9 w 824"/>
                <a:gd name="T1" fmla="*/ 1 h 1232"/>
                <a:gd name="T2" fmla="*/ 6 w 824"/>
                <a:gd name="T3" fmla="*/ 2 h 1232"/>
                <a:gd name="T4" fmla="*/ 5 w 824"/>
                <a:gd name="T5" fmla="*/ 5 h 1232"/>
                <a:gd name="T6" fmla="*/ 6 w 824"/>
                <a:gd name="T7" fmla="*/ 3 h 1232"/>
                <a:gd name="T8" fmla="*/ 3 w 824"/>
                <a:gd name="T9" fmla="*/ 3 h 1232"/>
                <a:gd name="T10" fmla="*/ 3 w 824"/>
                <a:gd name="T11" fmla="*/ 5 h 1232"/>
                <a:gd name="T12" fmla="*/ 3 w 824"/>
                <a:gd name="T13" fmla="*/ 7 h 1232"/>
                <a:gd name="T14" fmla="*/ 3 w 824"/>
                <a:gd name="T15" fmla="*/ 9 h 1232"/>
                <a:gd name="T16" fmla="*/ 2 w 824"/>
                <a:gd name="T17" fmla="*/ 9 h 1232"/>
                <a:gd name="T18" fmla="*/ 2 w 824"/>
                <a:gd name="T19" fmla="*/ 6 h 1232"/>
                <a:gd name="T20" fmla="*/ 1 w 824"/>
                <a:gd name="T21" fmla="*/ 7 h 1232"/>
                <a:gd name="T22" fmla="*/ 1 w 824"/>
                <a:gd name="T23" fmla="*/ 9 h 1232"/>
                <a:gd name="T24" fmla="*/ 2 w 824"/>
                <a:gd name="T25" fmla="*/ 9 h 1232"/>
                <a:gd name="T26" fmla="*/ 2 w 824"/>
                <a:gd name="T27" fmla="*/ 10 h 1232"/>
                <a:gd name="T28" fmla="*/ 1 w 824"/>
                <a:gd name="T29" fmla="*/ 12 h 1232"/>
                <a:gd name="T30" fmla="*/ 1 w 824"/>
                <a:gd name="T31" fmla="*/ 14 h 1232"/>
                <a:gd name="T32" fmla="*/ 0 w 824"/>
                <a:gd name="T33" fmla="*/ 17 h 1232"/>
                <a:gd name="T34" fmla="*/ 1 w 824"/>
                <a:gd name="T35" fmla="*/ 19 h 1232"/>
                <a:gd name="T36" fmla="*/ 1 w 824"/>
                <a:gd name="T37" fmla="*/ 19 h 1232"/>
                <a:gd name="T38" fmla="*/ 3 w 824"/>
                <a:gd name="T39" fmla="*/ 19 h 1232"/>
                <a:gd name="T40" fmla="*/ 1 w 824"/>
                <a:gd name="T41" fmla="*/ 17 h 1232"/>
                <a:gd name="T42" fmla="*/ 2 w 824"/>
                <a:gd name="T43" fmla="*/ 13 h 1232"/>
                <a:gd name="T44" fmla="*/ 2 w 824"/>
                <a:gd name="T45" fmla="*/ 11 h 1232"/>
                <a:gd name="T46" fmla="*/ 3 w 824"/>
                <a:gd name="T47" fmla="*/ 9 h 1232"/>
                <a:gd name="T48" fmla="*/ 3 w 824"/>
                <a:gd name="T49" fmla="*/ 6 h 1232"/>
                <a:gd name="T50" fmla="*/ 5 w 824"/>
                <a:gd name="T51" fmla="*/ 5 h 1232"/>
                <a:gd name="T52" fmla="*/ 6 w 824"/>
                <a:gd name="T53" fmla="*/ 2 h 1232"/>
                <a:gd name="T54" fmla="*/ 9 w 824"/>
                <a:gd name="T55" fmla="*/ 1 h 1232"/>
                <a:gd name="T56" fmla="*/ 10 w 824"/>
                <a:gd name="T57" fmla="*/ 2 h 1232"/>
                <a:gd name="T58" fmla="*/ 12 w 824"/>
                <a:gd name="T59" fmla="*/ 3 h 1232"/>
                <a:gd name="T60" fmla="*/ 12 w 824"/>
                <a:gd name="T61" fmla="*/ 3 h 1232"/>
                <a:gd name="T62" fmla="*/ 13 w 824"/>
                <a:gd name="T63" fmla="*/ 3 h 1232"/>
                <a:gd name="T64" fmla="*/ 13 w 824"/>
                <a:gd name="T65" fmla="*/ 3 h 1232"/>
                <a:gd name="T66" fmla="*/ 11 w 824"/>
                <a:gd name="T67" fmla="*/ 2 h 1232"/>
                <a:gd name="T68" fmla="*/ 12 w 824"/>
                <a:gd name="T69" fmla="*/ 2 h 1232"/>
                <a:gd name="T70" fmla="*/ 11 w 824"/>
                <a:gd name="T71" fmla="*/ 1 h 1232"/>
                <a:gd name="T72" fmla="*/ 11 w 824"/>
                <a:gd name="T73" fmla="*/ 1 h 1232"/>
                <a:gd name="T74" fmla="*/ 10 w 824"/>
                <a:gd name="T75" fmla="*/ 1 h 1232"/>
                <a:gd name="T76" fmla="*/ 9 w 824"/>
                <a:gd name="T77" fmla="*/ 1 h 1232"/>
                <a:gd name="T78" fmla="*/ 9 w 824"/>
                <a:gd name="T79" fmla="*/ 1 h 1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24"/>
                <a:gd name="T121" fmla="*/ 0 h 1232"/>
                <a:gd name="T122" fmla="*/ 824 w 824"/>
                <a:gd name="T123" fmla="*/ 1232 h 12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24" h="1232">
                  <a:moveTo>
                    <a:pt x="552" y="0"/>
                  </a:moveTo>
                  <a:lnTo>
                    <a:pt x="519" y="17"/>
                  </a:lnTo>
                  <a:lnTo>
                    <a:pt x="493" y="80"/>
                  </a:lnTo>
                  <a:lnTo>
                    <a:pt x="386" y="176"/>
                  </a:lnTo>
                  <a:lnTo>
                    <a:pt x="327" y="237"/>
                  </a:lnTo>
                  <a:lnTo>
                    <a:pt x="273" y="269"/>
                  </a:lnTo>
                  <a:lnTo>
                    <a:pt x="277" y="237"/>
                  </a:lnTo>
                  <a:lnTo>
                    <a:pt x="345" y="194"/>
                  </a:lnTo>
                  <a:lnTo>
                    <a:pt x="310" y="176"/>
                  </a:lnTo>
                  <a:lnTo>
                    <a:pt x="231" y="241"/>
                  </a:lnTo>
                  <a:lnTo>
                    <a:pt x="227" y="330"/>
                  </a:lnTo>
                  <a:lnTo>
                    <a:pt x="185" y="381"/>
                  </a:lnTo>
                  <a:lnTo>
                    <a:pt x="197" y="413"/>
                  </a:lnTo>
                  <a:lnTo>
                    <a:pt x="164" y="469"/>
                  </a:lnTo>
                  <a:lnTo>
                    <a:pt x="189" y="477"/>
                  </a:lnTo>
                  <a:lnTo>
                    <a:pt x="189" y="537"/>
                  </a:lnTo>
                  <a:lnTo>
                    <a:pt x="143" y="558"/>
                  </a:lnTo>
                  <a:lnTo>
                    <a:pt x="118" y="515"/>
                  </a:lnTo>
                  <a:lnTo>
                    <a:pt x="126" y="477"/>
                  </a:lnTo>
                  <a:lnTo>
                    <a:pt x="126" y="431"/>
                  </a:lnTo>
                  <a:lnTo>
                    <a:pt x="101" y="411"/>
                  </a:lnTo>
                  <a:lnTo>
                    <a:pt x="59" y="449"/>
                  </a:lnTo>
                  <a:lnTo>
                    <a:pt x="85" y="495"/>
                  </a:lnTo>
                  <a:lnTo>
                    <a:pt x="55" y="537"/>
                  </a:lnTo>
                  <a:lnTo>
                    <a:pt x="59" y="558"/>
                  </a:lnTo>
                  <a:lnTo>
                    <a:pt x="101" y="520"/>
                  </a:lnTo>
                  <a:lnTo>
                    <a:pt x="110" y="580"/>
                  </a:lnTo>
                  <a:lnTo>
                    <a:pt x="113" y="626"/>
                  </a:lnTo>
                  <a:lnTo>
                    <a:pt x="93" y="677"/>
                  </a:lnTo>
                  <a:lnTo>
                    <a:pt x="55" y="787"/>
                  </a:lnTo>
                  <a:lnTo>
                    <a:pt x="46" y="859"/>
                  </a:lnTo>
                  <a:lnTo>
                    <a:pt x="51" y="897"/>
                  </a:lnTo>
                  <a:lnTo>
                    <a:pt x="21" y="939"/>
                  </a:lnTo>
                  <a:lnTo>
                    <a:pt x="0" y="1083"/>
                  </a:lnTo>
                  <a:lnTo>
                    <a:pt x="13" y="1134"/>
                  </a:lnTo>
                  <a:lnTo>
                    <a:pt x="38" y="1164"/>
                  </a:lnTo>
                  <a:lnTo>
                    <a:pt x="29" y="1189"/>
                  </a:lnTo>
                  <a:lnTo>
                    <a:pt x="64" y="1232"/>
                  </a:lnTo>
                  <a:lnTo>
                    <a:pt x="147" y="1232"/>
                  </a:lnTo>
                  <a:lnTo>
                    <a:pt x="143" y="1197"/>
                  </a:lnTo>
                  <a:lnTo>
                    <a:pt x="81" y="1151"/>
                  </a:lnTo>
                  <a:lnTo>
                    <a:pt x="55" y="1070"/>
                  </a:lnTo>
                  <a:lnTo>
                    <a:pt x="72" y="926"/>
                  </a:lnTo>
                  <a:lnTo>
                    <a:pt x="93" y="868"/>
                  </a:lnTo>
                  <a:lnTo>
                    <a:pt x="93" y="803"/>
                  </a:lnTo>
                  <a:lnTo>
                    <a:pt x="113" y="737"/>
                  </a:lnTo>
                  <a:lnTo>
                    <a:pt x="147" y="601"/>
                  </a:lnTo>
                  <a:lnTo>
                    <a:pt x="181" y="575"/>
                  </a:lnTo>
                  <a:lnTo>
                    <a:pt x="231" y="487"/>
                  </a:lnTo>
                  <a:lnTo>
                    <a:pt x="240" y="411"/>
                  </a:lnTo>
                  <a:lnTo>
                    <a:pt x="256" y="368"/>
                  </a:lnTo>
                  <a:lnTo>
                    <a:pt x="315" y="320"/>
                  </a:lnTo>
                  <a:lnTo>
                    <a:pt x="369" y="262"/>
                  </a:lnTo>
                  <a:lnTo>
                    <a:pt x="428" y="186"/>
                  </a:lnTo>
                  <a:lnTo>
                    <a:pt x="497" y="125"/>
                  </a:lnTo>
                  <a:lnTo>
                    <a:pt x="531" y="105"/>
                  </a:lnTo>
                  <a:lnTo>
                    <a:pt x="593" y="139"/>
                  </a:lnTo>
                  <a:lnTo>
                    <a:pt x="640" y="156"/>
                  </a:lnTo>
                  <a:lnTo>
                    <a:pt x="679" y="186"/>
                  </a:lnTo>
                  <a:lnTo>
                    <a:pt x="736" y="211"/>
                  </a:lnTo>
                  <a:lnTo>
                    <a:pt x="754" y="249"/>
                  </a:lnTo>
                  <a:lnTo>
                    <a:pt x="754" y="211"/>
                  </a:lnTo>
                  <a:lnTo>
                    <a:pt x="782" y="207"/>
                  </a:lnTo>
                  <a:lnTo>
                    <a:pt x="803" y="254"/>
                  </a:lnTo>
                  <a:lnTo>
                    <a:pt x="824" y="241"/>
                  </a:lnTo>
                  <a:lnTo>
                    <a:pt x="775" y="194"/>
                  </a:lnTo>
                  <a:lnTo>
                    <a:pt x="754" y="172"/>
                  </a:lnTo>
                  <a:lnTo>
                    <a:pt x="690" y="139"/>
                  </a:lnTo>
                  <a:lnTo>
                    <a:pt x="698" y="118"/>
                  </a:lnTo>
                  <a:lnTo>
                    <a:pt x="744" y="156"/>
                  </a:lnTo>
                  <a:lnTo>
                    <a:pt x="744" y="131"/>
                  </a:lnTo>
                  <a:lnTo>
                    <a:pt x="698" y="105"/>
                  </a:lnTo>
                  <a:lnTo>
                    <a:pt x="724" y="76"/>
                  </a:lnTo>
                  <a:lnTo>
                    <a:pt x="703" y="67"/>
                  </a:lnTo>
                  <a:lnTo>
                    <a:pt x="665" y="97"/>
                  </a:lnTo>
                  <a:lnTo>
                    <a:pt x="619" y="114"/>
                  </a:lnTo>
                  <a:lnTo>
                    <a:pt x="593" y="114"/>
                  </a:lnTo>
                  <a:lnTo>
                    <a:pt x="552" y="101"/>
                  </a:lnTo>
                  <a:lnTo>
                    <a:pt x="522" y="80"/>
                  </a:lnTo>
                  <a:lnTo>
                    <a:pt x="535" y="32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2D0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46" name="Freeform 600"/>
            <p:cNvSpPr>
              <a:spLocks/>
            </p:cNvSpPr>
            <p:nvPr/>
          </p:nvSpPr>
          <p:spPr bwMode="auto">
            <a:xfrm>
              <a:off x="3743" y="2814"/>
              <a:ext cx="215" cy="449"/>
            </a:xfrm>
            <a:custGeom>
              <a:avLst/>
              <a:gdLst>
                <a:gd name="T0" fmla="*/ 3 w 430"/>
                <a:gd name="T1" fmla="*/ 1 h 898"/>
                <a:gd name="T2" fmla="*/ 3 w 430"/>
                <a:gd name="T3" fmla="*/ 3 h 898"/>
                <a:gd name="T4" fmla="*/ 5 w 430"/>
                <a:gd name="T5" fmla="*/ 2 h 898"/>
                <a:gd name="T6" fmla="*/ 6 w 430"/>
                <a:gd name="T7" fmla="*/ 5 h 898"/>
                <a:gd name="T8" fmla="*/ 7 w 430"/>
                <a:gd name="T9" fmla="*/ 6 h 898"/>
                <a:gd name="T10" fmla="*/ 6 w 430"/>
                <a:gd name="T11" fmla="*/ 5 h 898"/>
                <a:gd name="T12" fmla="*/ 7 w 430"/>
                <a:gd name="T13" fmla="*/ 6 h 898"/>
                <a:gd name="T14" fmla="*/ 6 w 430"/>
                <a:gd name="T15" fmla="*/ 6 h 898"/>
                <a:gd name="T16" fmla="*/ 6 w 430"/>
                <a:gd name="T17" fmla="*/ 7 h 898"/>
                <a:gd name="T18" fmla="*/ 6 w 430"/>
                <a:gd name="T19" fmla="*/ 9 h 898"/>
                <a:gd name="T20" fmla="*/ 7 w 430"/>
                <a:gd name="T21" fmla="*/ 10 h 898"/>
                <a:gd name="T22" fmla="*/ 6 w 430"/>
                <a:gd name="T23" fmla="*/ 11 h 898"/>
                <a:gd name="T24" fmla="*/ 7 w 430"/>
                <a:gd name="T25" fmla="*/ 14 h 898"/>
                <a:gd name="T26" fmla="*/ 6 w 430"/>
                <a:gd name="T27" fmla="*/ 14 h 898"/>
                <a:gd name="T28" fmla="*/ 5 w 430"/>
                <a:gd name="T29" fmla="*/ 13 h 898"/>
                <a:gd name="T30" fmla="*/ 5 w 430"/>
                <a:gd name="T31" fmla="*/ 11 h 898"/>
                <a:gd name="T32" fmla="*/ 6 w 430"/>
                <a:gd name="T33" fmla="*/ 11 h 898"/>
                <a:gd name="T34" fmla="*/ 6 w 430"/>
                <a:gd name="T35" fmla="*/ 10 h 898"/>
                <a:gd name="T36" fmla="*/ 5 w 430"/>
                <a:gd name="T37" fmla="*/ 10 h 898"/>
                <a:gd name="T38" fmla="*/ 6 w 430"/>
                <a:gd name="T39" fmla="*/ 7 h 898"/>
                <a:gd name="T40" fmla="*/ 3 w 430"/>
                <a:gd name="T41" fmla="*/ 10 h 898"/>
                <a:gd name="T42" fmla="*/ 3 w 430"/>
                <a:gd name="T43" fmla="*/ 12 h 898"/>
                <a:gd name="T44" fmla="*/ 3 w 430"/>
                <a:gd name="T45" fmla="*/ 14 h 898"/>
                <a:gd name="T46" fmla="*/ 3 w 430"/>
                <a:gd name="T47" fmla="*/ 12 h 898"/>
                <a:gd name="T48" fmla="*/ 3 w 430"/>
                <a:gd name="T49" fmla="*/ 10 h 898"/>
                <a:gd name="T50" fmla="*/ 3 w 430"/>
                <a:gd name="T51" fmla="*/ 7 h 898"/>
                <a:gd name="T52" fmla="*/ 3 w 430"/>
                <a:gd name="T53" fmla="*/ 6 h 898"/>
                <a:gd name="T54" fmla="*/ 3 w 430"/>
                <a:gd name="T55" fmla="*/ 3 h 898"/>
                <a:gd name="T56" fmla="*/ 3 w 430"/>
                <a:gd name="T57" fmla="*/ 1 h 898"/>
                <a:gd name="T58" fmla="*/ 3 w 430"/>
                <a:gd name="T59" fmla="*/ 3 h 898"/>
                <a:gd name="T60" fmla="*/ 2 w 430"/>
                <a:gd name="T61" fmla="*/ 2 h 898"/>
                <a:gd name="T62" fmla="*/ 2 w 430"/>
                <a:gd name="T63" fmla="*/ 2 h 898"/>
                <a:gd name="T64" fmla="*/ 1 w 430"/>
                <a:gd name="T65" fmla="*/ 4 h 898"/>
                <a:gd name="T66" fmla="*/ 0 w 430"/>
                <a:gd name="T67" fmla="*/ 4 h 898"/>
                <a:gd name="T68" fmla="*/ 2 w 430"/>
                <a:gd name="T69" fmla="*/ 1 h 898"/>
                <a:gd name="T70" fmla="*/ 2 w 430"/>
                <a:gd name="T71" fmla="*/ 1 h 898"/>
                <a:gd name="T72" fmla="*/ 3 w 430"/>
                <a:gd name="T73" fmla="*/ 0 h 8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30"/>
                <a:gd name="T112" fmla="*/ 0 h 898"/>
                <a:gd name="T113" fmla="*/ 430 w 430"/>
                <a:gd name="T114" fmla="*/ 898 h 8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30" h="898">
                  <a:moveTo>
                    <a:pt x="240" y="0"/>
                  </a:moveTo>
                  <a:lnTo>
                    <a:pt x="213" y="55"/>
                  </a:lnTo>
                  <a:lnTo>
                    <a:pt x="213" y="111"/>
                  </a:lnTo>
                  <a:lnTo>
                    <a:pt x="236" y="142"/>
                  </a:lnTo>
                  <a:lnTo>
                    <a:pt x="258" y="151"/>
                  </a:lnTo>
                  <a:lnTo>
                    <a:pt x="317" y="128"/>
                  </a:lnTo>
                  <a:lnTo>
                    <a:pt x="326" y="197"/>
                  </a:lnTo>
                  <a:lnTo>
                    <a:pt x="344" y="265"/>
                  </a:lnTo>
                  <a:lnTo>
                    <a:pt x="385" y="293"/>
                  </a:lnTo>
                  <a:lnTo>
                    <a:pt x="430" y="330"/>
                  </a:lnTo>
                  <a:lnTo>
                    <a:pt x="394" y="325"/>
                  </a:lnTo>
                  <a:lnTo>
                    <a:pt x="362" y="302"/>
                  </a:lnTo>
                  <a:lnTo>
                    <a:pt x="362" y="320"/>
                  </a:lnTo>
                  <a:lnTo>
                    <a:pt x="403" y="353"/>
                  </a:lnTo>
                  <a:lnTo>
                    <a:pt x="403" y="388"/>
                  </a:lnTo>
                  <a:lnTo>
                    <a:pt x="358" y="353"/>
                  </a:lnTo>
                  <a:lnTo>
                    <a:pt x="385" y="407"/>
                  </a:lnTo>
                  <a:lnTo>
                    <a:pt x="380" y="457"/>
                  </a:lnTo>
                  <a:lnTo>
                    <a:pt x="362" y="498"/>
                  </a:lnTo>
                  <a:lnTo>
                    <a:pt x="344" y="576"/>
                  </a:lnTo>
                  <a:lnTo>
                    <a:pt x="371" y="581"/>
                  </a:lnTo>
                  <a:lnTo>
                    <a:pt x="408" y="581"/>
                  </a:lnTo>
                  <a:lnTo>
                    <a:pt x="389" y="622"/>
                  </a:lnTo>
                  <a:lnTo>
                    <a:pt x="375" y="690"/>
                  </a:lnTo>
                  <a:lnTo>
                    <a:pt x="383" y="759"/>
                  </a:lnTo>
                  <a:lnTo>
                    <a:pt x="405" y="870"/>
                  </a:lnTo>
                  <a:lnTo>
                    <a:pt x="366" y="836"/>
                  </a:lnTo>
                  <a:lnTo>
                    <a:pt x="344" y="845"/>
                  </a:lnTo>
                  <a:lnTo>
                    <a:pt x="334" y="898"/>
                  </a:lnTo>
                  <a:lnTo>
                    <a:pt x="307" y="787"/>
                  </a:lnTo>
                  <a:lnTo>
                    <a:pt x="296" y="726"/>
                  </a:lnTo>
                  <a:lnTo>
                    <a:pt x="290" y="667"/>
                  </a:lnTo>
                  <a:lnTo>
                    <a:pt x="326" y="648"/>
                  </a:lnTo>
                  <a:lnTo>
                    <a:pt x="349" y="672"/>
                  </a:lnTo>
                  <a:lnTo>
                    <a:pt x="354" y="625"/>
                  </a:lnTo>
                  <a:lnTo>
                    <a:pt x="331" y="613"/>
                  </a:lnTo>
                  <a:lnTo>
                    <a:pt x="290" y="635"/>
                  </a:lnTo>
                  <a:lnTo>
                    <a:pt x="286" y="613"/>
                  </a:lnTo>
                  <a:lnTo>
                    <a:pt x="303" y="562"/>
                  </a:lnTo>
                  <a:lnTo>
                    <a:pt x="321" y="498"/>
                  </a:lnTo>
                  <a:lnTo>
                    <a:pt x="286" y="571"/>
                  </a:lnTo>
                  <a:lnTo>
                    <a:pt x="249" y="608"/>
                  </a:lnTo>
                  <a:lnTo>
                    <a:pt x="213" y="672"/>
                  </a:lnTo>
                  <a:lnTo>
                    <a:pt x="204" y="744"/>
                  </a:lnTo>
                  <a:lnTo>
                    <a:pt x="198" y="814"/>
                  </a:lnTo>
                  <a:lnTo>
                    <a:pt x="168" y="864"/>
                  </a:lnTo>
                  <a:lnTo>
                    <a:pt x="128" y="853"/>
                  </a:lnTo>
                  <a:lnTo>
                    <a:pt x="135" y="762"/>
                  </a:lnTo>
                  <a:lnTo>
                    <a:pt x="138" y="655"/>
                  </a:lnTo>
                  <a:lnTo>
                    <a:pt x="135" y="602"/>
                  </a:lnTo>
                  <a:lnTo>
                    <a:pt x="176" y="567"/>
                  </a:lnTo>
                  <a:lnTo>
                    <a:pt x="222" y="494"/>
                  </a:lnTo>
                  <a:lnTo>
                    <a:pt x="253" y="425"/>
                  </a:lnTo>
                  <a:lnTo>
                    <a:pt x="231" y="343"/>
                  </a:lnTo>
                  <a:lnTo>
                    <a:pt x="208" y="256"/>
                  </a:lnTo>
                  <a:lnTo>
                    <a:pt x="195" y="183"/>
                  </a:lnTo>
                  <a:lnTo>
                    <a:pt x="195" y="114"/>
                  </a:lnTo>
                  <a:lnTo>
                    <a:pt x="213" y="32"/>
                  </a:lnTo>
                  <a:lnTo>
                    <a:pt x="181" y="51"/>
                  </a:lnTo>
                  <a:lnTo>
                    <a:pt x="131" y="151"/>
                  </a:lnTo>
                  <a:lnTo>
                    <a:pt x="136" y="88"/>
                  </a:lnTo>
                  <a:lnTo>
                    <a:pt x="105" y="114"/>
                  </a:lnTo>
                  <a:lnTo>
                    <a:pt x="91" y="197"/>
                  </a:lnTo>
                  <a:lnTo>
                    <a:pt x="96" y="79"/>
                  </a:lnTo>
                  <a:lnTo>
                    <a:pt x="59" y="119"/>
                  </a:lnTo>
                  <a:lnTo>
                    <a:pt x="37" y="197"/>
                  </a:lnTo>
                  <a:lnTo>
                    <a:pt x="32" y="142"/>
                  </a:lnTo>
                  <a:lnTo>
                    <a:pt x="0" y="201"/>
                  </a:lnTo>
                  <a:lnTo>
                    <a:pt x="32" y="128"/>
                  </a:lnTo>
                  <a:lnTo>
                    <a:pt x="82" y="51"/>
                  </a:lnTo>
                  <a:lnTo>
                    <a:pt x="136" y="14"/>
                  </a:lnTo>
                  <a:lnTo>
                    <a:pt x="122" y="51"/>
                  </a:lnTo>
                  <a:lnTo>
                    <a:pt x="181" y="19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2D0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47" name="Freeform 601"/>
            <p:cNvSpPr>
              <a:spLocks/>
            </p:cNvSpPr>
            <p:nvPr/>
          </p:nvSpPr>
          <p:spPr bwMode="auto">
            <a:xfrm>
              <a:off x="4001" y="2785"/>
              <a:ext cx="45" cy="50"/>
            </a:xfrm>
            <a:custGeom>
              <a:avLst/>
              <a:gdLst>
                <a:gd name="T0" fmla="*/ 0 w 91"/>
                <a:gd name="T1" fmla="*/ 0 h 101"/>
                <a:gd name="T2" fmla="*/ 0 w 91"/>
                <a:gd name="T3" fmla="*/ 0 h 101"/>
                <a:gd name="T4" fmla="*/ 0 w 91"/>
                <a:gd name="T5" fmla="*/ 1 h 101"/>
                <a:gd name="T6" fmla="*/ 0 w 91"/>
                <a:gd name="T7" fmla="*/ 0 h 101"/>
                <a:gd name="T8" fmla="*/ 1 w 91"/>
                <a:gd name="T9" fmla="*/ 0 h 101"/>
                <a:gd name="T10" fmla="*/ 1 w 91"/>
                <a:gd name="T11" fmla="*/ 0 h 101"/>
                <a:gd name="T12" fmla="*/ 0 w 91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101"/>
                <a:gd name="T23" fmla="*/ 91 w 91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101">
                  <a:moveTo>
                    <a:pt x="45" y="0"/>
                  </a:moveTo>
                  <a:lnTo>
                    <a:pt x="0" y="59"/>
                  </a:lnTo>
                  <a:lnTo>
                    <a:pt x="23" y="101"/>
                  </a:lnTo>
                  <a:lnTo>
                    <a:pt x="45" y="55"/>
                  </a:lnTo>
                  <a:lnTo>
                    <a:pt x="68" y="24"/>
                  </a:lnTo>
                  <a:lnTo>
                    <a:pt x="91" y="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4428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48" name="Freeform 602"/>
            <p:cNvSpPr>
              <a:spLocks/>
            </p:cNvSpPr>
            <p:nvPr/>
          </p:nvSpPr>
          <p:spPr bwMode="auto">
            <a:xfrm>
              <a:off x="3865" y="2739"/>
              <a:ext cx="154" cy="66"/>
            </a:xfrm>
            <a:custGeom>
              <a:avLst/>
              <a:gdLst>
                <a:gd name="T0" fmla="*/ 0 w 308"/>
                <a:gd name="T1" fmla="*/ 1 h 132"/>
                <a:gd name="T2" fmla="*/ 1 w 308"/>
                <a:gd name="T3" fmla="*/ 1 h 132"/>
                <a:gd name="T4" fmla="*/ 2 w 308"/>
                <a:gd name="T5" fmla="*/ 1 h 132"/>
                <a:gd name="T6" fmla="*/ 3 w 308"/>
                <a:gd name="T7" fmla="*/ 0 h 132"/>
                <a:gd name="T8" fmla="*/ 5 w 308"/>
                <a:gd name="T9" fmla="*/ 1 h 132"/>
                <a:gd name="T10" fmla="*/ 5 w 308"/>
                <a:gd name="T11" fmla="*/ 1 h 132"/>
                <a:gd name="T12" fmla="*/ 3 w 308"/>
                <a:gd name="T13" fmla="*/ 1 h 132"/>
                <a:gd name="T14" fmla="*/ 2 w 308"/>
                <a:gd name="T15" fmla="*/ 1 h 132"/>
                <a:gd name="T16" fmla="*/ 1 w 308"/>
                <a:gd name="T17" fmla="*/ 2 h 132"/>
                <a:gd name="T18" fmla="*/ 0 w 308"/>
                <a:gd name="T19" fmla="*/ 1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32"/>
                <a:gd name="T32" fmla="*/ 308 w 3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32">
                  <a:moveTo>
                    <a:pt x="0" y="104"/>
                  </a:moveTo>
                  <a:lnTo>
                    <a:pt x="68" y="58"/>
                  </a:lnTo>
                  <a:lnTo>
                    <a:pt x="157" y="11"/>
                  </a:lnTo>
                  <a:lnTo>
                    <a:pt x="222" y="0"/>
                  </a:lnTo>
                  <a:lnTo>
                    <a:pt x="308" y="8"/>
                  </a:lnTo>
                  <a:lnTo>
                    <a:pt x="290" y="35"/>
                  </a:lnTo>
                  <a:lnTo>
                    <a:pt x="222" y="35"/>
                  </a:lnTo>
                  <a:lnTo>
                    <a:pt x="150" y="104"/>
                  </a:lnTo>
                  <a:lnTo>
                    <a:pt x="59" y="13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4428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49" name="Freeform 603"/>
            <p:cNvSpPr>
              <a:spLocks/>
            </p:cNvSpPr>
            <p:nvPr/>
          </p:nvSpPr>
          <p:spPr bwMode="auto">
            <a:xfrm>
              <a:off x="4742" y="2813"/>
              <a:ext cx="18" cy="22"/>
            </a:xfrm>
            <a:custGeom>
              <a:avLst/>
              <a:gdLst>
                <a:gd name="T0" fmla="*/ 0 w 36"/>
                <a:gd name="T1" fmla="*/ 0 h 45"/>
                <a:gd name="T2" fmla="*/ 1 w 36"/>
                <a:gd name="T3" fmla="*/ 0 h 45"/>
                <a:gd name="T4" fmla="*/ 1 w 36"/>
                <a:gd name="T5" fmla="*/ 0 h 45"/>
                <a:gd name="T6" fmla="*/ 1 w 36"/>
                <a:gd name="T7" fmla="*/ 0 h 45"/>
                <a:gd name="T8" fmla="*/ 1 w 36"/>
                <a:gd name="T9" fmla="*/ 0 h 45"/>
                <a:gd name="T10" fmla="*/ 0 w 36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45"/>
                <a:gd name="T20" fmla="*/ 36 w 36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45">
                  <a:moveTo>
                    <a:pt x="0" y="22"/>
                  </a:moveTo>
                  <a:lnTo>
                    <a:pt x="3" y="0"/>
                  </a:lnTo>
                  <a:lnTo>
                    <a:pt x="36" y="0"/>
                  </a:lnTo>
                  <a:lnTo>
                    <a:pt x="36" y="29"/>
                  </a:lnTo>
                  <a:lnTo>
                    <a:pt x="25" y="4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50" name="Freeform 604"/>
            <p:cNvSpPr>
              <a:spLocks/>
            </p:cNvSpPr>
            <p:nvPr/>
          </p:nvSpPr>
          <p:spPr bwMode="auto">
            <a:xfrm>
              <a:off x="4362" y="2778"/>
              <a:ext cx="132" cy="175"/>
            </a:xfrm>
            <a:custGeom>
              <a:avLst/>
              <a:gdLst>
                <a:gd name="T0" fmla="*/ 0 w 265"/>
                <a:gd name="T1" fmla="*/ 0 h 350"/>
                <a:gd name="T2" fmla="*/ 1 w 265"/>
                <a:gd name="T3" fmla="*/ 1 h 350"/>
                <a:gd name="T4" fmla="*/ 1 w 265"/>
                <a:gd name="T5" fmla="*/ 1 h 350"/>
                <a:gd name="T6" fmla="*/ 2 w 265"/>
                <a:gd name="T7" fmla="*/ 1 h 350"/>
                <a:gd name="T8" fmla="*/ 3 w 265"/>
                <a:gd name="T9" fmla="*/ 1 h 350"/>
                <a:gd name="T10" fmla="*/ 4 w 265"/>
                <a:gd name="T11" fmla="*/ 1 h 350"/>
                <a:gd name="T12" fmla="*/ 2 w 265"/>
                <a:gd name="T13" fmla="*/ 3 h 350"/>
                <a:gd name="T14" fmla="*/ 2 w 265"/>
                <a:gd name="T15" fmla="*/ 3 h 350"/>
                <a:gd name="T16" fmla="*/ 2 w 265"/>
                <a:gd name="T17" fmla="*/ 3 h 350"/>
                <a:gd name="T18" fmla="*/ 2 w 265"/>
                <a:gd name="T19" fmla="*/ 3 h 350"/>
                <a:gd name="T20" fmla="*/ 2 w 265"/>
                <a:gd name="T21" fmla="*/ 5 h 350"/>
                <a:gd name="T22" fmla="*/ 1 w 265"/>
                <a:gd name="T23" fmla="*/ 5 h 350"/>
                <a:gd name="T24" fmla="*/ 1 w 265"/>
                <a:gd name="T25" fmla="*/ 5 h 350"/>
                <a:gd name="T26" fmla="*/ 1 w 265"/>
                <a:gd name="T27" fmla="*/ 3 h 350"/>
                <a:gd name="T28" fmla="*/ 1 w 265"/>
                <a:gd name="T29" fmla="*/ 3 h 350"/>
                <a:gd name="T30" fmla="*/ 0 w 265"/>
                <a:gd name="T31" fmla="*/ 3 h 350"/>
                <a:gd name="T32" fmla="*/ 0 w 265"/>
                <a:gd name="T33" fmla="*/ 1 h 350"/>
                <a:gd name="T34" fmla="*/ 0 w 265"/>
                <a:gd name="T35" fmla="*/ 1 h 350"/>
                <a:gd name="T36" fmla="*/ 0 w 265"/>
                <a:gd name="T37" fmla="*/ 1 h 350"/>
                <a:gd name="T38" fmla="*/ 0 w 265"/>
                <a:gd name="T39" fmla="*/ 1 h 350"/>
                <a:gd name="T40" fmla="*/ 0 w 265"/>
                <a:gd name="T41" fmla="*/ 0 h 3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5"/>
                <a:gd name="T64" fmla="*/ 0 h 350"/>
                <a:gd name="T65" fmla="*/ 265 w 265"/>
                <a:gd name="T66" fmla="*/ 350 h 3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5" h="350">
                  <a:moveTo>
                    <a:pt x="37" y="0"/>
                  </a:moveTo>
                  <a:lnTo>
                    <a:pt x="77" y="63"/>
                  </a:lnTo>
                  <a:lnTo>
                    <a:pt x="122" y="77"/>
                  </a:lnTo>
                  <a:lnTo>
                    <a:pt x="172" y="72"/>
                  </a:lnTo>
                  <a:lnTo>
                    <a:pt x="243" y="41"/>
                  </a:lnTo>
                  <a:lnTo>
                    <a:pt x="265" y="60"/>
                  </a:lnTo>
                  <a:lnTo>
                    <a:pt x="184" y="132"/>
                  </a:lnTo>
                  <a:lnTo>
                    <a:pt x="162" y="154"/>
                  </a:lnTo>
                  <a:lnTo>
                    <a:pt x="167" y="205"/>
                  </a:lnTo>
                  <a:lnTo>
                    <a:pt x="149" y="254"/>
                  </a:lnTo>
                  <a:lnTo>
                    <a:pt x="135" y="290"/>
                  </a:lnTo>
                  <a:lnTo>
                    <a:pt x="122" y="341"/>
                  </a:lnTo>
                  <a:lnTo>
                    <a:pt x="90" y="350"/>
                  </a:lnTo>
                  <a:lnTo>
                    <a:pt x="117" y="245"/>
                  </a:lnTo>
                  <a:lnTo>
                    <a:pt x="90" y="182"/>
                  </a:lnTo>
                  <a:lnTo>
                    <a:pt x="23" y="136"/>
                  </a:lnTo>
                  <a:lnTo>
                    <a:pt x="5" y="104"/>
                  </a:lnTo>
                  <a:lnTo>
                    <a:pt x="32" y="86"/>
                  </a:lnTo>
                  <a:lnTo>
                    <a:pt x="32" y="55"/>
                  </a:lnTo>
                  <a:lnTo>
                    <a:pt x="0" y="1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9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51" name="Freeform 605"/>
            <p:cNvSpPr>
              <a:spLocks/>
            </p:cNvSpPr>
            <p:nvPr/>
          </p:nvSpPr>
          <p:spPr bwMode="auto">
            <a:xfrm>
              <a:off x="3855" y="2767"/>
              <a:ext cx="200" cy="192"/>
            </a:xfrm>
            <a:custGeom>
              <a:avLst/>
              <a:gdLst>
                <a:gd name="T0" fmla="*/ 5 w 400"/>
                <a:gd name="T1" fmla="*/ 1 h 384"/>
                <a:gd name="T2" fmla="*/ 3 w 400"/>
                <a:gd name="T3" fmla="*/ 1 h 384"/>
                <a:gd name="T4" fmla="*/ 3 w 400"/>
                <a:gd name="T5" fmla="*/ 2 h 384"/>
                <a:gd name="T6" fmla="*/ 2 w 400"/>
                <a:gd name="T7" fmla="*/ 3 h 384"/>
                <a:gd name="T8" fmla="*/ 1 w 400"/>
                <a:gd name="T9" fmla="*/ 3 h 384"/>
                <a:gd name="T10" fmla="*/ 2 w 400"/>
                <a:gd name="T11" fmla="*/ 2 h 384"/>
                <a:gd name="T12" fmla="*/ 1 w 400"/>
                <a:gd name="T13" fmla="*/ 2 h 384"/>
                <a:gd name="T14" fmla="*/ 0 w 400"/>
                <a:gd name="T15" fmla="*/ 3 h 384"/>
                <a:gd name="T16" fmla="*/ 1 w 400"/>
                <a:gd name="T17" fmla="*/ 3 h 384"/>
                <a:gd name="T18" fmla="*/ 2 w 400"/>
                <a:gd name="T19" fmla="*/ 3 h 384"/>
                <a:gd name="T20" fmla="*/ 3 w 400"/>
                <a:gd name="T21" fmla="*/ 5 h 384"/>
                <a:gd name="T22" fmla="*/ 3 w 400"/>
                <a:gd name="T23" fmla="*/ 5 h 384"/>
                <a:gd name="T24" fmla="*/ 3 w 400"/>
                <a:gd name="T25" fmla="*/ 6 h 384"/>
                <a:gd name="T26" fmla="*/ 3 w 400"/>
                <a:gd name="T27" fmla="*/ 6 h 384"/>
                <a:gd name="T28" fmla="*/ 3 w 400"/>
                <a:gd name="T29" fmla="*/ 6 h 384"/>
                <a:gd name="T30" fmla="*/ 3 w 400"/>
                <a:gd name="T31" fmla="*/ 5 h 384"/>
                <a:gd name="T32" fmla="*/ 3 w 400"/>
                <a:gd name="T33" fmla="*/ 3 h 384"/>
                <a:gd name="T34" fmla="*/ 3 w 400"/>
                <a:gd name="T35" fmla="*/ 2 h 384"/>
                <a:gd name="T36" fmla="*/ 5 w 400"/>
                <a:gd name="T37" fmla="*/ 1 h 384"/>
                <a:gd name="T38" fmla="*/ 5 w 400"/>
                <a:gd name="T39" fmla="*/ 1 h 384"/>
                <a:gd name="T40" fmla="*/ 6 w 400"/>
                <a:gd name="T41" fmla="*/ 1 h 384"/>
                <a:gd name="T42" fmla="*/ 6 w 400"/>
                <a:gd name="T43" fmla="*/ 1 h 384"/>
                <a:gd name="T44" fmla="*/ 6 w 400"/>
                <a:gd name="T45" fmla="*/ 0 h 384"/>
                <a:gd name="T46" fmla="*/ 5 w 400"/>
                <a:gd name="T47" fmla="*/ 1 h 3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0"/>
                <a:gd name="T73" fmla="*/ 0 h 384"/>
                <a:gd name="T74" fmla="*/ 400 w 400"/>
                <a:gd name="T75" fmla="*/ 384 h 38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0" h="384">
                  <a:moveTo>
                    <a:pt x="284" y="3"/>
                  </a:moveTo>
                  <a:lnTo>
                    <a:pt x="197" y="53"/>
                  </a:lnTo>
                  <a:lnTo>
                    <a:pt x="140" y="117"/>
                  </a:lnTo>
                  <a:lnTo>
                    <a:pt x="76" y="162"/>
                  </a:lnTo>
                  <a:lnTo>
                    <a:pt x="55" y="136"/>
                  </a:lnTo>
                  <a:lnTo>
                    <a:pt x="99" y="90"/>
                  </a:lnTo>
                  <a:lnTo>
                    <a:pt x="32" y="122"/>
                  </a:lnTo>
                  <a:lnTo>
                    <a:pt x="0" y="171"/>
                  </a:lnTo>
                  <a:lnTo>
                    <a:pt x="14" y="213"/>
                  </a:lnTo>
                  <a:lnTo>
                    <a:pt x="121" y="208"/>
                  </a:lnTo>
                  <a:lnTo>
                    <a:pt x="135" y="262"/>
                  </a:lnTo>
                  <a:lnTo>
                    <a:pt x="144" y="307"/>
                  </a:lnTo>
                  <a:lnTo>
                    <a:pt x="194" y="375"/>
                  </a:lnTo>
                  <a:lnTo>
                    <a:pt x="239" y="384"/>
                  </a:lnTo>
                  <a:lnTo>
                    <a:pt x="220" y="339"/>
                  </a:lnTo>
                  <a:lnTo>
                    <a:pt x="202" y="258"/>
                  </a:lnTo>
                  <a:lnTo>
                    <a:pt x="166" y="181"/>
                  </a:lnTo>
                  <a:lnTo>
                    <a:pt x="216" y="113"/>
                  </a:lnTo>
                  <a:lnTo>
                    <a:pt x="265" y="59"/>
                  </a:lnTo>
                  <a:lnTo>
                    <a:pt x="315" y="31"/>
                  </a:lnTo>
                  <a:lnTo>
                    <a:pt x="400" y="31"/>
                  </a:lnTo>
                  <a:lnTo>
                    <a:pt x="378" y="14"/>
                  </a:lnTo>
                  <a:lnTo>
                    <a:pt x="324" y="0"/>
                  </a:lnTo>
                  <a:lnTo>
                    <a:pt x="284" y="3"/>
                  </a:lnTo>
                  <a:close/>
                </a:path>
              </a:pathLst>
            </a:custGeom>
            <a:solidFill>
              <a:srgbClr val="99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52" name="Freeform 606"/>
            <p:cNvSpPr>
              <a:spLocks/>
            </p:cNvSpPr>
            <p:nvPr/>
          </p:nvSpPr>
          <p:spPr bwMode="auto">
            <a:xfrm>
              <a:off x="4445" y="2669"/>
              <a:ext cx="206" cy="91"/>
            </a:xfrm>
            <a:custGeom>
              <a:avLst/>
              <a:gdLst>
                <a:gd name="T0" fmla="*/ 6 w 411"/>
                <a:gd name="T1" fmla="*/ 0 h 182"/>
                <a:gd name="T2" fmla="*/ 5 w 411"/>
                <a:gd name="T3" fmla="*/ 1 h 182"/>
                <a:gd name="T4" fmla="*/ 3 w 411"/>
                <a:gd name="T5" fmla="*/ 1 h 182"/>
                <a:gd name="T6" fmla="*/ 1 w 411"/>
                <a:gd name="T7" fmla="*/ 1 h 182"/>
                <a:gd name="T8" fmla="*/ 0 w 411"/>
                <a:gd name="T9" fmla="*/ 3 h 182"/>
                <a:gd name="T10" fmla="*/ 1 w 411"/>
                <a:gd name="T11" fmla="*/ 3 h 182"/>
                <a:gd name="T12" fmla="*/ 3 w 411"/>
                <a:gd name="T13" fmla="*/ 1 h 182"/>
                <a:gd name="T14" fmla="*/ 2 w 411"/>
                <a:gd name="T15" fmla="*/ 3 h 182"/>
                <a:gd name="T16" fmla="*/ 2 w 411"/>
                <a:gd name="T17" fmla="*/ 3 h 182"/>
                <a:gd name="T18" fmla="*/ 3 w 411"/>
                <a:gd name="T19" fmla="*/ 3 h 182"/>
                <a:gd name="T20" fmla="*/ 3 w 411"/>
                <a:gd name="T21" fmla="*/ 1 h 182"/>
                <a:gd name="T22" fmla="*/ 4 w 411"/>
                <a:gd name="T23" fmla="*/ 1 h 182"/>
                <a:gd name="T24" fmla="*/ 6 w 411"/>
                <a:gd name="T25" fmla="*/ 1 h 182"/>
                <a:gd name="T26" fmla="*/ 6 w 411"/>
                <a:gd name="T27" fmla="*/ 1 h 182"/>
                <a:gd name="T28" fmla="*/ 7 w 411"/>
                <a:gd name="T29" fmla="*/ 1 h 182"/>
                <a:gd name="T30" fmla="*/ 7 w 411"/>
                <a:gd name="T31" fmla="*/ 1 h 182"/>
                <a:gd name="T32" fmla="*/ 6 w 411"/>
                <a:gd name="T33" fmla="*/ 0 h 1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1"/>
                <a:gd name="T52" fmla="*/ 0 h 182"/>
                <a:gd name="T53" fmla="*/ 411 w 411"/>
                <a:gd name="T54" fmla="*/ 182 h 1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1" h="182">
                  <a:moveTo>
                    <a:pt x="338" y="0"/>
                  </a:moveTo>
                  <a:lnTo>
                    <a:pt x="284" y="5"/>
                  </a:lnTo>
                  <a:lnTo>
                    <a:pt x="135" y="68"/>
                  </a:lnTo>
                  <a:lnTo>
                    <a:pt x="49" y="123"/>
                  </a:lnTo>
                  <a:lnTo>
                    <a:pt x="0" y="145"/>
                  </a:lnTo>
                  <a:lnTo>
                    <a:pt x="53" y="145"/>
                  </a:lnTo>
                  <a:lnTo>
                    <a:pt x="130" y="119"/>
                  </a:lnTo>
                  <a:lnTo>
                    <a:pt x="125" y="145"/>
                  </a:lnTo>
                  <a:lnTo>
                    <a:pt x="90" y="182"/>
                  </a:lnTo>
                  <a:lnTo>
                    <a:pt x="139" y="173"/>
                  </a:lnTo>
                  <a:lnTo>
                    <a:pt x="175" y="123"/>
                  </a:lnTo>
                  <a:lnTo>
                    <a:pt x="239" y="65"/>
                  </a:lnTo>
                  <a:lnTo>
                    <a:pt x="343" y="37"/>
                  </a:lnTo>
                  <a:lnTo>
                    <a:pt x="379" y="37"/>
                  </a:lnTo>
                  <a:lnTo>
                    <a:pt x="406" y="59"/>
                  </a:lnTo>
                  <a:lnTo>
                    <a:pt x="411" y="1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99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53" name="Freeform 607"/>
            <p:cNvSpPr>
              <a:spLocks/>
            </p:cNvSpPr>
            <p:nvPr/>
          </p:nvSpPr>
          <p:spPr bwMode="auto">
            <a:xfrm>
              <a:off x="4617" y="2709"/>
              <a:ext cx="59" cy="63"/>
            </a:xfrm>
            <a:custGeom>
              <a:avLst/>
              <a:gdLst>
                <a:gd name="T0" fmla="*/ 0 w 119"/>
                <a:gd name="T1" fmla="*/ 1 h 124"/>
                <a:gd name="T2" fmla="*/ 0 w 119"/>
                <a:gd name="T3" fmla="*/ 2 h 124"/>
                <a:gd name="T4" fmla="*/ 0 w 119"/>
                <a:gd name="T5" fmla="*/ 2 h 124"/>
                <a:gd name="T6" fmla="*/ 1 w 119"/>
                <a:gd name="T7" fmla="*/ 2 h 124"/>
                <a:gd name="T8" fmla="*/ 1 w 119"/>
                <a:gd name="T9" fmla="*/ 2 h 124"/>
                <a:gd name="T10" fmla="*/ 0 w 119"/>
                <a:gd name="T11" fmla="*/ 2 h 124"/>
                <a:gd name="T12" fmla="*/ 0 w 119"/>
                <a:gd name="T13" fmla="*/ 1 h 124"/>
                <a:gd name="T14" fmla="*/ 0 w 119"/>
                <a:gd name="T15" fmla="*/ 0 h 124"/>
                <a:gd name="T16" fmla="*/ 0 w 119"/>
                <a:gd name="T17" fmla="*/ 1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124"/>
                <a:gd name="T29" fmla="*/ 119 w 119"/>
                <a:gd name="T30" fmla="*/ 124 h 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124">
                  <a:moveTo>
                    <a:pt x="4" y="51"/>
                  </a:moveTo>
                  <a:lnTo>
                    <a:pt x="0" y="99"/>
                  </a:lnTo>
                  <a:lnTo>
                    <a:pt x="51" y="124"/>
                  </a:lnTo>
                  <a:lnTo>
                    <a:pt x="95" y="111"/>
                  </a:lnTo>
                  <a:lnTo>
                    <a:pt x="119" y="99"/>
                  </a:lnTo>
                  <a:lnTo>
                    <a:pt x="63" y="72"/>
                  </a:lnTo>
                  <a:lnTo>
                    <a:pt x="59" y="34"/>
                  </a:lnTo>
                  <a:lnTo>
                    <a:pt x="33" y="0"/>
                  </a:lnTo>
                  <a:lnTo>
                    <a:pt x="4" y="51"/>
                  </a:lnTo>
                  <a:close/>
                </a:path>
              </a:pathLst>
            </a:custGeom>
            <a:solidFill>
              <a:srgbClr val="99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54" name="Freeform 608"/>
            <p:cNvSpPr>
              <a:spLocks/>
            </p:cNvSpPr>
            <p:nvPr/>
          </p:nvSpPr>
          <p:spPr bwMode="auto">
            <a:xfrm>
              <a:off x="3926" y="3003"/>
              <a:ext cx="49" cy="89"/>
            </a:xfrm>
            <a:custGeom>
              <a:avLst/>
              <a:gdLst>
                <a:gd name="T0" fmla="*/ 0 w 99"/>
                <a:gd name="T1" fmla="*/ 1 h 178"/>
                <a:gd name="T2" fmla="*/ 0 w 99"/>
                <a:gd name="T3" fmla="*/ 3 h 178"/>
                <a:gd name="T4" fmla="*/ 0 w 99"/>
                <a:gd name="T5" fmla="*/ 3 h 178"/>
                <a:gd name="T6" fmla="*/ 1 w 99"/>
                <a:gd name="T7" fmla="*/ 3 h 178"/>
                <a:gd name="T8" fmla="*/ 1 w 99"/>
                <a:gd name="T9" fmla="*/ 1 h 178"/>
                <a:gd name="T10" fmla="*/ 1 w 99"/>
                <a:gd name="T11" fmla="*/ 0 h 178"/>
                <a:gd name="T12" fmla="*/ 0 w 99"/>
                <a:gd name="T13" fmla="*/ 1 h 178"/>
                <a:gd name="T14" fmla="*/ 0 w 99"/>
                <a:gd name="T15" fmla="*/ 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178"/>
                <a:gd name="T26" fmla="*/ 99 w 99"/>
                <a:gd name="T27" fmla="*/ 178 h 1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178">
                  <a:moveTo>
                    <a:pt x="20" y="55"/>
                  </a:moveTo>
                  <a:lnTo>
                    <a:pt x="0" y="174"/>
                  </a:lnTo>
                  <a:lnTo>
                    <a:pt x="25" y="178"/>
                  </a:lnTo>
                  <a:lnTo>
                    <a:pt x="74" y="129"/>
                  </a:lnTo>
                  <a:lnTo>
                    <a:pt x="99" y="45"/>
                  </a:lnTo>
                  <a:lnTo>
                    <a:pt x="89" y="0"/>
                  </a:lnTo>
                  <a:lnTo>
                    <a:pt x="54" y="10"/>
                  </a:lnTo>
                  <a:lnTo>
                    <a:pt x="20" y="55"/>
                  </a:lnTo>
                  <a:close/>
                </a:path>
              </a:pathLst>
            </a:custGeom>
            <a:solidFill>
              <a:srgbClr val="99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55" name="Freeform 609"/>
            <p:cNvSpPr>
              <a:spLocks/>
            </p:cNvSpPr>
            <p:nvPr/>
          </p:nvSpPr>
          <p:spPr bwMode="auto">
            <a:xfrm>
              <a:off x="4302" y="3209"/>
              <a:ext cx="40" cy="107"/>
            </a:xfrm>
            <a:custGeom>
              <a:avLst/>
              <a:gdLst>
                <a:gd name="T0" fmla="*/ 1 w 80"/>
                <a:gd name="T1" fmla="*/ 0 h 213"/>
                <a:gd name="T2" fmla="*/ 1 w 80"/>
                <a:gd name="T3" fmla="*/ 2 h 213"/>
                <a:gd name="T4" fmla="*/ 0 w 80"/>
                <a:gd name="T5" fmla="*/ 3 h 213"/>
                <a:gd name="T6" fmla="*/ 1 w 80"/>
                <a:gd name="T7" fmla="*/ 4 h 213"/>
                <a:gd name="T8" fmla="*/ 1 w 80"/>
                <a:gd name="T9" fmla="*/ 4 h 213"/>
                <a:gd name="T10" fmla="*/ 1 w 80"/>
                <a:gd name="T11" fmla="*/ 3 h 213"/>
                <a:gd name="T12" fmla="*/ 1 w 80"/>
                <a:gd name="T13" fmla="*/ 4 h 213"/>
                <a:gd name="T14" fmla="*/ 1 w 80"/>
                <a:gd name="T15" fmla="*/ 3 h 213"/>
                <a:gd name="T16" fmla="*/ 1 w 80"/>
                <a:gd name="T17" fmla="*/ 1 h 213"/>
                <a:gd name="T18" fmla="*/ 1 w 80"/>
                <a:gd name="T19" fmla="*/ 2 h 213"/>
                <a:gd name="T20" fmla="*/ 1 w 80"/>
                <a:gd name="T21" fmla="*/ 1 h 213"/>
                <a:gd name="T22" fmla="*/ 1 w 80"/>
                <a:gd name="T23" fmla="*/ 2 h 213"/>
                <a:gd name="T24" fmla="*/ 1 w 80"/>
                <a:gd name="T25" fmla="*/ 0 h 2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213"/>
                <a:gd name="T41" fmla="*/ 80 w 80"/>
                <a:gd name="T42" fmla="*/ 213 h 2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213">
                  <a:moveTo>
                    <a:pt x="24" y="0"/>
                  </a:moveTo>
                  <a:lnTo>
                    <a:pt x="11" y="90"/>
                  </a:lnTo>
                  <a:lnTo>
                    <a:pt x="0" y="154"/>
                  </a:lnTo>
                  <a:lnTo>
                    <a:pt x="15" y="194"/>
                  </a:lnTo>
                  <a:lnTo>
                    <a:pt x="44" y="213"/>
                  </a:lnTo>
                  <a:lnTo>
                    <a:pt x="35" y="179"/>
                  </a:lnTo>
                  <a:lnTo>
                    <a:pt x="65" y="198"/>
                  </a:lnTo>
                  <a:lnTo>
                    <a:pt x="65" y="144"/>
                  </a:lnTo>
                  <a:lnTo>
                    <a:pt x="80" y="20"/>
                  </a:lnTo>
                  <a:lnTo>
                    <a:pt x="50" y="65"/>
                  </a:lnTo>
                  <a:lnTo>
                    <a:pt x="50" y="10"/>
                  </a:lnTo>
                  <a:lnTo>
                    <a:pt x="30" y="6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E77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56" name="Freeform 610"/>
            <p:cNvSpPr>
              <a:spLocks/>
            </p:cNvSpPr>
            <p:nvPr/>
          </p:nvSpPr>
          <p:spPr bwMode="auto">
            <a:xfrm>
              <a:off x="4317" y="2731"/>
              <a:ext cx="35" cy="14"/>
            </a:xfrm>
            <a:custGeom>
              <a:avLst/>
              <a:gdLst>
                <a:gd name="T0" fmla="*/ 1 w 69"/>
                <a:gd name="T1" fmla="*/ 0 h 29"/>
                <a:gd name="T2" fmla="*/ 2 w 69"/>
                <a:gd name="T3" fmla="*/ 0 h 29"/>
                <a:gd name="T4" fmla="*/ 2 w 69"/>
                <a:gd name="T5" fmla="*/ 0 h 29"/>
                <a:gd name="T6" fmla="*/ 1 w 69"/>
                <a:gd name="T7" fmla="*/ 0 h 29"/>
                <a:gd name="T8" fmla="*/ 1 w 69"/>
                <a:gd name="T9" fmla="*/ 0 h 29"/>
                <a:gd name="T10" fmla="*/ 0 w 69"/>
                <a:gd name="T11" fmla="*/ 0 h 29"/>
                <a:gd name="T12" fmla="*/ 1 w 69"/>
                <a:gd name="T13" fmla="*/ 0 h 29"/>
                <a:gd name="T14" fmla="*/ 1 w 69"/>
                <a:gd name="T15" fmla="*/ 0 h 29"/>
                <a:gd name="T16" fmla="*/ 1 w 69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29"/>
                <a:gd name="T29" fmla="*/ 69 w 69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29">
                  <a:moveTo>
                    <a:pt x="31" y="12"/>
                  </a:moveTo>
                  <a:lnTo>
                    <a:pt x="69" y="12"/>
                  </a:lnTo>
                  <a:lnTo>
                    <a:pt x="69" y="29"/>
                  </a:lnTo>
                  <a:lnTo>
                    <a:pt x="50" y="29"/>
                  </a:lnTo>
                  <a:lnTo>
                    <a:pt x="10" y="29"/>
                  </a:lnTo>
                  <a:lnTo>
                    <a:pt x="0" y="9"/>
                  </a:lnTo>
                  <a:lnTo>
                    <a:pt x="14" y="0"/>
                  </a:lnTo>
                  <a:lnTo>
                    <a:pt x="43" y="0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FF8E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57" name="Freeform 611"/>
            <p:cNvSpPr>
              <a:spLocks/>
            </p:cNvSpPr>
            <p:nvPr/>
          </p:nvSpPr>
          <p:spPr bwMode="auto">
            <a:xfrm>
              <a:off x="3909" y="3253"/>
              <a:ext cx="50" cy="59"/>
            </a:xfrm>
            <a:custGeom>
              <a:avLst/>
              <a:gdLst>
                <a:gd name="T0" fmla="*/ 0 w 100"/>
                <a:gd name="T1" fmla="*/ 1 h 118"/>
                <a:gd name="T2" fmla="*/ 1 w 100"/>
                <a:gd name="T3" fmla="*/ 2 h 118"/>
                <a:gd name="T4" fmla="*/ 1 w 100"/>
                <a:gd name="T5" fmla="*/ 2 h 118"/>
                <a:gd name="T6" fmla="*/ 1 w 100"/>
                <a:gd name="T7" fmla="*/ 2 h 118"/>
                <a:gd name="T8" fmla="*/ 2 w 100"/>
                <a:gd name="T9" fmla="*/ 2 h 118"/>
                <a:gd name="T10" fmla="*/ 2 w 100"/>
                <a:gd name="T11" fmla="*/ 2 h 118"/>
                <a:gd name="T12" fmla="*/ 2 w 100"/>
                <a:gd name="T13" fmla="*/ 2 h 118"/>
                <a:gd name="T14" fmla="*/ 2 w 100"/>
                <a:gd name="T15" fmla="*/ 1 h 118"/>
                <a:gd name="T16" fmla="*/ 1 w 100"/>
                <a:gd name="T17" fmla="*/ 0 h 118"/>
                <a:gd name="T18" fmla="*/ 0 w 100"/>
                <a:gd name="T19" fmla="*/ 1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118"/>
                <a:gd name="T32" fmla="*/ 100 w 100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118">
                  <a:moveTo>
                    <a:pt x="0" y="5"/>
                  </a:moveTo>
                  <a:lnTo>
                    <a:pt x="18" y="83"/>
                  </a:lnTo>
                  <a:lnTo>
                    <a:pt x="53" y="118"/>
                  </a:lnTo>
                  <a:lnTo>
                    <a:pt x="47" y="65"/>
                  </a:lnTo>
                  <a:lnTo>
                    <a:pt x="71" y="112"/>
                  </a:lnTo>
                  <a:lnTo>
                    <a:pt x="71" y="71"/>
                  </a:lnTo>
                  <a:lnTo>
                    <a:pt x="100" y="100"/>
                  </a:lnTo>
                  <a:lnTo>
                    <a:pt x="71" y="17"/>
                  </a:lnTo>
                  <a:lnTo>
                    <a:pt x="3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72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58" name="Freeform 612"/>
            <p:cNvSpPr>
              <a:spLocks/>
            </p:cNvSpPr>
            <p:nvPr/>
          </p:nvSpPr>
          <p:spPr bwMode="auto">
            <a:xfrm>
              <a:off x="3806" y="3208"/>
              <a:ext cx="41" cy="74"/>
            </a:xfrm>
            <a:custGeom>
              <a:avLst/>
              <a:gdLst>
                <a:gd name="T0" fmla="*/ 0 w 81"/>
                <a:gd name="T1" fmla="*/ 1 h 147"/>
                <a:gd name="T2" fmla="*/ 1 w 81"/>
                <a:gd name="T3" fmla="*/ 2 h 147"/>
                <a:gd name="T4" fmla="*/ 1 w 81"/>
                <a:gd name="T5" fmla="*/ 2 h 147"/>
                <a:gd name="T6" fmla="*/ 1 w 81"/>
                <a:gd name="T7" fmla="*/ 3 h 147"/>
                <a:gd name="T8" fmla="*/ 2 w 81"/>
                <a:gd name="T9" fmla="*/ 3 h 147"/>
                <a:gd name="T10" fmla="*/ 2 w 81"/>
                <a:gd name="T11" fmla="*/ 1 h 147"/>
                <a:gd name="T12" fmla="*/ 1 w 81"/>
                <a:gd name="T13" fmla="*/ 1 h 147"/>
                <a:gd name="T14" fmla="*/ 1 w 81"/>
                <a:gd name="T15" fmla="*/ 0 h 147"/>
                <a:gd name="T16" fmla="*/ 0 w 81"/>
                <a:gd name="T17" fmla="*/ 1 h 1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147"/>
                <a:gd name="T29" fmla="*/ 81 w 81"/>
                <a:gd name="T30" fmla="*/ 147 h 1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147">
                  <a:moveTo>
                    <a:pt x="0" y="47"/>
                  </a:moveTo>
                  <a:lnTo>
                    <a:pt x="5" y="119"/>
                  </a:lnTo>
                  <a:lnTo>
                    <a:pt x="34" y="89"/>
                  </a:lnTo>
                  <a:lnTo>
                    <a:pt x="34" y="147"/>
                  </a:lnTo>
                  <a:lnTo>
                    <a:pt x="70" y="136"/>
                  </a:lnTo>
                  <a:lnTo>
                    <a:pt x="81" y="17"/>
                  </a:lnTo>
                  <a:lnTo>
                    <a:pt x="47" y="47"/>
                  </a:lnTo>
                  <a:lnTo>
                    <a:pt x="28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72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59" name="Freeform 613"/>
            <p:cNvSpPr>
              <a:spLocks/>
            </p:cNvSpPr>
            <p:nvPr/>
          </p:nvSpPr>
          <p:spPr bwMode="auto">
            <a:xfrm>
              <a:off x="4680" y="2780"/>
              <a:ext cx="72" cy="50"/>
            </a:xfrm>
            <a:custGeom>
              <a:avLst/>
              <a:gdLst>
                <a:gd name="T0" fmla="*/ 0 w 144"/>
                <a:gd name="T1" fmla="*/ 2 h 100"/>
                <a:gd name="T2" fmla="*/ 1 w 144"/>
                <a:gd name="T3" fmla="*/ 1 h 100"/>
                <a:gd name="T4" fmla="*/ 1 w 144"/>
                <a:gd name="T5" fmla="*/ 1 h 100"/>
                <a:gd name="T6" fmla="*/ 2 w 144"/>
                <a:gd name="T7" fmla="*/ 0 h 100"/>
                <a:gd name="T8" fmla="*/ 2 w 144"/>
                <a:gd name="T9" fmla="*/ 1 h 100"/>
                <a:gd name="T10" fmla="*/ 1 w 144"/>
                <a:gd name="T11" fmla="*/ 1 h 100"/>
                <a:gd name="T12" fmla="*/ 1 w 144"/>
                <a:gd name="T13" fmla="*/ 1 h 100"/>
                <a:gd name="T14" fmla="*/ 1 w 144"/>
                <a:gd name="T15" fmla="*/ 2 h 100"/>
                <a:gd name="T16" fmla="*/ 0 w 144"/>
                <a:gd name="T17" fmla="*/ 2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100"/>
                <a:gd name="T29" fmla="*/ 144 w 144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100">
                  <a:moveTo>
                    <a:pt x="0" y="86"/>
                  </a:moveTo>
                  <a:lnTo>
                    <a:pt x="45" y="45"/>
                  </a:lnTo>
                  <a:lnTo>
                    <a:pt x="74" y="7"/>
                  </a:lnTo>
                  <a:lnTo>
                    <a:pt x="130" y="0"/>
                  </a:lnTo>
                  <a:lnTo>
                    <a:pt x="144" y="21"/>
                  </a:lnTo>
                  <a:lnTo>
                    <a:pt x="85" y="21"/>
                  </a:lnTo>
                  <a:lnTo>
                    <a:pt x="65" y="59"/>
                  </a:lnTo>
                  <a:lnTo>
                    <a:pt x="13" y="10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C4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60" name="Freeform 614"/>
            <p:cNvSpPr>
              <a:spLocks/>
            </p:cNvSpPr>
            <p:nvPr/>
          </p:nvSpPr>
          <p:spPr bwMode="auto">
            <a:xfrm>
              <a:off x="4340" y="2743"/>
              <a:ext cx="350" cy="197"/>
            </a:xfrm>
            <a:custGeom>
              <a:avLst/>
              <a:gdLst>
                <a:gd name="T0" fmla="*/ 11 w 700"/>
                <a:gd name="T1" fmla="*/ 3 h 393"/>
                <a:gd name="T2" fmla="*/ 10 w 700"/>
                <a:gd name="T3" fmla="*/ 4 h 393"/>
                <a:gd name="T4" fmla="*/ 9 w 700"/>
                <a:gd name="T5" fmla="*/ 6 h 393"/>
                <a:gd name="T6" fmla="*/ 7 w 700"/>
                <a:gd name="T7" fmla="*/ 6 h 393"/>
                <a:gd name="T8" fmla="*/ 5 w 700"/>
                <a:gd name="T9" fmla="*/ 6 h 393"/>
                <a:gd name="T10" fmla="*/ 0 w 700"/>
                <a:gd name="T11" fmla="*/ 0 h 393"/>
                <a:gd name="T12" fmla="*/ 1 w 700"/>
                <a:gd name="T13" fmla="*/ 1 h 393"/>
                <a:gd name="T14" fmla="*/ 1 w 700"/>
                <a:gd name="T15" fmla="*/ 3 h 393"/>
                <a:gd name="T16" fmla="*/ 3 w 700"/>
                <a:gd name="T17" fmla="*/ 5 h 393"/>
                <a:gd name="T18" fmla="*/ 5 w 700"/>
                <a:gd name="T19" fmla="*/ 6 h 393"/>
                <a:gd name="T20" fmla="*/ 6 w 700"/>
                <a:gd name="T21" fmla="*/ 6 h 393"/>
                <a:gd name="T22" fmla="*/ 7 w 700"/>
                <a:gd name="T23" fmla="*/ 7 h 393"/>
                <a:gd name="T24" fmla="*/ 9 w 700"/>
                <a:gd name="T25" fmla="*/ 7 h 393"/>
                <a:gd name="T26" fmla="*/ 11 w 700"/>
                <a:gd name="T27" fmla="*/ 4 h 393"/>
                <a:gd name="T28" fmla="*/ 11 w 700"/>
                <a:gd name="T29" fmla="*/ 3 h 393"/>
                <a:gd name="T30" fmla="*/ 11 w 700"/>
                <a:gd name="T31" fmla="*/ 3 h 393"/>
                <a:gd name="T32" fmla="*/ 11 w 700"/>
                <a:gd name="T33" fmla="*/ 3 h 393"/>
                <a:gd name="T34" fmla="*/ 11 w 700"/>
                <a:gd name="T35" fmla="*/ 3 h 393"/>
                <a:gd name="T36" fmla="*/ 11 w 700"/>
                <a:gd name="T37" fmla="*/ 3 h 3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0"/>
                <a:gd name="T58" fmla="*/ 0 h 393"/>
                <a:gd name="T59" fmla="*/ 700 w 700"/>
                <a:gd name="T60" fmla="*/ 393 h 3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0" h="393">
                  <a:moveTo>
                    <a:pt x="676" y="169"/>
                  </a:moveTo>
                  <a:lnTo>
                    <a:pt x="628" y="244"/>
                  </a:lnTo>
                  <a:lnTo>
                    <a:pt x="563" y="376"/>
                  </a:lnTo>
                  <a:lnTo>
                    <a:pt x="485" y="380"/>
                  </a:lnTo>
                  <a:lnTo>
                    <a:pt x="274" y="324"/>
                  </a:lnTo>
                  <a:lnTo>
                    <a:pt x="0" y="0"/>
                  </a:lnTo>
                  <a:lnTo>
                    <a:pt x="7" y="31"/>
                  </a:lnTo>
                  <a:lnTo>
                    <a:pt x="123" y="165"/>
                  </a:lnTo>
                  <a:lnTo>
                    <a:pt x="210" y="276"/>
                  </a:lnTo>
                  <a:lnTo>
                    <a:pt x="267" y="331"/>
                  </a:lnTo>
                  <a:lnTo>
                    <a:pt x="384" y="366"/>
                  </a:lnTo>
                  <a:lnTo>
                    <a:pt x="492" y="393"/>
                  </a:lnTo>
                  <a:lnTo>
                    <a:pt x="570" y="390"/>
                  </a:lnTo>
                  <a:lnTo>
                    <a:pt x="642" y="241"/>
                  </a:lnTo>
                  <a:lnTo>
                    <a:pt x="700" y="169"/>
                  </a:lnTo>
                  <a:lnTo>
                    <a:pt x="696" y="169"/>
                  </a:lnTo>
                  <a:lnTo>
                    <a:pt x="687" y="169"/>
                  </a:lnTo>
                  <a:lnTo>
                    <a:pt x="678" y="169"/>
                  </a:lnTo>
                  <a:lnTo>
                    <a:pt x="676" y="169"/>
                  </a:lnTo>
                  <a:close/>
                </a:path>
              </a:pathLst>
            </a:custGeom>
            <a:solidFill>
              <a:srgbClr val="C4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  <p:grpSp>
        <p:nvGrpSpPr>
          <p:cNvPr id="561" name="Group 615"/>
          <p:cNvGrpSpPr>
            <a:grpSpLocks/>
          </p:cNvGrpSpPr>
          <p:nvPr/>
        </p:nvGrpSpPr>
        <p:grpSpPr bwMode="auto">
          <a:xfrm>
            <a:off x="7515225" y="3692525"/>
            <a:ext cx="152400" cy="2438400"/>
            <a:chOff x="4464" y="2352"/>
            <a:chExt cx="96" cy="1536"/>
          </a:xfrm>
        </p:grpSpPr>
        <p:sp>
          <p:nvSpPr>
            <p:cNvPr id="562" name="Freeform 616"/>
            <p:cNvSpPr>
              <a:spLocks/>
            </p:cNvSpPr>
            <p:nvPr/>
          </p:nvSpPr>
          <p:spPr bwMode="auto">
            <a:xfrm>
              <a:off x="4464" y="2352"/>
              <a:ext cx="96" cy="96"/>
            </a:xfrm>
            <a:custGeom>
              <a:avLst/>
              <a:gdLst>
                <a:gd name="T0" fmla="*/ 0 w 96"/>
                <a:gd name="T1" fmla="*/ 210 h 82"/>
                <a:gd name="T2" fmla="*/ 96 w 96"/>
                <a:gd name="T3" fmla="*/ 210 h 82"/>
                <a:gd name="T4" fmla="*/ 48 w 96"/>
                <a:gd name="T5" fmla="*/ 0 h 82"/>
                <a:gd name="T6" fmla="*/ 0 w 96"/>
                <a:gd name="T7" fmla="*/ 21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2"/>
                <a:gd name="T14" fmla="*/ 96 w 96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2">
                  <a:moveTo>
                    <a:pt x="0" y="82"/>
                  </a:moveTo>
                  <a:lnTo>
                    <a:pt x="96" y="82"/>
                  </a:lnTo>
                  <a:lnTo>
                    <a:pt x="48" y="0"/>
                  </a:lnTo>
                  <a:lnTo>
                    <a:pt x="0" y="82"/>
                  </a:lnTo>
                  <a:close/>
                </a:path>
              </a:pathLst>
            </a:custGeom>
            <a:noFill/>
            <a:ln w="158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63" name="Line 617"/>
            <p:cNvSpPr>
              <a:spLocks noChangeShapeType="1"/>
            </p:cNvSpPr>
            <p:nvPr/>
          </p:nvSpPr>
          <p:spPr bwMode="auto">
            <a:xfrm flipV="1">
              <a:off x="4512" y="244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564" name="Group 618"/>
          <p:cNvGrpSpPr>
            <a:grpSpLocks/>
          </p:cNvGrpSpPr>
          <p:nvPr/>
        </p:nvGrpSpPr>
        <p:grpSpPr bwMode="auto">
          <a:xfrm>
            <a:off x="7743825" y="3692525"/>
            <a:ext cx="152400" cy="1447800"/>
            <a:chOff x="4224" y="2352"/>
            <a:chExt cx="96" cy="912"/>
          </a:xfrm>
        </p:grpSpPr>
        <p:sp>
          <p:nvSpPr>
            <p:cNvPr id="565" name="Line 619"/>
            <p:cNvSpPr>
              <a:spLocks noChangeShapeType="1"/>
            </p:cNvSpPr>
            <p:nvPr/>
          </p:nvSpPr>
          <p:spPr bwMode="auto">
            <a:xfrm flipV="1">
              <a:off x="4272" y="244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66" name="Freeform 620"/>
            <p:cNvSpPr>
              <a:spLocks/>
            </p:cNvSpPr>
            <p:nvPr/>
          </p:nvSpPr>
          <p:spPr bwMode="auto">
            <a:xfrm>
              <a:off x="4224" y="2352"/>
              <a:ext cx="96" cy="96"/>
            </a:xfrm>
            <a:custGeom>
              <a:avLst/>
              <a:gdLst>
                <a:gd name="T0" fmla="*/ 0 w 96"/>
                <a:gd name="T1" fmla="*/ 210 h 82"/>
                <a:gd name="T2" fmla="*/ 96 w 96"/>
                <a:gd name="T3" fmla="*/ 210 h 82"/>
                <a:gd name="T4" fmla="*/ 48 w 96"/>
                <a:gd name="T5" fmla="*/ 0 h 82"/>
                <a:gd name="T6" fmla="*/ 0 w 96"/>
                <a:gd name="T7" fmla="*/ 21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2"/>
                <a:gd name="T14" fmla="*/ 96 w 96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2">
                  <a:moveTo>
                    <a:pt x="0" y="82"/>
                  </a:moveTo>
                  <a:lnTo>
                    <a:pt x="96" y="82"/>
                  </a:lnTo>
                  <a:lnTo>
                    <a:pt x="48" y="0"/>
                  </a:lnTo>
                  <a:lnTo>
                    <a:pt x="0" y="82"/>
                  </a:lnTo>
                  <a:close/>
                </a:path>
              </a:pathLst>
            </a:custGeom>
            <a:noFill/>
            <a:ln w="158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  <p:grpSp>
        <p:nvGrpSpPr>
          <p:cNvPr id="567" name="Group 621"/>
          <p:cNvGrpSpPr>
            <a:grpSpLocks/>
          </p:cNvGrpSpPr>
          <p:nvPr/>
        </p:nvGrpSpPr>
        <p:grpSpPr bwMode="auto">
          <a:xfrm>
            <a:off x="8201025" y="3692525"/>
            <a:ext cx="152400" cy="609600"/>
            <a:chOff x="336" y="1872"/>
            <a:chExt cx="96" cy="384"/>
          </a:xfrm>
        </p:grpSpPr>
        <p:sp>
          <p:nvSpPr>
            <p:cNvPr id="568" name="Freeform 622"/>
            <p:cNvSpPr>
              <a:spLocks/>
            </p:cNvSpPr>
            <p:nvPr/>
          </p:nvSpPr>
          <p:spPr bwMode="auto">
            <a:xfrm>
              <a:off x="336" y="1872"/>
              <a:ext cx="96" cy="96"/>
            </a:xfrm>
            <a:custGeom>
              <a:avLst/>
              <a:gdLst>
                <a:gd name="T0" fmla="*/ 0 w 96"/>
                <a:gd name="T1" fmla="*/ 210 h 82"/>
                <a:gd name="T2" fmla="*/ 96 w 96"/>
                <a:gd name="T3" fmla="*/ 210 h 82"/>
                <a:gd name="T4" fmla="*/ 48 w 96"/>
                <a:gd name="T5" fmla="*/ 0 h 82"/>
                <a:gd name="T6" fmla="*/ 0 w 96"/>
                <a:gd name="T7" fmla="*/ 21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2"/>
                <a:gd name="T14" fmla="*/ 96 w 96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2">
                  <a:moveTo>
                    <a:pt x="0" y="82"/>
                  </a:moveTo>
                  <a:lnTo>
                    <a:pt x="96" y="82"/>
                  </a:lnTo>
                  <a:lnTo>
                    <a:pt x="48" y="0"/>
                  </a:lnTo>
                  <a:lnTo>
                    <a:pt x="0" y="82"/>
                  </a:lnTo>
                  <a:close/>
                </a:path>
              </a:pathLst>
            </a:custGeom>
            <a:noFill/>
            <a:ln w="158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69" name="Line 623"/>
            <p:cNvSpPr>
              <a:spLocks noChangeShapeType="1"/>
            </p:cNvSpPr>
            <p:nvPr/>
          </p:nvSpPr>
          <p:spPr bwMode="auto">
            <a:xfrm flipV="1">
              <a:off x="384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570" name="Group 624"/>
          <p:cNvGrpSpPr>
            <a:grpSpLocks/>
          </p:cNvGrpSpPr>
          <p:nvPr/>
        </p:nvGrpSpPr>
        <p:grpSpPr bwMode="auto">
          <a:xfrm>
            <a:off x="7134225" y="5978525"/>
            <a:ext cx="1524000" cy="682625"/>
            <a:chOff x="3024" y="2899"/>
            <a:chExt cx="2400" cy="1075"/>
          </a:xfrm>
        </p:grpSpPr>
        <p:sp>
          <p:nvSpPr>
            <p:cNvPr id="571" name="Freeform 625"/>
            <p:cNvSpPr>
              <a:spLocks/>
            </p:cNvSpPr>
            <p:nvPr/>
          </p:nvSpPr>
          <p:spPr bwMode="auto">
            <a:xfrm>
              <a:off x="4963" y="3050"/>
              <a:ext cx="346" cy="119"/>
            </a:xfrm>
            <a:custGeom>
              <a:avLst/>
              <a:gdLst>
                <a:gd name="T0" fmla="*/ 0 w 692"/>
                <a:gd name="T1" fmla="*/ 1 h 237"/>
                <a:gd name="T2" fmla="*/ 1 w 692"/>
                <a:gd name="T3" fmla="*/ 1 h 237"/>
                <a:gd name="T4" fmla="*/ 1 w 692"/>
                <a:gd name="T5" fmla="*/ 0 h 237"/>
                <a:gd name="T6" fmla="*/ 1 w 692"/>
                <a:gd name="T7" fmla="*/ 1 h 237"/>
                <a:gd name="T8" fmla="*/ 1 w 692"/>
                <a:gd name="T9" fmla="*/ 1 h 237"/>
                <a:gd name="T10" fmla="*/ 1 w 692"/>
                <a:gd name="T11" fmla="*/ 1 h 237"/>
                <a:gd name="T12" fmla="*/ 1 w 692"/>
                <a:gd name="T13" fmla="*/ 1 h 237"/>
                <a:gd name="T14" fmla="*/ 3 w 692"/>
                <a:gd name="T15" fmla="*/ 1 h 237"/>
                <a:gd name="T16" fmla="*/ 3 w 692"/>
                <a:gd name="T17" fmla="*/ 1 h 237"/>
                <a:gd name="T18" fmla="*/ 3 w 692"/>
                <a:gd name="T19" fmla="*/ 1 h 237"/>
                <a:gd name="T20" fmla="*/ 3 w 692"/>
                <a:gd name="T21" fmla="*/ 1 h 237"/>
                <a:gd name="T22" fmla="*/ 5 w 692"/>
                <a:gd name="T23" fmla="*/ 1 h 237"/>
                <a:gd name="T24" fmla="*/ 5 w 692"/>
                <a:gd name="T25" fmla="*/ 1 h 237"/>
                <a:gd name="T26" fmla="*/ 5 w 692"/>
                <a:gd name="T27" fmla="*/ 1 h 237"/>
                <a:gd name="T28" fmla="*/ 6 w 692"/>
                <a:gd name="T29" fmla="*/ 2 h 237"/>
                <a:gd name="T30" fmla="*/ 6 w 692"/>
                <a:gd name="T31" fmla="*/ 2 h 237"/>
                <a:gd name="T32" fmla="*/ 6 w 692"/>
                <a:gd name="T33" fmla="*/ 2 h 237"/>
                <a:gd name="T34" fmla="*/ 7 w 692"/>
                <a:gd name="T35" fmla="*/ 3 h 237"/>
                <a:gd name="T36" fmla="*/ 7 w 692"/>
                <a:gd name="T37" fmla="*/ 3 h 237"/>
                <a:gd name="T38" fmla="*/ 7 w 692"/>
                <a:gd name="T39" fmla="*/ 3 h 237"/>
                <a:gd name="T40" fmla="*/ 9 w 692"/>
                <a:gd name="T41" fmla="*/ 3 h 237"/>
                <a:gd name="T42" fmla="*/ 9 w 692"/>
                <a:gd name="T43" fmla="*/ 3 h 237"/>
                <a:gd name="T44" fmla="*/ 10 w 692"/>
                <a:gd name="T45" fmla="*/ 2 h 237"/>
                <a:gd name="T46" fmla="*/ 10 w 692"/>
                <a:gd name="T47" fmla="*/ 2 h 237"/>
                <a:gd name="T48" fmla="*/ 11 w 692"/>
                <a:gd name="T49" fmla="*/ 3 h 237"/>
                <a:gd name="T50" fmla="*/ 11 w 692"/>
                <a:gd name="T51" fmla="*/ 3 h 237"/>
                <a:gd name="T52" fmla="*/ 11 w 692"/>
                <a:gd name="T53" fmla="*/ 3 h 237"/>
                <a:gd name="T54" fmla="*/ 11 w 692"/>
                <a:gd name="T55" fmla="*/ 4 h 237"/>
                <a:gd name="T56" fmla="*/ 11 w 692"/>
                <a:gd name="T57" fmla="*/ 4 h 237"/>
                <a:gd name="T58" fmla="*/ 10 w 692"/>
                <a:gd name="T59" fmla="*/ 4 h 237"/>
                <a:gd name="T60" fmla="*/ 9 w 692"/>
                <a:gd name="T61" fmla="*/ 4 h 237"/>
                <a:gd name="T62" fmla="*/ 9 w 692"/>
                <a:gd name="T63" fmla="*/ 4 h 237"/>
                <a:gd name="T64" fmla="*/ 7 w 692"/>
                <a:gd name="T65" fmla="*/ 4 h 237"/>
                <a:gd name="T66" fmla="*/ 7 w 692"/>
                <a:gd name="T67" fmla="*/ 4 h 237"/>
                <a:gd name="T68" fmla="*/ 6 w 692"/>
                <a:gd name="T69" fmla="*/ 4 h 237"/>
                <a:gd name="T70" fmla="*/ 6 w 692"/>
                <a:gd name="T71" fmla="*/ 4 h 237"/>
                <a:gd name="T72" fmla="*/ 5 w 692"/>
                <a:gd name="T73" fmla="*/ 4 h 237"/>
                <a:gd name="T74" fmla="*/ 5 w 692"/>
                <a:gd name="T75" fmla="*/ 4 h 237"/>
                <a:gd name="T76" fmla="*/ 5 w 692"/>
                <a:gd name="T77" fmla="*/ 4 h 237"/>
                <a:gd name="T78" fmla="*/ 5 w 692"/>
                <a:gd name="T79" fmla="*/ 4 h 237"/>
                <a:gd name="T80" fmla="*/ 5 w 692"/>
                <a:gd name="T81" fmla="*/ 4 h 237"/>
                <a:gd name="T82" fmla="*/ 3 w 692"/>
                <a:gd name="T83" fmla="*/ 4 h 237"/>
                <a:gd name="T84" fmla="*/ 3 w 692"/>
                <a:gd name="T85" fmla="*/ 4 h 237"/>
                <a:gd name="T86" fmla="*/ 3 w 692"/>
                <a:gd name="T87" fmla="*/ 4 h 237"/>
                <a:gd name="T88" fmla="*/ 3 w 692"/>
                <a:gd name="T89" fmla="*/ 4 h 237"/>
                <a:gd name="T90" fmla="*/ 3 w 692"/>
                <a:gd name="T91" fmla="*/ 4 h 237"/>
                <a:gd name="T92" fmla="*/ 1 w 692"/>
                <a:gd name="T93" fmla="*/ 4 h 237"/>
                <a:gd name="T94" fmla="*/ 1 w 692"/>
                <a:gd name="T95" fmla="*/ 4 h 237"/>
                <a:gd name="T96" fmla="*/ 1 w 692"/>
                <a:gd name="T97" fmla="*/ 4 h 237"/>
                <a:gd name="T98" fmla="*/ 1 w 692"/>
                <a:gd name="T99" fmla="*/ 3 h 237"/>
                <a:gd name="T100" fmla="*/ 1 w 692"/>
                <a:gd name="T101" fmla="*/ 3 h 237"/>
                <a:gd name="T102" fmla="*/ 1 w 692"/>
                <a:gd name="T103" fmla="*/ 2 h 237"/>
                <a:gd name="T104" fmla="*/ 1 w 692"/>
                <a:gd name="T105" fmla="*/ 2 h 237"/>
                <a:gd name="T106" fmla="*/ 1 w 692"/>
                <a:gd name="T107" fmla="*/ 1 h 237"/>
                <a:gd name="T108" fmla="*/ 1 w 692"/>
                <a:gd name="T109" fmla="*/ 1 h 2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92"/>
                <a:gd name="T166" fmla="*/ 0 h 237"/>
                <a:gd name="T167" fmla="*/ 692 w 692"/>
                <a:gd name="T168" fmla="*/ 237 h 2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92" h="237">
                  <a:moveTo>
                    <a:pt x="1" y="45"/>
                  </a:moveTo>
                  <a:lnTo>
                    <a:pt x="1" y="43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1" y="7"/>
                  </a:lnTo>
                  <a:lnTo>
                    <a:pt x="47" y="9"/>
                  </a:lnTo>
                  <a:lnTo>
                    <a:pt x="57" y="13"/>
                  </a:lnTo>
                  <a:lnTo>
                    <a:pt x="64" y="19"/>
                  </a:lnTo>
                  <a:lnTo>
                    <a:pt x="74" y="26"/>
                  </a:lnTo>
                  <a:lnTo>
                    <a:pt x="79" y="30"/>
                  </a:lnTo>
                  <a:lnTo>
                    <a:pt x="85" y="34"/>
                  </a:lnTo>
                  <a:lnTo>
                    <a:pt x="91" y="38"/>
                  </a:lnTo>
                  <a:lnTo>
                    <a:pt x="96" y="43"/>
                  </a:lnTo>
                  <a:lnTo>
                    <a:pt x="102" y="47"/>
                  </a:lnTo>
                  <a:lnTo>
                    <a:pt x="110" y="53"/>
                  </a:lnTo>
                  <a:lnTo>
                    <a:pt x="115" y="59"/>
                  </a:lnTo>
                  <a:lnTo>
                    <a:pt x="123" y="66"/>
                  </a:lnTo>
                  <a:lnTo>
                    <a:pt x="123" y="63"/>
                  </a:lnTo>
                  <a:lnTo>
                    <a:pt x="127" y="61"/>
                  </a:lnTo>
                  <a:lnTo>
                    <a:pt x="133" y="57"/>
                  </a:lnTo>
                  <a:lnTo>
                    <a:pt x="140" y="53"/>
                  </a:lnTo>
                  <a:lnTo>
                    <a:pt x="148" y="47"/>
                  </a:lnTo>
                  <a:lnTo>
                    <a:pt x="159" y="43"/>
                  </a:lnTo>
                  <a:lnTo>
                    <a:pt x="167" y="40"/>
                  </a:lnTo>
                  <a:lnTo>
                    <a:pt x="173" y="36"/>
                  </a:lnTo>
                  <a:lnTo>
                    <a:pt x="180" y="34"/>
                  </a:lnTo>
                  <a:lnTo>
                    <a:pt x="188" y="34"/>
                  </a:lnTo>
                  <a:lnTo>
                    <a:pt x="193" y="30"/>
                  </a:lnTo>
                  <a:lnTo>
                    <a:pt x="201" y="28"/>
                  </a:lnTo>
                  <a:lnTo>
                    <a:pt x="211" y="26"/>
                  </a:lnTo>
                  <a:lnTo>
                    <a:pt x="220" y="24"/>
                  </a:lnTo>
                  <a:lnTo>
                    <a:pt x="228" y="24"/>
                  </a:lnTo>
                  <a:lnTo>
                    <a:pt x="237" y="23"/>
                  </a:lnTo>
                  <a:lnTo>
                    <a:pt x="247" y="23"/>
                  </a:lnTo>
                  <a:lnTo>
                    <a:pt x="256" y="24"/>
                  </a:lnTo>
                  <a:lnTo>
                    <a:pt x="266" y="24"/>
                  </a:lnTo>
                  <a:lnTo>
                    <a:pt x="275" y="24"/>
                  </a:lnTo>
                  <a:lnTo>
                    <a:pt x="287" y="28"/>
                  </a:lnTo>
                  <a:lnTo>
                    <a:pt x="298" y="30"/>
                  </a:lnTo>
                  <a:lnTo>
                    <a:pt x="308" y="34"/>
                  </a:lnTo>
                  <a:lnTo>
                    <a:pt x="319" y="38"/>
                  </a:lnTo>
                  <a:lnTo>
                    <a:pt x="325" y="38"/>
                  </a:lnTo>
                  <a:lnTo>
                    <a:pt x="330" y="42"/>
                  </a:lnTo>
                  <a:lnTo>
                    <a:pt x="336" y="45"/>
                  </a:lnTo>
                  <a:lnTo>
                    <a:pt x="344" y="47"/>
                  </a:lnTo>
                  <a:lnTo>
                    <a:pt x="353" y="53"/>
                  </a:lnTo>
                  <a:lnTo>
                    <a:pt x="363" y="59"/>
                  </a:lnTo>
                  <a:lnTo>
                    <a:pt x="372" y="63"/>
                  </a:lnTo>
                  <a:lnTo>
                    <a:pt x="382" y="70"/>
                  </a:lnTo>
                  <a:lnTo>
                    <a:pt x="389" y="74"/>
                  </a:lnTo>
                  <a:lnTo>
                    <a:pt x="397" y="80"/>
                  </a:lnTo>
                  <a:lnTo>
                    <a:pt x="404" y="83"/>
                  </a:lnTo>
                  <a:lnTo>
                    <a:pt x="412" y="89"/>
                  </a:lnTo>
                  <a:lnTo>
                    <a:pt x="418" y="93"/>
                  </a:lnTo>
                  <a:lnTo>
                    <a:pt x="424" y="97"/>
                  </a:lnTo>
                  <a:lnTo>
                    <a:pt x="429" y="102"/>
                  </a:lnTo>
                  <a:lnTo>
                    <a:pt x="433" y="106"/>
                  </a:lnTo>
                  <a:lnTo>
                    <a:pt x="443" y="112"/>
                  </a:lnTo>
                  <a:lnTo>
                    <a:pt x="448" y="120"/>
                  </a:lnTo>
                  <a:lnTo>
                    <a:pt x="454" y="125"/>
                  </a:lnTo>
                  <a:lnTo>
                    <a:pt x="458" y="131"/>
                  </a:lnTo>
                  <a:lnTo>
                    <a:pt x="460" y="135"/>
                  </a:lnTo>
                  <a:lnTo>
                    <a:pt x="463" y="140"/>
                  </a:lnTo>
                  <a:lnTo>
                    <a:pt x="463" y="144"/>
                  </a:lnTo>
                  <a:lnTo>
                    <a:pt x="465" y="146"/>
                  </a:lnTo>
                  <a:lnTo>
                    <a:pt x="471" y="144"/>
                  </a:lnTo>
                  <a:lnTo>
                    <a:pt x="475" y="142"/>
                  </a:lnTo>
                  <a:lnTo>
                    <a:pt x="481" y="142"/>
                  </a:lnTo>
                  <a:lnTo>
                    <a:pt x="486" y="140"/>
                  </a:lnTo>
                  <a:lnTo>
                    <a:pt x="494" y="140"/>
                  </a:lnTo>
                  <a:lnTo>
                    <a:pt x="501" y="137"/>
                  </a:lnTo>
                  <a:lnTo>
                    <a:pt x="509" y="137"/>
                  </a:lnTo>
                  <a:lnTo>
                    <a:pt x="517" y="135"/>
                  </a:lnTo>
                  <a:lnTo>
                    <a:pt x="526" y="133"/>
                  </a:lnTo>
                  <a:lnTo>
                    <a:pt x="534" y="131"/>
                  </a:lnTo>
                  <a:lnTo>
                    <a:pt x="543" y="131"/>
                  </a:lnTo>
                  <a:lnTo>
                    <a:pt x="555" y="129"/>
                  </a:lnTo>
                  <a:lnTo>
                    <a:pt x="564" y="129"/>
                  </a:lnTo>
                  <a:lnTo>
                    <a:pt x="574" y="127"/>
                  </a:lnTo>
                  <a:lnTo>
                    <a:pt x="583" y="127"/>
                  </a:lnTo>
                  <a:lnTo>
                    <a:pt x="593" y="127"/>
                  </a:lnTo>
                  <a:lnTo>
                    <a:pt x="602" y="127"/>
                  </a:lnTo>
                  <a:lnTo>
                    <a:pt x="612" y="127"/>
                  </a:lnTo>
                  <a:lnTo>
                    <a:pt x="621" y="127"/>
                  </a:lnTo>
                  <a:lnTo>
                    <a:pt x="631" y="127"/>
                  </a:lnTo>
                  <a:lnTo>
                    <a:pt x="640" y="129"/>
                  </a:lnTo>
                  <a:lnTo>
                    <a:pt x="646" y="131"/>
                  </a:lnTo>
                  <a:lnTo>
                    <a:pt x="655" y="133"/>
                  </a:lnTo>
                  <a:lnTo>
                    <a:pt x="661" y="135"/>
                  </a:lnTo>
                  <a:lnTo>
                    <a:pt x="669" y="139"/>
                  </a:lnTo>
                  <a:lnTo>
                    <a:pt x="673" y="142"/>
                  </a:lnTo>
                  <a:lnTo>
                    <a:pt x="680" y="146"/>
                  </a:lnTo>
                  <a:lnTo>
                    <a:pt x="684" y="150"/>
                  </a:lnTo>
                  <a:lnTo>
                    <a:pt x="688" y="156"/>
                  </a:lnTo>
                  <a:lnTo>
                    <a:pt x="692" y="165"/>
                  </a:lnTo>
                  <a:lnTo>
                    <a:pt x="692" y="175"/>
                  </a:lnTo>
                  <a:lnTo>
                    <a:pt x="688" y="182"/>
                  </a:lnTo>
                  <a:lnTo>
                    <a:pt x="682" y="190"/>
                  </a:lnTo>
                  <a:lnTo>
                    <a:pt x="678" y="192"/>
                  </a:lnTo>
                  <a:lnTo>
                    <a:pt x="673" y="196"/>
                  </a:lnTo>
                  <a:lnTo>
                    <a:pt x="667" y="198"/>
                  </a:lnTo>
                  <a:lnTo>
                    <a:pt x="663" y="201"/>
                  </a:lnTo>
                  <a:lnTo>
                    <a:pt x="655" y="203"/>
                  </a:lnTo>
                  <a:lnTo>
                    <a:pt x="650" y="205"/>
                  </a:lnTo>
                  <a:lnTo>
                    <a:pt x="642" y="207"/>
                  </a:lnTo>
                  <a:lnTo>
                    <a:pt x="635" y="209"/>
                  </a:lnTo>
                  <a:lnTo>
                    <a:pt x="625" y="209"/>
                  </a:lnTo>
                  <a:lnTo>
                    <a:pt x="617" y="211"/>
                  </a:lnTo>
                  <a:lnTo>
                    <a:pt x="608" y="213"/>
                  </a:lnTo>
                  <a:lnTo>
                    <a:pt x="598" y="213"/>
                  </a:lnTo>
                  <a:lnTo>
                    <a:pt x="589" y="213"/>
                  </a:lnTo>
                  <a:lnTo>
                    <a:pt x="579" y="215"/>
                  </a:lnTo>
                  <a:lnTo>
                    <a:pt x="570" y="215"/>
                  </a:lnTo>
                  <a:lnTo>
                    <a:pt x="560" y="217"/>
                  </a:lnTo>
                  <a:lnTo>
                    <a:pt x="549" y="217"/>
                  </a:lnTo>
                  <a:lnTo>
                    <a:pt x="539" y="217"/>
                  </a:lnTo>
                  <a:lnTo>
                    <a:pt x="528" y="217"/>
                  </a:lnTo>
                  <a:lnTo>
                    <a:pt x="519" y="217"/>
                  </a:lnTo>
                  <a:lnTo>
                    <a:pt x="507" y="217"/>
                  </a:lnTo>
                  <a:lnTo>
                    <a:pt x="496" y="217"/>
                  </a:lnTo>
                  <a:lnTo>
                    <a:pt x="486" y="217"/>
                  </a:lnTo>
                  <a:lnTo>
                    <a:pt x="477" y="218"/>
                  </a:lnTo>
                  <a:lnTo>
                    <a:pt x="465" y="218"/>
                  </a:lnTo>
                  <a:lnTo>
                    <a:pt x="456" y="218"/>
                  </a:lnTo>
                  <a:lnTo>
                    <a:pt x="448" y="218"/>
                  </a:lnTo>
                  <a:lnTo>
                    <a:pt x="444" y="218"/>
                  </a:lnTo>
                  <a:lnTo>
                    <a:pt x="437" y="218"/>
                  </a:lnTo>
                  <a:lnTo>
                    <a:pt x="433" y="218"/>
                  </a:lnTo>
                  <a:lnTo>
                    <a:pt x="427" y="218"/>
                  </a:lnTo>
                  <a:lnTo>
                    <a:pt x="420" y="218"/>
                  </a:lnTo>
                  <a:lnTo>
                    <a:pt x="414" y="218"/>
                  </a:lnTo>
                  <a:lnTo>
                    <a:pt x="408" y="218"/>
                  </a:lnTo>
                  <a:lnTo>
                    <a:pt x="403" y="218"/>
                  </a:lnTo>
                  <a:lnTo>
                    <a:pt x="397" y="218"/>
                  </a:lnTo>
                  <a:lnTo>
                    <a:pt x="391" y="218"/>
                  </a:lnTo>
                  <a:lnTo>
                    <a:pt x="385" y="218"/>
                  </a:lnTo>
                  <a:lnTo>
                    <a:pt x="378" y="218"/>
                  </a:lnTo>
                  <a:lnTo>
                    <a:pt x="372" y="218"/>
                  </a:lnTo>
                  <a:lnTo>
                    <a:pt x="366" y="218"/>
                  </a:lnTo>
                  <a:lnTo>
                    <a:pt x="359" y="218"/>
                  </a:lnTo>
                  <a:lnTo>
                    <a:pt x="353" y="218"/>
                  </a:lnTo>
                  <a:lnTo>
                    <a:pt x="347" y="220"/>
                  </a:lnTo>
                  <a:lnTo>
                    <a:pt x="342" y="220"/>
                  </a:lnTo>
                  <a:lnTo>
                    <a:pt x="334" y="220"/>
                  </a:lnTo>
                  <a:lnTo>
                    <a:pt x="328" y="220"/>
                  </a:lnTo>
                  <a:lnTo>
                    <a:pt x="321" y="220"/>
                  </a:lnTo>
                  <a:lnTo>
                    <a:pt x="315" y="220"/>
                  </a:lnTo>
                  <a:lnTo>
                    <a:pt x="309" y="222"/>
                  </a:lnTo>
                  <a:lnTo>
                    <a:pt x="304" y="222"/>
                  </a:lnTo>
                  <a:lnTo>
                    <a:pt x="296" y="224"/>
                  </a:lnTo>
                  <a:lnTo>
                    <a:pt x="290" y="224"/>
                  </a:lnTo>
                  <a:lnTo>
                    <a:pt x="285" y="224"/>
                  </a:lnTo>
                  <a:lnTo>
                    <a:pt x="277" y="224"/>
                  </a:lnTo>
                  <a:lnTo>
                    <a:pt x="271" y="224"/>
                  </a:lnTo>
                  <a:lnTo>
                    <a:pt x="264" y="224"/>
                  </a:lnTo>
                  <a:lnTo>
                    <a:pt x="258" y="224"/>
                  </a:lnTo>
                  <a:lnTo>
                    <a:pt x="250" y="224"/>
                  </a:lnTo>
                  <a:lnTo>
                    <a:pt x="245" y="226"/>
                  </a:lnTo>
                  <a:lnTo>
                    <a:pt x="239" y="226"/>
                  </a:lnTo>
                  <a:lnTo>
                    <a:pt x="233" y="226"/>
                  </a:lnTo>
                  <a:lnTo>
                    <a:pt x="226" y="226"/>
                  </a:lnTo>
                  <a:lnTo>
                    <a:pt x="220" y="226"/>
                  </a:lnTo>
                  <a:lnTo>
                    <a:pt x="212" y="226"/>
                  </a:lnTo>
                  <a:lnTo>
                    <a:pt x="207" y="228"/>
                  </a:lnTo>
                  <a:lnTo>
                    <a:pt x="201" y="228"/>
                  </a:lnTo>
                  <a:lnTo>
                    <a:pt x="195" y="228"/>
                  </a:lnTo>
                  <a:lnTo>
                    <a:pt x="190" y="228"/>
                  </a:lnTo>
                  <a:lnTo>
                    <a:pt x="184" y="230"/>
                  </a:lnTo>
                  <a:lnTo>
                    <a:pt x="178" y="230"/>
                  </a:lnTo>
                  <a:lnTo>
                    <a:pt x="173" y="230"/>
                  </a:lnTo>
                  <a:lnTo>
                    <a:pt x="167" y="230"/>
                  </a:lnTo>
                  <a:lnTo>
                    <a:pt x="161" y="230"/>
                  </a:lnTo>
                  <a:lnTo>
                    <a:pt x="150" y="232"/>
                  </a:lnTo>
                  <a:lnTo>
                    <a:pt x="140" y="234"/>
                  </a:lnTo>
                  <a:lnTo>
                    <a:pt x="131" y="234"/>
                  </a:lnTo>
                  <a:lnTo>
                    <a:pt x="121" y="234"/>
                  </a:lnTo>
                  <a:lnTo>
                    <a:pt x="112" y="236"/>
                  </a:lnTo>
                  <a:lnTo>
                    <a:pt x="104" y="237"/>
                  </a:lnTo>
                  <a:lnTo>
                    <a:pt x="95" y="237"/>
                  </a:lnTo>
                  <a:lnTo>
                    <a:pt x="87" y="236"/>
                  </a:lnTo>
                  <a:lnTo>
                    <a:pt x="79" y="234"/>
                  </a:lnTo>
                  <a:lnTo>
                    <a:pt x="74" y="232"/>
                  </a:lnTo>
                  <a:lnTo>
                    <a:pt x="66" y="226"/>
                  </a:lnTo>
                  <a:lnTo>
                    <a:pt x="60" y="222"/>
                  </a:lnTo>
                  <a:lnTo>
                    <a:pt x="55" y="217"/>
                  </a:lnTo>
                  <a:lnTo>
                    <a:pt x="51" y="211"/>
                  </a:lnTo>
                  <a:lnTo>
                    <a:pt x="45" y="203"/>
                  </a:lnTo>
                  <a:lnTo>
                    <a:pt x="39" y="196"/>
                  </a:lnTo>
                  <a:lnTo>
                    <a:pt x="36" y="188"/>
                  </a:lnTo>
                  <a:lnTo>
                    <a:pt x="32" y="179"/>
                  </a:lnTo>
                  <a:lnTo>
                    <a:pt x="28" y="169"/>
                  </a:lnTo>
                  <a:lnTo>
                    <a:pt x="24" y="161"/>
                  </a:lnTo>
                  <a:lnTo>
                    <a:pt x="22" y="152"/>
                  </a:lnTo>
                  <a:lnTo>
                    <a:pt x="20" y="144"/>
                  </a:lnTo>
                  <a:lnTo>
                    <a:pt x="17" y="135"/>
                  </a:lnTo>
                  <a:lnTo>
                    <a:pt x="13" y="125"/>
                  </a:lnTo>
                  <a:lnTo>
                    <a:pt x="11" y="116"/>
                  </a:lnTo>
                  <a:lnTo>
                    <a:pt x="11" y="106"/>
                  </a:lnTo>
                  <a:lnTo>
                    <a:pt x="7" y="97"/>
                  </a:lnTo>
                  <a:lnTo>
                    <a:pt x="7" y="91"/>
                  </a:lnTo>
                  <a:lnTo>
                    <a:pt x="5" y="82"/>
                  </a:lnTo>
                  <a:lnTo>
                    <a:pt x="5" y="76"/>
                  </a:lnTo>
                  <a:lnTo>
                    <a:pt x="3" y="68"/>
                  </a:lnTo>
                  <a:lnTo>
                    <a:pt x="1" y="63"/>
                  </a:lnTo>
                  <a:lnTo>
                    <a:pt x="1" y="57"/>
                  </a:lnTo>
                  <a:lnTo>
                    <a:pt x="1" y="53"/>
                  </a:lnTo>
                  <a:lnTo>
                    <a:pt x="1" y="47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72" name="Freeform 626"/>
            <p:cNvSpPr>
              <a:spLocks/>
            </p:cNvSpPr>
            <p:nvPr/>
          </p:nvSpPr>
          <p:spPr bwMode="auto">
            <a:xfrm>
              <a:off x="3086" y="3149"/>
              <a:ext cx="674" cy="610"/>
            </a:xfrm>
            <a:custGeom>
              <a:avLst/>
              <a:gdLst>
                <a:gd name="T0" fmla="*/ 1 w 1347"/>
                <a:gd name="T1" fmla="*/ 11 h 1220"/>
                <a:gd name="T2" fmla="*/ 0 w 1347"/>
                <a:gd name="T3" fmla="*/ 19 h 1220"/>
                <a:gd name="T4" fmla="*/ 3 w 1347"/>
                <a:gd name="T5" fmla="*/ 19 h 1220"/>
                <a:gd name="T6" fmla="*/ 4 w 1347"/>
                <a:gd name="T7" fmla="*/ 19 h 1220"/>
                <a:gd name="T8" fmla="*/ 5 w 1347"/>
                <a:gd name="T9" fmla="*/ 18 h 1220"/>
                <a:gd name="T10" fmla="*/ 8 w 1347"/>
                <a:gd name="T11" fmla="*/ 15 h 1220"/>
                <a:gd name="T12" fmla="*/ 11 w 1347"/>
                <a:gd name="T13" fmla="*/ 14 h 1220"/>
                <a:gd name="T14" fmla="*/ 14 w 1347"/>
                <a:gd name="T15" fmla="*/ 15 h 1220"/>
                <a:gd name="T16" fmla="*/ 16 w 1347"/>
                <a:gd name="T17" fmla="*/ 19 h 1220"/>
                <a:gd name="T18" fmla="*/ 21 w 1347"/>
                <a:gd name="T19" fmla="*/ 19 h 1220"/>
                <a:gd name="T20" fmla="*/ 22 w 1347"/>
                <a:gd name="T21" fmla="*/ 11 h 1220"/>
                <a:gd name="T22" fmla="*/ 22 w 1347"/>
                <a:gd name="T23" fmla="*/ 1 h 1220"/>
                <a:gd name="T24" fmla="*/ 16 w 1347"/>
                <a:gd name="T25" fmla="*/ 0 h 1220"/>
                <a:gd name="T26" fmla="*/ 11 w 1347"/>
                <a:gd name="T27" fmla="*/ 1 h 1220"/>
                <a:gd name="T28" fmla="*/ 10 w 1347"/>
                <a:gd name="T29" fmla="*/ 1 h 1220"/>
                <a:gd name="T30" fmla="*/ 11 w 1347"/>
                <a:gd name="T31" fmla="*/ 1 h 1220"/>
                <a:gd name="T32" fmla="*/ 10 w 1347"/>
                <a:gd name="T33" fmla="*/ 9 h 1220"/>
                <a:gd name="T34" fmla="*/ 6 w 1347"/>
                <a:gd name="T35" fmla="*/ 9 h 1220"/>
                <a:gd name="T36" fmla="*/ 1 w 1347"/>
                <a:gd name="T37" fmla="*/ 11 h 1220"/>
                <a:gd name="T38" fmla="*/ 1 w 1347"/>
                <a:gd name="T39" fmla="*/ 11 h 12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47"/>
                <a:gd name="T61" fmla="*/ 0 h 1220"/>
                <a:gd name="T62" fmla="*/ 1347 w 1347"/>
                <a:gd name="T63" fmla="*/ 1220 h 12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47" h="1220">
                  <a:moveTo>
                    <a:pt x="13" y="709"/>
                  </a:moveTo>
                  <a:lnTo>
                    <a:pt x="0" y="1178"/>
                  </a:lnTo>
                  <a:lnTo>
                    <a:pt x="144" y="1212"/>
                  </a:lnTo>
                  <a:lnTo>
                    <a:pt x="226" y="1220"/>
                  </a:lnTo>
                  <a:lnTo>
                    <a:pt x="308" y="1098"/>
                  </a:lnTo>
                  <a:lnTo>
                    <a:pt x="460" y="965"/>
                  </a:lnTo>
                  <a:lnTo>
                    <a:pt x="695" y="946"/>
                  </a:lnTo>
                  <a:lnTo>
                    <a:pt x="853" y="1013"/>
                  </a:lnTo>
                  <a:lnTo>
                    <a:pt x="996" y="1180"/>
                  </a:lnTo>
                  <a:lnTo>
                    <a:pt x="1336" y="1192"/>
                  </a:lnTo>
                  <a:lnTo>
                    <a:pt x="1347" y="718"/>
                  </a:lnTo>
                  <a:lnTo>
                    <a:pt x="1347" y="7"/>
                  </a:lnTo>
                  <a:lnTo>
                    <a:pt x="971" y="0"/>
                  </a:lnTo>
                  <a:lnTo>
                    <a:pt x="669" y="15"/>
                  </a:lnTo>
                  <a:lnTo>
                    <a:pt x="583" y="104"/>
                  </a:lnTo>
                  <a:lnTo>
                    <a:pt x="697" y="114"/>
                  </a:lnTo>
                  <a:lnTo>
                    <a:pt x="610" y="519"/>
                  </a:lnTo>
                  <a:lnTo>
                    <a:pt x="357" y="524"/>
                  </a:lnTo>
                  <a:lnTo>
                    <a:pt x="13" y="70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73" name="Freeform 627"/>
            <p:cNvSpPr>
              <a:spLocks/>
            </p:cNvSpPr>
            <p:nvPr/>
          </p:nvSpPr>
          <p:spPr bwMode="auto">
            <a:xfrm>
              <a:off x="3476" y="3446"/>
              <a:ext cx="195" cy="197"/>
            </a:xfrm>
            <a:custGeom>
              <a:avLst/>
              <a:gdLst>
                <a:gd name="T0" fmla="*/ 0 w 390"/>
                <a:gd name="T1" fmla="*/ 1 h 393"/>
                <a:gd name="T2" fmla="*/ 6 w 390"/>
                <a:gd name="T3" fmla="*/ 0 h 393"/>
                <a:gd name="T4" fmla="*/ 6 w 390"/>
                <a:gd name="T5" fmla="*/ 7 h 393"/>
                <a:gd name="T6" fmla="*/ 6 w 390"/>
                <a:gd name="T7" fmla="*/ 7 h 393"/>
                <a:gd name="T8" fmla="*/ 5 w 390"/>
                <a:gd name="T9" fmla="*/ 6 h 393"/>
                <a:gd name="T10" fmla="*/ 3 w 390"/>
                <a:gd name="T11" fmla="*/ 5 h 393"/>
                <a:gd name="T12" fmla="*/ 3 w 390"/>
                <a:gd name="T13" fmla="*/ 4 h 393"/>
                <a:gd name="T14" fmla="*/ 2 w 390"/>
                <a:gd name="T15" fmla="*/ 3 h 393"/>
                <a:gd name="T16" fmla="*/ 1 w 390"/>
                <a:gd name="T17" fmla="*/ 3 h 393"/>
                <a:gd name="T18" fmla="*/ 0 w 390"/>
                <a:gd name="T19" fmla="*/ 1 h 393"/>
                <a:gd name="T20" fmla="*/ 0 w 390"/>
                <a:gd name="T21" fmla="*/ 1 h 3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393"/>
                <a:gd name="T35" fmla="*/ 390 w 390"/>
                <a:gd name="T36" fmla="*/ 393 h 3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393">
                  <a:moveTo>
                    <a:pt x="0" y="4"/>
                  </a:moveTo>
                  <a:lnTo>
                    <a:pt x="380" y="0"/>
                  </a:lnTo>
                  <a:lnTo>
                    <a:pt x="390" y="393"/>
                  </a:lnTo>
                  <a:lnTo>
                    <a:pt x="333" y="393"/>
                  </a:lnTo>
                  <a:lnTo>
                    <a:pt x="302" y="332"/>
                  </a:lnTo>
                  <a:lnTo>
                    <a:pt x="253" y="270"/>
                  </a:lnTo>
                  <a:lnTo>
                    <a:pt x="177" y="205"/>
                  </a:lnTo>
                  <a:lnTo>
                    <a:pt x="95" y="165"/>
                  </a:lnTo>
                  <a:lnTo>
                    <a:pt x="6" y="14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4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74" name="Freeform 628"/>
            <p:cNvSpPr>
              <a:spLocks/>
            </p:cNvSpPr>
            <p:nvPr/>
          </p:nvSpPr>
          <p:spPr bwMode="auto">
            <a:xfrm>
              <a:off x="3494" y="3463"/>
              <a:ext cx="155" cy="88"/>
            </a:xfrm>
            <a:custGeom>
              <a:avLst/>
              <a:gdLst>
                <a:gd name="T0" fmla="*/ 0 w 312"/>
                <a:gd name="T1" fmla="*/ 0 h 175"/>
                <a:gd name="T2" fmla="*/ 0 w 312"/>
                <a:gd name="T3" fmla="*/ 2 h 175"/>
                <a:gd name="T4" fmla="*/ 2 w 312"/>
                <a:gd name="T5" fmla="*/ 2 h 175"/>
                <a:gd name="T6" fmla="*/ 4 w 312"/>
                <a:gd name="T7" fmla="*/ 3 h 175"/>
                <a:gd name="T8" fmla="*/ 4 w 312"/>
                <a:gd name="T9" fmla="*/ 1 h 175"/>
                <a:gd name="T10" fmla="*/ 0 w 312"/>
                <a:gd name="T11" fmla="*/ 0 h 175"/>
                <a:gd name="T12" fmla="*/ 0 w 31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"/>
                <a:gd name="T22" fmla="*/ 0 h 175"/>
                <a:gd name="T23" fmla="*/ 312 w 31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" h="175">
                  <a:moveTo>
                    <a:pt x="0" y="0"/>
                  </a:moveTo>
                  <a:lnTo>
                    <a:pt x="4" y="74"/>
                  </a:lnTo>
                  <a:lnTo>
                    <a:pt x="156" y="108"/>
                  </a:lnTo>
                  <a:lnTo>
                    <a:pt x="312" y="175"/>
                  </a:lnTo>
                  <a:lnTo>
                    <a:pt x="312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75" name="Freeform 629"/>
            <p:cNvSpPr>
              <a:spLocks/>
            </p:cNvSpPr>
            <p:nvPr/>
          </p:nvSpPr>
          <p:spPr bwMode="auto">
            <a:xfrm>
              <a:off x="3120" y="3444"/>
              <a:ext cx="276" cy="268"/>
            </a:xfrm>
            <a:custGeom>
              <a:avLst/>
              <a:gdLst>
                <a:gd name="T0" fmla="*/ 1 w 551"/>
                <a:gd name="T1" fmla="*/ 2 h 538"/>
                <a:gd name="T2" fmla="*/ 0 w 551"/>
                <a:gd name="T3" fmla="*/ 8 h 538"/>
                <a:gd name="T4" fmla="*/ 2 w 551"/>
                <a:gd name="T5" fmla="*/ 8 h 538"/>
                <a:gd name="T6" fmla="*/ 2 w 551"/>
                <a:gd name="T7" fmla="*/ 8 h 538"/>
                <a:gd name="T8" fmla="*/ 3 w 551"/>
                <a:gd name="T9" fmla="*/ 7 h 538"/>
                <a:gd name="T10" fmla="*/ 4 w 551"/>
                <a:gd name="T11" fmla="*/ 5 h 538"/>
                <a:gd name="T12" fmla="*/ 5 w 551"/>
                <a:gd name="T13" fmla="*/ 4 h 538"/>
                <a:gd name="T14" fmla="*/ 8 w 551"/>
                <a:gd name="T15" fmla="*/ 4 h 538"/>
                <a:gd name="T16" fmla="*/ 9 w 551"/>
                <a:gd name="T17" fmla="*/ 3 h 538"/>
                <a:gd name="T18" fmla="*/ 9 w 551"/>
                <a:gd name="T19" fmla="*/ 0 h 538"/>
                <a:gd name="T20" fmla="*/ 6 w 551"/>
                <a:gd name="T21" fmla="*/ 0 h 538"/>
                <a:gd name="T22" fmla="*/ 1 w 551"/>
                <a:gd name="T23" fmla="*/ 2 h 538"/>
                <a:gd name="T24" fmla="*/ 1 w 551"/>
                <a:gd name="T25" fmla="*/ 2 h 5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1"/>
                <a:gd name="T40" fmla="*/ 0 h 538"/>
                <a:gd name="T41" fmla="*/ 551 w 551"/>
                <a:gd name="T42" fmla="*/ 538 h 5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1" h="538">
                  <a:moveTo>
                    <a:pt x="8" y="190"/>
                  </a:moveTo>
                  <a:lnTo>
                    <a:pt x="0" y="525"/>
                  </a:lnTo>
                  <a:lnTo>
                    <a:pt x="68" y="538"/>
                  </a:lnTo>
                  <a:lnTo>
                    <a:pt x="110" y="538"/>
                  </a:lnTo>
                  <a:lnTo>
                    <a:pt x="148" y="460"/>
                  </a:lnTo>
                  <a:lnTo>
                    <a:pt x="219" y="376"/>
                  </a:lnTo>
                  <a:lnTo>
                    <a:pt x="317" y="295"/>
                  </a:lnTo>
                  <a:lnTo>
                    <a:pt x="451" y="257"/>
                  </a:lnTo>
                  <a:lnTo>
                    <a:pt x="544" y="247"/>
                  </a:lnTo>
                  <a:lnTo>
                    <a:pt x="551" y="0"/>
                  </a:lnTo>
                  <a:lnTo>
                    <a:pt x="335" y="0"/>
                  </a:lnTo>
                  <a:lnTo>
                    <a:pt x="8" y="190"/>
                  </a:lnTo>
                  <a:close/>
                </a:path>
              </a:pathLst>
            </a:custGeom>
            <a:solidFill>
              <a:srgbClr val="FF4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76" name="Freeform 630"/>
            <p:cNvSpPr>
              <a:spLocks/>
            </p:cNvSpPr>
            <p:nvPr/>
          </p:nvSpPr>
          <p:spPr bwMode="auto">
            <a:xfrm>
              <a:off x="3142" y="3463"/>
              <a:ext cx="218" cy="216"/>
            </a:xfrm>
            <a:custGeom>
              <a:avLst/>
              <a:gdLst>
                <a:gd name="T0" fmla="*/ 0 w 437"/>
                <a:gd name="T1" fmla="*/ 7 h 431"/>
                <a:gd name="T2" fmla="*/ 0 w 437"/>
                <a:gd name="T3" fmla="*/ 4 h 431"/>
                <a:gd name="T4" fmla="*/ 1 w 437"/>
                <a:gd name="T5" fmla="*/ 3 h 431"/>
                <a:gd name="T6" fmla="*/ 4 w 437"/>
                <a:gd name="T7" fmla="*/ 0 h 431"/>
                <a:gd name="T8" fmla="*/ 6 w 437"/>
                <a:gd name="T9" fmla="*/ 1 h 431"/>
                <a:gd name="T10" fmla="*/ 5 w 437"/>
                <a:gd name="T11" fmla="*/ 2 h 431"/>
                <a:gd name="T12" fmla="*/ 3 w 437"/>
                <a:gd name="T13" fmla="*/ 3 h 431"/>
                <a:gd name="T14" fmla="*/ 2 w 437"/>
                <a:gd name="T15" fmla="*/ 4 h 431"/>
                <a:gd name="T16" fmla="*/ 1 w 437"/>
                <a:gd name="T17" fmla="*/ 5 h 431"/>
                <a:gd name="T18" fmla="*/ 0 w 437"/>
                <a:gd name="T19" fmla="*/ 6 h 431"/>
                <a:gd name="T20" fmla="*/ 0 w 437"/>
                <a:gd name="T21" fmla="*/ 7 h 431"/>
                <a:gd name="T22" fmla="*/ 0 w 437"/>
                <a:gd name="T23" fmla="*/ 7 h 431"/>
                <a:gd name="T24" fmla="*/ 0 w 437"/>
                <a:gd name="T25" fmla="*/ 7 h 4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7"/>
                <a:gd name="T40" fmla="*/ 0 h 431"/>
                <a:gd name="T41" fmla="*/ 437 w 437"/>
                <a:gd name="T42" fmla="*/ 431 h 4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7" h="431">
                  <a:moveTo>
                    <a:pt x="0" y="426"/>
                  </a:moveTo>
                  <a:lnTo>
                    <a:pt x="2" y="213"/>
                  </a:lnTo>
                  <a:lnTo>
                    <a:pt x="72" y="143"/>
                  </a:lnTo>
                  <a:lnTo>
                    <a:pt x="319" y="0"/>
                  </a:lnTo>
                  <a:lnTo>
                    <a:pt x="437" y="4"/>
                  </a:lnTo>
                  <a:lnTo>
                    <a:pt x="359" y="86"/>
                  </a:lnTo>
                  <a:lnTo>
                    <a:pt x="218" y="171"/>
                  </a:lnTo>
                  <a:lnTo>
                    <a:pt x="146" y="236"/>
                  </a:lnTo>
                  <a:lnTo>
                    <a:pt x="91" y="308"/>
                  </a:lnTo>
                  <a:lnTo>
                    <a:pt x="62" y="363"/>
                  </a:lnTo>
                  <a:lnTo>
                    <a:pt x="38" y="431"/>
                  </a:lnTo>
                  <a:lnTo>
                    <a:pt x="0" y="426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77" name="Freeform 631"/>
            <p:cNvSpPr>
              <a:spLocks/>
            </p:cNvSpPr>
            <p:nvPr/>
          </p:nvSpPr>
          <p:spPr bwMode="auto">
            <a:xfrm>
              <a:off x="4856" y="2976"/>
              <a:ext cx="244" cy="49"/>
            </a:xfrm>
            <a:custGeom>
              <a:avLst/>
              <a:gdLst>
                <a:gd name="T0" fmla="*/ 0 w 489"/>
                <a:gd name="T1" fmla="*/ 0 h 99"/>
                <a:gd name="T2" fmla="*/ 0 w 489"/>
                <a:gd name="T3" fmla="*/ 1 h 99"/>
                <a:gd name="T4" fmla="*/ 7 w 489"/>
                <a:gd name="T5" fmla="*/ 1 h 99"/>
                <a:gd name="T6" fmla="*/ 7 w 489"/>
                <a:gd name="T7" fmla="*/ 0 h 99"/>
                <a:gd name="T8" fmla="*/ 0 w 489"/>
                <a:gd name="T9" fmla="*/ 0 h 99"/>
                <a:gd name="T10" fmla="*/ 0 w 489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9"/>
                <a:gd name="T19" fmla="*/ 0 h 99"/>
                <a:gd name="T20" fmla="*/ 489 w 48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9" h="99">
                  <a:moveTo>
                    <a:pt x="4" y="6"/>
                  </a:moveTo>
                  <a:lnTo>
                    <a:pt x="0" y="95"/>
                  </a:lnTo>
                  <a:lnTo>
                    <a:pt x="483" y="99"/>
                  </a:lnTo>
                  <a:lnTo>
                    <a:pt x="489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78" name="Freeform 632"/>
            <p:cNvSpPr>
              <a:spLocks/>
            </p:cNvSpPr>
            <p:nvPr/>
          </p:nvSpPr>
          <p:spPr bwMode="auto">
            <a:xfrm>
              <a:off x="4902" y="2984"/>
              <a:ext cx="54" cy="39"/>
            </a:xfrm>
            <a:custGeom>
              <a:avLst/>
              <a:gdLst>
                <a:gd name="T0" fmla="*/ 0 w 109"/>
                <a:gd name="T1" fmla="*/ 0 h 80"/>
                <a:gd name="T2" fmla="*/ 0 w 109"/>
                <a:gd name="T3" fmla="*/ 1 h 80"/>
                <a:gd name="T4" fmla="*/ 1 w 109"/>
                <a:gd name="T5" fmla="*/ 1 h 80"/>
                <a:gd name="T6" fmla="*/ 1 w 109"/>
                <a:gd name="T7" fmla="*/ 0 h 80"/>
                <a:gd name="T8" fmla="*/ 0 w 109"/>
                <a:gd name="T9" fmla="*/ 0 h 80"/>
                <a:gd name="T10" fmla="*/ 0 w 109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80"/>
                <a:gd name="T20" fmla="*/ 109 w 109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80">
                  <a:moveTo>
                    <a:pt x="4" y="4"/>
                  </a:moveTo>
                  <a:lnTo>
                    <a:pt x="0" y="80"/>
                  </a:lnTo>
                  <a:lnTo>
                    <a:pt x="109" y="74"/>
                  </a:lnTo>
                  <a:lnTo>
                    <a:pt x="109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79" name="Freeform 633"/>
            <p:cNvSpPr>
              <a:spLocks/>
            </p:cNvSpPr>
            <p:nvPr/>
          </p:nvSpPr>
          <p:spPr bwMode="auto">
            <a:xfrm>
              <a:off x="4136" y="2986"/>
              <a:ext cx="249" cy="64"/>
            </a:xfrm>
            <a:custGeom>
              <a:avLst/>
              <a:gdLst>
                <a:gd name="T0" fmla="*/ 0 w 498"/>
                <a:gd name="T1" fmla="*/ 2 h 127"/>
                <a:gd name="T2" fmla="*/ 1 w 498"/>
                <a:gd name="T3" fmla="*/ 0 h 127"/>
                <a:gd name="T4" fmla="*/ 8 w 498"/>
                <a:gd name="T5" fmla="*/ 1 h 127"/>
                <a:gd name="T6" fmla="*/ 8 w 498"/>
                <a:gd name="T7" fmla="*/ 2 h 127"/>
                <a:gd name="T8" fmla="*/ 0 w 498"/>
                <a:gd name="T9" fmla="*/ 2 h 127"/>
                <a:gd name="T10" fmla="*/ 0 w 498"/>
                <a:gd name="T11" fmla="*/ 2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8"/>
                <a:gd name="T19" fmla="*/ 0 h 127"/>
                <a:gd name="T20" fmla="*/ 498 w 498"/>
                <a:gd name="T21" fmla="*/ 127 h 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8" h="127">
                  <a:moveTo>
                    <a:pt x="0" y="127"/>
                  </a:moveTo>
                  <a:lnTo>
                    <a:pt x="10" y="0"/>
                  </a:lnTo>
                  <a:lnTo>
                    <a:pt x="498" y="7"/>
                  </a:lnTo>
                  <a:lnTo>
                    <a:pt x="498" y="11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80" name="Freeform 634"/>
            <p:cNvSpPr>
              <a:spLocks/>
            </p:cNvSpPr>
            <p:nvPr/>
          </p:nvSpPr>
          <p:spPr bwMode="auto">
            <a:xfrm>
              <a:off x="4182" y="2997"/>
              <a:ext cx="49" cy="38"/>
            </a:xfrm>
            <a:custGeom>
              <a:avLst/>
              <a:gdLst>
                <a:gd name="T0" fmla="*/ 0 w 99"/>
                <a:gd name="T1" fmla="*/ 1 h 76"/>
                <a:gd name="T2" fmla="*/ 0 w 99"/>
                <a:gd name="T3" fmla="*/ 1 h 76"/>
                <a:gd name="T4" fmla="*/ 1 w 99"/>
                <a:gd name="T5" fmla="*/ 1 h 76"/>
                <a:gd name="T6" fmla="*/ 1 w 99"/>
                <a:gd name="T7" fmla="*/ 0 h 76"/>
                <a:gd name="T8" fmla="*/ 0 w 99"/>
                <a:gd name="T9" fmla="*/ 1 h 76"/>
                <a:gd name="T10" fmla="*/ 0 w 99"/>
                <a:gd name="T11" fmla="*/ 1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76"/>
                <a:gd name="T20" fmla="*/ 99 w 99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76">
                  <a:moveTo>
                    <a:pt x="0" y="11"/>
                  </a:moveTo>
                  <a:lnTo>
                    <a:pt x="0" y="76"/>
                  </a:lnTo>
                  <a:lnTo>
                    <a:pt x="97" y="70"/>
                  </a:lnTo>
                  <a:lnTo>
                    <a:pt x="9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81" name="Freeform 635"/>
            <p:cNvSpPr>
              <a:spLocks/>
            </p:cNvSpPr>
            <p:nvPr/>
          </p:nvSpPr>
          <p:spPr bwMode="auto">
            <a:xfrm>
              <a:off x="4248" y="2998"/>
              <a:ext cx="128" cy="40"/>
            </a:xfrm>
            <a:custGeom>
              <a:avLst/>
              <a:gdLst>
                <a:gd name="T0" fmla="*/ 0 w 255"/>
                <a:gd name="T1" fmla="*/ 0 h 80"/>
                <a:gd name="T2" fmla="*/ 1 w 255"/>
                <a:gd name="T3" fmla="*/ 1 h 80"/>
                <a:gd name="T4" fmla="*/ 4 w 255"/>
                <a:gd name="T5" fmla="*/ 1 h 80"/>
                <a:gd name="T6" fmla="*/ 4 w 255"/>
                <a:gd name="T7" fmla="*/ 1 h 80"/>
                <a:gd name="T8" fmla="*/ 0 w 255"/>
                <a:gd name="T9" fmla="*/ 0 h 80"/>
                <a:gd name="T10" fmla="*/ 0 w 255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5"/>
                <a:gd name="T19" fmla="*/ 0 h 80"/>
                <a:gd name="T20" fmla="*/ 255 w 255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5" h="80">
                  <a:moveTo>
                    <a:pt x="0" y="0"/>
                  </a:moveTo>
                  <a:lnTo>
                    <a:pt x="8" y="80"/>
                  </a:lnTo>
                  <a:lnTo>
                    <a:pt x="248" y="70"/>
                  </a:lnTo>
                  <a:lnTo>
                    <a:pt x="2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82" name="Freeform 636"/>
            <p:cNvSpPr>
              <a:spLocks/>
            </p:cNvSpPr>
            <p:nvPr/>
          </p:nvSpPr>
          <p:spPr bwMode="auto">
            <a:xfrm>
              <a:off x="4281" y="3000"/>
              <a:ext cx="57" cy="32"/>
            </a:xfrm>
            <a:custGeom>
              <a:avLst/>
              <a:gdLst>
                <a:gd name="T0" fmla="*/ 1 w 114"/>
                <a:gd name="T1" fmla="*/ 0 h 65"/>
                <a:gd name="T2" fmla="*/ 0 w 114"/>
                <a:gd name="T3" fmla="*/ 1 h 65"/>
                <a:gd name="T4" fmla="*/ 2 w 114"/>
                <a:gd name="T5" fmla="*/ 0 h 65"/>
                <a:gd name="T6" fmla="*/ 2 w 114"/>
                <a:gd name="T7" fmla="*/ 0 h 65"/>
                <a:gd name="T8" fmla="*/ 1 w 114"/>
                <a:gd name="T9" fmla="*/ 0 h 65"/>
                <a:gd name="T10" fmla="*/ 1 w 114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65"/>
                <a:gd name="T20" fmla="*/ 114 w 114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65">
                  <a:moveTo>
                    <a:pt x="2" y="0"/>
                  </a:moveTo>
                  <a:lnTo>
                    <a:pt x="0" y="65"/>
                  </a:lnTo>
                  <a:lnTo>
                    <a:pt x="114" y="63"/>
                  </a:lnTo>
                  <a:lnTo>
                    <a:pt x="11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83" name="Freeform 637"/>
            <p:cNvSpPr>
              <a:spLocks/>
            </p:cNvSpPr>
            <p:nvPr/>
          </p:nvSpPr>
          <p:spPr bwMode="auto">
            <a:xfrm>
              <a:off x="4979" y="2981"/>
              <a:ext cx="118" cy="44"/>
            </a:xfrm>
            <a:custGeom>
              <a:avLst/>
              <a:gdLst>
                <a:gd name="T0" fmla="*/ 0 w 236"/>
                <a:gd name="T1" fmla="*/ 0 h 90"/>
                <a:gd name="T2" fmla="*/ 1 w 236"/>
                <a:gd name="T3" fmla="*/ 1 h 90"/>
                <a:gd name="T4" fmla="*/ 4 w 236"/>
                <a:gd name="T5" fmla="*/ 1 h 90"/>
                <a:gd name="T6" fmla="*/ 4 w 236"/>
                <a:gd name="T7" fmla="*/ 0 h 90"/>
                <a:gd name="T8" fmla="*/ 0 w 236"/>
                <a:gd name="T9" fmla="*/ 0 h 90"/>
                <a:gd name="T10" fmla="*/ 0 w 236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6"/>
                <a:gd name="T19" fmla="*/ 0 h 90"/>
                <a:gd name="T20" fmla="*/ 236 w 236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6" h="90">
                  <a:moveTo>
                    <a:pt x="0" y="10"/>
                  </a:moveTo>
                  <a:lnTo>
                    <a:pt x="4" y="90"/>
                  </a:lnTo>
                  <a:lnTo>
                    <a:pt x="236" y="90"/>
                  </a:lnTo>
                  <a:lnTo>
                    <a:pt x="23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84" name="Freeform 638"/>
            <p:cNvSpPr>
              <a:spLocks/>
            </p:cNvSpPr>
            <p:nvPr/>
          </p:nvSpPr>
          <p:spPr bwMode="auto">
            <a:xfrm>
              <a:off x="5007" y="2981"/>
              <a:ext cx="55" cy="40"/>
            </a:xfrm>
            <a:custGeom>
              <a:avLst/>
              <a:gdLst>
                <a:gd name="T0" fmla="*/ 0 w 111"/>
                <a:gd name="T1" fmla="*/ 1 h 80"/>
                <a:gd name="T2" fmla="*/ 0 w 111"/>
                <a:gd name="T3" fmla="*/ 1 h 80"/>
                <a:gd name="T4" fmla="*/ 1 w 111"/>
                <a:gd name="T5" fmla="*/ 1 h 80"/>
                <a:gd name="T6" fmla="*/ 1 w 111"/>
                <a:gd name="T7" fmla="*/ 0 h 80"/>
                <a:gd name="T8" fmla="*/ 0 w 111"/>
                <a:gd name="T9" fmla="*/ 1 h 80"/>
                <a:gd name="T10" fmla="*/ 0 w 111"/>
                <a:gd name="T11" fmla="*/ 1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80"/>
                <a:gd name="T20" fmla="*/ 111 w 111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80">
                  <a:moveTo>
                    <a:pt x="0" y="4"/>
                  </a:moveTo>
                  <a:lnTo>
                    <a:pt x="2" y="80"/>
                  </a:lnTo>
                  <a:lnTo>
                    <a:pt x="111" y="76"/>
                  </a:lnTo>
                  <a:lnTo>
                    <a:pt x="11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85" name="Freeform 639"/>
            <p:cNvSpPr>
              <a:spLocks/>
            </p:cNvSpPr>
            <p:nvPr/>
          </p:nvSpPr>
          <p:spPr bwMode="auto">
            <a:xfrm>
              <a:off x="5357" y="3584"/>
              <a:ext cx="57" cy="88"/>
            </a:xfrm>
            <a:custGeom>
              <a:avLst/>
              <a:gdLst>
                <a:gd name="T0" fmla="*/ 1 w 114"/>
                <a:gd name="T1" fmla="*/ 0 h 175"/>
                <a:gd name="T2" fmla="*/ 2 w 114"/>
                <a:gd name="T3" fmla="*/ 1 h 175"/>
                <a:gd name="T4" fmla="*/ 2 w 114"/>
                <a:gd name="T5" fmla="*/ 2 h 175"/>
                <a:gd name="T6" fmla="*/ 2 w 114"/>
                <a:gd name="T7" fmla="*/ 3 h 175"/>
                <a:gd name="T8" fmla="*/ 0 w 114"/>
                <a:gd name="T9" fmla="*/ 3 h 175"/>
                <a:gd name="T10" fmla="*/ 1 w 114"/>
                <a:gd name="T11" fmla="*/ 0 h 175"/>
                <a:gd name="T12" fmla="*/ 1 w 114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"/>
                <a:gd name="T22" fmla="*/ 0 h 175"/>
                <a:gd name="T23" fmla="*/ 114 w 114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" h="175">
                  <a:moveTo>
                    <a:pt x="28" y="0"/>
                  </a:moveTo>
                  <a:lnTo>
                    <a:pt x="80" y="23"/>
                  </a:lnTo>
                  <a:lnTo>
                    <a:pt x="114" y="86"/>
                  </a:lnTo>
                  <a:lnTo>
                    <a:pt x="66" y="166"/>
                  </a:lnTo>
                  <a:lnTo>
                    <a:pt x="0" y="17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86" name="Freeform 640"/>
            <p:cNvSpPr>
              <a:spLocks/>
            </p:cNvSpPr>
            <p:nvPr/>
          </p:nvSpPr>
          <p:spPr bwMode="auto">
            <a:xfrm>
              <a:off x="3757" y="2979"/>
              <a:ext cx="95" cy="550"/>
            </a:xfrm>
            <a:custGeom>
              <a:avLst/>
              <a:gdLst>
                <a:gd name="T0" fmla="*/ 1 w 190"/>
                <a:gd name="T1" fmla="*/ 0 h 1100"/>
                <a:gd name="T2" fmla="*/ 3 w 190"/>
                <a:gd name="T3" fmla="*/ 1 h 1100"/>
                <a:gd name="T4" fmla="*/ 3 w 190"/>
                <a:gd name="T5" fmla="*/ 4 h 1100"/>
                <a:gd name="T6" fmla="*/ 3 w 190"/>
                <a:gd name="T7" fmla="*/ 10 h 1100"/>
                <a:gd name="T8" fmla="*/ 3 w 190"/>
                <a:gd name="T9" fmla="*/ 14 h 1100"/>
                <a:gd name="T10" fmla="*/ 3 w 190"/>
                <a:gd name="T11" fmla="*/ 17 h 1100"/>
                <a:gd name="T12" fmla="*/ 0 w 190"/>
                <a:gd name="T13" fmla="*/ 17 h 1100"/>
                <a:gd name="T14" fmla="*/ 1 w 190"/>
                <a:gd name="T15" fmla="*/ 14 h 1100"/>
                <a:gd name="T16" fmla="*/ 1 w 190"/>
                <a:gd name="T17" fmla="*/ 15 h 1100"/>
                <a:gd name="T18" fmla="*/ 1 w 190"/>
                <a:gd name="T19" fmla="*/ 12 h 1100"/>
                <a:gd name="T20" fmla="*/ 1 w 190"/>
                <a:gd name="T21" fmla="*/ 7 h 1100"/>
                <a:gd name="T22" fmla="*/ 1 w 190"/>
                <a:gd name="T23" fmla="*/ 0 h 1100"/>
                <a:gd name="T24" fmla="*/ 1 w 190"/>
                <a:gd name="T25" fmla="*/ 0 h 1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1100"/>
                <a:gd name="T41" fmla="*/ 190 w 190"/>
                <a:gd name="T42" fmla="*/ 1100 h 11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1100">
                  <a:moveTo>
                    <a:pt x="98" y="0"/>
                  </a:moveTo>
                  <a:lnTo>
                    <a:pt x="190" y="9"/>
                  </a:lnTo>
                  <a:lnTo>
                    <a:pt x="186" y="285"/>
                  </a:lnTo>
                  <a:lnTo>
                    <a:pt x="184" y="644"/>
                  </a:lnTo>
                  <a:lnTo>
                    <a:pt x="161" y="935"/>
                  </a:lnTo>
                  <a:lnTo>
                    <a:pt x="142" y="1068"/>
                  </a:lnTo>
                  <a:lnTo>
                    <a:pt x="0" y="1100"/>
                  </a:lnTo>
                  <a:lnTo>
                    <a:pt x="9" y="958"/>
                  </a:lnTo>
                  <a:lnTo>
                    <a:pt x="66" y="973"/>
                  </a:lnTo>
                  <a:lnTo>
                    <a:pt x="89" y="798"/>
                  </a:lnTo>
                  <a:lnTo>
                    <a:pt x="95" y="46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87" name="Freeform 641"/>
            <p:cNvSpPr>
              <a:spLocks/>
            </p:cNvSpPr>
            <p:nvPr/>
          </p:nvSpPr>
          <p:spPr bwMode="auto">
            <a:xfrm>
              <a:off x="3763" y="2984"/>
              <a:ext cx="93" cy="550"/>
            </a:xfrm>
            <a:custGeom>
              <a:avLst/>
              <a:gdLst>
                <a:gd name="T0" fmla="*/ 1 w 184"/>
                <a:gd name="T1" fmla="*/ 16 h 1101"/>
                <a:gd name="T2" fmla="*/ 2 w 184"/>
                <a:gd name="T3" fmla="*/ 16 h 1101"/>
                <a:gd name="T4" fmla="*/ 2 w 184"/>
                <a:gd name="T5" fmla="*/ 15 h 1101"/>
                <a:gd name="T6" fmla="*/ 2 w 184"/>
                <a:gd name="T7" fmla="*/ 14 h 1101"/>
                <a:gd name="T8" fmla="*/ 3 w 184"/>
                <a:gd name="T9" fmla="*/ 9 h 1101"/>
                <a:gd name="T10" fmla="*/ 3 w 184"/>
                <a:gd name="T11" fmla="*/ 3 h 1101"/>
                <a:gd name="T12" fmla="*/ 3 w 184"/>
                <a:gd name="T13" fmla="*/ 0 h 1101"/>
                <a:gd name="T14" fmla="*/ 3 w 184"/>
                <a:gd name="T15" fmla="*/ 0 h 1101"/>
                <a:gd name="T16" fmla="*/ 3 w 184"/>
                <a:gd name="T17" fmla="*/ 7 h 1101"/>
                <a:gd name="T18" fmla="*/ 3 w 184"/>
                <a:gd name="T19" fmla="*/ 13 h 1101"/>
                <a:gd name="T20" fmla="*/ 3 w 184"/>
                <a:gd name="T21" fmla="*/ 16 h 1101"/>
                <a:gd name="T22" fmla="*/ 0 w 184"/>
                <a:gd name="T23" fmla="*/ 17 h 1101"/>
                <a:gd name="T24" fmla="*/ 1 w 184"/>
                <a:gd name="T25" fmla="*/ 16 h 1101"/>
                <a:gd name="T26" fmla="*/ 1 w 184"/>
                <a:gd name="T27" fmla="*/ 16 h 11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4"/>
                <a:gd name="T43" fmla="*/ 0 h 1101"/>
                <a:gd name="T44" fmla="*/ 184 w 184"/>
                <a:gd name="T45" fmla="*/ 1101 h 110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4" h="1101">
                  <a:moveTo>
                    <a:pt x="9" y="1030"/>
                  </a:moveTo>
                  <a:lnTo>
                    <a:pt x="66" y="1030"/>
                  </a:lnTo>
                  <a:lnTo>
                    <a:pt x="91" y="1015"/>
                  </a:lnTo>
                  <a:lnTo>
                    <a:pt x="110" y="920"/>
                  </a:lnTo>
                  <a:lnTo>
                    <a:pt x="129" y="627"/>
                  </a:lnTo>
                  <a:lnTo>
                    <a:pt x="139" y="213"/>
                  </a:lnTo>
                  <a:lnTo>
                    <a:pt x="142" y="0"/>
                  </a:lnTo>
                  <a:lnTo>
                    <a:pt x="184" y="4"/>
                  </a:lnTo>
                  <a:lnTo>
                    <a:pt x="177" y="500"/>
                  </a:lnTo>
                  <a:lnTo>
                    <a:pt x="167" y="844"/>
                  </a:lnTo>
                  <a:lnTo>
                    <a:pt x="129" y="1063"/>
                  </a:lnTo>
                  <a:lnTo>
                    <a:pt x="0" y="1101"/>
                  </a:lnTo>
                  <a:lnTo>
                    <a:pt x="9" y="1030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88" name="Freeform 642"/>
            <p:cNvSpPr>
              <a:spLocks/>
            </p:cNvSpPr>
            <p:nvPr/>
          </p:nvSpPr>
          <p:spPr bwMode="auto">
            <a:xfrm>
              <a:off x="4860" y="2922"/>
              <a:ext cx="238" cy="54"/>
            </a:xfrm>
            <a:custGeom>
              <a:avLst/>
              <a:gdLst>
                <a:gd name="T0" fmla="*/ 0 w 475"/>
                <a:gd name="T1" fmla="*/ 2 h 108"/>
                <a:gd name="T2" fmla="*/ 8 w 475"/>
                <a:gd name="T3" fmla="*/ 2 h 108"/>
                <a:gd name="T4" fmla="*/ 8 w 475"/>
                <a:gd name="T5" fmla="*/ 1 h 108"/>
                <a:gd name="T6" fmla="*/ 6 w 475"/>
                <a:gd name="T7" fmla="*/ 1 h 108"/>
                <a:gd name="T8" fmla="*/ 4 w 475"/>
                <a:gd name="T9" fmla="*/ 0 h 108"/>
                <a:gd name="T10" fmla="*/ 2 w 475"/>
                <a:gd name="T11" fmla="*/ 1 h 108"/>
                <a:gd name="T12" fmla="*/ 0 w 475"/>
                <a:gd name="T13" fmla="*/ 2 h 108"/>
                <a:gd name="T14" fmla="*/ 0 w 475"/>
                <a:gd name="T15" fmla="*/ 2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5"/>
                <a:gd name="T25" fmla="*/ 0 h 108"/>
                <a:gd name="T26" fmla="*/ 475 w 475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5" h="108">
                  <a:moveTo>
                    <a:pt x="0" y="100"/>
                  </a:moveTo>
                  <a:lnTo>
                    <a:pt x="475" y="108"/>
                  </a:lnTo>
                  <a:lnTo>
                    <a:pt x="454" y="53"/>
                  </a:lnTo>
                  <a:lnTo>
                    <a:pt x="346" y="3"/>
                  </a:lnTo>
                  <a:lnTo>
                    <a:pt x="220" y="0"/>
                  </a:lnTo>
                  <a:lnTo>
                    <a:pt x="81" y="13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89" name="Freeform 643"/>
            <p:cNvSpPr>
              <a:spLocks/>
            </p:cNvSpPr>
            <p:nvPr/>
          </p:nvSpPr>
          <p:spPr bwMode="auto">
            <a:xfrm>
              <a:off x="4144" y="2935"/>
              <a:ext cx="246" cy="55"/>
            </a:xfrm>
            <a:custGeom>
              <a:avLst/>
              <a:gdLst>
                <a:gd name="T0" fmla="*/ 0 w 493"/>
                <a:gd name="T1" fmla="*/ 2 h 110"/>
                <a:gd name="T2" fmla="*/ 7 w 493"/>
                <a:gd name="T3" fmla="*/ 2 h 110"/>
                <a:gd name="T4" fmla="*/ 7 w 493"/>
                <a:gd name="T5" fmla="*/ 1 h 110"/>
                <a:gd name="T6" fmla="*/ 5 w 493"/>
                <a:gd name="T7" fmla="*/ 1 h 110"/>
                <a:gd name="T8" fmla="*/ 2 w 493"/>
                <a:gd name="T9" fmla="*/ 0 h 110"/>
                <a:gd name="T10" fmla="*/ 0 w 493"/>
                <a:gd name="T11" fmla="*/ 1 h 110"/>
                <a:gd name="T12" fmla="*/ 0 w 493"/>
                <a:gd name="T13" fmla="*/ 2 h 110"/>
                <a:gd name="T14" fmla="*/ 0 w 493"/>
                <a:gd name="T15" fmla="*/ 2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3"/>
                <a:gd name="T25" fmla="*/ 0 h 110"/>
                <a:gd name="T26" fmla="*/ 493 w 493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3" h="110">
                  <a:moveTo>
                    <a:pt x="0" y="110"/>
                  </a:moveTo>
                  <a:lnTo>
                    <a:pt x="493" y="110"/>
                  </a:lnTo>
                  <a:lnTo>
                    <a:pt x="451" y="48"/>
                  </a:lnTo>
                  <a:lnTo>
                    <a:pt x="335" y="10"/>
                  </a:lnTo>
                  <a:lnTo>
                    <a:pt x="179" y="0"/>
                  </a:lnTo>
                  <a:lnTo>
                    <a:pt x="35" y="25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90" name="Freeform 644"/>
            <p:cNvSpPr>
              <a:spLocks/>
            </p:cNvSpPr>
            <p:nvPr/>
          </p:nvSpPr>
          <p:spPr bwMode="auto">
            <a:xfrm>
              <a:off x="3889" y="3026"/>
              <a:ext cx="1477" cy="551"/>
            </a:xfrm>
            <a:custGeom>
              <a:avLst/>
              <a:gdLst>
                <a:gd name="T0" fmla="*/ 12 w 2954"/>
                <a:gd name="T1" fmla="*/ 18 h 1100"/>
                <a:gd name="T2" fmla="*/ 25 w 2954"/>
                <a:gd name="T3" fmla="*/ 18 h 1100"/>
                <a:gd name="T4" fmla="*/ 44 w 2954"/>
                <a:gd name="T5" fmla="*/ 17 h 1100"/>
                <a:gd name="T6" fmla="*/ 46 w 2954"/>
                <a:gd name="T7" fmla="*/ 14 h 1100"/>
                <a:gd name="T8" fmla="*/ 46 w 2954"/>
                <a:gd name="T9" fmla="*/ 10 h 1100"/>
                <a:gd name="T10" fmla="*/ 46 w 2954"/>
                <a:gd name="T11" fmla="*/ 6 h 1100"/>
                <a:gd name="T12" fmla="*/ 44 w 2954"/>
                <a:gd name="T13" fmla="*/ 1 h 1100"/>
                <a:gd name="T14" fmla="*/ 43 w 2954"/>
                <a:gd name="T15" fmla="*/ 0 h 1100"/>
                <a:gd name="T16" fmla="*/ 35 w 2954"/>
                <a:gd name="T17" fmla="*/ 1 h 1100"/>
                <a:gd name="T18" fmla="*/ 23 w 2954"/>
                <a:gd name="T19" fmla="*/ 1 h 1100"/>
                <a:gd name="T20" fmla="*/ 3 w 2954"/>
                <a:gd name="T21" fmla="*/ 1 h 1100"/>
                <a:gd name="T22" fmla="*/ 1 w 2954"/>
                <a:gd name="T23" fmla="*/ 4 h 1100"/>
                <a:gd name="T24" fmla="*/ 0 w 2954"/>
                <a:gd name="T25" fmla="*/ 8 h 1100"/>
                <a:gd name="T26" fmla="*/ 1 w 2954"/>
                <a:gd name="T27" fmla="*/ 14 h 1100"/>
                <a:gd name="T28" fmla="*/ 1 w 2954"/>
                <a:gd name="T29" fmla="*/ 18 h 1100"/>
                <a:gd name="T30" fmla="*/ 12 w 2954"/>
                <a:gd name="T31" fmla="*/ 18 h 1100"/>
                <a:gd name="T32" fmla="*/ 12 w 2954"/>
                <a:gd name="T33" fmla="*/ 18 h 1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54"/>
                <a:gd name="T52" fmla="*/ 0 h 1100"/>
                <a:gd name="T53" fmla="*/ 2954 w 2954"/>
                <a:gd name="T54" fmla="*/ 1100 h 11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54" h="1100">
                  <a:moveTo>
                    <a:pt x="793" y="1093"/>
                  </a:moveTo>
                  <a:lnTo>
                    <a:pt x="1614" y="1096"/>
                  </a:lnTo>
                  <a:lnTo>
                    <a:pt x="2773" y="1064"/>
                  </a:lnTo>
                  <a:lnTo>
                    <a:pt x="2884" y="838"/>
                  </a:lnTo>
                  <a:lnTo>
                    <a:pt x="2954" y="598"/>
                  </a:lnTo>
                  <a:lnTo>
                    <a:pt x="2935" y="374"/>
                  </a:lnTo>
                  <a:lnTo>
                    <a:pt x="2783" y="47"/>
                  </a:lnTo>
                  <a:lnTo>
                    <a:pt x="2720" y="0"/>
                  </a:lnTo>
                  <a:lnTo>
                    <a:pt x="2232" y="9"/>
                  </a:lnTo>
                  <a:lnTo>
                    <a:pt x="1513" y="11"/>
                  </a:lnTo>
                  <a:lnTo>
                    <a:pt x="163" y="40"/>
                  </a:lnTo>
                  <a:lnTo>
                    <a:pt x="59" y="218"/>
                  </a:lnTo>
                  <a:lnTo>
                    <a:pt x="0" y="494"/>
                  </a:lnTo>
                  <a:lnTo>
                    <a:pt x="44" y="838"/>
                  </a:lnTo>
                  <a:lnTo>
                    <a:pt x="125" y="1100"/>
                  </a:lnTo>
                  <a:lnTo>
                    <a:pt x="793" y="1093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91" name="Freeform 645"/>
            <p:cNvSpPr>
              <a:spLocks/>
            </p:cNvSpPr>
            <p:nvPr/>
          </p:nvSpPr>
          <p:spPr bwMode="auto">
            <a:xfrm>
              <a:off x="3893" y="3548"/>
              <a:ext cx="1467" cy="171"/>
            </a:xfrm>
            <a:custGeom>
              <a:avLst/>
              <a:gdLst>
                <a:gd name="T0" fmla="*/ 0 w 2935"/>
                <a:gd name="T1" fmla="*/ 1 h 342"/>
                <a:gd name="T2" fmla="*/ 0 w 2935"/>
                <a:gd name="T3" fmla="*/ 5 h 342"/>
                <a:gd name="T4" fmla="*/ 3 w 2935"/>
                <a:gd name="T5" fmla="*/ 5 h 342"/>
                <a:gd name="T6" fmla="*/ 5 w 2935"/>
                <a:gd name="T7" fmla="*/ 3 h 342"/>
                <a:gd name="T8" fmla="*/ 8 w 2935"/>
                <a:gd name="T9" fmla="*/ 3 h 342"/>
                <a:gd name="T10" fmla="*/ 11 w 2935"/>
                <a:gd name="T11" fmla="*/ 3 h 342"/>
                <a:gd name="T12" fmla="*/ 13 w 2935"/>
                <a:gd name="T13" fmla="*/ 3 h 342"/>
                <a:gd name="T14" fmla="*/ 14 w 2935"/>
                <a:gd name="T15" fmla="*/ 5 h 342"/>
                <a:gd name="T16" fmla="*/ 31 w 2935"/>
                <a:gd name="T17" fmla="*/ 5 h 342"/>
                <a:gd name="T18" fmla="*/ 35 w 2935"/>
                <a:gd name="T19" fmla="*/ 3 h 342"/>
                <a:gd name="T20" fmla="*/ 38 w 2935"/>
                <a:gd name="T21" fmla="*/ 3 h 342"/>
                <a:gd name="T22" fmla="*/ 41 w 2935"/>
                <a:gd name="T23" fmla="*/ 3 h 342"/>
                <a:gd name="T24" fmla="*/ 44 w 2935"/>
                <a:gd name="T25" fmla="*/ 5 h 342"/>
                <a:gd name="T26" fmla="*/ 45 w 2935"/>
                <a:gd name="T27" fmla="*/ 5 h 342"/>
                <a:gd name="T28" fmla="*/ 45 w 2935"/>
                <a:gd name="T29" fmla="*/ 0 h 342"/>
                <a:gd name="T30" fmla="*/ 44 w 2935"/>
                <a:gd name="T31" fmla="*/ 1 h 342"/>
                <a:gd name="T32" fmla="*/ 29 w 2935"/>
                <a:gd name="T33" fmla="*/ 1 h 342"/>
                <a:gd name="T34" fmla="*/ 9 w 2935"/>
                <a:gd name="T35" fmla="*/ 1 h 342"/>
                <a:gd name="T36" fmla="*/ 0 w 2935"/>
                <a:gd name="T37" fmla="*/ 1 h 342"/>
                <a:gd name="T38" fmla="*/ 0 w 2935"/>
                <a:gd name="T39" fmla="*/ 1 h 342"/>
                <a:gd name="T40" fmla="*/ 0 w 2935"/>
                <a:gd name="T41" fmla="*/ 1 h 3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35"/>
                <a:gd name="T64" fmla="*/ 0 h 342"/>
                <a:gd name="T65" fmla="*/ 2935 w 2935"/>
                <a:gd name="T66" fmla="*/ 342 h 3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35" h="342">
                  <a:moveTo>
                    <a:pt x="6" y="59"/>
                  </a:moveTo>
                  <a:lnTo>
                    <a:pt x="0" y="329"/>
                  </a:lnTo>
                  <a:lnTo>
                    <a:pt x="219" y="331"/>
                  </a:lnTo>
                  <a:lnTo>
                    <a:pt x="327" y="215"/>
                  </a:lnTo>
                  <a:lnTo>
                    <a:pt x="516" y="141"/>
                  </a:lnTo>
                  <a:lnTo>
                    <a:pt x="706" y="148"/>
                  </a:lnTo>
                  <a:lnTo>
                    <a:pt x="860" y="234"/>
                  </a:lnTo>
                  <a:lnTo>
                    <a:pt x="947" y="342"/>
                  </a:lnTo>
                  <a:lnTo>
                    <a:pt x="2044" y="337"/>
                  </a:lnTo>
                  <a:lnTo>
                    <a:pt x="2261" y="167"/>
                  </a:lnTo>
                  <a:lnTo>
                    <a:pt x="2447" y="129"/>
                  </a:lnTo>
                  <a:lnTo>
                    <a:pt x="2669" y="194"/>
                  </a:lnTo>
                  <a:lnTo>
                    <a:pt x="2833" y="329"/>
                  </a:lnTo>
                  <a:lnTo>
                    <a:pt x="2932" y="331"/>
                  </a:lnTo>
                  <a:lnTo>
                    <a:pt x="2935" y="0"/>
                  </a:lnTo>
                  <a:lnTo>
                    <a:pt x="2825" y="34"/>
                  </a:lnTo>
                  <a:lnTo>
                    <a:pt x="1915" y="38"/>
                  </a:lnTo>
                  <a:lnTo>
                    <a:pt x="576" y="48"/>
                  </a:lnTo>
                  <a:lnTo>
                    <a:pt x="56" y="63"/>
                  </a:lnTo>
                  <a:lnTo>
                    <a:pt x="6" y="5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92" name="Freeform 646"/>
            <p:cNvSpPr>
              <a:spLocks/>
            </p:cNvSpPr>
            <p:nvPr/>
          </p:nvSpPr>
          <p:spPr bwMode="auto">
            <a:xfrm>
              <a:off x="3762" y="3610"/>
              <a:ext cx="128" cy="81"/>
            </a:xfrm>
            <a:custGeom>
              <a:avLst/>
              <a:gdLst>
                <a:gd name="T0" fmla="*/ 0 w 257"/>
                <a:gd name="T1" fmla="*/ 0 h 161"/>
                <a:gd name="T2" fmla="*/ 4 w 257"/>
                <a:gd name="T3" fmla="*/ 1 h 161"/>
                <a:gd name="T4" fmla="*/ 3 w 257"/>
                <a:gd name="T5" fmla="*/ 3 h 161"/>
                <a:gd name="T6" fmla="*/ 0 w 257"/>
                <a:gd name="T7" fmla="*/ 3 h 161"/>
                <a:gd name="T8" fmla="*/ 0 w 257"/>
                <a:gd name="T9" fmla="*/ 0 h 161"/>
                <a:gd name="T10" fmla="*/ 0 w 257"/>
                <a:gd name="T11" fmla="*/ 0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161"/>
                <a:gd name="T20" fmla="*/ 257 w 257"/>
                <a:gd name="T21" fmla="*/ 161 h 1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161">
                  <a:moveTo>
                    <a:pt x="8" y="0"/>
                  </a:moveTo>
                  <a:lnTo>
                    <a:pt x="257" y="2"/>
                  </a:lnTo>
                  <a:lnTo>
                    <a:pt x="255" y="161"/>
                  </a:lnTo>
                  <a:lnTo>
                    <a:pt x="0" y="15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93" name="Freeform 647"/>
            <p:cNvSpPr>
              <a:spLocks/>
            </p:cNvSpPr>
            <p:nvPr/>
          </p:nvSpPr>
          <p:spPr bwMode="auto">
            <a:xfrm>
              <a:off x="3034" y="3593"/>
              <a:ext cx="57" cy="86"/>
            </a:xfrm>
            <a:custGeom>
              <a:avLst/>
              <a:gdLst>
                <a:gd name="T0" fmla="*/ 2 w 114"/>
                <a:gd name="T1" fmla="*/ 0 h 173"/>
                <a:gd name="T2" fmla="*/ 1 w 114"/>
                <a:gd name="T3" fmla="*/ 0 h 173"/>
                <a:gd name="T4" fmla="*/ 0 w 114"/>
                <a:gd name="T5" fmla="*/ 1 h 173"/>
                <a:gd name="T6" fmla="*/ 1 w 114"/>
                <a:gd name="T7" fmla="*/ 2 h 173"/>
                <a:gd name="T8" fmla="*/ 2 w 114"/>
                <a:gd name="T9" fmla="*/ 2 h 173"/>
                <a:gd name="T10" fmla="*/ 2 w 114"/>
                <a:gd name="T11" fmla="*/ 0 h 173"/>
                <a:gd name="T12" fmla="*/ 2 w 114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"/>
                <a:gd name="T22" fmla="*/ 0 h 173"/>
                <a:gd name="T23" fmla="*/ 114 w 114"/>
                <a:gd name="T24" fmla="*/ 173 h 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" h="173">
                  <a:moveTo>
                    <a:pt x="86" y="0"/>
                  </a:moveTo>
                  <a:lnTo>
                    <a:pt x="32" y="23"/>
                  </a:lnTo>
                  <a:lnTo>
                    <a:pt x="0" y="86"/>
                  </a:lnTo>
                  <a:lnTo>
                    <a:pt x="48" y="164"/>
                  </a:lnTo>
                  <a:lnTo>
                    <a:pt x="114" y="17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94" name="Freeform 648"/>
            <p:cNvSpPr>
              <a:spLocks/>
            </p:cNvSpPr>
            <p:nvPr/>
          </p:nvSpPr>
          <p:spPr bwMode="auto">
            <a:xfrm>
              <a:off x="3522" y="3245"/>
              <a:ext cx="137" cy="165"/>
            </a:xfrm>
            <a:custGeom>
              <a:avLst/>
              <a:gdLst>
                <a:gd name="T0" fmla="*/ 1 w 274"/>
                <a:gd name="T1" fmla="*/ 0 h 331"/>
                <a:gd name="T2" fmla="*/ 0 w 274"/>
                <a:gd name="T3" fmla="*/ 5 h 331"/>
                <a:gd name="T4" fmla="*/ 3 w 274"/>
                <a:gd name="T5" fmla="*/ 5 h 331"/>
                <a:gd name="T6" fmla="*/ 4 w 274"/>
                <a:gd name="T7" fmla="*/ 0 h 331"/>
                <a:gd name="T8" fmla="*/ 1 w 274"/>
                <a:gd name="T9" fmla="*/ 0 h 331"/>
                <a:gd name="T10" fmla="*/ 1 w 274"/>
                <a:gd name="T11" fmla="*/ 0 h 3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331"/>
                <a:gd name="T20" fmla="*/ 274 w 274"/>
                <a:gd name="T21" fmla="*/ 331 h 3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331">
                  <a:moveTo>
                    <a:pt x="50" y="11"/>
                  </a:moveTo>
                  <a:lnTo>
                    <a:pt x="0" y="327"/>
                  </a:lnTo>
                  <a:lnTo>
                    <a:pt x="245" y="331"/>
                  </a:lnTo>
                  <a:lnTo>
                    <a:pt x="274" y="0"/>
                  </a:lnTo>
                  <a:lnTo>
                    <a:pt x="50" y="11"/>
                  </a:lnTo>
                  <a:close/>
                </a:path>
              </a:pathLst>
            </a:custGeom>
            <a:solidFill>
              <a:srgbClr val="6E99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95" name="Freeform 649"/>
            <p:cNvSpPr>
              <a:spLocks/>
            </p:cNvSpPr>
            <p:nvPr/>
          </p:nvSpPr>
          <p:spPr bwMode="auto">
            <a:xfrm>
              <a:off x="3264" y="3206"/>
              <a:ext cx="177" cy="200"/>
            </a:xfrm>
            <a:custGeom>
              <a:avLst/>
              <a:gdLst>
                <a:gd name="T0" fmla="*/ 0 w 354"/>
                <a:gd name="T1" fmla="*/ 6 h 401"/>
                <a:gd name="T2" fmla="*/ 5 w 354"/>
                <a:gd name="T3" fmla="*/ 6 h 401"/>
                <a:gd name="T4" fmla="*/ 6 w 354"/>
                <a:gd name="T5" fmla="*/ 0 h 401"/>
                <a:gd name="T6" fmla="*/ 3 w 354"/>
                <a:gd name="T7" fmla="*/ 0 h 401"/>
                <a:gd name="T8" fmla="*/ 0 w 354"/>
                <a:gd name="T9" fmla="*/ 6 h 401"/>
                <a:gd name="T10" fmla="*/ 0 w 354"/>
                <a:gd name="T11" fmla="*/ 6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"/>
                <a:gd name="T19" fmla="*/ 0 h 401"/>
                <a:gd name="T20" fmla="*/ 354 w 354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" h="401">
                  <a:moveTo>
                    <a:pt x="0" y="393"/>
                  </a:moveTo>
                  <a:lnTo>
                    <a:pt x="258" y="401"/>
                  </a:lnTo>
                  <a:lnTo>
                    <a:pt x="354" y="2"/>
                  </a:lnTo>
                  <a:lnTo>
                    <a:pt x="205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6E99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96" name="Freeform 650"/>
            <p:cNvSpPr>
              <a:spLocks/>
            </p:cNvSpPr>
            <p:nvPr/>
          </p:nvSpPr>
          <p:spPr bwMode="auto">
            <a:xfrm>
              <a:off x="3752" y="2962"/>
              <a:ext cx="118" cy="578"/>
            </a:xfrm>
            <a:custGeom>
              <a:avLst/>
              <a:gdLst>
                <a:gd name="T0" fmla="*/ 2 w 236"/>
                <a:gd name="T1" fmla="*/ 14 h 1158"/>
                <a:gd name="T2" fmla="*/ 2 w 236"/>
                <a:gd name="T3" fmla="*/ 13 h 1158"/>
                <a:gd name="T4" fmla="*/ 2 w 236"/>
                <a:gd name="T5" fmla="*/ 12 h 1158"/>
                <a:gd name="T6" fmla="*/ 2 w 236"/>
                <a:gd name="T7" fmla="*/ 11 h 1158"/>
                <a:gd name="T8" fmla="*/ 2 w 236"/>
                <a:gd name="T9" fmla="*/ 10 h 1158"/>
                <a:gd name="T10" fmla="*/ 2 w 236"/>
                <a:gd name="T11" fmla="*/ 9 h 1158"/>
                <a:gd name="T12" fmla="*/ 2 w 236"/>
                <a:gd name="T13" fmla="*/ 8 h 1158"/>
                <a:gd name="T14" fmla="*/ 2 w 236"/>
                <a:gd name="T15" fmla="*/ 7 h 1158"/>
                <a:gd name="T16" fmla="*/ 2 w 236"/>
                <a:gd name="T17" fmla="*/ 6 h 1158"/>
                <a:gd name="T18" fmla="*/ 2 w 236"/>
                <a:gd name="T19" fmla="*/ 6 h 1158"/>
                <a:gd name="T20" fmla="*/ 2 w 236"/>
                <a:gd name="T21" fmla="*/ 5 h 1158"/>
                <a:gd name="T22" fmla="*/ 2 w 236"/>
                <a:gd name="T23" fmla="*/ 4 h 1158"/>
                <a:gd name="T24" fmla="*/ 2 w 236"/>
                <a:gd name="T25" fmla="*/ 3 h 1158"/>
                <a:gd name="T26" fmla="*/ 2 w 236"/>
                <a:gd name="T27" fmla="*/ 1 h 1158"/>
                <a:gd name="T28" fmla="*/ 2 w 236"/>
                <a:gd name="T29" fmla="*/ 1 h 1158"/>
                <a:gd name="T30" fmla="*/ 2 w 236"/>
                <a:gd name="T31" fmla="*/ 0 h 1158"/>
                <a:gd name="T32" fmla="*/ 4 w 236"/>
                <a:gd name="T33" fmla="*/ 0 h 1158"/>
                <a:gd name="T34" fmla="*/ 4 w 236"/>
                <a:gd name="T35" fmla="*/ 1 h 1158"/>
                <a:gd name="T36" fmla="*/ 4 w 236"/>
                <a:gd name="T37" fmla="*/ 2 h 1158"/>
                <a:gd name="T38" fmla="*/ 4 w 236"/>
                <a:gd name="T39" fmla="*/ 3 h 1158"/>
                <a:gd name="T40" fmla="*/ 4 w 236"/>
                <a:gd name="T41" fmla="*/ 4 h 1158"/>
                <a:gd name="T42" fmla="*/ 4 w 236"/>
                <a:gd name="T43" fmla="*/ 5 h 1158"/>
                <a:gd name="T44" fmla="*/ 4 w 236"/>
                <a:gd name="T45" fmla="*/ 6 h 1158"/>
                <a:gd name="T46" fmla="*/ 4 w 236"/>
                <a:gd name="T47" fmla="*/ 7 h 1158"/>
                <a:gd name="T48" fmla="*/ 4 w 236"/>
                <a:gd name="T49" fmla="*/ 8 h 1158"/>
                <a:gd name="T50" fmla="*/ 4 w 236"/>
                <a:gd name="T51" fmla="*/ 8 h 1158"/>
                <a:gd name="T52" fmla="*/ 4 w 236"/>
                <a:gd name="T53" fmla="*/ 9 h 1158"/>
                <a:gd name="T54" fmla="*/ 4 w 236"/>
                <a:gd name="T55" fmla="*/ 10 h 1158"/>
                <a:gd name="T56" fmla="*/ 4 w 236"/>
                <a:gd name="T57" fmla="*/ 11 h 1158"/>
                <a:gd name="T58" fmla="*/ 4 w 236"/>
                <a:gd name="T59" fmla="*/ 12 h 1158"/>
                <a:gd name="T60" fmla="*/ 4 w 236"/>
                <a:gd name="T61" fmla="*/ 13 h 1158"/>
                <a:gd name="T62" fmla="*/ 4 w 236"/>
                <a:gd name="T63" fmla="*/ 14 h 1158"/>
                <a:gd name="T64" fmla="*/ 4 w 236"/>
                <a:gd name="T65" fmla="*/ 14 h 1158"/>
                <a:gd name="T66" fmla="*/ 4 w 236"/>
                <a:gd name="T67" fmla="*/ 16 h 1158"/>
                <a:gd name="T68" fmla="*/ 3 w 236"/>
                <a:gd name="T69" fmla="*/ 17 h 1158"/>
                <a:gd name="T70" fmla="*/ 3 w 236"/>
                <a:gd name="T71" fmla="*/ 17 h 1158"/>
                <a:gd name="T72" fmla="*/ 2 w 236"/>
                <a:gd name="T73" fmla="*/ 18 h 1158"/>
                <a:gd name="T74" fmla="*/ 1 w 236"/>
                <a:gd name="T75" fmla="*/ 18 h 1158"/>
                <a:gd name="T76" fmla="*/ 1 w 236"/>
                <a:gd name="T77" fmla="*/ 17 h 1158"/>
                <a:gd name="T78" fmla="*/ 2 w 236"/>
                <a:gd name="T79" fmla="*/ 17 h 1158"/>
                <a:gd name="T80" fmla="*/ 2 w 236"/>
                <a:gd name="T81" fmla="*/ 16 h 1158"/>
                <a:gd name="T82" fmla="*/ 3 w 236"/>
                <a:gd name="T83" fmla="*/ 15 h 1158"/>
                <a:gd name="T84" fmla="*/ 3 w 236"/>
                <a:gd name="T85" fmla="*/ 14 h 1158"/>
                <a:gd name="T86" fmla="*/ 3 w 236"/>
                <a:gd name="T87" fmla="*/ 13 h 1158"/>
                <a:gd name="T88" fmla="*/ 3 w 236"/>
                <a:gd name="T89" fmla="*/ 12 h 1158"/>
                <a:gd name="T90" fmla="*/ 3 w 236"/>
                <a:gd name="T91" fmla="*/ 11 h 1158"/>
                <a:gd name="T92" fmla="*/ 3 w 236"/>
                <a:gd name="T93" fmla="*/ 10 h 1158"/>
                <a:gd name="T94" fmla="*/ 3 w 236"/>
                <a:gd name="T95" fmla="*/ 9 h 1158"/>
                <a:gd name="T96" fmla="*/ 3 w 236"/>
                <a:gd name="T97" fmla="*/ 8 h 1158"/>
                <a:gd name="T98" fmla="*/ 3 w 236"/>
                <a:gd name="T99" fmla="*/ 8 h 1158"/>
                <a:gd name="T100" fmla="*/ 3 w 236"/>
                <a:gd name="T101" fmla="*/ 8 h 1158"/>
                <a:gd name="T102" fmla="*/ 3 w 236"/>
                <a:gd name="T103" fmla="*/ 9 h 1158"/>
                <a:gd name="T104" fmla="*/ 3 w 236"/>
                <a:gd name="T105" fmla="*/ 10 h 1158"/>
                <a:gd name="T106" fmla="*/ 3 w 236"/>
                <a:gd name="T107" fmla="*/ 11 h 1158"/>
                <a:gd name="T108" fmla="*/ 3 w 236"/>
                <a:gd name="T109" fmla="*/ 12 h 1158"/>
                <a:gd name="T110" fmla="*/ 2 w 236"/>
                <a:gd name="T111" fmla="*/ 12 h 1158"/>
                <a:gd name="T112" fmla="*/ 2 w 236"/>
                <a:gd name="T113" fmla="*/ 13 h 1158"/>
                <a:gd name="T114" fmla="*/ 2 w 236"/>
                <a:gd name="T115" fmla="*/ 14 h 1158"/>
                <a:gd name="T116" fmla="*/ 2 w 236"/>
                <a:gd name="T117" fmla="*/ 15 h 1158"/>
                <a:gd name="T118" fmla="*/ 2 w 236"/>
                <a:gd name="T119" fmla="*/ 16 h 1158"/>
                <a:gd name="T120" fmla="*/ 1 w 236"/>
                <a:gd name="T121" fmla="*/ 16 h 11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6"/>
                <a:gd name="T184" fmla="*/ 0 h 1158"/>
                <a:gd name="T185" fmla="*/ 236 w 236"/>
                <a:gd name="T186" fmla="*/ 1158 h 11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6" h="1158">
                  <a:moveTo>
                    <a:pt x="27" y="979"/>
                  </a:moveTo>
                  <a:lnTo>
                    <a:pt x="70" y="979"/>
                  </a:lnTo>
                  <a:lnTo>
                    <a:pt x="70" y="974"/>
                  </a:lnTo>
                  <a:lnTo>
                    <a:pt x="70" y="960"/>
                  </a:lnTo>
                  <a:lnTo>
                    <a:pt x="70" y="951"/>
                  </a:lnTo>
                  <a:lnTo>
                    <a:pt x="70" y="939"/>
                  </a:lnTo>
                  <a:lnTo>
                    <a:pt x="70" y="926"/>
                  </a:lnTo>
                  <a:lnTo>
                    <a:pt x="70" y="913"/>
                  </a:lnTo>
                  <a:lnTo>
                    <a:pt x="70" y="896"/>
                  </a:lnTo>
                  <a:lnTo>
                    <a:pt x="70" y="879"/>
                  </a:lnTo>
                  <a:lnTo>
                    <a:pt x="70" y="860"/>
                  </a:lnTo>
                  <a:lnTo>
                    <a:pt x="72" y="842"/>
                  </a:lnTo>
                  <a:lnTo>
                    <a:pt x="72" y="831"/>
                  </a:lnTo>
                  <a:lnTo>
                    <a:pt x="72" y="822"/>
                  </a:lnTo>
                  <a:lnTo>
                    <a:pt x="72" y="810"/>
                  </a:lnTo>
                  <a:lnTo>
                    <a:pt x="74" y="799"/>
                  </a:lnTo>
                  <a:lnTo>
                    <a:pt x="74" y="787"/>
                  </a:lnTo>
                  <a:lnTo>
                    <a:pt x="76" y="776"/>
                  </a:lnTo>
                  <a:lnTo>
                    <a:pt x="76" y="766"/>
                  </a:lnTo>
                  <a:lnTo>
                    <a:pt x="78" y="755"/>
                  </a:lnTo>
                  <a:lnTo>
                    <a:pt x="78" y="742"/>
                  </a:lnTo>
                  <a:lnTo>
                    <a:pt x="78" y="730"/>
                  </a:lnTo>
                  <a:lnTo>
                    <a:pt x="78" y="717"/>
                  </a:lnTo>
                  <a:lnTo>
                    <a:pt x="78" y="706"/>
                  </a:lnTo>
                  <a:lnTo>
                    <a:pt x="78" y="692"/>
                  </a:lnTo>
                  <a:lnTo>
                    <a:pt x="80" y="681"/>
                  </a:lnTo>
                  <a:lnTo>
                    <a:pt x="80" y="668"/>
                  </a:lnTo>
                  <a:lnTo>
                    <a:pt x="82" y="658"/>
                  </a:lnTo>
                  <a:lnTo>
                    <a:pt x="82" y="643"/>
                  </a:lnTo>
                  <a:lnTo>
                    <a:pt x="82" y="630"/>
                  </a:lnTo>
                  <a:lnTo>
                    <a:pt x="82" y="616"/>
                  </a:lnTo>
                  <a:lnTo>
                    <a:pt x="82" y="605"/>
                  </a:lnTo>
                  <a:lnTo>
                    <a:pt x="82" y="592"/>
                  </a:lnTo>
                  <a:lnTo>
                    <a:pt x="84" y="578"/>
                  </a:lnTo>
                  <a:lnTo>
                    <a:pt x="84" y="565"/>
                  </a:lnTo>
                  <a:lnTo>
                    <a:pt x="86" y="554"/>
                  </a:lnTo>
                  <a:lnTo>
                    <a:pt x="86" y="540"/>
                  </a:lnTo>
                  <a:lnTo>
                    <a:pt x="86" y="527"/>
                  </a:lnTo>
                  <a:lnTo>
                    <a:pt x="86" y="516"/>
                  </a:lnTo>
                  <a:lnTo>
                    <a:pt x="86" y="502"/>
                  </a:lnTo>
                  <a:lnTo>
                    <a:pt x="86" y="491"/>
                  </a:lnTo>
                  <a:lnTo>
                    <a:pt x="86" y="478"/>
                  </a:lnTo>
                  <a:lnTo>
                    <a:pt x="86" y="466"/>
                  </a:lnTo>
                  <a:lnTo>
                    <a:pt x="88" y="455"/>
                  </a:lnTo>
                  <a:lnTo>
                    <a:pt x="88" y="441"/>
                  </a:lnTo>
                  <a:lnTo>
                    <a:pt x="88" y="430"/>
                  </a:lnTo>
                  <a:lnTo>
                    <a:pt x="88" y="417"/>
                  </a:lnTo>
                  <a:lnTo>
                    <a:pt x="88" y="407"/>
                  </a:lnTo>
                  <a:lnTo>
                    <a:pt x="88" y="396"/>
                  </a:lnTo>
                  <a:lnTo>
                    <a:pt x="88" y="384"/>
                  </a:lnTo>
                  <a:lnTo>
                    <a:pt x="88" y="375"/>
                  </a:lnTo>
                  <a:lnTo>
                    <a:pt x="89" y="365"/>
                  </a:lnTo>
                  <a:lnTo>
                    <a:pt x="89" y="356"/>
                  </a:lnTo>
                  <a:lnTo>
                    <a:pt x="89" y="344"/>
                  </a:lnTo>
                  <a:lnTo>
                    <a:pt x="89" y="333"/>
                  </a:lnTo>
                  <a:lnTo>
                    <a:pt x="89" y="324"/>
                  </a:lnTo>
                  <a:lnTo>
                    <a:pt x="89" y="312"/>
                  </a:lnTo>
                  <a:lnTo>
                    <a:pt x="89" y="303"/>
                  </a:lnTo>
                  <a:lnTo>
                    <a:pt x="89" y="293"/>
                  </a:lnTo>
                  <a:lnTo>
                    <a:pt x="89" y="284"/>
                  </a:lnTo>
                  <a:lnTo>
                    <a:pt x="89" y="265"/>
                  </a:lnTo>
                  <a:lnTo>
                    <a:pt x="89" y="248"/>
                  </a:lnTo>
                  <a:lnTo>
                    <a:pt x="89" y="229"/>
                  </a:lnTo>
                  <a:lnTo>
                    <a:pt x="89" y="213"/>
                  </a:lnTo>
                  <a:lnTo>
                    <a:pt x="89" y="194"/>
                  </a:lnTo>
                  <a:lnTo>
                    <a:pt x="89" y="179"/>
                  </a:lnTo>
                  <a:lnTo>
                    <a:pt x="89" y="164"/>
                  </a:lnTo>
                  <a:lnTo>
                    <a:pt x="89" y="151"/>
                  </a:lnTo>
                  <a:lnTo>
                    <a:pt x="89" y="135"/>
                  </a:lnTo>
                  <a:lnTo>
                    <a:pt x="89" y="122"/>
                  </a:lnTo>
                  <a:lnTo>
                    <a:pt x="89" y="111"/>
                  </a:lnTo>
                  <a:lnTo>
                    <a:pt x="89" y="99"/>
                  </a:lnTo>
                  <a:lnTo>
                    <a:pt x="89" y="86"/>
                  </a:lnTo>
                  <a:lnTo>
                    <a:pt x="89" y="76"/>
                  </a:lnTo>
                  <a:lnTo>
                    <a:pt x="89" y="65"/>
                  </a:lnTo>
                  <a:lnTo>
                    <a:pt x="89" y="57"/>
                  </a:lnTo>
                  <a:lnTo>
                    <a:pt x="89" y="38"/>
                  </a:lnTo>
                  <a:lnTo>
                    <a:pt x="89" y="27"/>
                  </a:lnTo>
                  <a:lnTo>
                    <a:pt x="89" y="14"/>
                  </a:lnTo>
                  <a:lnTo>
                    <a:pt x="89" y="6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236" y="8"/>
                  </a:lnTo>
                  <a:lnTo>
                    <a:pt x="234" y="12"/>
                  </a:lnTo>
                  <a:lnTo>
                    <a:pt x="234" y="27"/>
                  </a:lnTo>
                  <a:lnTo>
                    <a:pt x="234" y="35"/>
                  </a:lnTo>
                  <a:lnTo>
                    <a:pt x="234" y="46"/>
                  </a:lnTo>
                  <a:lnTo>
                    <a:pt x="234" y="59"/>
                  </a:lnTo>
                  <a:lnTo>
                    <a:pt x="234" y="76"/>
                  </a:lnTo>
                  <a:lnTo>
                    <a:pt x="234" y="90"/>
                  </a:lnTo>
                  <a:lnTo>
                    <a:pt x="234" y="109"/>
                  </a:lnTo>
                  <a:lnTo>
                    <a:pt x="234" y="116"/>
                  </a:lnTo>
                  <a:lnTo>
                    <a:pt x="234" y="128"/>
                  </a:lnTo>
                  <a:lnTo>
                    <a:pt x="234" y="139"/>
                  </a:lnTo>
                  <a:lnTo>
                    <a:pt x="234" y="149"/>
                  </a:lnTo>
                  <a:lnTo>
                    <a:pt x="234" y="160"/>
                  </a:lnTo>
                  <a:lnTo>
                    <a:pt x="234" y="170"/>
                  </a:lnTo>
                  <a:lnTo>
                    <a:pt x="234" y="181"/>
                  </a:lnTo>
                  <a:lnTo>
                    <a:pt x="234" y="192"/>
                  </a:lnTo>
                  <a:lnTo>
                    <a:pt x="234" y="202"/>
                  </a:lnTo>
                  <a:lnTo>
                    <a:pt x="234" y="215"/>
                  </a:lnTo>
                  <a:lnTo>
                    <a:pt x="234" y="227"/>
                  </a:lnTo>
                  <a:lnTo>
                    <a:pt x="234" y="242"/>
                  </a:lnTo>
                  <a:lnTo>
                    <a:pt x="232" y="251"/>
                  </a:lnTo>
                  <a:lnTo>
                    <a:pt x="232" y="265"/>
                  </a:lnTo>
                  <a:lnTo>
                    <a:pt x="232" y="276"/>
                  </a:lnTo>
                  <a:lnTo>
                    <a:pt x="232" y="289"/>
                  </a:lnTo>
                  <a:lnTo>
                    <a:pt x="230" y="303"/>
                  </a:lnTo>
                  <a:lnTo>
                    <a:pt x="230" y="314"/>
                  </a:lnTo>
                  <a:lnTo>
                    <a:pt x="230" y="327"/>
                  </a:lnTo>
                  <a:lnTo>
                    <a:pt x="230" y="341"/>
                  </a:lnTo>
                  <a:lnTo>
                    <a:pt x="228" y="352"/>
                  </a:lnTo>
                  <a:lnTo>
                    <a:pt x="228" y="365"/>
                  </a:lnTo>
                  <a:lnTo>
                    <a:pt x="228" y="379"/>
                  </a:lnTo>
                  <a:lnTo>
                    <a:pt x="228" y="392"/>
                  </a:lnTo>
                  <a:lnTo>
                    <a:pt x="228" y="403"/>
                  </a:lnTo>
                  <a:lnTo>
                    <a:pt x="228" y="417"/>
                  </a:lnTo>
                  <a:lnTo>
                    <a:pt x="228" y="430"/>
                  </a:lnTo>
                  <a:lnTo>
                    <a:pt x="228" y="443"/>
                  </a:lnTo>
                  <a:lnTo>
                    <a:pt x="226" y="455"/>
                  </a:lnTo>
                  <a:lnTo>
                    <a:pt x="226" y="466"/>
                  </a:lnTo>
                  <a:lnTo>
                    <a:pt x="226" y="479"/>
                  </a:lnTo>
                  <a:lnTo>
                    <a:pt x="226" y="493"/>
                  </a:lnTo>
                  <a:lnTo>
                    <a:pt x="226" y="504"/>
                  </a:lnTo>
                  <a:lnTo>
                    <a:pt x="226" y="517"/>
                  </a:lnTo>
                  <a:lnTo>
                    <a:pt x="226" y="529"/>
                  </a:lnTo>
                  <a:lnTo>
                    <a:pt x="226" y="542"/>
                  </a:lnTo>
                  <a:lnTo>
                    <a:pt x="224" y="552"/>
                  </a:lnTo>
                  <a:lnTo>
                    <a:pt x="224" y="563"/>
                  </a:lnTo>
                  <a:lnTo>
                    <a:pt x="224" y="574"/>
                  </a:lnTo>
                  <a:lnTo>
                    <a:pt x="224" y="586"/>
                  </a:lnTo>
                  <a:lnTo>
                    <a:pt x="224" y="597"/>
                  </a:lnTo>
                  <a:lnTo>
                    <a:pt x="224" y="607"/>
                  </a:lnTo>
                  <a:lnTo>
                    <a:pt x="224" y="618"/>
                  </a:lnTo>
                  <a:lnTo>
                    <a:pt x="224" y="630"/>
                  </a:lnTo>
                  <a:lnTo>
                    <a:pt x="223" y="647"/>
                  </a:lnTo>
                  <a:lnTo>
                    <a:pt x="223" y="666"/>
                  </a:lnTo>
                  <a:lnTo>
                    <a:pt x="221" y="675"/>
                  </a:lnTo>
                  <a:lnTo>
                    <a:pt x="221" y="685"/>
                  </a:lnTo>
                  <a:lnTo>
                    <a:pt x="221" y="696"/>
                  </a:lnTo>
                  <a:lnTo>
                    <a:pt x="221" y="707"/>
                  </a:lnTo>
                  <a:lnTo>
                    <a:pt x="219" y="717"/>
                  </a:lnTo>
                  <a:lnTo>
                    <a:pt x="219" y="728"/>
                  </a:lnTo>
                  <a:lnTo>
                    <a:pt x="219" y="738"/>
                  </a:lnTo>
                  <a:lnTo>
                    <a:pt x="219" y="749"/>
                  </a:lnTo>
                  <a:lnTo>
                    <a:pt x="219" y="761"/>
                  </a:lnTo>
                  <a:lnTo>
                    <a:pt x="219" y="770"/>
                  </a:lnTo>
                  <a:lnTo>
                    <a:pt x="219" y="782"/>
                  </a:lnTo>
                  <a:lnTo>
                    <a:pt x="219" y="793"/>
                  </a:lnTo>
                  <a:lnTo>
                    <a:pt x="217" y="801"/>
                  </a:lnTo>
                  <a:lnTo>
                    <a:pt x="217" y="812"/>
                  </a:lnTo>
                  <a:lnTo>
                    <a:pt x="215" y="822"/>
                  </a:lnTo>
                  <a:lnTo>
                    <a:pt x="215" y="833"/>
                  </a:lnTo>
                  <a:lnTo>
                    <a:pt x="213" y="844"/>
                  </a:lnTo>
                  <a:lnTo>
                    <a:pt x="213" y="854"/>
                  </a:lnTo>
                  <a:lnTo>
                    <a:pt x="213" y="865"/>
                  </a:lnTo>
                  <a:lnTo>
                    <a:pt x="213" y="877"/>
                  </a:lnTo>
                  <a:lnTo>
                    <a:pt x="211" y="884"/>
                  </a:lnTo>
                  <a:lnTo>
                    <a:pt x="211" y="896"/>
                  </a:lnTo>
                  <a:lnTo>
                    <a:pt x="211" y="905"/>
                  </a:lnTo>
                  <a:lnTo>
                    <a:pt x="211" y="917"/>
                  </a:lnTo>
                  <a:lnTo>
                    <a:pt x="209" y="926"/>
                  </a:lnTo>
                  <a:lnTo>
                    <a:pt x="209" y="936"/>
                  </a:lnTo>
                  <a:lnTo>
                    <a:pt x="209" y="947"/>
                  </a:lnTo>
                  <a:lnTo>
                    <a:pt x="209" y="956"/>
                  </a:lnTo>
                  <a:lnTo>
                    <a:pt x="205" y="975"/>
                  </a:lnTo>
                  <a:lnTo>
                    <a:pt x="204" y="993"/>
                  </a:lnTo>
                  <a:lnTo>
                    <a:pt x="204" y="1010"/>
                  </a:lnTo>
                  <a:lnTo>
                    <a:pt x="202" y="1027"/>
                  </a:lnTo>
                  <a:lnTo>
                    <a:pt x="198" y="1042"/>
                  </a:lnTo>
                  <a:lnTo>
                    <a:pt x="196" y="1059"/>
                  </a:lnTo>
                  <a:lnTo>
                    <a:pt x="192" y="1071"/>
                  </a:lnTo>
                  <a:lnTo>
                    <a:pt x="190" y="1086"/>
                  </a:lnTo>
                  <a:lnTo>
                    <a:pt x="184" y="1095"/>
                  </a:lnTo>
                  <a:lnTo>
                    <a:pt x="181" y="1107"/>
                  </a:lnTo>
                  <a:lnTo>
                    <a:pt x="179" y="1116"/>
                  </a:lnTo>
                  <a:lnTo>
                    <a:pt x="175" y="1126"/>
                  </a:lnTo>
                  <a:lnTo>
                    <a:pt x="165" y="1139"/>
                  </a:lnTo>
                  <a:lnTo>
                    <a:pt x="156" y="1147"/>
                  </a:lnTo>
                  <a:lnTo>
                    <a:pt x="143" y="1148"/>
                  </a:lnTo>
                  <a:lnTo>
                    <a:pt x="129" y="1148"/>
                  </a:lnTo>
                  <a:lnTo>
                    <a:pt x="118" y="1150"/>
                  </a:lnTo>
                  <a:lnTo>
                    <a:pt x="105" y="1154"/>
                  </a:lnTo>
                  <a:lnTo>
                    <a:pt x="91" y="1154"/>
                  </a:lnTo>
                  <a:lnTo>
                    <a:pt x="78" y="1156"/>
                  </a:lnTo>
                  <a:lnTo>
                    <a:pt x="65" y="1156"/>
                  </a:lnTo>
                  <a:lnTo>
                    <a:pt x="53" y="1158"/>
                  </a:lnTo>
                  <a:lnTo>
                    <a:pt x="42" y="1158"/>
                  </a:lnTo>
                  <a:lnTo>
                    <a:pt x="31" y="1158"/>
                  </a:lnTo>
                  <a:lnTo>
                    <a:pt x="21" y="1158"/>
                  </a:lnTo>
                  <a:lnTo>
                    <a:pt x="15" y="1158"/>
                  </a:lnTo>
                  <a:lnTo>
                    <a:pt x="4" y="1158"/>
                  </a:lnTo>
                  <a:lnTo>
                    <a:pt x="0" y="1158"/>
                  </a:lnTo>
                  <a:lnTo>
                    <a:pt x="6" y="1090"/>
                  </a:lnTo>
                  <a:lnTo>
                    <a:pt x="8" y="1090"/>
                  </a:lnTo>
                  <a:lnTo>
                    <a:pt x="19" y="1090"/>
                  </a:lnTo>
                  <a:lnTo>
                    <a:pt x="31" y="1091"/>
                  </a:lnTo>
                  <a:lnTo>
                    <a:pt x="50" y="1093"/>
                  </a:lnTo>
                  <a:lnTo>
                    <a:pt x="69" y="1093"/>
                  </a:lnTo>
                  <a:lnTo>
                    <a:pt x="88" y="1093"/>
                  </a:lnTo>
                  <a:lnTo>
                    <a:pt x="103" y="1091"/>
                  </a:lnTo>
                  <a:lnTo>
                    <a:pt x="120" y="1088"/>
                  </a:lnTo>
                  <a:lnTo>
                    <a:pt x="122" y="1082"/>
                  </a:lnTo>
                  <a:lnTo>
                    <a:pt x="126" y="1076"/>
                  </a:lnTo>
                  <a:lnTo>
                    <a:pt x="126" y="1069"/>
                  </a:lnTo>
                  <a:lnTo>
                    <a:pt x="129" y="1057"/>
                  </a:lnTo>
                  <a:lnTo>
                    <a:pt x="131" y="1042"/>
                  </a:lnTo>
                  <a:lnTo>
                    <a:pt x="135" y="1027"/>
                  </a:lnTo>
                  <a:lnTo>
                    <a:pt x="137" y="1010"/>
                  </a:lnTo>
                  <a:lnTo>
                    <a:pt x="141" y="991"/>
                  </a:lnTo>
                  <a:lnTo>
                    <a:pt x="141" y="979"/>
                  </a:lnTo>
                  <a:lnTo>
                    <a:pt x="143" y="968"/>
                  </a:lnTo>
                  <a:lnTo>
                    <a:pt x="143" y="956"/>
                  </a:lnTo>
                  <a:lnTo>
                    <a:pt x="145" y="945"/>
                  </a:lnTo>
                  <a:lnTo>
                    <a:pt x="145" y="932"/>
                  </a:lnTo>
                  <a:lnTo>
                    <a:pt x="146" y="920"/>
                  </a:lnTo>
                  <a:lnTo>
                    <a:pt x="148" y="907"/>
                  </a:lnTo>
                  <a:lnTo>
                    <a:pt x="150" y="898"/>
                  </a:lnTo>
                  <a:lnTo>
                    <a:pt x="150" y="882"/>
                  </a:lnTo>
                  <a:lnTo>
                    <a:pt x="152" y="871"/>
                  </a:lnTo>
                  <a:lnTo>
                    <a:pt x="152" y="858"/>
                  </a:lnTo>
                  <a:lnTo>
                    <a:pt x="154" y="846"/>
                  </a:lnTo>
                  <a:lnTo>
                    <a:pt x="154" y="831"/>
                  </a:lnTo>
                  <a:lnTo>
                    <a:pt x="156" y="820"/>
                  </a:lnTo>
                  <a:lnTo>
                    <a:pt x="158" y="806"/>
                  </a:lnTo>
                  <a:lnTo>
                    <a:pt x="160" y="795"/>
                  </a:lnTo>
                  <a:lnTo>
                    <a:pt x="160" y="780"/>
                  </a:lnTo>
                  <a:lnTo>
                    <a:pt x="160" y="768"/>
                  </a:lnTo>
                  <a:lnTo>
                    <a:pt x="160" y="753"/>
                  </a:lnTo>
                  <a:lnTo>
                    <a:pt x="162" y="740"/>
                  </a:lnTo>
                  <a:lnTo>
                    <a:pt x="162" y="726"/>
                  </a:lnTo>
                  <a:lnTo>
                    <a:pt x="164" y="713"/>
                  </a:lnTo>
                  <a:lnTo>
                    <a:pt x="164" y="700"/>
                  </a:lnTo>
                  <a:lnTo>
                    <a:pt x="165" y="688"/>
                  </a:lnTo>
                  <a:lnTo>
                    <a:pt x="165" y="675"/>
                  </a:lnTo>
                  <a:lnTo>
                    <a:pt x="165" y="662"/>
                  </a:lnTo>
                  <a:lnTo>
                    <a:pt x="165" y="652"/>
                  </a:lnTo>
                  <a:lnTo>
                    <a:pt x="167" y="641"/>
                  </a:lnTo>
                  <a:lnTo>
                    <a:pt x="167" y="630"/>
                  </a:lnTo>
                  <a:lnTo>
                    <a:pt x="169" y="618"/>
                  </a:lnTo>
                  <a:lnTo>
                    <a:pt x="169" y="609"/>
                  </a:lnTo>
                  <a:lnTo>
                    <a:pt x="171" y="601"/>
                  </a:lnTo>
                  <a:lnTo>
                    <a:pt x="171" y="590"/>
                  </a:lnTo>
                  <a:lnTo>
                    <a:pt x="171" y="578"/>
                  </a:lnTo>
                  <a:lnTo>
                    <a:pt x="171" y="571"/>
                  </a:lnTo>
                  <a:lnTo>
                    <a:pt x="173" y="563"/>
                  </a:lnTo>
                  <a:lnTo>
                    <a:pt x="173" y="548"/>
                  </a:lnTo>
                  <a:lnTo>
                    <a:pt x="175" y="536"/>
                  </a:lnTo>
                  <a:lnTo>
                    <a:pt x="175" y="523"/>
                  </a:lnTo>
                  <a:lnTo>
                    <a:pt x="175" y="519"/>
                  </a:lnTo>
                  <a:lnTo>
                    <a:pt x="175" y="514"/>
                  </a:lnTo>
                  <a:lnTo>
                    <a:pt x="177" y="514"/>
                  </a:lnTo>
                  <a:lnTo>
                    <a:pt x="179" y="61"/>
                  </a:lnTo>
                  <a:lnTo>
                    <a:pt x="146" y="63"/>
                  </a:lnTo>
                  <a:lnTo>
                    <a:pt x="139" y="538"/>
                  </a:lnTo>
                  <a:lnTo>
                    <a:pt x="137" y="542"/>
                  </a:lnTo>
                  <a:lnTo>
                    <a:pt x="137" y="557"/>
                  </a:lnTo>
                  <a:lnTo>
                    <a:pt x="137" y="567"/>
                  </a:lnTo>
                  <a:lnTo>
                    <a:pt x="137" y="578"/>
                  </a:lnTo>
                  <a:lnTo>
                    <a:pt x="137" y="593"/>
                  </a:lnTo>
                  <a:lnTo>
                    <a:pt x="137" y="609"/>
                  </a:lnTo>
                  <a:lnTo>
                    <a:pt x="135" y="626"/>
                  </a:lnTo>
                  <a:lnTo>
                    <a:pt x="135" y="643"/>
                  </a:lnTo>
                  <a:lnTo>
                    <a:pt x="133" y="652"/>
                  </a:lnTo>
                  <a:lnTo>
                    <a:pt x="133" y="660"/>
                  </a:lnTo>
                  <a:lnTo>
                    <a:pt x="133" y="671"/>
                  </a:lnTo>
                  <a:lnTo>
                    <a:pt x="133" y="683"/>
                  </a:lnTo>
                  <a:lnTo>
                    <a:pt x="131" y="692"/>
                  </a:lnTo>
                  <a:lnTo>
                    <a:pt x="131" y="704"/>
                  </a:lnTo>
                  <a:lnTo>
                    <a:pt x="131" y="713"/>
                  </a:lnTo>
                  <a:lnTo>
                    <a:pt x="131" y="725"/>
                  </a:lnTo>
                  <a:lnTo>
                    <a:pt x="131" y="736"/>
                  </a:lnTo>
                  <a:lnTo>
                    <a:pt x="131" y="747"/>
                  </a:lnTo>
                  <a:lnTo>
                    <a:pt x="131" y="759"/>
                  </a:lnTo>
                  <a:lnTo>
                    <a:pt x="131" y="770"/>
                  </a:lnTo>
                  <a:lnTo>
                    <a:pt x="129" y="782"/>
                  </a:lnTo>
                  <a:lnTo>
                    <a:pt x="129" y="793"/>
                  </a:lnTo>
                  <a:lnTo>
                    <a:pt x="127" y="803"/>
                  </a:lnTo>
                  <a:lnTo>
                    <a:pt x="127" y="814"/>
                  </a:lnTo>
                  <a:lnTo>
                    <a:pt x="126" y="823"/>
                  </a:lnTo>
                  <a:lnTo>
                    <a:pt x="126" y="835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24" y="867"/>
                  </a:lnTo>
                  <a:lnTo>
                    <a:pt x="124" y="877"/>
                  </a:lnTo>
                  <a:lnTo>
                    <a:pt x="122" y="888"/>
                  </a:lnTo>
                  <a:lnTo>
                    <a:pt x="122" y="899"/>
                  </a:lnTo>
                  <a:lnTo>
                    <a:pt x="120" y="907"/>
                  </a:lnTo>
                  <a:lnTo>
                    <a:pt x="120" y="918"/>
                  </a:lnTo>
                  <a:lnTo>
                    <a:pt x="120" y="930"/>
                  </a:lnTo>
                  <a:lnTo>
                    <a:pt x="120" y="939"/>
                  </a:lnTo>
                  <a:lnTo>
                    <a:pt x="116" y="956"/>
                  </a:lnTo>
                  <a:lnTo>
                    <a:pt x="116" y="972"/>
                  </a:lnTo>
                  <a:lnTo>
                    <a:pt x="112" y="987"/>
                  </a:lnTo>
                  <a:lnTo>
                    <a:pt x="112" y="1000"/>
                  </a:lnTo>
                  <a:lnTo>
                    <a:pt x="108" y="1012"/>
                  </a:lnTo>
                  <a:lnTo>
                    <a:pt x="107" y="1021"/>
                  </a:lnTo>
                  <a:lnTo>
                    <a:pt x="105" y="1029"/>
                  </a:lnTo>
                  <a:lnTo>
                    <a:pt x="103" y="1036"/>
                  </a:lnTo>
                  <a:lnTo>
                    <a:pt x="89" y="1046"/>
                  </a:lnTo>
                  <a:lnTo>
                    <a:pt x="74" y="1053"/>
                  </a:lnTo>
                  <a:lnTo>
                    <a:pt x="57" y="1053"/>
                  </a:lnTo>
                  <a:lnTo>
                    <a:pt x="42" y="1053"/>
                  </a:lnTo>
                  <a:lnTo>
                    <a:pt x="23" y="1048"/>
                  </a:lnTo>
                  <a:lnTo>
                    <a:pt x="12" y="1044"/>
                  </a:lnTo>
                  <a:lnTo>
                    <a:pt x="2" y="1040"/>
                  </a:lnTo>
                  <a:lnTo>
                    <a:pt x="0" y="1040"/>
                  </a:lnTo>
                  <a:lnTo>
                    <a:pt x="27" y="9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97" name="Freeform 651"/>
            <p:cNvSpPr>
              <a:spLocks/>
            </p:cNvSpPr>
            <p:nvPr/>
          </p:nvSpPr>
          <p:spPr bwMode="auto">
            <a:xfrm>
              <a:off x="3935" y="3562"/>
              <a:ext cx="35" cy="38"/>
            </a:xfrm>
            <a:custGeom>
              <a:avLst/>
              <a:gdLst>
                <a:gd name="T0" fmla="*/ 0 w 70"/>
                <a:gd name="T1" fmla="*/ 0 h 76"/>
                <a:gd name="T2" fmla="*/ 1 w 70"/>
                <a:gd name="T3" fmla="*/ 0 h 76"/>
                <a:gd name="T4" fmla="*/ 1 w 70"/>
                <a:gd name="T5" fmla="*/ 1 h 76"/>
                <a:gd name="T6" fmla="*/ 1 w 70"/>
                <a:gd name="T7" fmla="*/ 1 h 76"/>
                <a:gd name="T8" fmla="*/ 0 w 70"/>
                <a:gd name="T9" fmla="*/ 0 h 76"/>
                <a:gd name="T10" fmla="*/ 0 w 70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76"/>
                <a:gd name="T20" fmla="*/ 70 w 70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76">
                  <a:moveTo>
                    <a:pt x="0" y="0"/>
                  </a:moveTo>
                  <a:lnTo>
                    <a:pt x="55" y="0"/>
                  </a:lnTo>
                  <a:lnTo>
                    <a:pt x="70" y="72"/>
                  </a:lnTo>
                  <a:lnTo>
                    <a:pt x="1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98" name="Freeform 652"/>
            <p:cNvSpPr>
              <a:spLocks/>
            </p:cNvSpPr>
            <p:nvPr/>
          </p:nvSpPr>
          <p:spPr bwMode="auto">
            <a:xfrm>
              <a:off x="3635" y="3451"/>
              <a:ext cx="33" cy="33"/>
            </a:xfrm>
            <a:custGeom>
              <a:avLst/>
              <a:gdLst>
                <a:gd name="T0" fmla="*/ 0 w 67"/>
                <a:gd name="T1" fmla="*/ 0 h 67"/>
                <a:gd name="T2" fmla="*/ 1 w 67"/>
                <a:gd name="T3" fmla="*/ 0 h 67"/>
                <a:gd name="T4" fmla="*/ 0 w 67"/>
                <a:gd name="T5" fmla="*/ 1 h 67"/>
                <a:gd name="T6" fmla="*/ 0 w 67"/>
                <a:gd name="T7" fmla="*/ 0 h 67"/>
                <a:gd name="T8" fmla="*/ 0 w 67"/>
                <a:gd name="T9" fmla="*/ 0 h 67"/>
                <a:gd name="T10" fmla="*/ 0 w 67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7"/>
                <a:gd name="T20" fmla="*/ 67 w 67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7">
                  <a:moveTo>
                    <a:pt x="0" y="4"/>
                  </a:moveTo>
                  <a:lnTo>
                    <a:pt x="67" y="0"/>
                  </a:lnTo>
                  <a:lnTo>
                    <a:pt x="63" y="67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99" name="Freeform 653"/>
            <p:cNvSpPr>
              <a:spLocks/>
            </p:cNvSpPr>
            <p:nvPr/>
          </p:nvSpPr>
          <p:spPr bwMode="auto">
            <a:xfrm>
              <a:off x="3426" y="3190"/>
              <a:ext cx="299" cy="506"/>
            </a:xfrm>
            <a:custGeom>
              <a:avLst/>
              <a:gdLst>
                <a:gd name="T0" fmla="*/ 9 w 599"/>
                <a:gd name="T1" fmla="*/ 0 h 1013"/>
                <a:gd name="T2" fmla="*/ 9 w 599"/>
                <a:gd name="T3" fmla="*/ 0 h 1013"/>
                <a:gd name="T4" fmla="*/ 9 w 599"/>
                <a:gd name="T5" fmla="*/ 1 h 1013"/>
                <a:gd name="T6" fmla="*/ 9 w 599"/>
                <a:gd name="T7" fmla="*/ 2 h 1013"/>
                <a:gd name="T8" fmla="*/ 9 w 599"/>
                <a:gd name="T9" fmla="*/ 2 h 1013"/>
                <a:gd name="T10" fmla="*/ 9 w 599"/>
                <a:gd name="T11" fmla="*/ 3 h 1013"/>
                <a:gd name="T12" fmla="*/ 9 w 599"/>
                <a:gd name="T13" fmla="*/ 3 h 1013"/>
                <a:gd name="T14" fmla="*/ 9 w 599"/>
                <a:gd name="T15" fmla="*/ 4 h 1013"/>
                <a:gd name="T16" fmla="*/ 9 w 599"/>
                <a:gd name="T17" fmla="*/ 4 h 1013"/>
                <a:gd name="T18" fmla="*/ 9 w 599"/>
                <a:gd name="T19" fmla="*/ 5 h 1013"/>
                <a:gd name="T20" fmla="*/ 9 w 599"/>
                <a:gd name="T21" fmla="*/ 6 h 1013"/>
                <a:gd name="T22" fmla="*/ 9 w 599"/>
                <a:gd name="T23" fmla="*/ 6 h 1013"/>
                <a:gd name="T24" fmla="*/ 9 w 599"/>
                <a:gd name="T25" fmla="*/ 7 h 1013"/>
                <a:gd name="T26" fmla="*/ 9 w 599"/>
                <a:gd name="T27" fmla="*/ 7 h 1013"/>
                <a:gd name="T28" fmla="*/ 9 w 599"/>
                <a:gd name="T29" fmla="*/ 7 h 1013"/>
                <a:gd name="T30" fmla="*/ 9 w 599"/>
                <a:gd name="T31" fmla="*/ 8 h 1013"/>
                <a:gd name="T32" fmla="*/ 9 w 599"/>
                <a:gd name="T33" fmla="*/ 8 h 1013"/>
                <a:gd name="T34" fmla="*/ 9 w 599"/>
                <a:gd name="T35" fmla="*/ 9 h 1013"/>
                <a:gd name="T36" fmla="*/ 9 w 599"/>
                <a:gd name="T37" fmla="*/ 9 h 1013"/>
                <a:gd name="T38" fmla="*/ 9 w 599"/>
                <a:gd name="T39" fmla="*/ 10 h 1013"/>
                <a:gd name="T40" fmla="*/ 9 w 599"/>
                <a:gd name="T41" fmla="*/ 11 h 1013"/>
                <a:gd name="T42" fmla="*/ 9 w 599"/>
                <a:gd name="T43" fmla="*/ 11 h 1013"/>
                <a:gd name="T44" fmla="*/ 9 w 599"/>
                <a:gd name="T45" fmla="*/ 12 h 1013"/>
                <a:gd name="T46" fmla="*/ 9 w 599"/>
                <a:gd name="T47" fmla="*/ 12 h 1013"/>
                <a:gd name="T48" fmla="*/ 9 w 599"/>
                <a:gd name="T49" fmla="*/ 13 h 1013"/>
                <a:gd name="T50" fmla="*/ 9 w 599"/>
                <a:gd name="T51" fmla="*/ 13 h 1013"/>
                <a:gd name="T52" fmla="*/ 9 w 599"/>
                <a:gd name="T53" fmla="*/ 14 h 1013"/>
                <a:gd name="T54" fmla="*/ 9 w 599"/>
                <a:gd name="T55" fmla="*/ 15 h 1013"/>
                <a:gd name="T56" fmla="*/ 9 w 599"/>
                <a:gd name="T57" fmla="*/ 15 h 1013"/>
                <a:gd name="T58" fmla="*/ 5 w 599"/>
                <a:gd name="T59" fmla="*/ 15 h 1013"/>
                <a:gd name="T60" fmla="*/ 5 w 599"/>
                <a:gd name="T61" fmla="*/ 15 h 1013"/>
                <a:gd name="T62" fmla="*/ 5 w 599"/>
                <a:gd name="T63" fmla="*/ 14 h 1013"/>
                <a:gd name="T64" fmla="*/ 4 w 599"/>
                <a:gd name="T65" fmla="*/ 14 h 1013"/>
                <a:gd name="T66" fmla="*/ 4 w 599"/>
                <a:gd name="T67" fmla="*/ 13 h 1013"/>
                <a:gd name="T68" fmla="*/ 3 w 599"/>
                <a:gd name="T69" fmla="*/ 13 h 1013"/>
                <a:gd name="T70" fmla="*/ 3 w 599"/>
                <a:gd name="T71" fmla="*/ 12 h 1013"/>
                <a:gd name="T72" fmla="*/ 2 w 599"/>
                <a:gd name="T73" fmla="*/ 12 h 1013"/>
                <a:gd name="T74" fmla="*/ 1 w 599"/>
                <a:gd name="T75" fmla="*/ 12 h 1013"/>
                <a:gd name="T76" fmla="*/ 1 w 599"/>
                <a:gd name="T77" fmla="*/ 11 h 1013"/>
                <a:gd name="T78" fmla="*/ 0 w 599"/>
                <a:gd name="T79" fmla="*/ 11 h 1013"/>
                <a:gd name="T80" fmla="*/ 0 w 599"/>
                <a:gd name="T81" fmla="*/ 11 h 1013"/>
                <a:gd name="T82" fmla="*/ 1 w 599"/>
                <a:gd name="T83" fmla="*/ 0 h 1013"/>
                <a:gd name="T84" fmla="*/ 1 w 599"/>
                <a:gd name="T85" fmla="*/ 10 h 1013"/>
                <a:gd name="T86" fmla="*/ 1 w 599"/>
                <a:gd name="T87" fmla="*/ 10 h 1013"/>
                <a:gd name="T88" fmla="*/ 1 w 599"/>
                <a:gd name="T89" fmla="*/ 11 h 1013"/>
                <a:gd name="T90" fmla="*/ 2 w 599"/>
                <a:gd name="T91" fmla="*/ 11 h 1013"/>
                <a:gd name="T92" fmla="*/ 3 w 599"/>
                <a:gd name="T93" fmla="*/ 11 h 1013"/>
                <a:gd name="T94" fmla="*/ 3 w 599"/>
                <a:gd name="T95" fmla="*/ 11 h 1013"/>
                <a:gd name="T96" fmla="*/ 4 w 599"/>
                <a:gd name="T97" fmla="*/ 12 h 1013"/>
                <a:gd name="T98" fmla="*/ 5 w 599"/>
                <a:gd name="T99" fmla="*/ 12 h 1013"/>
                <a:gd name="T100" fmla="*/ 5 w 599"/>
                <a:gd name="T101" fmla="*/ 13 h 1013"/>
                <a:gd name="T102" fmla="*/ 6 w 599"/>
                <a:gd name="T103" fmla="*/ 14 h 1013"/>
                <a:gd name="T104" fmla="*/ 6 w 599"/>
                <a:gd name="T105" fmla="*/ 14 h 1013"/>
                <a:gd name="T106" fmla="*/ 3 w 599"/>
                <a:gd name="T107" fmla="*/ 0 h 1013"/>
                <a:gd name="T108" fmla="*/ 9 w 599"/>
                <a:gd name="T109" fmla="*/ 0 h 10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9"/>
                <a:gd name="T166" fmla="*/ 0 h 1013"/>
                <a:gd name="T167" fmla="*/ 599 w 599"/>
                <a:gd name="T168" fmla="*/ 1013 h 10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9" h="1013">
                  <a:moveTo>
                    <a:pt x="593" y="9"/>
                  </a:moveTo>
                  <a:lnTo>
                    <a:pt x="593" y="11"/>
                  </a:lnTo>
                  <a:lnTo>
                    <a:pt x="593" y="26"/>
                  </a:lnTo>
                  <a:lnTo>
                    <a:pt x="593" y="36"/>
                  </a:lnTo>
                  <a:lnTo>
                    <a:pt x="593" y="45"/>
                  </a:lnTo>
                  <a:lnTo>
                    <a:pt x="593" y="59"/>
                  </a:lnTo>
                  <a:lnTo>
                    <a:pt x="593" y="74"/>
                  </a:lnTo>
                  <a:lnTo>
                    <a:pt x="593" y="89"/>
                  </a:lnTo>
                  <a:lnTo>
                    <a:pt x="593" y="106"/>
                  </a:lnTo>
                  <a:lnTo>
                    <a:pt x="593" y="123"/>
                  </a:lnTo>
                  <a:lnTo>
                    <a:pt x="593" y="144"/>
                  </a:lnTo>
                  <a:lnTo>
                    <a:pt x="593" y="152"/>
                  </a:lnTo>
                  <a:lnTo>
                    <a:pt x="593" y="163"/>
                  </a:lnTo>
                  <a:lnTo>
                    <a:pt x="593" y="173"/>
                  </a:lnTo>
                  <a:lnTo>
                    <a:pt x="593" y="182"/>
                  </a:lnTo>
                  <a:lnTo>
                    <a:pt x="593" y="193"/>
                  </a:lnTo>
                  <a:lnTo>
                    <a:pt x="593" y="203"/>
                  </a:lnTo>
                  <a:lnTo>
                    <a:pt x="593" y="214"/>
                  </a:lnTo>
                  <a:lnTo>
                    <a:pt x="595" y="226"/>
                  </a:lnTo>
                  <a:lnTo>
                    <a:pt x="595" y="233"/>
                  </a:lnTo>
                  <a:lnTo>
                    <a:pt x="595" y="245"/>
                  </a:lnTo>
                  <a:lnTo>
                    <a:pt x="595" y="254"/>
                  </a:lnTo>
                  <a:lnTo>
                    <a:pt x="595" y="264"/>
                  </a:lnTo>
                  <a:lnTo>
                    <a:pt x="595" y="273"/>
                  </a:lnTo>
                  <a:lnTo>
                    <a:pt x="595" y="283"/>
                  </a:lnTo>
                  <a:lnTo>
                    <a:pt x="595" y="294"/>
                  </a:lnTo>
                  <a:lnTo>
                    <a:pt x="595" y="306"/>
                  </a:lnTo>
                  <a:lnTo>
                    <a:pt x="595" y="323"/>
                  </a:lnTo>
                  <a:lnTo>
                    <a:pt x="595" y="342"/>
                  </a:lnTo>
                  <a:lnTo>
                    <a:pt x="595" y="361"/>
                  </a:lnTo>
                  <a:lnTo>
                    <a:pt x="597" y="378"/>
                  </a:lnTo>
                  <a:lnTo>
                    <a:pt x="597" y="391"/>
                  </a:lnTo>
                  <a:lnTo>
                    <a:pt x="597" y="406"/>
                  </a:lnTo>
                  <a:lnTo>
                    <a:pt x="597" y="418"/>
                  </a:lnTo>
                  <a:lnTo>
                    <a:pt x="597" y="429"/>
                  </a:lnTo>
                  <a:lnTo>
                    <a:pt x="597" y="439"/>
                  </a:lnTo>
                  <a:lnTo>
                    <a:pt x="597" y="446"/>
                  </a:lnTo>
                  <a:lnTo>
                    <a:pt x="597" y="450"/>
                  </a:lnTo>
                  <a:lnTo>
                    <a:pt x="599" y="454"/>
                  </a:lnTo>
                  <a:lnTo>
                    <a:pt x="597" y="456"/>
                  </a:lnTo>
                  <a:lnTo>
                    <a:pt x="597" y="461"/>
                  </a:lnTo>
                  <a:lnTo>
                    <a:pt x="595" y="469"/>
                  </a:lnTo>
                  <a:lnTo>
                    <a:pt x="595" y="480"/>
                  </a:lnTo>
                  <a:lnTo>
                    <a:pt x="595" y="492"/>
                  </a:lnTo>
                  <a:lnTo>
                    <a:pt x="595" y="507"/>
                  </a:lnTo>
                  <a:lnTo>
                    <a:pt x="595" y="515"/>
                  </a:lnTo>
                  <a:lnTo>
                    <a:pt x="595" y="524"/>
                  </a:lnTo>
                  <a:lnTo>
                    <a:pt x="595" y="534"/>
                  </a:lnTo>
                  <a:lnTo>
                    <a:pt x="595" y="545"/>
                  </a:lnTo>
                  <a:lnTo>
                    <a:pt x="593" y="555"/>
                  </a:lnTo>
                  <a:lnTo>
                    <a:pt x="593" y="564"/>
                  </a:lnTo>
                  <a:lnTo>
                    <a:pt x="593" y="575"/>
                  </a:lnTo>
                  <a:lnTo>
                    <a:pt x="593" y="585"/>
                  </a:lnTo>
                  <a:lnTo>
                    <a:pt x="591" y="596"/>
                  </a:lnTo>
                  <a:lnTo>
                    <a:pt x="591" y="610"/>
                  </a:lnTo>
                  <a:lnTo>
                    <a:pt x="591" y="621"/>
                  </a:lnTo>
                  <a:lnTo>
                    <a:pt x="591" y="634"/>
                  </a:lnTo>
                  <a:lnTo>
                    <a:pt x="591" y="644"/>
                  </a:lnTo>
                  <a:lnTo>
                    <a:pt x="591" y="657"/>
                  </a:lnTo>
                  <a:lnTo>
                    <a:pt x="591" y="669"/>
                  </a:lnTo>
                  <a:lnTo>
                    <a:pt x="591" y="682"/>
                  </a:lnTo>
                  <a:lnTo>
                    <a:pt x="591" y="693"/>
                  </a:lnTo>
                  <a:lnTo>
                    <a:pt x="591" y="709"/>
                  </a:lnTo>
                  <a:lnTo>
                    <a:pt x="591" y="722"/>
                  </a:lnTo>
                  <a:lnTo>
                    <a:pt x="591" y="735"/>
                  </a:lnTo>
                  <a:lnTo>
                    <a:pt x="589" y="747"/>
                  </a:lnTo>
                  <a:lnTo>
                    <a:pt x="589" y="760"/>
                  </a:lnTo>
                  <a:lnTo>
                    <a:pt x="589" y="771"/>
                  </a:lnTo>
                  <a:lnTo>
                    <a:pt x="589" y="785"/>
                  </a:lnTo>
                  <a:lnTo>
                    <a:pt x="589" y="796"/>
                  </a:lnTo>
                  <a:lnTo>
                    <a:pt x="589" y="807"/>
                  </a:lnTo>
                  <a:lnTo>
                    <a:pt x="589" y="821"/>
                  </a:lnTo>
                  <a:lnTo>
                    <a:pt x="589" y="832"/>
                  </a:lnTo>
                  <a:lnTo>
                    <a:pt x="589" y="843"/>
                  </a:lnTo>
                  <a:lnTo>
                    <a:pt x="589" y="857"/>
                  </a:lnTo>
                  <a:lnTo>
                    <a:pt x="589" y="866"/>
                  </a:lnTo>
                  <a:lnTo>
                    <a:pt x="589" y="880"/>
                  </a:lnTo>
                  <a:lnTo>
                    <a:pt x="589" y="889"/>
                  </a:lnTo>
                  <a:lnTo>
                    <a:pt x="589" y="901"/>
                  </a:lnTo>
                  <a:lnTo>
                    <a:pt x="589" y="910"/>
                  </a:lnTo>
                  <a:lnTo>
                    <a:pt x="589" y="921"/>
                  </a:lnTo>
                  <a:lnTo>
                    <a:pt x="589" y="939"/>
                  </a:lnTo>
                  <a:lnTo>
                    <a:pt x="589" y="956"/>
                  </a:lnTo>
                  <a:lnTo>
                    <a:pt x="589" y="969"/>
                  </a:lnTo>
                  <a:lnTo>
                    <a:pt x="589" y="982"/>
                  </a:lnTo>
                  <a:lnTo>
                    <a:pt x="589" y="992"/>
                  </a:lnTo>
                  <a:lnTo>
                    <a:pt x="589" y="999"/>
                  </a:lnTo>
                  <a:lnTo>
                    <a:pt x="589" y="1003"/>
                  </a:lnTo>
                  <a:lnTo>
                    <a:pt x="589" y="1007"/>
                  </a:lnTo>
                  <a:lnTo>
                    <a:pt x="357" y="1013"/>
                  </a:lnTo>
                  <a:lnTo>
                    <a:pt x="356" y="1009"/>
                  </a:lnTo>
                  <a:lnTo>
                    <a:pt x="352" y="1001"/>
                  </a:lnTo>
                  <a:lnTo>
                    <a:pt x="348" y="990"/>
                  </a:lnTo>
                  <a:lnTo>
                    <a:pt x="340" y="975"/>
                  </a:lnTo>
                  <a:lnTo>
                    <a:pt x="333" y="965"/>
                  </a:lnTo>
                  <a:lnTo>
                    <a:pt x="327" y="956"/>
                  </a:lnTo>
                  <a:lnTo>
                    <a:pt x="321" y="944"/>
                  </a:lnTo>
                  <a:lnTo>
                    <a:pt x="316" y="937"/>
                  </a:lnTo>
                  <a:lnTo>
                    <a:pt x="306" y="923"/>
                  </a:lnTo>
                  <a:lnTo>
                    <a:pt x="297" y="912"/>
                  </a:lnTo>
                  <a:lnTo>
                    <a:pt x="289" y="902"/>
                  </a:lnTo>
                  <a:lnTo>
                    <a:pt x="280" y="891"/>
                  </a:lnTo>
                  <a:lnTo>
                    <a:pt x="266" y="880"/>
                  </a:lnTo>
                  <a:lnTo>
                    <a:pt x="257" y="866"/>
                  </a:lnTo>
                  <a:lnTo>
                    <a:pt x="242" y="855"/>
                  </a:lnTo>
                  <a:lnTo>
                    <a:pt x="230" y="843"/>
                  </a:lnTo>
                  <a:lnTo>
                    <a:pt x="215" y="832"/>
                  </a:lnTo>
                  <a:lnTo>
                    <a:pt x="202" y="823"/>
                  </a:lnTo>
                  <a:lnTo>
                    <a:pt x="186" y="811"/>
                  </a:lnTo>
                  <a:lnTo>
                    <a:pt x="169" y="802"/>
                  </a:lnTo>
                  <a:lnTo>
                    <a:pt x="150" y="792"/>
                  </a:lnTo>
                  <a:lnTo>
                    <a:pt x="133" y="785"/>
                  </a:lnTo>
                  <a:lnTo>
                    <a:pt x="122" y="779"/>
                  </a:lnTo>
                  <a:lnTo>
                    <a:pt x="112" y="775"/>
                  </a:lnTo>
                  <a:lnTo>
                    <a:pt x="103" y="773"/>
                  </a:lnTo>
                  <a:lnTo>
                    <a:pt x="93" y="771"/>
                  </a:lnTo>
                  <a:lnTo>
                    <a:pt x="80" y="766"/>
                  </a:lnTo>
                  <a:lnTo>
                    <a:pt x="70" y="764"/>
                  </a:lnTo>
                  <a:lnTo>
                    <a:pt x="59" y="760"/>
                  </a:lnTo>
                  <a:lnTo>
                    <a:pt x="50" y="760"/>
                  </a:lnTo>
                  <a:lnTo>
                    <a:pt x="36" y="756"/>
                  </a:lnTo>
                  <a:lnTo>
                    <a:pt x="25" y="754"/>
                  </a:lnTo>
                  <a:lnTo>
                    <a:pt x="11" y="754"/>
                  </a:lnTo>
                  <a:lnTo>
                    <a:pt x="0" y="754"/>
                  </a:lnTo>
                  <a:lnTo>
                    <a:pt x="0" y="473"/>
                  </a:lnTo>
                  <a:lnTo>
                    <a:pt x="116" y="5"/>
                  </a:lnTo>
                  <a:lnTo>
                    <a:pt x="173" y="3"/>
                  </a:lnTo>
                  <a:lnTo>
                    <a:pt x="65" y="475"/>
                  </a:lnTo>
                  <a:lnTo>
                    <a:pt x="65" y="697"/>
                  </a:lnTo>
                  <a:lnTo>
                    <a:pt x="67" y="697"/>
                  </a:lnTo>
                  <a:lnTo>
                    <a:pt x="76" y="699"/>
                  </a:lnTo>
                  <a:lnTo>
                    <a:pt x="88" y="701"/>
                  </a:lnTo>
                  <a:lnTo>
                    <a:pt x="107" y="707"/>
                  </a:lnTo>
                  <a:lnTo>
                    <a:pt x="114" y="707"/>
                  </a:lnTo>
                  <a:lnTo>
                    <a:pt x="126" y="710"/>
                  </a:lnTo>
                  <a:lnTo>
                    <a:pt x="135" y="714"/>
                  </a:lnTo>
                  <a:lnTo>
                    <a:pt x="148" y="720"/>
                  </a:lnTo>
                  <a:lnTo>
                    <a:pt x="160" y="722"/>
                  </a:lnTo>
                  <a:lnTo>
                    <a:pt x="175" y="728"/>
                  </a:lnTo>
                  <a:lnTo>
                    <a:pt x="186" y="735"/>
                  </a:lnTo>
                  <a:lnTo>
                    <a:pt x="203" y="743"/>
                  </a:lnTo>
                  <a:lnTo>
                    <a:pt x="215" y="748"/>
                  </a:lnTo>
                  <a:lnTo>
                    <a:pt x="230" y="756"/>
                  </a:lnTo>
                  <a:lnTo>
                    <a:pt x="243" y="764"/>
                  </a:lnTo>
                  <a:lnTo>
                    <a:pt x="259" y="775"/>
                  </a:lnTo>
                  <a:lnTo>
                    <a:pt x="272" y="783"/>
                  </a:lnTo>
                  <a:lnTo>
                    <a:pt x="287" y="794"/>
                  </a:lnTo>
                  <a:lnTo>
                    <a:pt x="300" y="805"/>
                  </a:lnTo>
                  <a:lnTo>
                    <a:pt x="316" y="821"/>
                  </a:lnTo>
                  <a:lnTo>
                    <a:pt x="325" y="830"/>
                  </a:lnTo>
                  <a:lnTo>
                    <a:pt x="338" y="847"/>
                  </a:lnTo>
                  <a:lnTo>
                    <a:pt x="350" y="861"/>
                  </a:lnTo>
                  <a:lnTo>
                    <a:pt x="363" y="880"/>
                  </a:lnTo>
                  <a:lnTo>
                    <a:pt x="373" y="895"/>
                  </a:lnTo>
                  <a:lnTo>
                    <a:pt x="382" y="912"/>
                  </a:lnTo>
                  <a:lnTo>
                    <a:pt x="386" y="921"/>
                  </a:lnTo>
                  <a:lnTo>
                    <a:pt x="392" y="933"/>
                  </a:lnTo>
                  <a:lnTo>
                    <a:pt x="395" y="942"/>
                  </a:lnTo>
                  <a:lnTo>
                    <a:pt x="401" y="954"/>
                  </a:lnTo>
                  <a:lnTo>
                    <a:pt x="538" y="948"/>
                  </a:lnTo>
                  <a:lnTo>
                    <a:pt x="538" y="59"/>
                  </a:lnTo>
                  <a:lnTo>
                    <a:pt x="219" y="57"/>
                  </a:lnTo>
                  <a:lnTo>
                    <a:pt x="215" y="0"/>
                  </a:lnTo>
                  <a:lnTo>
                    <a:pt x="59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00" name="Freeform 654"/>
            <p:cNvSpPr>
              <a:spLocks/>
            </p:cNvSpPr>
            <p:nvPr/>
          </p:nvSpPr>
          <p:spPr bwMode="auto">
            <a:xfrm>
              <a:off x="3501" y="3192"/>
              <a:ext cx="70" cy="26"/>
            </a:xfrm>
            <a:custGeom>
              <a:avLst/>
              <a:gdLst>
                <a:gd name="T0" fmla="*/ 0 w 141"/>
                <a:gd name="T1" fmla="*/ 0 h 54"/>
                <a:gd name="T2" fmla="*/ 2 w 141"/>
                <a:gd name="T3" fmla="*/ 0 h 54"/>
                <a:gd name="T4" fmla="*/ 2 w 141"/>
                <a:gd name="T5" fmla="*/ 0 h 54"/>
                <a:gd name="T6" fmla="*/ 0 w 141"/>
                <a:gd name="T7" fmla="*/ 0 h 54"/>
                <a:gd name="T8" fmla="*/ 0 w 141"/>
                <a:gd name="T9" fmla="*/ 0 h 54"/>
                <a:gd name="T10" fmla="*/ 0 w 141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"/>
                <a:gd name="T19" fmla="*/ 0 h 54"/>
                <a:gd name="T20" fmla="*/ 141 w 141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" h="54">
                  <a:moveTo>
                    <a:pt x="10" y="0"/>
                  </a:moveTo>
                  <a:lnTo>
                    <a:pt x="135" y="2"/>
                  </a:lnTo>
                  <a:lnTo>
                    <a:pt x="141" y="50"/>
                  </a:lnTo>
                  <a:lnTo>
                    <a:pt x="0" y="5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01" name="Freeform 655"/>
            <p:cNvSpPr>
              <a:spLocks/>
            </p:cNvSpPr>
            <p:nvPr/>
          </p:nvSpPr>
          <p:spPr bwMode="auto">
            <a:xfrm>
              <a:off x="3265" y="3195"/>
              <a:ext cx="193" cy="226"/>
            </a:xfrm>
            <a:custGeom>
              <a:avLst/>
              <a:gdLst>
                <a:gd name="T0" fmla="*/ 3 w 386"/>
                <a:gd name="T1" fmla="*/ 0 h 452"/>
                <a:gd name="T2" fmla="*/ 6 w 386"/>
                <a:gd name="T3" fmla="*/ 0 h 452"/>
                <a:gd name="T4" fmla="*/ 5 w 386"/>
                <a:gd name="T5" fmla="*/ 7 h 452"/>
                <a:gd name="T6" fmla="*/ 0 w 386"/>
                <a:gd name="T7" fmla="*/ 7 h 452"/>
                <a:gd name="T8" fmla="*/ 1 w 386"/>
                <a:gd name="T9" fmla="*/ 7 h 452"/>
                <a:gd name="T10" fmla="*/ 3 w 386"/>
                <a:gd name="T11" fmla="*/ 7 h 452"/>
                <a:gd name="T12" fmla="*/ 5 w 386"/>
                <a:gd name="T13" fmla="*/ 1 h 452"/>
                <a:gd name="T14" fmla="*/ 3 w 386"/>
                <a:gd name="T15" fmla="*/ 1 h 452"/>
                <a:gd name="T16" fmla="*/ 3 w 386"/>
                <a:gd name="T17" fmla="*/ 0 h 452"/>
                <a:gd name="T18" fmla="*/ 3 w 386"/>
                <a:gd name="T19" fmla="*/ 0 h 4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6"/>
                <a:gd name="T31" fmla="*/ 0 h 452"/>
                <a:gd name="T32" fmla="*/ 386 w 386"/>
                <a:gd name="T33" fmla="*/ 452 h 4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6" h="452">
                  <a:moveTo>
                    <a:pt x="222" y="0"/>
                  </a:moveTo>
                  <a:lnTo>
                    <a:pt x="386" y="0"/>
                  </a:lnTo>
                  <a:lnTo>
                    <a:pt x="279" y="447"/>
                  </a:lnTo>
                  <a:lnTo>
                    <a:pt x="0" y="452"/>
                  </a:lnTo>
                  <a:lnTo>
                    <a:pt x="13" y="390"/>
                  </a:lnTo>
                  <a:lnTo>
                    <a:pt x="232" y="390"/>
                  </a:lnTo>
                  <a:lnTo>
                    <a:pt x="317" y="57"/>
                  </a:lnTo>
                  <a:lnTo>
                    <a:pt x="184" y="6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02" name="Freeform 656"/>
            <p:cNvSpPr>
              <a:spLocks/>
            </p:cNvSpPr>
            <p:nvPr/>
          </p:nvSpPr>
          <p:spPr bwMode="auto">
            <a:xfrm>
              <a:off x="3486" y="3234"/>
              <a:ext cx="184" cy="191"/>
            </a:xfrm>
            <a:custGeom>
              <a:avLst/>
              <a:gdLst>
                <a:gd name="T0" fmla="*/ 1 w 369"/>
                <a:gd name="T1" fmla="*/ 0 h 384"/>
                <a:gd name="T2" fmla="*/ 0 w 369"/>
                <a:gd name="T3" fmla="*/ 5 h 384"/>
                <a:gd name="T4" fmla="*/ 5 w 369"/>
                <a:gd name="T5" fmla="*/ 5 h 384"/>
                <a:gd name="T6" fmla="*/ 5 w 369"/>
                <a:gd name="T7" fmla="*/ 0 h 384"/>
                <a:gd name="T8" fmla="*/ 4 w 369"/>
                <a:gd name="T9" fmla="*/ 0 h 384"/>
                <a:gd name="T10" fmla="*/ 4 w 369"/>
                <a:gd name="T11" fmla="*/ 5 h 384"/>
                <a:gd name="T12" fmla="*/ 1 w 369"/>
                <a:gd name="T13" fmla="*/ 5 h 384"/>
                <a:gd name="T14" fmla="*/ 2 w 369"/>
                <a:gd name="T15" fmla="*/ 0 h 384"/>
                <a:gd name="T16" fmla="*/ 1 w 369"/>
                <a:gd name="T17" fmla="*/ 0 h 384"/>
                <a:gd name="T18" fmla="*/ 1 w 369"/>
                <a:gd name="T19" fmla="*/ 0 h 3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384"/>
                <a:gd name="T32" fmla="*/ 369 w 369"/>
                <a:gd name="T33" fmla="*/ 384 h 3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384">
                  <a:moveTo>
                    <a:pt x="91" y="0"/>
                  </a:moveTo>
                  <a:lnTo>
                    <a:pt x="0" y="384"/>
                  </a:lnTo>
                  <a:lnTo>
                    <a:pt x="361" y="382"/>
                  </a:lnTo>
                  <a:lnTo>
                    <a:pt x="369" y="8"/>
                  </a:lnTo>
                  <a:lnTo>
                    <a:pt x="304" y="8"/>
                  </a:lnTo>
                  <a:lnTo>
                    <a:pt x="300" y="325"/>
                  </a:lnTo>
                  <a:lnTo>
                    <a:pt x="80" y="327"/>
                  </a:lnTo>
                  <a:lnTo>
                    <a:pt x="146" y="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03" name="Freeform 657"/>
            <p:cNvSpPr>
              <a:spLocks/>
            </p:cNvSpPr>
            <p:nvPr/>
          </p:nvSpPr>
          <p:spPr bwMode="auto">
            <a:xfrm>
              <a:off x="3532" y="3235"/>
              <a:ext cx="133" cy="34"/>
            </a:xfrm>
            <a:custGeom>
              <a:avLst/>
              <a:gdLst>
                <a:gd name="T0" fmla="*/ 0 w 266"/>
                <a:gd name="T1" fmla="*/ 0 h 66"/>
                <a:gd name="T2" fmla="*/ 4 w 266"/>
                <a:gd name="T3" fmla="*/ 1 h 66"/>
                <a:gd name="T4" fmla="*/ 4 w 266"/>
                <a:gd name="T5" fmla="*/ 2 h 66"/>
                <a:gd name="T6" fmla="*/ 1 w 266"/>
                <a:gd name="T7" fmla="*/ 2 h 66"/>
                <a:gd name="T8" fmla="*/ 0 w 266"/>
                <a:gd name="T9" fmla="*/ 0 h 66"/>
                <a:gd name="T10" fmla="*/ 0 w 266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66"/>
                <a:gd name="T20" fmla="*/ 266 w 266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66">
                  <a:moveTo>
                    <a:pt x="0" y="0"/>
                  </a:moveTo>
                  <a:lnTo>
                    <a:pt x="266" y="2"/>
                  </a:lnTo>
                  <a:lnTo>
                    <a:pt x="266" y="64"/>
                  </a:lnTo>
                  <a:lnTo>
                    <a:pt x="29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04" name="Freeform 658"/>
            <p:cNvSpPr>
              <a:spLocks/>
            </p:cNvSpPr>
            <p:nvPr/>
          </p:nvSpPr>
          <p:spPr bwMode="auto">
            <a:xfrm>
              <a:off x="3134" y="3526"/>
              <a:ext cx="81" cy="51"/>
            </a:xfrm>
            <a:custGeom>
              <a:avLst/>
              <a:gdLst>
                <a:gd name="T0" fmla="*/ 1 w 161"/>
                <a:gd name="T1" fmla="*/ 1 h 101"/>
                <a:gd name="T2" fmla="*/ 3 w 161"/>
                <a:gd name="T3" fmla="*/ 0 h 101"/>
                <a:gd name="T4" fmla="*/ 3 w 161"/>
                <a:gd name="T5" fmla="*/ 2 h 101"/>
                <a:gd name="T6" fmla="*/ 0 w 161"/>
                <a:gd name="T7" fmla="*/ 2 h 101"/>
                <a:gd name="T8" fmla="*/ 1 w 161"/>
                <a:gd name="T9" fmla="*/ 1 h 101"/>
                <a:gd name="T10" fmla="*/ 1 w 161"/>
                <a:gd name="T11" fmla="*/ 1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1"/>
                <a:gd name="T19" fmla="*/ 0 h 101"/>
                <a:gd name="T20" fmla="*/ 161 w 161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1" h="101">
                  <a:moveTo>
                    <a:pt x="7" y="6"/>
                  </a:moveTo>
                  <a:lnTo>
                    <a:pt x="161" y="0"/>
                  </a:lnTo>
                  <a:lnTo>
                    <a:pt x="161" y="97"/>
                  </a:lnTo>
                  <a:lnTo>
                    <a:pt x="0" y="10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05" name="Freeform 659"/>
            <p:cNvSpPr>
              <a:spLocks/>
            </p:cNvSpPr>
            <p:nvPr/>
          </p:nvSpPr>
          <p:spPr bwMode="auto">
            <a:xfrm>
              <a:off x="3158" y="3544"/>
              <a:ext cx="36" cy="14"/>
            </a:xfrm>
            <a:custGeom>
              <a:avLst/>
              <a:gdLst>
                <a:gd name="T0" fmla="*/ 0 w 72"/>
                <a:gd name="T1" fmla="*/ 0 h 26"/>
                <a:gd name="T2" fmla="*/ 1 w 72"/>
                <a:gd name="T3" fmla="*/ 1 h 26"/>
                <a:gd name="T4" fmla="*/ 1 w 72"/>
                <a:gd name="T5" fmla="*/ 1 h 26"/>
                <a:gd name="T6" fmla="*/ 1 w 72"/>
                <a:gd name="T7" fmla="*/ 1 h 26"/>
                <a:gd name="T8" fmla="*/ 0 w 72"/>
                <a:gd name="T9" fmla="*/ 0 h 26"/>
                <a:gd name="T10" fmla="*/ 0 w 72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26"/>
                <a:gd name="T20" fmla="*/ 72 w 7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26">
                  <a:moveTo>
                    <a:pt x="0" y="0"/>
                  </a:moveTo>
                  <a:lnTo>
                    <a:pt x="2" y="26"/>
                  </a:lnTo>
                  <a:lnTo>
                    <a:pt x="72" y="26"/>
                  </a:lnTo>
                  <a:lnTo>
                    <a:pt x="7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06" name="Freeform 660"/>
            <p:cNvSpPr>
              <a:spLocks/>
            </p:cNvSpPr>
            <p:nvPr/>
          </p:nvSpPr>
          <p:spPr bwMode="auto">
            <a:xfrm>
              <a:off x="3924" y="3617"/>
              <a:ext cx="127" cy="55"/>
            </a:xfrm>
            <a:custGeom>
              <a:avLst/>
              <a:gdLst>
                <a:gd name="T0" fmla="*/ 0 w 253"/>
                <a:gd name="T1" fmla="*/ 1 h 108"/>
                <a:gd name="T2" fmla="*/ 1 w 253"/>
                <a:gd name="T3" fmla="*/ 2 h 108"/>
                <a:gd name="T4" fmla="*/ 2 w 253"/>
                <a:gd name="T5" fmla="*/ 2 h 108"/>
                <a:gd name="T6" fmla="*/ 3 w 253"/>
                <a:gd name="T7" fmla="*/ 1 h 108"/>
                <a:gd name="T8" fmla="*/ 4 w 253"/>
                <a:gd name="T9" fmla="*/ 0 h 108"/>
                <a:gd name="T10" fmla="*/ 0 w 253"/>
                <a:gd name="T11" fmla="*/ 1 h 108"/>
                <a:gd name="T12" fmla="*/ 0 w 253"/>
                <a:gd name="T13" fmla="*/ 1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3"/>
                <a:gd name="T22" fmla="*/ 0 h 108"/>
                <a:gd name="T23" fmla="*/ 253 w 253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3" h="108">
                  <a:moveTo>
                    <a:pt x="0" y="4"/>
                  </a:moveTo>
                  <a:lnTo>
                    <a:pt x="6" y="108"/>
                  </a:lnTo>
                  <a:lnTo>
                    <a:pt x="101" y="108"/>
                  </a:lnTo>
                  <a:lnTo>
                    <a:pt x="179" y="44"/>
                  </a:lnTo>
                  <a:lnTo>
                    <a:pt x="25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4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07" name="Freeform 661"/>
            <p:cNvSpPr>
              <a:spLocks/>
            </p:cNvSpPr>
            <p:nvPr/>
          </p:nvSpPr>
          <p:spPr bwMode="auto">
            <a:xfrm>
              <a:off x="4322" y="3603"/>
              <a:ext cx="664" cy="71"/>
            </a:xfrm>
            <a:custGeom>
              <a:avLst/>
              <a:gdLst>
                <a:gd name="T0" fmla="*/ 0 w 1327"/>
                <a:gd name="T1" fmla="*/ 1 h 141"/>
                <a:gd name="T2" fmla="*/ 1 w 1327"/>
                <a:gd name="T3" fmla="*/ 1 h 141"/>
                <a:gd name="T4" fmla="*/ 2 w 1327"/>
                <a:gd name="T5" fmla="*/ 2 h 141"/>
                <a:gd name="T6" fmla="*/ 3 w 1327"/>
                <a:gd name="T7" fmla="*/ 3 h 141"/>
                <a:gd name="T8" fmla="*/ 9 w 1327"/>
                <a:gd name="T9" fmla="*/ 3 h 141"/>
                <a:gd name="T10" fmla="*/ 18 w 1327"/>
                <a:gd name="T11" fmla="*/ 3 h 141"/>
                <a:gd name="T12" fmla="*/ 19 w 1327"/>
                <a:gd name="T13" fmla="*/ 2 h 141"/>
                <a:gd name="T14" fmla="*/ 20 w 1327"/>
                <a:gd name="T15" fmla="*/ 1 h 141"/>
                <a:gd name="T16" fmla="*/ 21 w 1327"/>
                <a:gd name="T17" fmla="*/ 0 h 141"/>
                <a:gd name="T18" fmla="*/ 11 w 1327"/>
                <a:gd name="T19" fmla="*/ 1 h 141"/>
                <a:gd name="T20" fmla="*/ 0 w 1327"/>
                <a:gd name="T21" fmla="*/ 1 h 141"/>
                <a:gd name="T22" fmla="*/ 0 w 1327"/>
                <a:gd name="T23" fmla="*/ 1 h 1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27"/>
                <a:gd name="T37" fmla="*/ 0 h 141"/>
                <a:gd name="T38" fmla="*/ 1327 w 1327"/>
                <a:gd name="T39" fmla="*/ 141 h 1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27" h="141">
                  <a:moveTo>
                    <a:pt x="0" y="19"/>
                  </a:moveTo>
                  <a:lnTo>
                    <a:pt x="64" y="54"/>
                  </a:lnTo>
                  <a:lnTo>
                    <a:pt x="119" y="111"/>
                  </a:lnTo>
                  <a:lnTo>
                    <a:pt x="138" y="137"/>
                  </a:lnTo>
                  <a:lnTo>
                    <a:pt x="549" y="141"/>
                  </a:lnTo>
                  <a:lnTo>
                    <a:pt x="1142" y="130"/>
                  </a:lnTo>
                  <a:lnTo>
                    <a:pt x="1193" y="73"/>
                  </a:lnTo>
                  <a:lnTo>
                    <a:pt x="1264" y="29"/>
                  </a:lnTo>
                  <a:lnTo>
                    <a:pt x="1327" y="0"/>
                  </a:lnTo>
                  <a:lnTo>
                    <a:pt x="642" y="2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4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08" name="Freeform 662"/>
            <p:cNvSpPr>
              <a:spLocks/>
            </p:cNvSpPr>
            <p:nvPr/>
          </p:nvSpPr>
          <p:spPr bwMode="auto">
            <a:xfrm>
              <a:off x="5224" y="3596"/>
              <a:ext cx="96" cy="72"/>
            </a:xfrm>
            <a:custGeom>
              <a:avLst/>
              <a:gdLst>
                <a:gd name="T0" fmla="*/ 0 w 192"/>
                <a:gd name="T1" fmla="*/ 0 h 145"/>
                <a:gd name="T2" fmla="*/ 3 w 192"/>
                <a:gd name="T3" fmla="*/ 0 h 145"/>
                <a:gd name="T4" fmla="*/ 3 w 192"/>
                <a:gd name="T5" fmla="*/ 2 h 145"/>
                <a:gd name="T6" fmla="*/ 3 w 192"/>
                <a:gd name="T7" fmla="*/ 1 h 145"/>
                <a:gd name="T8" fmla="*/ 2 w 192"/>
                <a:gd name="T9" fmla="*/ 0 h 145"/>
                <a:gd name="T10" fmla="*/ 1 w 192"/>
                <a:gd name="T11" fmla="*/ 0 h 145"/>
                <a:gd name="T12" fmla="*/ 0 w 192"/>
                <a:gd name="T13" fmla="*/ 0 h 145"/>
                <a:gd name="T14" fmla="*/ 0 w 192"/>
                <a:gd name="T15" fmla="*/ 0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"/>
                <a:gd name="T25" fmla="*/ 0 h 145"/>
                <a:gd name="T26" fmla="*/ 192 w 192"/>
                <a:gd name="T27" fmla="*/ 145 h 1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" h="145">
                  <a:moveTo>
                    <a:pt x="0" y="0"/>
                  </a:moveTo>
                  <a:lnTo>
                    <a:pt x="186" y="6"/>
                  </a:lnTo>
                  <a:lnTo>
                    <a:pt x="192" y="145"/>
                  </a:lnTo>
                  <a:lnTo>
                    <a:pt x="157" y="109"/>
                  </a:lnTo>
                  <a:lnTo>
                    <a:pt x="98" y="53"/>
                  </a:lnTo>
                  <a:lnTo>
                    <a:pt x="3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09" name="Freeform 663"/>
            <p:cNvSpPr>
              <a:spLocks/>
            </p:cNvSpPr>
            <p:nvPr/>
          </p:nvSpPr>
          <p:spPr bwMode="auto">
            <a:xfrm>
              <a:off x="4298" y="3000"/>
              <a:ext cx="19" cy="33"/>
            </a:xfrm>
            <a:custGeom>
              <a:avLst/>
              <a:gdLst>
                <a:gd name="T0" fmla="*/ 0 w 38"/>
                <a:gd name="T1" fmla="*/ 0 h 67"/>
                <a:gd name="T2" fmla="*/ 0 w 38"/>
                <a:gd name="T3" fmla="*/ 1 h 67"/>
                <a:gd name="T4" fmla="*/ 1 w 38"/>
                <a:gd name="T5" fmla="*/ 1 h 67"/>
                <a:gd name="T6" fmla="*/ 1 w 38"/>
                <a:gd name="T7" fmla="*/ 0 h 67"/>
                <a:gd name="T8" fmla="*/ 0 w 38"/>
                <a:gd name="T9" fmla="*/ 0 h 67"/>
                <a:gd name="T10" fmla="*/ 0 w 38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67"/>
                <a:gd name="T20" fmla="*/ 38 w 38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67">
                  <a:moveTo>
                    <a:pt x="0" y="2"/>
                  </a:moveTo>
                  <a:lnTo>
                    <a:pt x="0" y="67"/>
                  </a:lnTo>
                  <a:lnTo>
                    <a:pt x="38" y="65"/>
                  </a:lnTo>
                  <a:lnTo>
                    <a:pt x="3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E4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10" name="Freeform 664"/>
            <p:cNvSpPr>
              <a:spLocks/>
            </p:cNvSpPr>
            <p:nvPr/>
          </p:nvSpPr>
          <p:spPr bwMode="auto">
            <a:xfrm>
              <a:off x="5022" y="2981"/>
              <a:ext cx="26" cy="40"/>
            </a:xfrm>
            <a:custGeom>
              <a:avLst/>
              <a:gdLst>
                <a:gd name="T0" fmla="*/ 0 w 51"/>
                <a:gd name="T1" fmla="*/ 1 h 80"/>
                <a:gd name="T2" fmla="*/ 0 w 51"/>
                <a:gd name="T3" fmla="*/ 1 h 80"/>
                <a:gd name="T4" fmla="*/ 1 w 51"/>
                <a:gd name="T5" fmla="*/ 1 h 80"/>
                <a:gd name="T6" fmla="*/ 1 w 51"/>
                <a:gd name="T7" fmla="*/ 0 h 80"/>
                <a:gd name="T8" fmla="*/ 0 w 51"/>
                <a:gd name="T9" fmla="*/ 1 h 80"/>
                <a:gd name="T10" fmla="*/ 0 w 51"/>
                <a:gd name="T11" fmla="*/ 1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80"/>
                <a:gd name="T20" fmla="*/ 51 w 51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80">
                  <a:moveTo>
                    <a:pt x="0" y="6"/>
                  </a:moveTo>
                  <a:lnTo>
                    <a:pt x="0" y="80"/>
                  </a:lnTo>
                  <a:lnTo>
                    <a:pt x="51" y="76"/>
                  </a:lnTo>
                  <a:lnTo>
                    <a:pt x="4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E4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11" name="Freeform 665"/>
            <p:cNvSpPr>
              <a:spLocks/>
            </p:cNvSpPr>
            <p:nvPr/>
          </p:nvSpPr>
          <p:spPr bwMode="auto">
            <a:xfrm>
              <a:off x="4916" y="2984"/>
              <a:ext cx="20" cy="37"/>
            </a:xfrm>
            <a:custGeom>
              <a:avLst/>
              <a:gdLst>
                <a:gd name="T0" fmla="*/ 0 w 40"/>
                <a:gd name="T1" fmla="*/ 0 h 74"/>
                <a:gd name="T2" fmla="*/ 0 w 40"/>
                <a:gd name="T3" fmla="*/ 1 h 74"/>
                <a:gd name="T4" fmla="*/ 1 w 40"/>
                <a:gd name="T5" fmla="*/ 1 h 74"/>
                <a:gd name="T6" fmla="*/ 1 w 40"/>
                <a:gd name="T7" fmla="*/ 1 h 74"/>
                <a:gd name="T8" fmla="*/ 0 w 40"/>
                <a:gd name="T9" fmla="*/ 0 h 74"/>
                <a:gd name="T10" fmla="*/ 0 w 40"/>
                <a:gd name="T11" fmla="*/ 0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74"/>
                <a:gd name="T20" fmla="*/ 40 w 40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74">
                  <a:moveTo>
                    <a:pt x="0" y="0"/>
                  </a:moveTo>
                  <a:lnTo>
                    <a:pt x="0" y="74"/>
                  </a:lnTo>
                  <a:lnTo>
                    <a:pt x="40" y="70"/>
                  </a:lnTo>
                  <a:lnTo>
                    <a:pt x="3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12" name="Freeform 666"/>
            <p:cNvSpPr>
              <a:spLocks/>
            </p:cNvSpPr>
            <p:nvPr/>
          </p:nvSpPr>
          <p:spPr bwMode="auto">
            <a:xfrm>
              <a:off x="4199" y="2998"/>
              <a:ext cx="14" cy="31"/>
            </a:xfrm>
            <a:custGeom>
              <a:avLst/>
              <a:gdLst>
                <a:gd name="T0" fmla="*/ 0 w 28"/>
                <a:gd name="T1" fmla="*/ 1 h 62"/>
                <a:gd name="T2" fmla="*/ 0 w 28"/>
                <a:gd name="T3" fmla="*/ 1 h 62"/>
                <a:gd name="T4" fmla="*/ 1 w 28"/>
                <a:gd name="T5" fmla="*/ 1 h 62"/>
                <a:gd name="T6" fmla="*/ 1 w 28"/>
                <a:gd name="T7" fmla="*/ 0 h 62"/>
                <a:gd name="T8" fmla="*/ 0 w 28"/>
                <a:gd name="T9" fmla="*/ 1 h 62"/>
                <a:gd name="T10" fmla="*/ 0 w 28"/>
                <a:gd name="T11" fmla="*/ 1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2"/>
                <a:gd name="T20" fmla="*/ 28 w 28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2">
                  <a:moveTo>
                    <a:pt x="0" y="3"/>
                  </a:moveTo>
                  <a:lnTo>
                    <a:pt x="0" y="62"/>
                  </a:lnTo>
                  <a:lnTo>
                    <a:pt x="26" y="6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13" name="Freeform 667"/>
            <p:cNvSpPr>
              <a:spLocks/>
            </p:cNvSpPr>
            <p:nvPr/>
          </p:nvSpPr>
          <p:spPr bwMode="auto">
            <a:xfrm>
              <a:off x="3543" y="3285"/>
              <a:ext cx="73" cy="95"/>
            </a:xfrm>
            <a:custGeom>
              <a:avLst/>
              <a:gdLst>
                <a:gd name="T0" fmla="*/ 0 w 146"/>
                <a:gd name="T1" fmla="*/ 3 h 190"/>
                <a:gd name="T2" fmla="*/ 1 w 146"/>
                <a:gd name="T3" fmla="*/ 0 h 190"/>
                <a:gd name="T4" fmla="*/ 2 w 146"/>
                <a:gd name="T5" fmla="*/ 1 h 190"/>
                <a:gd name="T6" fmla="*/ 0 w 146"/>
                <a:gd name="T7" fmla="*/ 3 h 190"/>
                <a:gd name="T8" fmla="*/ 0 w 146"/>
                <a:gd name="T9" fmla="*/ 3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190"/>
                <a:gd name="T17" fmla="*/ 146 w 146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190">
                  <a:moveTo>
                    <a:pt x="0" y="190"/>
                  </a:moveTo>
                  <a:lnTo>
                    <a:pt x="51" y="0"/>
                  </a:lnTo>
                  <a:lnTo>
                    <a:pt x="146" y="3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7DB3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14" name="Freeform 668"/>
            <p:cNvSpPr>
              <a:spLocks/>
            </p:cNvSpPr>
            <p:nvPr/>
          </p:nvSpPr>
          <p:spPr bwMode="auto">
            <a:xfrm>
              <a:off x="3567" y="3313"/>
              <a:ext cx="47" cy="72"/>
            </a:xfrm>
            <a:custGeom>
              <a:avLst/>
              <a:gdLst>
                <a:gd name="T0" fmla="*/ 0 w 95"/>
                <a:gd name="T1" fmla="*/ 3 h 142"/>
                <a:gd name="T2" fmla="*/ 1 w 95"/>
                <a:gd name="T3" fmla="*/ 0 h 142"/>
                <a:gd name="T4" fmla="*/ 1 w 95"/>
                <a:gd name="T5" fmla="*/ 3 h 142"/>
                <a:gd name="T6" fmla="*/ 0 w 95"/>
                <a:gd name="T7" fmla="*/ 3 h 142"/>
                <a:gd name="T8" fmla="*/ 0 w 95"/>
                <a:gd name="T9" fmla="*/ 3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42"/>
                <a:gd name="T17" fmla="*/ 95 w 95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42">
                  <a:moveTo>
                    <a:pt x="0" y="142"/>
                  </a:moveTo>
                  <a:lnTo>
                    <a:pt x="95" y="0"/>
                  </a:lnTo>
                  <a:lnTo>
                    <a:pt x="95" y="133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5975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15" name="Freeform 669"/>
            <p:cNvSpPr>
              <a:spLocks/>
            </p:cNvSpPr>
            <p:nvPr/>
          </p:nvSpPr>
          <p:spPr bwMode="auto">
            <a:xfrm>
              <a:off x="3315" y="3244"/>
              <a:ext cx="87" cy="133"/>
            </a:xfrm>
            <a:custGeom>
              <a:avLst/>
              <a:gdLst>
                <a:gd name="T0" fmla="*/ 0 w 175"/>
                <a:gd name="T1" fmla="*/ 4 h 266"/>
                <a:gd name="T2" fmla="*/ 2 w 175"/>
                <a:gd name="T3" fmla="*/ 0 h 266"/>
                <a:gd name="T4" fmla="*/ 1 w 175"/>
                <a:gd name="T5" fmla="*/ 4 h 266"/>
                <a:gd name="T6" fmla="*/ 0 w 175"/>
                <a:gd name="T7" fmla="*/ 4 h 266"/>
                <a:gd name="T8" fmla="*/ 0 w 175"/>
                <a:gd name="T9" fmla="*/ 4 h 2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266"/>
                <a:gd name="T17" fmla="*/ 175 w 175"/>
                <a:gd name="T18" fmla="*/ 266 h 2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266">
                  <a:moveTo>
                    <a:pt x="0" y="266"/>
                  </a:moveTo>
                  <a:lnTo>
                    <a:pt x="175" y="0"/>
                  </a:lnTo>
                  <a:lnTo>
                    <a:pt x="100" y="260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5975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16" name="Freeform 670"/>
            <p:cNvSpPr>
              <a:spLocks/>
            </p:cNvSpPr>
            <p:nvPr/>
          </p:nvSpPr>
          <p:spPr bwMode="auto">
            <a:xfrm>
              <a:off x="3299" y="3236"/>
              <a:ext cx="92" cy="123"/>
            </a:xfrm>
            <a:custGeom>
              <a:avLst/>
              <a:gdLst>
                <a:gd name="T0" fmla="*/ 0 w 185"/>
                <a:gd name="T1" fmla="*/ 4 h 245"/>
                <a:gd name="T2" fmla="*/ 2 w 185"/>
                <a:gd name="T3" fmla="*/ 1 h 245"/>
                <a:gd name="T4" fmla="*/ 1 w 185"/>
                <a:gd name="T5" fmla="*/ 0 h 245"/>
                <a:gd name="T6" fmla="*/ 0 w 185"/>
                <a:gd name="T7" fmla="*/ 4 h 245"/>
                <a:gd name="T8" fmla="*/ 0 w 185"/>
                <a:gd name="T9" fmla="*/ 4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245"/>
                <a:gd name="T17" fmla="*/ 185 w 185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245">
                  <a:moveTo>
                    <a:pt x="0" y="245"/>
                  </a:moveTo>
                  <a:lnTo>
                    <a:pt x="185" y="5"/>
                  </a:lnTo>
                  <a:lnTo>
                    <a:pt x="116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7DB3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17" name="Freeform 671"/>
            <p:cNvSpPr>
              <a:spLocks/>
            </p:cNvSpPr>
            <p:nvPr/>
          </p:nvSpPr>
          <p:spPr bwMode="auto">
            <a:xfrm>
              <a:off x="4256" y="2935"/>
              <a:ext cx="116" cy="50"/>
            </a:xfrm>
            <a:custGeom>
              <a:avLst/>
              <a:gdLst>
                <a:gd name="T0" fmla="*/ 0 w 232"/>
                <a:gd name="T1" fmla="*/ 0 h 101"/>
                <a:gd name="T2" fmla="*/ 1 w 232"/>
                <a:gd name="T3" fmla="*/ 0 h 101"/>
                <a:gd name="T4" fmla="*/ 2 w 232"/>
                <a:gd name="T5" fmla="*/ 1 h 101"/>
                <a:gd name="T6" fmla="*/ 2 w 232"/>
                <a:gd name="T7" fmla="*/ 1 h 101"/>
                <a:gd name="T8" fmla="*/ 4 w 232"/>
                <a:gd name="T9" fmla="*/ 1 h 101"/>
                <a:gd name="T10" fmla="*/ 4 w 232"/>
                <a:gd name="T11" fmla="*/ 0 h 101"/>
                <a:gd name="T12" fmla="*/ 2 w 232"/>
                <a:gd name="T13" fmla="*/ 0 h 101"/>
                <a:gd name="T14" fmla="*/ 0 w 232"/>
                <a:gd name="T15" fmla="*/ 0 h 101"/>
                <a:gd name="T16" fmla="*/ 0 w 232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2"/>
                <a:gd name="T28" fmla="*/ 0 h 101"/>
                <a:gd name="T29" fmla="*/ 232 w 232"/>
                <a:gd name="T30" fmla="*/ 101 h 1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2" h="101">
                  <a:moveTo>
                    <a:pt x="0" y="19"/>
                  </a:moveTo>
                  <a:lnTo>
                    <a:pt x="55" y="50"/>
                  </a:lnTo>
                  <a:lnTo>
                    <a:pt x="79" y="72"/>
                  </a:lnTo>
                  <a:lnTo>
                    <a:pt x="91" y="97"/>
                  </a:lnTo>
                  <a:lnTo>
                    <a:pt x="232" y="101"/>
                  </a:lnTo>
                  <a:lnTo>
                    <a:pt x="216" y="57"/>
                  </a:lnTo>
                  <a:lnTo>
                    <a:pt x="9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18" name="Freeform 672"/>
            <p:cNvSpPr>
              <a:spLocks/>
            </p:cNvSpPr>
            <p:nvPr/>
          </p:nvSpPr>
          <p:spPr bwMode="auto">
            <a:xfrm>
              <a:off x="4978" y="2927"/>
              <a:ext cx="120" cy="49"/>
            </a:xfrm>
            <a:custGeom>
              <a:avLst/>
              <a:gdLst>
                <a:gd name="T0" fmla="*/ 0 w 240"/>
                <a:gd name="T1" fmla="*/ 0 h 99"/>
                <a:gd name="T2" fmla="*/ 1 w 240"/>
                <a:gd name="T3" fmla="*/ 0 h 99"/>
                <a:gd name="T4" fmla="*/ 1 w 240"/>
                <a:gd name="T5" fmla="*/ 0 h 99"/>
                <a:gd name="T6" fmla="*/ 2 w 240"/>
                <a:gd name="T7" fmla="*/ 1 h 99"/>
                <a:gd name="T8" fmla="*/ 4 w 240"/>
                <a:gd name="T9" fmla="*/ 1 h 99"/>
                <a:gd name="T10" fmla="*/ 3 w 240"/>
                <a:gd name="T11" fmla="*/ 0 h 99"/>
                <a:gd name="T12" fmla="*/ 0 w 240"/>
                <a:gd name="T13" fmla="*/ 0 h 99"/>
                <a:gd name="T14" fmla="*/ 0 w 240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99"/>
                <a:gd name="T26" fmla="*/ 240 w 240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99">
                  <a:moveTo>
                    <a:pt x="0" y="0"/>
                  </a:moveTo>
                  <a:lnTo>
                    <a:pt x="35" y="32"/>
                  </a:lnTo>
                  <a:lnTo>
                    <a:pt x="54" y="61"/>
                  </a:lnTo>
                  <a:lnTo>
                    <a:pt x="67" y="99"/>
                  </a:lnTo>
                  <a:lnTo>
                    <a:pt x="240" y="99"/>
                  </a:lnTo>
                  <a:lnTo>
                    <a:pt x="158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19" name="Freeform 673"/>
            <p:cNvSpPr>
              <a:spLocks/>
            </p:cNvSpPr>
            <p:nvPr/>
          </p:nvSpPr>
          <p:spPr bwMode="auto">
            <a:xfrm>
              <a:off x="4127" y="2915"/>
              <a:ext cx="277" cy="142"/>
            </a:xfrm>
            <a:custGeom>
              <a:avLst/>
              <a:gdLst>
                <a:gd name="T0" fmla="*/ 0 w 555"/>
                <a:gd name="T1" fmla="*/ 1 h 284"/>
                <a:gd name="T2" fmla="*/ 0 w 555"/>
                <a:gd name="T3" fmla="*/ 1 h 284"/>
                <a:gd name="T4" fmla="*/ 0 w 555"/>
                <a:gd name="T5" fmla="*/ 1 h 284"/>
                <a:gd name="T6" fmla="*/ 0 w 555"/>
                <a:gd name="T7" fmla="*/ 1 h 284"/>
                <a:gd name="T8" fmla="*/ 1 w 555"/>
                <a:gd name="T9" fmla="*/ 1 h 284"/>
                <a:gd name="T10" fmla="*/ 1 w 555"/>
                <a:gd name="T11" fmla="*/ 1 h 284"/>
                <a:gd name="T12" fmla="*/ 1 w 555"/>
                <a:gd name="T13" fmla="*/ 1 h 284"/>
                <a:gd name="T14" fmla="*/ 2 w 555"/>
                <a:gd name="T15" fmla="*/ 1 h 284"/>
                <a:gd name="T16" fmla="*/ 2 w 555"/>
                <a:gd name="T17" fmla="*/ 1 h 284"/>
                <a:gd name="T18" fmla="*/ 3 w 555"/>
                <a:gd name="T19" fmla="*/ 1 h 284"/>
                <a:gd name="T20" fmla="*/ 3 w 555"/>
                <a:gd name="T21" fmla="*/ 1 h 284"/>
                <a:gd name="T22" fmla="*/ 3 w 555"/>
                <a:gd name="T23" fmla="*/ 0 h 284"/>
                <a:gd name="T24" fmla="*/ 4 w 555"/>
                <a:gd name="T25" fmla="*/ 0 h 284"/>
                <a:gd name="T26" fmla="*/ 4 w 555"/>
                <a:gd name="T27" fmla="*/ 1 h 284"/>
                <a:gd name="T28" fmla="*/ 4 w 555"/>
                <a:gd name="T29" fmla="*/ 1 h 284"/>
                <a:gd name="T30" fmla="*/ 5 w 555"/>
                <a:gd name="T31" fmla="*/ 1 h 284"/>
                <a:gd name="T32" fmla="*/ 5 w 555"/>
                <a:gd name="T33" fmla="*/ 1 h 284"/>
                <a:gd name="T34" fmla="*/ 6 w 555"/>
                <a:gd name="T35" fmla="*/ 1 h 284"/>
                <a:gd name="T36" fmla="*/ 6 w 555"/>
                <a:gd name="T37" fmla="*/ 1 h 284"/>
                <a:gd name="T38" fmla="*/ 6 w 555"/>
                <a:gd name="T39" fmla="*/ 1 h 284"/>
                <a:gd name="T40" fmla="*/ 7 w 555"/>
                <a:gd name="T41" fmla="*/ 1 h 284"/>
                <a:gd name="T42" fmla="*/ 7 w 555"/>
                <a:gd name="T43" fmla="*/ 1 h 284"/>
                <a:gd name="T44" fmla="*/ 7 w 555"/>
                <a:gd name="T45" fmla="*/ 1 h 284"/>
                <a:gd name="T46" fmla="*/ 8 w 555"/>
                <a:gd name="T47" fmla="*/ 1 h 284"/>
                <a:gd name="T48" fmla="*/ 8 w 555"/>
                <a:gd name="T49" fmla="*/ 1 h 284"/>
                <a:gd name="T50" fmla="*/ 8 w 555"/>
                <a:gd name="T51" fmla="*/ 1 h 284"/>
                <a:gd name="T52" fmla="*/ 7 w 555"/>
                <a:gd name="T53" fmla="*/ 4 h 284"/>
                <a:gd name="T54" fmla="*/ 7 w 555"/>
                <a:gd name="T55" fmla="*/ 1 h 284"/>
                <a:gd name="T56" fmla="*/ 7 w 555"/>
                <a:gd name="T57" fmla="*/ 1 h 284"/>
                <a:gd name="T58" fmla="*/ 6 w 555"/>
                <a:gd name="T59" fmla="*/ 1 h 284"/>
                <a:gd name="T60" fmla="*/ 6 w 555"/>
                <a:gd name="T61" fmla="*/ 1 h 284"/>
                <a:gd name="T62" fmla="*/ 5 w 555"/>
                <a:gd name="T63" fmla="*/ 1 h 284"/>
                <a:gd name="T64" fmla="*/ 5 w 555"/>
                <a:gd name="T65" fmla="*/ 1 h 284"/>
                <a:gd name="T66" fmla="*/ 5 w 555"/>
                <a:gd name="T67" fmla="*/ 1 h 284"/>
                <a:gd name="T68" fmla="*/ 4 w 555"/>
                <a:gd name="T69" fmla="*/ 1 h 284"/>
                <a:gd name="T70" fmla="*/ 4 w 555"/>
                <a:gd name="T71" fmla="*/ 1 h 284"/>
                <a:gd name="T72" fmla="*/ 3 w 555"/>
                <a:gd name="T73" fmla="*/ 1 h 284"/>
                <a:gd name="T74" fmla="*/ 3 w 555"/>
                <a:gd name="T75" fmla="*/ 1 h 284"/>
                <a:gd name="T76" fmla="*/ 2 w 555"/>
                <a:gd name="T77" fmla="*/ 1 h 284"/>
                <a:gd name="T78" fmla="*/ 2 w 555"/>
                <a:gd name="T79" fmla="*/ 1 h 284"/>
                <a:gd name="T80" fmla="*/ 2 w 555"/>
                <a:gd name="T81" fmla="*/ 1 h 284"/>
                <a:gd name="T82" fmla="*/ 1 w 555"/>
                <a:gd name="T83" fmla="*/ 1 h 284"/>
                <a:gd name="T84" fmla="*/ 1 w 555"/>
                <a:gd name="T85" fmla="*/ 1 h 284"/>
                <a:gd name="T86" fmla="*/ 1 w 555"/>
                <a:gd name="T87" fmla="*/ 1 h 284"/>
                <a:gd name="T88" fmla="*/ 1 w 555"/>
                <a:gd name="T89" fmla="*/ 4 h 284"/>
                <a:gd name="T90" fmla="*/ 0 w 555"/>
                <a:gd name="T91" fmla="*/ 4 h 2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55"/>
                <a:gd name="T139" fmla="*/ 0 h 284"/>
                <a:gd name="T140" fmla="*/ 555 w 555"/>
                <a:gd name="T141" fmla="*/ 284 h 2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55" h="284">
                  <a:moveTo>
                    <a:pt x="0" y="280"/>
                  </a:moveTo>
                  <a:lnTo>
                    <a:pt x="4" y="93"/>
                  </a:lnTo>
                  <a:lnTo>
                    <a:pt x="6" y="90"/>
                  </a:lnTo>
                  <a:lnTo>
                    <a:pt x="15" y="78"/>
                  </a:lnTo>
                  <a:lnTo>
                    <a:pt x="19" y="69"/>
                  </a:lnTo>
                  <a:lnTo>
                    <a:pt x="30" y="63"/>
                  </a:lnTo>
                  <a:lnTo>
                    <a:pt x="42" y="54"/>
                  </a:lnTo>
                  <a:lnTo>
                    <a:pt x="57" y="46"/>
                  </a:lnTo>
                  <a:lnTo>
                    <a:pt x="63" y="40"/>
                  </a:lnTo>
                  <a:lnTo>
                    <a:pt x="72" y="36"/>
                  </a:lnTo>
                  <a:lnTo>
                    <a:pt x="82" y="33"/>
                  </a:lnTo>
                  <a:lnTo>
                    <a:pt x="93" y="29"/>
                  </a:lnTo>
                  <a:lnTo>
                    <a:pt x="103" y="23"/>
                  </a:lnTo>
                  <a:lnTo>
                    <a:pt x="114" y="19"/>
                  </a:lnTo>
                  <a:lnTo>
                    <a:pt x="126" y="16"/>
                  </a:lnTo>
                  <a:lnTo>
                    <a:pt x="143" y="14"/>
                  </a:lnTo>
                  <a:lnTo>
                    <a:pt x="154" y="10"/>
                  </a:lnTo>
                  <a:lnTo>
                    <a:pt x="171" y="8"/>
                  </a:lnTo>
                  <a:lnTo>
                    <a:pt x="186" y="4"/>
                  </a:lnTo>
                  <a:lnTo>
                    <a:pt x="207" y="4"/>
                  </a:lnTo>
                  <a:lnTo>
                    <a:pt x="213" y="2"/>
                  </a:lnTo>
                  <a:lnTo>
                    <a:pt x="222" y="2"/>
                  </a:lnTo>
                  <a:lnTo>
                    <a:pt x="234" y="0"/>
                  </a:lnTo>
                  <a:lnTo>
                    <a:pt x="243" y="0"/>
                  </a:lnTo>
                  <a:lnTo>
                    <a:pt x="253" y="0"/>
                  </a:lnTo>
                  <a:lnTo>
                    <a:pt x="262" y="0"/>
                  </a:lnTo>
                  <a:lnTo>
                    <a:pt x="274" y="0"/>
                  </a:lnTo>
                  <a:lnTo>
                    <a:pt x="287" y="2"/>
                  </a:lnTo>
                  <a:lnTo>
                    <a:pt x="295" y="2"/>
                  </a:lnTo>
                  <a:lnTo>
                    <a:pt x="306" y="2"/>
                  </a:lnTo>
                  <a:lnTo>
                    <a:pt x="316" y="2"/>
                  </a:lnTo>
                  <a:lnTo>
                    <a:pt x="327" y="2"/>
                  </a:lnTo>
                  <a:lnTo>
                    <a:pt x="344" y="4"/>
                  </a:lnTo>
                  <a:lnTo>
                    <a:pt x="363" y="6"/>
                  </a:lnTo>
                  <a:lnTo>
                    <a:pt x="378" y="8"/>
                  </a:lnTo>
                  <a:lnTo>
                    <a:pt x="395" y="12"/>
                  </a:lnTo>
                  <a:lnTo>
                    <a:pt x="409" y="14"/>
                  </a:lnTo>
                  <a:lnTo>
                    <a:pt x="424" y="19"/>
                  </a:lnTo>
                  <a:lnTo>
                    <a:pt x="435" y="23"/>
                  </a:lnTo>
                  <a:lnTo>
                    <a:pt x="447" y="29"/>
                  </a:lnTo>
                  <a:lnTo>
                    <a:pt x="456" y="35"/>
                  </a:lnTo>
                  <a:lnTo>
                    <a:pt x="468" y="40"/>
                  </a:lnTo>
                  <a:lnTo>
                    <a:pt x="475" y="44"/>
                  </a:lnTo>
                  <a:lnTo>
                    <a:pt x="485" y="50"/>
                  </a:lnTo>
                  <a:lnTo>
                    <a:pt x="492" y="55"/>
                  </a:lnTo>
                  <a:lnTo>
                    <a:pt x="502" y="63"/>
                  </a:lnTo>
                  <a:lnTo>
                    <a:pt x="511" y="73"/>
                  </a:lnTo>
                  <a:lnTo>
                    <a:pt x="521" y="84"/>
                  </a:lnTo>
                  <a:lnTo>
                    <a:pt x="529" y="93"/>
                  </a:lnTo>
                  <a:lnTo>
                    <a:pt x="534" y="103"/>
                  </a:lnTo>
                  <a:lnTo>
                    <a:pt x="540" y="116"/>
                  </a:lnTo>
                  <a:lnTo>
                    <a:pt x="542" y="124"/>
                  </a:lnTo>
                  <a:lnTo>
                    <a:pt x="555" y="270"/>
                  </a:lnTo>
                  <a:lnTo>
                    <a:pt x="472" y="270"/>
                  </a:lnTo>
                  <a:lnTo>
                    <a:pt x="470" y="126"/>
                  </a:lnTo>
                  <a:lnTo>
                    <a:pt x="468" y="124"/>
                  </a:lnTo>
                  <a:lnTo>
                    <a:pt x="466" y="118"/>
                  </a:lnTo>
                  <a:lnTo>
                    <a:pt x="458" y="109"/>
                  </a:lnTo>
                  <a:lnTo>
                    <a:pt x="449" y="99"/>
                  </a:lnTo>
                  <a:lnTo>
                    <a:pt x="435" y="93"/>
                  </a:lnTo>
                  <a:lnTo>
                    <a:pt x="424" y="90"/>
                  </a:lnTo>
                  <a:lnTo>
                    <a:pt x="407" y="84"/>
                  </a:lnTo>
                  <a:lnTo>
                    <a:pt x="392" y="80"/>
                  </a:lnTo>
                  <a:lnTo>
                    <a:pt x="378" y="76"/>
                  </a:lnTo>
                  <a:lnTo>
                    <a:pt x="367" y="74"/>
                  </a:lnTo>
                  <a:lnTo>
                    <a:pt x="356" y="71"/>
                  </a:lnTo>
                  <a:lnTo>
                    <a:pt x="342" y="69"/>
                  </a:lnTo>
                  <a:lnTo>
                    <a:pt x="327" y="67"/>
                  </a:lnTo>
                  <a:lnTo>
                    <a:pt x="314" y="67"/>
                  </a:lnTo>
                  <a:lnTo>
                    <a:pt x="297" y="67"/>
                  </a:lnTo>
                  <a:lnTo>
                    <a:pt x="281" y="67"/>
                  </a:lnTo>
                  <a:lnTo>
                    <a:pt x="262" y="65"/>
                  </a:lnTo>
                  <a:lnTo>
                    <a:pt x="245" y="63"/>
                  </a:lnTo>
                  <a:lnTo>
                    <a:pt x="230" y="63"/>
                  </a:lnTo>
                  <a:lnTo>
                    <a:pt x="217" y="65"/>
                  </a:lnTo>
                  <a:lnTo>
                    <a:pt x="202" y="65"/>
                  </a:lnTo>
                  <a:lnTo>
                    <a:pt x="190" y="65"/>
                  </a:lnTo>
                  <a:lnTo>
                    <a:pt x="179" y="67"/>
                  </a:lnTo>
                  <a:lnTo>
                    <a:pt x="169" y="67"/>
                  </a:lnTo>
                  <a:lnTo>
                    <a:pt x="158" y="67"/>
                  </a:lnTo>
                  <a:lnTo>
                    <a:pt x="148" y="71"/>
                  </a:lnTo>
                  <a:lnTo>
                    <a:pt x="139" y="73"/>
                  </a:lnTo>
                  <a:lnTo>
                    <a:pt x="133" y="76"/>
                  </a:lnTo>
                  <a:lnTo>
                    <a:pt x="120" y="82"/>
                  </a:lnTo>
                  <a:lnTo>
                    <a:pt x="110" y="90"/>
                  </a:lnTo>
                  <a:lnTo>
                    <a:pt x="95" y="99"/>
                  </a:lnTo>
                  <a:lnTo>
                    <a:pt x="88" y="111"/>
                  </a:lnTo>
                  <a:lnTo>
                    <a:pt x="86" y="120"/>
                  </a:lnTo>
                  <a:lnTo>
                    <a:pt x="86" y="124"/>
                  </a:lnTo>
                  <a:lnTo>
                    <a:pt x="80" y="284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20" name="Freeform 674"/>
            <p:cNvSpPr>
              <a:spLocks/>
            </p:cNvSpPr>
            <p:nvPr/>
          </p:nvSpPr>
          <p:spPr bwMode="auto">
            <a:xfrm>
              <a:off x="4838" y="2899"/>
              <a:ext cx="287" cy="139"/>
            </a:xfrm>
            <a:custGeom>
              <a:avLst/>
              <a:gdLst>
                <a:gd name="T0" fmla="*/ 1 w 574"/>
                <a:gd name="T1" fmla="*/ 1 h 278"/>
                <a:gd name="T2" fmla="*/ 1 w 574"/>
                <a:gd name="T3" fmla="*/ 1 h 278"/>
                <a:gd name="T4" fmla="*/ 1 w 574"/>
                <a:gd name="T5" fmla="*/ 1 h 278"/>
                <a:gd name="T6" fmla="*/ 1 w 574"/>
                <a:gd name="T7" fmla="*/ 1 h 278"/>
                <a:gd name="T8" fmla="*/ 1 w 574"/>
                <a:gd name="T9" fmla="*/ 1 h 278"/>
                <a:gd name="T10" fmla="*/ 1 w 574"/>
                <a:gd name="T11" fmla="*/ 1 h 278"/>
                <a:gd name="T12" fmla="*/ 1 w 574"/>
                <a:gd name="T13" fmla="*/ 1 h 278"/>
                <a:gd name="T14" fmla="*/ 2 w 574"/>
                <a:gd name="T15" fmla="*/ 1 h 278"/>
                <a:gd name="T16" fmla="*/ 2 w 574"/>
                <a:gd name="T17" fmla="*/ 1 h 278"/>
                <a:gd name="T18" fmla="*/ 3 w 574"/>
                <a:gd name="T19" fmla="*/ 1 h 278"/>
                <a:gd name="T20" fmla="*/ 3 w 574"/>
                <a:gd name="T21" fmla="*/ 1 h 278"/>
                <a:gd name="T22" fmla="*/ 4 w 574"/>
                <a:gd name="T23" fmla="*/ 1 h 278"/>
                <a:gd name="T24" fmla="*/ 4 w 574"/>
                <a:gd name="T25" fmla="*/ 1 h 278"/>
                <a:gd name="T26" fmla="*/ 5 w 574"/>
                <a:gd name="T27" fmla="*/ 0 h 278"/>
                <a:gd name="T28" fmla="*/ 5 w 574"/>
                <a:gd name="T29" fmla="*/ 1 h 278"/>
                <a:gd name="T30" fmla="*/ 6 w 574"/>
                <a:gd name="T31" fmla="*/ 1 h 278"/>
                <a:gd name="T32" fmla="*/ 6 w 574"/>
                <a:gd name="T33" fmla="*/ 1 h 278"/>
                <a:gd name="T34" fmla="*/ 6 w 574"/>
                <a:gd name="T35" fmla="*/ 1 h 278"/>
                <a:gd name="T36" fmla="*/ 7 w 574"/>
                <a:gd name="T37" fmla="*/ 1 h 278"/>
                <a:gd name="T38" fmla="*/ 7 w 574"/>
                <a:gd name="T39" fmla="*/ 1 h 278"/>
                <a:gd name="T40" fmla="*/ 7 w 574"/>
                <a:gd name="T41" fmla="*/ 1 h 278"/>
                <a:gd name="T42" fmla="*/ 9 w 574"/>
                <a:gd name="T43" fmla="*/ 1 h 278"/>
                <a:gd name="T44" fmla="*/ 9 w 574"/>
                <a:gd name="T45" fmla="*/ 1 h 278"/>
                <a:gd name="T46" fmla="*/ 9 w 574"/>
                <a:gd name="T47" fmla="*/ 1 h 278"/>
                <a:gd name="T48" fmla="*/ 7 w 574"/>
                <a:gd name="T49" fmla="*/ 4 h 278"/>
                <a:gd name="T50" fmla="*/ 7 w 574"/>
                <a:gd name="T51" fmla="*/ 1 h 278"/>
                <a:gd name="T52" fmla="*/ 7 w 574"/>
                <a:gd name="T53" fmla="*/ 1 h 278"/>
                <a:gd name="T54" fmla="*/ 6 w 574"/>
                <a:gd name="T55" fmla="*/ 1 h 278"/>
                <a:gd name="T56" fmla="*/ 6 w 574"/>
                <a:gd name="T57" fmla="*/ 1 h 278"/>
                <a:gd name="T58" fmla="*/ 6 w 574"/>
                <a:gd name="T59" fmla="*/ 1 h 278"/>
                <a:gd name="T60" fmla="*/ 5 w 574"/>
                <a:gd name="T61" fmla="*/ 1 h 278"/>
                <a:gd name="T62" fmla="*/ 5 w 574"/>
                <a:gd name="T63" fmla="*/ 1 h 278"/>
                <a:gd name="T64" fmla="*/ 4 w 574"/>
                <a:gd name="T65" fmla="*/ 1 h 278"/>
                <a:gd name="T66" fmla="*/ 4 w 574"/>
                <a:gd name="T67" fmla="*/ 1 h 278"/>
                <a:gd name="T68" fmla="*/ 4 w 574"/>
                <a:gd name="T69" fmla="*/ 1 h 278"/>
                <a:gd name="T70" fmla="*/ 3 w 574"/>
                <a:gd name="T71" fmla="*/ 1 h 278"/>
                <a:gd name="T72" fmla="*/ 3 w 574"/>
                <a:gd name="T73" fmla="*/ 1 h 278"/>
                <a:gd name="T74" fmla="*/ 3 w 574"/>
                <a:gd name="T75" fmla="*/ 1 h 278"/>
                <a:gd name="T76" fmla="*/ 2 w 574"/>
                <a:gd name="T77" fmla="*/ 1 h 278"/>
                <a:gd name="T78" fmla="*/ 2 w 574"/>
                <a:gd name="T79" fmla="*/ 1 h 278"/>
                <a:gd name="T80" fmla="*/ 1 w 574"/>
                <a:gd name="T81" fmla="*/ 1 h 278"/>
                <a:gd name="T82" fmla="*/ 1 w 574"/>
                <a:gd name="T83" fmla="*/ 1 h 278"/>
                <a:gd name="T84" fmla="*/ 1 w 574"/>
                <a:gd name="T85" fmla="*/ 1 h 278"/>
                <a:gd name="T86" fmla="*/ 1 w 574"/>
                <a:gd name="T87" fmla="*/ 4 h 278"/>
                <a:gd name="T88" fmla="*/ 0 w 574"/>
                <a:gd name="T89" fmla="*/ 4 h 2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74"/>
                <a:gd name="T136" fmla="*/ 0 h 278"/>
                <a:gd name="T137" fmla="*/ 574 w 574"/>
                <a:gd name="T138" fmla="*/ 278 h 2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74" h="278">
                  <a:moveTo>
                    <a:pt x="0" y="260"/>
                  </a:moveTo>
                  <a:lnTo>
                    <a:pt x="15" y="110"/>
                  </a:lnTo>
                  <a:lnTo>
                    <a:pt x="17" y="105"/>
                  </a:lnTo>
                  <a:lnTo>
                    <a:pt x="26" y="93"/>
                  </a:lnTo>
                  <a:lnTo>
                    <a:pt x="34" y="84"/>
                  </a:lnTo>
                  <a:lnTo>
                    <a:pt x="44" y="74"/>
                  </a:lnTo>
                  <a:lnTo>
                    <a:pt x="57" y="67"/>
                  </a:lnTo>
                  <a:lnTo>
                    <a:pt x="72" y="57"/>
                  </a:lnTo>
                  <a:lnTo>
                    <a:pt x="78" y="51"/>
                  </a:lnTo>
                  <a:lnTo>
                    <a:pt x="87" y="46"/>
                  </a:lnTo>
                  <a:lnTo>
                    <a:pt x="99" y="42"/>
                  </a:lnTo>
                  <a:lnTo>
                    <a:pt x="108" y="36"/>
                  </a:lnTo>
                  <a:lnTo>
                    <a:pt x="118" y="30"/>
                  </a:lnTo>
                  <a:lnTo>
                    <a:pt x="127" y="27"/>
                  </a:lnTo>
                  <a:lnTo>
                    <a:pt x="141" y="23"/>
                  </a:lnTo>
                  <a:lnTo>
                    <a:pt x="154" y="19"/>
                  </a:lnTo>
                  <a:lnTo>
                    <a:pt x="167" y="15"/>
                  </a:lnTo>
                  <a:lnTo>
                    <a:pt x="180" y="11"/>
                  </a:lnTo>
                  <a:lnTo>
                    <a:pt x="198" y="8"/>
                  </a:lnTo>
                  <a:lnTo>
                    <a:pt x="213" y="6"/>
                  </a:lnTo>
                  <a:lnTo>
                    <a:pt x="230" y="4"/>
                  </a:lnTo>
                  <a:lnTo>
                    <a:pt x="247" y="2"/>
                  </a:lnTo>
                  <a:lnTo>
                    <a:pt x="256" y="2"/>
                  </a:lnTo>
                  <a:lnTo>
                    <a:pt x="264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304" y="0"/>
                  </a:lnTo>
                  <a:lnTo>
                    <a:pt x="321" y="0"/>
                  </a:lnTo>
                  <a:lnTo>
                    <a:pt x="338" y="2"/>
                  </a:lnTo>
                  <a:lnTo>
                    <a:pt x="355" y="4"/>
                  </a:lnTo>
                  <a:lnTo>
                    <a:pt x="369" y="4"/>
                  </a:lnTo>
                  <a:lnTo>
                    <a:pt x="386" y="8"/>
                  </a:lnTo>
                  <a:lnTo>
                    <a:pt x="399" y="11"/>
                  </a:lnTo>
                  <a:lnTo>
                    <a:pt x="414" y="17"/>
                  </a:lnTo>
                  <a:lnTo>
                    <a:pt x="424" y="19"/>
                  </a:lnTo>
                  <a:lnTo>
                    <a:pt x="437" y="23"/>
                  </a:lnTo>
                  <a:lnTo>
                    <a:pt x="447" y="29"/>
                  </a:lnTo>
                  <a:lnTo>
                    <a:pt x="460" y="34"/>
                  </a:lnTo>
                  <a:lnTo>
                    <a:pt x="469" y="40"/>
                  </a:lnTo>
                  <a:lnTo>
                    <a:pt x="479" y="46"/>
                  </a:lnTo>
                  <a:lnTo>
                    <a:pt x="488" y="49"/>
                  </a:lnTo>
                  <a:lnTo>
                    <a:pt x="498" y="55"/>
                  </a:lnTo>
                  <a:lnTo>
                    <a:pt x="511" y="67"/>
                  </a:lnTo>
                  <a:lnTo>
                    <a:pt x="525" y="76"/>
                  </a:lnTo>
                  <a:lnTo>
                    <a:pt x="532" y="86"/>
                  </a:lnTo>
                  <a:lnTo>
                    <a:pt x="542" y="97"/>
                  </a:lnTo>
                  <a:lnTo>
                    <a:pt x="551" y="108"/>
                  </a:lnTo>
                  <a:lnTo>
                    <a:pt x="555" y="116"/>
                  </a:lnTo>
                  <a:lnTo>
                    <a:pt x="574" y="274"/>
                  </a:lnTo>
                  <a:lnTo>
                    <a:pt x="483" y="278"/>
                  </a:lnTo>
                  <a:lnTo>
                    <a:pt x="473" y="125"/>
                  </a:lnTo>
                  <a:lnTo>
                    <a:pt x="471" y="124"/>
                  </a:lnTo>
                  <a:lnTo>
                    <a:pt x="464" y="118"/>
                  </a:lnTo>
                  <a:lnTo>
                    <a:pt x="456" y="112"/>
                  </a:lnTo>
                  <a:lnTo>
                    <a:pt x="448" y="106"/>
                  </a:lnTo>
                  <a:lnTo>
                    <a:pt x="441" y="101"/>
                  </a:lnTo>
                  <a:lnTo>
                    <a:pt x="431" y="99"/>
                  </a:lnTo>
                  <a:lnTo>
                    <a:pt x="420" y="93"/>
                  </a:lnTo>
                  <a:lnTo>
                    <a:pt x="405" y="87"/>
                  </a:lnTo>
                  <a:lnTo>
                    <a:pt x="390" y="82"/>
                  </a:lnTo>
                  <a:lnTo>
                    <a:pt x="372" y="78"/>
                  </a:lnTo>
                  <a:lnTo>
                    <a:pt x="363" y="74"/>
                  </a:lnTo>
                  <a:lnTo>
                    <a:pt x="353" y="72"/>
                  </a:lnTo>
                  <a:lnTo>
                    <a:pt x="342" y="72"/>
                  </a:lnTo>
                  <a:lnTo>
                    <a:pt x="333" y="72"/>
                  </a:lnTo>
                  <a:lnTo>
                    <a:pt x="319" y="70"/>
                  </a:lnTo>
                  <a:lnTo>
                    <a:pt x="310" y="70"/>
                  </a:lnTo>
                  <a:lnTo>
                    <a:pt x="296" y="70"/>
                  </a:lnTo>
                  <a:lnTo>
                    <a:pt x="285" y="70"/>
                  </a:lnTo>
                  <a:lnTo>
                    <a:pt x="272" y="68"/>
                  </a:lnTo>
                  <a:lnTo>
                    <a:pt x="258" y="68"/>
                  </a:lnTo>
                  <a:lnTo>
                    <a:pt x="247" y="68"/>
                  </a:lnTo>
                  <a:lnTo>
                    <a:pt x="236" y="70"/>
                  </a:lnTo>
                  <a:lnTo>
                    <a:pt x="226" y="70"/>
                  </a:lnTo>
                  <a:lnTo>
                    <a:pt x="215" y="72"/>
                  </a:lnTo>
                  <a:lnTo>
                    <a:pt x="205" y="72"/>
                  </a:lnTo>
                  <a:lnTo>
                    <a:pt x="198" y="76"/>
                  </a:lnTo>
                  <a:lnTo>
                    <a:pt x="177" y="80"/>
                  </a:lnTo>
                  <a:lnTo>
                    <a:pt x="163" y="86"/>
                  </a:lnTo>
                  <a:lnTo>
                    <a:pt x="150" y="91"/>
                  </a:lnTo>
                  <a:lnTo>
                    <a:pt x="139" y="97"/>
                  </a:lnTo>
                  <a:lnTo>
                    <a:pt x="125" y="99"/>
                  </a:lnTo>
                  <a:lnTo>
                    <a:pt x="118" y="105"/>
                  </a:lnTo>
                  <a:lnTo>
                    <a:pt x="110" y="110"/>
                  </a:lnTo>
                  <a:lnTo>
                    <a:pt x="104" y="116"/>
                  </a:lnTo>
                  <a:lnTo>
                    <a:pt x="99" y="124"/>
                  </a:lnTo>
                  <a:lnTo>
                    <a:pt x="97" y="125"/>
                  </a:lnTo>
                  <a:lnTo>
                    <a:pt x="82" y="268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21" name="Freeform 675"/>
            <p:cNvSpPr>
              <a:spLocks/>
            </p:cNvSpPr>
            <p:nvPr/>
          </p:nvSpPr>
          <p:spPr bwMode="auto">
            <a:xfrm>
              <a:off x="4179" y="2951"/>
              <a:ext cx="102" cy="32"/>
            </a:xfrm>
            <a:custGeom>
              <a:avLst/>
              <a:gdLst>
                <a:gd name="T0" fmla="*/ 0 w 205"/>
                <a:gd name="T1" fmla="*/ 1 h 62"/>
                <a:gd name="T2" fmla="*/ 0 w 205"/>
                <a:gd name="T3" fmla="*/ 1 h 62"/>
                <a:gd name="T4" fmla="*/ 1 w 205"/>
                <a:gd name="T5" fmla="*/ 1 h 62"/>
                <a:gd name="T6" fmla="*/ 1 w 205"/>
                <a:gd name="T7" fmla="*/ 0 h 62"/>
                <a:gd name="T8" fmla="*/ 2 w 205"/>
                <a:gd name="T9" fmla="*/ 1 h 62"/>
                <a:gd name="T10" fmla="*/ 2 w 205"/>
                <a:gd name="T11" fmla="*/ 1 h 62"/>
                <a:gd name="T12" fmla="*/ 3 w 205"/>
                <a:gd name="T13" fmla="*/ 2 h 62"/>
                <a:gd name="T14" fmla="*/ 0 w 205"/>
                <a:gd name="T15" fmla="*/ 1 h 62"/>
                <a:gd name="T16" fmla="*/ 0 w 205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62"/>
                <a:gd name="T29" fmla="*/ 205 w 205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62">
                  <a:moveTo>
                    <a:pt x="0" y="58"/>
                  </a:moveTo>
                  <a:lnTo>
                    <a:pt x="24" y="30"/>
                  </a:lnTo>
                  <a:lnTo>
                    <a:pt x="68" y="15"/>
                  </a:lnTo>
                  <a:lnTo>
                    <a:pt x="125" y="0"/>
                  </a:lnTo>
                  <a:lnTo>
                    <a:pt x="157" y="15"/>
                  </a:lnTo>
                  <a:lnTo>
                    <a:pt x="182" y="30"/>
                  </a:lnTo>
                  <a:lnTo>
                    <a:pt x="205" y="62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22" name="Freeform 676"/>
            <p:cNvSpPr>
              <a:spLocks/>
            </p:cNvSpPr>
            <p:nvPr/>
          </p:nvSpPr>
          <p:spPr bwMode="auto">
            <a:xfrm>
              <a:off x="4900" y="2938"/>
              <a:ext cx="92" cy="39"/>
            </a:xfrm>
            <a:custGeom>
              <a:avLst/>
              <a:gdLst>
                <a:gd name="T0" fmla="*/ 0 w 185"/>
                <a:gd name="T1" fmla="*/ 1 h 78"/>
                <a:gd name="T2" fmla="*/ 0 w 185"/>
                <a:gd name="T3" fmla="*/ 1 h 78"/>
                <a:gd name="T4" fmla="*/ 1 w 185"/>
                <a:gd name="T5" fmla="*/ 1 h 78"/>
                <a:gd name="T6" fmla="*/ 2 w 185"/>
                <a:gd name="T7" fmla="*/ 0 h 78"/>
                <a:gd name="T8" fmla="*/ 2 w 185"/>
                <a:gd name="T9" fmla="*/ 1 h 78"/>
                <a:gd name="T10" fmla="*/ 2 w 185"/>
                <a:gd name="T11" fmla="*/ 1 h 78"/>
                <a:gd name="T12" fmla="*/ 2 w 185"/>
                <a:gd name="T13" fmla="*/ 1 h 78"/>
                <a:gd name="T14" fmla="*/ 0 w 185"/>
                <a:gd name="T15" fmla="*/ 1 h 78"/>
                <a:gd name="T16" fmla="*/ 0 w 185"/>
                <a:gd name="T17" fmla="*/ 1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"/>
                <a:gd name="T28" fmla="*/ 0 h 78"/>
                <a:gd name="T29" fmla="*/ 185 w 185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" h="78">
                  <a:moveTo>
                    <a:pt x="0" y="66"/>
                  </a:moveTo>
                  <a:lnTo>
                    <a:pt x="29" y="38"/>
                  </a:lnTo>
                  <a:lnTo>
                    <a:pt x="67" y="19"/>
                  </a:lnTo>
                  <a:lnTo>
                    <a:pt x="133" y="0"/>
                  </a:lnTo>
                  <a:lnTo>
                    <a:pt x="156" y="19"/>
                  </a:lnTo>
                  <a:lnTo>
                    <a:pt x="172" y="42"/>
                  </a:lnTo>
                  <a:lnTo>
                    <a:pt x="185" y="7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23" name="Freeform 677"/>
            <p:cNvSpPr>
              <a:spLocks/>
            </p:cNvSpPr>
            <p:nvPr/>
          </p:nvSpPr>
          <p:spPr bwMode="auto">
            <a:xfrm>
              <a:off x="4199" y="2954"/>
              <a:ext cx="42" cy="29"/>
            </a:xfrm>
            <a:custGeom>
              <a:avLst/>
              <a:gdLst>
                <a:gd name="T0" fmla="*/ 0 w 83"/>
                <a:gd name="T1" fmla="*/ 1 h 57"/>
                <a:gd name="T2" fmla="*/ 1 w 83"/>
                <a:gd name="T3" fmla="*/ 1 h 57"/>
                <a:gd name="T4" fmla="*/ 1 w 83"/>
                <a:gd name="T5" fmla="*/ 1 h 57"/>
                <a:gd name="T6" fmla="*/ 1 w 83"/>
                <a:gd name="T7" fmla="*/ 1 h 57"/>
                <a:gd name="T8" fmla="*/ 2 w 83"/>
                <a:gd name="T9" fmla="*/ 0 h 57"/>
                <a:gd name="T10" fmla="*/ 2 w 83"/>
                <a:gd name="T11" fmla="*/ 1 h 57"/>
                <a:gd name="T12" fmla="*/ 1 w 83"/>
                <a:gd name="T13" fmla="*/ 1 h 57"/>
                <a:gd name="T14" fmla="*/ 0 w 83"/>
                <a:gd name="T15" fmla="*/ 1 h 57"/>
                <a:gd name="T16" fmla="*/ 0 w 83"/>
                <a:gd name="T17" fmla="*/ 1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57"/>
                <a:gd name="T29" fmla="*/ 83 w 83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57">
                  <a:moveTo>
                    <a:pt x="0" y="57"/>
                  </a:moveTo>
                  <a:lnTo>
                    <a:pt x="11" y="36"/>
                  </a:lnTo>
                  <a:lnTo>
                    <a:pt x="32" y="23"/>
                  </a:lnTo>
                  <a:lnTo>
                    <a:pt x="60" y="10"/>
                  </a:lnTo>
                  <a:lnTo>
                    <a:pt x="83" y="0"/>
                  </a:lnTo>
                  <a:lnTo>
                    <a:pt x="70" y="25"/>
                  </a:lnTo>
                  <a:lnTo>
                    <a:pt x="64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24" name="Freeform 678"/>
            <p:cNvSpPr>
              <a:spLocks/>
            </p:cNvSpPr>
            <p:nvPr/>
          </p:nvSpPr>
          <p:spPr bwMode="auto">
            <a:xfrm>
              <a:off x="4924" y="2945"/>
              <a:ext cx="43" cy="24"/>
            </a:xfrm>
            <a:custGeom>
              <a:avLst/>
              <a:gdLst>
                <a:gd name="T0" fmla="*/ 2 w 85"/>
                <a:gd name="T1" fmla="*/ 0 h 50"/>
                <a:gd name="T2" fmla="*/ 1 w 85"/>
                <a:gd name="T3" fmla="*/ 0 h 50"/>
                <a:gd name="T4" fmla="*/ 1 w 85"/>
                <a:gd name="T5" fmla="*/ 0 h 50"/>
                <a:gd name="T6" fmla="*/ 0 w 85"/>
                <a:gd name="T7" fmla="*/ 0 h 50"/>
                <a:gd name="T8" fmla="*/ 2 w 85"/>
                <a:gd name="T9" fmla="*/ 0 h 50"/>
                <a:gd name="T10" fmla="*/ 2 w 85"/>
                <a:gd name="T11" fmla="*/ 0 h 50"/>
                <a:gd name="T12" fmla="*/ 2 w 85"/>
                <a:gd name="T13" fmla="*/ 0 h 50"/>
                <a:gd name="T14" fmla="*/ 2 w 85"/>
                <a:gd name="T15" fmla="*/ 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50"/>
                <a:gd name="T26" fmla="*/ 85 w 85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50">
                  <a:moveTo>
                    <a:pt x="72" y="0"/>
                  </a:moveTo>
                  <a:lnTo>
                    <a:pt x="38" y="14"/>
                  </a:lnTo>
                  <a:lnTo>
                    <a:pt x="15" y="29"/>
                  </a:lnTo>
                  <a:lnTo>
                    <a:pt x="0" y="48"/>
                  </a:lnTo>
                  <a:lnTo>
                    <a:pt x="85" y="50"/>
                  </a:lnTo>
                  <a:lnTo>
                    <a:pt x="82" y="1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25" name="Freeform 679"/>
            <p:cNvSpPr>
              <a:spLocks/>
            </p:cNvSpPr>
            <p:nvPr/>
          </p:nvSpPr>
          <p:spPr bwMode="auto">
            <a:xfrm>
              <a:off x="4858" y="2962"/>
              <a:ext cx="239" cy="30"/>
            </a:xfrm>
            <a:custGeom>
              <a:avLst/>
              <a:gdLst>
                <a:gd name="T0" fmla="*/ 1 w 477"/>
                <a:gd name="T1" fmla="*/ 0 h 61"/>
                <a:gd name="T2" fmla="*/ 8 w 477"/>
                <a:gd name="T3" fmla="*/ 0 h 61"/>
                <a:gd name="T4" fmla="*/ 8 w 477"/>
                <a:gd name="T5" fmla="*/ 0 h 61"/>
                <a:gd name="T6" fmla="*/ 0 w 477"/>
                <a:gd name="T7" fmla="*/ 0 h 61"/>
                <a:gd name="T8" fmla="*/ 1 w 477"/>
                <a:gd name="T9" fmla="*/ 0 h 61"/>
                <a:gd name="T10" fmla="*/ 1 w 477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7"/>
                <a:gd name="T19" fmla="*/ 0 h 61"/>
                <a:gd name="T20" fmla="*/ 477 w 477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7" h="61">
                  <a:moveTo>
                    <a:pt x="28" y="0"/>
                  </a:moveTo>
                  <a:lnTo>
                    <a:pt x="467" y="8"/>
                  </a:lnTo>
                  <a:lnTo>
                    <a:pt x="477" y="61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26" name="Freeform 680"/>
            <p:cNvSpPr>
              <a:spLocks/>
            </p:cNvSpPr>
            <p:nvPr/>
          </p:nvSpPr>
          <p:spPr bwMode="auto">
            <a:xfrm>
              <a:off x="4163" y="2977"/>
              <a:ext cx="220" cy="30"/>
            </a:xfrm>
            <a:custGeom>
              <a:avLst/>
              <a:gdLst>
                <a:gd name="T0" fmla="*/ 0 w 441"/>
                <a:gd name="T1" fmla="*/ 0 h 61"/>
                <a:gd name="T2" fmla="*/ 6 w 441"/>
                <a:gd name="T3" fmla="*/ 0 h 61"/>
                <a:gd name="T4" fmla="*/ 6 w 441"/>
                <a:gd name="T5" fmla="*/ 0 h 61"/>
                <a:gd name="T6" fmla="*/ 0 w 441"/>
                <a:gd name="T7" fmla="*/ 0 h 61"/>
                <a:gd name="T8" fmla="*/ 0 w 441"/>
                <a:gd name="T9" fmla="*/ 0 h 61"/>
                <a:gd name="T10" fmla="*/ 0 w 441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1"/>
                <a:gd name="T19" fmla="*/ 0 h 61"/>
                <a:gd name="T20" fmla="*/ 441 w 441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1" h="61">
                  <a:moveTo>
                    <a:pt x="0" y="0"/>
                  </a:moveTo>
                  <a:lnTo>
                    <a:pt x="441" y="2"/>
                  </a:lnTo>
                  <a:lnTo>
                    <a:pt x="441" y="61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27" name="Freeform 681"/>
            <p:cNvSpPr>
              <a:spLocks/>
            </p:cNvSpPr>
            <p:nvPr/>
          </p:nvSpPr>
          <p:spPr bwMode="auto">
            <a:xfrm>
              <a:off x="3465" y="3171"/>
              <a:ext cx="221" cy="11"/>
            </a:xfrm>
            <a:custGeom>
              <a:avLst/>
              <a:gdLst>
                <a:gd name="T0" fmla="*/ 0 w 441"/>
                <a:gd name="T1" fmla="*/ 1 h 22"/>
                <a:gd name="T2" fmla="*/ 1 w 441"/>
                <a:gd name="T3" fmla="*/ 0 h 22"/>
                <a:gd name="T4" fmla="*/ 7 w 441"/>
                <a:gd name="T5" fmla="*/ 1 h 22"/>
                <a:gd name="T6" fmla="*/ 0 w 441"/>
                <a:gd name="T7" fmla="*/ 1 h 22"/>
                <a:gd name="T8" fmla="*/ 0 w 441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22"/>
                <a:gd name="T17" fmla="*/ 441 w 44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22">
                  <a:moveTo>
                    <a:pt x="0" y="22"/>
                  </a:moveTo>
                  <a:lnTo>
                    <a:pt x="38" y="0"/>
                  </a:lnTo>
                  <a:lnTo>
                    <a:pt x="441" y="1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28" name="Freeform 682"/>
            <p:cNvSpPr>
              <a:spLocks/>
            </p:cNvSpPr>
            <p:nvPr/>
          </p:nvSpPr>
          <p:spPr bwMode="auto">
            <a:xfrm>
              <a:off x="3760" y="3617"/>
              <a:ext cx="120" cy="65"/>
            </a:xfrm>
            <a:custGeom>
              <a:avLst/>
              <a:gdLst>
                <a:gd name="T0" fmla="*/ 0 w 242"/>
                <a:gd name="T1" fmla="*/ 3 h 129"/>
                <a:gd name="T2" fmla="*/ 3 w 242"/>
                <a:gd name="T3" fmla="*/ 1 h 129"/>
                <a:gd name="T4" fmla="*/ 0 w 242"/>
                <a:gd name="T5" fmla="*/ 0 h 129"/>
                <a:gd name="T6" fmla="*/ 0 w 242"/>
                <a:gd name="T7" fmla="*/ 3 h 129"/>
                <a:gd name="T8" fmla="*/ 0 w 242"/>
                <a:gd name="T9" fmla="*/ 3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29"/>
                <a:gd name="T17" fmla="*/ 242 w 242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29">
                  <a:moveTo>
                    <a:pt x="23" y="129"/>
                  </a:moveTo>
                  <a:lnTo>
                    <a:pt x="242" y="2"/>
                  </a:lnTo>
                  <a:lnTo>
                    <a:pt x="0" y="0"/>
                  </a:lnTo>
                  <a:lnTo>
                    <a:pt x="23" y="129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29" name="Freeform 683"/>
            <p:cNvSpPr>
              <a:spLocks/>
            </p:cNvSpPr>
            <p:nvPr/>
          </p:nvSpPr>
          <p:spPr bwMode="auto">
            <a:xfrm>
              <a:off x="3818" y="3644"/>
              <a:ext cx="43" cy="37"/>
            </a:xfrm>
            <a:custGeom>
              <a:avLst/>
              <a:gdLst>
                <a:gd name="T0" fmla="*/ 0 w 88"/>
                <a:gd name="T1" fmla="*/ 1 h 74"/>
                <a:gd name="T2" fmla="*/ 1 w 88"/>
                <a:gd name="T3" fmla="*/ 0 h 74"/>
                <a:gd name="T4" fmla="*/ 1 w 88"/>
                <a:gd name="T5" fmla="*/ 1 h 74"/>
                <a:gd name="T6" fmla="*/ 0 w 88"/>
                <a:gd name="T7" fmla="*/ 1 h 74"/>
                <a:gd name="T8" fmla="*/ 0 w 88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4"/>
                <a:gd name="T17" fmla="*/ 88 w 88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4">
                  <a:moveTo>
                    <a:pt x="0" y="61"/>
                  </a:moveTo>
                  <a:lnTo>
                    <a:pt x="76" y="0"/>
                  </a:lnTo>
                  <a:lnTo>
                    <a:pt x="88" y="7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30" name="Freeform 684"/>
            <p:cNvSpPr>
              <a:spLocks/>
            </p:cNvSpPr>
            <p:nvPr/>
          </p:nvSpPr>
          <p:spPr bwMode="auto">
            <a:xfrm>
              <a:off x="3766" y="3598"/>
              <a:ext cx="131" cy="34"/>
            </a:xfrm>
            <a:custGeom>
              <a:avLst/>
              <a:gdLst>
                <a:gd name="T0" fmla="*/ 1 w 260"/>
                <a:gd name="T1" fmla="*/ 0 h 66"/>
                <a:gd name="T2" fmla="*/ 4 w 260"/>
                <a:gd name="T3" fmla="*/ 1 h 66"/>
                <a:gd name="T4" fmla="*/ 5 w 260"/>
                <a:gd name="T5" fmla="*/ 1 h 66"/>
                <a:gd name="T6" fmla="*/ 0 w 260"/>
                <a:gd name="T7" fmla="*/ 2 h 66"/>
                <a:gd name="T8" fmla="*/ 1 w 260"/>
                <a:gd name="T9" fmla="*/ 0 h 66"/>
                <a:gd name="T10" fmla="*/ 1 w 260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0"/>
                <a:gd name="T19" fmla="*/ 0 h 66"/>
                <a:gd name="T20" fmla="*/ 260 w 260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0" h="66">
                  <a:moveTo>
                    <a:pt x="9" y="0"/>
                  </a:moveTo>
                  <a:lnTo>
                    <a:pt x="245" y="9"/>
                  </a:lnTo>
                  <a:lnTo>
                    <a:pt x="260" y="51"/>
                  </a:lnTo>
                  <a:lnTo>
                    <a:pt x="0" y="6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31" name="Freeform 685"/>
            <p:cNvSpPr>
              <a:spLocks/>
            </p:cNvSpPr>
            <p:nvPr/>
          </p:nvSpPr>
          <p:spPr bwMode="auto">
            <a:xfrm>
              <a:off x="3755" y="3667"/>
              <a:ext cx="146" cy="35"/>
            </a:xfrm>
            <a:custGeom>
              <a:avLst/>
              <a:gdLst>
                <a:gd name="T0" fmla="*/ 0 w 293"/>
                <a:gd name="T1" fmla="*/ 0 h 70"/>
                <a:gd name="T2" fmla="*/ 4 w 293"/>
                <a:gd name="T3" fmla="*/ 1 h 70"/>
                <a:gd name="T4" fmla="*/ 4 w 293"/>
                <a:gd name="T5" fmla="*/ 1 h 70"/>
                <a:gd name="T6" fmla="*/ 0 w 293"/>
                <a:gd name="T7" fmla="*/ 1 h 70"/>
                <a:gd name="T8" fmla="*/ 0 w 293"/>
                <a:gd name="T9" fmla="*/ 0 h 70"/>
                <a:gd name="T10" fmla="*/ 0 w 293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70"/>
                <a:gd name="T20" fmla="*/ 293 w 293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70">
                  <a:moveTo>
                    <a:pt x="13" y="0"/>
                  </a:moveTo>
                  <a:lnTo>
                    <a:pt x="293" y="5"/>
                  </a:lnTo>
                  <a:lnTo>
                    <a:pt x="283" y="70"/>
                  </a:lnTo>
                  <a:lnTo>
                    <a:pt x="0" y="6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32" name="Freeform 686"/>
            <p:cNvSpPr>
              <a:spLocks/>
            </p:cNvSpPr>
            <p:nvPr/>
          </p:nvSpPr>
          <p:spPr bwMode="auto">
            <a:xfrm>
              <a:off x="3254" y="3679"/>
              <a:ext cx="287" cy="278"/>
            </a:xfrm>
            <a:custGeom>
              <a:avLst/>
              <a:gdLst>
                <a:gd name="T0" fmla="*/ 1 w 574"/>
                <a:gd name="T1" fmla="*/ 3 h 555"/>
                <a:gd name="T2" fmla="*/ 0 w 574"/>
                <a:gd name="T3" fmla="*/ 6 h 555"/>
                <a:gd name="T4" fmla="*/ 1 w 574"/>
                <a:gd name="T5" fmla="*/ 8 h 555"/>
                <a:gd name="T6" fmla="*/ 4 w 574"/>
                <a:gd name="T7" fmla="*/ 9 h 555"/>
                <a:gd name="T8" fmla="*/ 6 w 574"/>
                <a:gd name="T9" fmla="*/ 9 h 555"/>
                <a:gd name="T10" fmla="*/ 9 w 574"/>
                <a:gd name="T11" fmla="*/ 7 h 555"/>
                <a:gd name="T12" fmla="*/ 9 w 574"/>
                <a:gd name="T13" fmla="*/ 4 h 555"/>
                <a:gd name="T14" fmla="*/ 7 w 574"/>
                <a:gd name="T15" fmla="*/ 1 h 555"/>
                <a:gd name="T16" fmla="*/ 4 w 574"/>
                <a:gd name="T17" fmla="*/ 0 h 555"/>
                <a:gd name="T18" fmla="*/ 1 w 574"/>
                <a:gd name="T19" fmla="*/ 1 h 555"/>
                <a:gd name="T20" fmla="*/ 1 w 574"/>
                <a:gd name="T21" fmla="*/ 3 h 555"/>
                <a:gd name="T22" fmla="*/ 1 w 574"/>
                <a:gd name="T23" fmla="*/ 3 h 5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4"/>
                <a:gd name="T37" fmla="*/ 0 h 555"/>
                <a:gd name="T38" fmla="*/ 574 w 574"/>
                <a:gd name="T39" fmla="*/ 555 h 5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4" h="555">
                  <a:moveTo>
                    <a:pt x="8" y="190"/>
                  </a:moveTo>
                  <a:lnTo>
                    <a:pt x="0" y="356"/>
                  </a:lnTo>
                  <a:lnTo>
                    <a:pt x="122" y="498"/>
                  </a:lnTo>
                  <a:lnTo>
                    <a:pt x="274" y="555"/>
                  </a:lnTo>
                  <a:lnTo>
                    <a:pt x="435" y="527"/>
                  </a:lnTo>
                  <a:lnTo>
                    <a:pt x="549" y="403"/>
                  </a:lnTo>
                  <a:lnTo>
                    <a:pt x="574" y="213"/>
                  </a:lnTo>
                  <a:lnTo>
                    <a:pt x="466" y="46"/>
                  </a:lnTo>
                  <a:lnTo>
                    <a:pt x="302" y="0"/>
                  </a:lnTo>
                  <a:lnTo>
                    <a:pt x="114" y="16"/>
                  </a:lnTo>
                  <a:lnTo>
                    <a:pt x="8" y="190"/>
                  </a:lnTo>
                  <a:close/>
                </a:path>
              </a:pathLst>
            </a:custGeom>
            <a:solidFill>
              <a:srgbClr val="D9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33" name="Freeform 687"/>
            <p:cNvSpPr>
              <a:spLocks/>
            </p:cNvSpPr>
            <p:nvPr/>
          </p:nvSpPr>
          <p:spPr bwMode="auto">
            <a:xfrm>
              <a:off x="3417" y="3838"/>
              <a:ext cx="123" cy="102"/>
            </a:xfrm>
            <a:custGeom>
              <a:avLst/>
              <a:gdLst>
                <a:gd name="T0" fmla="*/ 1 w 247"/>
                <a:gd name="T1" fmla="*/ 4 h 203"/>
                <a:gd name="T2" fmla="*/ 0 w 247"/>
                <a:gd name="T3" fmla="*/ 1 h 203"/>
                <a:gd name="T4" fmla="*/ 0 w 247"/>
                <a:gd name="T5" fmla="*/ 0 h 203"/>
                <a:gd name="T6" fmla="*/ 3 w 247"/>
                <a:gd name="T7" fmla="*/ 1 h 203"/>
                <a:gd name="T8" fmla="*/ 1 w 247"/>
                <a:gd name="T9" fmla="*/ 4 h 203"/>
                <a:gd name="T10" fmla="*/ 1 w 247"/>
                <a:gd name="T11" fmla="*/ 4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7"/>
                <a:gd name="T19" fmla="*/ 0 h 203"/>
                <a:gd name="T20" fmla="*/ 247 w 247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7" h="203">
                  <a:moveTo>
                    <a:pt x="101" y="203"/>
                  </a:moveTo>
                  <a:lnTo>
                    <a:pt x="0" y="21"/>
                  </a:lnTo>
                  <a:lnTo>
                    <a:pt x="17" y="0"/>
                  </a:lnTo>
                  <a:lnTo>
                    <a:pt x="247" y="32"/>
                  </a:lnTo>
                  <a:lnTo>
                    <a:pt x="101" y="203"/>
                  </a:lnTo>
                  <a:close/>
                </a:path>
              </a:pathLst>
            </a:custGeom>
            <a:solidFill>
              <a:srgbClr val="E6FF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34" name="Freeform 688"/>
            <p:cNvSpPr>
              <a:spLocks/>
            </p:cNvSpPr>
            <p:nvPr/>
          </p:nvSpPr>
          <p:spPr bwMode="auto">
            <a:xfrm>
              <a:off x="3253" y="3681"/>
              <a:ext cx="110" cy="127"/>
            </a:xfrm>
            <a:custGeom>
              <a:avLst/>
              <a:gdLst>
                <a:gd name="T0" fmla="*/ 0 w 221"/>
                <a:gd name="T1" fmla="*/ 4 h 253"/>
                <a:gd name="T2" fmla="*/ 3 w 221"/>
                <a:gd name="T3" fmla="*/ 4 h 253"/>
                <a:gd name="T4" fmla="*/ 2 w 221"/>
                <a:gd name="T5" fmla="*/ 0 h 253"/>
                <a:gd name="T6" fmla="*/ 0 w 221"/>
                <a:gd name="T7" fmla="*/ 2 h 253"/>
                <a:gd name="T8" fmla="*/ 0 w 221"/>
                <a:gd name="T9" fmla="*/ 4 h 253"/>
                <a:gd name="T10" fmla="*/ 0 w 221"/>
                <a:gd name="T11" fmla="*/ 4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1"/>
                <a:gd name="T19" fmla="*/ 0 h 253"/>
                <a:gd name="T20" fmla="*/ 221 w 221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1" h="253">
                  <a:moveTo>
                    <a:pt x="0" y="244"/>
                  </a:moveTo>
                  <a:lnTo>
                    <a:pt x="221" y="253"/>
                  </a:lnTo>
                  <a:lnTo>
                    <a:pt x="190" y="0"/>
                  </a:lnTo>
                  <a:lnTo>
                    <a:pt x="57" y="93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E6FF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35" name="Freeform 689"/>
            <p:cNvSpPr>
              <a:spLocks/>
            </p:cNvSpPr>
            <p:nvPr/>
          </p:nvSpPr>
          <p:spPr bwMode="auto">
            <a:xfrm>
              <a:off x="3259" y="3679"/>
              <a:ext cx="276" cy="278"/>
            </a:xfrm>
            <a:custGeom>
              <a:avLst/>
              <a:gdLst>
                <a:gd name="T0" fmla="*/ 0 w 553"/>
                <a:gd name="T1" fmla="*/ 6 h 555"/>
                <a:gd name="T2" fmla="*/ 4 w 553"/>
                <a:gd name="T3" fmla="*/ 4 h 555"/>
                <a:gd name="T4" fmla="*/ 3 w 553"/>
                <a:gd name="T5" fmla="*/ 0 h 555"/>
                <a:gd name="T6" fmla="*/ 6 w 553"/>
                <a:gd name="T7" fmla="*/ 1 h 555"/>
                <a:gd name="T8" fmla="*/ 7 w 553"/>
                <a:gd name="T9" fmla="*/ 2 h 555"/>
                <a:gd name="T10" fmla="*/ 8 w 553"/>
                <a:gd name="T11" fmla="*/ 5 h 555"/>
                <a:gd name="T12" fmla="*/ 4 w 553"/>
                <a:gd name="T13" fmla="*/ 5 h 555"/>
                <a:gd name="T14" fmla="*/ 4 w 553"/>
                <a:gd name="T15" fmla="*/ 9 h 555"/>
                <a:gd name="T16" fmla="*/ 2 w 553"/>
                <a:gd name="T17" fmla="*/ 9 h 555"/>
                <a:gd name="T18" fmla="*/ 0 w 553"/>
                <a:gd name="T19" fmla="*/ 8 h 555"/>
                <a:gd name="T20" fmla="*/ 0 w 553"/>
                <a:gd name="T21" fmla="*/ 6 h 555"/>
                <a:gd name="T22" fmla="*/ 0 w 553"/>
                <a:gd name="T23" fmla="*/ 6 h 5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3"/>
                <a:gd name="T37" fmla="*/ 0 h 555"/>
                <a:gd name="T38" fmla="*/ 553 w 553"/>
                <a:gd name="T39" fmla="*/ 555 h 5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3" h="555">
                  <a:moveTo>
                    <a:pt x="0" y="375"/>
                  </a:moveTo>
                  <a:lnTo>
                    <a:pt x="264" y="236"/>
                  </a:lnTo>
                  <a:lnTo>
                    <a:pt x="247" y="0"/>
                  </a:lnTo>
                  <a:lnTo>
                    <a:pt x="399" y="14"/>
                  </a:lnTo>
                  <a:lnTo>
                    <a:pt x="507" y="95"/>
                  </a:lnTo>
                  <a:lnTo>
                    <a:pt x="553" y="270"/>
                  </a:lnTo>
                  <a:lnTo>
                    <a:pt x="307" y="276"/>
                  </a:lnTo>
                  <a:lnTo>
                    <a:pt x="315" y="555"/>
                  </a:lnTo>
                  <a:lnTo>
                    <a:pt x="171" y="536"/>
                  </a:lnTo>
                  <a:lnTo>
                    <a:pt x="39" y="476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B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36" name="Freeform 690"/>
            <p:cNvSpPr>
              <a:spLocks/>
            </p:cNvSpPr>
            <p:nvPr/>
          </p:nvSpPr>
          <p:spPr bwMode="auto">
            <a:xfrm>
              <a:off x="3287" y="3829"/>
              <a:ext cx="91" cy="131"/>
            </a:xfrm>
            <a:custGeom>
              <a:avLst/>
              <a:gdLst>
                <a:gd name="T0" fmla="*/ 0 w 180"/>
                <a:gd name="T1" fmla="*/ 3 h 260"/>
                <a:gd name="T2" fmla="*/ 3 w 180"/>
                <a:gd name="T3" fmla="*/ 0 h 260"/>
                <a:gd name="T4" fmla="*/ 3 w 180"/>
                <a:gd name="T5" fmla="*/ 5 h 260"/>
                <a:gd name="T6" fmla="*/ 0 w 180"/>
                <a:gd name="T7" fmla="*/ 3 h 260"/>
                <a:gd name="T8" fmla="*/ 0 w 180"/>
                <a:gd name="T9" fmla="*/ 3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260"/>
                <a:gd name="T17" fmla="*/ 180 w 180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260">
                  <a:moveTo>
                    <a:pt x="0" y="165"/>
                  </a:moveTo>
                  <a:lnTo>
                    <a:pt x="180" y="0"/>
                  </a:lnTo>
                  <a:lnTo>
                    <a:pt x="167" y="26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B8A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37" name="Freeform 691"/>
            <p:cNvSpPr>
              <a:spLocks/>
            </p:cNvSpPr>
            <p:nvPr/>
          </p:nvSpPr>
          <p:spPr bwMode="auto">
            <a:xfrm>
              <a:off x="3411" y="3676"/>
              <a:ext cx="113" cy="107"/>
            </a:xfrm>
            <a:custGeom>
              <a:avLst/>
              <a:gdLst>
                <a:gd name="T0" fmla="*/ 1 w 226"/>
                <a:gd name="T1" fmla="*/ 0 h 213"/>
                <a:gd name="T2" fmla="*/ 0 w 226"/>
                <a:gd name="T3" fmla="*/ 4 h 213"/>
                <a:gd name="T4" fmla="*/ 4 w 226"/>
                <a:gd name="T5" fmla="*/ 3 h 213"/>
                <a:gd name="T6" fmla="*/ 2 w 226"/>
                <a:gd name="T7" fmla="*/ 1 h 213"/>
                <a:gd name="T8" fmla="*/ 1 w 226"/>
                <a:gd name="T9" fmla="*/ 0 h 213"/>
                <a:gd name="T10" fmla="*/ 1 w 226"/>
                <a:gd name="T11" fmla="*/ 0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6"/>
                <a:gd name="T19" fmla="*/ 0 h 213"/>
                <a:gd name="T20" fmla="*/ 226 w 226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6" h="213">
                  <a:moveTo>
                    <a:pt x="32" y="0"/>
                  </a:moveTo>
                  <a:lnTo>
                    <a:pt x="0" y="213"/>
                  </a:lnTo>
                  <a:lnTo>
                    <a:pt x="226" y="161"/>
                  </a:lnTo>
                  <a:lnTo>
                    <a:pt x="11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8A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38" name="Freeform 692"/>
            <p:cNvSpPr>
              <a:spLocks/>
            </p:cNvSpPr>
            <p:nvPr/>
          </p:nvSpPr>
          <p:spPr bwMode="auto">
            <a:xfrm>
              <a:off x="3438" y="3850"/>
              <a:ext cx="79" cy="51"/>
            </a:xfrm>
            <a:custGeom>
              <a:avLst/>
              <a:gdLst>
                <a:gd name="T0" fmla="*/ 2 w 158"/>
                <a:gd name="T1" fmla="*/ 2 h 100"/>
                <a:gd name="T2" fmla="*/ 0 w 158"/>
                <a:gd name="T3" fmla="*/ 0 h 100"/>
                <a:gd name="T4" fmla="*/ 2 w 158"/>
                <a:gd name="T5" fmla="*/ 2 h 100"/>
                <a:gd name="T6" fmla="*/ 2 w 158"/>
                <a:gd name="T7" fmla="*/ 2 h 100"/>
                <a:gd name="T8" fmla="*/ 2 w 158"/>
                <a:gd name="T9" fmla="*/ 2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100"/>
                <a:gd name="T17" fmla="*/ 158 w 1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100">
                  <a:moveTo>
                    <a:pt x="129" y="100"/>
                  </a:moveTo>
                  <a:lnTo>
                    <a:pt x="0" y="0"/>
                  </a:lnTo>
                  <a:lnTo>
                    <a:pt x="158" y="70"/>
                  </a:lnTo>
                  <a:lnTo>
                    <a:pt x="129" y="100"/>
                  </a:lnTo>
                  <a:close/>
                </a:path>
              </a:pathLst>
            </a:custGeom>
            <a:solidFill>
              <a:srgbClr val="E8F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39" name="Freeform 693"/>
            <p:cNvSpPr>
              <a:spLocks/>
            </p:cNvSpPr>
            <p:nvPr/>
          </p:nvSpPr>
          <p:spPr bwMode="auto">
            <a:xfrm>
              <a:off x="3427" y="3855"/>
              <a:ext cx="68" cy="65"/>
            </a:xfrm>
            <a:custGeom>
              <a:avLst/>
              <a:gdLst>
                <a:gd name="T0" fmla="*/ 1 w 137"/>
                <a:gd name="T1" fmla="*/ 3 h 129"/>
                <a:gd name="T2" fmla="*/ 0 w 137"/>
                <a:gd name="T3" fmla="*/ 0 h 129"/>
                <a:gd name="T4" fmla="*/ 2 w 137"/>
                <a:gd name="T5" fmla="*/ 2 h 129"/>
                <a:gd name="T6" fmla="*/ 1 w 137"/>
                <a:gd name="T7" fmla="*/ 3 h 129"/>
                <a:gd name="T8" fmla="*/ 1 w 137"/>
                <a:gd name="T9" fmla="*/ 3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29"/>
                <a:gd name="T17" fmla="*/ 137 w 137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29">
                  <a:moveTo>
                    <a:pt x="114" y="129"/>
                  </a:moveTo>
                  <a:lnTo>
                    <a:pt x="0" y="0"/>
                  </a:lnTo>
                  <a:lnTo>
                    <a:pt x="137" y="105"/>
                  </a:lnTo>
                  <a:lnTo>
                    <a:pt x="114" y="129"/>
                  </a:lnTo>
                  <a:close/>
                </a:path>
              </a:pathLst>
            </a:custGeom>
            <a:solidFill>
              <a:srgbClr val="E8F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40" name="Freeform 694"/>
            <p:cNvSpPr>
              <a:spLocks/>
            </p:cNvSpPr>
            <p:nvPr/>
          </p:nvSpPr>
          <p:spPr bwMode="auto">
            <a:xfrm>
              <a:off x="3297" y="3703"/>
              <a:ext cx="45" cy="71"/>
            </a:xfrm>
            <a:custGeom>
              <a:avLst/>
              <a:gdLst>
                <a:gd name="T0" fmla="*/ 0 w 91"/>
                <a:gd name="T1" fmla="*/ 1 h 142"/>
                <a:gd name="T2" fmla="*/ 1 w 91"/>
                <a:gd name="T3" fmla="*/ 2 h 142"/>
                <a:gd name="T4" fmla="*/ 0 w 91"/>
                <a:gd name="T5" fmla="*/ 0 h 142"/>
                <a:gd name="T6" fmla="*/ 0 w 91"/>
                <a:gd name="T7" fmla="*/ 1 h 142"/>
                <a:gd name="T8" fmla="*/ 0 w 91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42"/>
                <a:gd name="T17" fmla="*/ 91 w 91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42">
                  <a:moveTo>
                    <a:pt x="0" y="34"/>
                  </a:moveTo>
                  <a:lnTo>
                    <a:pt x="91" y="142"/>
                  </a:lnTo>
                  <a:lnTo>
                    <a:pt x="45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8F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41" name="Freeform 695"/>
            <p:cNvSpPr>
              <a:spLocks/>
            </p:cNvSpPr>
            <p:nvPr/>
          </p:nvSpPr>
          <p:spPr bwMode="auto">
            <a:xfrm>
              <a:off x="3267" y="3734"/>
              <a:ext cx="69" cy="61"/>
            </a:xfrm>
            <a:custGeom>
              <a:avLst/>
              <a:gdLst>
                <a:gd name="T0" fmla="*/ 0 w 137"/>
                <a:gd name="T1" fmla="*/ 1 h 121"/>
                <a:gd name="T2" fmla="*/ 3 w 137"/>
                <a:gd name="T3" fmla="*/ 2 h 121"/>
                <a:gd name="T4" fmla="*/ 1 w 137"/>
                <a:gd name="T5" fmla="*/ 0 h 121"/>
                <a:gd name="T6" fmla="*/ 0 w 137"/>
                <a:gd name="T7" fmla="*/ 1 h 121"/>
                <a:gd name="T8" fmla="*/ 0 w 137"/>
                <a:gd name="T9" fmla="*/ 1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21"/>
                <a:gd name="T17" fmla="*/ 137 w 137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21">
                  <a:moveTo>
                    <a:pt x="0" y="64"/>
                  </a:moveTo>
                  <a:lnTo>
                    <a:pt x="137" y="121"/>
                  </a:lnTo>
                  <a:lnTo>
                    <a:pt x="2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8F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42" name="Freeform 696"/>
            <p:cNvSpPr>
              <a:spLocks/>
            </p:cNvSpPr>
            <p:nvPr/>
          </p:nvSpPr>
          <p:spPr bwMode="auto">
            <a:xfrm>
              <a:off x="3291" y="3716"/>
              <a:ext cx="192" cy="191"/>
            </a:xfrm>
            <a:custGeom>
              <a:avLst/>
              <a:gdLst>
                <a:gd name="T0" fmla="*/ 3 w 384"/>
                <a:gd name="T1" fmla="*/ 6 h 382"/>
                <a:gd name="T2" fmla="*/ 3 w 384"/>
                <a:gd name="T3" fmla="*/ 6 h 382"/>
                <a:gd name="T4" fmla="*/ 5 w 384"/>
                <a:gd name="T5" fmla="*/ 6 h 382"/>
                <a:gd name="T6" fmla="*/ 5 w 384"/>
                <a:gd name="T7" fmla="*/ 6 h 382"/>
                <a:gd name="T8" fmla="*/ 6 w 384"/>
                <a:gd name="T9" fmla="*/ 5 h 382"/>
                <a:gd name="T10" fmla="*/ 6 w 384"/>
                <a:gd name="T11" fmla="*/ 5 h 382"/>
                <a:gd name="T12" fmla="*/ 6 w 384"/>
                <a:gd name="T13" fmla="*/ 3 h 382"/>
                <a:gd name="T14" fmla="*/ 6 w 384"/>
                <a:gd name="T15" fmla="*/ 3 h 382"/>
                <a:gd name="T16" fmla="*/ 6 w 384"/>
                <a:gd name="T17" fmla="*/ 3 h 382"/>
                <a:gd name="T18" fmla="*/ 6 w 384"/>
                <a:gd name="T19" fmla="*/ 3 h 382"/>
                <a:gd name="T20" fmla="*/ 6 w 384"/>
                <a:gd name="T21" fmla="*/ 3 h 382"/>
                <a:gd name="T22" fmla="*/ 6 w 384"/>
                <a:gd name="T23" fmla="*/ 1 h 382"/>
                <a:gd name="T24" fmla="*/ 6 w 384"/>
                <a:gd name="T25" fmla="*/ 1 h 382"/>
                <a:gd name="T26" fmla="*/ 5 w 384"/>
                <a:gd name="T27" fmla="*/ 1 h 382"/>
                <a:gd name="T28" fmla="*/ 5 w 384"/>
                <a:gd name="T29" fmla="*/ 1 h 382"/>
                <a:gd name="T30" fmla="*/ 3 w 384"/>
                <a:gd name="T31" fmla="*/ 1 h 382"/>
                <a:gd name="T32" fmla="*/ 3 w 384"/>
                <a:gd name="T33" fmla="*/ 0 h 382"/>
                <a:gd name="T34" fmla="*/ 3 w 384"/>
                <a:gd name="T35" fmla="*/ 0 h 382"/>
                <a:gd name="T36" fmla="*/ 3 w 384"/>
                <a:gd name="T37" fmla="*/ 0 h 382"/>
                <a:gd name="T38" fmla="*/ 3 w 384"/>
                <a:gd name="T39" fmla="*/ 1 h 382"/>
                <a:gd name="T40" fmla="*/ 2 w 384"/>
                <a:gd name="T41" fmla="*/ 1 h 382"/>
                <a:gd name="T42" fmla="*/ 2 w 384"/>
                <a:gd name="T43" fmla="*/ 1 h 382"/>
                <a:gd name="T44" fmla="*/ 1 w 384"/>
                <a:gd name="T45" fmla="*/ 1 h 382"/>
                <a:gd name="T46" fmla="*/ 1 w 384"/>
                <a:gd name="T47" fmla="*/ 1 h 382"/>
                <a:gd name="T48" fmla="*/ 1 w 384"/>
                <a:gd name="T49" fmla="*/ 3 h 382"/>
                <a:gd name="T50" fmla="*/ 0 w 384"/>
                <a:gd name="T51" fmla="*/ 3 h 382"/>
                <a:gd name="T52" fmla="*/ 0 w 384"/>
                <a:gd name="T53" fmla="*/ 3 h 382"/>
                <a:gd name="T54" fmla="*/ 0 w 384"/>
                <a:gd name="T55" fmla="*/ 3 h 382"/>
                <a:gd name="T56" fmla="*/ 1 w 384"/>
                <a:gd name="T57" fmla="*/ 3 h 382"/>
                <a:gd name="T58" fmla="*/ 1 w 384"/>
                <a:gd name="T59" fmla="*/ 5 h 382"/>
                <a:gd name="T60" fmla="*/ 1 w 384"/>
                <a:gd name="T61" fmla="*/ 5 h 382"/>
                <a:gd name="T62" fmla="*/ 2 w 384"/>
                <a:gd name="T63" fmla="*/ 6 h 382"/>
                <a:gd name="T64" fmla="*/ 2 w 384"/>
                <a:gd name="T65" fmla="*/ 6 h 382"/>
                <a:gd name="T66" fmla="*/ 3 w 384"/>
                <a:gd name="T67" fmla="*/ 6 h 382"/>
                <a:gd name="T68" fmla="*/ 3 w 384"/>
                <a:gd name="T69" fmla="*/ 6 h 382"/>
                <a:gd name="T70" fmla="*/ 3 w 384"/>
                <a:gd name="T71" fmla="*/ 6 h 382"/>
                <a:gd name="T72" fmla="*/ 3 w 384"/>
                <a:gd name="T73" fmla="*/ 6 h 3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4"/>
                <a:gd name="T112" fmla="*/ 0 h 382"/>
                <a:gd name="T113" fmla="*/ 384 w 384"/>
                <a:gd name="T114" fmla="*/ 382 h 38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4" h="382">
                  <a:moveTo>
                    <a:pt x="194" y="382"/>
                  </a:moveTo>
                  <a:lnTo>
                    <a:pt x="213" y="380"/>
                  </a:lnTo>
                  <a:lnTo>
                    <a:pt x="230" y="376"/>
                  </a:lnTo>
                  <a:lnTo>
                    <a:pt x="247" y="372"/>
                  </a:lnTo>
                  <a:lnTo>
                    <a:pt x="268" y="366"/>
                  </a:lnTo>
                  <a:lnTo>
                    <a:pt x="283" y="357"/>
                  </a:lnTo>
                  <a:lnTo>
                    <a:pt x="299" y="349"/>
                  </a:lnTo>
                  <a:lnTo>
                    <a:pt x="314" y="336"/>
                  </a:lnTo>
                  <a:lnTo>
                    <a:pt x="327" y="325"/>
                  </a:lnTo>
                  <a:lnTo>
                    <a:pt x="339" y="311"/>
                  </a:lnTo>
                  <a:lnTo>
                    <a:pt x="350" y="296"/>
                  </a:lnTo>
                  <a:lnTo>
                    <a:pt x="359" y="281"/>
                  </a:lnTo>
                  <a:lnTo>
                    <a:pt x="369" y="266"/>
                  </a:lnTo>
                  <a:lnTo>
                    <a:pt x="375" y="245"/>
                  </a:lnTo>
                  <a:lnTo>
                    <a:pt x="378" y="228"/>
                  </a:lnTo>
                  <a:lnTo>
                    <a:pt x="382" y="211"/>
                  </a:lnTo>
                  <a:lnTo>
                    <a:pt x="384" y="192"/>
                  </a:lnTo>
                  <a:lnTo>
                    <a:pt x="382" y="182"/>
                  </a:lnTo>
                  <a:lnTo>
                    <a:pt x="382" y="171"/>
                  </a:lnTo>
                  <a:lnTo>
                    <a:pt x="380" y="159"/>
                  </a:lnTo>
                  <a:lnTo>
                    <a:pt x="378" y="152"/>
                  </a:lnTo>
                  <a:lnTo>
                    <a:pt x="375" y="131"/>
                  </a:lnTo>
                  <a:lnTo>
                    <a:pt x="369" y="115"/>
                  </a:lnTo>
                  <a:lnTo>
                    <a:pt x="359" y="98"/>
                  </a:lnTo>
                  <a:lnTo>
                    <a:pt x="350" y="81"/>
                  </a:lnTo>
                  <a:lnTo>
                    <a:pt x="339" y="68"/>
                  </a:lnTo>
                  <a:lnTo>
                    <a:pt x="327" y="55"/>
                  </a:lnTo>
                  <a:lnTo>
                    <a:pt x="314" y="41"/>
                  </a:lnTo>
                  <a:lnTo>
                    <a:pt x="299" y="30"/>
                  </a:lnTo>
                  <a:lnTo>
                    <a:pt x="283" y="20"/>
                  </a:lnTo>
                  <a:lnTo>
                    <a:pt x="268" y="15"/>
                  </a:lnTo>
                  <a:lnTo>
                    <a:pt x="247" y="7"/>
                  </a:lnTo>
                  <a:lnTo>
                    <a:pt x="230" y="3"/>
                  </a:lnTo>
                  <a:lnTo>
                    <a:pt x="213" y="0"/>
                  </a:lnTo>
                  <a:lnTo>
                    <a:pt x="194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2" y="0"/>
                  </a:lnTo>
                  <a:lnTo>
                    <a:pt x="154" y="3"/>
                  </a:lnTo>
                  <a:lnTo>
                    <a:pt x="133" y="7"/>
                  </a:lnTo>
                  <a:lnTo>
                    <a:pt x="118" y="15"/>
                  </a:lnTo>
                  <a:lnTo>
                    <a:pt x="101" y="20"/>
                  </a:lnTo>
                  <a:lnTo>
                    <a:pt x="84" y="30"/>
                  </a:lnTo>
                  <a:lnTo>
                    <a:pt x="70" y="41"/>
                  </a:lnTo>
                  <a:lnTo>
                    <a:pt x="57" y="55"/>
                  </a:lnTo>
                  <a:lnTo>
                    <a:pt x="44" y="68"/>
                  </a:lnTo>
                  <a:lnTo>
                    <a:pt x="32" y="81"/>
                  </a:lnTo>
                  <a:lnTo>
                    <a:pt x="23" y="98"/>
                  </a:lnTo>
                  <a:lnTo>
                    <a:pt x="15" y="115"/>
                  </a:lnTo>
                  <a:lnTo>
                    <a:pt x="8" y="131"/>
                  </a:lnTo>
                  <a:lnTo>
                    <a:pt x="4" y="152"/>
                  </a:lnTo>
                  <a:lnTo>
                    <a:pt x="0" y="159"/>
                  </a:lnTo>
                  <a:lnTo>
                    <a:pt x="0" y="171"/>
                  </a:lnTo>
                  <a:lnTo>
                    <a:pt x="0" y="182"/>
                  </a:lnTo>
                  <a:lnTo>
                    <a:pt x="0" y="192"/>
                  </a:lnTo>
                  <a:lnTo>
                    <a:pt x="0" y="211"/>
                  </a:lnTo>
                  <a:lnTo>
                    <a:pt x="4" y="228"/>
                  </a:lnTo>
                  <a:lnTo>
                    <a:pt x="8" y="245"/>
                  </a:lnTo>
                  <a:lnTo>
                    <a:pt x="15" y="266"/>
                  </a:lnTo>
                  <a:lnTo>
                    <a:pt x="23" y="281"/>
                  </a:lnTo>
                  <a:lnTo>
                    <a:pt x="32" y="296"/>
                  </a:lnTo>
                  <a:lnTo>
                    <a:pt x="44" y="311"/>
                  </a:lnTo>
                  <a:lnTo>
                    <a:pt x="57" y="325"/>
                  </a:lnTo>
                  <a:lnTo>
                    <a:pt x="70" y="336"/>
                  </a:lnTo>
                  <a:lnTo>
                    <a:pt x="84" y="349"/>
                  </a:lnTo>
                  <a:lnTo>
                    <a:pt x="101" y="357"/>
                  </a:lnTo>
                  <a:lnTo>
                    <a:pt x="118" y="366"/>
                  </a:lnTo>
                  <a:lnTo>
                    <a:pt x="133" y="372"/>
                  </a:lnTo>
                  <a:lnTo>
                    <a:pt x="154" y="376"/>
                  </a:lnTo>
                  <a:lnTo>
                    <a:pt x="162" y="378"/>
                  </a:lnTo>
                  <a:lnTo>
                    <a:pt x="173" y="380"/>
                  </a:lnTo>
                  <a:lnTo>
                    <a:pt x="185" y="380"/>
                  </a:lnTo>
                  <a:lnTo>
                    <a:pt x="194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43" name="Freeform 697"/>
            <p:cNvSpPr>
              <a:spLocks/>
            </p:cNvSpPr>
            <p:nvPr/>
          </p:nvSpPr>
          <p:spPr bwMode="auto">
            <a:xfrm>
              <a:off x="3316" y="3741"/>
              <a:ext cx="144" cy="143"/>
            </a:xfrm>
            <a:custGeom>
              <a:avLst/>
              <a:gdLst>
                <a:gd name="T0" fmla="*/ 2 w 289"/>
                <a:gd name="T1" fmla="*/ 5 h 285"/>
                <a:gd name="T2" fmla="*/ 2 w 289"/>
                <a:gd name="T3" fmla="*/ 5 h 285"/>
                <a:gd name="T4" fmla="*/ 3 w 289"/>
                <a:gd name="T5" fmla="*/ 5 h 285"/>
                <a:gd name="T6" fmla="*/ 3 w 289"/>
                <a:gd name="T7" fmla="*/ 4 h 285"/>
                <a:gd name="T8" fmla="*/ 3 w 289"/>
                <a:gd name="T9" fmla="*/ 4 h 285"/>
                <a:gd name="T10" fmla="*/ 4 w 289"/>
                <a:gd name="T11" fmla="*/ 4 h 285"/>
                <a:gd name="T12" fmla="*/ 4 w 289"/>
                <a:gd name="T13" fmla="*/ 3 h 285"/>
                <a:gd name="T14" fmla="*/ 4 w 289"/>
                <a:gd name="T15" fmla="*/ 3 h 285"/>
                <a:gd name="T16" fmla="*/ 4 w 289"/>
                <a:gd name="T17" fmla="*/ 2 h 285"/>
                <a:gd name="T18" fmla="*/ 4 w 289"/>
                <a:gd name="T19" fmla="*/ 2 h 285"/>
                <a:gd name="T20" fmla="*/ 4 w 289"/>
                <a:gd name="T21" fmla="*/ 2 h 285"/>
                <a:gd name="T22" fmla="*/ 3 w 289"/>
                <a:gd name="T23" fmla="*/ 1 h 285"/>
                <a:gd name="T24" fmla="*/ 3 w 289"/>
                <a:gd name="T25" fmla="*/ 1 h 285"/>
                <a:gd name="T26" fmla="*/ 3 w 289"/>
                <a:gd name="T27" fmla="*/ 1 h 285"/>
                <a:gd name="T28" fmla="*/ 2 w 289"/>
                <a:gd name="T29" fmla="*/ 1 h 285"/>
                <a:gd name="T30" fmla="*/ 2 w 289"/>
                <a:gd name="T31" fmla="*/ 0 h 285"/>
                <a:gd name="T32" fmla="*/ 2 w 289"/>
                <a:gd name="T33" fmla="*/ 0 h 285"/>
                <a:gd name="T34" fmla="*/ 1 w 289"/>
                <a:gd name="T35" fmla="*/ 1 h 285"/>
                <a:gd name="T36" fmla="*/ 1 w 289"/>
                <a:gd name="T37" fmla="*/ 1 h 285"/>
                <a:gd name="T38" fmla="*/ 0 w 289"/>
                <a:gd name="T39" fmla="*/ 1 h 285"/>
                <a:gd name="T40" fmla="*/ 0 w 289"/>
                <a:gd name="T41" fmla="*/ 1 h 285"/>
                <a:gd name="T42" fmla="*/ 0 w 289"/>
                <a:gd name="T43" fmla="*/ 2 h 285"/>
                <a:gd name="T44" fmla="*/ 0 w 289"/>
                <a:gd name="T45" fmla="*/ 2 h 285"/>
                <a:gd name="T46" fmla="*/ 0 w 289"/>
                <a:gd name="T47" fmla="*/ 2 h 285"/>
                <a:gd name="T48" fmla="*/ 0 w 289"/>
                <a:gd name="T49" fmla="*/ 3 h 285"/>
                <a:gd name="T50" fmla="*/ 0 w 289"/>
                <a:gd name="T51" fmla="*/ 3 h 285"/>
                <a:gd name="T52" fmla="*/ 0 w 289"/>
                <a:gd name="T53" fmla="*/ 4 h 285"/>
                <a:gd name="T54" fmla="*/ 0 w 289"/>
                <a:gd name="T55" fmla="*/ 4 h 285"/>
                <a:gd name="T56" fmla="*/ 0 w 289"/>
                <a:gd name="T57" fmla="*/ 4 h 285"/>
                <a:gd name="T58" fmla="*/ 1 w 289"/>
                <a:gd name="T59" fmla="*/ 5 h 285"/>
                <a:gd name="T60" fmla="*/ 1 w 289"/>
                <a:gd name="T61" fmla="*/ 5 h 285"/>
                <a:gd name="T62" fmla="*/ 2 w 289"/>
                <a:gd name="T63" fmla="*/ 5 h 285"/>
                <a:gd name="T64" fmla="*/ 2 w 289"/>
                <a:gd name="T65" fmla="*/ 5 h 2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9"/>
                <a:gd name="T100" fmla="*/ 0 h 285"/>
                <a:gd name="T101" fmla="*/ 289 w 289"/>
                <a:gd name="T102" fmla="*/ 285 h 2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9" h="285">
                  <a:moveTo>
                    <a:pt x="144" y="285"/>
                  </a:moveTo>
                  <a:lnTo>
                    <a:pt x="157" y="283"/>
                  </a:lnTo>
                  <a:lnTo>
                    <a:pt x="171" y="281"/>
                  </a:lnTo>
                  <a:lnTo>
                    <a:pt x="186" y="276"/>
                  </a:lnTo>
                  <a:lnTo>
                    <a:pt x="199" y="274"/>
                  </a:lnTo>
                  <a:lnTo>
                    <a:pt x="211" y="266"/>
                  </a:lnTo>
                  <a:lnTo>
                    <a:pt x="222" y="258"/>
                  </a:lnTo>
                  <a:lnTo>
                    <a:pt x="233" y="249"/>
                  </a:lnTo>
                  <a:lnTo>
                    <a:pt x="245" y="243"/>
                  </a:lnTo>
                  <a:lnTo>
                    <a:pt x="252" y="232"/>
                  </a:lnTo>
                  <a:lnTo>
                    <a:pt x="262" y="220"/>
                  </a:lnTo>
                  <a:lnTo>
                    <a:pt x="270" y="209"/>
                  </a:lnTo>
                  <a:lnTo>
                    <a:pt x="275" y="198"/>
                  </a:lnTo>
                  <a:lnTo>
                    <a:pt x="279" y="184"/>
                  </a:lnTo>
                  <a:lnTo>
                    <a:pt x="285" y="169"/>
                  </a:lnTo>
                  <a:lnTo>
                    <a:pt x="287" y="156"/>
                  </a:lnTo>
                  <a:lnTo>
                    <a:pt x="289" y="143"/>
                  </a:lnTo>
                  <a:lnTo>
                    <a:pt x="287" y="127"/>
                  </a:lnTo>
                  <a:lnTo>
                    <a:pt x="285" y="112"/>
                  </a:lnTo>
                  <a:lnTo>
                    <a:pt x="279" y="99"/>
                  </a:lnTo>
                  <a:lnTo>
                    <a:pt x="275" y="86"/>
                  </a:lnTo>
                  <a:lnTo>
                    <a:pt x="270" y="72"/>
                  </a:lnTo>
                  <a:lnTo>
                    <a:pt x="262" y="61"/>
                  </a:lnTo>
                  <a:lnTo>
                    <a:pt x="252" y="51"/>
                  </a:lnTo>
                  <a:lnTo>
                    <a:pt x="245" y="42"/>
                  </a:lnTo>
                  <a:lnTo>
                    <a:pt x="233" y="30"/>
                  </a:lnTo>
                  <a:lnTo>
                    <a:pt x="222" y="23"/>
                  </a:lnTo>
                  <a:lnTo>
                    <a:pt x="211" y="15"/>
                  </a:lnTo>
                  <a:lnTo>
                    <a:pt x="199" y="9"/>
                  </a:lnTo>
                  <a:lnTo>
                    <a:pt x="186" y="4"/>
                  </a:lnTo>
                  <a:lnTo>
                    <a:pt x="171" y="0"/>
                  </a:lnTo>
                  <a:lnTo>
                    <a:pt x="157" y="0"/>
                  </a:lnTo>
                  <a:lnTo>
                    <a:pt x="144" y="0"/>
                  </a:lnTo>
                  <a:lnTo>
                    <a:pt x="129" y="0"/>
                  </a:lnTo>
                  <a:lnTo>
                    <a:pt x="112" y="0"/>
                  </a:lnTo>
                  <a:lnTo>
                    <a:pt x="98" y="4"/>
                  </a:lnTo>
                  <a:lnTo>
                    <a:pt x="87" y="9"/>
                  </a:lnTo>
                  <a:lnTo>
                    <a:pt x="74" y="15"/>
                  </a:lnTo>
                  <a:lnTo>
                    <a:pt x="60" y="23"/>
                  </a:lnTo>
                  <a:lnTo>
                    <a:pt x="51" y="30"/>
                  </a:lnTo>
                  <a:lnTo>
                    <a:pt x="41" y="42"/>
                  </a:lnTo>
                  <a:lnTo>
                    <a:pt x="30" y="51"/>
                  </a:lnTo>
                  <a:lnTo>
                    <a:pt x="22" y="61"/>
                  </a:lnTo>
                  <a:lnTo>
                    <a:pt x="15" y="72"/>
                  </a:lnTo>
                  <a:lnTo>
                    <a:pt x="9" y="86"/>
                  </a:lnTo>
                  <a:lnTo>
                    <a:pt x="5" y="99"/>
                  </a:lnTo>
                  <a:lnTo>
                    <a:pt x="1" y="112"/>
                  </a:lnTo>
                  <a:lnTo>
                    <a:pt x="0" y="127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1" y="169"/>
                  </a:lnTo>
                  <a:lnTo>
                    <a:pt x="5" y="184"/>
                  </a:lnTo>
                  <a:lnTo>
                    <a:pt x="9" y="198"/>
                  </a:lnTo>
                  <a:lnTo>
                    <a:pt x="15" y="209"/>
                  </a:lnTo>
                  <a:lnTo>
                    <a:pt x="22" y="220"/>
                  </a:lnTo>
                  <a:lnTo>
                    <a:pt x="30" y="232"/>
                  </a:lnTo>
                  <a:lnTo>
                    <a:pt x="41" y="243"/>
                  </a:lnTo>
                  <a:lnTo>
                    <a:pt x="51" y="249"/>
                  </a:lnTo>
                  <a:lnTo>
                    <a:pt x="60" y="258"/>
                  </a:lnTo>
                  <a:lnTo>
                    <a:pt x="74" y="266"/>
                  </a:lnTo>
                  <a:lnTo>
                    <a:pt x="87" y="274"/>
                  </a:lnTo>
                  <a:lnTo>
                    <a:pt x="98" y="276"/>
                  </a:lnTo>
                  <a:lnTo>
                    <a:pt x="112" y="281"/>
                  </a:lnTo>
                  <a:lnTo>
                    <a:pt x="129" y="283"/>
                  </a:lnTo>
                  <a:lnTo>
                    <a:pt x="144" y="285"/>
                  </a:lnTo>
                  <a:close/>
                </a:path>
              </a:pathLst>
            </a:custGeom>
            <a:solidFill>
              <a:srgbClr val="4047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44" name="Freeform 698"/>
            <p:cNvSpPr>
              <a:spLocks/>
            </p:cNvSpPr>
            <p:nvPr/>
          </p:nvSpPr>
          <p:spPr bwMode="auto">
            <a:xfrm>
              <a:off x="3225" y="3657"/>
              <a:ext cx="330" cy="163"/>
            </a:xfrm>
            <a:custGeom>
              <a:avLst/>
              <a:gdLst>
                <a:gd name="T0" fmla="*/ 1 w 660"/>
                <a:gd name="T1" fmla="*/ 6 h 325"/>
                <a:gd name="T2" fmla="*/ 1 w 660"/>
                <a:gd name="T3" fmla="*/ 6 h 325"/>
                <a:gd name="T4" fmla="*/ 0 w 660"/>
                <a:gd name="T5" fmla="*/ 5 h 325"/>
                <a:gd name="T6" fmla="*/ 1 w 660"/>
                <a:gd name="T7" fmla="*/ 5 h 325"/>
                <a:gd name="T8" fmla="*/ 1 w 660"/>
                <a:gd name="T9" fmla="*/ 4 h 325"/>
                <a:gd name="T10" fmla="*/ 1 w 660"/>
                <a:gd name="T11" fmla="*/ 3 h 325"/>
                <a:gd name="T12" fmla="*/ 1 w 660"/>
                <a:gd name="T13" fmla="*/ 2 h 325"/>
                <a:gd name="T14" fmla="*/ 1 w 660"/>
                <a:gd name="T15" fmla="*/ 2 h 325"/>
                <a:gd name="T16" fmla="*/ 1 w 660"/>
                <a:gd name="T17" fmla="*/ 1 h 325"/>
                <a:gd name="T18" fmla="*/ 3 w 660"/>
                <a:gd name="T19" fmla="*/ 1 h 325"/>
                <a:gd name="T20" fmla="*/ 3 w 660"/>
                <a:gd name="T21" fmla="*/ 1 h 325"/>
                <a:gd name="T22" fmla="*/ 3 w 660"/>
                <a:gd name="T23" fmla="*/ 1 h 325"/>
                <a:gd name="T24" fmla="*/ 5 w 660"/>
                <a:gd name="T25" fmla="*/ 0 h 325"/>
                <a:gd name="T26" fmla="*/ 5 w 660"/>
                <a:gd name="T27" fmla="*/ 0 h 325"/>
                <a:gd name="T28" fmla="*/ 6 w 660"/>
                <a:gd name="T29" fmla="*/ 1 h 325"/>
                <a:gd name="T30" fmla="*/ 6 w 660"/>
                <a:gd name="T31" fmla="*/ 1 h 325"/>
                <a:gd name="T32" fmla="*/ 7 w 660"/>
                <a:gd name="T33" fmla="*/ 1 h 325"/>
                <a:gd name="T34" fmla="*/ 9 w 660"/>
                <a:gd name="T35" fmla="*/ 1 h 325"/>
                <a:gd name="T36" fmla="*/ 9 w 660"/>
                <a:gd name="T37" fmla="*/ 2 h 325"/>
                <a:gd name="T38" fmla="*/ 10 w 660"/>
                <a:gd name="T39" fmla="*/ 2 h 325"/>
                <a:gd name="T40" fmla="*/ 10 w 660"/>
                <a:gd name="T41" fmla="*/ 3 h 325"/>
                <a:gd name="T42" fmla="*/ 10 w 660"/>
                <a:gd name="T43" fmla="*/ 4 h 325"/>
                <a:gd name="T44" fmla="*/ 10 w 660"/>
                <a:gd name="T45" fmla="*/ 4 h 325"/>
                <a:gd name="T46" fmla="*/ 10 w 660"/>
                <a:gd name="T47" fmla="*/ 5 h 325"/>
                <a:gd name="T48" fmla="*/ 10 w 660"/>
                <a:gd name="T49" fmla="*/ 6 h 325"/>
                <a:gd name="T50" fmla="*/ 10 w 660"/>
                <a:gd name="T51" fmla="*/ 6 h 325"/>
                <a:gd name="T52" fmla="*/ 10 w 660"/>
                <a:gd name="T53" fmla="*/ 6 h 325"/>
                <a:gd name="T54" fmla="*/ 10 w 660"/>
                <a:gd name="T55" fmla="*/ 5 h 325"/>
                <a:gd name="T56" fmla="*/ 9 w 660"/>
                <a:gd name="T57" fmla="*/ 4 h 325"/>
                <a:gd name="T58" fmla="*/ 9 w 660"/>
                <a:gd name="T59" fmla="*/ 4 h 325"/>
                <a:gd name="T60" fmla="*/ 9 w 660"/>
                <a:gd name="T61" fmla="*/ 3 h 325"/>
                <a:gd name="T62" fmla="*/ 7 w 660"/>
                <a:gd name="T63" fmla="*/ 2 h 325"/>
                <a:gd name="T64" fmla="*/ 7 w 660"/>
                <a:gd name="T65" fmla="*/ 2 h 325"/>
                <a:gd name="T66" fmla="*/ 6 w 660"/>
                <a:gd name="T67" fmla="*/ 2 h 325"/>
                <a:gd name="T68" fmla="*/ 6 w 660"/>
                <a:gd name="T69" fmla="*/ 2 h 325"/>
                <a:gd name="T70" fmla="*/ 5 w 660"/>
                <a:gd name="T71" fmla="*/ 2 h 325"/>
                <a:gd name="T72" fmla="*/ 5 w 660"/>
                <a:gd name="T73" fmla="*/ 2 h 325"/>
                <a:gd name="T74" fmla="*/ 5 w 660"/>
                <a:gd name="T75" fmla="*/ 2 h 325"/>
                <a:gd name="T76" fmla="*/ 3 w 660"/>
                <a:gd name="T77" fmla="*/ 2 h 325"/>
                <a:gd name="T78" fmla="*/ 3 w 660"/>
                <a:gd name="T79" fmla="*/ 2 h 325"/>
                <a:gd name="T80" fmla="*/ 3 w 660"/>
                <a:gd name="T81" fmla="*/ 2 h 325"/>
                <a:gd name="T82" fmla="*/ 3 w 660"/>
                <a:gd name="T83" fmla="*/ 2 h 325"/>
                <a:gd name="T84" fmla="*/ 3 w 660"/>
                <a:gd name="T85" fmla="*/ 3 h 325"/>
                <a:gd name="T86" fmla="*/ 1 w 660"/>
                <a:gd name="T87" fmla="*/ 3 h 325"/>
                <a:gd name="T88" fmla="*/ 1 w 660"/>
                <a:gd name="T89" fmla="*/ 4 h 325"/>
                <a:gd name="T90" fmla="*/ 1 w 660"/>
                <a:gd name="T91" fmla="*/ 4 h 325"/>
                <a:gd name="T92" fmla="*/ 1 w 660"/>
                <a:gd name="T93" fmla="*/ 5 h 325"/>
                <a:gd name="T94" fmla="*/ 1 w 660"/>
                <a:gd name="T95" fmla="*/ 6 h 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0"/>
                <a:gd name="T145" fmla="*/ 0 h 325"/>
                <a:gd name="T146" fmla="*/ 660 w 660"/>
                <a:gd name="T147" fmla="*/ 325 h 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0" h="325">
                  <a:moveTo>
                    <a:pt x="72" y="325"/>
                  </a:moveTo>
                  <a:lnTo>
                    <a:pt x="59" y="325"/>
                  </a:lnTo>
                  <a:lnTo>
                    <a:pt x="49" y="325"/>
                  </a:lnTo>
                  <a:lnTo>
                    <a:pt x="40" y="325"/>
                  </a:lnTo>
                  <a:lnTo>
                    <a:pt x="30" y="325"/>
                  </a:lnTo>
                  <a:lnTo>
                    <a:pt x="13" y="325"/>
                  </a:lnTo>
                  <a:lnTo>
                    <a:pt x="0" y="325"/>
                  </a:lnTo>
                  <a:lnTo>
                    <a:pt x="0" y="313"/>
                  </a:lnTo>
                  <a:lnTo>
                    <a:pt x="0" y="304"/>
                  </a:lnTo>
                  <a:lnTo>
                    <a:pt x="0" y="294"/>
                  </a:lnTo>
                  <a:lnTo>
                    <a:pt x="0" y="285"/>
                  </a:lnTo>
                  <a:lnTo>
                    <a:pt x="2" y="266"/>
                  </a:lnTo>
                  <a:lnTo>
                    <a:pt x="8" y="249"/>
                  </a:lnTo>
                  <a:lnTo>
                    <a:pt x="10" y="230"/>
                  </a:lnTo>
                  <a:lnTo>
                    <a:pt x="15" y="214"/>
                  </a:lnTo>
                  <a:lnTo>
                    <a:pt x="21" y="197"/>
                  </a:lnTo>
                  <a:lnTo>
                    <a:pt x="27" y="184"/>
                  </a:lnTo>
                  <a:lnTo>
                    <a:pt x="32" y="167"/>
                  </a:lnTo>
                  <a:lnTo>
                    <a:pt x="40" y="154"/>
                  </a:lnTo>
                  <a:lnTo>
                    <a:pt x="48" y="140"/>
                  </a:lnTo>
                  <a:lnTo>
                    <a:pt x="57" y="127"/>
                  </a:lnTo>
                  <a:lnTo>
                    <a:pt x="67" y="114"/>
                  </a:lnTo>
                  <a:lnTo>
                    <a:pt x="76" y="102"/>
                  </a:lnTo>
                  <a:lnTo>
                    <a:pt x="86" y="91"/>
                  </a:lnTo>
                  <a:lnTo>
                    <a:pt x="99" y="83"/>
                  </a:lnTo>
                  <a:lnTo>
                    <a:pt x="108" y="72"/>
                  </a:lnTo>
                  <a:lnTo>
                    <a:pt x="120" y="61"/>
                  </a:lnTo>
                  <a:lnTo>
                    <a:pt x="131" y="53"/>
                  </a:lnTo>
                  <a:lnTo>
                    <a:pt x="146" y="45"/>
                  </a:lnTo>
                  <a:lnTo>
                    <a:pt x="160" y="36"/>
                  </a:lnTo>
                  <a:lnTo>
                    <a:pt x="173" y="30"/>
                  </a:lnTo>
                  <a:lnTo>
                    <a:pt x="186" y="24"/>
                  </a:lnTo>
                  <a:lnTo>
                    <a:pt x="203" y="19"/>
                  </a:lnTo>
                  <a:lnTo>
                    <a:pt x="217" y="13"/>
                  </a:lnTo>
                  <a:lnTo>
                    <a:pt x="232" y="7"/>
                  </a:lnTo>
                  <a:lnTo>
                    <a:pt x="247" y="4"/>
                  </a:lnTo>
                  <a:lnTo>
                    <a:pt x="264" y="4"/>
                  </a:lnTo>
                  <a:lnTo>
                    <a:pt x="279" y="2"/>
                  </a:lnTo>
                  <a:lnTo>
                    <a:pt x="295" y="0"/>
                  </a:lnTo>
                  <a:lnTo>
                    <a:pt x="314" y="0"/>
                  </a:lnTo>
                  <a:lnTo>
                    <a:pt x="331" y="0"/>
                  </a:lnTo>
                  <a:lnTo>
                    <a:pt x="346" y="0"/>
                  </a:lnTo>
                  <a:lnTo>
                    <a:pt x="363" y="0"/>
                  </a:lnTo>
                  <a:lnTo>
                    <a:pt x="378" y="0"/>
                  </a:lnTo>
                  <a:lnTo>
                    <a:pt x="395" y="4"/>
                  </a:lnTo>
                  <a:lnTo>
                    <a:pt x="409" y="4"/>
                  </a:lnTo>
                  <a:lnTo>
                    <a:pt x="426" y="7"/>
                  </a:lnTo>
                  <a:lnTo>
                    <a:pt x="439" y="13"/>
                  </a:lnTo>
                  <a:lnTo>
                    <a:pt x="454" y="19"/>
                  </a:lnTo>
                  <a:lnTo>
                    <a:pt x="468" y="24"/>
                  </a:lnTo>
                  <a:lnTo>
                    <a:pt x="481" y="30"/>
                  </a:lnTo>
                  <a:lnTo>
                    <a:pt x="494" y="34"/>
                  </a:lnTo>
                  <a:lnTo>
                    <a:pt x="508" y="43"/>
                  </a:lnTo>
                  <a:lnTo>
                    <a:pt x="521" y="51"/>
                  </a:lnTo>
                  <a:lnTo>
                    <a:pt x="534" y="59"/>
                  </a:lnTo>
                  <a:lnTo>
                    <a:pt x="546" y="70"/>
                  </a:lnTo>
                  <a:lnTo>
                    <a:pt x="559" y="81"/>
                  </a:lnTo>
                  <a:lnTo>
                    <a:pt x="566" y="89"/>
                  </a:lnTo>
                  <a:lnTo>
                    <a:pt x="578" y="100"/>
                  </a:lnTo>
                  <a:lnTo>
                    <a:pt x="587" y="114"/>
                  </a:lnTo>
                  <a:lnTo>
                    <a:pt x="597" y="125"/>
                  </a:lnTo>
                  <a:lnTo>
                    <a:pt x="604" y="138"/>
                  </a:lnTo>
                  <a:lnTo>
                    <a:pt x="614" y="152"/>
                  </a:lnTo>
                  <a:lnTo>
                    <a:pt x="620" y="167"/>
                  </a:lnTo>
                  <a:lnTo>
                    <a:pt x="629" y="182"/>
                  </a:lnTo>
                  <a:lnTo>
                    <a:pt x="635" y="195"/>
                  </a:lnTo>
                  <a:lnTo>
                    <a:pt x="641" y="213"/>
                  </a:lnTo>
                  <a:lnTo>
                    <a:pt x="643" y="228"/>
                  </a:lnTo>
                  <a:lnTo>
                    <a:pt x="648" y="247"/>
                  </a:lnTo>
                  <a:lnTo>
                    <a:pt x="650" y="262"/>
                  </a:lnTo>
                  <a:lnTo>
                    <a:pt x="654" y="281"/>
                  </a:lnTo>
                  <a:lnTo>
                    <a:pt x="654" y="291"/>
                  </a:lnTo>
                  <a:lnTo>
                    <a:pt x="656" y="302"/>
                  </a:lnTo>
                  <a:lnTo>
                    <a:pt x="658" y="311"/>
                  </a:lnTo>
                  <a:lnTo>
                    <a:pt x="660" y="323"/>
                  </a:lnTo>
                  <a:lnTo>
                    <a:pt x="648" y="323"/>
                  </a:lnTo>
                  <a:lnTo>
                    <a:pt x="635" y="323"/>
                  </a:lnTo>
                  <a:lnTo>
                    <a:pt x="624" y="323"/>
                  </a:lnTo>
                  <a:lnTo>
                    <a:pt x="614" y="323"/>
                  </a:lnTo>
                  <a:lnTo>
                    <a:pt x="601" y="323"/>
                  </a:lnTo>
                  <a:lnTo>
                    <a:pt x="587" y="325"/>
                  </a:lnTo>
                  <a:lnTo>
                    <a:pt x="587" y="306"/>
                  </a:lnTo>
                  <a:lnTo>
                    <a:pt x="585" y="291"/>
                  </a:lnTo>
                  <a:lnTo>
                    <a:pt x="584" y="275"/>
                  </a:lnTo>
                  <a:lnTo>
                    <a:pt x="582" y="260"/>
                  </a:lnTo>
                  <a:lnTo>
                    <a:pt x="578" y="247"/>
                  </a:lnTo>
                  <a:lnTo>
                    <a:pt x="574" y="233"/>
                  </a:lnTo>
                  <a:lnTo>
                    <a:pt x="570" y="220"/>
                  </a:lnTo>
                  <a:lnTo>
                    <a:pt x="566" y="209"/>
                  </a:lnTo>
                  <a:lnTo>
                    <a:pt x="561" y="195"/>
                  </a:lnTo>
                  <a:lnTo>
                    <a:pt x="555" y="184"/>
                  </a:lnTo>
                  <a:lnTo>
                    <a:pt x="547" y="173"/>
                  </a:lnTo>
                  <a:lnTo>
                    <a:pt x="540" y="165"/>
                  </a:lnTo>
                  <a:lnTo>
                    <a:pt x="525" y="144"/>
                  </a:lnTo>
                  <a:lnTo>
                    <a:pt x="509" y="131"/>
                  </a:lnTo>
                  <a:lnTo>
                    <a:pt x="500" y="121"/>
                  </a:lnTo>
                  <a:lnTo>
                    <a:pt x="490" y="114"/>
                  </a:lnTo>
                  <a:lnTo>
                    <a:pt x="479" y="108"/>
                  </a:lnTo>
                  <a:lnTo>
                    <a:pt x="471" y="102"/>
                  </a:lnTo>
                  <a:lnTo>
                    <a:pt x="460" y="97"/>
                  </a:lnTo>
                  <a:lnTo>
                    <a:pt x="451" y="91"/>
                  </a:lnTo>
                  <a:lnTo>
                    <a:pt x="439" y="87"/>
                  </a:lnTo>
                  <a:lnTo>
                    <a:pt x="428" y="85"/>
                  </a:lnTo>
                  <a:lnTo>
                    <a:pt x="416" y="80"/>
                  </a:lnTo>
                  <a:lnTo>
                    <a:pt x="403" y="78"/>
                  </a:lnTo>
                  <a:lnTo>
                    <a:pt x="392" y="74"/>
                  </a:lnTo>
                  <a:lnTo>
                    <a:pt x="380" y="72"/>
                  </a:lnTo>
                  <a:lnTo>
                    <a:pt x="367" y="70"/>
                  </a:lnTo>
                  <a:lnTo>
                    <a:pt x="355" y="70"/>
                  </a:lnTo>
                  <a:lnTo>
                    <a:pt x="342" y="70"/>
                  </a:lnTo>
                  <a:lnTo>
                    <a:pt x="331" y="70"/>
                  </a:lnTo>
                  <a:lnTo>
                    <a:pt x="317" y="70"/>
                  </a:lnTo>
                  <a:lnTo>
                    <a:pt x="304" y="70"/>
                  </a:lnTo>
                  <a:lnTo>
                    <a:pt x="291" y="70"/>
                  </a:lnTo>
                  <a:lnTo>
                    <a:pt x="279" y="74"/>
                  </a:lnTo>
                  <a:lnTo>
                    <a:pt x="266" y="74"/>
                  </a:lnTo>
                  <a:lnTo>
                    <a:pt x="255" y="78"/>
                  </a:lnTo>
                  <a:lnTo>
                    <a:pt x="243" y="81"/>
                  </a:lnTo>
                  <a:lnTo>
                    <a:pt x="234" y="87"/>
                  </a:lnTo>
                  <a:lnTo>
                    <a:pt x="221" y="89"/>
                  </a:lnTo>
                  <a:lnTo>
                    <a:pt x="211" y="93"/>
                  </a:lnTo>
                  <a:lnTo>
                    <a:pt x="200" y="99"/>
                  </a:lnTo>
                  <a:lnTo>
                    <a:pt x="190" y="106"/>
                  </a:lnTo>
                  <a:lnTo>
                    <a:pt x="181" y="112"/>
                  </a:lnTo>
                  <a:lnTo>
                    <a:pt x="169" y="118"/>
                  </a:lnTo>
                  <a:lnTo>
                    <a:pt x="160" y="125"/>
                  </a:lnTo>
                  <a:lnTo>
                    <a:pt x="154" y="137"/>
                  </a:lnTo>
                  <a:lnTo>
                    <a:pt x="143" y="142"/>
                  </a:lnTo>
                  <a:lnTo>
                    <a:pt x="133" y="152"/>
                  </a:lnTo>
                  <a:lnTo>
                    <a:pt x="125" y="161"/>
                  </a:lnTo>
                  <a:lnTo>
                    <a:pt x="120" y="171"/>
                  </a:lnTo>
                  <a:lnTo>
                    <a:pt x="110" y="180"/>
                  </a:lnTo>
                  <a:lnTo>
                    <a:pt x="105" y="192"/>
                  </a:lnTo>
                  <a:lnTo>
                    <a:pt x="101" y="201"/>
                  </a:lnTo>
                  <a:lnTo>
                    <a:pt x="95" y="214"/>
                  </a:lnTo>
                  <a:lnTo>
                    <a:pt x="89" y="224"/>
                  </a:lnTo>
                  <a:lnTo>
                    <a:pt x="84" y="237"/>
                  </a:lnTo>
                  <a:lnTo>
                    <a:pt x="80" y="249"/>
                  </a:lnTo>
                  <a:lnTo>
                    <a:pt x="78" y="266"/>
                  </a:lnTo>
                  <a:lnTo>
                    <a:pt x="74" y="277"/>
                  </a:lnTo>
                  <a:lnTo>
                    <a:pt x="72" y="292"/>
                  </a:lnTo>
                  <a:lnTo>
                    <a:pt x="72" y="308"/>
                  </a:lnTo>
                  <a:lnTo>
                    <a:pt x="72" y="3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45" name="Freeform 699"/>
            <p:cNvSpPr>
              <a:spLocks/>
            </p:cNvSpPr>
            <p:nvPr/>
          </p:nvSpPr>
          <p:spPr bwMode="auto">
            <a:xfrm>
              <a:off x="3225" y="3817"/>
              <a:ext cx="330" cy="157"/>
            </a:xfrm>
            <a:custGeom>
              <a:avLst/>
              <a:gdLst>
                <a:gd name="T0" fmla="*/ 5 w 660"/>
                <a:gd name="T1" fmla="*/ 3 h 314"/>
                <a:gd name="T2" fmla="*/ 6 w 660"/>
                <a:gd name="T3" fmla="*/ 3 h 314"/>
                <a:gd name="T4" fmla="*/ 6 w 660"/>
                <a:gd name="T5" fmla="*/ 3 h 314"/>
                <a:gd name="T6" fmla="*/ 7 w 660"/>
                <a:gd name="T7" fmla="*/ 3 h 314"/>
                <a:gd name="T8" fmla="*/ 7 w 660"/>
                <a:gd name="T9" fmla="*/ 2 h 314"/>
                <a:gd name="T10" fmla="*/ 9 w 660"/>
                <a:gd name="T11" fmla="*/ 2 h 314"/>
                <a:gd name="T12" fmla="*/ 9 w 660"/>
                <a:gd name="T13" fmla="*/ 1 h 314"/>
                <a:gd name="T14" fmla="*/ 9 w 660"/>
                <a:gd name="T15" fmla="*/ 1 h 314"/>
                <a:gd name="T16" fmla="*/ 10 w 660"/>
                <a:gd name="T17" fmla="*/ 1 h 314"/>
                <a:gd name="T18" fmla="*/ 10 w 660"/>
                <a:gd name="T19" fmla="*/ 1 h 314"/>
                <a:gd name="T20" fmla="*/ 10 w 660"/>
                <a:gd name="T21" fmla="*/ 0 h 314"/>
                <a:gd name="T22" fmla="*/ 10 w 660"/>
                <a:gd name="T23" fmla="*/ 0 h 314"/>
                <a:gd name="T24" fmla="*/ 10 w 660"/>
                <a:gd name="T25" fmla="*/ 1 h 314"/>
                <a:gd name="T26" fmla="*/ 10 w 660"/>
                <a:gd name="T27" fmla="*/ 1 h 314"/>
                <a:gd name="T28" fmla="*/ 10 w 660"/>
                <a:gd name="T29" fmla="*/ 1 h 314"/>
                <a:gd name="T30" fmla="*/ 10 w 660"/>
                <a:gd name="T31" fmla="*/ 2 h 314"/>
                <a:gd name="T32" fmla="*/ 10 w 660"/>
                <a:gd name="T33" fmla="*/ 3 h 314"/>
                <a:gd name="T34" fmla="*/ 9 w 660"/>
                <a:gd name="T35" fmla="*/ 3 h 314"/>
                <a:gd name="T36" fmla="*/ 7 w 660"/>
                <a:gd name="T37" fmla="*/ 5 h 314"/>
                <a:gd name="T38" fmla="*/ 7 w 660"/>
                <a:gd name="T39" fmla="*/ 5 h 314"/>
                <a:gd name="T40" fmla="*/ 6 w 660"/>
                <a:gd name="T41" fmla="*/ 5 h 314"/>
                <a:gd name="T42" fmla="*/ 5 w 660"/>
                <a:gd name="T43" fmla="*/ 5 h 314"/>
                <a:gd name="T44" fmla="*/ 5 w 660"/>
                <a:gd name="T45" fmla="*/ 5 h 314"/>
                <a:gd name="T46" fmla="*/ 5 w 660"/>
                <a:gd name="T47" fmla="*/ 5 h 314"/>
                <a:gd name="T48" fmla="*/ 3 w 660"/>
                <a:gd name="T49" fmla="*/ 5 h 314"/>
                <a:gd name="T50" fmla="*/ 3 w 660"/>
                <a:gd name="T51" fmla="*/ 5 h 314"/>
                <a:gd name="T52" fmla="*/ 3 w 660"/>
                <a:gd name="T53" fmla="*/ 5 h 314"/>
                <a:gd name="T54" fmla="*/ 1 w 660"/>
                <a:gd name="T55" fmla="*/ 3 h 314"/>
                <a:gd name="T56" fmla="*/ 1 w 660"/>
                <a:gd name="T57" fmla="*/ 3 h 314"/>
                <a:gd name="T58" fmla="*/ 1 w 660"/>
                <a:gd name="T59" fmla="*/ 2 h 314"/>
                <a:gd name="T60" fmla="*/ 1 w 660"/>
                <a:gd name="T61" fmla="*/ 1 h 314"/>
                <a:gd name="T62" fmla="*/ 1 w 660"/>
                <a:gd name="T63" fmla="*/ 1 h 314"/>
                <a:gd name="T64" fmla="*/ 0 w 660"/>
                <a:gd name="T65" fmla="*/ 1 h 314"/>
                <a:gd name="T66" fmla="*/ 1 w 660"/>
                <a:gd name="T67" fmla="*/ 0 h 314"/>
                <a:gd name="T68" fmla="*/ 1 w 660"/>
                <a:gd name="T69" fmla="*/ 0 h 314"/>
                <a:gd name="T70" fmla="*/ 1 w 660"/>
                <a:gd name="T71" fmla="*/ 1 h 314"/>
                <a:gd name="T72" fmla="*/ 1 w 660"/>
                <a:gd name="T73" fmla="*/ 1 h 314"/>
                <a:gd name="T74" fmla="*/ 1 w 660"/>
                <a:gd name="T75" fmla="*/ 1 h 314"/>
                <a:gd name="T76" fmla="*/ 1 w 660"/>
                <a:gd name="T77" fmla="*/ 1 h 314"/>
                <a:gd name="T78" fmla="*/ 3 w 660"/>
                <a:gd name="T79" fmla="*/ 2 h 314"/>
                <a:gd name="T80" fmla="*/ 3 w 660"/>
                <a:gd name="T81" fmla="*/ 2 h 314"/>
                <a:gd name="T82" fmla="*/ 3 w 660"/>
                <a:gd name="T83" fmla="*/ 3 h 314"/>
                <a:gd name="T84" fmla="*/ 3 w 660"/>
                <a:gd name="T85" fmla="*/ 3 h 314"/>
                <a:gd name="T86" fmla="*/ 5 w 660"/>
                <a:gd name="T87" fmla="*/ 3 h 314"/>
                <a:gd name="T88" fmla="*/ 5 w 660"/>
                <a:gd name="T89" fmla="*/ 3 h 314"/>
                <a:gd name="T90" fmla="*/ 5 w 660"/>
                <a:gd name="T91" fmla="*/ 3 h 3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60"/>
                <a:gd name="T139" fmla="*/ 0 h 314"/>
                <a:gd name="T140" fmla="*/ 660 w 660"/>
                <a:gd name="T141" fmla="*/ 314 h 3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60" h="314">
                  <a:moveTo>
                    <a:pt x="331" y="245"/>
                  </a:moveTo>
                  <a:lnTo>
                    <a:pt x="344" y="243"/>
                  </a:lnTo>
                  <a:lnTo>
                    <a:pt x="355" y="243"/>
                  </a:lnTo>
                  <a:lnTo>
                    <a:pt x="369" y="241"/>
                  </a:lnTo>
                  <a:lnTo>
                    <a:pt x="382" y="240"/>
                  </a:lnTo>
                  <a:lnTo>
                    <a:pt x="393" y="236"/>
                  </a:lnTo>
                  <a:lnTo>
                    <a:pt x="405" y="232"/>
                  </a:lnTo>
                  <a:lnTo>
                    <a:pt x="418" y="228"/>
                  </a:lnTo>
                  <a:lnTo>
                    <a:pt x="430" y="224"/>
                  </a:lnTo>
                  <a:lnTo>
                    <a:pt x="441" y="217"/>
                  </a:lnTo>
                  <a:lnTo>
                    <a:pt x="452" y="211"/>
                  </a:lnTo>
                  <a:lnTo>
                    <a:pt x="462" y="205"/>
                  </a:lnTo>
                  <a:lnTo>
                    <a:pt x="473" y="201"/>
                  </a:lnTo>
                  <a:lnTo>
                    <a:pt x="481" y="194"/>
                  </a:lnTo>
                  <a:lnTo>
                    <a:pt x="492" y="186"/>
                  </a:lnTo>
                  <a:lnTo>
                    <a:pt x="502" y="179"/>
                  </a:lnTo>
                  <a:lnTo>
                    <a:pt x="511" y="173"/>
                  </a:lnTo>
                  <a:lnTo>
                    <a:pt x="527" y="152"/>
                  </a:lnTo>
                  <a:lnTo>
                    <a:pt x="542" y="135"/>
                  </a:lnTo>
                  <a:lnTo>
                    <a:pt x="547" y="124"/>
                  </a:lnTo>
                  <a:lnTo>
                    <a:pt x="555" y="114"/>
                  </a:lnTo>
                  <a:lnTo>
                    <a:pt x="561" y="103"/>
                  </a:lnTo>
                  <a:lnTo>
                    <a:pt x="566" y="95"/>
                  </a:lnTo>
                  <a:lnTo>
                    <a:pt x="570" y="82"/>
                  </a:lnTo>
                  <a:lnTo>
                    <a:pt x="574" y="68"/>
                  </a:lnTo>
                  <a:lnTo>
                    <a:pt x="578" y="57"/>
                  </a:lnTo>
                  <a:lnTo>
                    <a:pt x="582" y="46"/>
                  </a:lnTo>
                  <a:lnTo>
                    <a:pt x="584" y="34"/>
                  </a:lnTo>
                  <a:lnTo>
                    <a:pt x="585" y="23"/>
                  </a:lnTo>
                  <a:lnTo>
                    <a:pt x="587" y="11"/>
                  </a:lnTo>
                  <a:lnTo>
                    <a:pt x="587" y="0"/>
                  </a:lnTo>
                  <a:lnTo>
                    <a:pt x="599" y="0"/>
                  </a:lnTo>
                  <a:lnTo>
                    <a:pt x="612" y="0"/>
                  </a:lnTo>
                  <a:lnTo>
                    <a:pt x="620" y="0"/>
                  </a:lnTo>
                  <a:lnTo>
                    <a:pt x="631" y="0"/>
                  </a:lnTo>
                  <a:lnTo>
                    <a:pt x="646" y="0"/>
                  </a:lnTo>
                  <a:lnTo>
                    <a:pt x="660" y="0"/>
                  </a:lnTo>
                  <a:lnTo>
                    <a:pt x="658" y="13"/>
                  </a:lnTo>
                  <a:lnTo>
                    <a:pt x="656" y="30"/>
                  </a:lnTo>
                  <a:lnTo>
                    <a:pt x="652" y="46"/>
                  </a:lnTo>
                  <a:lnTo>
                    <a:pt x="650" y="63"/>
                  </a:lnTo>
                  <a:lnTo>
                    <a:pt x="644" y="76"/>
                  </a:lnTo>
                  <a:lnTo>
                    <a:pt x="641" y="91"/>
                  </a:lnTo>
                  <a:lnTo>
                    <a:pt x="637" y="105"/>
                  </a:lnTo>
                  <a:lnTo>
                    <a:pt x="633" y="122"/>
                  </a:lnTo>
                  <a:lnTo>
                    <a:pt x="624" y="133"/>
                  </a:lnTo>
                  <a:lnTo>
                    <a:pt x="616" y="146"/>
                  </a:lnTo>
                  <a:lnTo>
                    <a:pt x="608" y="158"/>
                  </a:lnTo>
                  <a:lnTo>
                    <a:pt x="601" y="173"/>
                  </a:lnTo>
                  <a:lnTo>
                    <a:pt x="589" y="184"/>
                  </a:lnTo>
                  <a:lnTo>
                    <a:pt x="582" y="198"/>
                  </a:lnTo>
                  <a:lnTo>
                    <a:pt x="570" y="207"/>
                  </a:lnTo>
                  <a:lnTo>
                    <a:pt x="561" y="220"/>
                  </a:lnTo>
                  <a:lnTo>
                    <a:pt x="549" y="230"/>
                  </a:lnTo>
                  <a:lnTo>
                    <a:pt x="536" y="240"/>
                  </a:lnTo>
                  <a:lnTo>
                    <a:pt x="525" y="249"/>
                  </a:lnTo>
                  <a:lnTo>
                    <a:pt x="511" y="259"/>
                  </a:lnTo>
                  <a:lnTo>
                    <a:pt x="498" y="264"/>
                  </a:lnTo>
                  <a:lnTo>
                    <a:pt x="483" y="274"/>
                  </a:lnTo>
                  <a:lnTo>
                    <a:pt x="470" y="281"/>
                  </a:lnTo>
                  <a:lnTo>
                    <a:pt x="456" y="287"/>
                  </a:lnTo>
                  <a:lnTo>
                    <a:pt x="441" y="291"/>
                  </a:lnTo>
                  <a:lnTo>
                    <a:pt x="426" y="297"/>
                  </a:lnTo>
                  <a:lnTo>
                    <a:pt x="409" y="300"/>
                  </a:lnTo>
                  <a:lnTo>
                    <a:pt x="395" y="306"/>
                  </a:lnTo>
                  <a:lnTo>
                    <a:pt x="378" y="308"/>
                  </a:lnTo>
                  <a:lnTo>
                    <a:pt x="363" y="310"/>
                  </a:lnTo>
                  <a:lnTo>
                    <a:pt x="346" y="312"/>
                  </a:lnTo>
                  <a:lnTo>
                    <a:pt x="331" y="314"/>
                  </a:lnTo>
                  <a:lnTo>
                    <a:pt x="314" y="312"/>
                  </a:lnTo>
                  <a:lnTo>
                    <a:pt x="295" y="310"/>
                  </a:lnTo>
                  <a:lnTo>
                    <a:pt x="279" y="308"/>
                  </a:lnTo>
                  <a:lnTo>
                    <a:pt x="264" y="306"/>
                  </a:lnTo>
                  <a:lnTo>
                    <a:pt x="247" y="300"/>
                  </a:lnTo>
                  <a:lnTo>
                    <a:pt x="232" y="297"/>
                  </a:lnTo>
                  <a:lnTo>
                    <a:pt x="217" y="291"/>
                  </a:lnTo>
                  <a:lnTo>
                    <a:pt x="203" y="287"/>
                  </a:lnTo>
                  <a:lnTo>
                    <a:pt x="186" y="281"/>
                  </a:lnTo>
                  <a:lnTo>
                    <a:pt x="173" y="274"/>
                  </a:lnTo>
                  <a:lnTo>
                    <a:pt x="160" y="264"/>
                  </a:lnTo>
                  <a:lnTo>
                    <a:pt x="146" y="259"/>
                  </a:lnTo>
                  <a:lnTo>
                    <a:pt x="131" y="249"/>
                  </a:lnTo>
                  <a:lnTo>
                    <a:pt x="120" y="240"/>
                  </a:lnTo>
                  <a:lnTo>
                    <a:pt x="108" y="230"/>
                  </a:lnTo>
                  <a:lnTo>
                    <a:pt x="99" y="220"/>
                  </a:lnTo>
                  <a:lnTo>
                    <a:pt x="86" y="207"/>
                  </a:lnTo>
                  <a:lnTo>
                    <a:pt x="76" y="198"/>
                  </a:lnTo>
                  <a:lnTo>
                    <a:pt x="67" y="184"/>
                  </a:lnTo>
                  <a:lnTo>
                    <a:pt x="57" y="173"/>
                  </a:lnTo>
                  <a:lnTo>
                    <a:pt x="48" y="158"/>
                  </a:lnTo>
                  <a:lnTo>
                    <a:pt x="40" y="146"/>
                  </a:lnTo>
                  <a:lnTo>
                    <a:pt x="32" y="133"/>
                  </a:lnTo>
                  <a:lnTo>
                    <a:pt x="27" y="122"/>
                  </a:lnTo>
                  <a:lnTo>
                    <a:pt x="21" y="105"/>
                  </a:lnTo>
                  <a:lnTo>
                    <a:pt x="15" y="91"/>
                  </a:lnTo>
                  <a:lnTo>
                    <a:pt x="10" y="76"/>
                  </a:lnTo>
                  <a:lnTo>
                    <a:pt x="8" y="63"/>
                  </a:lnTo>
                  <a:lnTo>
                    <a:pt x="2" y="46"/>
                  </a:lnTo>
                  <a:lnTo>
                    <a:pt x="0" y="3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76" y="11"/>
                  </a:lnTo>
                  <a:lnTo>
                    <a:pt x="76" y="23"/>
                  </a:lnTo>
                  <a:lnTo>
                    <a:pt x="78" y="34"/>
                  </a:lnTo>
                  <a:lnTo>
                    <a:pt x="78" y="46"/>
                  </a:lnTo>
                  <a:lnTo>
                    <a:pt x="80" y="57"/>
                  </a:lnTo>
                  <a:lnTo>
                    <a:pt x="84" y="68"/>
                  </a:lnTo>
                  <a:lnTo>
                    <a:pt x="89" y="82"/>
                  </a:lnTo>
                  <a:lnTo>
                    <a:pt x="95" y="95"/>
                  </a:lnTo>
                  <a:lnTo>
                    <a:pt x="99" y="103"/>
                  </a:lnTo>
                  <a:lnTo>
                    <a:pt x="105" y="114"/>
                  </a:lnTo>
                  <a:lnTo>
                    <a:pt x="110" y="124"/>
                  </a:lnTo>
                  <a:lnTo>
                    <a:pt x="118" y="135"/>
                  </a:lnTo>
                  <a:lnTo>
                    <a:pt x="131" y="152"/>
                  </a:lnTo>
                  <a:lnTo>
                    <a:pt x="150" y="173"/>
                  </a:lnTo>
                  <a:lnTo>
                    <a:pt x="158" y="179"/>
                  </a:lnTo>
                  <a:lnTo>
                    <a:pt x="165" y="186"/>
                  </a:lnTo>
                  <a:lnTo>
                    <a:pt x="177" y="194"/>
                  </a:lnTo>
                  <a:lnTo>
                    <a:pt x="186" y="201"/>
                  </a:lnTo>
                  <a:lnTo>
                    <a:pt x="198" y="205"/>
                  </a:lnTo>
                  <a:lnTo>
                    <a:pt x="209" y="211"/>
                  </a:lnTo>
                  <a:lnTo>
                    <a:pt x="219" y="217"/>
                  </a:lnTo>
                  <a:lnTo>
                    <a:pt x="232" y="224"/>
                  </a:lnTo>
                  <a:lnTo>
                    <a:pt x="241" y="228"/>
                  </a:lnTo>
                  <a:lnTo>
                    <a:pt x="253" y="232"/>
                  </a:lnTo>
                  <a:lnTo>
                    <a:pt x="264" y="236"/>
                  </a:lnTo>
                  <a:lnTo>
                    <a:pt x="278" y="240"/>
                  </a:lnTo>
                  <a:lnTo>
                    <a:pt x="291" y="241"/>
                  </a:lnTo>
                  <a:lnTo>
                    <a:pt x="304" y="243"/>
                  </a:lnTo>
                  <a:lnTo>
                    <a:pt x="317" y="243"/>
                  </a:lnTo>
                  <a:lnTo>
                    <a:pt x="331" y="2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46" name="Freeform 700"/>
            <p:cNvSpPr>
              <a:spLocks/>
            </p:cNvSpPr>
            <p:nvPr/>
          </p:nvSpPr>
          <p:spPr bwMode="auto">
            <a:xfrm>
              <a:off x="3334" y="3755"/>
              <a:ext cx="78" cy="78"/>
            </a:xfrm>
            <a:custGeom>
              <a:avLst/>
              <a:gdLst>
                <a:gd name="T0" fmla="*/ 1 w 156"/>
                <a:gd name="T1" fmla="*/ 2 h 156"/>
                <a:gd name="T2" fmla="*/ 1 w 156"/>
                <a:gd name="T3" fmla="*/ 2 h 156"/>
                <a:gd name="T4" fmla="*/ 1 w 156"/>
                <a:gd name="T5" fmla="*/ 2 h 156"/>
                <a:gd name="T6" fmla="*/ 1 w 156"/>
                <a:gd name="T7" fmla="*/ 2 h 156"/>
                <a:gd name="T8" fmla="*/ 2 w 156"/>
                <a:gd name="T9" fmla="*/ 2 h 156"/>
                <a:gd name="T10" fmla="*/ 2 w 156"/>
                <a:gd name="T11" fmla="*/ 1 h 156"/>
                <a:gd name="T12" fmla="*/ 2 w 156"/>
                <a:gd name="T13" fmla="*/ 1 h 156"/>
                <a:gd name="T14" fmla="*/ 2 w 156"/>
                <a:gd name="T15" fmla="*/ 1 h 156"/>
                <a:gd name="T16" fmla="*/ 2 w 156"/>
                <a:gd name="T17" fmla="*/ 1 h 156"/>
                <a:gd name="T18" fmla="*/ 2 w 156"/>
                <a:gd name="T19" fmla="*/ 1 h 156"/>
                <a:gd name="T20" fmla="*/ 2 w 156"/>
                <a:gd name="T21" fmla="*/ 1 h 156"/>
                <a:gd name="T22" fmla="*/ 2 w 156"/>
                <a:gd name="T23" fmla="*/ 1 h 156"/>
                <a:gd name="T24" fmla="*/ 2 w 156"/>
                <a:gd name="T25" fmla="*/ 1 h 156"/>
                <a:gd name="T26" fmla="*/ 1 w 156"/>
                <a:gd name="T27" fmla="*/ 1 h 156"/>
                <a:gd name="T28" fmla="*/ 1 w 156"/>
                <a:gd name="T29" fmla="*/ 1 h 156"/>
                <a:gd name="T30" fmla="*/ 1 w 156"/>
                <a:gd name="T31" fmla="*/ 0 h 156"/>
                <a:gd name="T32" fmla="*/ 1 w 156"/>
                <a:gd name="T33" fmla="*/ 0 h 156"/>
                <a:gd name="T34" fmla="*/ 1 w 156"/>
                <a:gd name="T35" fmla="*/ 0 h 156"/>
                <a:gd name="T36" fmla="*/ 1 w 156"/>
                <a:gd name="T37" fmla="*/ 1 h 156"/>
                <a:gd name="T38" fmla="*/ 1 w 156"/>
                <a:gd name="T39" fmla="*/ 1 h 156"/>
                <a:gd name="T40" fmla="*/ 1 w 156"/>
                <a:gd name="T41" fmla="*/ 1 h 156"/>
                <a:gd name="T42" fmla="*/ 1 w 156"/>
                <a:gd name="T43" fmla="*/ 1 h 156"/>
                <a:gd name="T44" fmla="*/ 1 w 156"/>
                <a:gd name="T45" fmla="*/ 1 h 156"/>
                <a:gd name="T46" fmla="*/ 0 w 156"/>
                <a:gd name="T47" fmla="*/ 1 h 156"/>
                <a:gd name="T48" fmla="*/ 0 w 156"/>
                <a:gd name="T49" fmla="*/ 1 h 156"/>
                <a:gd name="T50" fmla="*/ 0 w 156"/>
                <a:gd name="T51" fmla="*/ 1 h 156"/>
                <a:gd name="T52" fmla="*/ 1 w 156"/>
                <a:gd name="T53" fmla="*/ 1 h 156"/>
                <a:gd name="T54" fmla="*/ 1 w 156"/>
                <a:gd name="T55" fmla="*/ 1 h 156"/>
                <a:gd name="T56" fmla="*/ 1 w 156"/>
                <a:gd name="T57" fmla="*/ 2 h 156"/>
                <a:gd name="T58" fmla="*/ 1 w 156"/>
                <a:gd name="T59" fmla="*/ 2 h 156"/>
                <a:gd name="T60" fmla="*/ 1 w 156"/>
                <a:gd name="T61" fmla="*/ 2 h 156"/>
                <a:gd name="T62" fmla="*/ 1 w 156"/>
                <a:gd name="T63" fmla="*/ 2 h 156"/>
                <a:gd name="T64" fmla="*/ 1 w 156"/>
                <a:gd name="T65" fmla="*/ 2 h 156"/>
                <a:gd name="T66" fmla="*/ 1 w 156"/>
                <a:gd name="T67" fmla="*/ 2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6"/>
                <a:gd name="T103" fmla="*/ 0 h 156"/>
                <a:gd name="T104" fmla="*/ 156 w 156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6" h="156">
                  <a:moveTo>
                    <a:pt x="80" y="156"/>
                  </a:moveTo>
                  <a:lnTo>
                    <a:pt x="95" y="153"/>
                  </a:lnTo>
                  <a:lnTo>
                    <a:pt x="108" y="149"/>
                  </a:lnTo>
                  <a:lnTo>
                    <a:pt x="121" y="141"/>
                  </a:lnTo>
                  <a:lnTo>
                    <a:pt x="133" y="134"/>
                  </a:lnTo>
                  <a:lnTo>
                    <a:pt x="142" y="120"/>
                  </a:lnTo>
                  <a:lnTo>
                    <a:pt x="150" y="109"/>
                  </a:lnTo>
                  <a:lnTo>
                    <a:pt x="154" y="94"/>
                  </a:lnTo>
                  <a:lnTo>
                    <a:pt x="156" y="80"/>
                  </a:lnTo>
                  <a:lnTo>
                    <a:pt x="154" y="63"/>
                  </a:lnTo>
                  <a:lnTo>
                    <a:pt x="150" y="50"/>
                  </a:lnTo>
                  <a:lnTo>
                    <a:pt x="142" y="35"/>
                  </a:lnTo>
                  <a:lnTo>
                    <a:pt x="133" y="25"/>
                  </a:lnTo>
                  <a:lnTo>
                    <a:pt x="121" y="14"/>
                  </a:lnTo>
                  <a:lnTo>
                    <a:pt x="108" y="6"/>
                  </a:lnTo>
                  <a:lnTo>
                    <a:pt x="95" y="0"/>
                  </a:lnTo>
                  <a:lnTo>
                    <a:pt x="80" y="0"/>
                  </a:lnTo>
                  <a:lnTo>
                    <a:pt x="62" y="0"/>
                  </a:lnTo>
                  <a:lnTo>
                    <a:pt x="47" y="6"/>
                  </a:lnTo>
                  <a:lnTo>
                    <a:pt x="32" y="14"/>
                  </a:lnTo>
                  <a:lnTo>
                    <a:pt x="21" y="25"/>
                  </a:lnTo>
                  <a:lnTo>
                    <a:pt x="11" y="35"/>
                  </a:lnTo>
                  <a:lnTo>
                    <a:pt x="5" y="50"/>
                  </a:lnTo>
                  <a:lnTo>
                    <a:pt x="0" y="63"/>
                  </a:lnTo>
                  <a:lnTo>
                    <a:pt x="0" y="80"/>
                  </a:lnTo>
                  <a:lnTo>
                    <a:pt x="0" y="94"/>
                  </a:lnTo>
                  <a:lnTo>
                    <a:pt x="5" y="109"/>
                  </a:lnTo>
                  <a:lnTo>
                    <a:pt x="11" y="120"/>
                  </a:lnTo>
                  <a:lnTo>
                    <a:pt x="21" y="134"/>
                  </a:lnTo>
                  <a:lnTo>
                    <a:pt x="32" y="141"/>
                  </a:lnTo>
                  <a:lnTo>
                    <a:pt x="47" y="149"/>
                  </a:lnTo>
                  <a:lnTo>
                    <a:pt x="62" y="153"/>
                  </a:lnTo>
                  <a:lnTo>
                    <a:pt x="80" y="156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47" name="Freeform 701"/>
            <p:cNvSpPr>
              <a:spLocks/>
            </p:cNvSpPr>
            <p:nvPr/>
          </p:nvSpPr>
          <p:spPr bwMode="auto">
            <a:xfrm>
              <a:off x="3325" y="3762"/>
              <a:ext cx="123" cy="107"/>
            </a:xfrm>
            <a:custGeom>
              <a:avLst/>
              <a:gdLst>
                <a:gd name="T0" fmla="*/ 3 w 245"/>
                <a:gd name="T1" fmla="*/ 0 h 215"/>
                <a:gd name="T2" fmla="*/ 4 w 245"/>
                <a:gd name="T3" fmla="*/ 0 h 215"/>
                <a:gd name="T4" fmla="*/ 4 w 245"/>
                <a:gd name="T5" fmla="*/ 1 h 215"/>
                <a:gd name="T6" fmla="*/ 4 w 245"/>
                <a:gd name="T7" fmla="*/ 1 h 215"/>
                <a:gd name="T8" fmla="*/ 3 w 245"/>
                <a:gd name="T9" fmla="*/ 2 h 215"/>
                <a:gd name="T10" fmla="*/ 3 w 245"/>
                <a:gd name="T11" fmla="*/ 2 h 215"/>
                <a:gd name="T12" fmla="*/ 2 w 245"/>
                <a:gd name="T13" fmla="*/ 2 h 215"/>
                <a:gd name="T14" fmla="*/ 1 w 245"/>
                <a:gd name="T15" fmla="*/ 2 h 215"/>
                <a:gd name="T16" fmla="*/ 1 w 245"/>
                <a:gd name="T17" fmla="*/ 2 h 215"/>
                <a:gd name="T18" fmla="*/ 0 w 245"/>
                <a:gd name="T19" fmla="*/ 1 h 215"/>
                <a:gd name="T20" fmla="*/ 1 w 245"/>
                <a:gd name="T21" fmla="*/ 2 h 215"/>
                <a:gd name="T22" fmla="*/ 1 w 245"/>
                <a:gd name="T23" fmla="*/ 2 h 215"/>
                <a:gd name="T24" fmla="*/ 1 w 245"/>
                <a:gd name="T25" fmla="*/ 3 h 215"/>
                <a:gd name="T26" fmla="*/ 2 w 245"/>
                <a:gd name="T27" fmla="*/ 3 h 215"/>
                <a:gd name="T28" fmla="*/ 3 w 245"/>
                <a:gd name="T29" fmla="*/ 3 h 215"/>
                <a:gd name="T30" fmla="*/ 3 w 245"/>
                <a:gd name="T31" fmla="*/ 3 h 215"/>
                <a:gd name="T32" fmla="*/ 4 w 245"/>
                <a:gd name="T33" fmla="*/ 2 h 215"/>
                <a:gd name="T34" fmla="*/ 4 w 245"/>
                <a:gd name="T35" fmla="*/ 1 h 215"/>
                <a:gd name="T36" fmla="*/ 4 w 245"/>
                <a:gd name="T37" fmla="*/ 1 h 215"/>
                <a:gd name="T38" fmla="*/ 4 w 245"/>
                <a:gd name="T39" fmla="*/ 0 h 215"/>
                <a:gd name="T40" fmla="*/ 4 w 245"/>
                <a:gd name="T41" fmla="*/ 0 h 215"/>
                <a:gd name="T42" fmla="*/ 3 w 245"/>
                <a:gd name="T43" fmla="*/ 0 h 215"/>
                <a:gd name="T44" fmla="*/ 3 w 245"/>
                <a:gd name="T45" fmla="*/ 0 h 2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5"/>
                <a:gd name="T70" fmla="*/ 0 h 215"/>
                <a:gd name="T71" fmla="*/ 245 w 245"/>
                <a:gd name="T72" fmla="*/ 215 h 2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5" h="215">
                  <a:moveTo>
                    <a:pt x="174" y="0"/>
                  </a:moveTo>
                  <a:lnTo>
                    <a:pt x="197" y="30"/>
                  </a:lnTo>
                  <a:lnTo>
                    <a:pt x="203" y="66"/>
                  </a:lnTo>
                  <a:lnTo>
                    <a:pt x="199" y="104"/>
                  </a:lnTo>
                  <a:lnTo>
                    <a:pt x="178" y="139"/>
                  </a:lnTo>
                  <a:lnTo>
                    <a:pt x="140" y="167"/>
                  </a:lnTo>
                  <a:lnTo>
                    <a:pt x="93" y="171"/>
                  </a:lnTo>
                  <a:lnTo>
                    <a:pt x="51" y="161"/>
                  </a:lnTo>
                  <a:lnTo>
                    <a:pt x="17" y="139"/>
                  </a:lnTo>
                  <a:lnTo>
                    <a:pt x="0" y="120"/>
                  </a:lnTo>
                  <a:lnTo>
                    <a:pt x="9" y="150"/>
                  </a:lnTo>
                  <a:lnTo>
                    <a:pt x="32" y="177"/>
                  </a:lnTo>
                  <a:lnTo>
                    <a:pt x="64" y="201"/>
                  </a:lnTo>
                  <a:lnTo>
                    <a:pt x="108" y="215"/>
                  </a:lnTo>
                  <a:lnTo>
                    <a:pt x="146" y="213"/>
                  </a:lnTo>
                  <a:lnTo>
                    <a:pt x="190" y="199"/>
                  </a:lnTo>
                  <a:lnTo>
                    <a:pt x="226" y="163"/>
                  </a:lnTo>
                  <a:lnTo>
                    <a:pt x="245" y="127"/>
                  </a:lnTo>
                  <a:lnTo>
                    <a:pt x="245" y="85"/>
                  </a:lnTo>
                  <a:lnTo>
                    <a:pt x="232" y="42"/>
                  </a:lnTo>
                  <a:lnTo>
                    <a:pt x="211" y="1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2E33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48" name="Freeform 702"/>
            <p:cNvSpPr>
              <a:spLocks/>
            </p:cNvSpPr>
            <p:nvPr/>
          </p:nvSpPr>
          <p:spPr bwMode="auto">
            <a:xfrm>
              <a:off x="3346" y="3769"/>
              <a:ext cx="50" cy="50"/>
            </a:xfrm>
            <a:custGeom>
              <a:avLst/>
              <a:gdLst>
                <a:gd name="T0" fmla="*/ 1 w 99"/>
                <a:gd name="T1" fmla="*/ 1 h 101"/>
                <a:gd name="T2" fmla="*/ 1 w 99"/>
                <a:gd name="T3" fmla="*/ 1 h 101"/>
                <a:gd name="T4" fmla="*/ 2 w 99"/>
                <a:gd name="T5" fmla="*/ 1 h 101"/>
                <a:gd name="T6" fmla="*/ 2 w 99"/>
                <a:gd name="T7" fmla="*/ 1 h 101"/>
                <a:gd name="T8" fmla="*/ 2 w 99"/>
                <a:gd name="T9" fmla="*/ 1 h 101"/>
                <a:gd name="T10" fmla="*/ 2 w 99"/>
                <a:gd name="T11" fmla="*/ 1 h 101"/>
                <a:gd name="T12" fmla="*/ 2 w 99"/>
                <a:gd name="T13" fmla="*/ 1 h 101"/>
                <a:gd name="T14" fmla="*/ 2 w 99"/>
                <a:gd name="T15" fmla="*/ 0 h 101"/>
                <a:gd name="T16" fmla="*/ 2 w 99"/>
                <a:gd name="T17" fmla="*/ 0 h 101"/>
                <a:gd name="T18" fmla="*/ 2 w 99"/>
                <a:gd name="T19" fmla="*/ 0 h 101"/>
                <a:gd name="T20" fmla="*/ 2 w 99"/>
                <a:gd name="T21" fmla="*/ 0 h 101"/>
                <a:gd name="T22" fmla="*/ 2 w 99"/>
                <a:gd name="T23" fmla="*/ 0 h 101"/>
                <a:gd name="T24" fmla="*/ 2 w 99"/>
                <a:gd name="T25" fmla="*/ 0 h 101"/>
                <a:gd name="T26" fmla="*/ 1 w 99"/>
                <a:gd name="T27" fmla="*/ 0 h 101"/>
                <a:gd name="T28" fmla="*/ 1 w 99"/>
                <a:gd name="T29" fmla="*/ 0 h 101"/>
                <a:gd name="T30" fmla="*/ 1 w 99"/>
                <a:gd name="T31" fmla="*/ 0 h 101"/>
                <a:gd name="T32" fmla="*/ 1 w 99"/>
                <a:gd name="T33" fmla="*/ 0 h 101"/>
                <a:gd name="T34" fmla="*/ 1 w 99"/>
                <a:gd name="T35" fmla="*/ 0 h 101"/>
                <a:gd name="T36" fmla="*/ 0 w 99"/>
                <a:gd name="T37" fmla="*/ 0 h 101"/>
                <a:gd name="T38" fmla="*/ 0 w 99"/>
                <a:gd name="T39" fmla="*/ 0 h 101"/>
                <a:gd name="T40" fmla="*/ 1 w 99"/>
                <a:gd name="T41" fmla="*/ 1 h 101"/>
                <a:gd name="T42" fmla="*/ 1 w 99"/>
                <a:gd name="T43" fmla="*/ 1 h 101"/>
                <a:gd name="T44" fmla="*/ 1 w 99"/>
                <a:gd name="T45" fmla="*/ 1 h 101"/>
                <a:gd name="T46" fmla="*/ 1 w 99"/>
                <a:gd name="T47" fmla="*/ 1 h 101"/>
                <a:gd name="T48" fmla="*/ 1 w 99"/>
                <a:gd name="T49" fmla="*/ 1 h 101"/>
                <a:gd name="T50" fmla="*/ 1 w 99"/>
                <a:gd name="T51" fmla="*/ 1 h 1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9"/>
                <a:gd name="T79" fmla="*/ 0 h 101"/>
                <a:gd name="T80" fmla="*/ 99 w 99"/>
                <a:gd name="T81" fmla="*/ 101 h 1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9" h="101">
                  <a:moveTo>
                    <a:pt x="50" y="101"/>
                  </a:moveTo>
                  <a:lnTo>
                    <a:pt x="57" y="99"/>
                  </a:lnTo>
                  <a:lnTo>
                    <a:pt x="69" y="95"/>
                  </a:lnTo>
                  <a:lnTo>
                    <a:pt x="76" y="89"/>
                  </a:lnTo>
                  <a:lnTo>
                    <a:pt x="84" y="84"/>
                  </a:lnTo>
                  <a:lnTo>
                    <a:pt x="88" y="76"/>
                  </a:lnTo>
                  <a:lnTo>
                    <a:pt x="94" y="69"/>
                  </a:lnTo>
                  <a:lnTo>
                    <a:pt x="97" y="57"/>
                  </a:lnTo>
                  <a:lnTo>
                    <a:pt x="99" y="50"/>
                  </a:lnTo>
                  <a:lnTo>
                    <a:pt x="94" y="29"/>
                  </a:lnTo>
                  <a:lnTo>
                    <a:pt x="84" y="15"/>
                  </a:lnTo>
                  <a:lnTo>
                    <a:pt x="76" y="8"/>
                  </a:lnTo>
                  <a:lnTo>
                    <a:pt x="69" y="4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29" y="4"/>
                  </a:lnTo>
                  <a:lnTo>
                    <a:pt x="16" y="15"/>
                  </a:lnTo>
                  <a:lnTo>
                    <a:pt x="4" y="29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4" y="69"/>
                  </a:lnTo>
                  <a:lnTo>
                    <a:pt x="8" y="76"/>
                  </a:lnTo>
                  <a:lnTo>
                    <a:pt x="16" y="84"/>
                  </a:lnTo>
                  <a:lnTo>
                    <a:pt x="29" y="95"/>
                  </a:lnTo>
                  <a:lnTo>
                    <a:pt x="50" y="101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49" name="Freeform 703"/>
            <p:cNvSpPr>
              <a:spLocks/>
            </p:cNvSpPr>
            <p:nvPr/>
          </p:nvSpPr>
          <p:spPr bwMode="auto">
            <a:xfrm>
              <a:off x="4042" y="3678"/>
              <a:ext cx="286" cy="277"/>
            </a:xfrm>
            <a:custGeom>
              <a:avLst/>
              <a:gdLst>
                <a:gd name="T0" fmla="*/ 1 w 572"/>
                <a:gd name="T1" fmla="*/ 3 h 553"/>
                <a:gd name="T2" fmla="*/ 0 w 572"/>
                <a:gd name="T3" fmla="*/ 6 h 553"/>
                <a:gd name="T4" fmla="*/ 1 w 572"/>
                <a:gd name="T5" fmla="*/ 8 h 553"/>
                <a:gd name="T6" fmla="*/ 4 w 572"/>
                <a:gd name="T7" fmla="*/ 9 h 553"/>
                <a:gd name="T8" fmla="*/ 6 w 572"/>
                <a:gd name="T9" fmla="*/ 9 h 553"/>
                <a:gd name="T10" fmla="*/ 9 w 572"/>
                <a:gd name="T11" fmla="*/ 7 h 553"/>
                <a:gd name="T12" fmla="*/ 9 w 572"/>
                <a:gd name="T13" fmla="*/ 4 h 553"/>
                <a:gd name="T14" fmla="*/ 7 w 572"/>
                <a:gd name="T15" fmla="*/ 1 h 553"/>
                <a:gd name="T16" fmla="*/ 4 w 572"/>
                <a:gd name="T17" fmla="*/ 0 h 553"/>
                <a:gd name="T18" fmla="*/ 1 w 572"/>
                <a:gd name="T19" fmla="*/ 1 h 553"/>
                <a:gd name="T20" fmla="*/ 1 w 572"/>
                <a:gd name="T21" fmla="*/ 3 h 553"/>
                <a:gd name="T22" fmla="*/ 1 w 572"/>
                <a:gd name="T23" fmla="*/ 3 h 5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2"/>
                <a:gd name="T37" fmla="*/ 0 h 553"/>
                <a:gd name="T38" fmla="*/ 572 w 572"/>
                <a:gd name="T39" fmla="*/ 553 h 5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2" h="553">
                  <a:moveTo>
                    <a:pt x="4" y="190"/>
                  </a:moveTo>
                  <a:lnTo>
                    <a:pt x="0" y="353"/>
                  </a:lnTo>
                  <a:lnTo>
                    <a:pt x="118" y="496"/>
                  </a:lnTo>
                  <a:lnTo>
                    <a:pt x="272" y="553"/>
                  </a:lnTo>
                  <a:lnTo>
                    <a:pt x="433" y="524"/>
                  </a:lnTo>
                  <a:lnTo>
                    <a:pt x="545" y="399"/>
                  </a:lnTo>
                  <a:lnTo>
                    <a:pt x="572" y="209"/>
                  </a:lnTo>
                  <a:lnTo>
                    <a:pt x="464" y="45"/>
                  </a:lnTo>
                  <a:lnTo>
                    <a:pt x="302" y="0"/>
                  </a:lnTo>
                  <a:lnTo>
                    <a:pt x="116" y="15"/>
                  </a:lnTo>
                  <a:lnTo>
                    <a:pt x="4" y="190"/>
                  </a:lnTo>
                  <a:close/>
                </a:path>
              </a:pathLst>
            </a:custGeom>
            <a:solidFill>
              <a:srgbClr val="D9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50" name="Freeform 704"/>
            <p:cNvSpPr>
              <a:spLocks/>
            </p:cNvSpPr>
            <p:nvPr/>
          </p:nvSpPr>
          <p:spPr bwMode="auto">
            <a:xfrm>
              <a:off x="4204" y="3836"/>
              <a:ext cx="122" cy="100"/>
            </a:xfrm>
            <a:custGeom>
              <a:avLst/>
              <a:gdLst>
                <a:gd name="T0" fmla="*/ 1 w 245"/>
                <a:gd name="T1" fmla="*/ 3 h 200"/>
                <a:gd name="T2" fmla="*/ 0 w 245"/>
                <a:gd name="T3" fmla="*/ 1 h 200"/>
                <a:gd name="T4" fmla="*/ 0 w 245"/>
                <a:gd name="T5" fmla="*/ 0 h 200"/>
                <a:gd name="T6" fmla="*/ 3 w 245"/>
                <a:gd name="T7" fmla="*/ 1 h 200"/>
                <a:gd name="T8" fmla="*/ 1 w 245"/>
                <a:gd name="T9" fmla="*/ 3 h 200"/>
                <a:gd name="T10" fmla="*/ 1 w 245"/>
                <a:gd name="T11" fmla="*/ 3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200"/>
                <a:gd name="T20" fmla="*/ 245 w 245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200">
                  <a:moveTo>
                    <a:pt x="103" y="200"/>
                  </a:moveTo>
                  <a:lnTo>
                    <a:pt x="0" y="19"/>
                  </a:lnTo>
                  <a:lnTo>
                    <a:pt x="17" y="0"/>
                  </a:lnTo>
                  <a:lnTo>
                    <a:pt x="245" y="32"/>
                  </a:lnTo>
                  <a:lnTo>
                    <a:pt x="103" y="200"/>
                  </a:lnTo>
                  <a:close/>
                </a:path>
              </a:pathLst>
            </a:custGeom>
            <a:solidFill>
              <a:srgbClr val="E6FF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51" name="Freeform 705"/>
            <p:cNvSpPr>
              <a:spLocks/>
            </p:cNvSpPr>
            <p:nvPr/>
          </p:nvSpPr>
          <p:spPr bwMode="auto">
            <a:xfrm>
              <a:off x="4041" y="3678"/>
              <a:ext cx="109" cy="127"/>
            </a:xfrm>
            <a:custGeom>
              <a:avLst/>
              <a:gdLst>
                <a:gd name="T0" fmla="*/ 0 w 219"/>
                <a:gd name="T1" fmla="*/ 4 h 252"/>
                <a:gd name="T2" fmla="*/ 3 w 219"/>
                <a:gd name="T3" fmla="*/ 4 h 252"/>
                <a:gd name="T4" fmla="*/ 2 w 219"/>
                <a:gd name="T5" fmla="*/ 0 h 252"/>
                <a:gd name="T6" fmla="*/ 0 w 219"/>
                <a:gd name="T7" fmla="*/ 2 h 252"/>
                <a:gd name="T8" fmla="*/ 0 w 219"/>
                <a:gd name="T9" fmla="*/ 4 h 252"/>
                <a:gd name="T10" fmla="*/ 0 w 219"/>
                <a:gd name="T11" fmla="*/ 4 h 2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9"/>
                <a:gd name="T19" fmla="*/ 0 h 252"/>
                <a:gd name="T20" fmla="*/ 219 w 219"/>
                <a:gd name="T21" fmla="*/ 252 h 2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9" h="252">
                  <a:moveTo>
                    <a:pt x="0" y="247"/>
                  </a:moveTo>
                  <a:lnTo>
                    <a:pt x="219" y="252"/>
                  </a:lnTo>
                  <a:lnTo>
                    <a:pt x="190" y="0"/>
                  </a:lnTo>
                  <a:lnTo>
                    <a:pt x="55" y="93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E6FF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52" name="Freeform 706"/>
            <p:cNvSpPr>
              <a:spLocks/>
            </p:cNvSpPr>
            <p:nvPr/>
          </p:nvSpPr>
          <p:spPr bwMode="auto">
            <a:xfrm>
              <a:off x="4046" y="3678"/>
              <a:ext cx="276" cy="277"/>
            </a:xfrm>
            <a:custGeom>
              <a:avLst/>
              <a:gdLst>
                <a:gd name="T0" fmla="*/ 0 w 554"/>
                <a:gd name="T1" fmla="*/ 6 h 553"/>
                <a:gd name="T2" fmla="*/ 4 w 554"/>
                <a:gd name="T3" fmla="*/ 4 h 553"/>
                <a:gd name="T4" fmla="*/ 3 w 554"/>
                <a:gd name="T5" fmla="*/ 0 h 553"/>
                <a:gd name="T6" fmla="*/ 6 w 554"/>
                <a:gd name="T7" fmla="*/ 1 h 553"/>
                <a:gd name="T8" fmla="*/ 7 w 554"/>
                <a:gd name="T9" fmla="*/ 2 h 553"/>
                <a:gd name="T10" fmla="*/ 8 w 554"/>
                <a:gd name="T11" fmla="*/ 5 h 553"/>
                <a:gd name="T12" fmla="*/ 4 w 554"/>
                <a:gd name="T13" fmla="*/ 5 h 553"/>
                <a:gd name="T14" fmla="*/ 4 w 554"/>
                <a:gd name="T15" fmla="*/ 9 h 553"/>
                <a:gd name="T16" fmla="*/ 2 w 554"/>
                <a:gd name="T17" fmla="*/ 9 h 553"/>
                <a:gd name="T18" fmla="*/ 0 w 554"/>
                <a:gd name="T19" fmla="*/ 8 h 553"/>
                <a:gd name="T20" fmla="*/ 0 w 554"/>
                <a:gd name="T21" fmla="*/ 6 h 553"/>
                <a:gd name="T22" fmla="*/ 0 w 554"/>
                <a:gd name="T23" fmla="*/ 6 h 5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4"/>
                <a:gd name="T37" fmla="*/ 0 h 553"/>
                <a:gd name="T38" fmla="*/ 554 w 554"/>
                <a:gd name="T39" fmla="*/ 553 h 5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4" h="553">
                  <a:moveTo>
                    <a:pt x="0" y="372"/>
                  </a:moveTo>
                  <a:lnTo>
                    <a:pt x="265" y="233"/>
                  </a:lnTo>
                  <a:lnTo>
                    <a:pt x="248" y="0"/>
                  </a:lnTo>
                  <a:lnTo>
                    <a:pt x="400" y="7"/>
                  </a:lnTo>
                  <a:lnTo>
                    <a:pt x="508" y="91"/>
                  </a:lnTo>
                  <a:lnTo>
                    <a:pt x="554" y="268"/>
                  </a:lnTo>
                  <a:lnTo>
                    <a:pt x="310" y="271"/>
                  </a:lnTo>
                  <a:lnTo>
                    <a:pt x="316" y="553"/>
                  </a:lnTo>
                  <a:lnTo>
                    <a:pt x="172" y="536"/>
                  </a:lnTo>
                  <a:lnTo>
                    <a:pt x="40" y="471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B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53" name="Freeform 707"/>
            <p:cNvSpPr>
              <a:spLocks/>
            </p:cNvSpPr>
            <p:nvPr/>
          </p:nvSpPr>
          <p:spPr bwMode="auto">
            <a:xfrm>
              <a:off x="4074" y="3828"/>
              <a:ext cx="91" cy="129"/>
            </a:xfrm>
            <a:custGeom>
              <a:avLst/>
              <a:gdLst>
                <a:gd name="T0" fmla="*/ 0 w 180"/>
                <a:gd name="T1" fmla="*/ 3 h 256"/>
                <a:gd name="T2" fmla="*/ 3 w 180"/>
                <a:gd name="T3" fmla="*/ 0 h 256"/>
                <a:gd name="T4" fmla="*/ 3 w 180"/>
                <a:gd name="T5" fmla="*/ 5 h 256"/>
                <a:gd name="T6" fmla="*/ 0 w 180"/>
                <a:gd name="T7" fmla="*/ 3 h 256"/>
                <a:gd name="T8" fmla="*/ 0 w 180"/>
                <a:gd name="T9" fmla="*/ 3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256"/>
                <a:gd name="T17" fmla="*/ 180 w 180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256">
                  <a:moveTo>
                    <a:pt x="0" y="165"/>
                  </a:moveTo>
                  <a:lnTo>
                    <a:pt x="180" y="0"/>
                  </a:lnTo>
                  <a:lnTo>
                    <a:pt x="167" y="256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B8A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54" name="Freeform 708"/>
            <p:cNvSpPr>
              <a:spLocks/>
            </p:cNvSpPr>
            <p:nvPr/>
          </p:nvSpPr>
          <p:spPr bwMode="auto">
            <a:xfrm>
              <a:off x="4198" y="3674"/>
              <a:ext cx="113" cy="108"/>
            </a:xfrm>
            <a:custGeom>
              <a:avLst/>
              <a:gdLst>
                <a:gd name="T0" fmla="*/ 1 w 226"/>
                <a:gd name="T1" fmla="*/ 0 h 217"/>
                <a:gd name="T2" fmla="*/ 0 w 226"/>
                <a:gd name="T3" fmla="*/ 3 h 217"/>
                <a:gd name="T4" fmla="*/ 4 w 226"/>
                <a:gd name="T5" fmla="*/ 2 h 217"/>
                <a:gd name="T6" fmla="*/ 2 w 226"/>
                <a:gd name="T7" fmla="*/ 0 h 217"/>
                <a:gd name="T8" fmla="*/ 1 w 226"/>
                <a:gd name="T9" fmla="*/ 0 h 217"/>
                <a:gd name="T10" fmla="*/ 1 w 226"/>
                <a:gd name="T11" fmla="*/ 0 h 2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6"/>
                <a:gd name="T19" fmla="*/ 0 h 217"/>
                <a:gd name="T20" fmla="*/ 226 w 226"/>
                <a:gd name="T21" fmla="*/ 217 h 2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6" h="217">
                  <a:moveTo>
                    <a:pt x="38" y="0"/>
                  </a:moveTo>
                  <a:lnTo>
                    <a:pt x="0" y="217"/>
                  </a:lnTo>
                  <a:lnTo>
                    <a:pt x="226" y="163"/>
                  </a:lnTo>
                  <a:lnTo>
                    <a:pt x="114" y="4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8A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55" name="Freeform 709"/>
            <p:cNvSpPr>
              <a:spLocks/>
            </p:cNvSpPr>
            <p:nvPr/>
          </p:nvSpPr>
          <p:spPr bwMode="auto">
            <a:xfrm>
              <a:off x="4224" y="3850"/>
              <a:ext cx="80" cy="50"/>
            </a:xfrm>
            <a:custGeom>
              <a:avLst/>
              <a:gdLst>
                <a:gd name="T0" fmla="*/ 3 w 160"/>
                <a:gd name="T1" fmla="*/ 2 h 98"/>
                <a:gd name="T2" fmla="*/ 0 w 160"/>
                <a:gd name="T3" fmla="*/ 0 h 98"/>
                <a:gd name="T4" fmla="*/ 3 w 160"/>
                <a:gd name="T5" fmla="*/ 2 h 98"/>
                <a:gd name="T6" fmla="*/ 3 w 160"/>
                <a:gd name="T7" fmla="*/ 2 h 98"/>
                <a:gd name="T8" fmla="*/ 3 w 160"/>
                <a:gd name="T9" fmla="*/ 2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98"/>
                <a:gd name="T17" fmla="*/ 160 w 160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98">
                  <a:moveTo>
                    <a:pt x="131" y="98"/>
                  </a:moveTo>
                  <a:lnTo>
                    <a:pt x="0" y="0"/>
                  </a:lnTo>
                  <a:lnTo>
                    <a:pt x="160" y="64"/>
                  </a:lnTo>
                  <a:lnTo>
                    <a:pt x="131" y="98"/>
                  </a:lnTo>
                  <a:close/>
                </a:path>
              </a:pathLst>
            </a:custGeom>
            <a:solidFill>
              <a:srgbClr val="E8F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56" name="Freeform 710"/>
            <p:cNvSpPr>
              <a:spLocks/>
            </p:cNvSpPr>
            <p:nvPr/>
          </p:nvSpPr>
          <p:spPr bwMode="auto">
            <a:xfrm>
              <a:off x="4215" y="3854"/>
              <a:ext cx="68" cy="65"/>
            </a:xfrm>
            <a:custGeom>
              <a:avLst/>
              <a:gdLst>
                <a:gd name="T0" fmla="*/ 1 w 137"/>
                <a:gd name="T1" fmla="*/ 3 h 129"/>
                <a:gd name="T2" fmla="*/ 0 w 137"/>
                <a:gd name="T3" fmla="*/ 0 h 129"/>
                <a:gd name="T4" fmla="*/ 2 w 137"/>
                <a:gd name="T5" fmla="*/ 2 h 129"/>
                <a:gd name="T6" fmla="*/ 1 w 137"/>
                <a:gd name="T7" fmla="*/ 3 h 129"/>
                <a:gd name="T8" fmla="*/ 1 w 137"/>
                <a:gd name="T9" fmla="*/ 3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29"/>
                <a:gd name="T17" fmla="*/ 137 w 137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29">
                  <a:moveTo>
                    <a:pt x="112" y="129"/>
                  </a:moveTo>
                  <a:lnTo>
                    <a:pt x="0" y="0"/>
                  </a:lnTo>
                  <a:lnTo>
                    <a:pt x="137" y="101"/>
                  </a:lnTo>
                  <a:lnTo>
                    <a:pt x="112" y="129"/>
                  </a:lnTo>
                  <a:close/>
                </a:path>
              </a:pathLst>
            </a:custGeom>
            <a:solidFill>
              <a:srgbClr val="E8F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57" name="Freeform 711"/>
            <p:cNvSpPr>
              <a:spLocks/>
            </p:cNvSpPr>
            <p:nvPr/>
          </p:nvSpPr>
          <p:spPr bwMode="auto">
            <a:xfrm>
              <a:off x="4084" y="3702"/>
              <a:ext cx="47" cy="71"/>
            </a:xfrm>
            <a:custGeom>
              <a:avLst/>
              <a:gdLst>
                <a:gd name="T0" fmla="*/ 0 w 95"/>
                <a:gd name="T1" fmla="*/ 0 h 143"/>
                <a:gd name="T2" fmla="*/ 1 w 95"/>
                <a:gd name="T3" fmla="*/ 2 h 143"/>
                <a:gd name="T4" fmla="*/ 0 w 95"/>
                <a:gd name="T5" fmla="*/ 0 h 143"/>
                <a:gd name="T6" fmla="*/ 0 w 95"/>
                <a:gd name="T7" fmla="*/ 0 h 143"/>
                <a:gd name="T8" fmla="*/ 0 w 95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43"/>
                <a:gd name="T17" fmla="*/ 95 w 95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43">
                  <a:moveTo>
                    <a:pt x="0" y="30"/>
                  </a:moveTo>
                  <a:lnTo>
                    <a:pt x="95" y="143"/>
                  </a:lnTo>
                  <a:lnTo>
                    <a:pt x="47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8F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58" name="Freeform 712"/>
            <p:cNvSpPr>
              <a:spLocks/>
            </p:cNvSpPr>
            <p:nvPr/>
          </p:nvSpPr>
          <p:spPr bwMode="auto">
            <a:xfrm>
              <a:off x="4055" y="3733"/>
              <a:ext cx="69" cy="60"/>
            </a:xfrm>
            <a:custGeom>
              <a:avLst/>
              <a:gdLst>
                <a:gd name="T0" fmla="*/ 0 w 136"/>
                <a:gd name="T1" fmla="*/ 1 h 120"/>
                <a:gd name="T2" fmla="*/ 3 w 136"/>
                <a:gd name="T3" fmla="*/ 2 h 120"/>
                <a:gd name="T4" fmla="*/ 1 w 136"/>
                <a:gd name="T5" fmla="*/ 0 h 120"/>
                <a:gd name="T6" fmla="*/ 0 w 136"/>
                <a:gd name="T7" fmla="*/ 1 h 120"/>
                <a:gd name="T8" fmla="*/ 0 w 136"/>
                <a:gd name="T9" fmla="*/ 1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20"/>
                <a:gd name="T17" fmla="*/ 136 w 136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20">
                  <a:moveTo>
                    <a:pt x="0" y="59"/>
                  </a:moveTo>
                  <a:lnTo>
                    <a:pt x="136" y="120"/>
                  </a:lnTo>
                  <a:lnTo>
                    <a:pt x="20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8F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59" name="Freeform 713"/>
            <p:cNvSpPr>
              <a:spLocks/>
            </p:cNvSpPr>
            <p:nvPr/>
          </p:nvSpPr>
          <p:spPr bwMode="auto">
            <a:xfrm>
              <a:off x="4080" y="3714"/>
              <a:ext cx="190" cy="192"/>
            </a:xfrm>
            <a:custGeom>
              <a:avLst/>
              <a:gdLst>
                <a:gd name="T0" fmla="*/ 3 w 380"/>
                <a:gd name="T1" fmla="*/ 6 h 384"/>
                <a:gd name="T2" fmla="*/ 3 w 380"/>
                <a:gd name="T3" fmla="*/ 6 h 384"/>
                <a:gd name="T4" fmla="*/ 5 w 380"/>
                <a:gd name="T5" fmla="*/ 6 h 384"/>
                <a:gd name="T6" fmla="*/ 5 w 380"/>
                <a:gd name="T7" fmla="*/ 6 h 384"/>
                <a:gd name="T8" fmla="*/ 6 w 380"/>
                <a:gd name="T9" fmla="*/ 5 h 384"/>
                <a:gd name="T10" fmla="*/ 6 w 380"/>
                <a:gd name="T11" fmla="*/ 5 h 384"/>
                <a:gd name="T12" fmla="*/ 6 w 380"/>
                <a:gd name="T13" fmla="*/ 3 h 384"/>
                <a:gd name="T14" fmla="*/ 6 w 380"/>
                <a:gd name="T15" fmla="*/ 3 h 384"/>
                <a:gd name="T16" fmla="*/ 6 w 380"/>
                <a:gd name="T17" fmla="*/ 3 h 384"/>
                <a:gd name="T18" fmla="*/ 6 w 380"/>
                <a:gd name="T19" fmla="*/ 3 h 384"/>
                <a:gd name="T20" fmla="*/ 6 w 380"/>
                <a:gd name="T21" fmla="*/ 3 h 384"/>
                <a:gd name="T22" fmla="*/ 6 w 380"/>
                <a:gd name="T23" fmla="*/ 2 h 384"/>
                <a:gd name="T24" fmla="*/ 6 w 380"/>
                <a:gd name="T25" fmla="*/ 2 h 384"/>
                <a:gd name="T26" fmla="*/ 5 w 380"/>
                <a:gd name="T27" fmla="*/ 1 h 384"/>
                <a:gd name="T28" fmla="*/ 5 w 380"/>
                <a:gd name="T29" fmla="*/ 1 h 384"/>
                <a:gd name="T30" fmla="*/ 3 w 380"/>
                <a:gd name="T31" fmla="*/ 1 h 384"/>
                <a:gd name="T32" fmla="*/ 3 w 380"/>
                <a:gd name="T33" fmla="*/ 0 h 384"/>
                <a:gd name="T34" fmla="*/ 3 w 380"/>
                <a:gd name="T35" fmla="*/ 0 h 384"/>
                <a:gd name="T36" fmla="*/ 3 w 380"/>
                <a:gd name="T37" fmla="*/ 0 h 384"/>
                <a:gd name="T38" fmla="*/ 3 w 380"/>
                <a:gd name="T39" fmla="*/ 1 h 384"/>
                <a:gd name="T40" fmla="*/ 1 w 380"/>
                <a:gd name="T41" fmla="*/ 1 h 384"/>
                <a:gd name="T42" fmla="*/ 1 w 380"/>
                <a:gd name="T43" fmla="*/ 1 h 384"/>
                <a:gd name="T44" fmla="*/ 1 w 380"/>
                <a:gd name="T45" fmla="*/ 2 h 384"/>
                <a:gd name="T46" fmla="*/ 1 w 380"/>
                <a:gd name="T47" fmla="*/ 2 h 384"/>
                <a:gd name="T48" fmla="*/ 1 w 380"/>
                <a:gd name="T49" fmla="*/ 3 h 384"/>
                <a:gd name="T50" fmla="*/ 0 w 380"/>
                <a:gd name="T51" fmla="*/ 3 h 384"/>
                <a:gd name="T52" fmla="*/ 0 w 380"/>
                <a:gd name="T53" fmla="*/ 3 h 384"/>
                <a:gd name="T54" fmla="*/ 0 w 380"/>
                <a:gd name="T55" fmla="*/ 3 h 384"/>
                <a:gd name="T56" fmla="*/ 1 w 380"/>
                <a:gd name="T57" fmla="*/ 3 h 384"/>
                <a:gd name="T58" fmla="*/ 1 w 380"/>
                <a:gd name="T59" fmla="*/ 5 h 384"/>
                <a:gd name="T60" fmla="*/ 1 w 380"/>
                <a:gd name="T61" fmla="*/ 5 h 384"/>
                <a:gd name="T62" fmla="*/ 1 w 380"/>
                <a:gd name="T63" fmla="*/ 6 h 384"/>
                <a:gd name="T64" fmla="*/ 1 w 380"/>
                <a:gd name="T65" fmla="*/ 6 h 384"/>
                <a:gd name="T66" fmla="*/ 3 w 380"/>
                <a:gd name="T67" fmla="*/ 6 h 384"/>
                <a:gd name="T68" fmla="*/ 3 w 380"/>
                <a:gd name="T69" fmla="*/ 6 h 384"/>
                <a:gd name="T70" fmla="*/ 3 w 380"/>
                <a:gd name="T71" fmla="*/ 6 h 384"/>
                <a:gd name="T72" fmla="*/ 3 w 380"/>
                <a:gd name="T73" fmla="*/ 6 h 3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0"/>
                <a:gd name="T112" fmla="*/ 0 h 384"/>
                <a:gd name="T113" fmla="*/ 380 w 380"/>
                <a:gd name="T114" fmla="*/ 384 h 3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0" h="384">
                  <a:moveTo>
                    <a:pt x="190" y="384"/>
                  </a:moveTo>
                  <a:lnTo>
                    <a:pt x="207" y="382"/>
                  </a:lnTo>
                  <a:lnTo>
                    <a:pt x="224" y="380"/>
                  </a:lnTo>
                  <a:lnTo>
                    <a:pt x="243" y="374"/>
                  </a:lnTo>
                  <a:lnTo>
                    <a:pt x="262" y="368"/>
                  </a:lnTo>
                  <a:lnTo>
                    <a:pt x="277" y="359"/>
                  </a:lnTo>
                  <a:lnTo>
                    <a:pt x="295" y="351"/>
                  </a:lnTo>
                  <a:lnTo>
                    <a:pt x="308" y="338"/>
                  </a:lnTo>
                  <a:lnTo>
                    <a:pt x="323" y="327"/>
                  </a:lnTo>
                  <a:lnTo>
                    <a:pt x="333" y="311"/>
                  </a:lnTo>
                  <a:lnTo>
                    <a:pt x="346" y="298"/>
                  </a:lnTo>
                  <a:lnTo>
                    <a:pt x="355" y="281"/>
                  </a:lnTo>
                  <a:lnTo>
                    <a:pt x="363" y="266"/>
                  </a:lnTo>
                  <a:lnTo>
                    <a:pt x="369" y="245"/>
                  </a:lnTo>
                  <a:lnTo>
                    <a:pt x="374" y="228"/>
                  </a:lnTo>
                  <a:lnTo>
                    <a:pt x="378" y="209"/>
                  </a:lnTo>
                  <a:lnTo>
                    <a:pt x="380" y="192"/>
                  </a:lnTo>
                  <a:lnTo>
                    <a:pt x="378" y="180"/>
                  </a:lnTo>
                  <a:lnTo>
                    <a:pt x="378" y="169"/>
                  </a:lnTo>
                  <a:lnTo>
                    <a:pt x="376" y="159"/>
                  </a:lnTo>
                  <a:lnTo>
                    <a:pt x="374" y="150"/>
                  </a:lnTo>
                  <a:lnTo>
                    <a:pt x="369" y="131"/>
                  </a:lnTo>
                  <a:lnTo>
                    <a:pt x="363" y="114"/>
                  </a:lnTo>
                  <a:lnTo>
                    <a:pt x="355" y="99"/>
                  </a:lnTo>
                  <a:lnTo>
                    <a:pt x="346" y="81"/>
                  </a:lnTo>
                  <a:lnTo>
                    <a:pt x="333" y="66"/>
                  </a:lnTo>
                  <a:lnTo>
                    <a:pt x="323" y="55"/>
                  </a:lnTo>
                  <a:lnTo>
                    <a:pt x="308" y="42"/>
                  </a:lnTo>
                  <a:lnTo>
                    <a:pt x="295" y="30"/>
                  </a:lnTo>
                  <a:lnTo>
                    <a:pt x="277" y="21"/>
                  </a:lnTo>
                  <a:lnTo>
                    <a:pt x="262" y="15"/>
                  </a:lnTo>
                  <a:lnTo>
                    <a:pt x="243" y="7"/>
                  </a:lnTo>
                  <a:lnTo>
                    <a:pt x="224" y="4"/>
                  </a:lnTo>
                  <a:lnTo>
                    <a:pt x="207" y="0"/>
                  </a:lnTo>
                  <a:lnTo>
                    <a:pt x="190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48" y="4"/>
                  </a:lnTo>
                  <a:lnTo>
                    <a:pt x="129" y="7"/>
                  </a:lnTo>
                  <a:lnTo>
                    <a:pt x="112" y="15"/>
                  </a:lnTo>
                  <a:lnTo>
                    <a:pt x="97" y="21"/>
                  </a:lnTo>
                  <a:lnTo>
                    <a:pt x="82" y="30"/>
                  </a:lnTo>
                  <a:lnTo>
                    <a:pt x="65" y="42"/>
                  </a:lnTo>
                  <a:lnTo>
                    <a:pt x="55" y="55"/>
                  </a:lnTo>
                  <a:lnTo>
                    <a:pt x="40" y="66"/>
                  </a:lnTo>
                  <a:lnTo>
                    <a:pt x="30" y="81"/>
                  </a:lnTo>
                  <a:lnTo>
                    <a:pt x="19" y="99"/>
                  </a:lnTo>
                  <a:lnTo>
                    <a:pt x="13" y="114"/>
                  </a:lnTo>
                  <a:lnTo>
                    <a:pt x="6" y="131"/>
                  </a:lnTo>
                  <a:lnTo>
                    <a:pt x="4" y="150"/>
                  </a:lnTo>
                  <a:lnTo>
                    <a:pt x="0" y="159"/>
                  </a:lnTo>
                  <a:lnTo>
                    <a:pt x="0" y="169"/>
                  </a:lnTo>
                  <a:lnTo>
                    <a:pt x="0" y="180"/>
                  </a:lnTo>
                  <a:lnTo>
                    <a:pt x="0" y="192"/>
                  </a:lnTo>
                  <a:lnTo>
                    <a:pt x="0" y="209"/>
                  </a:lnTo>
                  <a:lnTo>
                    <a:pt x="4" y="228"/>
                  </a:lnTo>
                  <a:lnTo>
                    <a:pt x="6" y="245"/>
                  </a:lnTo>
                  <a:lnTo>
                    <a:pt x="13" y="266"/>
                  </a:lnTo>
                  <a:lnTo>
                    <a:pt x="19" y="281"/>
                  </a:lnTo>
                  <a:lnTo>
                    <a:pt x="30" y="298"/>
                  </a:lnTo>
                  <a:lnTo>
                    <a:pt x="40" y="311"/>
                  </a:lnTo>
                  <a:lnTo>
                    <a:pt x="55" y="327"/>
                  </a:lnTo>
                  <a:lnTo>
                    <a:pt x="65" y="338"/>
                  </a:lnTo>
                  <a:lnTo>
                    <a:pt x="82" y="351"/>
                  </a:lnTo>
                  <a:lnTo>
                    <a:pt x="97" y="359"/>
                  </a:lnTo>
                  <a:lnTo>
                    <a:pt x="112" y="368"/>
                  </a:lnTo>
                  <a:lnTo>
                    <a:pt x="129" y="374"/>
                  </a:lnTo>
                  <a:lnTo>
                    <a:pt x="148" y="380"/>
                  </a:lnTo>
                  <a:lnTo>
                    <a:pt x="158" y="380"/>
                  </a:lnTo>
                  <a:lnTo>
                    <a:pt x="167" y="382"/>
                  </a:lnTo>
                  <a:lnTo>
                    <a:pt x="179" y="382"/>
                  </a:lnTo>
                  <a:lnTo>
                    <a:pt x="190" y="3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60" name="Freeform 714"/>
            <p:cNvSpPr>
              <a:spLocks/>
            </p:cNvSpPr>
            <p:nvPr/>
          </p:nvSpPr>
          <p:spPr bwMode="auto">
            <a:xfrm>
              <a:off x="4103" y="3739"/>
              <a:ext cx="144" cy="144"/>
            </a:xfrm>
            <a:custGeom>
              <a:avLst/>
              <a:gdLst>
                <a:gd name="T0" fmla="*/ 2 w 288"/>
                <a:gd name="T1" fmla="*/ 5 h 287"/>
                <a:gd name="T2" fmla="*/ 2 w 288"/>
                <a:gd name="T3" fmla="*/ 5 h 287"/>
                <a:gd name="T4" fmla="*/ 3 w 288"/>
                <a:gd name="T5" fmla="*/ 5 h 287"/>
                <a:gd name="T6" fmla="*/ 3 w 288"/>
                <a:gd name="T7" fmla="*/ 4 h 287"/>
                <a:gd name="T8" fmla="*/ 3 w 288"/>
                <a:gd name="T9" fmla="*/ 4 h 287"/>
                <a:gd name="T10" fmla="*/ 5 w 288"/>
                <a:gd name="T11" fmla="*/ 4 h 287"/>
                <a:gd name="T12" fmla="*/ 5 w 288"/>
                <a:gd name="T13" fmla="*/ 3 h 287"/>
                <a:gd name="T14" fmla="*/ 5 w 288"/>
                <a:gd name="T15" fmla="*/ 3 h 287"/>
                <a:gd name="T16" fmla="*/ 5 w 288"/>
                <a:gd name="T17" fmla="*/ 2 h 287"/>
                <a:gd name="T18" fmla="*/ 5 w 288"/>
                <a:gd name="T19" fmla="*/ 2 h 287"/>
                <a:gd name="T20" fmla="*/ 5 w 288"/>
                <a:gd name="T21" fmla="*/ 2 h 287"/>
                <a:gd name="T22" fmla="*/ 3 w 288"/>
                <a:gd name="T23" fmla="*/ 1 h 287"/>
                <a:gd name="T24" fmla="*/ 3 w 288"/>
                <a:gd name="T25" fmla="*/ 1 h 287"/>
                <a:gd name="T26" fmla="*/ 3 w 288"/>
                <a:gd name="T27" fmla="*/ 1 h 287"/>
                <a:gd name="T28" fmla="*/ 2 w 288"/>
                <a:gd name="T29" fmla="*/ 1 h 287"/>
                <a:gd name="T30" fmla="*/ 2 w 288"/>
                <a:gd name="T31" fmla="*/ 0 h 287"/>
                <a:gd name="T32" fmla="*/ 1 w 288"/>
                <a:gd name="T33" fmla="*/ 0 h 287"/>
                <a:gd name="T34" fmla="*/ 1 w 288"/>
                <a:gd name="T35" fmla="*/ 1 h 287"/>
                <a:gd name="T36" fmla="*/ 1 w 288"/>
                <a:gd name="T37" fmla="*/ 1 h 287"/>
                <a:gd name="T38" fmla="*/ 1 w 288"/>
                <a:gd name="T39" fmla="*/ 1 h 287"/>
                <a:gd name="T40" fmla="*/ 1 w 288"/>
                <a:gd name="T41" fmla="*/ 1 h 287"/>
                <a:gd name="T42" fmla="*/ 1 w 288"/>
                <a:gd name="T43" fmla="*/ 2 h 287"/>
                <a:gd name="T44" fmla="*/ 1 w 288"/>
                <a:gd name="T45" fmla="*/ 2 h 287"/>
                <a:gd name="T46" fmla="*/ 0 w 288"/>
                <a:gd name="T47" fmla="*/ 2 h 287"/>
                <a:gd name="T48" fmla="*/ 0 w 288"/>
                <a:gd name="T49" fmla="*/ 3 h 287"/>
                <a:gd name="T50" fmla="*/ 1 w 288"/>
                <a:gd name="T51" fmla="*/ 3 h 287"/>
                <a:gd name="T52" fmla="*/ 1 w 288"/>
                <a:gd name="T53" fmla="*/ 4 h 287"/>
                <a:gd name="T54" fmla="*/ 1 w 288"/>
                <a:gd name="T55" fmla="*/ 4 h 287"/>
                <a:gd name="T56" fmla="*/ 1 w 288"/>
                <a:gd name="T57" fmla="*/ 4 h 287"/>
                <a:gd name="T58" fmla="*/ 1 w 288"/>
                <a:gd name="T59" fmla="*/ 5 h 287"/>
                <a:gd name="T60" fmla="*/ 1 w 288"/>
                <a:gd name="T61" fmla="*/ 5 h 287"/>
                <a:gd name="T62" fmla="*/ 1 w 288"/>
                <a:gd name="T63" fmla="*/ 5 h 287"/>
                <a:gd name="T64" fmla="*/ 2 w 288"/>
                <a:gd name="T65" fmla="*/ 5 h 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8"/>
                <a:gd name="T100" fmla="*/ 0 h 287"/>
                <a:gd name="T101" fmla="*/ 288 w 288"/>
                <a:gd name="T102" fmla="*/ 287 h 2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8" h="287">
                  <a:moveTo>
                    <a:pt x="144" y="287"/>
                  </a:moveTo>
                  <a:lnTo>
                    <a:pt x="155" y="285"/>
                  </a:lnTo>
                  <a:lnTo>
                    <a:pt x="171" y="283"/>
                  </a:lnTo>
                  <a:lnTo>
                    <a:pt x="184" y="278"/>
                  </a:lnTo>
                  <a:lnTo>
                    <a:pt x="199" y="276"/>
                  </a:lnTo>
                  <a:lnTo>
                    <a:pt x="211" y="266"/>
                  </a:lnTo>
                  <a:lnTo>
                    <a:pt x="224" y="259"/>
                  </a:lnTo>
                  <a:lnTo>
                    <a:pt x="233" y="251"/>
                  </a:lnTo>
                  <a:lnTo>
                    <a:pt x="245" y="243"/>
                  </a:lnTo>
                  <a:lnTo>
                    <a:pt x="252" y="232"/>
                  </a:lnTo>
                  <a:lnTo>
                    <a:pt x="260" y="223"/>
                  </a:lnTo>
                  <a:lnTo>
                    <a:pt x="268" y="209"/>
                  </a:lnTo>
                  <a:lnTo>
                    <a:pt x="277" y="196"/>
                  </a:lnTo>
                  <a:lnTo>
                    <a:pt x="281" y="183"/>
                  </a:lnTo>
                  <a:lnTo>
                    <a:pt x="285" y="169"/>
                  </a:lnTo>
                  <a:lnTo>
                    <a:pt x="287" y="154"/>
                  </a:lnTo>
                  <a:lnTo>
                    <a:pt x="288" y="143"/>
                  </a:lnTo>
                  <a:lnTo>
                    <a:pt x="287" y="126"/>
                  </a:lnTo>
                  <a:lnTo>
                    <a:pt x="285" y="110"/>
                  </a:lnTo>
                  <a:lnTo>
                    <a:pt x="281" y="95"/>
                  </a:lnTo>
                  <a:lnTo>
                    <a:pt x="277" y="86"/>
                  </a:lnTo>
                  <a:lnTo>
                    <a:pt x="268" y="70"/>
                  </a:lnTo>
                  <a:lnTo>
                    <a:pt x="260" y="59"/>
                  </a:lnTo>
                  <a:lnTo>
                    <a:pt x="252" y="50"/>
                  </a:lnTo>
                  <a:lnTo>
                    <a:pt x="245" y="40"/>
                  </a:lnTo>
                  <a:lnTo>
                    <a:pt x="233" y="31"/>
                  </a:lnTo>
                  <a:lnTo>
                    <a:pt x="224" y="21"/>
                  </a:lnTo>
                  <a:lnTo>
                    <a:pt x="211" y="13"/>
                  </a:lnTo>
                  <a:lnTo>
                    <a:pt x="199" y="8"/>
                  </a:lnTo>
                  <a:lnTo>
                    <a:pt x="184" y="4"/>
                  </a:lnTo>
                  <a:lnTo>
                    <a:pt x="171" y="2"/>
                  </a:lnTo>
                  <a:lnTo>
                    <a:pt x="155" y="0"/>
                  </a:lnTo>
                  <a:lnTo>
                    <a:pt x="144" y="0"/>
                  </a:lnTo>
                  <a:lnTo>
                    <a:pt x="127" y="0"/>
                  </a:lnTo>
                  <a:lnTo>
                    <a:pt x="114" y="2"/>
                  </a:lnTo>
                  <a:lnTo>
                    <a:pt x="98" y="4"/>
                  </a:lnTo>
                  <a:lnTo>
                    <a:pt x="87" y="8"/>
                  </a:lnTo>
                  <a:lnTo>
                    <a:pt x="72" y="13"/>
                  </a:lnTo>
                  <a:lnTo>
                    <a:pt x="62" y="21"/>
                  </a:lnTo>
                  <a:lnTo>
                    <a:pt x="51" y="31"/>
                  </a:lnTo>
                  <a:lnTo>
                    <a:pt x="41" y="40"/>
                  </a:lnTo>
                  <a:lnTo>
                    <a:pt x="32" y="50"/>
                  </a:lnTo>
                  <a:lnTo>
                    <a:pt x="22" y="59"/>
                  </a:lnTo>
                  <a:lnTo>
                    <a:pt x="15" y="70"/>
                  </a:lnTo>
                  <a:lnTo>
                    <a:pt x="11" y="86"/>
                  </a:lnTo>
                  <a:lnTo>
                    <a:pt x="5" y="95"/>
                  </a:lnTo>
                  <a:lnTo>
                    <a:pt x="1" y="110"/>
                  </a:lnTo>
                  <a:lnTo>
                    <a:pt x="0" y="126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1" y="169"/>
                  </a:lnTo>
                  <a:lnTo>
                    <a:pt x="5" y="183"/>
                  </a:lnTo>
                  <a:lnTo>
                    <a:pt x="11" y="196"/>
                  </a:lnTo>
                  <a:lnTo>
                    <a:pt x="15" y="209"/>
                  </a:lnTo>
                  <a:lnTo>
                    <a:pt x="22" y="223"/>
                  </a:lnTo>
                  <a:lnTo>
                    <a:pt x="32" y="232"/>
                  </a:lnTo>
                  <a:lnTo>
                    <a:pt x="41" y="243"/>
                  </a:lnTo>
                  <a:lnTo>
                    <a:pt x="51" y="251"/>
                  </a:lnTo>
                  <a:lnTo>
                    <a:pt x="62" y="259"/>
                  </a:lnTo>
                  <a:lnTo>
                    <a:pt x="72" y="266"/>
                  </a:lnTo>
                  <a:lnTo>
                    <a:pt x="87" y="276"/>
                  </a:lnTo>
                  <a:lnTo>
                    <a:pt x="98" y="278"/>
                  </a:lnTo>
                  <a:lnTo>
                    <a:pt x="114" y="283"/>
                  </a:lnTo>
                  <a:lnTo>
                    <a:pt x="127" y="285"/>
                  </a:lnTo>
                  <a:lnTo>
                    <a:pt x="144" y="287"/>
                  </a:lnTo>
                  <a:close/>
                </a:path>
              </a:pathLst>
            </a:custGeom>
            <a:solidFill>
              <a:srgbClr val="4047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61" name="Freeform 715"/>
            <p:cNvSpPr>
              <a:spLocks/>
            </p:cNvSpPr>
            <p:nvPr/>
          </p:nvSpPr>
          <p:spPr bwMode="auto">
            <a:xfrm>
              <a:off x="4015" y="3654"/>
              <a:ext cx="327" cy="165"/>
            </a:xfrm>
            <a:custGeom>
              <a:avLst/>
              <a:gdLst>
                <a:gd name="T0" fmla="*/ 1 w 654"/>
                <a:gd name="T1" fmla="*/ 5 h 331"/>
                <a:gd name="T2" fmla="*/ 1 w 654"/>
                <a:gd name="T3" fmla="*/ 5 h 331"/>
                <a:gd name="T4" fmla="*/ 0 w 654"/>
                <a:gd name="T5" fmla="*/ 4 h 331"/>
                <a:gd name="T6" fmla="*/ 0 w 654"/>
                <a:gd name="T7" fmla="*/ 4 h 331"/>
                <a:gd name="T8" fmla="*/ 1 w 654"/>
                <a:gd name="T9" fmla="*/ 3 h 331"/>
                <a:gd name="T10" fmla="*/ 1 w 654"/>
                <a:gd name="T11" fmla="*/ 2 h 331"/>
                <a:gd name="T12" fmla="*/ 1 w 654"/>
                <a:gd name="T13" fmla="*/ 2 h 331"/>
                <a:gd name="T14" fmla="*/ 1 w 654"/>
                <a:gd name="T15" fmla="*/ 1 h 331"/>
                <a:gd name="T16" fmla="*/ 1 w 654"/>
                <a:gd name="T17" fmla="*/ 0 h 331"/>
                <a:gd name="T18" fmla="*/ 3 w 654"/>
                <a:gd name="T19" fmla="*/ 0 h 331"/>
                <a:gd name="T20" fmla="*/ 3 w 654"/>
                <a:gd name="T21" fmla="*/ 0 h 331"/>
                <a:gd name="T22" fmla="*/ 3 w 654"/>
                <a:gd name="T23" fmla="*/ 0 h 331"/>
                <a:gd name="T24" fmla="*/ 5 w 654"/>
                <a:gd name="T25" fmla="*/ 0 h 331"/>
                <a:gd name="T26" fmla="*/ 5 w 654"/>
                <a:gd name="T27" fmla="*/ 0 h 331"/>
                <a:gd name="T28" fmla="*/ 6 w 654"/>
                <a:gd name="T29" fmla="*/ 0 h 331"/>
                <a:gd name="T30" fmla="*/ 6 w 654"/>
                <a:gd name="T31" fmla="*/ 0 h 331"/>
                <a:gd name="T32" fmla="*/ 7 w 654"/>
                <a:gd name="T33" fmla="*/ 0 h 331"/>
                <a:gd name="T34" fmla="*/ 9 w 654"/>
                <a:gd name="T35" fmla="*/ 0 h 331"/>
                <a:gd name="T36" fmla="*/ 9 w 654"/>
                <a:gd name="T37" fmla="*/ 1 h 331"/>
                <a:gd name="T38" fmla="*/ 10 w 654"/>
                <a:gd name="T39" fmla="*/ 1 h 331"/>
                <a:gd name="T40" fmla="*/ 10 w 654"/>
                <a:gd name="T41" fmla="*/ 2 h 331"/>
                <a:gd name="T42" fmla="*/ 10 w 654"/>
                <a:gd name="T43" fmla="*/ 3 h 331"/>
                <a:gd name="T44" fmla="*/ 10 w 654"/>
                <a:gd name="T45" fmla="*/ 3 h 331"/>
                <a:gd name="T46" fmla="*/ 10 w 654"/>
                <a:gd name="T47" fmla="*/ 4 h 331"/>
                <a:gd name="T48" fmla="*/ 10 w 654"/>
                <a:gd name="T49" fmla="*/ 5 h 331"/>
                <a:gd name="T50" fmla="*/ 10 w 654"/>
                <a:gd name="T51" fmla="*/ 5 h 331"/>
                <a:gd name="T52" fmla="*/ 10 w 654"/>
                <a:gd name="T53" fmla="*/ 5 h 331"/>
                <a:gd name="T54" fmla="*/ 10 w 654"/>
                <a:gd name="T55" fmla="*/ 4 h 331"/>
                <a:gd name="T56" fmla="*/ 9 w 654"/>
                <a:gd name="T57" fmla="*/ 3 h 331"/>
                <a:gd name="T58" fmla="*/ 9 w 654"/>
                <a:gd name="T59" fmla="*/ 3 h 331"/>
                <a:gd name="T60" fmla="*/ 9 w 654"/>
                <a:gd name="T61" fmla="*/ 2 h 331"/>
                <a:gd name="T62" fmla="*/ 7 w 654"/>
                <a:gd name="T63" fmla="*/ 1 h 331"/>
                <a:gd name="T64" fmla="*/ 7 w 654"/>
                <a:gd name="T65" fmla="*/ 1 h 331"/>
                <a:gd name="T66" fmla="*/ 6 w 654"/>
                <a:gd name="T67" fmla="*/ 1 h 331"/>
                <a:gd name="T68" fmla="*/ 6 w 654"/>
                <a:gd name="T69" fmla="*/ 1 h 331"/>
                <a:gd name="T70" fmla="*/ 5 w 654"/>
                <a:gd name="T71" fmla="*/ 1 h 331"/>
                <a:gd name="T72" fmla="*/ 5 w 654"/>
                <a:gd name="T73" fmla="*/ 1 h 331"/>
                <a:gd name="T74" fmla="*/ 5 w 654"/>
                <a:gd name="T75" fmla="*/ 1 h 331"/>
                <a:gd name="T76" fmla="*/ 3 w 654"/>
                <a:gd name="T77" fmla="*/ 1 h 331"/>
                <a:gd name="T78" fmla="*/ 3 w 654"/>
                <a:gd name="T79" fmla="*/ 1 h 331"/>
                <a:gd name="T80" fmla="*/ 3 w 654"/>
                <a:gd name="T81" fmla="*/ 1 h 331"/>
                <a:gd name="T82" fmla="*/ 3 w 654"/>
                <a:gd name="T83" fmla="*/ 2 h 331"/>
                <a:gd name="T84" fmla="*/ 3 w 654"/>
                <a:gd name="T85" fmla="*/ 2 h 331"/>
                <a:gd name="T86" fmla="*/ 1 w 654"/>
                <a:gd name="T87" fmla="*/ 2 h 331"/>
                <a:gd name="T88" fmla="*/ 1 w 654"/>
                <a:gd name="T89" fmla="*/ 3 h 331"/>
                <a:gd name="T90" fmla="*/ 1 w 654"/>
                <a:gd name="T91" fmla="*/ 3 h 331"/>
                <a:gd name="T92" fmla="*/ 1 w 654"/>
                <a:gd name="T93" fmla="*/ 4 h 331"/>
                <a:gd name="T94" fmla="*/ 1 w 654"/>
                <a:gd name="T95" fmla="*/ 5 h 3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4"/>
                <a:gd name="T145" fmla="*/ 0 h 331"/>
                <a:gd name="T146" fmla="*/ 654 w 654"/>
                <a:gd name="T147" fmla="*/ 331 h 3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4" h="331">
                  <a:moveTo>
                    <a:pt x="70" y="331"/>
                  </a:moveTo>
                  <a:lnTo>
                    <a:pt x="55" y="329"/>
                  </a:lnTo>
                  <a:lnTo>
                    <a:pt x="45" y="329"/>
                  </a:lnTo>
                  <a:lnTo>
                    <a:pt x="34" y="329"/>
                  </a:lnTo>
                  <a:lnTo>
                    <a:pt x="26" y="329"/>
                  </a:lnTo>
                  <a:lnTo>
                    <a:pt x="9" y="327"/>
                  </a:lnTo>
                  <a:lnTo>
                    <a:pt x="0" y="327"/>
                  </a:lnTo>
                  <a:lnTo>
                    <a:pt x="0" y="316"/>
                  </a:lnTo>
                  <a:lnTo>
                    <a:pt x="0" y="306"/>
                  </a:lnTo>
                  <a:lnTo>
                    <a:pt x="0" y="297"/>
                  </a:lnTo>
                  <a:lnTo>
                    <a:pt x="0" y="287"/>
                  </a:lnTo>
                  <a:lnTo>
                    <a:pt x="0" y="268"/>
                  </a:lnTo>
                  <a:lnTo>
                    <a:pt x="3" y="251"/>
                  </a:lnTo>
                  <a:lnTo>
                    <a:pt x="7" y="232"/>
                  </a:lnTo>
                  <a:lnTo>
                    <a:pt x="11" y="217"/>
                  </a:lnTo>
                  <a:lnTo>
                    <a:pt x="17" y="202"/>
                  </a:lnTo>
                  <a:lnTo>
                    <a:pt x="24" y="186"/>
                  </a:lnTo>
                  <a:lnTo>
                    <a:pt x="28" y="171"/>
                  </a:lnTo>
                  <a:lnTo>
                    <a:pt x="36" y="156"/>
                  </a:lnTo>
                  <a:lnTo>
                    <a:pt x="43" y="143"/>
                  </a:lnTo>
                  <a:lnTo>
                    <a:pt x="55" y="129"/>
                  </a:lnTo>
                  <a:lnTo>
                    <a:pt x="62" y="116"/>
                  </a:lnTo>
                  <a:lnTo>
                    <a:pt x="72" y="105"/>
                  </a:lnTo>
                  <a:lnTo>
                    <a:pt x="81" y="95"/>
                  </a:lnTo>
                  <a:lnTo>
                    <a:pt x="95" y="84"/>
                  </a:lnTo>
                  <a:lnTo>
                    <a:pt x="106" y="72"/>
                  </a:lnTo>
                  <a:lnTo>
                    <a:pt x="116" y="63"/>
                  </a:lnTo>
                  <a:lnTo>
                    <a:pt x="129" y="53"/>
                  </a:lnTo>
                  <a:lnTo>
                    <a:pt x="142" y="46"/>
                  </a:lnTo>
                  <a:lnTo>
                    <a:pt x="156" y="38"/>
                  </a:lnTo>
                  <a:lnTo>
                    <a:pt x="169" y="31"/>
                  </a:lnTo>
                  <a:lnTo>
                    <a:pt x="184" y="25"/>
                  </a:lnTo>
                  <a:lnTo>
                    <a:pt x="199" y="19"/>
                  </a:lnTo>
                  <a:lnTo>
                    <a:pt x="214" y="13"/>
                  </a:lnTo>
                  <a:lnTo>
                    <a:pt x="228" y="10"/>
                  </a:lnTo>
                  <a:lnTo>
                    <a:pt x="243" y="6"/>
                  </a:lnTo>
                  <a:lnTo>
                    <a:pt x="260" y="4"/>
                  </a:lnTo>
                  <a:lnTo>
                    <a:pt x="275" y="2"/>
                  </a:lnTo>
                  <a:lnTo>
                    <a:pt x="292" y="0"/>
                  </a:lnTo>
                  <a:lnTo>
                    <a:pt x="310" y="0"/>
                  </a:lnTo>
                  <a:lnTo>
                    <a:pt x="327" y="0"/>
                  </a:lnTo>
                  <a:lnTo>
                    <a:pt x="342" y="0"/>
                  </a:lnTo>
                  <a:lnTo>
                    <a:pt x="357" y="0"/>
                  </a:lnTo>
                  <a:lnTo>
                    <a:pt x="374" y="2"/>
                  </a:lnTo>
                  <a:lnTo>
                    <a:pt x="389" y="4"/>
                  </a:lnTo>
                  <a:lnTo>
                    <a:pt x="403" y="6"/>
                  </a:lnTo>
                  <a:lnTo>
                    <a:pt x="420" y="10"/>
                  </a:lnTo>
                  <a:lnTo>
                    <a:pt x="433" y="13"/>
                  </a:lnTo>
                  <a:lnTo>
                    <a:pt x="450" y="19"/>
                  </a:lnTo>
                  <a:lnTo>
                    <a:pt x="462" y="25"/>
                  </a:lnTo>
                  <a:lnTo>
                    <a:pt x="477" y="31"/>
                  </a:lnTo>
                  <a:lnTo>
                    <a:pt x="490" y="38"/>
                  </a:lnTo>
                  <a:lnTo>
                    <a:pt x="505" y="46"/>
                  </a:lnTo>
                  <a:lnTo>
                    <a:pt x="517" y="53"/>
                  </a:lnTo>
                  <a:lnTo>
                    <a:pt x="530" y="63"/>
                  </a:lnTo>
                  <a:lnTo>
                    <a:pt x="541" y="72"/>
                  </a:lnTo>
                  <a:lnTo>
                    <a:pt x="555" y="84"/>
                  </a:lnTo>
                  <a:lnTo>
                    <a:pt x="562" y="95"/>
                  </a:lnTo>
                  <a:lnTo>
                    <a:pt x="574" y="105"/>
                  </a:lnTo>
                  <a:lnTo>
                    <a:pt x="583" y="116"/>
                  </a:lnTo>
                  <a:lnTo>
                    <a:pt x="593" y="129"/>
                  </a:lnTo>
                  <a:lnTo>
                    <a:pt x="600" y="143"/>
                  </a:lnTo>
                  <a:lnTo>
                    <a:pt x="608" y="156"/>
                  </a:lnTo>
                  <a:lnTo>
                    <a:pt x="616" y="171"/>
                  </a:lnTo>
                  <a:lnTo>
                    <a:pt x="623" y="186"/>
                  </a:lnTo>
                  <a:lnTo>
                    <a:pt x="629" y="202"/>
                  </a:lnTo>
                  <a:lnTo>
                    <a:pt x="635" y="217"/>
                  </a:lnTo>
                  <a:lnTo>
                    <a:pt x="638" y="232"/>
                  </a:lnTo>
                  <a:lnTo>
                    <a:pt x="644" y="251"/>
                  </a:lnTo>
                  <a:lnTo>
                    <a:pt x="644" y="268"/>
                  </a:lnTo>
                  <a:lnTo>
                    <a:pt x="648" y="287"/>
                  </a:lnTo>
                  <a:lnTo>
                    <a:pt x="648" y="297"/>
                  </a:lnTo>
                  <a:lnTo>
                    <a:pt x="650" y="306"/>
                  </a:lnTo>
                  <a:lnTo>
                    <a:pt x="652" y="316"/>
                  </a:lnTo>
                  <a:lnTo>
                    <a:pt x="654" y="327"/>
                  </a:lnTo>
                  <a:lnTo>
                    <a:pt x="644" y="327"/>
                  </a:lnTo>
                  <a:lnTo>
                    <a:pt x="629" y="327"/>
                  </a:lnTo>
                  <a:lnTo>
                    <a:pt x="617" y="327"/>
                  </a:lnTo>
                  <a:lnTo>
                    <a:pt x="608" y="327"/>
                  </a:lnTo>
                  <a:lnTo>
                    <a:pt x="595" y="327"/>
                  </a:lnTo>
                  <a:lnTo>
                    <a:pt x="583" y="327"/>
                  </a:lnTo>
                  <a:lnTo>
                    <a:pt x="581" y="310"/>
                  </a:lnTo>
                  <a:lnTo>
                    <a:pt x="579" y="293"/>
                  </a:lnTo>
                  <a:lnTo>
                    <a:pt x="578" y="278"/>
                  </a:lnTo>
                  <a:lnTo>
                    <a:pt x="576" y="262"/>
                  </a:lnTo>
                  <a:lnTo>
                    <a:pt x="572" y="247"/>
                  </a:lnTo>
                  <a:lnTo>
                    <a:pt x="568" y="234"/>
                  </a:lnTo>
                  <a:lnTo>
                    <a:pt x="564" y="222"/>
                  </a:lnTo>
                  <a:lnTo>
                    <a:pt x="562" y="211"/>
                  </a:lnTo>
                  <a:lnTo>
                    <a:pt x="555" y="200"/>
                  </a:lnTo>
                  <a:lnTo>
                    <a:pt x="549" y="186"/>
                  </a:lnTo>
                  <a:lnTo>
                    <a:pt x="541" y="175"/>
                  </a:lnTo>
                  <a:lnTo>
                    <a:pt x="536" y="167"/>
                  </a:lnTo>
                  <a:lnTo>
                    <a:pt x="519" y="148"/>
                  </a:lnTo>
                  <a:lnTo>
                    <a:pt x="505" y="133"/>
                  </a:lnTo>
                  <a:lnTo>
                    <a:pt x="494" y="124"/>
                  </a:lnTo>
                  <a:lnTo>
                    <a:pt x="484" y="118"/>
                  </a:lnTo>
                  <a:lnTo>
                    <a:pt x="475" y="110"/>
                  </a:lnTo>
                  <a:lnTo>
                    <a:pt x="465" y="105"/>
                  </a:lnTo>
                  <a:lnTo>
                    <a:pt x="456" y="99"/>
                  </a:lnTo>
                  <a:lnTo>
                    <a:pt x="444" y="95"/>
                  </a:lnTo>
                  <a:lnTo>
                    <a:pt x="433" y="91"/>
                  </a:lnTo>
                  <a:lnTo>
                    <a:pt x="424" y="88"/>
                  </a:lnTo>
                  <a:lnTo>
                    <a:pt x="410" y="82"/>
                  </a:lnTo>
                  <a:lnTo>
                    <a:pt x="399" y="80"/>
                  </a:lnTo>
                  <a:lnTo>
                    <a:pt x="386" y="76"/>
                  </a:lnTo>
                  <a:lnTo>
                    <a:pt x="376" y="76"/>
                  </a:lnTo>
                  <a:lnTo>
                    <a:pt x="363" y="74"/>
                  </a:lnTo>
                  <a:lnTo>
                    <a:pt x="349" y="74"/>
                  </a:lnTo>
                  <a:lnTo>
                    <a:pt x="338" y="74"/>
                  </a:lnTo>
                  <a:lnTo>
                    <a:pt x="327" y="74"/>
                  </a:lnTo>
                  <a:lnTo>
                    <a:pt x="313" y="74"/>
                  </a:lnTo>
                  <a:lnTo>
                    <a:pt x="300" y="74"/>
                  </a:lnTo>
                  <a:lnTo>
                    <a:pt x="287" y="74"/>
                  </a:lnTo>
                  <a:lnTo>
                    <a:pt x="273" y="78"/>
                  </a:lnTo>
                  <a:lnTo>
                    <a:pt x="262" y="78"/>
                  </a:lnTo>
                  <a:lnTo>
                    <a:pt x="249" y="82"/>
                  </a:lnTo>
                  <a:lnTo>
                    <a:pt x="239" y="86"/>
                  </a:lnTo>
                  <a:lnTo>
                    <a:pt x="228" y="91"/>
                  </a:lnTo>
                  <a:lnTo>
                    <a:pt x="214" y="95"/>
                  </a:lnTo>
                  <a:lnTo>
                    <a:pt x="205" y="97"/>
                  </a:lnTo>
                  <a:lnTo>
                    <a:pt x="194" y="103"/>
                  </a:lnTo>
                  <a:lnTo>
                    <a:pt x="186" y="110"/>
                  </a:lnTo>
                  <a:lnTo>
                    <a:pt x="175" y="116"/>
                  </a:lnTo>
                  <a:lnTo>
                    <a:pt x="163" y="122"/>
                  </a:lnTo>
                  <a:lnTo>
                    <a:pt x="156" y="129"/>
                  </a:lnTo>
                  <a:lnTo>
                    <a:pt x="148" y="139"/>
                  </a:lnTo>
                  <a:lnTo>
                    <a:pt x="137" y="146"/>
                  </a:lnTo>
                  <a:lnTo>
                    <a:pt x="131" y="154"/>
                  </a:lnTo>
                  <a:lnTo>
                    <a:pt x="121" y="164"/>
                  </a:lnTo>
                  <a:lnTo>
                    <a:pt x="116" y="175"/>
                  </a:lnTo>
                  <a:lnTo>
                    <a:pt x="106" y="183"/>
                  </a:lnTo>
                  <a:lnTo>
                    <a:pt x="102" y="194"/>
                  </a:lnTo>
                  <a:lnTo>
                    <a:pt x="97" y="205"/>
                  </a:lnTo>
                  <a:lnTo>
                    <a:pt x="91" y="219"/>
                  </a:lnTo>
                  <a:lnTo>
                    <a:pt x="85" y="230"/>
                  </a:lnTo>
                  <a:lnTo>
                    <a:pt x="81" y="241"/>
                  </a:lnTo>
                  <a:lnTo>
                    <a:pt x="78" y="255"/>
                  </a:lnTo>
                  <a:lnTo>
                    <a:pt x="76" y="270"/>
                  </a:lnTo>
                  <a:lnTo>
                    <a:pt x="72" y="283"/>
                  </a:lnTo>
                  <a:lnTo>
                    <a:pt x="70" y="299"/>
                  </a:lnTo>
                  <a:lnTo>
                    <a:pt x="70" y="314"/>
                  </a:lnTo>
                  <a:lnTo>
                    <a:pt x="70" y="3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62" name="Freeform 716"/>
            <p:cNvSpPr>
              <a:spLocks/>
            </p:cNvSpPr>
            <p:nvPr/>
          </p:nvSpPr>
          <p:spPr bwMode="auto">
            <a:xfrm>
              <a:off x="4015" y="3814"/>
              <a:ext cx="327" cy="157"/>
            </a:xfrm>
            <a:custGeom>
              <a:avLst/>
              <a:gdLst>
                <a:gd name="T0" fmla="*/ 5 w 654"/>
                <a:gd name="T1" fmla="*/ 3 h 314"/>
                <a:gd name="T2" fmla="*/ 6 w 654"/>
                <a:gd name="T3" fmla="*/ 3 h 314"/>
                <a:gd name="T4" fmla="*/ 6 w 654"/>
                <a:gd name="T5" fmla="*/ 3 h 314"/>
                <a:gd name="T6" fmla="*/ 7 w 654"/>
                <a:gd name="T7" fmla="*/ 3 h 314"/>
                <a:gd name="T8" fmla="*/ 7 w 654"/>
                <a:gd name="T9" fmla="*/ 2 h 314"/>
                <a:gd name="T10" fmla="*/ 9 w 654"/>
                <a:gd name="T11" fmla="*/ 2 h 314"/>
                <a:gd name="T12" fmla="*/ 9 w 654"/>
                <a:gd name="T13" fmla="*/ 1 h 314"/>
                <a:gd name="T14" fmla="*/ 9 w 654"/>
                <a:gd name="T15" fmla="*/ 1 h 314"/>
                <a:gd name="T16" fmla="*/ 9 w 654"/>
                <a:gd name="T17" fmla="*/ 1 h 314"/>
                <a:gd name="T18" fmla="*/ 10 w 654"/>
                <a:gd name="T19" fmla="*/ 1 h 314"/>
                <a:gd name="T20" fmla="*/ 10 w 654"/>
                <a:gd name="T21" fmla="*/ 0 h 314"/>
                <a:gd name="T22" fmla="*/ 10 w 654"/>
                <a:gd name="T23" fmla="*/ 0 h 314"/>
                <a:gd name="T24" fmla="*/ 10 w 654"/>
                <a:gd name="T25" fmla="*/ 1 h 314"/>
                <a:gd name="T26" fmla="*/ 10 w 654"/>
                <a:gd name="T27" fmla="*/ 1 h 314"/>
                <a:gd name="T28" fmla="*/ 10 w 654"/>
                <a:gd name="T29" fmla="*/ 1 h 314"/>
                <a:gd name="T30" fmla="*/ 10 w 654"/>
                <a:gd name="T31" fmla="*/ 2 h 314"/>
                <a:gd name="T32" fmla="*/ 9 w 654"/>
                <a:gd name="T33" fmla="*/ 3 h 314"/>
                <a:gd name="T34" fmla="*/ 9 w 654"/>
                <a:gd name="T35" fmla="*/ 3 h 314"/>
                <a:gd name="T36" fmla="*/ 7 w 654"/>
                <a:gd name="T37" fmla="*/ 5 h 314"/>
                <a:gd name="T38" fmla="*/ 7 w 654"/>
                <a:gd name="T39" fmla="*/ 5 h 314"/>
                <a:gd name="T40" fmla="*/ 6 w 654"/>
                <a:gd name="T41" fmla="*/ 5 h 314"/>
                <a:gd name="T42" fmla="*/ 5 w 654"/>
                <a:gd name="T43" fmla="*/ 5 h 314"/>
                <a:gd name="T44" fmla="*/ 5 w 654"/>
                <a:gd name="T45" fmla="*/ 5 h 314"/>
                <a:gd name="T46" fmla="*/ 5 w 654"/>
                <a:gd name="T47" fmla="*/ 5 h 314"/>
                <a:gd name="T48" fmla="*/ 3 w 654"/>
                <a:gd name="T49" fmla="*/ 5 h 314"/>
                <a:gd name="T50" fmla="*/ 3 w 654"/>
                <a:gd name="T51" fmla="*/ 5 h 314"/>
                <a:gd name="T52" fmla="*/ 3 w 654"/>
                <a:gd name="T53" fmla="*/ 5 h 314"/>
                <a:gd name="T54" fmla="*/ 1 w 654"/>
                <a:gd name="T55" fmla="*/ 3 h 314"/>
                <a:gd name="T56" fmla="*/ 1 w 654"/>
                <a:gd name="T57" fmla="*/ 3 h 314"/>
                <a:gd name="T58" fmla="*/ 1 w 654"/>
                <a:gd name="T59" fmla="*/ 2 h 314"/>
                <a:gd name="T60" fmla="*/ 1 w 654"/>
                <a:gd name="T61" fmla="*/ 1 h 314"/>
                <a:gd name="T62" fmla="*/ 1 w 654"/>
                <a:gd name="T63" fmla="*/ 1 h 314"/>
                <a:gd name="T64" fmla="*/ 0 w 654"/>
                <a:gd name="T65" fmla="*/ 1 h 314"/>
                <a:gd name="T66" fmla="*/ 1 w 654"/>
                <a:gd name="T67" fmla="*/ 0 h 314"/>
                <a:gd name="T68" fmla="*/ 1 w 654"/>
                <a:gd name="T69" fmla="*/ 0 h 314"/>
                <a:gd name="T70" fmla="*/ 1 w 654"/>
                <a:gd name="T71" fmla="*/ 1 h 314"/>
                <a:gd name="T72" fmla="*/ 1 w 654"/>
                <a:gd name="T73" fmla="*/ 1 h 314"/>
                <a:gd name="T74" fmla="*/ 1 w 654"/>
                <a:gd name="T75" fmla="*/ 1 h 314"/>
                <a:gd name="T76" fmla="*/ 1 w 654"/>
                <a:gd name="T77" fmla="*/ 1 h 314"/>
                <a:gd name="T78" fmla="*/ 1 w 654"/>
                <a:gd name="T79" fmla="*/ 2 h 314"/>
                <a:gd name="T80" fmla="*/ 3 w 654"/>
                <a:gd name="T81" fmla="*/ 2 h 314"/>
                <a:gd name="T82" fmla="*/ 3 w 654"/>
                <a:gd name="T83" fmla="*/ 3 h 314"/>
                <a:gd name="T84" fmla="*/ 3 w 654"/>
                <a:gd name="T85" fmla="*/ 3 h 314"/>
                <a:gd name="T86" fmla="*/ 5 w 654"/>
                <a:gd name="T87" fmla="*/ 3 h 314"/>
                <a:gd name="T88" fmla="*/ 5 w 654"/>
                <a:gd name="T89" fmla="*/ 3 h 314"/>
                <a:gd name="T90" fmla="*/ 5 w 654"/>
                <a:gd name="T91" fmla="*/ 3 h 3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4"/>
                <a:gd name="T139" fmla="*/ 0 h 314"/>
                <a:gd name="T140" fmla="*/ 654 w 654"/>
                <a:gd name="T141" fmla="*/ 314 h 3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4" h="314">
                  <a:moveTo>
                    <a:pt x="327" y="247"/>
                  </a:moveTo>
                  <a:lnTo>
                    <a:pt x="338" y="246"/>
                  </a:lnTo>
                  <a:lnTo>
                    <a:pt x="351" y="246"/>
                  </a:lnTo>
                  <a:lnTo>
                    <a:pt x="363" y="244"/>
                  </a:lnTo>
                  <a:lnTo>
                    <a:pt x="376" y="242"/>
                  </a:lnTo>
                  <a:lnTo>
                    <a:pt x="387" y="238"/>
                  </a:lnTo>
                  <a:lnTo>
                    <a:pt x="401" y="236"/>
                  </a:lnTo>
                  <a:lnTo>
                    <a:pt x="412" y="230"/>
                  </a:lnTo>
                  <a:lnTo>
                    <a:pt x="425" y="226"/>
                  </a:lnTo>
                  <a:lnTo>
                    <a:pt x="435" y="219"/>
                  </a:lnTo>
                  <a:lnTo>
                    <a:pt x="446" y="213"/>
                  </a:lnTo>
                  <a:lnTo>
                    <a:pt x="456" y="209"/>
                  </a:lnTo>
                  <a:lnTo>
                    <a:pt x="467" y="204"/>
                  </a:lnTo>
                  <a:lnTo>
                    <a:pt x="477" y="196"/>
                  </a:lnTo>
                  <a:lnTo>
                    <a:pt x="486" y="188"/>
                  </a:lnTo>
                  <a:lnTo>
                    <a:pt x="496" y="181"/>
                  </a:lnTo>
                  <a:lnTo>
                    <a:pt x="507" y="175"/>
                  </a:lnTo>
                  <a:lnTo>
                    <a:pt x="521" y="154"/>
                  </a:lnTo>
                  <a:lnTo>
                    <a:pt x="538" y="137"/>
                  </a:lnTo>
                  <a:lnTo>
                    <a:pt x="541" y="128"/>
                  </a:lnTo>
                  <a:lnTo>
                    <a:pt x="549" y="116"/>
                  </a:lnTo>
                  <a:lnTo>
                    <a:pt x="555" y="105"/>
                  </a:lnTo>
                  <a:lnTo>
                    <a:pt x="562" y="95"/>
                  </a:lnTo>
                  <a:lnTo>
                    <a:pt x="564" y="82"/>
                  </a:lnTo>
                  <a:lnTo>
                    <a:pt x="568" y="73"/>
                  </a:lnTo>
                  <a:lnTo>
                    <a:pt x="572" y="59"/>
                  </a:lnTo>
                  <a:lnTo>
                    <a:pt x="576" y="48"/>
                  </a:lnTo>
                  <a:lnTo>
                    <a:pt x="578" y="36"/>
                  </a:lnTo>
                  <a:lnTo>
                    <a:pt x="579" y="23"/>
                  </a:lnTo>
                  <a:lnTo>
                    <a:pt x="581" y="12"/>
                  </a:lnTo>
                  <a:lnTo>
                    <a:pt x="583" y="0"/>
                  </a:lnTo>
                  <a:lnTo>
                    <a:pt x="593" y="0"/>
                  </a:lnTo>
                  <a:lnTo>
                    <a:pt x="604" y="0"/>
                  </a:lnTo>
                  <a:lnTo>
                    <a:pt x="616" y="0"/>
                  </a:lnTo>
                  <a:lnTo>
                    <a:pt x="625" y="0"/>
                  </a:lnTo>
                  <a:lnTo>
                    <a:pt x="642" y="0"/>
                  </a:lnTo>
                  <a:lnTo>
                    <a:pt x="654" y="0"/>
                  </a:lnTo>
                  <a:lnTo>
                    <a:pt x="652" y="16"/>
                  </a:lnTo>
                  <a:lnTo>
                    <a:pt x="650" y="31"/>
                  </a:lnTo>
                  <a:lnTo>
                    <a:pt x="646" y="46"/>
                  </a:lnTo>
                  <a:lnTo>
                    <a:pt x="644" y="63"/>
                  </a:lnTo>
                  <a:lnTo>
                    <a:pt x="640" y="76"/>
                  </a:lnTo>
                  <a:lnTo>
                    <a:pt x="636" y="92"/>
                  </a:lnTo>
                  <a:lnTo>
                    <a:pt x="631" y="105"/>
                  </a:lnTo>
                  <a:lnTo>
                    <a:pt x="627" y="122"/>
                  </a:lnTo>
                  <a:lnTo>
                    <a:pt x="617" y="133"/>
                  </a:lnTo>
                  <a:lnTo>
                    <a:pt x="612" y="147"/>
                  </a:lnTo>
                  <a:lnTo>
                    <a:pt x="602" y="158"/>
                  </a:lnTo>
                  <a:lnTo>
                    <a:pt x="595" y="173"/>
                  </a:lnTo>
                  <a:lnTo>
                    <a:pt x="585" y="185"/>
                  </a:lnTo>
                  <a:lnTo>
                    <a:pt x="576" y="198"/>
                  </a:lnTo>
                  <a:lnTo>
                    <a:pt x="564" y="209"/>
                  </a:lnTo>
                  <a:lnTo>
                    <a:pt x="557" y="221"/>
                  </a:lnTo>
                  <a:lnTo>
                    <a:pt x="543" y="230"/>
                  </a:lnTo>
                  <a:lnTo>
                    <a:pt x="532" y="240"/>
                  </a:lnTo>
                  <a:lnTo>
                    <a:pt x="519" y="249"/>
                  </a:lnTo>
                  <a:lnTo>
                    <a:pt x="507" y="259"/>
                  </a:lnTo>
                  <a:lnTo>
                    <a:pt x="492" y="265"/>
                  </a:lnTo>
                  <a:lnTo>
                    <a:pt x="479" y="274"/>
                  </a:lnTo>
                  <a:lnTo>
                    <a:pt x="463" y="282"/>
                  </a:lnTo>
                  <a:lnTo>
                    <a:pt x="452" y="289"/>
                  </a:lnTo>
                  <a:lnTo>
                    <a:pt x="435" y="291"/>
                  </a:lnTo>
                  <a:lnTo>
                    <a:pt x="422" y="297"/>
                  </a:lnTo>
                  <a:lnTo>
                    <a:pt x="405" y="301"/>
                  </a:lnTo>
                  <a:lnTo>
                    <a:pt x="391" y="306"/>
                  </a:lnTo>
                  <a:lnTo>
                    <a:pt x="376" y="308"/>
                  </a:lnTo>
                  <a:lnTo>
                    <a:pt x="359" y="310"/>
                  </a:lnTo>
                  <a:lnTo>
                    <a:pt x="344" y="312"/>
                  </a:lnTo>
                  <a:lnTo>
                    <a:pt x="327" y="314"/>
                  </a:lnTo>
                  <a:lnTo>
                    <a:pt x="310" y="312"/>
                  </a:lnTo>
                  <a:lnTo>
                    <a:pt x="292" y="310"/>
                  </a:lnTo>
                  <a:lnTo>
                    <a:pt x="275" y="308"/>
                  </a:lnTo>
                  <a:lnTo>
                    <a:pt x="260" y="306"/>
                  </a:lnTo>
                  <a:lnTo>
                    <a:pt x="243" y="301"/>
                  </a:lnTo>
                  <a:lnTo>
                    <a:pt x="228" y="297"/>
                  </a:lnTo>
                  <a:lnTo>
                    <a:pt x="213" y="291"/>
                  </a:lnTo>
                  <a:lnTo>
                    <a:pt x="197" y="289"/>
                  </a:lnTo>
                  <a:lnTo>
                    <a:pt x="182" y="282"/>
                  </a:lnTo>
                  <a:lnTo>
                    <a:pt x="167" y="274"/>
                  </a:lnTo>
                  <a:lnTo>
                    <a:pt x="154" y="265"/>
                  </a:lnTo>
                  <a:lnTo>
                    <a:pt x="140" y="259"/>
                  </a:lnTo>
                  <a:lnTo>
                    <a:pt x="129" y="249"/>
                  </a:lnTo>
                  <a:lnTo>
                    <a:pt x="116" y="240"/>
                  </a:lnTo>
                  <a:lnTo>
                    <a:pt x="106" y="230"/>
                  </a:lnTo>
                  <a:lnTo>
                    <a:pt x="95" y="221"/>
                  </a:lnTo>
                  <a:lnTo>
                    <a:pt x="81" y="209"/>
                  </a:lnTo>
                  <a:lnTo>
                    <a:pt x="72" y="198"/>
                  </a:lnTo>
                  <a:lnTo>
                    <a:pt x="60" y="185"/>
                  </a:lnTo>
                  <a:lnTo>
                    <a:pt x="55" y="173"/>
                  </a:lnTo>
                  <a:lnTo>
                    <a:pt x="43" y="158"/>
                  </a:lnTo>
                  <a:lnTo>
                    <a:pt x="36" y="147"/>
                  </a:lnTo>
                  <a:lnTo>
                    <a:pt x="28" y="133"/>
                  </a:lnTo>
                  <a:lnTo>
                    <a:pt x="24" y="122"/>
                  </a:lnTo>
                  <a:lnTo>
                    <a:pt x="17" y="105"/>
                  </a:lnTo>
                  <a:lnTo>
                    <a:pt x="11" y="92"/>
                  </a:lnTo>
                  <a:lnTo>
                    <a:pt x="7" y="76"/>
                  </a:lnTo>
                  <a:lnTo>
                    <a:pt x="3" y="63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70" y="12"/>
                  </a:lnTo>
                  <a:lnTo>
                    <a:pt x="70" y="23"/>
                  </a:lnTo>
                  <a:lnTo>
                    <a:pt x="72" y="36"/>
                  </a:lnTo>
                  <a:lnTo>
                    <a:pt x="74" y="48"/>
                  </a:lnTo>
                  <a:lnTo>
                    <a:pt x="76" y="59"/>
                  </a:lnTo>
                  <a:lnTo>
                    <a:pt x="80" y="73"/>
                  </a:lnTo>
                  <a:lnTo>
                    <a:pt x="83" y="82"/>
                  </a:lnTo>
                  <a:lnTo>
                    <a:pt x="89" y="95"/>
                  </a:lnTo>
                  <a:lnTo>
                    <a:pt x="93" y="105"/>
                  </a:lnTo>
                  <a:lnTo>
                    <a:pt x="99" y="116"/>
                  </a:lnTo>
                  <a:lnTo>
                    <a:pt x="106" y="128"/>
                  </a:lnTo>
                  <a:lnTo>
                    <a:pt x="112" y="137"/>
                  </a:lnTo>
                  <a:lnTo>
                    <a:pt x="127" y="154"/>
                  </a:lnTo>
                  <a:lnTo>
                    <a:pt x="144" y="175"/>
                  </a:lnTo>
                  <a:lnTo>
                    <a:pt x="152" y="181"/>
                  </a:lnTo>
                  <a:lnTo>
                    <a:pt x="161" y="188"/>
                  </a:lnTo>
                  <a:lnTo>
                    <a:pt x="171" y="196"/>
                  </a:lnTo>
                  <a:lnTo>
                    <a:pt x="182" y="204"/>
                  </a:lnTo>
                  <a:lnTo>
                    <a:pt x="190" y="209"/>
                  </a:lnTo>
                  <a:lnTo>
                    <a:pt x="201" y="213"/>
                  </a:lnTo>
                  <a:lnTo>
                    <a:pt x="214" y="219"/>
                  </a:lnTo>
                  <a:lnTo>
                    <a:pt x="226" y="226"/>
                  </a:lnTo>
                  <a:lnTo>
                    <a:pt x="237" y="230"/>
                  </a:lnTo>
                  <a:lnTo>
                    <a:pt x="247" y="236"/>
                  </a:lnTo>
                  <a:lnTo>
                    <a:pt x="260" y="238"/>
                  </a:lnTo>
                  <a:lnTo>
                    <a:pt x="273" y="242"/>
                  </a:lnTo>
                  <a:lnTo>
                    <a:pt x="287" y="244"/>
                  </a:lnTo>
                  <a:lnTo>
                    <a:pt x="300" y="246"/>
                  </a:lnTo>
                  <a:lnTo>
                    <a:pt x="313" y="246"/>
                  </a:lnTo>
                  <a:lnTo>
                    <a:pt x="327" y="2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63" name="Freeform 717"/>
            <p:cNvSpPr>
              <a:spLocks/>
            </p:cNvSpPr>
            <p:nvPr/>
          </p:nvSpPr>
          <p:spPr bwMode="auto">
            <a:xfrm>
              <a:off x="4122" y="3755"/>
              <a:ext cx="79" cy="76"/>
            </a:xfrm>
            <a:custGeom>
              <a:avLst/>
              <a:gdLst>
                <a:gd name="T0" fmla="*/ 2 w 157"/>
                <a:gd name="T1" fmla="*/ 2 h 153"/>
                <a:gd name="T2" fmla="*/ 2 w 157"/>
                <a:gd name="T3" fmla="*/ 2 h 153"/>
                <a:gd name="T4" fmla="*/ 2 w 157"/>
                <a:gd name="T5" fmla="*/ 2 h 153"/>
                <a:gd name="T6" fmla="*/ 2 w 157"/>
                <a:gd name="T7" fmla="*/ 2 h 153"/>
                <a:gd name="T8" fmla="*/ 3 w 157"/>
                <a:gd name="T9" fmla="*/ 2 h 153"/>
                <a:gd name="T10" fmla="*/ 3 w 157"/>
                <a:gd name="T11" fmla="*/ 1 h 153"/>
                <a:gd name="T12" fmla="*/ 3 w 157"/>
                <a:gd name="T13" fmla="*/ 1 h 153"/>
                <a:gd name="T14" fmla="*/ 3 w 157"/>
                <a:gd name="T15" fmla="*/ 1 h 153"/>
                <a:gd name="T16" fmla="*/ 3 w 157"/>
                <a:gd name="T17" fmla="*/ 1 h 153"/>
                <a:gd name="T18" fmla="*/ 3 w 157"/>
                <a:gd name="T19" fmla="*/ 0 h 153"/>
                <a:gd name="T20" fmla="*/ 3 w 157"/>
                <a:gd name="T21" fmla="*/ 0 h 153"/>
                <a:gd name="T22" fmla="*/ 3 w 157"/>
                <a:gd name="T23" fmla="*/ 0 h 153"/>
                <a:gd name="T24" fmla="*/ 3 w 157"/>
                <a:gd name="T25" fmla="*/ 0 h 153"/>
                <a:gd name="T26" fmla="*/ 2 w 157"/>
                <a:gd name="T27" fmla="*/ 0 h 153"/>
                <a:gd name="T28" fmla="*/ 2 w 157"/>
                <a:gd name="T29" fmla="*/ 0 h 153"/>
                <a:gd name="T30" fmla="*/ 2 w 157"/>
                <a:gd name="T31" fmla="*/ 0 h 153"/>
                <a:gd name="T32" fmla="*/ 2 w 157"/>
                <a:gd name="T33" fmla="*/ 0 h 153"/>
                <a:gd name="T34" fmla="*/ 1 w 157"/>
                <a:gd name="T35" fmla="*/ 0 h 153"/>
                <a:gd name="T36" fmla="*/ 1 w 157"/>
                <a:gd name="T37" fmla="*/ 0 h 153"/>
                <a:gd name="T38" fmla="*/ 1 w 157"/>
                <a:gd name="T39" fmla="*/ 0 h 153"/>
                <a:gd name="T40" fmla="*/ 1 w 157"/>
                <a:gd name="T41" fmla="*/ 0 h 153"/>
                <a:gd name="T42" fmla="*/ 1 w 157"/>
                <a:gd name="T43" fmla="*/ 0 h 153"/>
                <a:gd name="T44" fmla="*/ 1 w 157"/>
                <a:gd name="T45" fmla="*/ 0 h 153"/>
                <a:gd name="T46" fmla="*/ 0 w 157"/>
                <a:gd name="T47" fmla="*/ 0 h 153"/>
                <a:gd name="T48" fmla="*/ 0 w 157"/>
                <a:gd name="T49" fmla="*/ 1 h 153"/>
                <a:gd name="T50" fmla="*/ 0 w 157"/>
                <a:gd name="T51" fmla="*/ 1 h 153"/>
                <a:gd name="T52" fmla="*/ 1 w 157"/>
                <a:gd name="T53" fmla="*/ 1 h 153"/>
                <a:gd name="T54" fmla="*/ 1 w 157"/>
                <a:gd name="T55" fmla="*/ 1 h 153"/>
                <a:gd name="T56" fmla="*/ 1 w 157"/>
                <a:gd name="T57" fmla="*/ 2 h 153"/>
                <a:gd name="T58" fmla="*/ 1 w 157"/>
                <a:gd name="T59" fmla="*/ 2 h 153"/>
                <a:gd name="T60" fmla="*/ 1 w 157"/>
                <a:gd name="T61" fmla="*/ 2 h 153"/>
                <a:gd name="T62" fmla="*/ 1 w 157"/>
                <a:gd name="T63" fmla="*/ 2 h 153"/>
                <a:gd name="T64" fmla="*/ 2 w 157"/>
                <a:gd name="T65" fmla="*/ 2 h 153"/>
                <a:gd name="T66" fmla="*/ 2 w 157"/>
                <a:gd name="T67" fmla="*/ 2 h 1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7"/>
                <a:gd name="T103" fmla="*/ 0 h 153"/>
                <a:gd name="T104" fmla="*/ 157 w 157"/>
                <a:gd name="T105" fmla="*/ 153 h 1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7" h="153">
                  <a:moveTo>
                    <a:pt x="78" y="153"/>
                  </a:moveTo>
                  <a:lnTo>
                    <a:pt x="91" y="149"/>
                  </a:lnTo>
                  <a:lnTo>
                    <a:pt x="108" y="145"/>
                  </a:lnTo>
                  <a:lnTo>
                    <a:pt x="119" y="137"/>
                  </a:lnTo>
                  <a:lnTo>
                    <a:pt x="133" y="130"/>
                  </a:lnTo>
                  <a:lnTo>
                    <a:pt x="140" y="116"/>
                  </a:lnTo>
                  <a:lnTo>
                    <a:pt x="150" y="105"/>
                  </a:lnTo>
                  <a:lnTo>
                    <a:pt x="154" y="90"/>
                  </a:lnTo>
                  <a:lnTo>
                    <a:pt x="157" y="77"/>
                  </a:lnTo>
                  <a:lnTo>
                    <a:pt x="154" y="59"/>
                  </a:lnTo>
                  <a:lnTo>
                    <a:pt x="150" y="46"/>
                  </a:lnTo>
                  <a:lnTo>
                    <a:pt x="140" y="31"/>
                  </a:lnTo>
                  <a:lnTo>
                    <a:pt x="133" y="21"/>
                  </a:lnTo>
                  <a:lnTo>
                    <a:pt x="119" y="10"/>
                  </a:lnTo>
                  <a:lnTo>
                    <a:pt x="108" y="4"/>
                  </a:lnTo>
                  <a:lnTo>
                    <a:pt x="91" y="0"/>
                  </a:lnTo>
                  <a:lnTo>
                    <a:pt x="78" y="0"/>
                  </a:lnTo>
                  <a:lnTo>
                    <a:pt x="58" y="0"/>
                  </a:lnTo>
                  <a:lnTo>
                    <a:pt x="45" y="4"/>
                  </a:lnTo>
                  <a:lnTo>
                    <a:pt x="30" y="10"/>
                  </a:lnTo>
                  <a:lnTo>
                    <a:pt x="20" y="21"/>
                  </a:lnTo>
                  <a:lnTo>
                    <a:pt x="9" y="31"/>
                  </a:lnTo>
                  <a:lnTo>
                    <a:pt x="3" y="46"/>
                  </a:lnTo>
                  <a:lnTo>
                    <a:pt x="0" y="59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3" y="105"/>
                  </a:lnTo>
                  <a:lnTo>
                    <a:pt x="9" y="116"/>
                  </a:lnTo>
                  <a:lnTo>
                    <a:pt x="20" y="130"/>
                  </a:lnTo>
                  <a:lnTo>
                    <a:pt x="30" y="137"/>
                  </a:lnTo>
                  <a:lnTo>
                    <a:pt x="45" y="145"/>
                  </a:lnTo>
                  <a:lnTo>
                    <a:pt x="58" y="149"/>
                  </a:lnTo>
                  <a:lnTo>
                    <a:pt x="78" y="153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64" name="Freeform 718"/>
            <p:cNvSpPr>
              <a:spLocks/>
            </p:cNvSpPr>
            <p:nvPr/>
          </p:nvSpPr>
          <p:spPr bwMode="auto">
            <a:xfrm>
              <a:off x="4112" y="3760"/>
              <a:ext cx="122" cy="106"/>
            </a:xfrm>
            <a:custGeom>
              <a:avLst/>
              <a:gdLst>
                <a:gd name="T0" fmla="*/ 3 w 243"/>
                <a:gd name="T1" fmla="*/ 0 h 213"/>
                <a:gd name="T2" fmla="*/ 4 w 243"/>
                <a:gd name="T3" fmla="*/ 0 h 213"/>
                <a:gd name="T4" fmla="*/ 4 w 243"/>
                <a:gd name="T5" fmla="*/ 1 h 213"/>
                <a:gd name="T6" fmla="*/ 4 w 243"/>
                <a:gd name="T7" fmla="*/ 1 h 213"/>
                <a:gd name="T8" fmla="*/ 3 w 243"/>
                <a:gd name="T9" fmla="*/ 2 h 213"/>
                <a:gd name="T10" fmla="*/ 3 w 243"/>
                <a:gd name="T11" fmla="*/ 2 h 213"/>
                <a:gd name="T12" fmla="*/ 2 w 243"/>
                <a:gd name="T13" fmla="*/ 2 h 213"/>
                <a:gd name="T14" fmla="*/ 1 w 243"/>
                <a:gd name="T15" fmla="*/ 2 h 213"/>
                <a:gd name="T16" fmla="*/ 1 w 243"/>
                <a:gd name="T17" fmla="*/ 2 h 213"/>
                <a:gd name="T18" fmla="*/ 0 w 243"/>
                <a:gd name="T19" fmla="*/ 1 h 213"/>
                <a:gd name="T20" fmla="*/ 1 w 243"/>
                <a:gd name="T21" fmla="*/ 2 h 213"/>
                <a:gd name="T22" fmla="*/ 1 w 243"/>
                <a:gd name="T23" fmla="*/ 2 h 213"/>
                <a:gd name="T24" fmla="*/ 2 w 243"/>
                <a:gd name="T25" fmla="*/ 3 h 213"/>
                <a:gd name="T26" fmla="*/ 2 w 243"/>
                <a:gd name="T27" fmla="*/ 3 h 213"/>
                <a:gd name="T28" fmla="*/ 3 w 243"/>
                <a:gd name="T29" fmla="*/ 3 h 213"/>
                <a:gd name="T30" fmla="*/ 3 w 243"/>
                <a:gd name="T31" fmla="*/ 3 h 213"/>
                <a:gd name="T32" fmla="*/ 4 w 243"/>
                <a:gd name="T33" fmla="*/ 2 h 213"/>
                <a:gd name="T34" fmla="*/ 4 w 243"/>
                <a:gd name="T35" fmla="*/ 1 h 213"/>
                <a:gd name="T36" fmla="*/ 4 w 243"/>
                <a:gd name="T37" fmla="*/ 1 h 213"/>
                <a:gd name="T38" fmla="*/ 4 w 243"/>
                <a:gd name="T39" fmla="*/ 0 h 213"/>
                <a:gd name="T40" fmla="*/ 4 w 243"/>
                <a:gd name="T41" fmla="*/ 0 h 213"/>
                <a:gd name="T42" fmla="*/ 3 w 243"/>
                <a:gd name="T43" fmla="*/ 0 h 213"/>
                <a:gd name="T44" fmla="*/ 3 w 243"/>
                <a:gd name="T45" fmla="*/ 0 h 2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3"/>
                <a:gd name="T70" fmla="*/ 0 h 213"/>
                <a:gd name="T71" fmla="*/ 243 w 243"/>
                <a:gd name="T72" fmla="*/ 213 h 2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3" h="213">
                  <a:moveTo>
                    <a:pt x="176" y="0"/>
                  </a:moveTo>
                  <a:lnTo>
                    <a:pt x="195" y="28"/>
                  </a:lnTo>
                  <a:lnTo>
                    <a:pt x="205" y="67"/>
                  </a:lnTo>
                  <a:lnTo>
                    <a:pt x="199" y="103"/>
                  </a:lnTo>
                  <a:lnTo>
                    <a:pt x="180" y="139"/>
                  </a:lnTo>
                  <a:lnTo>
                    <a:pt x="138" y="165"/>
                  </a:lnTo>
                  <a:lnTo>
                    <a:pt x="95" y="171"/>
                  </a:lnTo>
                  <a:lnTo>
                    <a:pt x="51" y="160"/>
                  </a:lnTo>
                  <a:lnTo>
                    <a:pt x="19" y="137"/>
                  </a:lnTo>
                  <a:lnTo>
                    <a:pt x="0" y="118"/>
                  </a:lnTo>
                  <a:lnTo>
                    <a:pt x="9" y="152"/>
                  </a:lnTo>
                  <a:lnTo>
                    <a:pt x="32" y="181"/>
                  </a:lnTo>
                  <a:lnTo>
                    <a:pt x="68" y="203"/>
                  </a:lnTo>
                  <a:lnTo>
                    <a:pt x="108" y="213"/>
                  </a:lnTo>
                  <a:lnTo>
                    <a:pt x="148" y="209"/>
                  </a:lnTo>
                  <a:lnTo>
                    <a:pt x="190" y="196"/>
                  </a:lnTo>
                  <a:lnTo>
                    <a:pt x="224" y="165"/>
                  </a:lnTo>
                  <a:lnTo>
                    <a:pt x="243" y="127"/>
                  </a:lnTo>
                  <a:lnTo>
                    <a:pt x="243" y="84"/>
                  </a:lnTo>
                  <a:lnTo>
                    <a:pt x="233" y="44"/>
                  </a:lnTo>
                  <a:lnTo>
                    <a:pt x="209" y="15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2E33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65" name="Freeform 719"/>
            <p:cNvSpPr>
              <a:spLocks/>
            </p:cNvSpPr>
            <p:nvPr/>
          </p:nvSpPr>
          <p:spPr bwMode="auto">
            <a:xfrm>
              <a:off x="4134" y="3767"/>
              <a:ext cx="50" cy="49"/>
            </a:xfrm>
            <a:custGeom>
              <a:avLst/>
              <a:gdLst>
                <a:gd name="T0" fmla="*/ 1 w 99"/>
                <a:gd name="T1" fmla="*/ 1 h 99"/>
                <a:gd name="T2" fmla="*/ 1 w 99"/>
                <a:gd name="T3" fmla="*/ 1 h 99"/>
                <a:gd name="T4" fmla="*/ 2 w 99"/>
                <a:gd name="T5" fmla="*/ 1 h 99"/>
                <a:gd name="T6" fmla="*/ 2 w 99"/>
                <a:gd name="T7" fmla="*/ 1 h 99"/>
                <a:gd name="T8" fmla="*/ 2 w 99"/>
                <a:gd name="T9" fmla="*/ 1 h 99"/>
                <a:gd name="T10" fmla="*/ 2 w 99"/>
                <a:gd name="T11" fmla="*/ 1 h 99"/>
                <a:gd name="T12" fmla="*/ 2 w 99"/>
                <a:gd name="T13" fmla="*/ 0 h 99"/>
                <a:gd name="T14" fmla="*/ 2 w 99"/>
                <a:gd name="T15" fmla="*/ 0 h 99"/>
                <a:gd name="T16" fmla="*/ 2 w 99"/>
                <a:gd name="T17" fmla="*/ 0 h 99"/>
                <a:gd name="T18" fmla="*/ 2 w 99"/>
                <a:gd name="T19" fmla="*/ 0 h 99"/>
                <a:gd name="T20" fmla="*/ 2 w 99"/>
                <a:gd name="T21" fmla="*/ 0 h 99"/>
                <a:gd name="T22" fmla="*/ 2 w 99"/>
                <a:gd name="T23" fmla="*/ 0 h 99"/>
                <a:gd name="T24" fmla="*/ 2 w 99"/>
                <a:gd name="T25" fmla="*/ 0 h 99"/>
                <a:gd name="T26" fmla="*/ 1 w 99"/>
                <a:gd name="T27" fmla="*/ 0 h 99"/>
                <a:gd name="T28" fmla="*/ 1 w 99"/>
                <a:gd name="T29" fmla="*/ 0 h 99"/>
                <a:gd name="T30" fmla="*/ 1 w 99"/>
                <a:gd name="T31" fmla="*/ 0 h 99"/>
                <a:gd name="T32" fmla="*/ 1 w 99"/>
                <a:gd name="T33" fmla="*/ 0 h 99"/>
                <a:gd name="T34" fmla="*/ 1 w 99"/>
                <a:gd name="T35" fmla="*/ 0 h 99"/>
                <a:gd name="T36" fmla="*/ 1 w 99"/>
                <a:gd name="T37" fmla="*/ 0 h 99"/>
                <a:gd name="T38" fmla="*/ 0 w 99"/>
                <a:gd name="T39" fmla="*/ 0 h 99"/>
                <a:gd name="T40" fmla="*/ 0 w 99"/>
                <a:gd name="T41" fmla="*/ 0 h 99"/>
                <a:gd name="T42" fmla="*/ 1 w 99"/>
                <a:gd name="T43" fmla="*/ 1 h 99"/>
                <a:gd name="T44" fmla="*/ 1 w 99"/>
                <a:gd name="T45" fmla="*/ 1 h 99"/>
                <a:gd name="T46" fmla="*/ 1 w 99"/>
                <a:gd name="T47" fmla="*/ 1 h 99"/>
                <a:gd name="T48" fmla="*/ 1 w 99"/>
                <a:gd name="T49" fmla="*/ 1 h 99"/>
                <a:gd name="T50" fmla="*/ 1 w 99"/>
                <a:gd name="T51" fmla="*/ 1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9"/>
                <a:gd name="T79" fmla="*/ 0 h 99"/>
                <a:gd name="T80" fmla="*/ 99 w 99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9" h="99">
                  <a:moveTo>
                    <a:pt x="48" y="99"/>
                  </a:moveTo>
                  <a:lnTo>
                    <a:pt x="57" y="97"/>
                  </a:lnTo>
                  <a:lnTo>
                    <a:pt x="67" y="93"/>
                  </a:lnTo>
                  <a:lnTo>
                    <a:pt x="74" y="88"/>
                  </a:lnTo>
                  <a:lnTo>
                    <a:pt x="84" y="84"/>
                  </a:lnTo>
                  <a:lnTo>
                    <a:pt x="93" y="67"/>
                  </a:lnTo>
                  <a:lnTo>
                    <a:pt x="99" y="50"/>
                  </a:lnTo>
                  <a:lnTo>
                    <a:pt x="97" y="38"/>
                  </a:lnTo>
                  <a:lnTo>
                    <a:pt x="93" y="29"/>
                  </a:lnTo>
                  <a:lnTo>
                    <a:pt x="88" y="19"/>
                  </a:lnTo>
                  <a:lnTo>
                    <a:pt x="84" y="14"/>
                  </a:lnTo>
                  <a:lnTo>
                    <a:pt x="74" y="6"/>
                  </a:lnTo>
                  <a:lnTo>
                    <a:pt x="67" y="4"/>
                  </a:lnTo>
                  <a:lnTo>
                    <a:pt x="57" y="0"/>
                  </a:lnTo>
                  <a:lnTo>
                    <a:pt x="48" y="0"/>
                  </a:lnTo>
                  <a:lnTo>
                    <a:pt x="29" y="4"/>
                  </a:lnTo>
                  <a:lnTo>
                    <a:pt x="14" y="14"/>
                  </a:lnTo>
                  <a:lnTo>
                    <a:pt x="6" y="19"/>
                  </a:lnTo>
                  <a:lnTo>
                    <a:pt x="4" y="29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4" y="67"/>
                  </a:lnTo>
                  <a:lnTo>
                    <a:pt x="14" y="84"/>
                  </a:lnTo>
                  <a:lnTo>
                    <a:pt x="29" y="93"/>
                  </a:lnTo>
                  <a:lnTo>
                    <a:pt x="48" y="99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66" name="Freeform 720"/>
            <p:cNvSpPr>
              <a:spLocks/>
            </p:cNvSpPr>
            <p:nvPr/>
          </p:nvSpPr>
          <p:spPr bwMode="auto">
            <a:xfrm>
              <a:off x="4967" y="3674"/>
              <a:ext cx="286" cy="276"/>
            </a:xfrm>
            <a:custGeom>
              <a:avLst/>
              <a:gdLst>
                <a:gd name="T0" fmla="*/ 0 w 573"/>
                <a:gd name="T1" fmla="*/ 2 h 553"/>
                <a:gd name="T2" fmla="*/ 0 w 573"/>
                <a:gd name="T3" fmla="*/ 5 h 553"/>
                <a:gd name="T4" fmla="*/ 1 w 573"/>
                <a:gd name="T5" fmla="*/ 7 h 553"/>
                <a:gd name="T6" fmla="*/ 4 w 573"/>
                <a:gd name="T7" fmla="*/ 8 h 553"/>
                <a:gd name="T8" fmla="*/ 6 w 573"/>
                <a:gd name="T9" fmla="*/ 8 h 553"/>
                <a:gd name="T10" fmla="*/ 8 w 573"/>
                <a:gd name="T11" fmla="*/ 6 h 553"/>
                <a:gd name="T12" fmla="*/ 8 w 573"/>
                <a:gd name="T13" fmla="*/ 3 h 553"/>
                <a:gd name="T14" fmla="*/ 7 w 573"/>
                <a:gd name="T15" fmla="*/ 0 h 553"/>
                <a:gd name="T16" fmla="*/ 4 w 573"/>
                <a:gd name="T17" fmla="*/ 0 h 553"/>
                <a:gd name="T18" fmla="*/ 1 w 573"/>
                <a:gd name="T19" fmla="*/ 0 h 553"/>
                <a:gd name="T20" fmla="*/ 0 w 573"/>
                <a:gd name="T21" fmla="*/ 2 h 553"/>
                <a:gd name="T22" fmla="*/ 0 w 573"/>
                <a:gd name="T23" fmla="*/ 2 h 5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3"/>
                <a:gd name="T37" fmla="*/ 0 h 553"/>
                <a:gd name="T38" fmla="*/ 573 w 573"/>
                <a:gd name="T39" fmla="*/ 553 h 5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3" h="553">
                  <a:moveTo>
                    <a:pt x="4" y="190"/>
                  </a:moveTo>
                  <a:lnTo>
                    <a:pt x="0" y="354"/>
                  </a:lnTo>
                  <a:lnTo>
                    <a:pt x="118" y="496"/>
                  </a:lnTo>
                  <a:lnTo>
                    <a:pt x="272" y="553"/>
                  </a:lnTo>
                  <a:lnTo>
                    <a:pt x="432" y="525"/>
                  </a:lnTo>
                  <a:lnTo>
                    <a:pt x="546" y="401"/>
                  </a:lnTo>
                  <a:lnTo>
                    <a:pt x="573" y="211"/>
                  </a:lnTo>
                  <a:lnTo>
                    <a:pt x="464" y="46"/>
                  </a:lnTo>
                  <a:lnTo>
                    <a:pt x="299" y="0"/>
                  </a:lnTo>
                  <a:lnTo>
                    <a:pt x="113" y="15"/>
                  </a:lnTo>
                  <a:lnTo>
                    <a:pt x="4" y="190"/>
                  </a:lnTo>
                  <a:close/>
                </a:path>
              </a:pathLst>
            </a:custGeom>
            <a:solidFill>
              <a:srgbClr val="D9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67" name="Freeform 721"/>
            <p:cNvSpPr>
              <a:spLocks/>
            </p:cNvSpPr>
            <p:nvPr/>
          </p:nvSpPr>
          <p:spPr bwMode="auto">
            <a:xfrm>
              <a:off x="5128" y="3831"/>
              <a:ext cx="123" cy="102"/>
            </a:xfrm>
            <a:custGeom>
              <a:avLst/>
              <a:gdLst>
                <a:gd name="T0" fmla="*/ 2 w 245"/>
                <a:gd name="T1" fmla="*/ 4 h 203"/>
                <a:gd name="T2" fmla="*/ 0 w 245"/>
                <a:gd name="T3" fmla="*/ 1 h 203"/>
                <a:gd name="T4" fmla="*/ 1 w 245"/>
                <a:gd name="T5" fmla="*/ 0 h 203"/>
                <a:gd name="T6" fmla="*/ 4 w 245"/>
                <a:gd name="T7" fmla="*/ 1 h 203"/>
                <a:gd name="T8" fmla="*/ 2 w 245"/>
                <a:gd name="T9" fmla="*/ 4 h 203"/>
                <a:gd name="T10" fmla="*/ 2 w 245"/>
                <a:gd name="T11" fmla="*/ 4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203"/>
                <a:gd name="T20" fmla="*/ 245 w 245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203">
                  <a:moveTo>
                    <a:pt x="100" y="203"/>
                  </a:moveTo>
                  <a:lnTo>
                    <a:pt x="0" y="19"/>
                  </a:lnTo>
                  <a:lnTo>
                    <a:pt x="17" y="0"/>
                  </a:lnTo>
                  <a:lnTo>
                    <a:pt x="245" y="34"/>
                  </a:lnTo>
                  <a:lnTo>
                    <a:pt x="100" y="203"/>
                  </a:lnTo>
                  <a:close/>
                </a:path>
              </a:pathLst>
            </a:custGeom>
            <a:solidFill>
              <a:srgbClr val="E6FF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68" name="Freeform 722"/>
            <p:cNvSpPr>
              <a:spLocks/>
            </p:cNvSpPr>
            <p:nvPr/>
          </p:nvSpPr>
          <p:spPr bwMode="auto">
            <a:xfrm>
              <a:off x="4965" y="3674"/>
              <a:ext cx="110" cy="126"/>
            </a:xfrm>
            <a:custGeom>
              <a:avLst/>
              <a:gdLst>
                <a:gd name="T0" fmla="*/ 0 w 220"/>
                <a:gd name="T1" fmla="*/ 3 h 253"/>
                <a:gd name="T2" fmla="*/ 3 w 220"/>
                <a:gd name="T3" fmla="*/ 3 h 253"/>
                <a:gd name="T4" fmla="*/ 3 w 220"/>
                <a:gd name="T5" fmla="*/ 0 h 253"/>
                <a:gd name="T6" fmla="*/ 1 w 220"/>
                <a:gd name="T7" fmla="*/ 1 h 253"/>
                <a:gd name="T8" fmla="*/ 0 w 220"/>
                <a:gd name="T9" fmla="*/ 3 h 253"/>
                <a:gd name="T10" fmla="*/ 0 w 220"/>
                <a:gd name="T11" fmla="*/ 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"/>
                <a:gd name="T19" fmla="*/ 0 h 253"/>
                <a:gd name="T20" fmla="*/ 220 w 220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" h="253">
                  <a:moveTo>
                    <a:pt x="0" y="247"/>
                  </a:moveTo>
                  <a:lnTo>
                    <a:pt x="220" y="253"/>
                  </a:lnTo>
                  <a:lnTo>
                    <a:pt x="194" y="0"/>
                  </a:lnTo>
                  <a:lnTo>
                    <a:pt x="57" y="93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E6FF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69" name="Freeform 723"/>
            <p:cNvSpPr>
              <a:spLocks/>
            </p:cNvSpPr>
            <p:nvPr/>
          </p:nvSpPr>
          <p:spPr bwMode="auto">
            <a:xfrm>
              <a:off x="4971" y="3674"/>
              <a:ext cx="276" cy="276"/>
            </a:xfrm>
            <a:custGeom>
              <a:avLst/>
              <a:gdLst>
                <a:gd name="T0" fmla="*/ 0 w 553"/>
                <a:gd name="T1" fmla="*/ 5 h 553"/>
                <a:gd name="T2" fmla="*/ 4 w 553"/>
                <a:gd name="T3" fmla="*/ 3 h 553"/>
                <a:gd name="T4" fmla="*/ 3 w 553"/>
                <a:gd name="T5" fmla="*/ 0 h 553"/>
                <a:gd name="T6" fmla="*/ 6 w 553"/>
                <a:gd name="T7" fmla="*/ 0 h 553"/>
                <a:gd name="T8" fmla="*/ 7 w 553"/>
                <a:gd name="T9" fmla="*/ 1 h 553"/>
                <a:gd name="T10" fmla="*/ 8 w 553"/>
                <a:gd name="T11" fmla="*/ 4 h 553"/>
                <a:gd name="T12" fmla="*/ 4 w 553"/>
                <a:gd name="T13" fmla="*/ 4 h 553"/>
                <a:gd name="T14" fmla="*/ 4 w 553"/>
                <a:gd name="T15" fmla="*/ 8 h 553"/>
                <a:gd name="T16" fmla="*/ 2 w 553"/>
                <a:gd name="T17" fmla="*/ 8 h 553"/>
                <a:gd name="T18" fmla="*/ 0 w 553"/>
                <a:gd name="T19" fmla="*/ 7 h 553"/>
                <a:gd name="T20" fmla="*/ 0 w 553"/>
                <a:gd name="T21" fmla="*/ 5 h 553"/>
                <a:gd name="T22" fmla="*/ 0 w 553"/>
                <a:gd name="T23" fmla="*/ 5 h 5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3"/>
                <a:gd name="T37" fmla="*/ 0 h 553"/>
                <a:gd name="T38" fmla="*/ 553 w 553"/>
                <a:gd name="T39" fmla="*/ 553 h 5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3" h="553">
                  <a:moveTo>
                    <a:pt x="0" y="376"/>
                  </a:moveTo>
                  <a:lnTo>
                    <a:pt x="264" y="236"/>
                  </a:lnTo>
                  <a:lnTo>
                    <a:pt x="247" y="0"/>
                  </a:lnTo>
                  <a:lnTo>
                    <a:pt x="399" y="10"/>
                  </a:lnTo>
                  <a:lnTo>
                    <a:pt x="508" y="91"/>
                  </a:lnTo>
                  <a:lnTo>
                    <a:pt x="553" y="272"/>
                  </a:lnTo>
                  <a:lnTo>
                    <a:pt x="310" y="274"/>
                  </a:lnTo>
                  <a:lnTo>
                    <a:pt x="316" y="553"/>
                  </a:lnTo>
                  <a:lnTo>
                    <a:pt x="169" y="538"/>
                  </a:lnTo>
                  <a:lnTo>
                    <a:pt x="40" y="471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B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70" name="Freeform 724"/>
            <p:cNvSpPr>
              <a:spLocks/>
            </p:cNvSpPr>
            <p:nvPr/>
          </p:nvSpPr>
          <p:spPr bwMode="auto">
            <a:xfrm>
              <a:off x="4999" y="3824"/>
              <a:ext cx="90" cy="128"/>
            </a:xfrm>
            <a:custGeom>
              <a:avLst/>
              <a:gdLst>
                <a:gd name="T0" fmla="*/ 0 w 181"/>
                <a:gd name="T1" fmla="*/ 2 h 257"/>
                <a:gd name="T2" fmla="*/ 2 w 181"/>
                <a:gd name="T3" fmla="*/ 0 h 257"/>
                <a:gd name="T4" fmla="*/ 2 w 181"/>
                <a:gd name="T5" fmla="*/ 4 h 257"/>
                <a:gd name="T6" fmla="*/ 0 w 181"/>
                <a:gd name="T7" fmla="*/ 2 h 257"/>
                <a:gd name="T8" fmla="*/ 0 w 181"/>
                <a:gd name="T9" fmla="*/ 2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"/>
                <a:gd name="T16" fmla="*/ 0 h 257"/>
                <a:gd name="T17" fmla="*/ 181 w 181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" h="257">
                  <a:moveTo>
                    <a:pt x="0" y="166"/>
                  </a:moveTo>
                  <a:lnTo>
                    <a:pt x="181" y="0"/>
                  </a:lnTo>
                  <a:lnTo>
                    <a:pt x="167" y="257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B8A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71" name="Freeform 725"/>
            <p:cNvSpPr>
              <a:spLocks/>
            </p:cNvSpPr>
            <p:nvPr/>
          </p:nvSpPr>
          <p:spPr bwMode="auto">
            <a:xfrm>
              <a:off x="5123" y="3670"/>
              <a:ext cx="113" cy="107"/>
            </a:xfrm>
            <a:custGeom>
              <a:avLst/>
              <a:gdLst>
                <a:gd name="T0" fmla="*/ 1 w 226"/>
                <a:gd name="T1" fmla="*/ 0 h 215"/>
                <a:gd name="T2" fmla="*/ 0 w 226"/>
                <a:gd name="T3" fmla="*/ 3 h 215"/>
                <a:gd name="T4" fmla="*/ 4 w 226"/>
                <a:gd name="T5" fmla="*/ 2 h 215"/>
                <a:gd name="T6" fmla="*/ 2 w 226"/>
                <a:gd name="T7" fmla="*/ 0 h 215"/>
                <a:gd name="T8" fmla="*/ 1 w 226"/>
                <a:gd name="T9" fmla="*/ 0 h 215"/>
                <a:gd name="T10" fmla="*/ 1 w 226"/>
                <a:gd name="T11" fmla="*/ 0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6"/>
                <a:gd name="T19" fmla="*/ 0 h 215"/>
                <a:gd name="T20" fmla="*/ 226 w 226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6" h="215">
                  <a:moveTo>
                    <a:pt x="36" y="0"/>
                  </a:moveTo>
                  <a:lnTo>
                    <a:pt x="0" y="215"/>
                  </a:lnTo>
                  <a:lnTo>
                    <a:pt x="226" y="162"/>
                  </a:lnTo>
                  <a:lnTo>
                    <a:pt x="112" y="3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8A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72" name="Freeform 726"/>
            <p:cNvSpPr>
              <a:spLocks/>
            </p:cNvSpPr>
            <p:nvPr/>
          </p:nvSpPr>
          <p:spPr bwMode="auto">
            <a:xfrm>
              <a:off x="5149" y="3846"/>
              <a:ext cx="79" cy="49"/>
            </a:xfrm>
            <a:custGeom>
              <a:avLst/>
              <a:gdLst>
                <a:gd name="T0" fmla="*/ 2 w 158"/>
                <a:gd name="T1" fmla="*/ 1 h 99"/>
                <a:gd name="T2" fmla="*/ 0 w 158"/>
                <a:gd name="T3" fmla="*/ 0 h 99"/>
                <a:gd name="T4" fmla="*/ 2 w 158"/>
                <a:gd name="T5" fmla="*/ 1 h 99"/>
                <a:gd name="T6" fmla="*/ 2 w 158"/>
                <a:gd name="T7" fmla="*/ 1 h 99"/>
                <a:gd name="T8" fmla="*/ 2 w 158"/>
                <a:gd name="T9" fmla="*/ 1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99"/>
                <a:gd name="T17" fmla="*/ 158 w 158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99">
                  <a:moveTo>
                    <a:pt x="130" y="99"/>
                  </a:moveTo>
                  <a:lnTo>
                    <a:pt x="0" y="0"/>
                  </a:lnTo>
                  <a:lnTo>
                    <a:pt x="158" y="65"/>
                  </a:lnTo>
                  <a:lnTo>
                    <a:pt x="130" y="99"/>
                  </a:lnTo>
                  <a:close/>
                </a:path>
              </a:pathLst>
            </a:custGeom>
            <a:solidFill>
              <a:srgbClr val="E8F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73" name="Freeform 727"/>
            <p:cNvSpPr>
              <a:spLocks/>
            </p:cNvSpPr>
            <p:nvPr/>
          </p:nvSpPr>
          <p:spPr bwMode="auto">
            <a:xfrm>
              <a:off x="5140" y="3850"/>
              <a:ext cx="67" cy="64"/>
            </a:xfrm>
            <a:custGeom>
              <a:avLst/>
              <a:gdLst>
                <a:gd name="T0" fmla="*/ 1 w 135"/>
                <a:gd name="T1" fmla="*/ 2 h 127"/>
                <a:gd name="T2" fmla="*/ 0 w 135"/>
                <a:gd name="T3" fmla="*/ 0 h 127"/>
                <a:gd name="T4" fmla="*/ 2 w 135"/>
                <a:gd name="T5" fmla="*/ 2 h 127"/>
                <a:gd name="T6" fmla="*/ 1 w 135"/>
                <a:gd name="T7" fmla="*/ 2 h 127"/>
                <a:gd name="T8" fmla="*/ 1 w 135"/>
                <a:gd name="T9" fmla="*/ 2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27"/>
                <a:gd name="T17" fmla="*/ 135 w 135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27">
                  <a:moveTo>
                    <a:pt x="113" y="127"/>
                  </a:moveTo>
                  <a:lnTo>
                    <a:pt x="0" y="0"/>
                  </a:lnTo>
                  <a:lnTo>
                    <a:pt x="135" y="100"/>
                  </a:lnTo>
                  <a:lnTo>
                    <a:pt x="113" y="127"/>
                  </a:lnTo>
                  <a:close/>
                </a:path>
              </a:pathLst>
            </a:custGeom>
            <a:solidFill>
              <a:srgbClr val="E8F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74" name="Freeform 728"/>
            <p:cNvSpPr>
              <a:spLocks/>
            </p:cNvSpPr>
            <p:nvPr/>
          </p:nvSpPr>
          <p:spPr bwMode="auto">
            <a:xfrm>
              <a:off x="5009" y="3698"/>
              <a:ext cx="46" cy="71"/>
            </a:xfrm>
            <a:custGeom>
              <a:avLst/>
              <a:gdLst>
                <a:gd name="T0" fmla="*/ 0 w 93"/>
                <a:gd name="T1" fmla="*/ 1 h 141"/>
                <a:gd name="T2" fmla="*/ 1 w 93"/>
                <a:gd name="T3" fmla="*/ 3 h 141"/>
                <a:gd name="T4" fmla="*/ 0 w 93"/>
                <a:gd name="T5" fmla="*/ 0 h 141"/>
                <a:gd name="T6" fmla="*/ 0 w 93"/>
                <a:gd name="T7" fmla="*/ 1 h 141"/>
                <a:gd name="T8" fmla="*/ 0 w 93"/>
                <a:gd name="T9" fmla="*/ 1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41"/>
                <a:gd name="T17" fmla="*/ 93 w 93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41">
                  <a:moveTo>
                    <a:pt x="0" y="33"/>
                  </a:moveTo>
                  <a:lnTo>
                    <a:pt x="93" y="141"/>
                  </a:lnTo>
                  <a:lnTo>
                    <a:pt x="46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8F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75" name="Freeform 729"/>
            <p:cNvSpPr>
              <a:spLocks/>
            </p:cNvSpPr>
            <p:nvPr/>
          </p:nvSpPr>
          <p:spPr bwMode="auto">
            <a:xfrm>
              <a:off x="4979" y="3729"/>
              <a:ext cx="69" cy="60"/>
            </a:xfrm>
            <a:custGeom>
              <a:avLst/>
              <a:gdLst>
                <a:gd name="T0" fmla="*/ 0 w 139"/>
                <a:gd name="T1" fmla="*/ 1 h 120"/>
                <a:gd name="T2" fmla="*/ 2 w 139"/>
                <a:gd name="T3" fmla="*/ 2 h 120"/>
                <a:gd name="T4" fmla="*/ 0 w 139"/>
                <a:gd name="T5" fmla="*/ 0 h 120"/>
                <a:gd name="T6" fmla="*/ 0 w 139"/>
                <a:gd name="T7" fmla="*/ 1 h 120"/>
                <a:gd name="T8" fmla="*/ 0 w 139"/>
                <a:gd name="T9" fmla="*/ 1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20"/>
                <a:gd name="T17" fmla="*/ 139 w 139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20">
                  <a:moveTo>
                    <a:pt x="0" y="61"/>
                  </a:moveTo>
                  <a:lnTo>
                    <a:pt x="139" y="120"/>
                  </a:lnTo>
                  <a:lnTo>
                    <a:pt x="23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8F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76" name="Freeform 730"/>
            <p:cNvSpPr>
              <a:spLocks/>
            </p:cNvSpPr>
            <p:nvPr/>
          </p:nvSpPr>
          <p:spPr bwMode="auto">
            <a:xfrm>
              <a:off x="5005" y="3711"/>
              <a:ext cx="190" cy="192"/>
            </a:xfrm>
            <a:custGeom>
              <a:avLst/>
              <a:gdLst>
                <a:gd name="T0" fmla="*/ 3 w 380"/>
                <a:gd name="T1" fmla="*/ 6 h 384"/>
                <a:gd name="T2" fmla="*/ 3 w 380"/>
                <a:gd name="T3" fmla="*/ 6 h 384"/>
                <a:gd name="T4" fmla="*/ 5 w 380"/>
                <a:gd name="T5" fmla="*/ 6 h 384"/>
                <a:gd name="T6" fmla="*/ 5 w 380"/>
                <a:gd name="T7" fmla="*/ 6 h 384"/>
                <a:gd name="T8" fmla="*/ 6 w 380"/>
                <a:gd name="T9" fmla="*/ 5 h 384"/>
                <a:gd name="T10" fmla="*/ 6 w 380"/>
                <a:gd name="T11" fmla="*/ 5 h 384"/>
                <a:gd name="T12" fmla="*/ 6 w 380"/>
                <a:gd name="T13" fmla="*/ 3 h 384"/>
                <a:gd name="T14" fmla="*/ 6 w 380"/>
                <a:gd name="T15" fmla="*/ 3 h 384"/>
                <a:gd name="T16" fmla="*/ 6 w 380"/>
                <a:gd name="T17" fmla="*/ 3 h 384"/>
                <a:gd name="T18" fmla="*/ 6 w 380"/>
                <a:gd name="T19" fmla="*/ 3 h 384"/>
                <a:gd name="T20" fmla="*/ 6 w 380"/>
                <a:gd name="T21" fmla="*/ 3 h 384"/>
                <a:gd name="T22" fmla="*/ 6 w 380"/>
                <a:gd name="T23" fmla="*/ 2 h 384"/>
                <a:gd name="T24" fmla="*/ 6 w 380"/>
                <a:gd name="T25" fmla="*/ 2 h 384"/>
                <a:gd name="T26" fmla="*/ 5 w 380"/>
                <a:gd name="T27" fmla="*/ 1 h 384"/>
                <a:gd name="T28" fmla="*/ 5 w 380"/>
                <a:gd name="T29" fmla="*/ 1 h 384"/>
                <a:gd name="T30" fmla="*/ 3 w 380"/>
                <a:gd name="T31" fmla="*/ 1 h 384"/>
                <a:gd name="T32" fmla="*/ 3 w 380"/>
                <a:gd name="T33" fmla="*/ 0 h 384"/>
                <a:gd name="T34" fmla="*/ 3 w 380"/>
                <a:gd name="T35" fmla="*/ 0 h 384"/>
                <a:gd name="T36" fmla="*/ 3 w 380"/>
                <a:gd name="T37" fmla="*/ 0 h 384"/>
                <a:gd name="T38" fmla="*/ 3 w 380"/>
                <a:gd name="T39" fmla="*/ 1 h 384"/>
                <a:gd name="T40" fmla="*/ 1 w 380"/>
                <a:gd name="T41" fmla="*/ 1 h 384"/>
                <a:gd name="T42" fmla="*/ 1 w 380"/>
                <a:gd name="T43" fmla="*/ 1 h 384"/>
                <a:gd name="T44" fmla="*/ 1 w 380"/>
                <a:gd name="T45" fmla="*/ 2 h 384"/>
                <a:gd name="T46" fmla="*/ 1 w 380"/>
                <a:gd name="T47" fmla="*/ 2 h 384"/>
                <a:gd name="T48" fmla="*/ 1 w 380"/>
                <a:gd name="T49" fmla="*/ 3 h 384"/>
                <a:gd name="T50" fmla="*/ 0 w 380"/>
                <a:gd name="T51" fmla="*/ 3 h 384"/>
                <a:gd name="T52" fmla="*/ 0 w 380"/>
                <a:gd name="T53" fmla="*/ 3 h 384"/>
                <a:gd name="T54" fmla="*/ 0 w 380"/>
                <a:gd name="T55" fmla="*/ 3 h 384"/>
                <a:gd name="T56" fmla="*/ 1 w 380"/>
                <a:gd name="T57" fmla="*/ 3 h 384"/>
                <a:gd name="T58" fmla="*/ 1 w 380"/>
                <a:gd name="T59" fmla="*/ 5 h 384"/>
                <a:gd name="T60" fmla="*/ 1 w 380"/>
                <a:gd name="T61" fmla="*/ 5 h 384"/>
                <a:gd name="T62" fmla="*/ 1 w 380"/>
                <a:gd name="T63" fmla="*/ 6 h 384"/>
                <a:gd name="T64" fmla="*/ 1 w 380"/>
                <a:gd name="T65" fmla="*/ 6 h 384"/>
                <a:gd name="T66" fmla="*/ 3 w 380"/>
                <a:gd name="T67" fmla="*/ 6 h 384"/>
                <a:gd name="T68" fmla="*/ 3 w 380"/>
                <a:gd name="T69" fmla="*/ 6 h 384"/>
                <a:gd name="T70" fmla="*/ 3 w 380"/>
                <a:gd name="T71" fmla="*/ 6 h 384"/>
                <a:gd name="T72" fmla="*/ 3 w 380"/>
                <a:gd name="T73" fmla="*/ 6 h 3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0"/>
                <a:gd name="T112" fmla="*/ 0 h 384"/>
                <a:gd name="T113" fmla="*/ 380 w 380"/>
                <a:gd name="T114" fmla="*/ 384 h 3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0" h="384">
                  <a:moveTo>
                    <a:pt x="190" y="384"/>
                  </a:moveTo>
                  <a:lnTo>
                    <a:pt x="207" y="382"/>
                  </a:lnTo>
                  <a:lnTo>
                    <a:pt x="224" y="378"/>
                  </a:lnTo>
                  <a:lnTo>
                    <a:pt x="243" y="373"/>
                  </a:lnTo>
                  <a:lnTo>
                    <a:pt x="262" y="367"/>
                  </a:lnTo>
                  <a:lnTo>
                    <a:pt x="277" y="359"/>
                  </a:lnTo>
                  <a:lnTo>
                    <a:pt x="294" y="350"/>
                  </a:lnTo>
                  <a:lnTo>
                    <a:pt x="307" y="337"/>
                  </a:lnTo>
                  <a:lnTo>
                    <a:pt x="323" y="327"/>
                  </a:lnTo>
                  <a:lnTo>
                    <a:pt x="332" y="310"/>
                  </a:lnTo>
                  <a:lnTo>
                    <a:pt x="345" y="297"/>
                  </a:lnTo>
                  <a:lnTo>
                    <a:pt x="355" y="280"/>
                  </a:lnTo>
                  <a:lnTo>
                    <a:pt x="363" y="264"/>
                  </a:lnTo>
                  <a:lnTo>
                    <a:pt x="368" y="245"/>
                  </a:lnTo>
                  <a:lnTo>
                    <a:pt x="374" y="226"/>
                  </a:lnTo>
                  <a:lnTo>
                    <a:pt x="378" y="207"/>
                  </a:lnTo>
                  <a:lnTo>
                    <a:pt x="380" y="190"/>
                  </a:lnTo>
                  <a:lnTo>
                    <a:pt x="378" y="179"/>
                  </a:lnTo>
                  <a:lnTo>
                    <a:pt x="378" y="169"/>
                  </a:lnTo>
                  <a:lnTo>
                    <a:pt x="376" y="158"/>
                  </a:lnTo>
                  <a:lnTo>
                    <a:pt x="374" y="148"/>
                  </a:lnTo>
                  <a:lnTo>
                    <a:pt x="368" y="129"/>
                  </a:lnTo>
                  <a:lnTo>
                    <a:pt x="363" y="114"/>
                  </a:lnTo>
                  <a:lnTo>
                    <a:pt x="355" y="97"/>
                  </a:lnTo>
                  <a:lnTo>
                    <a:pt x="345" y="82"/>
                  </a:lnTo>
                  <a:lnTo>
                    <a:pt x="332" y="65"/>
                  </a:lnTo>
                  <a:lnTo>
                    <a:pt x="323" y="55"/>
                  </a:lnTo>
                  <a:lnTo>
                    <a:pt x="307" y="40"/>
                  </a:lnTo>
                  <a:lnTo>
                    <a:pt x="294" y="31"/>
                  </a:lnTo>
                  <a:lnTo>
                    <a:pt x="277" y="19"/>
                  </a:lnTo>
                  <a:lnTo>
                    <a:pt x="262" y="13"/>
                  </a:lnTo>
                  <a:lnTo>
                    <a:pt x="243" y="8"/>
                  </a:lnTo>
                  <a:lnTo>
                    <a:pt x="224" y="4"/>
                  </a:lnTo>
                  <a:lnTo>
                    <a:pt x="207" y="0"/>
                  </a:lnTo>
                  <a:lnTo>
                    <a:pt x="190" y="0"/>
                  </a:lnTo>
                  <a:lnTo>
                    <a:pt x="178" y="0"/>
                  </a:lnTo>
                  <a:lnTo>
                    <a:pt x="167" y="0"/>
                  </a:lnTo>
                  <a:lnTo>
                    <a:pt x="157" y="0"/>
                  </a:lnTo>
                  <a:lnTo>
                    <a:pt x="148" y="4"/>
                  </a:lnTo>
                  <a:lnTo>
                    <a:pt x="129" y="8"/>
                  </a:lnTo>
                  <a:lnTo>
                    <a:pt x="114" y="13"/>
                  </a:lnTo>
                  <a:lnTo>
                    <a:pt x="96" y="19"/>
                  </a:lnTo>
                  <a:lnTo>
                    <a:pt x="81" y="31"/>
                  </a:lnTo>
                  <a:lnTo>
                    <a:pt x="64" y="40"/>
                  </a:lnTo>
                  <a:lnTo>
                    <a:pt x="55" y="55"/>
                  </a:lnTo>
                  <a:lnTo>
                    <a:pt x="39" y="65"/>
                  </a:lnTo>
                  <a:lnTo>
                    <a:pt x="30" y="82"/>
                  </a:lnTo>
                  <a:lnTo>
                    <a:pt x="19" y="97"/>
                  </a:lnTo>
                  <a:lnTo>
                    <a:pt x="13" y="114"/>
                  </a:lnTo>
                  <a:lnTo>
                    <a:pt x="7" y="129"/>
                  </a:lnTo>
                  <a:lnTo>
                    <a:pt x="3" y="148"/>
                  </a:lnTo>
                  <a:lnTo>
                    <a:pt x="0" y="158"/>
                  </a:lnTo>
                  <a:lnTo>
                    <a:pt x="0" y="169"/>
                  </a:lnTo>
                  <a:lnTo>
                    <a:pt x="0" y="179"/>
                  </a:lnTo>
                  <a:lnTo>
                    <a:pt x="0" y="190"/>
                  </a:lnTo>
                  <a:lnTo>
                    <a:pt x="0" y="207"/>
                  </a:lnTo>
                  <a:lnTo>
                    <a:pt x="3" y="226"/>
                  </a:lnTo>
                  <a:lnTo>
                    <a:pt x="7" y="245"/>
                  </a:lnTo>
                  <a:lnTo>
                    <a:pt x="13" y="264"/>
                  </a:lnTo>
                  <a:lnTo>
                    <a:pt x="19" y="280"/>
                  </a:lnTo>
                  <a:lnTo>
                    <a:pt x="30" y="297"/>
                  </a:lnTo>
                  <a:lnTo>
                    <a:pt x="39" y="310"/>
                  </a:lnTo>
                  <a:lnTo>
                    <a:pt x="55" y="327"/>
                  </a:lnTo>
                  <a:lnTo>
                    <a:pt x="64" y="337"/>
                  </a:lnTo>
                  <a:lnTo>
                    <a:pt x="81" y="350"/>
                  </a:lnTo>
                  <a:lnTo>
                    <a:pt x="96" y="359"/>
                  </a:lnTo>
                  <a:lnTo>
                    <a:pt x="114" y="367"/>
                  </a:lnTo>
                  <a:lnTo>
                    <a:pt x="129" y="373"/>
                  </a:lnTo>
                  <a:lnTo>
                    <a:pt x="148" y="378"/>
                  </a:lnTo>
                  <a:lnTo>
                    <a:pt x="157" y="380"/>
                  </a:lnTo>
                  <a:lnTo>
                    <a:pt x="167" y="382"/>
                  </a:lnTo>
                  <a:lnTo>
                    <a:pt x="178" y="382"/>
                  </a:lnTo>
                  <a:lnTo>
                    <a:pt x="190" y="3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77" name="Freeform 731"/>
            <p:cNvSpPr>
              <a:spLocks/>
            </p:cNvSpPr>
            <p:nvPr/>
          </p:nvSpPr>
          <p:spPr bwMode="auto">
            <a:xfrm>
              <a:off x="5028" y="3734"/>
              <a:ext cx="143" cy="144"/>
            </a:xfrm>
            <a:custGeom>
              <a:avLst/>
              <a:gdLst>
                <a:gd name="T0" fmla="*/ 2 w 287"/>
                <a:gd name="T1" fmla="*/ 5 h 287"/>
                <a:gd name="T2" fmla="*/ 2 w 287"/>
                <a:gd name="T3" fmla="*/ 5 h 287"/>
                <a:gd name="T4" fmla="*/ 3 w 287"/>
                <a:gd name="T5" fmla="*/ 5 h 287"/>
                <a:gd name="T6" fmla="*/ 3 w 287"/>
                <a:gd name="T7" fmla="*/ 4 h 287"/>
                <a:gd name="T8" fmla="*/ 3 w 287"/>
                <a:gd name="T9" fmla="*/ 4 h 287"/>
                <a:gd name="T10" fmla="*/ 4 w 287"/>
                <a:gd name="T11" fmla="*/ 4 h 287"/>
                <a:gd name="T12" fmla="*/ 4 w 287"/>
                <a:gd name="T13" fmla="*/ 3 h 287"/>
                <a:gd name="T14" fmla="*/ 4 w 287"/>
                <a:gd name="T15" fmla="*/ 3 h 287"/>
                <a:gd name="T16" fmla="*/ 4 w 287"/>
                <a:gd name="T17" fmla="*/ 2 h 287"/>
                <a:gd name="T18" fmla="*/ 4 w 287"/>
                <a:gd name="T19" fmla="*/ 2 h 287"/>
                <a:gd name="T20" fmla="*/ 4 w 287"/>
                <a:gd name="T21" fmla="*/ 2 h 287"/>
                <a:gd name="T22" fmla="*/ 3 w 287"/>
                <a:gd name="T23" fmla="*/ 1 h 287"/>
                <a:gd name="T24" fmla="*/ 3 w 287"/>
                <a:gd name="T25" fmla="*/ 1 h 287"/>
                <a:gd name="T26" fmla="*/ 3 w 287"/>
                <a:gd name="T27" fmla="*/ 1 h 287"/>
                <a:gd name="T28" fmla="*/ 2 w 287"/>
                <a:gd name="T29" fmla="*/ 1 h 287"/>
                <a:gd name="T30" fmla="*/ 2 w 287"/>
                <a:gd name="T31" fmla="*/ 0 h 287"/>
                <a:gd name="T32" fmla="*/ 2 w 287"/>
                <a:gd name="T33" fmla="*/ 0 h 287"/>
                <a:gd name="T34" fmla="*/ 1 w 287"/>
                <a:gd name="T35" fmla="*/ 1 h 287"/>
                <a:gd name="T36" fmla="*/ 1 w 287"/>
                <a:gd name="T37" fmla="*/ 1 h 287"/>
                <a:gd name="T38" fmla="*/ 0 w 287"/>
                <a:gd name="T39" fmla="*/ 1 h 287"/>
                <a:gd name="T40" fmla="*/ 0 w 287"/>
                <a:gd name="T41" fmla="*/ 1 h 287"/>
                <a:gd name="T42" fmla="*/ 0 w 287"/>
                <a:gd name="T43" fmla="*/ 2 h 287"/>
                <a:gd name="T44" fmla="*/ 0 w 287"/>
                <a:gd name="T45" fmla="*/ 2 h 287"/>
                <a:gd name="T46" fmla="*/ 0 w 287"/>
                <a:gd name="T47" fmla="*/ 2 h 287"/>
                <a:gd name="T48" fmla="*/ 0 w 287"/>
                <a:gd name="T49" fmla="*/ 3 h 287"/>
                <a:gd name="T50" fmla="*/ 0 w 287"/>
                <a:gd name="T51" fmla="*/ 3 h 287"/>
                <a:gd name="T52" fmla="*/ 0 w 287"/>
                <a:gd name="T53" fmla="*/ 4 h 287"/>
                <a:gd name="T54" fmla="*/ 0 w 287"/>
                <a:gd name="T55" fmla="*/ 4 h 287"/>
                <a:gd name="T56" fmla="*/ 0 w 287"/>
                <a:gd name="T57" fmla="*/ 4 h 287"/>
                <a:gd name="T58" fmla="*/ 1 w 287"/>
                <a:gd name="T59" fmla="*/ 5 h 287"/>
                <a:gd name="T60" fmla="*/ 1 w 287"/>
                <a:gd name="T61" fmla="*/ 5 h 287"/>
                <a:gd name="T62" fmla="*/ 2 w 287"/>
                <a:gd name="T63" fmla="*/ 5 h 287"/>
                <a:gd name="T64" fmla="*/ 2 w 287"/>
                <a:gd name="T65" fmla="*/ 5 h 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7"/>
                <a:gd name="T100" fmla="*/ 0 h 287"/>
                <a:gd name="T101" fmla="*/ 287 w 287"/>
                <a:gd name="T102" fmla="*/ 287 h 2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7" h="287">
                  <a:moveTo>
                    <a:pt x="145" y="287"/>
                  </a:moveTo>
                  <a:lnTo>
                    <a:pt x="156" y="287"/>
                  </a:lnTo>
                  <a:lnTo>
                    <a:pt x="171" y="285"/>
                  </a:lnTo>
                  <a:lnTo>
                    <a:pt x="185" y="279"/>
                  </a:lnTo>
                  <a:lnTo>
                    <a:pt x="200" y="275"/>
                  </a:lnTo>
                  <a:lnTo>
                    <a:pt x="209" y="266"/>
                  </a:lnTo>
                  <a:lnTo>
                    <a:pt x="223" y="260"/>
                  </a:lnTo>
                  <a:lnTo>
                    <a:pt x="232" y="251"/>
                  </a:lnTo>
                  <a:lnTo>
                    <a:pt x="245" y="243"/>
                  </a:lnTo>
                  <a:lnTo>
                    <a:pt x="253" y="232"/>
                  </a:lnTo>
                  <a:lnTo>
                    <a:pt x="261" y="222"/>
                  </a:lnTo>
                  <a:lnTo>
                    <a:pt x="268" y="209"/>
                  </a:lnTo>
                  <a:lnTo>
                    <a:pt x="276" y="197"/>
                  </a:lnTo>
                  <a:lnTo>
                    <a:pt x="280" y="182"/>
                  </a:lnTo>
                  <a:lnTo>
                    <a:pt x="283" y="169"/>
                  </a:lnTo>
                  <a:lnTo>
                    <a:pt x="285" y="154"/>
                  </a:lnTo>
                  <a:lnTo>
                    <a:pt x="287" y="142"/>
                  </a:lnTo>
                  <a:lnTo>
                    <a:pt x="285" y="125"/>
                  </a:lnTo>
                  <a:lnTo>
                    <a:pt x="283" y="112"/>
                  </a:lnTo>
                  <a:lnTo>
                    <a:pt x="280" y="97"/>
                  </a:lnTo>
                  <a:lnTo>
                    <a:pt x="276" y="85"/>
                  </a:lnTo>
                  <a:lnTo>
                    <a:pt x="268" y="72"/>
                  </a:lnTo>
                  <a:lnTo>
                    <a:pt x="261" y="60"/>
                  </a:lnTo>
                  <a:lnTo>
                    <a:pt x="253" y="49"/>
                  </a:lnTo>
                  <a:lnTo>
                    <a:pt x="245" y="41"/>
                  </a:lnTo>
                  <a:lnTo>
                    <a:pt x="232" y="30"/>
                  </a:lnTo>
                  <a:lnTo>
                    <a:pt x="223" y="22"/>
                  </a:lnTo>
                  <a:lnTo>
                    <a:pt x="209" y="15"/>
                  </a:lnTo>
                  <a:lnTo>
                    <a:pt x="200" y="11"/>
                  </a:lnTo>
                  <a:lnTo>
                    <a:pt x="185" y="5"/>
                  </a:lnTo>
                  <a:lnTo>
                    <a:pt x="171" y="2"/>
                  </a:lnTo>
                  <a:lnTo>
                    <a:pt x="156" y="0"/>
                  </a:lnTo>
                  <a:lnTo>
                    <a:pt x="145" y="0"/>
                  </a:lnTo>
                  <a:lnTo>
                    <a:pt x="128" y="0"/>
                  </a:lnTo>
                  <a:lnTo>
                    <a:pt x="112" y="2"/>
                  </a:lnTo>
                  <a:lnTo>
                    <a:pt x="97" y="5"/>
                  </a:lnTo>
                  <a:lnTo>
                    <a:pt x="88" y="11"/>
                  </a:lnTo>
                  <a:lnTo>
                    <a:pt x="72" y="15"/>
                  </a:lnTo>
                  <a:lnTo>
                    <a:pt x="61" y="22"/>
                  </a:lnTo>
                  <a:lnTo>
                    <a:pt x="50" y="30"/>
                  </a:lnTo>
                  <a:lnTo>
                    <a:pt x="42" y="41"/>
                  </a:lnTo>
                  <a:lnTo>
                    <a:pt x="31" y="49"/>
                  </a:lnTo>
                  <a:lnTo>
                    <a:pt x="23" y="60"/>
                  </a:lnTo>
                  <a:lnTo>
                    <a:pt x="15" y="72"/>
                  </a:lnTo>
                  <a:lnTo>
                    <a:pt x="12" y="85"/>
                  </a:lnTo>
                  <a:lnTo>
                    <a:pt x="6" y="97"/>
                  </a:lnTo>
                  <a:lnTo>
                    <a:pt x="2" y="112"/>
                  </a:lnTo>
                  <a:lnTo>
                    <a:pt x="0" y="125"/>
                  </a:lnTo>
                  <a:lnTo>
                    <a:pt x="0" y="142"/>
                  </a:lnTo>
                  <a:lnTo>
                    <a:pt x="0" y="154"/>
                  </a:lnTo>
                  <a:lnTo>
                    <a:pt x="2" y="169"/>
                  </a:lnTo>
                  <a:lnTo>
                    <a:pt x="6" y="182"/>
                  </a:lnTo>
                  <a:lnTo>
                    <a:pt x="12" y="197"/>
                  </a:lnTo>
                  <a:lnTo>
                    <a:pt x="15" y="209"/>
                  </a:lnTo>
                  <a:lnTo>
                    <a:pt x="23" y="222"/>
                  </a:lnTo>
                  <a:lnTo>
                    <a:pt x="31" y="232"/>
                  </a:lnTo>
                  <a:lnTo>
                    <a:pt x="42" y="243"/>
                  </a:lnTo>
                  <a:lnTo>
                    <a:pt x="50" y="251"/>
                  </a:lnTo>
                  <a:lnTo>
                    <a:pt x="61" y="260"/>
                  </a:lnTo>
                  <a:lnTo>
                    <a:pt x="72" y="266"/>
                  </a:lnTo>
                  <a:lnTo>
                    <a:pt x="88" y="275"/>
                  </a:lnTo>
                  <a:lnTo>
                    <a:pt x="97" y="279"/>
                  </a:lnTo>
                  <a:lnTo>
                    <a:pt x="112" y="285"/>
                  </a:lnTo>
                  <a:lnTo>
                    <a:pt x="128" y="287"/>
                  </a:lnTo>
                  <a:lnTo>
                    <a:pt x="145" y="287"/>
                  </a:lnTo>
                  <a:close/>
                </a:path>
              </a:pathLst>
            </a:custGeom>
            <a:solidFill>
              <a:srgbClr val="4047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78" name="Freeform 732"/>
            <p:cNvSpPr>
              <a:spLocks/>
            </p:cNvSpPr>
            <p:nvPr/>
          </p:nvSpPr>
          <p:spPr bwMode="auto">
            <a:xfrm>
              <a:off x="4939" y="3650"/>
              <a:ext cx="328" cy="164"/>
            </a:xfrm>
            <a:custGeom>
              <a:avLst/>
              <a:gdLst>
                <a:gd name="T0" fmla="*/ 1 w 656"/>
                <a:gd name="T1" fmla="*/ 5 h 328"/>
                <a:gd name="T2" fmla="*/ 1 w 656"/>
                <a:gd name="T3" fmla="*/ 5 h 328"/>
                <a:gd name="T4" fmla="*/ 0 w 656"/>
                <a:gd name="T5" fmla="*/ 5 h 328"/>
                <a:gd name="T6" fmla="*/ 1 w 656"/>
                <a:gd name="T7" fmla="*/ 5 h 328"/>
                <a:gd name="T8" fmla="*/ 1 w 656"/>
                <a:gd name="T9" fmla="*/ 3 h 328"/>
                <a:gd name="T10" fmla="*/ 1 w 656"/>
                <a:gd name="T11" fmla="*/ 3 h 328"/>
                <a:gd name="T12" fmla="*/ 1 w 656"/>
                <a:gd name="T13" fmla="*/ 3 h 328"/>
                <a:gd name="T14" fmla="*/ 1 w 656"/>
                <a:gd name="T15" fmla="*/ 1 h 328"/>
                <a:gd name="T16" fmla="*/ 1 w 656"/>
                <a:gd name="T17" fmla="*/ 1 h 328"/>
                <a:gd name="T18" fmla="*/ 3 w 656"/>
                <a:gd name="T19" fmla="*/ 1 h 328"/>
                <a:gd name="T20" fmla="*/ 3 w 656"/>
                <a:gd name="T21" fmla="*/ 1 h 328"/>
                <a:gd name="T22" fmla="*/ 3 w 656"/>
                <a:gd name="T23" fmla="*/ 1 h 328"/>
                <a:gd name="T24" fmla="*/ 5 w 656"/>
                <a:gd name="T25" fmla="*/ 0 h 328"/>
                <a:gd name="T26" fmla="*/ 5 w 656"/>
                <a:gd name="T27" fmla="*/ 0 h 328"/>
                <a:gd name="T28" fmla="*/ 6 w 656"/>
                <a:gd name="T29" fmla="*/ 1 h 328"/>
                <a:gd name="T30" fmla="*/ 6 w 656"/>
                <a:gd name="T31" fmla="*/ 1 h 328"/>
                <a:gd name="T32" fmla="*/ 7 w 656"/>
                <a:gd name="T33" fmla="*/ 1 h 328"/>
                <a:gd name="T34" fmla="*/ 9 w 656"/>
                <a:gd name="T35" fmla="*/ 1 h 328"/>
                <a:gd name="T36" fmla="*/ 9 w 656"/>
                <a:gd name="T37" fmla="*/ 1 h 328"/>
                <a:gd name="T38" fmla="*/ 10 w 656"/>
                <a:gd name="T39" fmla="*/ 1 h 328"/>
                <a:gd name="T40" fmla="*/ 10 w 656"/>
                <a:gd name="T41" fmla="*/ 3 h 328"/>
                <a:gd name="T42" fmla="*/ 10 w 656"/>
                <a:gd name="T43" fmla="*/ 3 h 328"/>
                <a:gd name="T44" fmla="*/ 10 w 656"/>
                <a:gd name="T45" fmla="*/ 3 h 328"/>
                <a:gd name="T46" fmla="*/ 10 w 656"/>
                <a:gd name="T47" fmla="*/ 5 h 328"/>
                <a:gd name="T48" fmla="*/ 10 w 656"/>
                <a:gd name="T49" fmla="*/ 5 h 328"/>
                <a:gd name="T50" fmla="*/ 10 w 656"/>
                <a:gd name="T51" fmla="*/ 5 h 328"/>
                <a:gd name="T52" fmla="*/ 10 w 656"/>
                <a:gd name="T53" fmla="*/ 5 h 328"/>
                <a:gd name="T54" fmla="*/ 10 w 656"/>
                <a:gd name="T55" fmla="*/ 5 h 328"/>
                <a:gd name="T56" fmla="*/ 9 w 656"/>
                <a:gd name="T57" fmla="*/ 3 h 328"/>
                <a:gd name="T58" fmla="*/ 9 w 656"/>
                <a:gd name="T59" fmla="*/ 3 h 328"/>
                <a:gd name="T60" fmla="*/ 9 w 656"/>
                <a:gd name="T61" fmla="*/ 3 h 328"/>
                <a:gd name="T62" fmla="*/ 7 w 656"/>
                <a:gd name="T63" fmla="*/ 1 h 328"/>
                <a:gd name="T64" fmla="*/ 7 w 656"/>
                <a:gd name="T65" fmla="*/ 1 h 328"/>
                <a:gd name="T66" fmla="*/ 6 w 656"/>
                <a:gd name="T67" fmla="*/ 1 h 328"/>
                <a:gd name="T68" fmla="*/ 6 w 656"/>
                <a:gd name="T69" fmla="*/ 1 h 328"/>
                <a:gd name="T70" fmla="*/ 5 w 656"/>
                <a:gd name="T71" fmla="*/ 1 h 328"/>
                <a:gd name="T72" fmla="*/ 5 w 656"/>
                <a:gd name="T73" fmla="*/ 1 h 328"/>
                <a:gd name="T74" fmla="*/ 5 w 656"/>
                <a:gd name="T75" fmla="*/ 1 h 328"/>
                <a:gd name="T76" fmla="*/ 3 w 656"/>
                <a:gd name="T77" fmla="*/ 1 h 328"/>
                <a:gd name="T78" fmla="*/ 3 w 656"/>
                <a:gd name="T79" fmla="*/ 1 h 328"/>
                <a:gd name="T80" fmla="*/ 3 w 656"/>
                <a:gd name="T81" fmla="*/ 1 h 328"/>
                <a:gd name="T82" fmla="*/ 3 w 656"/>
                <a:gd name="T83" fmla="*/ 3 h 328"/>
                <a:gd name="T84" fmla="*/ 3 w 656"/>
                <a:gd name="T85" fmla="*/ 3 h 328"/>
                <a:gd name="T86" fmla="*/ 1 w 656"/>
                <a:gd name="T87" fmla="*/ 3 h 328"/>
                <a:gd name="T88" fmla="*/ 1 w 656"/>
                <a:gd name="T89" fmla="*/ 3 h 328"/>
                <a:gd name="T90" fmla="*/ 1 w 656"/>
                <a:gd name="T91" fmla="*/ 3 h 328"/>
                <a:gd name="T92" fmla="*/ 1 w 656"/>
                <a:gd name="T93" fmla="*/ 5 h 328"/>
                <a:gd name="T94" fmla="*/ 1 w 656"/>
                <a:gd name="T95" fmla="*/ 5 h 3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6"/>
                <a:gd name="T145" fmla="*/ 0 h 328"/>
                <a:gd name="T146" fmla="*/ 656 w 656"/>
                <a:gd name="T147" fmla="*/ 328 h 3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6" h="328">
                  <a:moveTo>
                    <a:pt x="69" y="328"/>
                  </a:moveTo>
                  <a:lnTo>
                    <a:pt x="57" y="326"/>
                  </a:lnTo>
                  <a:lnTo>
                    <a:pt x="46" y="326"/>
                  </a:lnTo>
                  <a:lnTo>
                    <a:pt x="35" y="326"/>
                  </a:lnTo>
                  <a:lnTo>
                    <a:pt x="27" y="326"/>
                  </a:lnTo>
                  <a:lnTo>
                    <a:pt x="10" y="325"/>
                  </a:lnTo>
                  <a:lnTo>
                    <a:pt x="0" y="325"/>
                  </a:lnTo>
                  <a:lnTo>
                    <a:pt x="0" y="315"/>
                  </a:lnTo>
                  <a:lnTo>
                    <a:pt x="0" y="304"/>
                  </a:lnTo>
                  <a:lnTo>
                    <a:pt x="0" y="294"/>
                  </a:lnTo>
                  <a:lnTo>
                    <a:pt x="0" y="287"/>
                  </a:lnTo>
                  <a:lnTo>
                    <a:pt x="2" y="266"/>
                  </a:lnTo>
                  <a:lnTo>
                    <a:pt x="4" y="248"/>
                  </a:lnTo>
                  <a:lnTo>
                    <a:pt x="8" y="231"/>
                  </a:lnTo>
                  <a:lnTo>
                    <a:pt x="12" y="214"/>
                  </a:lnTo>
                  <a:lnTo>
                    <a:pt x="17" y="199"/>
                  </a:lnTo>
                  <a:lnTo>
                    <a:pt x="25" y="184"/>
                  </a:lnTo>
                  <a:lnTo>
                    <a:pt x="31" y="169"/>
                  </a:lnTo>
                  <a:lnTo>
                    <a:pt x="36" y="155"/>
                  </a:lnTo>
                  <a:lnTo>
                    <a:pt x="44" y="140"/>
                  </a:lnTo>
                  <a:lnTo>
                    <a:pt x="55" y="129"/>
                  </a:lnTo>
                  <a:lnTo>
                    <a:pt x="63" y="115"/>
                  </a:lnTo>
                  <a:lnTo>
                    <a:pt x="73" y="102"/>
                  </a:lnTo>
                  <a:lnTo>
                    <a:pt x="84" y="93"/>
                  </a:lnTo>
                  <a:lnTo>
                    <a:pt x="95" y="83"/>
                  </a:lnTo>
                  <a:lnTo>
                    <a:pt x="107" y="74"/>
                  </a:lnTo>
                  <a:lnTo>
                    <a:pt x="116" y="62"/>
                  </a:lnTo>
                  <a:lnTo>
                    <a:pt x="130" y="53"/>
                  </a:lnTo>
                  <a:lnTo>
                    <a:pt x="143" y="47"/>
                  </a:lnTo>
                  <a:lnTo>
                    <a:pt x="156" y="38"/>
                  </a:lnTo>
                  <a:lnTo>
                    <a:pt x="170" y="30"/>
                  </a:lnTo>
                  <a:lnTo>
                    <a:pt x="185" y="24"/>
                  </a:lnTo>
                  <a:lnTo>
                    <a:pt x="200" y="19"/>
                  </a:lnTo>
                  <a:lnTo>
                    <a:pt x="215" y="15"/>
                  </a:lnTo>
                  <a:lnTo>
                    <a:pt x="228" y="9"/>
                  </a:lnTo>
                  <a:lnTo>
                    <a:pt x="246" y="5"/>
                  </a:lnTo>
                  <a:lnTo>
                    <a:pt x="261" y="3"/>
                  </a:lnTo>
                  <a:lnTo>
                    <a:pt x="276" y="1"/>
                  </a:lnTo>
                  <a:lnTo>
                    <a:pt x="293" y="0"/>
                  </a:lnTo>
                  <a:lnTo>
                    <a:pt x="308" y="0"/>
                  </a:lnTo>
                  <a:lnTo>
                    <a:pt x="327" y="0"/>
                  </a:lnTo>
                  <a:lnTo>
                    <a:pt x="343" y="0"/>
                  </a:lnTo>
                  <a:lnTo>
                    <a:pt x="358" y="0"/>
                  </a:lnTo>
                  <a:lnTo>
                    <a:pt x="375" y="1"/>
                  </a:lnTo>
                  <a:lnTo>
                    <a:pt x="390" y="3"/>
                  </a:lnTo>
                  <a:lnTo>
                    <a:pt x="405" y="5"/>
                  </a:lnTo>
                  <a:lnTo>
                    <a:pt x="420" y="9"/>
                  </a:lnTo>
                  <a:lnTo>
                    <a:pt x="434" y="15"/>
                  </a:lnTo>
                  <a:lnTo>
                    <a:pt x="451" y="19"/>
                  </a:lnTo>
                  <a:lnTo>
                    <a:pt x="462" y="24"/>
                  </a:lnTo>
                  <a:lnTo>
                    <a:pt x="477" y="30"/>
                  </a:lnTo>
                  <a:lnTo>
                    <a:pt x="491" y="38"/>
                  </a:lnTo>
                  <a:lnTo>
                    <a:pt x="506" y="47"/>
                  </a:lnTo>
                  <a:lnTo>
                    <a:pt x="517" y="53"/>
                  </a:lnTo>
                  <a:lnTo>
                    <a:pt x="531" y="62"/>
                  </a:lnTo>
                  <a:lnTo>
                    <a:pt x="542" y="74"/>
                  </a:lnTo>
                  <a:lnTo>
                    <a:pt x="555" y="83"/>
                  </a:lnTo>
                  <a:lnTo>
                    <a:pt x="565" y="93"/>
                  </a:lnTo>
                  <a:lnTo>
                    <a:pt x="574" y="102"/>
                  </a:lnTo>
                  <a:lnTo>
                    <a:pt x="584" y="115"/>
                  </a:lnTo>
                  <a:lnTo>
                    <a:pt x="595" y="129"/>
                  </a:lnTo>
                  <a:lnTo>
                    <a:pt x="601" y="140"/>
                  </a:lnTo>
                  <a:lnTo>
                    <a:pt x="611" y="155"/>
                  </a:lnTo>
                  <a:lnTo>
                    <a:pt x="618" y="169"/>
                  </a:lnTo>
                  <a:lnTo>
                    <a:pt x="626" y="184"/>
                  </a:lnTo>
                  <a:lnTo>
                    <a:pt x="631" y="199"/>
                  </a:lnTo>
                  <a:lnTo>
                    <a:pt x="637" y="214"/>
                  </a:lnTo>
                  <a:lnTo>
                    <a:pt x="641" y="231"/>
                  </a:lnTo>
                  <a:lnTo>
                    <a:pt x="647" y="248"/>
                  </a:lnTo>
                  <a:lnTo>
                    <a:pt x="647" y="266"/>
                  </a:lnTo>
                  <a:lnTo>
                    <a:pt x="650" y="287"/>
                  </a:lnTo>
                  <a:lnTo>
                    <a:pt x="650" y="294"/>
                  </a:lnTo>
                  <a:lnTo>
                    <a:pt x="652" y="304"/>
                  </a:lnTo>
                  <a:lnTo>
                    <a:pt x="654" y="315"/>
                  </a:lnTo>
                  <a:lnTo>
                    <a:pt x="656" y="325"/>
                  </a:lnTo>
                  <a:lnTo>
                    <a:pt x="647" y="325"/>
                  </a:lnTo>
                  <a:lnTo>
                    <a:pt x="630" y="325"/>
                  </a:lnTo>
                  <a:lnTo>
                    <a:pt x="620" y="325"/>
                  </a:lnTo>
                  <a:lnTo>
                    <a:pt x="609" y="325"/>
                  </a:lnTo>
                  <a:lnTo>
                    <a:pt x="595" y="325"/>
                  </a:lnTo>
                  <a:lnTo>
                    <a:pt x="586" y="325"/>
                  </a:lnTo>
                  <a:lnTo>
                    <a:pt x="584" y="307"/>
                  </a:lnTo>
                  <a:lnTo>
                    <a:pt x="582" y="290"/>
                  </a:lnTo>
                  <a:lnTo>
                    <a:pt x="580" y="275"/>
                  </a:lnTo>
                  <a:lnTo>
                    <a:pt x="578" y="262"/>
                  </a:lnTo>
                  <a:lnTo>
                    <a:pt x="574" y="247"/>
                  </a:lnTo>
                  <a:lnTo>
                    <a:pt x="571" y="235"/>
                  </a:lnTo>
                  <a:lnTo>
                    <a:pt x="569" y="220"/>
                  </a:lnTo>
                  <a:lnTo>
                    <a:pt x="565" y="210"/>
                  </a:lnTo>
                  <a:lnTo>
                    <a:pt x="557" y="197"/>
                  </a:lnTo>
                  <a:lnTo>
                    <a:pt x="552" y="184"/>
                  </a:lnTo>
                  <a:lnTo>
                    <a:pt x="544" y="174"/>
                  </a:lnTo>
                  <a:lnTo>
                    <a:pt x="538" y="165"/>
                  </a:lnTo>
                  <a:lnTo>
                    <a:pt x="521" y="146"/>
                  </a:lnTo>
                  <a:lnTo>
                    <a:pt x="508" y="131"/>
                  </a:lnTo>
                  <a:lnTo>
                    <a:pt x="497" y="123"/>
                  </a:lnTo>
                  <a:lnTo>
                    <a:pt x="487" y="115"/>
                  </a:lnTo>
                  <a:lnTo>
                    <a:pt x="476" y="108"/>
                  </a:lnTo>
                  <a:lnTo>
                    <a:pt x="466" y="102"/>
                  </a:lnTo>
                  <a:lnTo>
                    <a:pt x="457" y="98"/>
                  </a:lnTo>
                  <a:lnTo>
                    <a:pt x="445" y="93"/>
                  </a:lnTo>
                  <a:lnTo>
                    <a:pt x="434" y="89"/>
                  </a:lnTo>
                  <a:lnTo>
                    <a:pt x="424" y="85"/>
                  </a:lnTo>
                  <a:lnTo>
                    <a:pt x="411" y="79"/>
                  </a:lnTo>
                  <a:lnTo>
                    <a:pt x="400" y="77"/>
                  </a:lnTo>
                  <a:lnTo>
                    <a:pt x="386" y="74"/>
                  </a:lnTo>
                  <a:lnTo>
                    <a:pt x="377" y="74"/>
                  </a:lnTo>
                  <a:lnTo>
                    <a:pt x="362" y="74"/>
                  </a:lnTo>
                  <a:lnTo>
                    <a:pt x="352" y="74"/>
                  </a:lnTo>
                  <a:lnTo>
                    <a:pt x="337" y="74"/>
                  </a:lnTo>
                  <a:lnTo>
                    <a:pt x="327" y="74"/>
                  </a:lnTo>
                  <a:lnTo>
                    <a:pt x="312" y="74"/>
                  </a:lnTo>
                  <a:lnTo>
                    <a:pt x="299" y="74"/>
                  </a:lnTo>
                  <a:lnTo>
                    <a:pt x="286" y="74"/>
                  </a:lnTo>
                  <a:lnTo>
                    <a:pt x="274" y="76"/>
                  </a:lnTo>
                  <a:lnTo>
                    <a:pt x="263" y="76"/>
                  </a:lnTo>
                  <a:lnTo>
                    <a:pt x="249" y="79"/>
                  </a:lnTo>
                  <a:lnTo>
                    <a:pt x="240" y="83"/>
                  </a:lnTo>
                  <a:lnTo>
                    <a:pt x="228" y="89"/>
                  </a:lnTo>
                  <a:lnTo>
                    <a:pt x="217" y="93"/>
                  </a:lnTo>
                  <a:lnTo>
                    <a:pt x="206" y="96"/>
                  </a:lnTo>
                  <a:lnTo>
                    <a:pt x="194" y="102"/>
                  </a:lnTo>
                  <a:lnTo>
                    <a:pt x="187" y="108"/>
                  </a:lnTo>
                  <a:lnTo>
                    <a:pt x="175" y="114"/>
                  </a:lnTo>
                  <a:lnTo>
                    <a:pt x="166" y="121"/>
                  </a:lnTo>
                  <a:lnTo>
                    <a:pt x="156" y="129"/>
                  </a:lnTo>
                  <a:lnTo>
                    <a:pt x="149" y="136"/>
                  </a:lnTo>
                  <a:lnTo>
                    <a:pt x="139" y="144"/>
                  </a:lnTo>
                  <a:lnTo>
                    <a:pt x="132" y="153"/>
                  </a:lnTo>
                  <a:lnTo>
                    <a:pt x="122" y="161"/>
                  </a:lnTo>
                  <a:lnTo>
                    <a:pt x="116" y="172"/>
                  </a:lnTo>
                  <a:lnTo>
                    <a:pt x="109" y="182"/>
                  </a:lnTo>
                  <a:lnTo>
                    <a:pt x="103" y="191"/>
                  </a:lnTo>
                  <a:lnTo>
                    <a:pt x="97" y="205"/>
                  </a:lnTo>
                  <a:lnTo>
                    <a:pt x="92" y="216"/>
                  </a:lnTo>
                  <a:lnTo>
                    <a:pt x="86" y="228"/>
                  </a:lnTo>
                  <a:lnTo>
                    <a:pt x="82" y="239"/>
                  </a:lnTo>
                  <a:lnTo>
                    <a:pt x="78" y="252"/>
                  </a:lnTo>
                  <a:lnTo>
                    <a:pt x="75" y="268"/>
                  </a:lnTo>
                  <a:lnTo>
                    <a:pt x="71" y="281"/>
                  </a:lnTo>
                  <a:lnTo>
                    <a:pt x="69" y="296"/>
                  </a:lnTo>
                  <a:lnTo>
                    <a:pt x="69" y="313"/>
                  </a:lnTo>
                  <a:lnTo>
                    <a:pt x="69" y="3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79" name="Freeform 733"/>
            <p:cNvSpPr>
              <a:spLocks/>
            </p:cNvSpPr>
            <p:nvPr/>
          </p:nvSpPr>
          <p:spPr bwMode="auto">
            <a:xfrm>
              <a:off x="4938" y="3810"/>
              <a:ext cx="329" cy="156"/>
            </a:xfrm>
            <a:custGeom>
              <a:avLst/>
              <a:gdLst>
                <a:gd name="T0" fmla="*/ 5 w 658"/>
                <a:gd name="T1" fmla="*/ 4 h 311"/>
                <a:gd name="T2" fmla="*/ 6 w 658"/>
                <a:gd name="T3" fmla="*/ 4 h 311"/>
                <a:gd name="T4" fmla="*/ 6 w 658"/>
                <a:gd name="T5" fmla="*/ 4 h 311"/>
                <a:gd name="T6" fmla="*/ 7 w 658"/>
                <a:gd name="T7" fmla="*/ 4 h 311"/>
                <a:gd name="T8" fmla="*/ 7 w 658"/>
                <a:gd name="T9" fmla="*/ 3 h 311"/>
                <a:gd name="T10" fmla="*/ 9 w 658"/>
                <a:gd name="T11" fmla="*/ 3 h 311"/>
                <a:gd name="T12" fmla="*/ 9 w 658"/>
                <a:gd name="T13" fmla="*/ 2 h 311"/>
                <a:gd name="T14" fmla="*/ 9 w 658"/>
                <a:gd name="T15" fmla="*/ 2 h 311"/>
                <a:gd name="T16" fmla="*/ 10 w 658"/>
                <a:gd name="T17" fmla="*/ 1 h 311"/>
                <a:gd name="T18" fmla="*/ 10 w 658"/>
                <a:gd name="T19" fmla="*/ 1 h 311"/>
                <a:gd name="T20" fmla="*/ 10 w 658"/>
                <a:gd name="T21" fmla="*/ 0 h 311"/>
                <a:gd name="T22" fmla="*/ 10 w 658"/>
                <a:gd name="T23" fmla="*/ 0 h 311"/>
                <a:gd name="T24" fmla="*/ 10 w 658"/>
                <a:gd name="T25" fmla="*/ 1 h 311"/>
                <a:gd name="T26" fmla="*/ 10 w 658"/>
                <a:gd name="T27" fmla="*/ 2 h 311"/>
                <a:gd name="T28" fmla="*/ 10 w 658"/>
                <a:gd name="T29" fmla="*/ 2 h 311"/>
                <a:gd name="T30" fmla="*/ 10 w 658"/>
                <a:gd name="T31" fmla="*/ 3 h 311"/>
                <a:gd name="T32" fmla="*/ 10 w 658"/>
                <a:gd name="T33" fmla="*/ 4 h 311"/>
                <a:gd name="T34" fmla="*/ 9 w 658"/>
                <a:gd name="T35" fmla="*/ 4 h 311"/>
                <a:gd name="T36" fmla="*/ 8 w 658"/>
                <a:gd name="T37" fmla="*/ 4 h 311"/>
                <a:gd name="T38" fmla="*/ 7 w 658"/>
                <a:gd name="T39" fmla="*/ 5 h 311"/>
                <a:gd name="T40" fmla="*/ 6 w 658"/>
                <a:gd name="T41" fmla="*/ 5 h 311"/>
                <a:gd name="T42" fmla="*/ 5 w 658"/>
                <a:gd name="T43" fmla="*/ 5 h 311"/>
                <a:gd name="T44" fmla="*/ 5 w 658"/>
                <a:gd name="T45" fmla="*/ 5 h 311"/>
                <a:gd name="T46" fmla="*/ 5 w 658"/>
                <a:gd name="T47" fmla="*/ 5 h 311"/>
                <a:gd name="T48" fmla="*/ 3 w 658"/>
                <a:gd name="T49" fmla="*/ 5 h 311"/>
                <a:gd name="T50" fmla="*/ 3 w 658"/>
                <a:gd name="T51" fmla="*/ 5 h 311"/>
                <a:gd name="T52" fmla="*/ 3 w 658"/>
                <a:gd name="T53" fmla="*/ 4 h 311"/>
                <a:gd name="T54" fmla="*/ 1 w 658"/>
                <a:gd name="T55" fmla="*/ 4 h 311"/>
                <a:gd name="T56" fmla="*/ 1 w 658"/>
                <a:gd name="T57" fmla="*/ 4 h 311"/>
                <a:gd name="T58" fmla="*/ 1 w 658"/>
                <a:gd name="T59" fmla="*/ 3 h 311"/>
                <a:gd name="T60" fmla="*/ 1 w 658"/>
                <a:gd name="T61" fmla="*/ 2 h 311"/>
                <a:gd name="T62" fmla="*/ 1 w 658"/>
                <a:gd name="T63" fmla="*/ 2 h 311"/>
                <a:gd name="T64" fmla="*/ 0 w 658"/>
                <a:gd name="T65" fmla="*/ 1 h 311"/>
                <a:gd name="T66" fmla="*/ 1 w 658"/>
                <a:gd name="T67" fmla="*/ 0 h 311"/>
                <a:gd name="T68" fmla="*/ 1 w 658"/>
                <a:gd name="T69" fmla="*/ 0 h 311"/>
                <a:gd name="T70" fmla="*/ 1 w 658"/>
                <a:gd name="T71" fmla="*/ 1 h 311"/>
                <a:gd name="T72" fmla="*/ 1 w 658"/>
                <a:gd name="T73" fmla="*/ 1 h 311"/>
                <a:gd name="T74" fmla="*/ 1 w 658"/>
                <a:gd name="T75" fmla="*/ 2 h 311"/>
                <a:gd name="T76" fmla="*/ 1 w 658"/>
                <a:gd name="T77" fmla="*/ 2 h 311"/>
                <a:gd name="T78" fmla="*/ 3 w 658"/>
                <a:gd name="T79" fmla="*/ 3 h 311"/>
                <a:gd name="T80" fmla="*/ 3 w 658"/>
                <a:gd name="T81" fmla="*/ 3 h 311"/>
                <a:gd name="T82" fmla="*/ 3 w 658"/>
                <a:gd name="T83" fmla="*/ 4 h 311"/>
                <a:gd name="T84" fmla="*/ 3 w 658"/>
                <a:gd name="T85" fmla="*/ 4 h 311"/>
                <a:gd name="T86" fmla="*/ 5 w 658"/>
                <a:gd name="T87" fmla="*/ 4 h 311"/>
                <a:gd name="T88" fmla="*/ 5 w 658"/>
                <a:gd name="T89" fmla="*/ 4 h 311"/>
                <a:gd name="T90" fmla="*/ 5 w 658"/>
                <a:gd name="T91" fmla="*/ 4 h 3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8"/>
                <a:gd name="T139" fmla="*/ 0 h 311"/>
                <a:gd name="T140" fmla="*/ 658 w 658"/>
                <a:gd name="T141" fmla="*/ 311 h 3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8" h="311">
                  <a:moveTo>
                    <a:pt x="329" y="245"/>
                  </a:moveTo>
                  <a:lnTo>
                    <a:pt x="341" y="245"/>
                  </a:lnTo>
                  <a:lnTo>
                    <a:pt x="354" y="245"/>
                  </a:lnTo>
                  <a:lnTo>
                    <a:pt x="365" y="243"/>
                  </a:lnTo>
                  <a:lnTo>
                    <a:pt x="381" y="241"/>
                  </a:lnTo>
                  <a:lnTo>
                    <a:pt x="390" y="237"/>
                  </a:lnTo>
                  <a:lnTo>
                    <a:pt x="403" y="233"/>
                  </a:lnTo>
                  <a:lnTo>
                    <a:pt x="415" y="228"/>
                  </a:lnTo>
                  <a:lnTo>
                    <a:pt x="428" y="224"/>
                  </a:lnTo>
                  <a:lnTo>
                    <a:pt x="438" y="218"/>
                  </a:lnTo>
                  <a:lnTo>
                    <a:pt x="449" y="213"/>
                  </a:lnTo>
                  <a:lnTo>
                    <a:pt x="460" y="207"/>
                  </a:lnTo>
                  <a:lnTo>
                    <a:pt x="470" y="201"/>
                  </a:lnTo>
                  <a:lnTo>
                    <a:pt x="479" y="194"/>
                  </a:lnTo>
                  <a:lnTo>
                    <a:pt x="489" y="188"/>
                  </a:lnTo>
                  <a:lnTo>
                    <a:pt x="500" y="180"/>
                  </a:lnTo>
                  <a:lnTo>
                    <a:pt x="512" y="173"/>
                  </a:lnTo>
                  <a:lnTo>
                    <a:pt x="525" y="154"/>
                  </a:lnTo>
                  <a:lnTo>
                    <a:pt x="542" y="135"/>
                  </a:lnTo>
                  <a:lnTo>
                    <a:pt x="546" y="125"/>
                  </a:lnTo>
                  <a:lnTo>
                    <a:pt x="554" y="114"/>
                  </a:lnTo>
                  <a:lnTo>
                    <a:pt x="559" y="104"/>
                  </a:lnTo>
                  <a:lnTo>
                    <a:pt x="567" y="93"/>
                  </a:lnTo>
                  <a:lnTo>
                    <a:pt x="571" y="80"/>
                  </a:lnTo>
                  <a:lnTo>
                    <a:pt x="573" y="70"/>
                  </a:lnTo>
                  <a:lnTo>
                    <a:pt x="576" y="57"/>
                  </a:lnTo>
                  <a:lnTo>
                    <a:pt x="580" y="47"/>
                  </a:lnTo>
                  <a:lnTo>
                    <a:pt x="582" y="34"/>
                  </a:lnTo>
                  <a:lnTo>
                    <a:pt x="584" y="23"/>
                  </a:lnTo>
                  <a:lnTo>
                    <a:pt x="586" y="9"/>
                  </a:lnTo>
                  <a:lnTo>
                    <a:pt x="588" y="0"/>
                  </a:lnTo>
                  <a:lnTo>
                    <a:pt x="597" y="0"/>
                  </a:lnTo>
                  <a:lnTo>
                    <a:pt x="609" y="0"/>
                  </a:lnTo>
                  <a:lnTo>
                    <a:pt x="620" y="0"/>
                  </a:lnTo>
                  <a:lnTo>
                    <a:pt x="630" y="0"/>
                  </a:lnTo>
                  <a:lnTo>
                    <a:pt x="647" y="0"/>
                  </a:lnTo>
                  <a:lnTo>
                    <a:pt x="658" y="0"/>
                  </a:lnTo>
                  <a:lnTo>
                    <a:pt x="656" y="13"/>
                  </a:lnTo>
                  <a:lnTo>
                    <a:pt x="654" y="28"/>
                  </a:lnTo>
                  <a:lnTo>
                    <a:pt x="651" y="45"/>
                  </a:lnTo>
                  <a:lnTo>
                    <a:pt x="649" y="61"/>
                  </a:lnTo>
                  <a:lnTo>
                    <a:pt x="645" y="76"/>
                  </a:lnTo>
                  <a:lnTo>
                    <a:pt x="641" y="89"/>
                  </a:lnTo>
                  <a:lnTo>
                    <a:pt x="635" y="104"/>
                  </a:lnTo>
                  <a:lnTo>
                    <a:pt x="632" y="119"/>
                  </a:lnTo>
                  <a:lnTo>
                    <a:pt x="622" y="133"/>
                  </a:lnTo>
                  <a:lnTo>
                    <a:pt x="616" y="144"/>
                  </a:lnTo>
                  <a:lnTo>
                    <a:pt x="607" y="157"/>
                  </a:lnTo>
                  <a:lnTo>
                    <a:pt x="599" y="171"/>
                  </a:lnTo>
                  <a:lnTo>
                    <a:pt x="590" y="184"/>
                  </a:lnTo>
                  <a:lnTo>
                    <a:pt x="580" y="195"/>
                  </a:lnTo>
                  <a:lnTo>
                    <a:pt x="571" y="207"/>
                  </a:lnTo>
                  <a:lnTo>
                    <a:pt x="561" y="218"/>
                  </a:lnTo>
                  <a:lnTo>
                    <a:pt x="548" y="228"/>
                  </a:lnTo>
                  <a:lnTo>
                    <a:pt x="537" y="239"/>
                  </a:lnTo>
                  <a:lnTo>
                    <a:pt x="523" y="247"/>
                  </a:lnTo>
                  <a:lnTo>
                    <a:pt x="512" y="256"/>
                  </a:lnTo>
                  <a:lnTo>
                    <a:pt x="497" y="264"/>
                  </a:lnTo>
                  <a:lnTo>
                    <a:pt x="483" y="272"/>
                  </a:lnTo>
                  <a:lnTo>
                    <a:pt x="468" y="279"/>
                  </a:lnTo>
                  <a:lnTo>
                    <a:pt x="455" y="287"/>
                  </a:lnTo>
                  <a:lnTo>
                    <a:pt x="438" y="291"/>
                  </a:lnTo>
                  <a:lnTo>
                    <a:pt x="422" y="296"/>
                  </a:lnTo>
                  <a:lnTo>
                    <a:pt x="407" y="298"/>
                  </a:lnTo>
                  <a:lnTo>
                    <a:pt x="392" y="304"/>
                  </a:lnTo>
                  <a:lnTo>
                    <a:pt x="377" y="306"/>
                  </a:lnTo>
                  <a:lnTo>
                    <a:pt x="360" y="308"/>
                  </a:lnTo>
                  <a:lnTo>
                    <a:pt x="345" y="310"/>
                  </a:lnTo>
                  <a:lnTo>
                    <a:pt x="329" y="311"/>
                  </a:lnTo>
                  <a:lnTo>
                    <a:pt x="310" y="310"/>
                  </a:lnTo>
                  <a:lnTo>
                    <a:pt x="295" y="308"/>
                  </a:lnTo>
                  <a:lnTo>
                    <a:pt x="278" y="306"/>
                  </a:lnTo>
                  <a:lnTo>
                    <a:pt x="263" y="304"/>
                  </a:lnTo>
                  <a:lnTo>
                    <a:pt x="248" y="298"/>
                  </a:lnTo>
                  <a:lnTo>
                    <a:pt x="230" y="296"/>
                  </a:lnTo>
                  <a:lnTo>
                    <a:pt x="217" y="291"/>
                  </a:lnTo>
                  <a:lnTo>
                    <a:pt x="202" y="287"/>
                  </a:lnTo>
                  <a:lnTo>
                    <a:pt x="187" y="279"/>
                  </a:lnTo>
                  <a:lnTo>
                    <a:pt x="172" y="272"/>
                  </a:lnTo>
                  <a:lnTo>
                    <a:pt x="158" y="264"/>
                  </a:lnTo>
                  <a:lnTo>
                    <a:pt x="145" y="256"/>
                  </a:lnTo>
                  <a:lnTo>
                    <a:pt x="132" y="247"/>
                  </a:lnTo>
                  <a:lnTo>
                    <a:pt x="118" y="239"/>
                  </a:lnTo>
                  <a:lnTo>
                    <a:pt x="109" y="228"/>
                  </a:lnTo>
                  <a:lnTo>
                    <a:pt x="97" y="218"/>
                  </a:lnTo>
                  <a:lnTo>
                    <a:pt x="86" y="207"/>
                  </a:lnTo>
                  <a:lnTo>
                    <a:pt x="75" y="195"/>
                  </a:lnTo>
                  <a:lnTo>
                    <a:pt x="63" y="184"/>
                  </a:lnTo>
                  <a:lnTo>
                    <a:pt x="56" y="171"/>
                  </a:lnTo>
                  <a:lnTo>
                    <a:pt x="46" y="157"/>
                  </a:lnTo>
                  <a:lnTo>
                    <a:pt x="38" y="144"/>
                  </a:lnTo>
                  <a:lnTo>
                    <a:pt x="31" y="133"/>
                  </a:lnTo>
                  <a:lnTo>
                    <a:pt x="25" y="119"/>
                  </a:lnTo>
                  <a:lnTo>
                    <a:pt x="18" y="104"/>
                  </a:lnTo>
                  <a:lnTo>
                    <a:pt x="12" y="89"/>
                  </a:lnTo>
                  <a:lnTo>
                    <a:pt x="8" y="76"/>
                  </a:lnTo>
                  <a:lnTo>
                    <a:pt x="6" y="61"/>
                  </a:lnTo>
                  <a:lnTo>
                    <a:pt x="2" y="45"/>
                  </a:lnTo>
                  <a:lnTo>
                    <a:pt x="0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9"/>
                  </a:lnTo>
                  <a:lnTo>
                    <a:pt x="73" y="23"/>
                  </a:lnTo>
                  <a:lnTo>
                    <a:pt x="75" y="34"/>
                  </a:lnTo>
                  <a:lnTo>
                    <a:pt x="77" y="47"/>
                  </a:lnTo>
                  <a:lnTo>
                    <a:pt x="78" y="57"/>
                  </a:lnTo>
                  <a:lnTo>
                    <a:pt x="82" y="70"/>
                  </a:lnTo>
                  <a:lnTo>
                    <a:pt x="86" y="80"/>
                  </a:lnTo>
                  <a:lnTo>
                    <a:pt x="92" y="93"/>
                  </a:lnTo>
                  <a:lnTo>
                    <a:pt x="96" y="104"/>
                  </a:lnTo>
                  <a:lnTo>
                    <a:pt x="101" y="114"/>
                  </a:lnTo>
                  <a:lnTo>
                    <a:pt x="109" y="125"/>
                  </a:lnTo>
                  <a:lnTo>
                    <a:pt x="115" y="135"/>
                  </a:lnTo>
                  <a:lnTo>
                    <a:pt x="130" y="154"/>
                  </a:lnTo>
                  <a:lnTo>
                    <a:pt x="147" y="173"/>
                  </a:lnTo>
                  <a:lnTo>
                    <a:pt x="154" y="180"/>
                  </a:lnTo>
                  <a:lnTo>
                    <a:pt x="164" y="188"/>
                  </a:lnTo>
                  <a:lnTo>
                    <a:pt x="173" y="194"/>
                  </a:lnTo>
                  <a:lnTo>
                    <a:pt x="185" y="201"/>
                  </a:lnTo>
                  <a:lnTo>
                    <a:pt x="194" y="207"/>
                  </a:lnTo>
                  <a:lnTo>
                    <a:pt x="206" y="213"/>
                  </a:lnTo>
                  <a:lnTo>
                    <a:pt x="217" y="218"/>
                  </a:lnTo>
                  <a:lnTo>
                    <a:pt x="229" y="224"/>
                  </a:lnTo>
                  <a:lnTo>
                    <a:pt x="240" y="228"/>
                  </a:lnTo>
                  <a:lnTo>
                    <a:pt x="249" y="233"/>
                  </a:lnTo>
                  <a:lnTo>
                    <a:pt x="263" y="237"/>
                  </a:lnTo>
                  <a:lnTo>
                    <a:pt x="274" y="241"/>
                  </a:lnTo>
                  <a:lnTo>
                    <a:pt x="288" y="243"/>
                  </a:lnTo>
                  <a:lnTo>
                    <a:pt x="301" y="245"/>
                  </a:lnTo>
                  <a:lnTo>
                    <a:pt x="314" y="245"/>
                  </a:lnTo>
                  <a:lnTo>
                    <a:pt x="329" y="2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80" name="Freeform 734"/>
            <p:cNvSpPr>
              <a:spLocks/>
            </p:cNvSpPr>
            <p:nvPr/>
          </p:nvSpPr>
          <p:spPr bwMode="auto">
            <a:xfrm>
              <a:off x="5046" y="3750"/>
              <a:ext cx="78" cy="77"/>
            </a:xfrm>
            <a:custGeom>
              <a:avLst/>
              <a:gdLst>
                <a:gd name="T0" fmla="*/ 1 w 156"/>
                <a:gd name="T1" fmla="*/ 3 h 152"/>
                <a:gd name="T2" fmla="*/ 1 w 156"/>
                <a:gd name="T3" fmla="*/ 3 h 152"/>
                <a:gd name="T4" fmla="*/ 1 w 156"/>
                <a:gd name="T5" fmla="*/ 3 h 152"/>
                <a:gd name="T6" fmla="*/ 1 w 156"/>
                <a:gd name="T7" fmla="*/ 3 h 152"/>
                <a:gd name="T8" fmla="*/ 2 w 156"/>
                <a:gd name="T9" fmla="*/ 3 h 152"/>
                <a:gd name="T10" fmla="*/ 2 w 156"/>
                <a:gd name="T11" fmla="*/ 2 h 152"/>
                <a:gd name="T12" fmla="*/ 2 w 156"/>
                <a:gd name="T13" fmla="*/ 2 h 152"/>
                <a:gd name="T14" fmla="*/ 2 w 156"/>
                <a:gd name="T15" fmla="*/ 2 h 152"/>
                <a:gd name="T16" fmla="*/ 2 w 156"/>
                <a:gd name="T17" fmla="*/ 2 h 152"/>
                <a:gd name="T18" fmla="*/ 2 w 156"/>
                <a:gd name="T19" fmla="*/ 1 h 152"/>
                <a:gd name="T20" fmla="*/ 2 w 156"/>
                <a:gd name="T21" fmla="*/ 1 h 152"/>
                <a:gd name="T22" fmla="*/ 2 w 156"/>
                <a:gd name="T23" fmla="*/ 1 h 152"/>
                <a:gd name="T24" fmla="*/ 2 w 156"/>
                <a:gd name="T25" fmla="*/ 1 h 152"/>
                <a:gd name="T26" fmla="*/ 1 w 156"/>
                <a:gd name="T27" fmla="*/ 1 h 152"/>
                <a:gd name="T28" fmla="*/ 1 w 156"/>
                <a:gd name="T29" fmla="*/ 1 h 152"/>
                <a:gd name="T30" fmla="*/ 1 w 156"/>
                <a:gd name="T31" fmla="*/ 0 h 152"/>
                <a:gd name="T32" fmla="*/ 1 w 156"/>
                <a:gd name="T33" fmla="*/ 0 h 152"/>
                <a:gd name="T34" fmla="*/ 1 w 156"/>
                <a:gd name="T35" fmla="*/ 0 h 152"/>
                <a:gd name="T36" fmla="*/ 1 w 156"/>
                <a:gd name="T37" fmla="*/ 1 h 152"/>
                <a:gd name="T38" fmla="*/ 1 w 156"/>
                <a:gd name="T39" fmla="*/ 1 h 152"/>
                <a:gd name="T40" fmla="*/ 1 w 156"/>
                <a:gd name="T41" fmla="*/ 1 h 152"/>
                <a:gd name="T42" fmla="*/ 1 w 156"/>
                <a:gd name="T43" fmla="*/ 1 h 152"/>
                <a:gd name="T44" fmla="*/ 1 w 156"/>
                <a:gd name="T45" fmla="*/ 1 h 152"/>
                <a:gd name="T46" fmla="*/ 0 w 156"/>
                <a:gd name="T47" fmla="*/ 1 h 152"/>
                <a:gd name="T48" fmla="*/ 0 w 156"/>
                <a:gd name="T49" fmla="*/ 2 h 152"/>
                <a:gd name="T50" fmla="*/ 0 w 156"/>
                <a:gd name="T51" fmla="*/ 2 h 152"/>
                <a:gd name="T52" fmla="*/ 1 w 156"/>
                <a:gd name="T53" fmla="*/ 2 h 152"/>
                <a:gd name="T54" fmla="*/ 1 w 156"/>
                <a:gd name="T55" fmla="*/ 2 h 152"/>
                <a:gd name="T56" fmla="*/ 1 w 156"/>
                <a:gd name="T57" fmla="*/ 3 h 152"/>
                <a:gd name="T58" fmla="*/ 1 w 156"/>
                <a:gd name="T59" fmla="*/ 3 h 152"/>
                <a:gd name="T60" fmla="*/ 1 w 156"/>
                <a:gd name="T61" fmla="*/ 3 h 152"/>
                <a:gd name="T62" fmla="*/ 1 w 156"/>
                <a:gd name="T63" fmla="*/ 3 h 152"/>
                <a:gd name="T64" fmla="*/ 1 w 156"/>
                <a:gd name="T65" fmla="*/ 3 h 152"/>
                <a:gd name="T66" fmla="*/ 1 w 156"/>
                <a:gd name="T67" fmla="*/ 3 h 1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6"/>
                <a:gd name="T103" fmla="*/ 0 h 152"/>
                <a:gd name="T104" fmla="*/ 156 w 156"/>
                <a:gd name="T105" fmla="*/ 152 h 1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6" h="152">
                  <a:moveTo>
                    <a:pt x="80" y="152"/>
                  </a:moveTo>
                  <a:lnTo>
                    <a:pt x="93" y="148"/>
                  </a:lnTo>
                  <a:lnTo>
                    <a:pt x="109" y="146"/>
                  </a:lnTo>
                  <a:lnTo>
                    <a:pt x="120" y="139"/>
                  </a:lnTo>
                  <a:lnTo>
                    <a:pt x="133" y="129"/>
                  </a:lnTo>
                  <a:lnTo>
                    <a:pt x="141" y="118"/>
                  </a:lnTo>
                  <a:lnTo>
                    <a:pt x="149" y="105"/>
                  </a:lnTo>
                  <a:lnTo>
                    <a:pt x="152" y="89"/>
                  </a:lnTo>
                  <a:lnTo>
                    <a:pt x="156" y="76"/>
                  </a:lnTo>
                  <a:lnTo>
                    <a:pt x="152" y="61"/>
                  </a:lnTo>
                  <a:lnTo>
                    <a:pt x="149" y="46"/>
                  </a:lnTo>
                  <a:lnTo>
                    <a:pt x="141" y="32"/>
                  </a:lnTo>
                  <a:lnTo>
                    <a:pt x="133" y="21"/>
                  </a:lnTo>
                  <a:lnTo>
                    <a:pt x="120" y="9"/>
                  </a:lnTo>
                  <a:lnTo>
                    <a:pt x="109" y="6"/>
                  </a:lnTo>
                  <a:lnTo>
                    <a:pt x="93" y="0"/>
                  </a:lnTo>
                  <a:lnTo>
                    <a:pt x="80" y="0"/>
                  </a:lnTo>
                  <a:lnTo>
                    <a:pt x="61" y="0"/>
                  </a:lnTo>
                  <a:lnTo>
                    <a:pt x="46" y="6"/>
                  </a:lnTo>
                  <a:lnTo>
                    <a:pt x="33" y="9"/>
                  </a:lnTo>
                  <a:lnTo>
                    <a:pt x="21" y="21"/>
                  </a:lnTo>
                  <a:lnTo>
                    <a:pt x="10" y="32"/>
                  </a:lnTo>
                  <a:lnTo>
                    <a:pt x="6" y="46"/>
                  </a:lnTo>
                  <a:lnTo>
                    <a:pt x="0" y="61"/>
                  </a:lnTo>
                  <a:lnTo>
                    <a:pt x="0" y="76"/>
                  </a:lnTo>
                  <a:lnTo>
                    <a:pt x="0" y="89"/>
                  </a:lnTo>
                  <a:lnTo>
                    <a:pt x="6" y="105"/>
                  </a:lnTo>
                  <a:lnTo>
                    <a:pt x="10" y="118"/>
                  </a:lnTo>
                  <a:lnTo>
                    <a:pt x="21" y="129"/>
                  </a:lnTo>
                  <a:lnTo>
                    <a:pt x="33" y="139"/>
                  </a:lnTo>
                  <a:lnTo>
                    <a:pt x="46" y="146"/>
                  </a:lnTo>
                  <a:lnTo>
                    <a:pt x="61" y="148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81" name="Freeform 735"/>
            <p:cNvSpPr>
              <a:spLocks/>
            </p:cNvSpPr>
            <p:nvPr/>
          </p:nvSpPr>
          <p:spPr bwMode="auto">
            <a:xfrm>
              <a:off x="5037" y="3755"/>
              <a:ext cx="122" cy="108"/>
            </a:xfrm>
            <a:custGeom>
              <a:avLst/>
              <a:gdLst>
                <a:gd name="T0" fmla="*/ 3 w 243"/>
                <a:gd name="T1" fmla="*/ 0 h 215"/>
                <a:gd name="T2" fmla="*/ 4 w 243"/>
                <a:gd name="T3" fmla="*/ 1 h 215"/>
                <a:gd name="T4" fmla="*/ 4 w 243"/>
                <a:gd name="T5" fmla="*/ 2 h 215"/>
                <a:gd name="T6" fmla="*/ 4 w 243"/>
                <a:gd name="T7" fmla="*/ 2 h 215"/>
                <a:gd name="T8" fmla="*/ 3 w 243"/>
                <a:gd name="T9" fmla="*/ 3 h 215"/>
                <a:gd name="T10" fmla="*/ 3 w 243"/>
                <a:gd name="T11" fmla="*/ 3 h 215"/>
                <a:gd name="T12" fmla="*/ 2 w 243"/>
                <a:gd name="T13" fmla="*/ 3 h 215"/>
                <a:gd name="T14" fmla="*/ 1 w 243"/>
                <a:gd name="T15" fmla="*/ 3 h 215"/>
                <a:gd name="T16" fmla="*/ 1 w 243"/>
                <a:gd name="T17" fmla="*/ 3 h 215"/>
                <a:gd name="T18" fmla="*/ 0 w 243"/>
                <a:gd name="T19" fmla="*/ 2 h 215"/>
                <a:gd name="T20" fmla="*/ 1 w 243"/>
                <a:gd name="T21" fmla="*/ 3 h 215"/>
                <a:gd name="T22" fmla="*/ 1 w 243"/>
                <a:gd name="T23" fmla="*/ 3 h 215"/>
                <a:gd name="T24" fmla="*/ 2 w 243"/>
                <a:gd name="T25" fmla="*/ 4 h 215"/>
                <a:gd name="T26" fmla="*/ 2 w 243"/>
                <a:gd name="T27" fmla="*/ 4 h 215"/>
                <a:gd name="T28" fmla="*/ 3 w 243"/>
                <a:gd name="T29" fmla="*/ 4 h 215"/>
                <a:gd name="T30" fmla="*/ 3 w 243"/>
                <a:gd name="T31" fmla="*/ 4 h 215"/>
                <a:gd name="T32" fmla="*/ 4 w 243"/>
                <a:gd name="T33" fmla="*/ 3 h 215"/>
                <a:gd name="T34" fmla="*/ 4 w 243"/>
                <a:gd name="T35" fmla="*/ 3 h 215"/>
                <a:gd name="T36" fmla="*/ 4 w 243"/>
                <a:gd name="T37" fmla="*/ 2 h 215"/>
                <a:gd name="T38" fmla="*/ 4 w 243"/>
                <a:gd name="T39" fmla="*/ 1 h 215"/>
                <a:gd name="T40" fmla="*/ 4 w 243"/>
                <a:gd name="T41" fmla="*/ 1 h 215"/>
                <a:gd name="T42" fmla="*/ 3 w 243"/>
                <a:gd name="T43" fmla="*/ 0 h 215"/>
                <a:gd name="T44" fmla="*/ 3 w 243"/>
                <a:gd name="T45" fmla="*/ 0 h 2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3"/>
                <a:gd name="T70" fmla="*/ 0 h 215"/>
                <a:gd name="T71" fmla="*/ 243 w 243"/>
                <a:gd name="T72" fmla="*/ 215 h 2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3" h="215">
                  <a:moveTo>
                    <a:pt x="177" y="0"/>
                  </a:moveTo>
                  <a:lnTo>
                    <a:pt x="196" y="29"/>
                  </a:lnTo>
                  <a:lnTo>
                    <a:pt x="205" y="67"/>
                  </a:lnTo>
                  <a:lnTo>
                    <a:pt x="200" y="105"/>
                  </a:lnTo>
                  <a:lnTo>
                    <a:pt x="179" y="141"/>
                  </a:lnTo>
                  <a:lnTo>
                    <a:pt x="139" y="166"/>
                  </a:lnTo>
                  <a:lnTo>
                    <a:pt x="93" y="172"/>
                  </a:lnTo>
                  <a:lnTo>
                    <a:pt x="50" y="162"/>
                  </a:lnTo>
                  <a:lnTo>
                    <a:pt x="17" y="137"/>
                  </a:lnTo>
                  <a:lnTo>
                    <a:pt x="0" y="118"/>
                  </a:lnTo>
                  <a:lnTo>
                    <a:pt x="8" y="153"/>
                  </a:lnTo>
                  <a:lnTo>
                    <a:pt x="31" y="181"/>
                  </a:lnTo>
                  <a:lnTo>
                    <a:pt x="65" y="204"/>
                  </a:lnTo>
                  <a:lnTo>
                    <a:pt x="107" y="215"/>
                  </a:lnTo>
                  <a:lnTo>
                    <a:pt x="148" y="213"/>
                  </a:lnTo>
                  <a:lnTo>
                    <a:pt x="190" y="198"/>
                  </a:lnTo>
                  <a:lnTo>
                    <a:pt x="224" y="166"/>
                  </a:lnTo>
                  <a:lnTo>
                    <a:pt x="243" y="130"/>
                  </a:lnTo>
                  <a:lnTo>
                    <a:pt x="243" y="84"/>
                  </a:lnTo>
                  <a:lnTo>
                    <a:pt x="234" y="44"/>
                  </a:lnTo>
                  <a:lnTo>
                    <a:pt x="209" y="1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2E33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82" name="Freeform 736"/>
            <p:cNvSpPr>
              <a:spLocks/>
            </p:cNvSpPr>
            <p:nvPr/>
          </p:nvSpPr>
          <p:spPr bwMode="auto">
            <a:xfrm>
              <a:off x="5059" y="3763"/>
              <a:ext cx="49" cy="48"/>
            </a:xfrm>
            <a:custGeom>
              <a:avLst/>
              <a:gdLst>
                <a:gd name="T0" fmla="*/ 0 w 99"/>
                <a:gd name="T1" fmla="*/ 1 h 97"/>
                <a:gd name="T2" fmla="*/ 0 w 99"/>
                <a:gd name="T3" fmla="*/ 1 h 97"/>
                <a:gd name="T4" fmla="*/ 1 w 99"/>
                <a:gd name="T5" fmla="*/ 1 h 97"/>
                <a:gd name="T6" fmla="*/ 1 w 99"/>
                <a:gd name="T7" fmla="*/ 1 h 97"/>
                <a:gd name="T8" fmla="*/ 1 w 99"/>
                <a:gd name="T9" fmla="*/ 1 h 97"/>
                <a:gd name="T10" fmla="*/ 1 w 99"/>
                <a:gd name="T11" fmla="*/ 1 h 97"/>
                <a:gd name="T12" fmla="*/ 1 w 99"/>
                <a:gd name="T13" fmla="*/ 0 h 97"/>
                <a:gd name="T14" fmla="*/ 1 w 99"/>
                <a:gd name="T15" fmla="*/ 0 h 97"/>
                <a:gd name="T16" fmla="*/ 1 w 99"/>
                <a:gd name="T17" fmla="*/ 0 h 97"/>
                <a:gd name="T18" fmla="*/ 1 w 99"/>
                <a:gd name="T19" fmla="*/ 0 h 97"/>
                <a:gd name="T20" fmla="*/ 1 w 99"/>
                <a:gd name="T21" fmla="*/ 0 h 97"/>
                <a:gd name="T22" fmla="*/ 1 w 99"/>
                <a:gd name="T23" fmla="*/ 0 h 97"/>
                <a:gd name="T24" fmla="*/ 1 w 99"/>
                <a:gd name="T25" fmla="*/ 0 h 97"/>
                <a:gd name="T26" fmla="*/ 0 w 99"/>
                <a:gd name="T27" fmla="*/ 0 h 97"/>
                <a:gd name="T28" fmla="*/ 0 w 99"/>
                <a:gd name="T29" fmla="*/ 0 h 97"/>
                <a:gd name="T30" fmla="*/ 0 w 99"/>
                <a:gd name="T31" fmla="*/ 0 h 97"/>
                <a:gd name="T32" fmla="*/ 0 w 99"/>
                <a:gd name="T33" fmla="*/ 0 h 97"/>
                <a:gd name="T34" fmla="*/ 0 w 99"/>
                <a:gd name="T35" fmla="*/ 0 h 97"/>
                <a:gd name="T36" fmla="*/ 0 w 99"/>
                <a:gd name="T37" fmla="*/ 0 h 97"/>
                <a:gd name="T38" fmla="*/ 0 w 99"/>
                <a:gd name="T39" fmla="*/ 0 h 97"/>
                <a:gd name="T40" fmla="*/ 0 w 99"/>
                <a:gd name="T41" fmla="*/ 0 h 97"/>
                <a:gd name="T42" fmla="*/ 0 w 99"/>
                <a:gd name="T43" fmla="*/ 0 h 97"/>
                <a:gd name="T44" fmla="*/ 0 w 99"/>
                <a:gd name="T45" fmla="*/ 0 h 97"/>
                <a:gd name="T46" fmla="*/ 0 w 99"/>
                <a:gd name="T47" fmla="*/ 1 h 97"/>
                <a:gd name="T48" fmla="*/ 0 w 99"/>
                <a:gd name="T49" fmla="*/ 1 h 97"/>
                <a:gd name="T50" fmla="*/ 0 w 99"/>
                <a:gd name="T51" fmla="*/ 1 h 97"/>
                <a:gd name="T52" fmla="*/ 0 w 99"/>
                <a:gd name="T53" fmla="*/ 1 h 97"/>
                <a:gd name="T54" fmla="*/ 0 w 99"/>
                <a:gd name="T55" fmla="*/ 1 h 97"/>
                <a:gd name="T56" fmla="*/ 0 w 99"/>
                <a:gd name="T57" fmla="*/ 1 h 97"/>
                <a:gd name="T58" fmla="*/ 0 w 99"/>
                <a:gd name="T59" fmla="*/ 1 h 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9"/>
                <a:gd name="T91" fmla="*/ 0 h 97"/>
                <a:gd name="T92" fmla="*/ 99 w 99"/>
                <a:gd name="T93" fmla="*/ 97 h 9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9" h="97">
                  <a:moveTo>
                    <a:pt x="47" y="97"/>
                  </a:moveTo>
                  <a:lnTo>
                    <a:pt x="57" y="95"/>
                  </a:lnTo>
                  <a:lnTo>
                    <a:pt x="66" y="93"/>
                  </a:lnTo>
                  <a:lnTo>
                    <a:pt x="74" y="87"/>
                  </a:lnTo>
                  <a:lnTo>
                    <a:pt x="84" y="81"/>
                  </a:lnTo>
                  <a:lnTo>
                    <a:pt x="93" y="64"/>
                  </a:lnTo>
                  <a:lnTo>
                    <a:pt x="99" y="49"/>
                  </a:lnTo>
                  <a:lnTo>
                    <a:pt x="97" y="38"/>
                  </a:lnTo>
                  <a:lnTo>
                    <a:pt x="93" y="28"/>
                  </a:lnTo>
                  <a:lnTo>
                    <a:pt x="87" y="19"/>
                  </a:lnTo>
                  <a:lnTo>
                    <a:pt x="84" y="13"/>
                  </a:lnTo>
                  <a:lnTo>
                    <a:pt x="74" y="7"/>
                  </a:lnTo>
                  <a:lnTo>
                    <a:pt x="66" y="3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1" y="13"/>
                  </a:lnTo>
                  <a:lnTo>
                    <a:pt x="6" y="19"/>
                  </a:lnTo>
                  <a:lnTo>
                    <a:pt x="4" y="28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4" y="64"/>
                  </a:lnTo>
                  <a:lnTo>
                    <a:pt x="11" y="81"/>
                  </a:lnTo>
                  <a:lnTo>
                    <a:pt x="17" y="87"/>
                  </a:lnTo>
                  <a:lnTo>
                    <a:pt x="26" y="93"/>
                  </a:lnTo>
                  <a:lnTo>
                    <a:pt x="36" y="95"/>
                  </a:lnTo>
                  <a:lnTo>
                    <a:pt x="47" y="97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83" name="Freeform 737"/>
            <p:cNvSpPr>
              <a:spLocks/>
            </p:cNvSpPr>
            <p:nvPr/>
          </p:nvSpPr>
          <p:spPr bwMode="auto">
            <a:xfrm>
              <a:off x="3897" y="3279"/>
              <a:ext cx="1468" cy="303"/>
            </a:xfrm>
            <a:custGeom>
              <a:avLst/>
              <a:gdLst>
                <a:gd name="T0" fmla="*/ 0 w 2937"/>
                <a:gd name="T1" fmla="*/ 0 h 607"/>
                <a:gd name="T2" fmla="*/ 19 w 2937"/>
                <a:gd name="T3" fmla="*/ 1 h 607"/>
                <a:gd name="T4" fmla="*/ 36 w 2937"/>
                <a:gd name="T5" fmla="*/ 0 h 607"/>
                <a:gd name="T6" fmla="*/ 45 w 2937"/>
                <a:gd name="T7" fmla="*/ 0 h 607"/>
                <a:gd name="T8" fmla="*/ 45 w 2937"/>
                <a:gd name="T9" fmla="*/ 4 h 607"/>
                <a:gd name="T10" fmla="*/ 42 w 2937"/>
                <a:gd name="T11" fmla="*/ 8 h 607"/>
                <a:gd name="T12" fmla="*/ 27 w 2937"/>
                <a:gd name="T13" fmla="*/ 9 h 607"/>
                <a:gd name="T14" fmla="*/ 1 w 2937"/>
                <a:gd name="T15" fmla="*/ 9 h 607"/>
                <a:gd name="T16" fmla="*/ 0 w 2937"/>
                <a:gd name="T17" fmla="*/ 5 h 607"/>
                <a:gd name="T18" fmla="*/ 0 w 2937"/>
                <a:gd name="T19" fmla="*/ 0 h 607"/>
                <a:gd name="T20" fmla="*/ 0 w 2937"/>
                <a:gd name="T21" fmla="*/ 0 h 6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37"/>
                <a:gd name="T34" fmla="*/ 0 h 607"/>
                <a:gd name="T35" fmla="*/ 2937 w 2937"/>
                <a:gd name="T36" fmla="*/ 607 h 6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37" h="607">
                  <a:moveTo>
                    <a:pt x="0" y="50"/>
                  </a:moveTo>
                  <a:lnTo>
                    <a:pt x="1277" y="65"/>
                  </a:lnTo>
                  <a:lnTo>
                    <a:pt x="2350" y="29"/>
                  </a:lnTo>
                  <a:lnTo>
                    <a:pt x="2937" y="0"/>
                  </a:lnTo>
                  <a:lnTo>
                    <a:pt x="2903" y="282"/>
                  </a:lnTo>
                  <a:lnTo>
                    <a:pt x="2749" y="553"/>
                  </a:lnTo>
                  <a:lnTo>
                    <a:pt x="1747" y="582"/>
                  </a:lnTo>
                  <a:lnTo>
                    <a:pt x="124" y="607"/>
                  </a:lnTo>
                  <a:lnTo>
                    <a:pt x="49" y="38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B3B0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84" name="Freeform 738"/>
            <p:cNvSpPr>
              <a:spLocks/>
            </p:cNvSpPr>
            <p:nvPr/>
          </p:nvSpPr>
          <p:spPr bwMode="auto">
            <a:xfrm>
              <a:off x="3878" y="3009"/>
              <a:ext cx="1501" cy="577"/>
            </a:xfrm>
            <a:custGeom>
              <a:avLst/>
              <a:gdLst>
                <a:gd name="T0" fmla="*/ 44 w 3001"/>
                <a:gd name="T1" fmla="*/ 1 h 1154"/>
                <a:gd name="T2" fmla="*/ 46 w 3001"/>
                <a:gd name="T3" fmla="*/ 2 h 1154"/>
                <a:gd name="T4" fmla="*/ 46 w 3001"/>
                <a:gd name="T5" fmla="*/ 3 h 1154"/>
                <a:gd name="T6" fmla="*/ 47 w 3001"/>
                <a:gd name="T7" fmla="*/ 5 h 1154"/>
                <a:gd name="T8" fmla="*/ 47 w 3001"/>
                <a:gd name="T9" fmla="*/ 6 h 1154"/>
                <a:gd name="T10" fmla="*/ 47 w 3001"/>
                <a:gd name="T11" fmla="*/ 9 h 1154"/>
                <a:gd name="T12" fmla="*/ 47 w 3001"/>
                <a:gd name="T13" fmla="*/ 11 h 1154"/>
                <a:gd name="T14" fmla="*/ 47 w 3001"/>
                <a:gd name="T15" fmla="*/ 13 h 1154"/>
                <a:gd name="T16" fmla="*/ 46 w 3001"/>
                <a:gd name="T17" fmla="*/ 14 h 1154"/>
                <a:gd name="T18" fmla="*/ 45 w 3001"/>
                <a:gd name="T19" fmla="*/ 17 h 1154"/>
                <a:gd name="T20" fmla="*/ 44 w 3001"/>
                <a:gd name="T21" fmla="*/ 18 h 1154"/>
                <a:gd name="T22" fmla="*/ 44 w 3001"/>
                <a:gd name="T23" fmla="*/ 17 h 1154"/>
                <a:gd name="T24" fmla="*/ 45 w 3001"/>
                <a:gd name="T25" fmla="*/ 14 h 1154"/>
                <a:gd name="T26" fmla="*/ 46 w 3001"/>
                <a:gd name="T27" fmla="*/ 13 h 1154"/>
                <a:gd name="T28" fmla="*/ 46 w 3001"/>
                <a:gd name="T29" fmla="*/ 11 h 1154"/>
                <a:gd name="T30" fmla="*/ 46 w 3001"/>
                <a:gd name="T31" fmla="*/ 9 h 1154"/>
                <a:gd name="T32" fmla="*/ 46 w 3001"/>
                <a:gd name="T33" fmla="*/ 8 h 1154"/>
                <a:gd name="T34" fmla="*/ 46 w 3001"/>
                <a:gd name="T35" fmla="*/ 6 h 1154"/>
                <a:gd name="T36" fmla="*/ 46 w 3001"/>
                <a:gd name="T37" fmla="*/ 5 h 1154"/>
                <a:gd name="T38" fmla="*/ 45 w 3001"/>
                <a:gd name="T39" fmla="*/ 3 h 1154"/>
                <a:gd name="T40" fmla="*/ 44 w 3001"/>
                <a:gd name="T41" fmla="*/ 1 h 1154"/>
                <a:gd name="T42" fmla="*/ 43 w 3001"/>
                <a:gd name="T43" fmla="*/ 1 h 1154"/>
                <a:gd name="T44" fmla="*/ 42 w 3001"/>
                <a:gd name="T45" fmla="*/ 1 h 1154"/>
                <a:gd name="T46" fmla="*/ 39 w 3001"/>
                <a:gd name="T47" fmla="*/ 1 h 1154"/>
                <a:gd name="T48" fmla="*/ 36 w 3001"/>
                <a:gd name="T49" fmla="*/ 1 h 1154"/>
                <a:gd name="T50" fmla="*/ 33 w 3001"/>
                <a:gd name="T51" fmla="*/ 1 h 1154"/>
                <a:gd name="T52" fmla="*/ 29 w 3001"/>
                <a:gd name="T53" fmla="*/ 1 h 1154"/>
                <a:gd name="T54" fmla="*/ 25 w 3001"/>
                <a:gd name="T55" fmla="*/ 1 h 1154"/>
                <a:gd name="T56" fmla="*/ 21 w 3001"/>
                <a:gd name="T57" fmla="*/ 1 h 1154"/>
                <a:gd name="T58" fmla="*/ 17 w 3001"/>
                <a:gd name="T59" fmla="*/ 1 h 1154"/>
                <a:gd name="T60" fmla="*/ 14 w 3001"/>
                <a:gd name="T61" fmla="*/ 1 h 1154"/>
                <a:gd name="T62" fmla="*/ 11 w 3001"/>
                <a:gd name="T63" fmla="*/ 1 h 1154"/>
                <a:gd name="T64" fmla="*/ 8 w 3001"/>
                <a:gd name="T65" fmla="*/ 1 h 1154"/>
                <a:gd name="T66" fmla="*/ 6 w 3001"/>
                <a:gd name="T67" fmla="*/ 1 h 1154"/>
                <a:gd name="T68" fmla="*/ 5 w 3001"/>
                <a:gd name="T69" fmla="*/ 1 h 1154"/>
                <a:gd name="T70" fmla="*/ 3 w 3001"/>
                <a:gd name="T71" fmla="*/ 1 h 1154"/>
                <a:gd name="T72" fmla="*/ 3 w 3001"/>
                <a:gd name="T73" fmla="*/ 2 h 1154"/>
                <a:gd name="T74" fmla="*/ 2 w 3001"/>
                <a:gd name="T75" fmla="*/ 5 h 1154"/>
                <a:gd name="T76" fmla="*/ 2 w 3001"/>
                <a:gd name="T77" fmla="*/ 6 h 1154"/>
                <a:gd name="T78" fmla="*/ 2 w 3001"/>
                <a:gd name="T79" fmla="*/ 7 h 1154"/>
                <a:gd name="T80" fmla="*/ 2 w 3001"/>
                <a:gd name="T81" fmla="*/ 9 h 1154"/>
                <a:gd name="T82" fmla="*/ 2 w 3001"/>
                <a:gd name="T83" fmla="*/ 10 h 1154"/>
                <a:gd name="T84" fmla="*/ 2 w 3001"/>
                <a:gd name="T85" fmla="*/ 12 h 1154"/>
                <a:gd name="T86" fmla="*/ 2 w 3001"/>
                <a:gd name="T87" fmla="*/ 13 h 1154"/>
                <a:gd name="T88" fmla="*/ 3 w 3001"/>
                <a:gd name="T89" fmla="*/ 15 h 1154"/>
                <a:gd name="T90" fmla="*/ 3 w 3001"/>
                <a:gd name="T91" fmla="*/ 17 h 1154"/>
                <a:gd name="T92" fmla="*/ 2 w 3001"/>
                <a:gd name="T93" fmla="*/ 18 h 1154"/>
                <a:gd name="T94" fmla="*/ 2 w 3001"/>
                <a:gd name="T95" fmla="*/ 17 h 1154"/>
                <a:gd name="T96" fmla="*/ 1 w 3001"/>
                <a:gd name="T97" fmla="*/ 15 h 1154"/>
                <a:gd name="T98" fmla="*/ 1 w 3001"/>
                <a:gd name="T99" fmla="*/ 13 h 1154"/>
                <a:gd name="T100" fmla="*/ 1 w 3001"/>
                <a:gd name="T101" fmla="*/ 12 h 1154"/>
                <a:gd name="T102" fmla="*/ 1 w 3001"/>
                <a:gd name="T103" fmla="*/ 10 h 1154"/>
                <a:gd name="T104" fmla="*/ 0 w 3001"/>
                <a:gd name="T105" fmla="*/ 9 h 1154"/>
                <a:gd name="T106" fmla="*/ 1 w 3001"/>
                <a:gd name="T107" fmla="*/ 7 h 1154"/>
                <a:gd name="T108" fmla="*/ 1 w 3001"/>
                <a:gd name="T109" fmla="*/ 6 h 1154"/>
                <a:gd name="T110" fmla="*/ 1 w 3001"/>
                <a:gd name="T111" fmla="*/ 5 h 1154"/>
                <a:gd name="T112" fmla="*/ 2 w 3001"/>
                <a:gd name="T113" fmla="*/ 3 h 1154"/>
                <a:gd name="T114" fmla="*/ 3 w 3001"/>
                <a:gd name="T115" fmla="*/ 1 h 1154"/>
                <a:gd name="T116" fmla="*/ 27 w 3001"/>
                <a:gd name="T117" fmla="*/ 1 h 11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01"/>
                <a:gd name="T178" fmla="*/ 0 h 1154"/>
                <a:gd name="T179" fmla="*/ 3001 w 3001"/>
                <a:gd name="T180" fmla="*/ 1154 h 11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01" h="1154">
                  <a:moveTo>
                    <a:pt x="1711" y="10"/>
                  </a:moveTo>
                  <a:lnTo>
                    <a:pt x="2471" y="0"/>
                  </a:lnTo>
                  <a:lnTo>
                    <a:pt x="2766" y="4"/>
                  </a:lnTo>
                  <a:lnTo>
                    <a:pt x="2768" y="4"/>
                  </a:lnTo>
                  <a:lnTo>
                    <a:pt x="2773" y="12"/>
                  </a:lnTo>
                  <a:lnTo>
                    <a:pt x="2785" y="19"/>
                  </a:lnTo>
                  <a:lnTo>
                    <a:pt x="2802" y="35"/>
                  </a:lnTo>
                  <a:lnTo>
                    <a:pt x="2810" y="42"/>
                  </a:lnTo>
                  <a:lnTo>
                    <a:pt x="2821" y="50"/>
                  </a:lnTo>
                  <a:lnTo>
                    <a:pt x="2830" y="61"/>
                  </a:lnTo>
                  <a:lnTo>
                    <a:pt x="2842" y="73"/>
                  </a:lnTo>
                  <a:lnTo>
                    <a:pt x="2851" y="84"/>
                  </a:lnTo>
                  <a:lnTo>
                    <a:pt x="2863" y="99"/>
                  </a:lnTo>
                  <a:lnTo>
                    <a:pt x="2874" y="115"/>
                  </a:lnTo>
                  <a:lnTo>
                    <a:pt x="2886" y="132"/>
                  </a:lnTo>
                  <a:lnTo>
                    <a:pt x="2891" y="139"/>
                  </a:lnTo>
                  <a:lnTo>
                    <a:pt x="2897" y="149"/>
                  </a:lnTo>
                  <a:lnTo>
                    <a:pt x="2903" y="156"/>
                  </a:lnTo>
                  <a:lnTo>
                    <a:pt x="2906" y="168"/>
                  </a:lnTo>
                  <a:lnTo>
                    <a:pt x="2912" y="177"/>
                  </a:lnTo>
                  <a:lnTo>
                    <a:pt x="2918" y="187"/>
                  </a:lnTo>
                  <a:lnTo>
                    <a:pt x="2924" y="198"/>
                  </a:lnTo>
                  <a:lnTo>
                    <a:pt x="2929" y="208"/>
                  </a:lnTo>
                  <a:lnTo>
                    <a:pt x="2931" y="219"/>
                  </a:lnTo>
                  <a:lnTo>
                    <a:pt x="2937" y="230"/>
                  </a:lnTo>
                  <a:lnTo>
                    <a:pt x="2943" y="240"/>
                  </a:lnTo>
                  <a:lnTo>
                    <a:pt x="2948" y="255"/>
                  </a:lnTo>
                  <a:lnTo>
                    <a:pt x="2952" y="265"/>
                  </a:lnTo>
                  <a:lnTo>
                    <a:pt x="2956" y="280"/>
                  </a:lnTo>
                  <a:lnTo>
                    <a:pt x="2962" y="291"/>
                  </a:lnTo>
                  <a:lnTo>
                    <a:pt x="2967" y="306"/>
                  </a:lnTo>
                  <a:lnTo>
                    <a:pt x="2969" y="318"/>
                  </a:lnTo>
                  <a:lnTo>
                    <a:pt x="2975" y="333"/>
                  </a:lnTo>
                  <a:lnTo>
                    <a:pt x="2977" y="345"/>
                  </a:lnTo>
                  <a:lnTo>
                    <a:pt x="2982" y="362"/>
                  </a:lnTo>
                  <a:lnTo>
                    <a:pt x="2982" y="375"/>
                  </a:lnTo>
                  <a:lnTo>
                    <a:pt x="2986" y="392"/>
                  </a:lnTo>
                  <a:lnTo>
                    <a:pt x="2988" y="407"/>
                  </a:lnTo>
                  <a:lnTo>
                    <a:pt x="2992" y="424"/>
                  </a:lnTo>
                  <a:lnTo>
                    <a:pt x="2992" y="440"/>
                  </a:lnTo>
                  <a:lnTo>
                    <a:pt x="2994" y="455"/>
                  </a:lnTo>
                  <a:lnTo>
                    <a:pt x="2996" y="474"/>
                  </a:lnTo>
                  <a:lnTo>
                    <a:pt x="2998" y="491"/>
                  </a:lnTo>
                  <a:lnTo>
                    <a:pt x="2998" y="508"/>
                  </a:lnTo>
                  <a:lnTo>
                    <a:pt x="3000" y="527"/>
                  </a:lnTo>
                  <a:lnTo>
                    <a:pt x="3000" y="544"/>
                  </a:lnTo>
                  <a:lnTo>
                    <a:pt x="3001" y="565"/>
                  </a:lnTo>
                  <a:lnTo>
                    <a:pt x="3000" y="584"/>
                  </a:lnTo>
                  <a:lnTo>
                    <a:pt x="2998" y="601"/>
                  </a:lnTo>
                  <a:lnTo>
                    <a:pt x="2996" y="618"/>
                  </a:lnTo>
                  <a:lnTo>
                    <a:pt x="2996" y="637"/>
                  </a:lnTo>
                  <a:lnTo>
                    <a:pt x="2992" y="652"/>
                  </a:lnTo>
                  <a:lnTo>
                    <a:pt x="2990" y="671"/>
                  </a:lnTo>
                  <a:lnTo>
                    <a:pt x="2988" y="687"/>
                  </a:lnTo>
                  <a:lnTo>
                    <a:pt x="2986" y="704"/>
                  </a:lnTo>
                  <a:lnTo>
                    <a:pt x="2982" y="719"/>
                  </a:lnTo>
                  <a:lnTo>
                    <a:pt x="2982" y="734"/>
                  </a:lnTo>
                  <a:lnTo>
                    <a:pt x="2979" y="749"/>
                  </a:lnTo>
                  <a:lnTo>
                    <a:pt x="2977" y="765"/>
                  </a:lnTo>
                  <a:lnTo>
                    <a:pt x="2971" y="778"/>
                  </a:lnTo>
                  <a:lnTo>
                    <a:pt x="2969" y="791"/>
                  </a:lnTo>
                  <a:lnTo>
                    <a:pt x="2963" y="806"/>
                  </a:lnTo>
                  <a:lnTo>
                    <a:pt x="2962" y="820"/>
                  </a:lnTo>
                  <a:lnTo>
                    <a:pt x="2956" y="833"/>
                  </a:lnTo>
                  <a:lnTo>
                    <a:pt x="2954" y="844"/>
                  </a:lnTo>
                  <a:lnTo>
                    <a:pt x="2948" y="858"/>
                  </a:lnTo>
                  <a:lnTo>
                    <a:pt x="2944" y="869"/>
                  </a:lnTo>
                  <a:lnTo>
                    <a:pt x="2939" y="880"/>
                  </a:lnTo>
                  <a:lnTo>
                    <a:pt x="2935" y="892"/>
                  </a:lnTo>
                  <a:lnTo>
                    <a:pt x="2931" y="901"/>
                  </a:lnTo>
                  <a:lnTo>
                    <a:pt x="2929" y="915"/>
                  </a:lnTo>
                  <a:lnTo>
                    <a:pt x="2924" y="922"/>
                  </a:lnTo>
                  <a:lnTo>
                    <a:pt x="2918" y="934"/>
                  </a:lnTo>
                  <a:lnTo>
                    <a:pt x="2912" y="943"/>
                  </a:lnTo>
                  <a:lnTo>
                    <a:pt x="2908" y="953"/>
                  </a:lnTo>
                  <a:lnTo>
                    <a:pt x="2901" y="972"/>
                  </a:lnTo>
                  <a:lnTo>
                    <a:pt x="2891" y="991"/>
                  </a:lnTo>
                  <a:lnTo>
                    <a:pt x="2880" y="1004"/>
                  </a:lnTo>
                  <a:lnTo>
                    <a:pt x="2870" y="1019"/>
                  </a:lnTo>
                  <a:lnTo>
                    <a:pt x="2861" y="1031"/>
                  </a:lnTo>
                  <a:lnTo>
                    <a:pt x="2851" y="1044"/>
                  </a:lnTo>
                  <a:lnTo>
                    <a:pt x="2842" y="1053"/>
                  </a:lnTo>
                  <a:lnTo>
                    <a:pt x="2832" y="1065"/>
                  </a:lnTo>
                  <a:lnTo>
                    <a:pt x="2823" y="1074"/>
                  </a:lnTo>
                  <a:lnTo>
                    <a:pt x="2819" y="1084"/>
                  </a:lnTo>
                  <a:lnTo>
                    <a:pt x="2804" y="1093"/>
                  </a:lnTo>
                  <a:lnTo>
                    <a:pt x="2796" y="1105"/>
                  </a:lnTo>
                  <a:lnTo>
                    <a:pt x="2789" y="1109"/>
                  </a:lnTo>
                  <a:lnTo>
                    <a:pt x="2789" y="1110"/>
                  </a:lnTo>
                  <a:lnTo>
                    <a:pt x="2722" y="1110"/>
                  </a:lnTo>
                  <a:lnTo>
                    <a:pt x="2724" y="1109"/>
                  </a:lnTo>
                  <a:lnTo>
                    <a:pt x="2732" y="1101"/>
                  </a:lnTo>
                  <a:lnTo>
                    <a:pt x="2741" y="1088"/>
                  </a:lnTo>
                  <a:lnTo>
                    <a:pt x="2756" y="1074"/>
                  </a:lnTo>
                  <a:lnTo>
                    <a:pt x="2764" y="1063"/>
                  </a:lnTo>
                  <a:lnTo>
                    <a:pt x="2771" y="1053"/>
                  </a:lnTo>
                  <a:lnTo>
                    <a:pt x="2781" y="1040"/>
                  </a:lnTo>
                  <a:lnTo>
                    <a:pt x="2792" y="1027"/>
                  </a:lnTo>
                  <a:lnTo>
                    <a:pt x="2802" y="1014"/>
                  </a:lnTo>
                  <a:lnTo>
                    <a:pt x="2813" y="1000"/>
                  </a:lnTo>
                  <a:lnTo>
                    <a:pt x="2823" y="983"/>
                  </a:lnTo>
                  <a:lnTo>
                    <a:pt x="2834" y="968"/>
                  </a:lnTo>
                  <a:lnTo>
                    <a:pt x="2844" y="947"/>
                  </a:lnTo>
                  <a:lnTo>
                    <a:pt x="2853" y="930"/>
                  </a:lnTo>
                  <a:lnTo>
                    <a:pt x="2857" y="918"/>
                  </a:lnTo>
                  <a:lnTo>
                    <a:pt x="2863" y="909"/>
                  </a:lnTo>
                  <a:lnTo>
                    <a:pt x="2868" y="898"/>
                  </a:lnTo>
                  <a:lnTo>
                    <a:pt x="2874" y="890"/>
                  </a:lnTo>
                  <a:lnTo>
                    <a:pt x="2876" y="877"/>
                  </a:lnTo>
                  <a:lnTo>
                    <a:pt x="2880" y="865"/>
                  </a:lnTo>
                  <a:lnTo>
                    <a:pt x="2884" y="856"/>
                  </a:lnTo>
                  <a:lnTo>
                    <a:pt x="2889" y="844"/>
                  </a:lnTo>
                  <a:lnTo>
                    <a:pt x="2893" y="833"/>
                  </a:lnTo>
                  <a:lnTo>
                    <a:pt x="2899" y="820"/>
                  </a:lnTo>
                  <a:lnTo>
                    <a:pt x="2903" y="808"/>
                  </a:lnTo>
                  <a:lnTo>
                    <a:pt x="2906" y="797"/>
                  </a:lnTo>
                  <a:lnTo>
                    <a:pt x="2908" y="782"/>
                  </a:lnTo>
                  <a:lnTo>
                    <a:pt x="2912" y="770"/>
                  </a:lnTo>
                  <a:lnTo>
                    <a:pt x="2916" y="755"/>
                  </a:lnTo>
                  <a:lnTo>
                    <a:pt x="2920" y="744"/>
                  </a:lnTo>
                  <a:lnTo>
                    <a:pt x="2922" y="728"/>
                  </a:lnTo>
                  <a:lnTo>
                    <a:pt x="2924" y="717"/>
                  </a:lnTo>
                  <a:lnTo>
                    <a:pt x="2925" y="702"/>
                  </a:lnTo>
                  <a:lnTo>
                    <a:pt x="2929" y="690"/>
                  </a:lnTo>
                  <a:lnTo>
                    <a:pt x="2929" y="675"/>
                  </a:lnTo>
                  <a:lnTo>
                    <a:pt x="2931" y="662"/>
                  </a:lnTo>
                  <a:lnTo>
                    <a:pt x="2931" y="647"/>
                  </a:lnTo>
                  <a:lnTo>
                    <a:pt x="2933" y="633"/>
                  </a:lnTo>
                  <a:lnTo>
                    <a:pt x="2933" y="616"/>
                  </a:lnTo>
                  <a:lnTo>
                    <a:pt x="2933" y="603"/>
                  </a:lnTo>
                  <a:lnTo>
                    <a:pt x="2933" y="590"/>
                  </a:lnTo>
                  <a:lnTo>
                    <a:pt x="2935" y="574"/>
                  </a:lnTo>
                  <a:lnTo>
                    <a:pt x="2933" y="559"/>
                  </a:lnTo>
                  <a:lnTo>
                    <a:pt x="2931" y="542"/>
                  </a:lnTo>
                  <a:lnTo>
                    <a:pt x="2931" y="527"/>
                  </a:lnTo>
                  <a:lnTo>
                    <a:pt x="2931" y="512"/>
                  </a:lnTo>
                  <a:lnTo>
                    <a:pt x="2927" y="497"/>
                  </a:lnTo>
                  <a:lnTo>
                    <a:pt x="2927" y="483"/>
                  </a:lnTo>
                  <a:lnTo>
                    <a:pt x="2924" y="470"/>
                  </a:lnTo>
                  <a:lnTo>
                    <a:pt x="2924" y="457"/>
                  </a:lnTo>
                  <a:lnTo>
                    <a:pt x="2920" y="441"/>
                  </a:lnTo>
                  <a:lnTo>
                    <a:pt x="2918" y="428"/>
                  </a:lnTo>
                  <a:lnTo>
                    <a:pt x="2914" y="415"/>
                  </a:lnTo>
                  <a:lnTo>
                    <a:pt x="2912" y="403"/>
                  </a:lnTo>
                  <a:lnTo>
                    <a:pt x="2908" y="390"/>
                  </a:lnTo>
                  <a:lnTo>
                    <a:pt x="2906" y="377"/>
                  </a:lnTo>
                  <a:lnTo>
                    <a:pt x="2905" y="367"/>
                  </a:lnTo>
                  <a:lnTo>
                    <a:pt x="2903" y="356"/>
                  </a:lnTo>
                  <a:lnTo>
                    <a:pt x="2897" y="345"/>
                  </a:lnTo>
                  <a:lnTo>
                    <a:pt x="2893" y="331"/>
                  </a:lnTo>
                  <a:lnTo>
                    <a:pt x="2889" y="320"/>
                  </a:lnTo>
                  <a:lnTo>
                    <a:pt x="2886" y="310"/>
                  </a:lnTo>
                  <a:lnTo>
                    <a:pt x="2882" y="299"/>
                  </a:lnTo>
                  <a:lnTo>
                    <a:pt x="2878" y="289"/>
                  </a:lnTo>
                  <a:lnTo>
                    <a:pt x="2876" y="280"/>
                  </a:lnTo>
                  <a:lnTo>
                    <a:pt x="2872" y="270"/>
                  </a:lnTo>
                  <a:lnTo>
                    <a:pt x="2867" y="261"/>
                  </a:lnTo>
                  <a:lnTo>
                    <a:pt x="2863" y="249"/>
                  </a:lnTo>
                  <a:lnTo>
                    <a:pt x="2859" y="240"/>
                  </a:lnTo>
                  <a:lnTo>
                    <a:pt x="2855" y="234"/>
                  </a:lnTo>
                  <a:lnTo>
                    <a:pt x="2848" y="215"/>
                  </a:lnTo>
                  <a:lnTo>
                    <a:pt x="2840" y="202"/>
                  </a:lnTo>
                  <a:lnTo>
                    <a:pt x="2830" y="185"/>
                  </a:lnTo>
                  <a:lnTo>
                    <a:pt x="2823" y="172"/>
                  </a:lnTo>
                  <a:lnTo>
                    <a:pt x="2815" y="156"/>
                  </a:lnTo>
                  <a:lnTo>
                    <a:pt x="2808" y="147"/>
                  </a:lnTo>
                  <a:lnTo>
                    <a:pt x="2798" y="134"/>
                  </a:lnTo>
                  <a:lnTo>
                    <a:pt x="2792" y="124"/>
                  </a:lnTo>
                  <a:lnTo>
                    <a:pt x="2787" y="115"/>
                  </a:lnTo>
                  <a:lnTo>
                    <a:pt x="2781" y="107"/>
                  </a:lnTo>
                  <a:lnTo>
                    <a:pt x="2768" y="94"/>
                  </a:lnTo>
                  <a:lnTo>
                    <a:pt x="2762" y="84"/>
                  </a:lnTo>
                  <a:lnTo>
                    <a:pt x="2754" y="77"/>
                  </a:lnTo>
                  <a:lnTo>
                    <a:pt x="2751" y="77"/>
                  </a:lnTo>
                  <a:lnTo>
                    <a:pt x="2743" y="77"/>
                  </a:lnTo>
                  <a:lnTo>
                    <a:pt x="2732" y="77"/>
                  </a:lnTo>
                  <a:lnTo>
                    <a:pt x="2716" y="77"/>
                  </a:lnTo>
                  <a:lnTo>
                    <a:pt x="2705" y="77"/>
                  </a:lnTo>
                  <a:lnTo>
                    <a:pt x="2694" y="77"/>
                  </a:lnTo>
                  <a:lnTo>
                    <a:pt x="2682" y="77"/>
                  </a:lnTo>
                  <a:lnTo>
                    <a:pt x="2671" y="77"/>
                  </a:lnTo>
                  <a:lnTo>
                    <a:pt x="2657" y="77"/>
                  </a:lnTo>
                  <a:lnTo>
                    <a:pt x="2644" y="77"/>
                  </a:lnTo>
                  <a:lnTo>
                    <a:pt x="2629" y="77"/>
                  </a:lnTo>
                  <a:lnTo>
                    <a:pt x="2614" y="77"/>
                  </a:lnTo>
                  <a:lnTo>
                    <a:pt x="2595" y="77"/>
                  </a:lnTo>
                  <a:lnTo>
                    <a:pt x="2578" y="77"/>
                  </a:lnTo>
                  <a:lnTo>
                    <a:pt x="2557" y="77"/>
                  </a:lnTo>
                  <a:lnTo>
                    <a:pt x="2540" y="77"/>
                  </a:lnTo>
                  <a:lnTo>
                    <a:pt x="2519" y="77"/>
                  </a:lnTo>
                  <a:lnTo>
                    <a:pt x="2500" y="77"/>
                  </a:lnTo>
                  <a:lnTo>
                    <a:pt x="2477" y="77"/>
                  </a:lnTo>
                  <a:lnTo>
                    <a:pt x="2456" y="77"/>
                  </a:lnTo>
                  <a:lnTo>
                    <a:pt x="2431" y="77"/>
                  </a:lnTo>
                  <a:lnTo>
                    <a:pt x="2408" y="77"/>
                  </a:lnTo>
                  <a:lnTo>
                    <a:pt x="2386" y="77"/>
                  </a:lnTo>
                  <a:lnTo>
                    <a:pt x="2363" y="77"/>
                  </a:lnTo>
                  <a:lnTo>
                    <a:pt x="2336" y="77"/>
                  </a:lnTo>
                  <a:lnTo>
                    <a:pt x="2311" y="77"/>
                  </a:lnTo>
                  <a:lnTo>
                    <a:pt x="2285" y="77"/>
                  </a:lnTo>
                  <a:lnTo>
                    <a:pt x="2260" y="77"/>
                  </a:lnTo>
                  <a:lnTo>
                    <a:pt x="2232" y="77"/>
                  </a:lnTo>
                  <a:lnTo>
                    <a:pt x="2203" y="77"/>
                  </a:lnTo>
                  <a:lnTo>
                    <a:pt x="2175" y="77"/>
                  </a:lnTo>
                  <a:lnTo>
                    <a:pt x="2146" y="77"/>
                  </a:lnTo>
                  <a:lnTo>
                    <a:pt x="2116" y="77"/>
                  </a:lnTo>
                  <a:lnTo>
                    <a:pt x="2087" y="77"/>
                  </a:lnTo>
                  <a:lnTo>
                    <a:pt x="2057" y="77"/>
                  </a:lnTo>
                  <a:lnTo>
                    <a:pt x="2028" y="77"/>
                  </a:lnTo>
                  <a:lnTo>
                    <a:pt x="1996" y="77"/>
                  </a:lnTo>
                  <a:lnTo>
                    <a:pt x="1965" y="77"/>
                  </a:lnTo>
                  <a:lnTo>
                    <a:pt x="1937" y="77"/>
                  </a:lnTo>
                  <a:lnTo>
                    <a:pt x="1907" y="77"/>
                  </a:lnTo>
                  <a:lnTo>
                    <a:pt x="1874" y="77"/>
                  </a:lnTo>
                  <a:lnTo>
                    <a:pt x="1844" y="77"/>
                  </a:lnTo>
                  <a:lnTo>
                    <a:pt x="1813" y="77"/>
                  </a:lnTo>
                  <a:lnTo>
                    <a:pt x="1783" y="78"/>
                  </a:lnTo>
                  <a:lnTo>
                    <a:pt x="1751" y="78"/>
                  </a:lnTo>
                  <a:lnTo>
                    <a:pt x="1720" y="78"/>
                  </a:lnTo>
                  <a:lnTo>
                    <a:pt x="1688" y="78"/>
                  </a:lnTo>
                  <a:lnTo>
                    <a:pt x="1656" y="78"/>
                  </a:lnTo>
                  <a:lnTo>
                    <a:pt x="1623" y="78"/>
                  </a:lnTo>
                  <a:lnTo>
                    <a:pt x="1591" y="78"/>
                  </a:lnTo>
                  <a:lnTo>
                    <a:pt x="1561" y="78"/>
                  </a:lnTo>
                  <a:lnTo>
                    <a:pt x="1530" y="80"/>
                  </a:lnTo>
                  <a:lnTo>
                    <a:pt x="1498" y="80"/>
                  </a:lnTo>
                  <a:lnTo>
                    <a:pt x="1466" y="80"/>
                  </a:lnTo>
                  <a:lnTo>
                    <a:pt x="1433" y="80"/>
                  </a:lnTo>
                  <a:lnTo>
                    <a:pt x="1403" y="82"/>
                  </a:lnTo>
                  <a:lnTo>
                    <a:pt x="1372" y="82"/>
                  </a:lnTo>
                  <a:lnTo>
                    <a:pt x="1342" y="84"/>
                  </a:lnTo>
                  <a:lnTo>
                    <a:pt x="1312" y="84"/>
                  </a:lnTo>
                  <a:lnTo>
                    <a:pt x="1283" y="86"/>
                  </a:lnTo>
                  <a:lnTo>
                    <a:pt x="1251" y="86"/>
                  </a:lnTo>
                  <a:lnTo>
                    <a:pt x="1220" y="86"/>
                  </a:lnTo>
                  <a:lnTo>
                    <a:pt x="1190" y="86"/>
                  </a:lnTo>
                  <a:lnTo>
                    <a:pt x="1161" y="86"/>
                  </a:lnTo>
                  <a:lnTo>
                    <a:pt x="1133" y="86"/>
                  </a:lnTo>
                  <a:lnTo>
                    <a:pt x="1104" y="86"/>
                  </a:lnTo>
                  <a:lnTo>
                    <a:pt x="1076" y="86"/>
                  </a:lnTo>
                  <a:lnTo>
                    <a:pt x="1049" y="88"/>
                  </a:lnTo>
                  <a:lnTo>
                    <a:pt x="1021" y="88"/>
                  </a:lnTo>
                  <a:lnTo>
                    <a:pt x="992" y="88"/>
                  </a:lnTo>
                  <a:lnTo>
                    <a:pt x="966" y="88"/>
                  </a:lnTo>
                  <a:lnTo>
                    <a:pt x="939" y="90"/>
                  </a:lnTo>
                  <a:lnTo>
                    <a:pt x="912" y="90"/>
                  </a:lnTo>
                  <a:lnTo>
                    <a:pt x="886" y="92"/>
                  </a:lnTo>
                  <a:lnTo>
                    <a:pt x="861" y="92"/>
                  </a:lnTo>
                  <a:lnTo>
                    <a:pt x="836" y="94"/>
                  </a:lnTo>
                  <a:lnTo>
                    <a:pt x="812" y="94"/>
                  </a:lnTo>
                  <a:lnTo>
                    <a:pt x="785" y="94"/>
                  </a:lnTo>
                  <a:lnTo>
                    <a:pt x="760" y="94"/>
                  </a:lnTo>
                  <a:lnTo>
                    <a:pt x="739" y="96"/>
                  </a:lnTo>
                  <a:lnTo>
                    <a:pt x="715" y="96"/>
                  </a:lnTo>
                  <a:lnTo>
                    <a:pt x="692" y="97"/>
                  </a:lnTo>
                  <a:lnTo>
                    <a:pt x="671" y="97"/>
                  </a:lnTo>
                  <a:lnTo>
                    <a:pt x="650" y="97"/>
                  </a:lnTo>
                  <a:lnTo>
                    <a:pt x="627" y="97"/>
                  </a:lnTo>
                  <a:lnTo>
                    <a:pt x="606" y="97"/>
                  </a:lnTo>
                  <a:lnTo>
                    <a:pt x="585" y="97"/>
                  </a:lnTo>
                  <a:lnTo>
                    <a:pt x="566" y="99"/>
                  </a:lnTo>
                  <a:lnTo>
                    <a:pt x="544" y="99"/>
                  </a:lnTo>
                  <a:lnTo>
                    <a:pt x="526" y="101"/>
                  </a:lnTo>
                  <a:lnTo>
                    <a:pt x="507" y="101"/>
                  </a:lnTo>
                  <a:lnTo>
                    <a:pt x="490" y="103"/>
                  </a:lnTo>
                  <a:lnTo>
                    <a:pt x="471" y="103"/>
                  </a:lnTo>
                  <a:lnTo>
                    <a:pt x="454" y="103"/>
                  </a:lnTo>
                  <a:lnTo>
                    <a:pt x="435" y="103"/>
                  </a:lnTo>
                  <a:lnTo>
                    <a:pt x="420" y="105"/>
                  </a:lnTo>
                  <a:lnTo>
                    <a:pt x="405" y="105"/>
                  </a:lnTo>
                  <a:lnTo>
                    <a:pt x="388" y="105"/>
                  </a:lnTo>
                  <a:lnTo>
                    <a:pt x="374" y="105"/>
                  </a:lnTo>
                  <a:lnTo>
                    <a:pt x="359" y="107"/>
                  </a:lnTo>
                  <a:lnTo>
                    <a:pt x="344" y="107"/>
                  </a:lnTo>
                  <a:lnTo>
                    <a:pt x="331" y="107"/>
                  </a:lnTo>
                  <a:lnTo>
                    <a:pt x="317" y="107"/>
                  </a:lnTo>
                  <a:lnTo>
                    <a:pt x="306" y="109"/>
                  </a:lnTo>
                  <a:lnTo>
                    <a:pt x="295" y="109"/>
                  </a:lnTo>
                  <a:lnTo>
                    <a:pt x="283" y="111"/>
                  </a:lnTo>
                  <a:lnTo>
                    <a:pt x="274" y="111"/>
                  </a:lnTo>
                  <a:lnTo>
                    <a:pt x="264" y="113"/>
                  </a:lnTo>
                  <a:lnTo>
                    <a:pt x="253" y="113"/>
                  </a:lnTo>
                  <a:lnTo>
                    <a:pt x="245" y="113"/>
                  </a:lnTo>
                  <a:lnTo>
                    <a:pt x="236" y="113"/>
                  </a:lnTo>
                  <a:lnTo>
                    <a:pt x="228" y="115"/>
                  </a:lnTo>
                  <a:lnTo>
                    <a:pt x="215" y="115"/>
                  </a:lnTo>
                  <a:lnTo>
                    <a:pt x="203" y="116"/>
                  </a:lnTo>
                  <a:lnTo>
                    <a:pt x="188" y="116"/>
                  </a:lnTo>
                  <a:lnTo>
                    <a:pt x="184" y="118"/>
                  </a:lnTo>
                  <a:lnTo>
                    <a:pt x="181" y="118"/>
                  </a:lnTo>
                  <a:lnTo>
                    <a:pt x="177" y="124"/>
                  </a:lnTo>
                  <a:lnTo>
                    <a:pt x="169" y="134"/>
                  </a:lnTo>
                  <a:lnTo>
                    <a:pt x="165" y="151"/>
                  </a:lnTo>
                  <a:lnTo>
                    <a:pt x="160" y="154"/>
                  </a:lnTo>
                  <a:lnTo>
                    <a:pt x="154" y="166"/>
                  </a:lnTo>
                  <a:lnTo>
                    <a:pt x="148" y="175"/>
                  </a:lnTo>
                  <a:lnTo>
                    <a:pt x="144" y="187"/>
                  </a:lnTo>
                  <a:lnTo>
                    <a:pt x="141" y="198"/>
                  </a:lnTo>
                  <a:lnTo>
                    <a:pt x="135" y="211"/>
                  </a:lnTo>
                  <a:lnTo>
                    <a:pt x="129" y="225"/>
                  </a:lnTo>
                  <a:lnTo>
                    <a:pt x="123" y="240"/>
                  </a:lnTo>
                  <a:lnTo>
                    <a:pt x="118" y="255"/>
                  </a:lnTo>
                  <a:lnTo>
                    <a:pt x="114" y="270"/>
                  </a:lnTo>
                  <a:lnTo>
                    <a:pt x="108" y="287"/>
                  </a:lnTo>
                  <a:lnTo>
                    <a:pt x="103" y="305"/>
                  </a:lnTo>
                  <a:lnTo>
                    <a:pt x="97" y="320"/>
                  </a:lnTo>
                  <a:lnTo>
                    <a:pt x="91" y="341"/>
                  </a:lnTo>
                  <a:lnTo>
                    <a:pt x="87" y="348"/>
                  </a:lnTo>
                  <a:lnTo>
                    <a:pt x="87" y="360"/>
                  </a:lnTo>
                  <a:lnTo>
                    <a:pt x="85" y="371"/>
                  </a:lnTo>
                  <a:lnTo>
                    <a:pt x="85" y="381"/>
                  </a:lnTo>
                  <a:lnTo>
                    <a:pt x="82" y="390"/>
                  </a:lnTo>
                  <a:lnTo>
                    <a:pt x="80" y="400"/>
                  </a:lnTo>
                  <a:lnTo>
                    <a:pt x="78" y="411"/>
                  </a:lnTo>
                  <a:lnTo>
                    <a:pt x="76" y="422"/>
                  </a:lnTo>
                  <a:lnTo>
                    <a:pt x="74" y="432"/>
                  </a:lnTo>
                  <a:lnTo>
                    <a:pt x="72" y="445"/>
                  </a:lnTo>
                  <a:lnTo>
                    <a:pt x="72" y="455"/>
                  </a:lnTo>
                  <a:lnTo>
                    <a:pt x="72" y="468"/>
                  </a:lnTo>
                  <a:lnTo>
                    <a:pt x="70" y="479"/>
                  </a:lnTo>
                  <a:lnTo>
                    <a:pt x="70" y="489"/>
                  </a:lnTo>
                  <a:lnTo>
                    <a:pt x="68" y="502"/>
                  </a:lnTo>
                  <a:lnTo>
                    <a:pt x="68" y="514"/>
                  </a:lnTo>
                  <a:lnTo>
                    <a:pt x="68" y="527"/>
                  </a:lnTo>
                  <a:lnTo>
                    <a:pt x="68" y="538"/>
                  </a:lnTo>
                  <a:lnTo>
                    <a:pt x="68" y="552"/>
                  </a:lnTo>
                  <a:lnTo>
                    <a:pt x="70" y="565"/>
                  </a:lnTo>
                  <a:lnTo>
                    <a:pt x="70" y="576"/>
                  </a:lnTo>
                  <a:lnTo>
                    <a:pt x="70" y="590"/>
                  </a:lnTo>
                  <a:lnTo>
                    <a:pt x="70" y="601"/>
                  </a:lnTo>
                  <a:lnTo>
                    <a:pt x="70" y="616"/>
                  </a:lnTo>
                  <a:lnTo>
                    <a:pt x="70" y="628"/>
                  </a:lnTo>
                  <a:lnTo>
                    <a:pt x="72" y="641"/>
                  </a:lnTo>
                  <a:lnTo>
                    <a:pt x="72" y="652"/>
                  </a:lnTo>
                  <a:lnTo>
                    <a:pt x="74" y="668"/>
                  </a:lnTo>
                  <a:lnTo>
                    <a:pt x="74" y="677"/>
                  </a:lnTo>
                  <a:lnTo>
                    <a:pt x="76" y="692"/>
                  </a:lnTo>
                  <a:lnTo>
                    <a:pt x="78" y="704"/>
                  </a:lnTo>
                  <a:lnTo>
                    <a:pt x="80" y="719"/>
                  </a:lnTo>
                  <a:lnTo>
                    <a:pt x="82" y="728"/>
                  </a:lnTo>
                  <a:lnTo>
                    <a:pt x="84" y="744"/>
                  </a:lnTo>
                  <a:lnTo>
                    <a:pt x="85" y="755"/>
                  </a:lnTo>
                  <a:lnTo>
                    <a:pt x="87" y="770"/>
                  </a:lnTo>
                  <a:lnTo>
                    <a:pt x="87" y="782"/>
                  </a:lnTo>
                  <a:lnTo>
                    <a:pt x="91" y="793"/>
                  </a:lnTo>
                  <a:lnTo>
                    <a:pt x="93" y="806"/>
                  </a:lnTo>
                  <a:lnTo>
                    <a:pt x="97" y="818"/>
                  </a:lnTo>
                  <a:lnTo>
                    <a:pt x="99" y="831"/>
                  </a:lnTo>
                  <a:lnTo>
                    <a:pt x="103" y="842"/>
                  </a:lnTo>
                  <a:lnTo>
                    <a:pt x="104" y="856"/>
                  </a:lnTo>
                  <a:lnTo>
                    <a:pt x="108" y="867"/>
                  </a:lnTo>
                  <a:lnTo>
                    <a:pt x="110" y="879"/>
                  </a:lnTo>
                  <a:lnTo>
                    <a:pt x="114" y="892"/>
                  </a:lnTo>
                  <a:lnTo>
                    <a:pt x="114" y="901"/>
                  </a:lnTo>
                  <a:lnTo>
                    <a:pt x="118" y="915"/>
                  </a:lnTo>
                  <a:lnTo>
                    <a:pt x="120" y="924"/>
                  </a:lnTo>
                  <a:lnTo>
                    <a:pt x="123" y="937"/>
                  </a:lnTo>
                  <a:lnTo>
                    <a:pt x="125" y="947"/>
                  </a:lnTo>
                  <a:lnTo>
                    <a:pt x="129" y="960"/>
                  </a:lnTo>
                  <a:lnTo>
                    <a:pt x="131" y="970"/>
                  </a:lnTo>
                  <a:lnTo>
                    <a:pt x="133" y="979"/>
                  </a:lnTo>
                  <a:lnTo>
                    <a:pt x="135" y="989"/>
                  </a:lnTo>
                  <a:lnTo>
                    <a:pt x="139" y="1000"/>
                  </a:lnTo>
                  <a:lnTo>
                    <a:pt x="143" y="1017"/>
                  </a:lnTo>
                  <a:lnTo>
                    <a:pt x="148" y="1036"/>
                  </a:lnTo>
                  <a:lnTo>
                    <a:pt x="152" y="1053"/>
                  </a:lnTo>
                  <a:lnTo>
                    <a:pt x="158" y="1071"/>
                  </a:lnTo>
                  <a:lnTo>
                    <a:pt x="163" y="1084"/>
                  </a:lnTo>
                  <a:lnTo>
                    <a:pt x="167" y="1099"/>
                  </a:lnTo>
                  <a:lnTo>
                    <a:pt x="171" y="1110"/>
                  </a:lnTo>
                  <a:lnTo>
                    <a:pt x="175" y="1120"/>
                  </a:lnTo>
                  <a:lnTo>
                    <a:pt x="179" y="1129"/>
                  </a:lnTo>
                  <a:lnTo>
                    <a:pt x="182" y="1137"/>
                  </a:lnTo>
                  <a:lnTo>
                    <a:pt x="186" y="1148"/>
                  </a:lnTo>
                  <a:lnTo>
                    <a:pt x="188" y="1154"/>
                  </a:lnTo>
                  <a:lnTo>
                    <a:pt x="114" y="1154"/>
                  </a:lnTo>
                  <a:lnTo>
                    <a:pt x="112" y="1148"/>
                  </a:lnTo>
                  <a:lnTo>
                    <a:pt x="108" y="1137"/>
                  </a:lnTo>
                  <a:lnTo>
                    <a:pt x="104" y="1129"/>
                  </a:lnTo>
                  <a:lnTo>
                    <a:pt x="101" y="1120"/>
                  </a:lnTo>
                  <a:lnTo>
                    <a:pt x="97" y="1110"/>
                  </a:lnTo>
                  <a:lnTo>
                    <a:pt x="95" y="1099"/>
                  </a:lnTo>
                  <a:lnTo>
                    <a:pt x="89" y="1084"/>
                  </a:lnTo>
                  <a:lnTo>
                    <a:pt x="85" y="1069"/>
                  </a:lnTo>
                  <a:lnTo>
                    <a:pt x="80" y="1053"/>
                  </a:lnTo>
                  <a:lnTo>
                    <a:pt x="76" y="1036"/>
                  </a:lnTo>
                  <a:lnTo>
                    <a:pt x="72" y="1027"/>
                  </a:lnTo>
                  <a:lnTo>
                    <a:pt x="70" y="1017"/>
                  </a:lnTo>
                  <a:lnTo>
                    <a:pt x="66" y="1006"/>
                  </a:lnTo>
                  <a:lnTo>
                    <a:pt x="65" y="998"/>
                  </a:lnTo>
                  <a:lnTo>
                    <a:pt x="61" y="987"/>
                  </a:lnTo>
                  <a:lnTo>
                    <a:pt x="59" y="977"/>
                  </a:lnTo>
                  <a:lnTo>
                    <a:pt x="59" y="968"/>
                  </a:lnTo>
                  <a:lnTo>
                    <a:pt x="57" y="958"/>
                  </a:lnTo>
                  <a:lnTo>
                    <a:pt x="53" y="945"/>
                  </a:lnTo>
                  <a:lnTo>
                    <a:pt x="51" y="936"/>
                  </a:lnTo>
                  <a:lnTo>
                    <a:pt x="47" y="922"/>
                  </a:lnTo>
                  <a:lnTo>
                    <a:pt x="46" y="913"/>
                  </a:lnTo>
                  <a:lnTo>
                    <a:pt x="42" y="899"/>
                  </a:lnTo>
                  <a:lnTo>
                    <a:pt x="40" y="890"/>
                  </a:lnTo>
                  <a:lnTo>
                    <a:pt x="36" y="877"/>
                  </a:lnTo>
                  <a:lnTo>
                    <a:pt x="34" y="865"/>
                  </a:lnTo>
                  <a:lnTo>
                    <a:pt x="32" y="854"/>
                  </a:lnTo>
                  <a:lnTo>
                    <a:pt x="30" y="841"/>
                  </a:lnTo>
                  <a:lnTo>
                    <a:pt x="27" y="829"/>
                  </a:lnTo>
                  <a:lnTo>
                    <a:pt x="25" y="816"/>
                  </a:lnTo>
                  <a:lnTo>
                    <a:pt x="21" y="804"/>
                  </a:lnTo>
                  <a:lnTo>
                    <a:pt x="21" y="791"/>
                  </a:lnTo>
                  <a:lnTo>
                    <a:pt x="17" y="780"/>
                  </a:lnTo>
                  <a:lnTo>
                    <a:pt x="17" y="768"/>
                  </a:lnTo>
                  <a:lnTo>
                    <a:pt x="13" y="753"/>
                  </a:lnTo>
                  <a:lnTo>
                    <a:pt x="11" y="742"/>
                  </a:lnTo>
                  <a:lnTo>
                    <a:pt x="9" y="727"/>
                  </a:lnTo>
                  <a:lnTo>
                    <a:pt x="8" y="717"/>
                  </a:lnTo>
                  <a:lnTo>
                    <a:pt x="6" y="702"/>
                  </a:lnTo>
                  <a:lnTo>
                    <a:pt x="6" y="690"/>
                  </a:lnTo>
                  <a:lnTo>
                    <a:pt x="4" y="675"/>
                  </a:lnTo>
                  <a:lnTo>
                    <a:pt x="4" y="666"/>
                  </a:lnTo>
                  <a:lnTo>
                    <a:pt x="2" y="651"/>
                  </a:lnTo>
                  <a:lnTo>
                    <a:pt x="2" y="639"/>
                  </a:lnTo>
                  <a:lnTo>
                    <a:pt x="0" y="626"/>
                  </a:lnTo>
                  <a:lnTo>
                    <a:pt x="0" y="614"/>
                  </a:lnTo>
                  <a:lnTo>
                    <a:pt x="0" y="601"/>
                  </a:lnTo>
                  <a:lnTo>
                    <a:pt x="0" y="590"/>
                  </a:lnTo>
                  <a:lnTo>
                    <a:pt x="0" y="576"/>
                  </a:lnTo>
                  <a:lnTo>
                    <a:pt x="0" y="565"/>
                  </a:lnTo>
                  <a:lnTo>
                    <a:pt x="0" y="552"/>
                  </a:lnTo>
                  <a:lnTo>
                    <a:pt x="0" y="538"/>
                  </a:lnTo>
                  <a:lnTo>
                    <a:pt x="0" y="527"/>
                  </a:lnTo>
                  <a:lnTo>
                    <a:pt x="0" y="514"/>
                  </a:lnTo>
                  <a:lnTo>
                    <a:pt x="0" y="500"/>
                  </a:lnTo>
                  <a:lnTo>
                    <a:pt x="2" y="489"/>
                  </a:lnTo>
                  <a:lnTo>
                    <a:pt x="4" y="476"/>
                  </a:lnTo>
                  <a:lnTo>
                    <a:pt x="6" y="464"/>
                  </a:lnTo>
                  <a:lnTo>
                    <a:pt x="6" y="453"/>
                  </a:lnTo>
                  <a:lnTo>
                    <a:pt x="6" y="440"/>
                  </a:lnTo>
                  <a:lnTo>
                    <a:pt x="8" y="426"/>
                  </a:lnTo>
                  <a:lnTo>
                    <a:pt x="11" y="417"/>
                  </a:lnTo>
                  <a:lnTo>
                    <a:pt x="13" y="403"/>
                  </a:lnTo>
                  <a:lnTo>
                    <a:pt x="17" y="392"/>
                  </a:lnTo>
                  <a:lnTo>
                    <a:pt x="19" y="379"/>
                  </a:lnTo>
                  <a:lnTo>
                    <a:pt x="23" y="369"/>
                  </a:lnTo>
                  <a:lnTo>
                    <a:pt x="25" y="356"/>
                  </a:lnTo>
                  <a:lnTo>
                    <a:pt x="28" y="345"/>
                  </a:lnTo>
                  <a:lnTo>
                    <a:pt x="30" y="331"/>
                  </a:lnTo>
                  <a:lnTo>
                    <a:pt x="32" y="320"/>
                  </a:lnTo>
                  <a:lnTo>
                    <a:pt x="34" y="310"/>
                  </a:lnTo>
                  <a:lnTo>
                    <a:pt x="40" y="299"/>
                  </a:lnTo>
                  <a:lnTo>
                    <a:pt x="42" y="289"/>
                  </a:lnTo>
                  <a:lnTo>
                    <a:pt x="47" y="278"/>
                  </a:lnTo>
                  <a:lnTo>
                    <a:pt x="51" y="267"/>
                  </a:lnTo>
                  <a:lnTo>
                    <a:pt x="55" y="257"/>
                  </a:lnTo>
                  <a:lnTo>
                    <a:pt x="59" y="246"/>
                  </a:lnTo>
                  <a:lnTo>
                    <a:pt x="63" y="236"/>
                  </a:lnTo>
                  <a:lnTo>
                    <a:pt x="70" y="217"/>
                  </a:lnTo>
                  <a:lnTo>
                    <a:pt x="80" y="200"/>
                  </a:lnTo>
                  <a:lnTo>
                    <a:pt x="85" y="181"/>
                  </a:lnTo>
                  <a:lnTo>
                    <a:pt x="93" y="162"/>
                  </a:lnTo>
                  <a:lnTo>
                    <a:pt x="99" y="147"/>
                  </a:lnTo>
                  <a:lnTo>
                    <a:pt x="108" y="130"/>
                  </a:lnTo>
                  <a:lnTo>
                    <a:pt x="114" y="115"/>
                  </a:lnTo>
                  <a:lnTo>
                    <a:pt x="122" y="101"/>
                  </a:lnTo>
                  <a:lnTo>
                    <a:pt x="127" y="90"/>
                  </a:lnTo>
                  <a:lnTo>
                    <a:pt x="135" y="78"/>
                  </a:lnTo>
                  <a:lnTo>
                    <a:pt x="139" y="69"/>
                  </a:lnTo>
                  <a:lnTo>
                    <a:pt x="143" y="59"/>
                  </a:lnTo>
                  <a:lnTo>
                    <a:pt x="146" y="50"/>
                  </a:lnTo>
                  <a:lnTo>
                    <a:pt x="152" y="44"/>
                  </a:lnTo>
                  <a:lnTo>
                    <a:pt x="158" y="37"/>
                  </a:lnTo>
                  <a:lnTo>
                    <a:pt x="162" y="35"/>
                  </a:lnTo>
                  <a:lnTo>
                    <a:pt x="171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85" name="Freeform 739"/>
            <p:cNvSpPr>
              <a:spLocks/>
            </p:cNvSpPr>
            <p:nvPr/>
          </p:nvSpPr>
          <p:spPr bwMode="auto">
            <a:xfrm>
              <a:off x="3951" y="3082"/>
              <a:ext cx="1346" cy="163"/>
            </a:xfrm>
            <a:custGeom>
              <a:avLst/>
              <a:gdLst>
                <a:gd name="T0" fmla="*/ 1 w 2692"/>
                <a:gd name="T1" fmla="*/ 1 h 325"/>
                <a:gd name="T2" fmla="*/ 13 w 2692"/>
                <a:gd name="T3" fmla="*/ 1 h 325"/>
                <a:gd name="T4" fmla="*/ 33 w 2692"/>
                <a:gd name="T5" fmla="*/ 1 h 325"/>
                <a:gd name="T6" fmla="*/ 41 w 2692"/>
                <a:gd name="T7" fmla="*/ 0 h 325"/>
                <a:gd name="T8" fmla="*/ 42 w 2692"/>
                <a:gd name="T9" fmla="*/ 2 h 325"/>
                <a:gd name="T10" fmla="*/ 42 w 2692"/>
                <a:gd name="T11" fmla="*/ 4 h 325"/>
                <a:gd name="T12" fmla="*/ 42 w 2692"/>
                <a:gd name="T13" fmla="*/ 5 h 325"/>
                <a:gd name="T14" fmla="*/ 37 w 2692"/>
                <a:gd name="T15" fmla="*/ 5 h 325"/>
                <a:gd name="T16" fmla="*/ 20 w 2692"/>
                <a:gd name="T17" fmla="*/ 5 h 325"/>
                <a:gd name="T18" fmla="*/ 0 w 2692"/>
                <a:gd name="T19" fmla="*/ 6 h 325"/>
                <a:gd name="T20" fmla="*/ 1 w 2692"/>
                <a:gd name="T21" fmla="*/ 4 h 325"/>
                <a:gd name="T22" fmla="*/ 1 w 2692"/>
                <a:gd name="T23" fmla="*/ 2 h 325"/>
                <a:gd name="T24" fmla="*/ 1 w 2692"/>
                <a:gd name="T25" fmla="*/ 1 h 325"/>
                <a:gd name="T26" fmla="*/ 1 w 2692"/>
                <a:gd name="T27" fmla="*/ 1 h 3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92"/>
                <a:gd name="T43" fmla="*/ 0 h 325"/>
                <a:gd name="T44" fmla="*/ 2692 w 2692"/>
                <a:gd name="T45" fmla="*/ 325 h 3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92" h="325">
                  <a:moveTo>
                    <a:pt x="75" y="47"/>
                  </a:moveTo>
                  <a:lnTo>
                    <a:pt x="863" y="15"/>
                  </a:lnTo>
                  <a:lnTo>
                    <a:pt x="2061" y="6"/>
                  </a:lnTo>
                  <a:lnTo>
                    <a:pt x="2576" y="0"/>
                  </a:lnTo>
                  <a:lnTo>
                    <a:pt x="2650" y="95"/>
                  </a:lnTo>
                  <a:lnTo>
                    <a:pt x="2692" y="239"/>
                  </a:lnTo>
                  <a:lnTo>
                    <a:pt x="2692" y="300"/>
                  </a:lnTo>
                  <a:lnTo>
                    <a:pt x="2344" y="296"/>
                  </a:lnTo>
                  <a:lnTo>
                    <a:pt x="1221" y="306"/>
                  </a:lnTo>
                  <a:lnTo>
                    <a:pt x="0" y="325"/>
                  </a:lnTo>
                  <a:lnTo>
                    <a:pt x="6" y="196"/>
                  </a:lnTo>
                  <a:lnTo>
                    <a:pt x="40" y="91"/>
                  </a:lnTo>
                  <a:lnTo>
                    <a:pt x="75" y="47"/>
                  </a:lnTo>
                  <a:close/>
                </a:path>
              </a:pathLst>
            </a:custGeom>
            <a:solidFill>
              <a:srgbClr val="F0F0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86" name="Freeform 740"/>
            <p:cNvSpPr>
              <a:spLocks/>
            </p:cNvSpPr>
            <p:nvPr/>
          </p:nvSpPr>
          <p:spPr bwMode="auto">
            <a:xfrm>
              <a:off x="3954" y="3346"/>
              <a:ext cx="1343" cy="193"/>
            </a:xfrm>
            <a:custGeom>
              <a:avLst/>
              <a:gdLst>
                <a:gd name="T0" fmla="*/ 1 w 2686"/>
                <a:gd name="T1" fmla="*/ 1 h 386"/>
                <a:gd name="T2" fmla="*/ 12 w 2686"/>
                <a:gd name="T3" fmla="*/ 1 h 386"/>
                <a:gd name="T4" fmla="*/ 31 w 2686"/>
                <a:gd name="T5" fmla="*/ 1 h 386"/>
                <a:gd name="T6" fmla="*/ 42 w 2686"/>
                <a:gd name="T7" fmla="*/ 0 h 386"/>
                <a:gd name="T8" fmla="*/ 42 w 2686"/>
                <a:gd name="T9" fmla="*/ 3 h 386"/>
                <a:gd name="T10" fmla="*/ 41 w 2686"/>
                <a:gd name="T11" fmla="*/ 5 h 386"/>
                <a:gd name="T12" fmla="*/ 41 w 2686"/>
                <a:gd name="T13" fmla="*/ 6 h 386"/>
                <a:gd name="T14" fmla="*/ 31 w 2686"/>
                <a:gd name="T15" fmla="*/ 6 h 386"/>
                <a:gd name="T16" fmla="*/ 10 w 2686"/>
                <a:gd name="T17" fmla="*/ 6 h 386"/>
                <a:gd name="T18" fmla="*/ 1 w 2686"/>
                <a:gd name="T19" fmla="*/ 6 h 386"/>
                <a:gd name="T20" fmla="*/ 1 w 2686"/>
                <a:gd name="T21" fmla="*/ 3 h 386"/>
                <a:gd name="T22" fmla="*/ 0 w 2686"/>
                <a:gd name="T23" fmla="*/ 2 h 386"/>
                <a:gd name="T24" fmla="*/ 1 w 2686"/>
                <a:gd name="T25" fmla="*/ 1 h 386"/>
                <a:gd name="T26" fmla="*/ 1 w 2686"/>
                <a:gd name="T27" fmla="*/ 1 h 3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86"/>
                <a:gd name="T43" fmla="*/ 0 h 386"/>
                <a:gd name="T44" fmla="*/ 2686 w 2686"/>
                <a:gd name="T45" fmla="*/ 386 h 3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86" h="386">
                  <a:moveTo>
                    <a:pt x="4" y="27"/>
                  </a:moveTo>
                  <a:lnTo>
                    <a:pt x="789" y="46"/>
                  </a:lnTo>
                  <a:lnTo>
                    <a:pt x="1992" y="16"/>
                  </a:lnTo>
                  <a:lnTo>
                    <a:pt x="2686" y="0"/>
                  </a:lnTo>
                  <a:lnTo>
                    <a:pt x="2675" y="131"/>
                  </a:lnTo>
                  <a:lnTo>
                    <a:pt x="2618" y="270"/>
                  </a:lnTo>
                  <a:lnTo>
                    <a:pt x="2566" y="333"/>
                  </a:lnTo>
                  <a:lnTo>
                    <a:pt x="2011" y="350"/>
                  </a:lnTo>
                  <a:lnTo>
                    <a:pt x="593" y="386"/>
                  </a:lnTo>
                  <a:lnTo>
                    <a:pt x="74" y="380"/>
                  </a:lnTo>
                  <a:lnTo>
                    <a:pt x="25" y="242"/>
                  </a:lnTo>
                  <a:lnTo>
                    <a:pt x="0" y="111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9491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87" name="Freeform 741"/>
            <p:cNvSpPr>
              <a:spLocks/>
            </p:cNvSpPr>
            <p:nvPr/>
          </p:nvSpPr>
          <p:spPr bwMode="auto">
            <a:xfrm>
              <a:off x="3987" y="3113"/>
              <a:ext cx="1264" cy="94"/>
            </a:xfrm>
            <a:custGeom>
              <a:avLst/>
              <a:gdLst>
                <a:gd name="T0" fmla="*/ 1 w 2528"/>
                <a:gd name="T1" fmla="*/ 1 h 188"/>
                <a:gd name="T2" fmla="*/ 14 w 2528"/>
                <a:gd name="T3" fmla="*/ 1 h 188"/>
                <a:gd name="T4" fmla="*/ 30 w 2528"/>
                <a:gd name="T5" fmla="*/ 0 h 188"/>
                <a:gd name="T6" fmla="*/ 39 w 2528"/>
                <a:gd name="T7" fmla="*/ 1 h 188"/>
                <a:gd name="T8" fmla="*/ 40 w 2528"/>
                <a:gd name="T9" fmla="*/ 1 h 188"/>
                <a:gd name="T10" fmla="*/ 40 w 2528"/>
                <a:gd name="T11" fmla="*/ 3 h 188"/>
                <a:gd name="T12" fmla="*/ 29 w 2528"/>
                <a:gd name="T13" fmla="*/ 3 h 188"/>
                <a:gd name="T14" fmla="*/ 10 w 2528"/>
                <a:gd name="T15" fmla="*/ 3 h 188"/>
                <a:gd name="T16" fmla="*/ 0 w 2528"/>
                <a:gd name="T17" fmla="*/ 3 h 188"/>
                <a:gd name="T18" fmla="*/ 1 w 2528"/>
                <a:gd name="T19" fmla="*/ 1 h 188"/>
                <a:gd name="T20" fmla="*/ 1 w 2528"/>
                <a:gd name="T21" fmla="*/ 1 h 188"/>
                <a:gd name="T22" fmla="*/ 1 w 2528"/>
                <a:gd name="T23" fmla="*/ 1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28"/>
                <a:gd name="T37" fmla="*/ 0 h 188"/>
                <a:gd name="T38" fmla="*/ 2528 w 2528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28" h="188">
                  <a:moveTo>
                    <a:pt x="24" y="49"/>
                  </a:moveTo>
                  <a:lnTo>
                    <a:pt x="916" y="21"/>
                  </a:lnTo>
                  <a:lnTo>
                    <a:pt x="1973" y="0"/>
                  </a:lnTo>
                  <a:lnTo>
                    <a:pt x="2480" y="11"/>
                  </a:lnTo>
                  <a:lnTo>
                    <a:pt x="2515" y="87"/>
                  </a:lnTo>
                  <a:lnTo>
                    <a:pt x="2528" y="154"/>
                  </a:lnTo>
                  <a:lnTo>
                    <a:pt x="1880" y="163"/>
                  </a:lnTo>
                  <a:lnTo>
                    <a:pt x="659" y="188"/>
                  </a:lnTo>
                  <a:lnTo>
                    <a:pt x="0" y="188"/>
                  </a:lnTo>
                  <a:lnTo>
                    <a:pt x="2" y="108"/>
                  </a:lnTo>
                  <a:lnTo>
                    <a:pt x="24" y="49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88" name="Freeform 742"/>
            <p:cNvSpPr>
              <a:spLocks/>
            </p:cNvSpPr>
            <p:nvPr/>
          </p:nvSpPr>
          <p:spPr bwMode="auto">
            <a:xfrm>
              <a:off x="3999" y="3406"/>
              <a:ext cx="1257" cy="102"/>
            </a:xfrm>
            <a:custGeom>
              <a:avLst/>
              <a:gdLst>
                <a:gd name="T0" fmla="*/ 0 w 2513"/>
                <a:gd name="T1" fmla="*/ 1 h 203"/>
                <a:gd name="T2" fmla="*/ 1 w 2513"/>
                <a:gd name="T3" fmla="*/ 3 h 203"/>
                <a:gd name="T4" fmla="*/ 1 w 2513"/>
                <a:gd name="T5" fmla="*/ 4 h 203"/>
                <a:gd name="T6" fmla="*/ 13 w 2513"/>
                <a:gd name="T7" fmla="*/ 4 h 203"/>
                <a:gd name="T8" fmla="*/ 32 w 2513"/>
                <a:gd name="T9" fmla="*/ 3 h 203"/>
                <a:gd name="T10" fmla="*/ 39 w 2513"/>
                <a:gd name="T11" fmla="*/ 3 h 203"/>
                <a:gd name="T12" fmla="*/ 39 w 2513"/>
                <a:gd name="T13" fmla="*/ 2 h 203"/>
                <a:gd name="T14" fmla="*/ 40 w 2513"/>
                <a:gd name="T15" fmla="*/ 1 h 203"/>
                <a:gd name="T16" fmla="*/ 23 w 2513"/>
                <a:gd name="T17" fmla="*/ 0 h 203"/>
                <a:gd name="T18" fmla="*/ 0 w 2513"/>
                <a:gd name="T19" fmla="*/ 1 h 203"/>
                <a:gd name="T20" fmla="*/ 0 w 2513"/>
                <a:gd name="T21" fmla="*/ 1 h 2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13"/>
                <a:gd name="T34" fmla="*/ 0 h 203"/>
                <a:gd name="T35" fmla="*/ 2513 w 2513"/>
                <a:gd name="T36" fmla="*/ 203 h 2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13" h="203">
                  <a:moveTo>
                    <a:pt x="0" y="17"/>
                  </a:moveTo>
                  <a:lnTo>
                    <a:pt x="8" y="141"/>
                  </a:lnTo>
                  <a:lnTo>
                    <a:pt x="27" y="198"/>
                  </a:lnTo>
                  <a:lnTo>
                    <a:pt x="831" y="203"/>
                  </a:lnTo>
                  <a:lnTo>
                    <a:pt x="1987" y="179"/>
                  </a:lnTo>
                  <a:lnTo>
                    <a:pt x="2462" y="162"/>
                  </a:lnTo>
                  <a:lnTo>
                    <a:pt x="2487" y="97"/>
                  </a:lnTo>
                  <a:lnTo>
                    <a:pt x="2513" y="13"/>
                  </a:lnTo>
                  <a:lnTo>
                    <a:pt x="1424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75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89" name="Freeform 743"/>
            <p:cNvSpPr>
              <a:spLocks/>
            </p:cNvSpPr>
            <p:nvPr/>
          </p:nvSpPr>
          <p:spPr bwMode="auto">
            <a:xfrm>
              <a:off x="4390" y="3627"/>
              <a:ext cx="507" cy="31"/>
            </a:xfrm>
            <a:custGeom>
              <a:avLst/>
              <a:gdLst>
                <a:gd name="T0" fmla="*/ 0 w 1015"/>
                <a:gd name="T1" fmla="*/ 0 h 63"/>
                <a:gd name="T2" fmla="*/ 0 w 1015"/>
                <a:gd name="T3" fmla="*/ 0 h 63"/>
                <a:gd name="T4" fmla="*/ 10 w 1015"/>
                <a:gd name="T5" fmla="*/ 0 h 63"/>
                <a:gd name="T6" fmla="*/ 15 w 1015"/>
                <a:gd name="T7" fmla="*/ 0 h 63"/>
                <a:gd name="T8" fmla="*/ 0 w 1015"/>
                <a:gd name="T9" fmla="*/ 0 h 63"/>
                <a:gd name="T10" fmla="*/ 0 w 1015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5"/>
                <a:gd name="T19" fmla="*/ 0 h 63"/>
                <a:gd name="T20" fmla="*/ 1015 w 101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5" h="63">
                  <a:moveTo>
                    <a:pt x="0" y="6"/>
                  </a:moveTo>
                  <a:lnTo>
                    <a:pt x="21" y="61"/>
                  </a:lnTo>
                  <a:lnTo>
                    <a:pt x="671" y="63"/>
                  </a:lnTo>
                  <a:lnTo>
                    <a:pt x="101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90" name="Freeform 744"/>
            <p:cNvSpPr>
              <a:spLocks/>
            </p:cNvSpPr>
            <p:nvPr/>
          </p:nvSpPr>
          <p:spPr bwMode="auto">
            <a:xfrm>
              <a:off x="3939" y="3629"/>
              <a:ext cx="59" cy="25"/>
            </a:xfrm>
            <a:custGeom>
              <a:avLst/>
              <a:gdLst>
                <a:gd name="T0" fmla="*/ 0 w 117"/>
                <a:gd name="T1" fmla="*/ 0 h 49"/>
                <a:gd name="T2" fmla="*/ 0 w 117"/>
                <a:gd name="T3" fmla="*/ 1 h 49"/>
                <a:gd name="T4" fmla="*/ 1 w 117"/>
                <a:gd name="T5" fmla="*/ 1 h 49"/>
                <a:gd name="T6" fmla="*/ 2 w 117"/>
                <a:gd name="T7" fmla="*/ 1 h 49"/>
                <a:gd name="T8" fmla="*/ 0 w 117"/>
                <a:gd name="T9" fmla="*/ 0 h 49"/>
                <a:gd name="T10" fmla="*/ 0 w 117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7"/>
                <a:gd name="T19" fmla="*/ 0 h 49"/>
                <a:gd name="T20" fmla="*/ 117 w 117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7" h="49">
                  <a:moveTo>
                    <a:pt x="0" y="0"/>
                  </a:moveTo>
                  <a:lnTo>
                    <a:pt x="0" y="49"/>
                  </a:lnTo>
                  <a:lnTo>
                    <a:pt x="51" y="49"/>
                  </a:lnTo>
                  <a:lnTo>
                    <a:pt x="1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91" name="Freeform 745"/>
            <p:cNvSpPr>
              <a:spLocks/>
            </p:cNvSpPr>
            <p:nvPr/>
          </p:nvSpPr>
          <p:spPr bwMode="auto">
            <a:xfrm>
              <a:off x="5278" y="3611"/>
              <a:ext cx="27" cy="19"/>
            </a:xfrm>
            <a:custGeom>
              <a:avLst/>
              <a:gdLst>
                <a:gd name="T0" fmla="*/ 0 w 55"/>
                <a:gd name="T1" fmla="*/ 0 h 38"/>
                <a:gd name="T2" fmla="*/ 0 w 55"/>
                <a:gd name="T3" fmla="*/ 1 h 38"/>
                <a:gd name="T4" fmla="*/ 0 w 55"/>
                <a:gd name="T5" fmla="*/ 1 h 38"/>
                <a:gd name="T6" fmla="*/ 0 w 55"/>
                <a:gd name="T7" fmla="*/ 0 h 38"/>
                <a:gd name="T8" fmla="*/ 0 w 5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38"/>
                <a:gd name="T17" fmla="*/ 55 w 5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38">
                  <a:moveTo>
                    <a:pt x="0" y="0"/>
                  </a:moveTo>
                  <a:lnTo>
                    <a:pt x="51" y="38"/>
                  </a:lnTo>
                  <a:lnTo>
                    <a:pt x="5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92" name="Freeform 746"/>
            <p:cNvSpPr>
              <a:spLocks/>
            </p:cNvSpPr>
            <p:nvPr/>
          </p:nvSpPr>
          <p:spPr bwMode="auto">
            <a:xfrm>
              <a:off x="4037" y="3448"/>
              <a:ext cx="1041" cy="34"/>
            </a:xfrm>
            <a:custGeom>
              <a:avLst/>
              <a:gdLst>
                <a:gd name="T0" fmla="*/ 0 w 2082"/>
                <a:gd name="T1" fmla="*/ 1 h 66"/>
                <a:gd name="T2" fmla="*/ 18 w 2082"/>
                <a:gd name="T3" fmla="*/ 1 h 66"/>
                <a:gd name="T4" fmla="*/ 33 w 2082"/>
                <a:gd name="T5" fmla="*/ 0 h 66"/>
                <a:gd name="T6" fmla="*/ 18 w 2082"/>
                <a:gd name="T7" fmla="*/ 1 h 66"/>
                <a:gd name="T8" fmla="*/ 1 w 2082"/>
                <a:gd name="T9" fmla="*/ 2 h 66"/>
                <a:gd name="T10" fmla="*/ 0 w 2082"/>
                <a:gd name="T11" fmla="*/ 1 h 66"/>
                <a:gd name="T12" fmla="*/ 0 w 2082"/>
                <a:gd name="T13" fmla="*/ 1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"/>
                <a:gd name="T22" fmla="*/ 0 h 66"/>
                <a:gd name="T23" fmla="*/ 2082 w 2082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" h="66">
                  <a:moveTo>
                    <a:pt x="0" y="15"/>
                  </a:moveTo>
                  <a:lnTo>
                    <a:pt x="1175" y="13"/>
                  </a:lnTo>
                  <a:lnTo>
                    <a:pt x="2082" y="0"/>
                  </a:lnTo>
                  <a:lnTo>
                    <a:pt x="1181" y="57"/>
                  </a:lnTo>
                  <a:lnTo>
                    <a:pt x="12" y="6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666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93" name="Freeform 747"/>
            <p:cNvSpPr>
              <a:spLocks/>
            </p:cNvSpPr>
            <p:nvPr/>
          </p:nvSpPr>
          <p:spPr bwMode="auto">
            <a:xfrm>
              <a:off x="4017" y="3140"/>
              <a:ext cx="1185" cy="47"/>
            </a:xfrm>
            <a:custGeom>
              <a:avLst/>
              <a:gdLst>
                <a:gd name="T0" fmla="*/ 1 w 2369"/>
                <a:gd name="T1" fmla="*/ 1 h 93"/>
                <a:gd name="T2" fmla="*/ 15 w 2369"/>
                <a:gd name="T3" fmla="*/ 1 h 93"/>
                <a:gd name="T4" fmla="*/ 38 w 2369"/>
                <a:gd name="T5" fmla="*/ 0 h 93"/>
                <a:gd name="T6" fmla="*/ 22 w 2369"/>
                <a:gd name="T7" fmla="*/ 1 h 93"/>
                <a:gd name="T8" fmla="*/ 0 w 2369"/>
                <a:gd name="T9" fmla="*/ 2 h 93"/>
                <a:gd name="T10" fmla="*/ 1 w 2369"/>
                <a:gd name="T11" fmla="*/ 1 h 93"/>
                <a:gd name="T12" fmla="*/ 1 w 2369"/>
                <a:gd name="T13" fmla="*/ 1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69"/>
                <a:gd name="T22" fmla="*/ 0 h 93"/>
                <a:gd name="T23" fmla="*/ 2369 w 2369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69" h="93">
                  <a:moveTo>
                    <a:pt x="10" y="53"/>
                  </a:moveTo>
                  <a:lnTo>
                    <a:pt x="938" y="19"/>
                  </a:lnTo>
                  <a:lnTo>
                    <a:pt x="2369" y="0"/>
                  </a:lnTo>
                  <a:lnTo>
                    <a:pt x="1377" y="53"/>
                  </a:lnTo>
                  <a:lnTo>
                    <a:pt x="0" y="9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94" name="Freeform 748"/>
            <p:cNvSpPr>
              <a:spLocks/>
            </p:cNvSpPr>
            <p:nvPr/>
          </p:nvSpPr>
          <p:spPr bwMode="auto">
            <a:xfrm>
              <a:off x="3040" y="3636"/>
              <a:ext cx="36" cy="38"/>
            </a:xfrm>
            <a:custGeom>
              <a:avLst/>
              <a:gdLst>
                <a:gd name="T0" fmla="*/ 0 w 73"/>
                <a:gd name="T1" fmla="*/ 0 h 78"/>
                <a:gd name="T2" fmla="*/ 1 w 73"/>
                <a:gd name="T3" fmla="*/ 0 h 78"/>
                <a:gd name="T4" fmla="*/ 1 w 73"/>
                <a:gd name="T5" fmla="*/ 1 h 78"/>
                <a:gd name="T6" fmla="*/ 0 w 73"/>
                <a:gd name="T7" fmla="*/ 0 h 78"/>
                <a:gd name="T8" fmla="*/ 0 w 73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78"/>
                <a:gd name="T17" fmla="*/ 73 w 73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78">
                  <a:moveTo>
                    <a:pt x="0" y="0"/>
                  </a:moveTo>
                  <a:lnTo>
                    <a:pt x="73" y="2"/>
                  </a:lnTo>
                  <a:lnTo>
                    <a:pt x="73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95" name="Freeform 749"/>
            <p:cNvSpPr>
              <a:spLocks/>
            </p:cNvSpPr>
            <p:nvPr/>
          </p:nvSpPr>
          <p:spPr bwMode="auto">
            <a:xfrm>
              <a:off x="5365" y="3581"/>
              <a:ext cx="46" cy="46"/>
            </a:xfrm>
            <a:custGeom>
              <a:avLst/>
              <a:gdLst>
                <a:gd name="T0" fmla="*/ 1 w 91"/>
                <a:gd name="T1" fmla="*/ 2 h 91"/>
                <a:gd name="T2" fmla="*/ 2 w 91"/>
                <a:gd name="T3" fmla="*/ 2 h 91"/>
                <a:gd name="T4" fmla="*/ 2 w 91"/>
                <a:gd name="T5" fmla="*/ 1 h 91"/>
                <a:gd name="T6" fmla="*/ 0 w 91"/>
                <a:gd name="T7" fmla="*/ 0 h 91"/>
                <a:gd name="T8" fmla="*/ 1 w 91"/>
                <a:gd name="T9" fmla="*/ 2 h 91"/>
                <a:gd name="T10" fmla="*/ 1 w 91"/>
                <a:gd name="T11" fmla="*/ 2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91"/>
                <a:gd name="T20" fmla="*/ 91 w 91"/>
                <a:gd name="T21" fmla="*/ 91 h 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91">
                  <a:moveTo>
                    <a:pt x="2" y="85"/>
                  </a:moveTo>
                  <a:lnTo>
                    <a:pt x="91" y="91"/>
                  </a:lnTo>
                  <a:lnTo>
                    <a:pt x="65" y="19"/>
                  </a:lnTo>
                  <a:lnTo>
                    <a:pt x="0" y="0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96" name="Freeform 750"/>
            <p:cNvSpPr>
              <a:spLocks/>
            </p:cNvSpPr>
            <p:nvPr/>
          </p:nvSpPr>
          <p:spPr bwMode="auto">
            <a:xfrm>
              <a:off x="3873" y="3508"/>
              <a:ext cx="1504" cy="233"/>
            </a:xfrm>
            <a:custGeom>
              <a:avLst/>
              <a:gdLst>
                <a:gd name="T0" fmla="*/ 4 w 3009"/>
                <a:gd name="T1" fmla="*/ 7 h 466"/>
                <a:gd name="T2" fmla="*/ 6 w 3009"/>
                <a:gd name="T3" fmla="*/ 6 h 466"/>
                <a:gd name="T4" fmla="*/ 8 w 3009"/>
                <a:gd name="T5" fmla="*/ 5 h 466"/>
                <a:gd name="T6" fmla="*/ 9 w 3009"/>
                <a:gd name="T7" fmla="*/ 5 h 466"/>
                <a:gd name="T8" fmla="*/ 11 w 3009"/>
                <a:gd name="T9" fmla="*/ 5 h 466"/>
                <a:gd name="T10" fmla="*/ 13 w 3009"/>
                <a:gd name="T11" fmla="*/ 6 h 466"/>
                <a:gd name="T12" fmla="*/ 14 w 3009"/>
                <a:gd name="T13" fmla="*/ 7 h 466"/>
                <a:gd name="T14" fmla="*/ 33 w 3009"/>
                <a:gd name="T15" fmla="*/ 7 h 466"/>
                <a:gd name="T16" fmla="*/ 35 w 3009"/>
                <a:gd name="T17" fmla="*/ 5 h 466"/>
                <a:gd name="T18" fmla="*/ 37 w 3009"/>
                <a:gd name="T19" fmla="*/ 4 h 466"/>
                <a:gd name="T20" fmla="*/ 38 w 3009"/>
                <a:gd name="T21" fmla="*/ 4 h 466"/>
                <a:gd name="T22" fmla="*/ 40 w 3009"/>
                <a:gd name="T23" fmla="*/ 5 h 466"/>
                <a:gd name="T24" fmla="*/ 42 w 3009"/>
                <a:gd name="T25" fmla="*/ 6 h 466"/>
                <a:gd name="T26" fmla="*/ 43 w 3009"/>
                <a:gd name="T27" fmla="*/ 7 h 466"/>
                <a:gd name="T28" fmla="*/ 31 w 3009"/>
                <a:gd name="T29" fmla="*/ 2 h 466"/>
                <a:gd name="T30" fmla="*/ 30 w 3009"/>
                <a:gd name="T31" fmla="*/ 2 h 466"/>
                <a:gd name="T32" fmla="*/ 27 w 3009"/>
                <a:gd name="T33" fmla="*/ 2 h 466"/>
                <a:gd name="T34" fmla="*/ 24 w 3009"/>
                <a:gd name="T35" fmla="*/ 2 h 466"/>
                <a:gd name="T36" fmla="*/ 20 w 3009"/>
                <a:gd name="T37" fmla="*/ 2 h 466"/>
                <a:gd name="T38" fmla="*/ 17 w 3009"/>
                <a:gd name="T39" fmla="*/ 2 h 466"/>
                <a:gd name="T40" fmla="*/ 13 w 3009"/>
                <a:gd name="T41" fmla="*/ 2 h 466"/>
                <a:gd name="T42" fmla="*/ 11 w 3009"/>
                <a:gd name="T43" fmla="*/ 2 h 466"/>
                <a:gd name="T44" fmla="*/ 8 w 3009"/>
                <a:gd name="T45" fmla="*/ 2 h 466"/>
                <a:gd name="T46" fmla="*/ 6 w 3009"/>
                <a:gd name="T47" fmla="*/ 2 h 466"/>
                <a:gd name="T48" fmla="*/ 5 w 3009"/>
                <a:gd name="T49" fmla="*/ 2 h 466"/>
                <a:gd name="T50" fmla="*/ 3 w 3009"/>
                <a:gd name="T51" fmla="*/ 2 h 466"/>
                <a:gd name="T52" fmla="*/ 2 w 3009"/>
                <a:gd name="T53" fmla="*/ 3 h 466"/>
                <a:gd name="T54" fmla="*/ 4 w 3009"/>
                <a:gd name="T55" fmla="*/ 3 h 466"/>
                <a:gd name="T56" fmla="*/ 5 w 3009"/>
                <a:gd name="T57" fmla="*/ 3 h 466"/>
                <a:gd name="T58" fmla="*/ 8 w 3009"/>
                <a:gd name="T59" fmla="*/ 3 h 466"/>
                <a:gd name="T60" fmla="*/ 10 w 3009"/>
                <a:gd name="T61" fmla="*/ 3 h 466"/>
                <a:gd name="T62" fmla="*/ 12 w 3009"/>
                <a:gd name="T63" fmla="*/ 3 h 466"/>
                <a:gd name="T64" fmla="*/ 14 w 3009"/>
                <a:gd name="T65" fmla="*/ 3 h 466"/>
                <a:gd name="T66" fmla="*/ 16 w 3009"/>
                <a:gd name="T67" fmla="*/ 3 h 466"/>
                <a:gd name="T68" fmla="*/ 19 w 3009"/>
                <a:gd name="T69" fmla="*/ 3 h 466"/>
                <a:gd name="T70" fmla="*/ 22 w 3009"/>
                <a:gd name="T71" fmla="*/ 3 h 466"/>
                <a:gd name="T72" fmla="*/ 26 w 3009"/>
                <a:gd name="T73" fmla="*/ 3 h 466"/>
                <a:gd name="T74" fmla="*/ 29 w 3009"/>
                <a:gd name="T75" fmla="*/ 3 h 466"/>
                <a:gd name="T76" fmla="*/ 31 w 3009"/>
                <a:gd name="T77" fmla="*/ 3 h 466"/>
                <a:gd name="T78" fmla="*/ 45 w 3009"/>
                <a:gd name="T79" fmla="*/ 3 h 466"/>
                <a:gd name="T80" fmla="*/ 44 w 3009"/>
                <a:gd name="T81" fmla="*/ 6 h 466"/>
                <a:gd name="T82" fmla="*/ 42 w 3009"/>
                <a:gd name="T83" fmla="*/ 4 h 466"/>
                <a:gd name="T84" fmla="*/ 40 w 3009"/>
                <a:gd name="T85" fmla="*/ 3 h 466"/>
                <a:gd name="T86" fmla="*/ 38 w 3009"/>
                <a:gd name="T87" fmla="*/ 3 h 466"/>
                <a:gd name="T88" fmla="*/ 37 w 3009"/>
                <a:gd name="T89" fmla="*/ 3 h 466"/>
                <a:gd name="T90" fmla="*/ 35 w 3009"/>
                <a:gd name="T91" fmla="*/ 4 h 466"/>
                <a:gd name="T92" fmla="*/ 33 w 3009"/>
                <a:gd name="T93" fmla="*/ 5 h 466"/>
                <a:gd name="T94" fmla="*/ 32 w 3009"/>
                <a:gd name="T95" fmla="*/ 7 h 466"/>
                <a:gd name="T96" fmla="*/ 30 w 3009"/>
                <a:gd name="T97" fmla="*/ 7 h 466"/>
                <a:gd name="T98" fmla="*/ 28 w 3009"/>
                <a:gd name="T99" fmla="*/ 7 h 466"/>
                <a:gd name="T100" fmla="*/ 25 w 3009"/>
                <a:gd name="T101" fmla="*/ 7 h 466"/>
                <a:gd name="T102" fmla="*/ 21 w 3009"/>
                <a:gd name="T103" fmla="*/ 7 h 466"/>
                <a:gd name="T104" fmla="*/ 18 w 3009"/>
                <a:gd name="T105" fmla="*/ 7 h 466"/>
                <a:gd name="T106" fmla="*/ 16 w 3009"/>
                <a:gd name="T107" fmla="*/ 7 h 466"/>
                <a:gd name="T108" fmla="*/ 15 w 3009"/>
                <a:gd name="T109" fmla="*/ 6 h 466"/>
                <a:gd name="T110" fmla="*/ 13 w 3009"/>
                <a:gd name="T111" fmla="*/ 4 h 466"/>
                <a:gd name="T112" fmla="*/ 11 w 3009"/>
                <a:gd name="T113" fmla="*/ 4 h 466"/>
                <a:gd name="T114" fmla="*/ 9 w 3009"/>
                <a:gd name="T115" fmla="*/ 3 h 466"/>
                <a:gd name="T116" fmla="*/ 8 w 3009"/>
                <a:gd name="T117" fmla="*/ 4 h 466"/>
                <a:gd name="T118" fmla="*/ 6 w 3009"/>
                <a:gd name="T119" fmla="*/ 4 h 466"/>
                <a:gd name="T120" fmla="*/ 4 w 3009"/>
                <a:gd name="T121" fmla="*/ 5 h 466"/>
                <a:gd name="T122" fmla="*/ 1 w 3009"/>
                <a:gd name="T123" fmla="*/ 3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09"/>
                <a:gd name="T187" fmla="*/ 0 h 466"/>
                <a:gd name="T188" fmla="*/ 3009 w 3009"/>
                <a:gd name="T189" fmla="*/ 466 h 46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09" h="466">
                  <a:moveTo>
                    <a:pt x="144" y="109"/>
                  </a:moveTo>
                  <a:lnTo>
                    <a:pt x="81" y="111"/>
                  </a:lnTo>
                  <a:lnTo>
                    <a:pt x="0" y="71"/>
                  </a:lnTo>
                  <a:lnTo>
                    <a:pt x="0" y="453"/>
                  </a:lnTo>
                  <a:lnTo>
                    <a:pt x="271" y="451"/>
                  </a:lnTo>
                  <a:lnTo>
                    <a:pt x="271" y="447"/>
                  </a:lnTo>
                  <a:lnTo>
                    <a:pt x="275" y="441"/>
                  </a:lnTo>
                  <a:lnTo>
                    <a:pt x="281" y="432"/>
                  </a:lnTo>
                  <a:lnTo>
                    <a:pt x="290" y="420"/>
                  </a:lnTo>
                  <a:lnTo>
                    <a:pt x="302" y="405"/>
                  </a:lnTo>
                  <a:lnTo>
                    <a:pt x="317" y="388"/>
                  </a:lnTo>
                  <a:lnTo>
                    <a:pt x="325" y="380"/>
                  </a:lnTo>
                  <a:lnTo>
                    <a:pt x="334" y="371"/>
                  </a:lnTo>
                  <a:lnTo>
                    <a:pt x="344" y="361"/>
                  </a:lnTo>
                  <a:lnTo>
                    <a:pt x="355" y="356"/>
                  </a:lnTo>
                  <a:lnTo>
                    <a:pt x="366" y="344"/>
                  </a:lnTo>
                  <a:lnTo>
                    <a:pt x="376" y="335"/>
                  </a:lnTo>
                  <a:lnTo>
                    <a:pt x="389" y="327"/>
                  </a:lnTo>
                  <a:lnTo>
                    <a:pt x="403" y="318"/>
                  </a:lnTo>
                  <a:lnTo>
                    <a:pt x="416" y="308"/>
                  </a:lnTo>
                  <a:lnTo>
                    <a:pt x="429" y="303"/>
                  </a:lnTo>
                  <a:lnTo>
                    <a:pt x="446" y="293"/>
                  </a:lnTo>
                  <a:lnTo>
                    <a:pt x="463" y="287"/>
                  </a:lnTo>
                  <a:lnTo>
                    <a:pt x="479" y="280"/>
                  </a:lnTo>
                  <a:lnTo>
                    <a:pt x="498" y="274"/>
                  </a:lnTo>
                  <a:lnTo>
                    <a:pt x="505" y="270"/>
                  </a:lnTo>
                  <a:lnTo>
                    <a:pt x="515" y="268"/>
                  </a:lnTo>
                  <a:lnTo>
                    <a:pt x="526" y="265"/>
                  </a:lnTo>
                  <a:lnTo>
                    <a:pt x="536" y="265"/>
                  </a:lnTo>
                  <a:lnTo>
                    <a:pt x="545" y="261"/>
                  </a:lnTo>
                  <a:lnTo>
                    <a:pt x="555" y="259"/>
                  </a:lnTo>
                  <a:lnTo>
                    <a:pt x="566" y="257"/>
                  </a:lnTo>
                  <a:lnTo>
                    <a:pt x="577" y="257"/>
                  </a:lnTo>
                  <a:lnTo>
                    <a:pt x="587" y="257"/>
                  </a:lnTo>
                  <a:lnTo>
                    <a:pt x="598" y="257"/>
                  </a:lnTo>
                  <a:lnTo>
                    <a:pt x="610" y="257"/>
                  </a:lnTo>
                  <a:lnTo>
                    <a:pt x="623" y="257"/>
                  </a:lnTo>
                  <a:lnTo>
                    <a:pt x="633" y="255"/>
                  </a:lnTo>
                  <a:lnTo>
                    <a:pt x="644" y="255"/>
                  </a:lnTo>
                  <a:lnTo>
                    <a:pt x="655" y="255"/>
                  </a:lnTo>
                  <a:lnTo>
                    <a:pt x="665" y="257"/>
                  </a:lnTo>
                  <a:lnTo>
                    <a:pt x="676" y="257"/>
                  </a:lnTo>
                  <a:lnTo>
                    <a:pt x="688" y="259"/>
                  </a:lnTo>
                  <a:lnTo>
                    <a:pt x="697" y="261"/>
                  </a:lnTo>
                  <a:lnTo>
                    <a:pt x="709" y="265"/>
                  </a:lnTo>
                  <a:lnTo>
                    <a:pt x="726" y="268"/>
                  </a:lnTo>
                  <a:lnTo>
                    <a:pt x="743" y="274"/>
                  </a:lnTo>
                  <a:lnTo>
                    <a:pt x="762" y="278"/>
                  </a:lnTo>
                  <a:lnTo>
                    <a:pt x="779" y="287"/>
                  </a:lnTo>
                  <a:lnTo>
                    <a:pt x="794" y="293"/>
                  </a:lnTo>
                  <a:lnTo>
                    <a:pt x="809" y="303"/>
                  </a:lnTo>
                  <a:lnTo>
                    <a:pt x="823" y="310"/>
                  </a:lnTo>
                  <a:lnTo>
                    <a:pt x="836" y="322"/>
                  </a:lnTo>
                  <a:lnTo>
                    <a:pt x="847" y="331"/>
                  </a:lnTo>
                  <a:lnTo>
                    <a:pt x="861" y="339"/>
                  </a:lnTo>
                  <a:lnTo>
                    <a:pt x="872" y="350"/>
                  </a:lnTo>
                  <a:lnTo>
                    <a:pt x="883" y="360"/>
                  </a:lnTo>
                  <a:lnTo>
                    <a:pt x="901" y="379"/>
                  </a:lnTo>
                  <a:lnTo>
                    <a:pt x="918" y="398"/>
                  </a:lnTo>
                  <a:lnTo>
                    <a:pt x="929" y="413"/>
                  </a:lnTo>
                  <a:lnTo>
                    <a:pt x="940" y="432"/>
                  </a:lnTo>
                  <a:lnTo>
                    <a:pt x="948" y="443"/>
                  </a:lnTo>
                  <a:lnTo>
                    <a:pt x="954" y="455"/>
                  </a:lnTo>
                  <a:lnTo>
                    <a:pt x="956" y="462"/>
                  </a:lnTo>
                  <a:lnTo>
                    <a:pt x="958" y="466"/>
                  </a:lnTo>
                  <a:lnTo>
                    <a:pt x="2111" y="466"/>
                  </a:lnTo>
                  <a:lnTo>
                    <a:pt x="2111" y="462"/>
                  </a:lnTo>
                  <a:lnTo>
                    <a:pt x="2115" y="455"/>
                  </a:lnTo>
                  <a:lnTo>
                    <a:pt x="2119" y="443"/>
                  </a:lnTo>
                  <a:lnTo>
                    <a:pt x="2129" y="430"/>
                  </a:lnTo>
                  <a:lnTo>
                    <a:pt x="2136" y="413"/>
                  </a:lnTo>
                  <a:lnTo>
                    <a:pt x="2151" y="396"/>
                  </a:lnTo>
                  <a:lnTo>
                    <a:pt x="2159" y="386"/>
                  </a:lnTo>
                  <a:lnTo>
                    <a:pt x="2167" y="377"/>
                  </a:lnTo>
                  <a:lnTo>
                    <a:pt x="2176" y="365"/>
                  </a:lnTo>
                  <a:lnTo>
                    <a:pt x="2187" y="358"/>
                  </a:lnTo>
                  <a:lnTo>
                    <a:pt x="2195" y="346"/>
                  </a:lnTo>
                  <a:lnTo>
                    <a:pt x="2207" y="335"/>
                  </a:lnTo>
                  <a:lnTo>
                    <a:pt x="2218" y="325"/>
                  </a:lnTo>
                  <a:lnTo>
                    <a:pt x="2231" y="316"/>
                  </a:lnTo>
                  <a:lnTo>
                    <a:pt x="2245" y="304"/>
                  </a:lnTo>
                  <a:lnTo>
                    <a:pt x="2260" y="297"/>
                  </a:lnTo>
                  <a:lnTo>
                    <a:pt x="2275" y="287"/>
                  </a:lnTo>
                  <a:lnTo>
                    <a:pt x="2294" y="280"/>
                  </a:lnTo>
                  <a:lnTo>
                    <a:pt x="2309" y="272"/>
                  </a:lnTo>
                  <a:lnTo>
                    <a:pt x="2326" y="266"/>
                  </a:lnTo>
                  <a:lnTo>
                    <a:pt x="2336" y="263"/>
                  </a:lnTo>
                  <a:lnTo>
                    <a:pt x="2347" y="261"/>
                  </a:lnTo>
                  <a:lnTo>
                    <a:pt x="2357" y="257"/>
                  </a:lnTo>
                  <a:lnTo>
                    <a:pt x="2368" y="255"/>
                  </a:lnTo>
                  <a:lnTo>
                    <a:pt x="2378" y="251"/>
                  </a:lnTo>
                  <a:lnTo>
                    <a:pt x="2387" y="249"/>
                  </a:lnTo>
                  <a:lnTo>
                    <a:pt x="2398" y="247"/>
                  </a:lnTo>
                  <a:lnTo>
                    <a:pt x="2410" y="247"/>
                  </a:lnTo>
                  <a:lnTo>
                    <a:pt x="2421" y="247"/>
                  </a:lnTo>
                  <a:lnTo>
                    <a:pt x="2431" y="247"/>
                  </a:lnTo>
                  <a:lnTo>
                    <a:pt x="2444" y="247"/>
                  </a:lnTo>
                  <a:lnTo>
                    <a:pt x="2459" y="247"/>
                  </a:lnTo>
                  <a:lnTo>
                    <a:pt x="2469" y="247"/>
                  </a:lnTo>
                  <a:lnTo>
                    <a:pt x="2482" y="247"/>
                  </a:lnTo>
                  <a:lnTo>
                    <a:pt x="2492" y="247"/>
                  </a:lnTo>
                  <a:lnTo>
                    <a:pt x="2505" y="247"/>
                  </a:lnTo>
                  <a:lnTo>
                    <a:pt x="2514" y="247"/>
                  </a:lnTo>
                  <a:lnTo>
                    <a:pt x="2526" y="249"/>
                  </a:lnTo>
                  <a:lnTo>
                    <a:pt x="2537" y="251"/>
                  </a:lnTo>
                  <a:lnTo>
                    <a:pt x="2549" y="255"/>
                  </a:lnTo>
                  <a:lnTo>
                    <a:pt x="2558" y="257"/>
                  </a:lnTo>
                  <a:lnTo>
                    <a:pt x="2568" y="261"/>
                  </a:lnTo>
                  <a:lnTo>
                    <a:pt x="2577" y="263"/>
                  </a:lnTo>
                  <a:lnTo>
                    <a:pt x="2589" y="266"/>
                  </a:lnTo>
                  <a:lnTo>
                    <a:pt x="2606" y="272"/>
                  </a:lnTo>
                  <a:lnTo>
                    <a:pt x="2625" y="280"/>
                  </a:lnTo>
                  <a:lnTo>
                    <a:pt x="2642" y="285"/>
                  </a:lnTo>
                  <a:lnTo>
                    <a:pt x="2657" y="295"/>
                  </a:lnTo>
                  <a:lnTo>
                    <a:pt x="2672" y="303"/>
                  </a:lnTo>
                  <a:lnTo>
                    <a:pt x="2687" y="312"/>
                  </a:lnTo>
                  <a:lnTo>
                    <a:pt x="2701" y="322"/>
                  </a:lnTo>
                  <a:lnTo>
                    <a:pt x="2712" y="331"/>
                  </a:lnTo>
                  <a:lnTo>
                    <a:pt x="2725" y="341"/>
                  </a:lnTo>
                  <a:lnTo>
                    <a:pt x="2737" y="352"/>
                  </a:lnTo>
                  <a:lnTo>
                    <a:pt x="2746" y="360"/>
                  </a:lnTo>
                  <a:lnTo>
                    <a:pt x="2754" y="369"/>
                  </a:lnTo>
                  <a:lnTo>
                    <a:pt x="2763" y="379"/>
                  </a:lnTo>
                  <a:lnTo>
                    <a:pt x="2773" y="388"/>
                  </a:lnTo>
                  <a:lnTo>
                    <a:pt x="2786" y="405"/>
                  </a:lnTo>
                  <a:lnTo>
                    <a:pt x="2800" y="422"/>
                  </a:lnTo>
                  <a:lnTo>
                    <a:pt x="2807" y="436"/>
                  </a:lnTo>
                  <a:lnTo>
                    <a:pt x="2813" y="445"/>
                  </a:lnTo>
                  <a:lnTo>
                    <a:pt x="2817" y="453"/>
                  </a:lnTo>
                  <a:lnTo>
                    <a:pt x="2819" y="456"/>
                  </a:lnTo>
                  <a:lnTo>
                    <a:pt x="2993" y="445"/>
                  </a:lnTo>
                  <a:lnTo>
                    <a:pt x="3009" y="0"/>
                  </a:lnTo>
                  <a:lnTo>
                    <a:pt x="2914" y="61"/>
                  </a:lnTo>
                  <a:lnTo>
                    <a:pt x="2045" y="90"/>
                  </a:lnTo>
                  <a:lnTo>
                    <a:pt x="2041" y="90"/>
                  </a:lnTo>
                  <a:lnTo>
                    <a:pt x="2034" y="90"/>
                  </a:lnTo>
                  <a:lnTo>
                    <a:pt x="2022" y="90"/>
                  </a:lnTo>
                  <a:lnTo>
                    <a:pt x="2005" y="90"/>
                  </a:lnTo>
                  <a:lnTo>
                    <a:pt x="1996" y="90"/>
                  </a:lnTo>
                  <a:lnTo>
                    <a:pt x="1984" y="90"/>
                  </a:lnTo>
                  <a:lnTo>
                    <a:pt x="1973" y="90"/>
                  </a:lnTo>
                  <a:lnTo>
                    <a:pt x="1961" y="90"/>
                  </a:lnTo>
                  <a:lnTo>
                    <a:pt x="1948" y="90"/>
                  </a:lnTo>
                  <a:lnTo>
                    <a:pt x="1935" y="90"/>
                  </a:lnTo>
                  <a:lnTo>
                    <a:pt x="1919" y="90"/>
                  </a:lnTo>
                  <a:lnTo>
                    <a:pt x="1904" y="92"/>
                  </a:lnTo>
                  <a:lnTo>
                    <a:pt x="1887" y="92"/>
                  </a:lnTo>
                  <a:lnTo>
                    <a:pt x="1868" y="92"/>
                  </a:lnTo>
                  <a:lnTo>
                    <a:pt x="1849" y="92"/>
                  </a:lnTo>
                  <a:lnTo>
                    <a:pt x="1832" y="92"/>
                  </a:lnTo>
                  <a:lnTo>
                    <a:pt x="1813" y="92"/>
                  </a:lnTo>
                  <a:lnTo>
                    <a:pt x="1792" y="92"/>
                  </a:lnTo>
                  <a:lnTo>
                    <a:pt x="1771" y="92"/>
                  </a:lnTo>
                  <a:lnTo>
                    <a:pt x="1752" y="93"/>
                  </a:lnTo>
                  <a:lnTo>
                    <a:pt x="1729" y="93"/>
                  </a:lnTo>
                  <a:lnTo>
                    <a:pt x="1707" y="93"/>
                  </a:lnTo>
                  <a:lnTo>
                    <a:pt x="1684" y="93"/>
                  </a:lnTo>
                  <a:lnTo>
                    <a:pt x="1661" y="95"/>
                  </a:lnTo>
                  <a:lnTo>
                    <a:pt x="1636" y="95"/>
                  </a:lnTo>
                  <a:lnTo>
                    <a:pt x="1613" y="95"/>
                  </a:lnTo>
                  <a:lnTo>
                    <a:pt x="1591" y="95"/>
                  </a:lnTo>
                  <a:lnTo>
                    <a:pt x="1568" y="97"/>
                  </a:lnTo>
                  <a:lnTo>
                    <a:pt x="1541" y="97"/>
                  </a:lnTo>
                  <a:lnTo>
                    <a:pt x="1516" y="97"/>
                  </a:lnTo>
                  <a:lnTo>
                    <a:pt x="1492" y="97"/>
                  </a:lnTo>
                  <a:lnTo>
                    <a:pt x="1467" y="97"/>
                  </a:lnTo>
                  <a:lnTo>
                    <a:pt x="1440" y="97"/>
                  </a:lnTo>
                  <a:lnTo>
                    <a:pt x="1412" y="97"/>
                  </a:lnTo>
                  <a:lnTo>
                    <a:pt x="1385" y="97"/>
                  </a:lnTo>
                  <a:lnTo>
                    <a:pt x="1361" y="99"/>
                  </a:lnTo>
                  <a:lnTo>
                    <a:pt x="1334" y="99"/>
                  </a:lnTo>
                  <a:lnTo>
                    <a:pt x="1307" y="99"/>
                  </a:lnTo>
                  <a:lnTo>
                    <a:pt x="1281" y="99"/>
                  </a:lnTo>
                  <a:lnTo>
                    <a:pt x="1256" y="101"/>
                  </a:lnTo>
                  <a:lnTo>
                    <a:pt x="1229" y="101"/>
                  </a:lnTo>
                  <a:lnTo>
                    <a:pt x="1203" y="101"/>
                  </a:lnTo>
                  <a:lnTo>
                    <a:pt x="1178" y="101"/>
                  </a:lnTo>
                  <a:lnTo>
                    <a:pt x="1153" y="103"/>
                  </a:lnTo>
                  <a:lnTo>
                    <a:pt x="1127" y="103"/>
                  </a:lnTo>
                  <a:lnTo>
                    <a:pt x="1100" y="103"/>
                  </a:lnTo>
                  <a:lnTo>
                    <a:pt x="1075" y="103"/>
                  </a:lnTo>
                  <a:lnTo>
                    <a:pt x="1053" y="103"/>
                  </a:lnTo>
                  <a:lnTo>
                    <a:pt x="1026" y="103"/>
                  </a:lnTo>
                  <a:lnTo>
                    <a:pt x="1003" y="103"/>
                  </a:lnTo>
                  <a:lnTo>
                    <a:pt x="979" y="103"/>
                  </a:lnTo>
                  <a:lnTo>
                    <a:pt x="956" y="103"/>
                  </a:lnTo>
                  <a:lnTo>
                    <a:pt x="931" y="103"/>
                  </a:lnTo>
                  <a:lnTo>
                    <a:pt x="908" y="103"/>
                  </a:lnTo>
                  <a:lnTo>
                    <a:pt x="887" y="103"/>
                  </a:lnTo>
                  <a:lnTo>
                    <a:pt x="866" y="103"/>
                  </a:lnTo>
                  <a:lnTo>
                    <a:pt x="845" y="103"/>
                  </a:lnTo>
                  <a:lnTo>
                    <a:pt x="825" y="103"/>
                  </a:lnTo>
                  <a:lnTo>
                    <a:pt x="806" y="103"/>
                  </a:lnTo>
                  <a:lnTo>
                    <a:pt x="788" y="105"/>
                  </a:lnTo>
                  <a:lnTo>
                    <a:pt x="768" y="103"/>
                  </a:lnTo>
                  <a:lnTo>
                    <a:pt x="748" y="103"/>
                  </a:lnTo>
                  <a:lnTo>
                    <a:pt x="729" y="103"/>
                  </a:lnTo>
                  <a:lnTo>
                    <a:pt x="712" y="103"/>
                  </a:lnTo>
                  <a:lnTo>
                    <a:pt x="693" y="103"/>
                  </a:lnTo>
                  <a:lnTo>
                    <a:pt x="676" y="103"/>
                  </a:lnTo>
                  <a:lnTo>
                    <a:pt x="659" y="103"/>
                  </a:lnTo>
                  <a:lnTo>
                    <a:pt x="642" y="103"/>
                  </a:lnTo>
                  <a:lnTo>
                    <a:pt x="625" y="101"/>
                  </a:lnTo>
                  <a:lnTo>
                    <a:pt x="608" y="101"/>
                  </a:lnTo>
                  <a:lnTo>
                    <a:pt x="593" y="101"/>
                  </a:lnTo>
                  <a:lnTo>
                    <a:pt x="577" y="101"/>
                  </a:lnTo>
                  <a:lnTo>
                    <a:pt x="560" y="101"/>
                  </a:lnTo>
                  <a:lnTo>
                    <a:pt x="547" y="101"/>
                  </a:lnTo>
                  <a:lnTo>
                    <a:pt x="532" y="101"/>
                  </a:lnTo>
                  <a:lnTo>
                    <a:pt x="518" y="101"/>
                  </a:lnTo>
                  <a:lnTo>
                    <a:pt x="501" y="101"/>
                  </a:lnTo>
                  <a:lnTo>
                    <a:pt x="488" y="101"/>
                  </a:lnTo>
                  <a:lnTo>
                    <a:pt x="473" y="101"/>
                  </a:lnTo>
                  <a:lnTo>
                    <a:pt x="461" y="101"/>
                  </a:lnTo>
                  <a:lnTo>
                    <a:pt x="446" y="101"/>
                  </a:lnTo>
                  <a:lnTo>
                    <a:pt x="435" y="101"/>
                  </a:lnTo>
                  <a:lnTo>
                    <a:pt x="422" y="101"/>
                  </a:lnTo>
                  <a:lnTo>
                    <a:pt x="412" y="101"/>
                  </a:lnTo>
                  <a:lnTo>
                    <a:pt x="399" y="101"/>
                  </a:lnTo>
                  <a:lnTo>
                    <a:pt x="387" y="101"/>
                  </a:lnTo>
                  <a:lnTo>
                    <a:pt x="376" y="101"/>
                  </a:lnTo>
                  <a:lnTo>
                    <a:pt x="366" y="101"/>
                  </a:lnTo>
                  <a:lnTo>
                    <a:pt x="353" y="101"/>
                  </a:lnTo>
                  <a:lnTo>
                    <a:pt x="342" y="101"/>
                  </a:lnTo>
                  <a:lnTo>
                    <a:pt x="334" y="101"/>
                  </a:lnTo>
                  <a:lnTo>
                    <a:pt x="325" y="101"/>
                  </a:lnTo>
                  <a:lnTo>
                    <a:pt x="313" y="101"/>
                  </a:lnTo>
                  <a:lnTo>
                    <a:pt x="304" y="101"/>
                  </a:lnTo>
                  <a:lnTo>
                    <a:pt x="294" y="101"/>
                  </a:lnTo>
                  <a:lnTo>
                    <a:pt x="287" y="101"/>
                  </a:lnTo>
                  <a:lnTo>
                    <a:pt x="269" y="101"/>
                  </a:lnTo>
                  <a:lnTo>
                    <a:pt x="256" y="101"/>
                  </a:lnTo>
                  <a:lnTo>
                    <a:pt x="239" y="101"/>
                  </a:lnTo>
                  <a:lnTo>
                    <a:pt x="230" y="101"/>
                  </a:lnTo>
                  <a:lnTo>
                    <a:pt x="216" y="101"/>
                  </a:lnTo>
                  <a:lnTo>
                    <a:pt x="207" y="101"/>
                  </a:lnTo>
                  <a:lnTo>
                    <a:pt x="190" y="101"/>
                  </a:lnTo>
                  <a:lnTo>
                    <a:pt x="178" y="101"/>
                  </a:lnTo>
                  <a:lnTo>
                    <a:pt x="173" y="101"/>
                  </a:lnTo>
                  <a:lnTo>
                    <a:pt x="171" y="101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80" y="179"/>
                  </a:lnTo>
                  <a:lnTo>
                    <a:pt x="186" y="179"/>
                  </a:lnTo>
                  <a:lnTo>
                    <a:pt x="197" y="179"/>
                  </a:lnTo>
                  <a:lnTo>
                    <a:pt x="207" y="179"/>
                  </a:lnTo>
                  <a:lnTo>
                    <a:pt x="224" y="179"/>
                  </a:lnTo>
                  <a:lnTo>
                    <a:pt x="231" y="179"/>
                  </a:lnTo>
                  <a:lnTo>
                    <a:pt x="239" y="179"/>
                  </a:lnTo>
                  <a:lnTo>
                    <a:pt x="250" y="179"/>
                  </a:lnTo>
                  <a:lnTo>
                    <a:pt x="260" y="179"/>
                  </a:lnTo>
                  <a:lnTo>
                    <a:pt x="269" y="177"/>
                  </a:lnTo>
                  <a:lnTo>
                    <a:pt x="281" y="177"/>
                  </a:lnTo>
                  <a:lnTo>
                    <a:pt x="290" y="177"/>
                  </a:lnTo>
                  <a:lnTo>
                    <a:pt x="304" y="177"/>
                  </a:lnTo>
                  <a:lnTo>
                    <a:pt x="313" y="177"/>
                  </a:lnTo>
                  <a:lnTo>
                    <a:pt x="326" y="177"/>
                  </a:lnTo>
                  <a:lnTo>
                    <a:pt x="340" y="177"/>
                  </a:lnTo>
                  <a:lnTo>
                    <a:pt x="353" y="177"/>
                  </a:lnTo>
                  <a:lnTo>
                    <a:pt x="366" y="177"/>
                  </a:lnTo>
                  <a:lnTo>
                    <a:pt x="380" y="177"/>
                  </a:lnTo>
                  <a:lnTo>
                    <a:pt x="391" y="177"/>
                  </a:lnTo>
                  <a:lnTo>
                    <a:pt x="408" y="177"/>
                  </a:lnTo>
                  <a:lnTo>
                    <a:pt x="422" y="177"/>
                  </a:lnTo>
                  <a:lnTo>
                    <a:pt x="439" y="177"/>
                  </a:lnTo>
                  <a:lnTo>
                    <a:pt x="454" y="177"/>
                  </a:lnTo>
                  <a:lnTo>
                    <a:pt x="471" y="177"/>
                  </a:lnTo>
                  <a:lnTo>
                    <a:pt x="484" y="175"/>
                  </a:lnTo>
                  <a:lnTo>
                    <a:pt x="499" y="175"/>
                  </a:lnTo>
                  <a:lnTo>
                    <a:pt x="517" y="175"/>
                  </a:lnTo>
                  <a:lnTo>
                    <a:pt x="532" y="175"/>
                  </a:lnTo>
                  <a:lnTo>
                    <a:pt x="549" y="175"/>
                  </a:lnTo>
                  <a:lnTo>
                    <a:pt x="564" y="175"/>
                  </a:lnTo>
                  <a:lnTo>
                    <a:pt x="581" y="175"/>
                  </a:lnTo>
                  <a:lnTo>
                    <a:pt x="598" y="175"/>
                  </a:lnTo>
                  <a:lnTo>
                    <a:pt x="614" y="175"/>
                  </a:lnTo>
                  <a:lnTo>
                    <a:pt x="631" y="175"/>
                  </a:lnTo>
                  <a:lnTo>
                    <a:pt x="648" y="175"/>
                  </a:lnTo>
                  <a:lnTo>
                    <a:pt x="665" y="175"/>
                  </a:lnTo>
                  <a:lnTo>
                    <a:pt x="682" y="175"/>
                  </a:lnTo>
                  <a:lnTo>
                    <a:pt x="697" y="175"/>
                  </a:lnTo>
                  <a:lnTo>
                    <a:pt x="714" y="175"/>
                  </a:lnTo>
                  <a:lnTo>
                    <a:pt x="733" y="175"/>
                  </a:lnTo>
                  <a:lnTo>
                    <a:pt x="748" y="175"/>
                  </a:lnTo>
                  <a:lnTo>
                    <a:pt x="766" y="175"/>
                  </a:lnTo>
                  <a:lnTo>
                    <a:pt x="781" y="175"/>
                  </a:lnTo>
                  <a:lnTo>
                    <a:pt x="796" y="175"/>
                  </a:lnTo>
                  <a:lnTo>
                    <a:pt x="813" y="175"/>
                  </a:lnTo>
                  <a:lnTo>
                    <a:pt x="828" y="175"/>
                  </a:lnTo>
                  <a:lnTo>
                    <a:pt x="845" y="175"/>
                  </a:lnTo>
                  <a:lnTo>
                    <a:pt x="861" y="175"/>
                  </a:lnTo>
                  <a:lnTo>
                    <a:pt x="874" y="175"/>
                  </a:lnTo>
                  <a:lnTo>
                    <a:pt x="891" y="175"/>
                  </a:lnTo>
                  <a:lnTo>
                    <a:pt x="904" y="175"/>
                  </a:lnTo>
                  <a:lnTo>
                    <a:pt x="921" y="175"/>
                  </a:lnTo>
                  <a:lnTo>
                    <a:pt x="935" y="175"/>
                  </a:lnTo>
                  <a:lnTo>
                    <a:pt x="950" y="175"/>
                  </a:lnTo>
                  <a:lnTo>
                    <a:pt x="963" y="175"/>
                  </a:lnTo>
                  <a:lnTo>
                    <a:pt x="979" y="175"/>
                  </a:lnTo>
                  <a:lnTo>
                    <a:pt x="988" y="173"/>
                  </a:lnTo>
                  <a:lnTo>
                    <a:pt x="1003" y="173"/>
                  </a:lnTo>
                  <a:lnTo>
                    <a:pt x="1018" y="173"/>
                  </a:lnTo>
                  <a:lnTo>
                    <a:pt x="1036" y="173"/>
                  </a:lnTo>
                  <a:lnTo>
                    <a:pt x="1051" y="171"/>
                  </a:lnTo>
                  <a:lnTo>
                    <a:pt x="1066" y="171"/>
                  </a:lnTo>
                  <a:lnTo>
                    <a:pt x="1085" y="171"/>
                  </a:lnTo>
                  <a:lnTo>
                    <a:pt x="1104" y="171"/>
                  </a:lnTo>
                  <a:lnTo>
                    <a:pt x="1121" y="169"/>
                  </a:lnTo>
                  <a:lnTo>
                    <a:pt x="1142" y="169"/>
                  </a:lnTo>
                  <a:lnTo>
                    <a:pt x="1161" y="169"/>
                  </a:lnTo>
                  <a:lnTo>
                    <a:pt x="1182" y="169"/>
                  </a:lnTo>
                  <a:lnTo>
                    <a:pt x="1203" y="169"/>
                  </a:lnTo>
                  <a:lnTo>
                    <a:pt x="1226" y="169"/>
                  </a:lnTo>
                  <a:lnTo>
                    <a:pt x="1247" y="169"/>
                  </a:lnTo>
                  <a:lnTo>
                    <a:pt x="1269" y="169"/>
                  </a:lnTo>
                  <a:lnTo>
                    <a:pt x="1290" y="168"/>
                  </a:lnTo>
                  <a:lnTo>
                    <a:pt x="1311" y="168"/>
                  </a:lnTo>
                  <a:lnTo>
                    <a:pt x="1334" y="166"/>
                  </a:lnTo>
                  <a:lnTo>
                    <a:pt x="1359" y="166"/>
                  </a:lnTo>
                  <a:lnTo>
                    <a:pt x="1380" y="166"/>
                  </a:lnTo>
                  <a:lnTo>
                    <a:pt x="1402" y="166"/>
                  </a:lnTo>
                  <a:lnTo>
                    <a:pt x="1425" y="166"/>
                  </a:lnTo>
                  <a:lnTo>
                    <a:pt x="1450" y="166"/>
                  </a:lnTo>
                  <a:lnTo>
                    <a:pt x="1471" y="166"/>
                  </a:lnTo>
                  <a:lnTo>
                    <a:pt x="1496" y="166"/>
                  </a:lnTo>
                  <a:lnTo>
                    <a:pt x="1518" y="164"/>
                  </a:lnTo>
                  <a:lnTo>
                    <a:pt x="1543" y="164"/>
                  </a:lnTo>
                  <a:lnTo>
                    <a:pt x="1566" y="164"/>
                  </a:lnTo>
                  <a:lnTo>
                    <a:pt x="1589" y="164"/>
                  </a:lnTo>
                  <a:lnTo>
                    <a:pt x="1612" y="164"/>
                  </a:lnTo>
                  <a:lnTo>
                    <a:pt x="1636" y="164"/>
                  </a:lnTo>
                  <a:lnTo>
                    <a:pt x="1657" y="162"/>
                  </a:lnTo>
                  <a:lnTo>
                    <a:pt x="1682" y="162"/>
                  </a:lnTo>
                  <a:lnTo>
                    <a:pt x="1703" y="162"/>
                  </a:lnTo>
                  <a:lnTo>
                    <a:pt x="1726" y="162"/>
                  </a:lnTo>
                  <a:lnTo>
                    <a:pt x="1745" y="160"/>
                  </a:lnTo>
                  <a:lnTo>
                    <a:pt x="1765" y="160"/>
                  </a:lnTo>
                  <a:lnTo>
                    <a:pt x="1788" y="160"/>
                  </a:lnTo>
                  <a:lnTo>
                    <a:pt x="1809" y="160"/>
                  </a:lnTo>
                  <a:lnTo>
                    <a:pt x="1826" y="158"/>
                  </a:lnTo>
                  <a:lnTo>
                    <a:pt x="1845" y="158"/>
                  </a:lnTo>
                  <a:lnTo>
                    <a:pt x="1866" y="158"/>
                  </a:lnTo>
                  <a:lnTo>
                    <a:pt x="1885" y="158"/>
                  </a:lnTo>
                  <a:lnTo>
                    <a:pt x="1900" y="158"/>
                  </a:lnTo>
                  <a:lnTo>
                    <a:pt x="1919" y="158"/>
                  </a:lnTo>
                  <a:lnTo>
                    <a:pt x="1935" y="158"/>
                  </a:lnTo>
                  <a:lnTo>
                    <a:pt x="1952" y="158"/>
                  </a:lnTo>
                  <a:lnTo>
                    <a:pt x="1967" y="156"/>
                  </a:lnTo>
                  <a:lnTo>
                    <a:pt x="1980" y="156"/>
                  </a:lnTo>
                  <a:lnTo>
                    <a:pt x="1994" y="156"/>
                  </a:lnTo>
                  <a:lnTo>
                    <a:pt x="2007" y="156"/>
                  </a:lnTo>
                  <a:lnTo>
                    <a:pt x="2018" y="156"/>
                  </a:lnTo>
                  <a:lnTo>
                    <a:pt x="2030" y="156"/>
                  </a:lnTo>
                  <a:lnTo>
                    <a:pt x="2039" y="156"/>
                  </a:lnTo>
                  <a:lnTo>
                    <a:pt x="2051" y="156"/>
                  </a:lnTo>
                  <a:lnTo>
                    <a:pt x="2064" y="156"/>
                  </a:lnTo>
                  <a:lnTo>
                    <a:pt x="2077" y="156"/>
                  </a:lnTo>
                  <a:lnTo>
                    <a:pt x="2083" y="156"/>
                  </a:lnTo>
                  <a:lnTo>
                    <a:pt x="2087" y="156"/>
                  </a:lnTo>
                  <a:lnTo>
                    <a:pt x="2900" y="130"/>
                  </a:lnTo>
                  <a:lnTo>
                    <a:pt x="2942" y="111"/>
                  </a:lnTo>
                  <a:lnTo>
                    <a:pt x="2936" y="375"/>
                  </a:lnTo>
                  <a:lnTo>
                    <a:pt x="2864" y="377"/>
                  </a:lnTo>
                  <a:lnTo>
                    <a:pt x="2860" y="373"/>
                  </a:lnTo>
                  <a:lnTo>
                    <a:pt x="2859" y="365"/>
                  </a:lnTo>
                  <a:lnTo>
                    <a:pt x="2849" y="356"/>
                  </a:lnTo>
                  <a:lnTo>
                    <a:pt x="2838" y="342"/>
                  </a:lnTo>
                  <a:lnTo>
                    <a:pt x="2830" y="333"/>
                  </a:lnTo>
                  <a:lnTo>
                    <a:pt x="2822" y="327"/>
                  </a:lnTo>
                  <a:lnTo>
                    <a:pt x="2813" y="318"/>
                  </a:lnTo>
                  <a:lnTo>
                    <a:pt x="2805" y="310"/>
                  </a:lnTo>
                  <a:lnTo>
                    <a:pt x="2794" y="301"/>
                  </a:lnTo>
                  <a:lnTo>
                    <a:pt x="2782" y="291"/>
                  </a:lnTo>
                  <a:lnTo>
                    <a:pt x="2773" y="282"/>
                  </a:lnTo>
                  <a:lnTo>
                    <a:pt x="2762" y="274"/>
                  </a:lnTo>
                  <a:lnTo>
                    <a:pt x="2748" y="263"/>
                  </a:lnTo>
                  <a:lnTo>
                    <a:pt x="2733" y="251"/>
                  </a:lnTo>
                  <a:lnTo>
                    <a:pt x="2718" y="244"/>
                  </a:lnTo>
                  <a:lnTo>
                    <a:pt x="2703" y="234"/>
                  </a:lnTo>
                  <a:lnTo>
                    <a:pt x="2687" y="223"/>
                  </a:lnTo>
                  <a:lnTo>
                    <a:pt x="2672" y="217"/>
                  </a:lnTo>
                  <a:lnTo>
                    <a:pt x="2653" y="207"/>
                  </a:lnTo>
                  <a:lnTo>
                    <a:pt x="2636" y="202"/>
                  </a:lnTo>
                  <a:lnTo>
                    <a:pt x="2625" y="196"/>
                  </a:lnTo>
                  <a:lnTo>
                    <a:pt x="2615" y="194"/>
                  </a:lnTo>
                  <a:lnTo>
                    <a:pt x="2604" y="192"/>
                  </a:lnTo>
                  <a:lnTo>
                    <a:pt x="2594" y="190"/>
                  </a:lnTo>
                  <a:lnTo>
                    <a:pt x="2585" y="187"/>
                  </a:lnTo>
                  <a:lnTo>
                    <a:pt x="2573" y="185"/>
                  </a:lnTo>
                  <a:lnTo>
                    <a:pt x="2564" y="181"/>
                  </a:lnTo>
                  <a:lnTo>
                    <a:pt x="2554" y="181"/>
                  </a:lnTo>
                  <a:lnTo>
                    <a:pt x="2541" y="177"/>
                  </a:lnTo>
                  <a:lnTo>
                    <a:pt x="2532" y="175"/>
                  </a:lnTo>
                  <a:lnTo>
                    <a:pt x="2518" y="175"/>
                  </a:lnTo>
                  <a:lnTo>
                    <a:pt x="2509" y="175"/>
                  </a:lnTo>
                  <a:lnTo>
                    <a:pt x="2495" y="173"/>
                  </a:lnTo>
                  <a:lnTo>
                    <a:pt x="2486" y="173"/>
                  </a:lnTo>
                  <a:lnTo>
                    <a:pt x="2473" y="173"/>
                  </a:lnTo>
                  <a:lnTo>
                    <a:pt x="2461" y="175"/>
                  </a:lnTo>
                  <a:lnTo>
                    <a:pt x="2448" y="175"/>
                  </a:lnTo>
                  <a:lnTo>
                    <a:pt x="2435" y="175"/>
                  </a:lnTo>
                  <a:lnTo>
                    <a:pt x="2423" y="175"/>
                  </a:lnTo>
                  <a:lnTo>
                    <a:pt x="2412" y="177"/>
                  </a:lnTo>
                  <a:lnTo>
                    <a:pt x="2400" y="177"/>
                  </a:lnTo>
                  <a:lnTo>
                    <a:pt x="2389" y="181"/>
                  </a:lnTo>
                  <a:lnTo>
                    <a:pt x="2378" y="183"/>
                  </a:lnTo>
                  <a:lnTo>
                    <a:pt x="2368" y="187"/>
                  </a:lnTo>
                  <a:lnTo>
                    <a:pt x="2357" y="187"/>
                  </a:lnTo>
                  <a:lnTo>
                    <a:pt x="2347" y="190"/>
                  </a:lnTo>
                  <a:lnTo>
                    <a:pt x="2336" y="192"/>
                  </a:lnTo>
                  <a:lnTo>
                    <a:pt x="2324" y="194"/>
                  </a:lnTo>
                  <a:lnTo>
                    <a:pt x="2305" y="202"/>
                  </a:lnTo>
                  <a:lnTo>
                    <a:pt x="2288" y="211"/>
                  </a:lnTo>
                  <a:lnTo>
                    <a:pt x="2269" y="217"/>
                  </a:lnTo>
                  <a:lnTo>
                    <a:pt x="2250" y="225"/>
                  </a:lnTo>
                  <a:lnTo>
                    <a:pt x="2235" y="234"/>
                  </a:lnTo>
                  <a:lnTo>
                    <a:pt x="2220" y="244"/>
                  </a:lnTo>
                  <a:lnTo>
                    <a:pt x="2205" y="251"/>
                  </a:lnTo>
                  <a:lnTo>
                    <a:pt x="2191" y="263"/>
                  </a:lnTo>
                  <a:lnTo>
                    <a:pt x="2178" y="272"/>
                  </a:lnTo>
                  <a:lnTo>
                    <a:pt x="2167" y="282"/>
                  </a:lnTo>
                  <a:lnTo>
                    <a:pt x="2155" y="291"/>
                  </a:lnTo>
                  <a:lnTo>
                    <a:pt x="2144" y="301"/>
                  </a:lnTo>
                  <a:lnTo>
                    <a:pt x="2134" y="308"/>
                  </a:lnTo>
                  <a:lnTo>
                    <a:pt x="2125" y="320"/>
                  </a:lnTo>
                  <a:lnTo>
                    <a:pt x="2108" y="335"/>
                  </a:lnTo>
                  <a:lnTo>
                    <a:pt x="2096" y="352"/>
                  </a:lnTo>
                  <a:lnTo>
                    <a:pt x="2083" y="363"/>
                  </a:lnTo>
                  <a:lnTo>
                    <a:pt x="2079" y="375"/>
                  </a:lnTo>
                  <a:lnTo>
                    <a:pt x="2073" y="382"/>
                  </a:lnTo>
                  <a:lnTo>
                    <a:pt x="2073" y="386"/>
                  </a:lnTo>
                  <a:lnTo>
                    <a:pt x="2070" y="386"/>
                  </a:lnTo>
                  <a:lnTo>
                    <a:pt x="2062" y="386"/>
                  </a:lnTo>
                  <a:lnTo>
                    <a:pt x="2049" y="386"/>
                  </a:lnTo>
                  <a:lnTo>
                    <a:pt x="2032" y="386"/>
                  </a:lnTo>
                  <a:lnTo>
                    <a:pt x="2022" y="386"/>
                  </a:lnTo>
                  <a:lnTo>
                    <a:pt x="2011" y="386"/>
                  </a:lnTo>
                  <a:lnTo>
                    <a:pt x="1999" y="386"/>
                  </a:lnTo>
                  <a:lnTo>
                    <a:pt x="1986" y="386"/>
                  </a:lnTo>
                  <a:lnTo>
                    <a:pt x="1973" y="386"/>
                  </a:lnTo>
                  <a:lnTo>
                    <a:pt x="1957" y="386"/>
                  </a:lnTo>
                  <a:lnTo>
                    <a:pt x="1942" y="386"/>
                  </a:lnTo>
                  <a:lnTo>
                    <a:pt x="1927" y="386"/>
                  </a:lnTo>
                  <a:lnTo>
                    <a:pt x="1910" y="386"/>
                  </a:lnTo>
                  <a:lnTo>
                    <a:pt x="1893" y="386"/>
                  </a:lnTo>
                  <a:lnTo>
                    <a:pt x="1872" y="386"/>
                  </a:lnTo>
                  <a:lnTo>
                    <a:pt x="1855" y="386"/>
                  </a:lnTo>
                  <a:lnTo>
                    <a:pt x="1836" y="386"/>
                  </a:lnTo>
                  <a:lnTo>
                    <a:pt x="1815" y="386"/>
                  </a:lnTo>
                  <a:lnTo>
                    <a:pt x="1796" y="386"/>
                  </a:lnTo>
                  <a:lnTo>
                    <a:pt x="1777" y="386"/>
                  </a:lnTo>
                  <a:lnTo>
                    <a:pt x="1754" y="386"/>
                  </a:lnTo>
                  <a:lnTo>
                    <a:pt x="1733" y="386"/>
                  </a:lnTo>
                  <a:lnTo>
                    <a:pt x="1708" y="386"/>
                  </a:lnTo>
                  <a:lnTo>
                    <a:pt x="1688" y="386"/>
                  </a:lnTo>
                  <a:lnTo>
                    <a:pt x="1665" y="386"/>
                  </a:lnTo>
                  <a:lnTo>
                    <a:pt x="1644" y="386"/>
                  </a:lnTo>
                  <a:lnTo>
                    <a:pt x="1621" y="386"/>
                  </a:lnTo>
                  <a:lnTo>
                    <a:pt x="1600" y="386"/>
                  </a:lnTo>
                  <a:lnTo>
                    <a:pt x="1573" y="386"/>
                  </a:lnTo>
                  <a:lnTo>
                    <a:pt x="1551" y="386"/>
                  </a:lnTo>
                  <a:lnTo>
                    <a:pt x="1528" y="386"/>
                  </a:lnTo>
                  <a:lnTo>
                    <a:pt x="1505" y="386"/>
                  </a:lnTo>
                  <a:lnTo>
                    <a:pt x="1482" y="386"/>
                  </a:lnTo>
                  <a:lnTo>
                    <a:pt x="1459" y="386"/>
                  </a:lnTo>
                  <a:lnTo>
                    <a:pt x="1437" y="386"/>
                  </a:lnTo>
                  <a:lnTo>
                    <a:pt x="1414" y="386"/>
                  </a:lnTo>
                  <a:lnTo>
                    <a:pt x="1391" y="386"/>
                  </a:lnTo>
                  <a:lnTo>
                    <a:pt x="1368" y="386"/>
                  </a:lnTo>
                  <a:lnTo>
                    <a:pt x="1347" y="386"/>
                  </a:lnTo>
                  <a:lnTo>
                    <a:pt x="1326" y="386"/>
                  </a:lnTo>
                  <a:lnTo>
                    <a:pt x="1304" y="386"/>
                  </a:lnTo>
                  <a:lnTo>
                    <a:pt x="1281" y="386"/>
                  </a:lnTo>
                  <a:lnTo>
                    <a:pt x="1262" y="386"/>
                  </a:lnTo>
                  <a:lnTo>
                    <a:pt x="1243" y="386"/>
                  </a:lnTo>
                  <a:lnTo>
                    <a:pt x="1222" y="386"/>
                  </a:lnTo>
                  <a:lnTo>
                    <a:pt x="1201" y="386"/>
                  </a:lnTo>
                  <a:lnTo>
                    <a:pt x="1182" y="386"/>
                  </a:lnTo>
                  <a:lnTo>
                    <a:pt x="1167" y="386"/>
                  </a:lnTo>
                  <a:lnTo>
                    <a:pt x="1148" y="386"/>
                  </a:lnTo>
                  <a:lnTo>
                    <a:pt x="1132" y="386"/>
                  </a:lnTo>
                  <a:lnTo>
                    <a:pt x="1117" y="386"/>
                  </a:lnTo>
                  <a:lnTo>
                    <a:pt x="1102" y="386"/>
                  </a:lnTo>
                  <a:lnTo>
                    <a:pt x="1087" y="386"/>
                  </a:lnTo>
                  <a:lnTo>
                    <a:pt x="1074" y="386"/>
                  </a:lnTo>
                  <a:lnTo>
                    <a:pt x="1062" y="386"/>
                  </a:lnTo>
                  <a:lnTo>
                    <a:pt x="1051" y="386"/>
                  </a:lnTo>
                  <a:lnTo>
                    <a:pt x="1037" y="386"/>
                  </a:lnTo>
                  <a:lnTo>
                    <a:pt x="1030" y="386"/>
                  </a:lnTo>
                  <a:lnTo>
                    <a:pt x="1020" y="386"/>
                  </a:lnTo>
                  <a:lnTo>
                    <a:pt x="1015" y="388"/>
                  </a:lnTo>
                  <a:lnTo>
                    <a:pt x="1005" y="377"/>
                  </a:lnTo>
                  <a:lnTo>
                    <a:pt x="996" y="361"/>
                  </a:lnTo>
                  <a:lnTo>
                    <a:pt x="984" y="346"/>
                  </a:lnTo>
                  <a:lnTo>
                    <a:pt x="973" y="331"/>
                  </a:lnTo>
                  <a:lnTo>
                    <a:pt x="956" y="314"/>
                  </a:lnTo>
                  <a:lnTo>
                    <a:pt x="940" y="299"/>
                  </a:lnTo>
                  <a:lnTo>
                    <a:pt x="929" y="287"/>
                  </a:lnTo>
                  <a:lnTo>
                    <a:pt x="920" y="280"/>
                  </a:lnTo>
                  <a:lnTo>
                    <a:pt x="908" y="272"/>
                  </a:lnTo>
                  <a:lnTo>
                    <a:pt x="901" y="265"/>
                  </a:lnTo>
                  <a:lnTo>
                    <a:pt x="887" y="255"/>
                  </a:lnTo>
                  <a:lnTo>
                    <a:pt x="874" y="247"/>
                  </a:lnTo>
                  <a:lnTo>
                    <a:pt x="861" y="240"/>
                  </a:lnTo>
                  <a:lnTo>
                    <a:pt x="847" y="234"/>
                  </a:lnTo>
                  <a:lnTo>
                    <a:pt x="832" y="225"/>
                  </a:lnTo>
                  <a:lnTo>
                    <a:pt x="819" y="221"/>
                  </a:lnTo>
                  <a:lnTo>
                    <a:pt x="802" y="215"/>
                  </a:lnTo>
                  <a:lnTo>
                    <a:pt x="787" y="209"/>
                  </a:lnTo>
                  <a:lnTo>
                    <a:pt x="768" y="204"/>
                  </a:lnTo>
                  <a:lnTo>
                    <a:pt x="748" y="198"/>
                  </a:lnTo>
                  <a:lnTo>
                    <a:pt x="739" y="196"/>
                  </a:lnTo>
                  <a:lnTo>
                    <a:pt x="729" y="194"/>
                  </a:lnTo>
                  <a:lnTo>
                    <a:pt x="718" y="194"/>
                  </a:lnTo>
                  <a:lnTo>
                    <a:pt x="710" y="194"/>
                  </a:lnTo>
                  <a:lnTo>
                    <a:pt x="697" y="192"/>
                  </a:lnTo>
                  <a:lnTo>
                    <a:pt x="688" y="190"/>
                  </a:lnTo>
                  <a:lnTo>
                    <a:pt x="676" y="188"/>
                  </a:lnTo>
                  <a:lnTo>
                    <a:pt x="665" y="188"/>
                  </a:lnTo>
                  <a:lnTo>
                    <a:pt x="653" y="188"/>
                  </a:lnTo>
                  <a:lnTo>
                    <a:pt x="642" y="188"/>
                  </a:lnTo>
                  <a:lnTo>
                    <a:pt x="633" y="188"/>
                  </a:lnTo>
                  <a:lnTo>
                    <a:pt x="621" y="190"/>
                  </a:lnTo>
                  <a:lnTo>
                    <a:pt x="606" y="190"/>
                  </a:lnTo>
                  <a:lnTo>
                    <a:pt x="595" y="190"/>
                  </a:lnTo>
                  <a:lnTo>
                    <a:pt x="581" y="190"/>
                  </a:lnTo>
                  <a:lnTo>
                    <a:pt x="572" y="190"/>
                  </a:lnTo>
                  <a:lnTo>
                    <a:pt x="560" y="190"/>
                  </a:lnTo>
                  <a:lnTo>
                    <a:pt x="551" y="192"/>
                  </a:lnTo>
                  <a:lnTo>
                    <a:pt x="539" y="194"/>
                  </a:lnTo>
                  <a:lnTo>
                    <a:pt x="528" y="196"/>
                  </a:lnTo>
                  <a:lnTo>
                    <a:pt x="518" y="196"/>
                  </a:lnTo>
                  <a:lnTo>
                    <a:pt x="507" y="200"/>
                  </a:lnTo>
                  <a:lnTo>
                    <a:pt x="498" y="202"/>
                  </a:lnTo>
                  <a:lnTo>
                    <a:pt x="486" y="206"/>
                  </a:lnTo>
                  <a:lnTo>
                    <a:pt x="467" y="213"/>
                  </a:lnTo>
                  <a:lnTo>
                    <a:pt x="450" y="221"/>
                  </a:lnTo>
                  <a:lnTo>
                    <a:pt x="431" y="225"/>
                  </a:lnTo>
                  <a:lnTo>
                    <a:pt x="416" y="232"/>
                  </a:lnTo>
                  <a:lnTo>
                    <a:pt x="399" y="240"/>
                  </a:lnTo>
                  <a:lnTo>
                    <a:pt x="385" y="247"/>
                  </a:lnTo>
                  <a:lnTo>
                    <a:pt x="368" y="255"/>
                  </a:lnTo>
                  <a:lnTo>
                    <a:pt x="357" y="266"/>
                  </a:lnTo>
                  <a:lnTo>
                    <a:pt x="342" y="274"/>
                  </a:lnTo>
                  <a:lnTo>
                    <a:pt x="332" y="284"/>
                  </a:lnTo>
                  <a:lnTo>
                    <a:pt x="319" y="291"/>
                  </a:lnTo>
                  <a:lnTo>
                    <a:pt x="309" y="301"/>
                  </a:lnTo>
                  <a:lnTo>
                    <a:pt x="298" y="308"/>
                  </a:lnTo>
                  <a:lnTo>
                    <a:pt x="288" y="318"/>
                  </a:lnTo>
                  <a:lnTo>
                    <a:pt x="271" y="331"/>
                  </a:lnTo>
                  <a:lnTo>
                    <a:pt x="258" y="346"/>
                  </a:lnTo>
                  <a:lnTo>
                    <a:pt x="247" y="358"/>
                  </a:lnTo>
                  <a:lnTo>
                    <a:pt x="241" y="367"/>
                  </a:lnTo>
                  <a:lnTo>
                    <a:pt x="235" y="373"/>
                  </a:lnTo>
                  <a:lnTo>
                    <a:pt x="235" y="377"/>
                  </a:lnTo>
                  <a:lnTo>
                    <a:pt x="70" y="371"/>
                  </a:lnTo>
                  <a:lnTo>
                    <a:pt x="62" y="166"/>
                  </a:lnTo>
                  <a:lnTo>
                    <a:pt x="104" y="187"/>
                  </a:lnTo>
                  <a:lnTo>
                    <a:pt x="155" y="185"/>
                  </a:lnTo>
                  <a:lnTo>
                    <a:pt x="144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97" name="Freeform 751"/>
            <p:cNvSpPr>
              <a:spLocks/>
            </p:cNvSpPr>
            <p:nvPr/>
          </p:nvSpPr>
          <p:spPr bwMode="auto">
            <a:xfrm>
              <a:off x="5354" y="3564"/>
              <a:ext cx="70" cy="117"/>
            </a:xfrm>
            <a:custGeom>
              <a:avLst/>
              <a:gdLst>
                <a:gd name="T0" fmla="*/ 0 w 141"/>
                <a:gd name="T1" fmla="*/ 0 h 234"/>
                <a:gd name="T2" fmla="*/ 0 w 141"/>
                <a:gd name="T3" fmla="*/ 0 h 234"/>
                <a:gd name="T4" fmla="*/ 0 w 141"/>
                <a:gd name="T5" fmla="*/ 1 h 234"/>
                <a:gd name="T6" fmla="*/ 0 w 141"/>
                <a:gd name="T7" fmla="*/ 1 h 234"/>
                <a:gd name="T8" fmla="*/ 0 w 141"/>
                <a:gd name="T9" fmla="*/ 1 h 234"/>
                <a:gd name="T10" fmla="*/ 1 w 141"/>
                <a:gd name="T11" fmla="*/ 1 h 234"/>
                <a:gd name="T12" fmla="*/ 1 w 141"/>
                <a:gd name="T13" fmla="*/ 1 h 234"/>
                <a:gd name="T14" fmla="*/ 1 w 141"/>
                <a:gd name="T15" fmla="*/ 1 h 234"/>
                <a:gd name="T16" fmla="*/ 1 w 141"/>
                <a:gd name="T17" fmla="*/ 1 h 234"/>
                <a:gd name="T18" fmla="*/ 1 w 141"/>
                <a:gd name="T19" fmla="*/ 1 h 234"/>
                <a:gd name="T20" fmla="*/ 1 w 141"/>
                <a:gd name="T21" fmla="*/ 1 h 234"/>
                <a:gd name="T22" fmla="*/ 1 w 141"/>
                <a:gd name="T23" fmla="*/ 2 h 234"/>
                <a:gd name="T24" fmla="*/ 2 w 141"/>
                <a:gd name="T25" fmla="*/ 2 h 234"/>
                <a:gd name="T26" fmla="*/ 2 w 141"/>
                <a:gd name="T27" fmla="*/ 2 h 234"/>
                <a:gd name="T28" fmla="*/ 2 w 141"/>
                <a:gd name="T29" fmla="*/ 2 h 234"/>
                <a:gd name="T30" fmla="*/ 2 w 141"/>
                <a:gd name="T31" fmla="*/ 2 h 234"/>
                <a:gd name="T32" fmla="*/ 2 w 141"/>
                <a:gd name="T33" fmla="*/ 2 h 234"/>
                <a:gd name="T34" fmla="*/ 2 w 141"/>
                <a:gd name="T35" fmla="*/ 3 h 234"/>
                <a:gd name="T36" fmla="*/ 2 w 141"/>
                <a:gd name="T37" fmla="*/ 3 h 234"/>
                <a:gd name="T38" fmla="*/ 2 w 141"/>
                <a:gd name="T39" fmla="*/ 3 h 234"/>
                <a:gd name="T40" fmla="*/ 2 w 141"/>
                <a:gd name="T41" fmla="*/ 3 h 234"/>
                <a:gd name="T42" fmla="*/ 2 w 141"/>
                <a:gd name="T43" fmla="*/ 3 h 234"/>
                <a:gd name="T44" fmla="*/ 1 w 141"/>
                <a:gd name="T45" fmla="*/ 3 h 234"/>
                <a:gd name="T46" fmla="*/ 1 w 141"/>
                <a:gd name="T47" fmla="*/ 4 h 234"/>
                <a:gd name="T48" fmla="*/ 1 w 141"/>
                <a:gd name="T49" fmla="*/ 4 h 234"/>
                <a:gd name="T50" fmla="*/ 1 w 141"/>
                <a:gd name="T51" fmla="*/ 4 h 234"/>
                <a:gd name="T52" fmla="*/ 1 w 141"/>
                <a:gd name="T53" fmla="*/ 4 h 234"/>
                <a:gd name="T54" fmla="*/ 1 w 141"/>
                <a:gd name="T55" fmla="*/ 4 h 234"/>
                <a:gd name="T56" fmla="*/ 0 w 141"/>
                <a:gd name="T57" fmla="*/ 4 h 234"/>
                <a:gd name="T58" fmla="*/ 0 w 141"/>
                <a:gd name="T59" fmla="*/ 4 h 234"/>
                <a:gd name="T60" fmla="*/ 0 w 141"/>
                <a:gd name="T61" fmla="*/ 4 h 234"/>
                <a:gd name="T62" fmla="*/ 0 w 141"/>
                <a:gd name="T63" fmla="*/ 4 h 234"/>
                <a:gd name="T64" fmla="*/ 0 w 141"/>
                <a:gd name="T65" fmla="*/ 4 h 234"/>
                <a:gd name="T66" fmla="*/ 0 w 141"/>
                <a:gd name="T67" fmla="*/ 3 h 234"/>
                <a:gd name="T68" fmla="*/ 0 w 141"/>
                <a:gd name="T69" fmla="*/ 3 h 234"/>
                <a:gd name="T70" fmla="*/ 0 w 141"/>
                <a:gd name="T71" fmla="*/ 3 h 234"/>
                <a:gd name="T72" fmla="*/ 0 w 141"/>
                <a:gd name="T73" fmla="*/ 3 h 234"/>
                <a:gd name="T74" fmla="*/ 0 w 141"/>
                <a:gd name="T75" fmla="*/ 3 h 234"/>
                <a:gd name="T76" fmla="*/ 0 w 141"/>
                <a:gd name="T77" fmla="*/ 3 h 234"/>
                <a:gd name="T78" fmla="*/ 1 w 141"/>
                <a:gd name="T79" fmla="*/ 3 h 234"/>
                <a:gd name="T80" fmla="*/ 1 w 141"/>
                <a:gd name="T81" fmla="*/ 3 h 234"/>
                <a:gd name="T82" fmla="*/ 1 w 141"/>
                <a:gd name="T83" fmla="*/ 3 h 234"/>
                <a:gd name="T84" fmla="*/ 1 w 141"/>
                <a:gd name="T85" fmla="*/ 3 h 234"/>
                <a:gd name="T86" fmla="*/ 1 w 141"/>
                <a:gd name="T87" fmla="*/ 2 h 234"/>
                <a:gd name="T88" fmla="*/ 1 w 141"/>
                <a:gd name="T89" fmla="*/ 2 h 234"/>
                <a:gd name="T90" fmla="*/ 1 w 141"/>
                <a:gd name="T91" fmla="*/ 2 h 234"/>
                <a:gd name="T92" fmla="*/ 1 w 141"/>
                <a:gd name="T93" fmla="*/ 2 h 234"/>
                <a:gd name="T94" fmla="*/ 1 w 141"/>
                <a:gd name="T95" fmla="*/ 2 h 234"/>
                <a:gd name="T96" fmla="*/ 0 w 141"/>
                <a:gd name="T97" fmla="*/ 2 h 234"/>
                <a:gd name="T98" fmla="*/ 0 w 141"/>
                <a:gd name="T99" fmla="*/ 2 h 234"/>
                <a:gd name="T100" fmla="*/ 0 w 141"/>
                <a:gd name="T101" fmla="*/ 2 h 234"/>
                <a:gd name="T102" fmla="*/ 0 w 141"/>
                <a:gd name="T103" fmla="*/ 2 h 234"/>
                <a:gd name="T104" fmla="*/ 0 w 141"/>
                <a:gd name="T105" fmla="*/ 2 h 234"/>
                <a:gd name="T106" fmla="*/ 0 w 141"/>
                <a:gd name="T107" fmla="*/ 2 h 234"/>
                <a:gd name="T108" fmla="*/ 0 w 141"/>
                <a:gd name="T109" fmla="*/ 0 h 234"/>
                <a:gd name="T110" fmla="*/ 0 w 141"/>
                <a:gd name="T111" fmla="*/ 0 h 2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1"/>
                <a:gd name="T169" fmla="*/ 0 h 234"/>
                <a:gd name="T170" fmla="*/ 141 w 141"/>
                <a:gd name="T171" fmla="*/ 234 h 23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1" h="234">
                  <a:moveTo>
                    <a:pt x="19" y="0"/>
                  </a:moveTo>
                  <a:lnTo>
                    <a:pt x="23" y="0"/>
                  </a:lnTo>
                  <a:lnTo>
                    <a:pt x="36" y="2"/>
                  </a:lnTo>
                  <a:lnTo>
                    <a:pt x="44" y="2"/>
                  </a:lnTo>
                  <a:lnTo>
                    <a:pt x="55" y="6"/>
                  </a:lnTo>
                  <a:lnTo>
                    <a:pt x="65" y="10"/>
                  </a:lnTo>
                  <a:lnTo>
                    <a:pt x="78" y="18"/>
                  </a:lnTo>
                  <a:lnTo>
                    <a:pt x="88" y="23"/>
                  </a:lnTo>
                  <a:lnTo>
                    <a:pt x="99" y="31"/>
                  </a:lnTo>
                  <a:lnTo>
                    <a:pt x="110" y="40"/>
                  </a:lnTo>
                  <a:lnTo>
                    <a:pt x="120" y="54"/>
                  </a:lnTo>
                  <a:lnTo>
                    <a:pt x="126" y="65"/>
                  </a:lnTo>
                  <a:lnTo>
                    <a:pt x="133" y="82"/>
                  </a:lnTo>
                  <a:lnTo>
                    <a:pt x="135" y="88"/>
                  </a:lnTo>
                  <a:lnTo>
                    <a:pt x="139" y="99"/>
                  </a:lnTo>
                  <a:lnTo>
                    <a:pt x="141" y="109"/>
                  </a:lnTo>
                  <a:lnTo>
                    <a:pt x="141" y="120"/>
                  </a:lnTo>
                  <a:lnTo>
                    <a:pt x="141" y="130"/>
                  </a:lnTo>
                  <a:lnTo>
                    <a:pt x="141" y="139"/>
                  </a:lnTo>
                  <a:lnTo>
                    <a:pt x="139" y="149"/>
                  </a:lnTo>
                  <a:lnTo>
                    <a:pt x="137" y="158"/>
                  </a:lnTo>
                  <a:lnTo>
                    <a:pt x="129" y="172"/>
                  </a:lnTo>
                  <a:lnTo>
                    <a:pt x="122" y="187"/>
                  </a:lnTo>
                  <a:lnTo>
                    <a:pt x="112" y="194"/>
                  </a:lnTo>
                  <a:lnTo>
                    <a:pt x="103" y="206"/>
                  </a:lnTo>
                  <a:lnTo>
                    <a:pt x="90" y="213"/>
                  </a:lnTo>
                  <a:lnTo>
                    <a:pt x="80" y="219"/>
                  </a:lnTo>
                  <a:lnTo>
                    <a:pt x="65" y="223"/>
                  </a:lnTo>
                  <a:lnTo>
                    <a:pt x="53" y="227"/>
                  </a:lnTo>
                  <a:lnTo>
                    <a:pt x="42" y="229"/>
                  </a:lnTo>
                  <a:lnTo>
                    <a:pt x="32" y="232"/>
                  </a:lnTo>
                  <a:lnTo>
                    <a:pt x="17" y="232"/>
                  </a:lnTo>
                  <a:lnTo>
                    <a:pt x="13" y="234"/>
                  </a:lnTo>
                  <a:lnTo>
                    <a:pt x="17" y="173"/>
                  </a:lnTo>
                  <a:lnTo>
                    <a:pt x="19" y="173"/>
                  </a:lnTo>
                  <a:lnTo>
                    <a:pt x="27" y="173"/>
                  </a:lnTo>
                  <a:lnTo>
                    <a:pt x="34" y="173"/>
                  </a:lnTo>
                  <a:lnTo>
                    <a:pt x="48" y="173"/>
                  </a:lnTo>
                  <a:lnTo>
                    <a:pt x="59" y="166"/>
                  </a:lnTo>
                  <a:lnTo>
                    <a:pt x="69" y="158"/>
                  </a:lnTo>
                  <a:lnTo>
                    <a:pt x="72" y="149"/>
                  </a:lnTo>
                  <a:lnTo>
                    <a:pt x="78" y="141"/>
                  </a:lnTo>
                  <a:lnTo>
                    <a:pt x="82" y="132"/>
                  </a:lnTo>
                  <a:lnTo>
                    <a:pt x="86" y="120"/>
                  </a:lnTo>
                  <a:lnTo>
                    <a:pt x="84" y="107"/>
                  </a:lnTo>
                  <a:lnTo>
                    <a:pt x="82" y="95"/>
                  </a:lnTo>
                  <a:lnTo>
                    <a:pt x="78" y="86"/>
                  </a:lnTo>
                  <a:lnTo>
                    <a:pt x="74" y="82"/>
                  </a:lnTo>
                  <a:lnTo>
                    <a:pt x="59" y="73"/>
                  </a:lnTo>
                  <a:lnTo>
                    <a:pt x="44" y="71"/>
                  </a:lnTo>
                  <a:lnTo>
                    <a:pt x="27" y="69"/>
                  </a:lnTo>
                  <a:lnTo>
                    <a:pt x="13" y="73"/>
                  </a:lnTo>
                  <a:lnTo>
                    <a:pt x="4" y="75"/>
                  </a:lnTo>
                  <a:lnTo>
                    <a:pt x="0" y="7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98" name="Freeform 752"/>
            <p:cNvSpPr>
              <a:spLocks/>
            </p:cNvSpPr>
            <p:nvPr/>
          </p:nvSpPr>
          <p:spPr bwMode="auto">
            <a:xfrm>
              <a:off x="3024" y="3573"/>
              <a:ext cx="70" cy="116"/>
            </a:xfrm>
            <a:custGeom>
              <a:avLst/>
              <a:gdLst>
                <a:gd name="T0" fmla="*/ 1 w 141"/>
                <a:gd name="T1" fmla="*/ 0 h 231"/>
                <a:gd name="T2" fmla="*/ 1 w 141"/>
                <a:gd name="T3" fmla="*/ 0 h 231"/>
                <a:gd name="T4" fmla="*/ 1 w 141"/>
                <a:gd name="T5" fmla="*/ 1 h 231"/>
                <a:gd name="T6" fmla="*/ 1 w 141"/>
                <a:gd name="T7" fmla="*/ 1 h 231"/>
                <a:gd name="T8" fmla="*/ 1 w 141"/>
                <a:gd name="T9" fmla="*/ 1 h 231"/>
                <a:gd name="T10" fmla="*/ 1 w 141"/>
                <a:gd name="T11" fmla="*/ 1 h 231"/>
                <a:gd name="T12" fmla="*/ 0 w 141"/>
                <a:gd name="T13" fmla="*/ 1 h 231"/>
                <a:gd name="T14" fmla="*/ 0 w 141"/>
                <a:gd name="T15" fmla="*/ 1 h 231"/>
                <a:gd name="T16" fmla="*/ 0 w 141"/>
                <a:gd name="T17" fmla="*/ 1 h 231"/>
                <a:gd name="T18" fmla="*/ 0 w 141"/>
                <a:gd name="T19" fmla="*/ 1 h 231"/>
                <a:gd name="T20" fmla="*/ 0 w 141"/>
                <a:gd name="T21" fmla="*/ 1 h 231"/>
                <a:gd name="T22" fmla="*/ 0 w 141"/>
                <a:gd name="T23" fmla="*/ 1 h 231"/>
                <a:gd name="T24" fmla="*/ 0 w 141"/>
                <a:gd name="T25" fmla="*/ 2 h 231"/>
                <a:gd name="T26" fmla="*/ 0 w 141"/>
                <a:gd name="T27" fmla="*/ 2 h 231"/>
                <a:gd name="T28" fmla="*/ 0 w 141"/>
                <a:gd name="T29" fmla="*/ 2 h 231"/>
                <a:gd name="T30" fmla="*/ 0 w 141"/>
                <a:gd name="T31" fmla="*/ 2 h 231"/>
                <a:gd name="T32" fmla="*/ 0 w 141"/>
                <a:gd name="T33" fmla="*/ 2 h 231"/>
                <a:gd name="T34" fmla="*/ 0 w 141"/>
                <a:gd name="T35" fmla="*/ 2 h 231"/>
                <a:gd name="T36" fmla="*/ 0 w 141"/>
                <a:gd name="T37" fmla="*/ 3 h 231"/>
                <a:gd name="T38" fmla="*/ 0 w 141"/>
                <a:gd name="T39" fmla="*/ 3 h 231"/>
                <a:gd name="T40" fmla="*/ 0 w 141"/>
                <a:gd name="T41" fmla="*/ 3 h 231"/>
                <a:gd name="T42" fmla="*/ 0 w 141"/>
                <a:gd name="T43" fmla="*/ 3 h 231"/>
                <a:gd name="T44" fmla="*/ 0 w 141"/>
                <a:gd name="T45" fmla="*/ 3 h 231"/>
                <a:gd name="T46" fmla="*/ 0 w 141"/>
                <a:gd name="T47" fmla="*/ 4 h 231"/>
                <a:gd name="T48" fmla="*/ 0 w 141"/>
                <a:gd name="T49" fmla="*/ 4 h 231"/>
                <a:gd name="T50" fmla="*/ 0 w 141"/>
                <a:gd name="T51" fmla="*/ 4 h 231"/>
                <a:gd name="T52" fmla="*/ 0 w 141"/>
                <a:gd name="T53" fmla="*/ 4 h 231"/>
                <a:gd name="T54" fmla="*/ 1 w 141"/>
                <a:gd name="T55" fmla="*/ 4 h 231"/>
                <a:gd name="T56" fmla="*/ 1 w 141"/>
                <a:gd name="T57" fmla="*/ 4 h 231"/>
                <a:gd name="T58" fmla="*/ 1 w 141"/>
                <a:gd name="T59" fmla="*/ 4 h 231"/>
                <a:gd name="T60" fmla="*/ 1 w 141"/>
                <a:gd name="T61" fmla="*/ 4 h 231"/>
                <a:gd name="T62" fmla="*/ 1 w 141"/>
                <a:gd name="T63" fmla="*/ 4 h 231"/>
                <a:gd name="T64" fmla="*/ 1 w 141"/>
                <a:gd name="T65" fmla="*/ 4 h 231"/>
                <a:gd name="T66" fmla="*/ 1 w 141"/>
                <a:gd name="T67" fmla="*/ 3 h 231"/>
                <a:gd name="T68" fmla="*/ 1 w 141"/>
                <a:gd name="T69" fmla="*/ 3 h 231"/>
                <a:gd name="T70" fmla="*/ 1 w 141"/>
                <a:gd name="T71" fmla="*/ 3 h 231"/>
                <a:gd name="T72" fmla="*/ 1 w 141"/>
                <a:gd name="T73" fmla="*/ 3 h 231"/>
                <a:gd name="T74" fmla="*/ 1 w 141"/>
                <a:gd name="T75" fmla="*/ 3 h 231"/>
                <a:gd name="T76" fmla="*/ 1 w 141"/>
                <a:gd name="T77" fmla="*/ 3 h 231"/>
                <a:gd name="T78" fmla="*/ 1 w 141"/>
                <a:gd name="T79" fmla="*/ 3 h 231"/>
                <a:gd name="T80" fmla="*/ 0 w 141"/>
                <a:gd name="T81" fmla="*/ 3 h 231"/>
                <a:gd name="T82" fmla="*/ 0 w 141"/>
                <a:gd name="T83" fmla="*/ 3 h 231"/>
                <a:gd name="T84" fmla="*/ 0 w 141"/>
                <a:gd name="T85" fmla="*/ 3 h 231"/>
                <a:gd name="T86" fmla="*/ 0 w 141"/>
                <a:gd name="T87" fmla="*/ 2 h 231"/>
                <a:gd name="T88" fmla="*/ 0 w 141"/>
                <a:gd name="T89" fmla="*/ 2 h 231"/>
                <a:gd name="T90" fmla="*/ 0 w 141"/>
                <a:gd name="T91" fmla="*/ 2 h 231"/>
                <a:gd name="T92" fmla="*/ 0 w 141"/>
                <a:gd name="T93" fmla="*/ 2 h 231"/>
                <a:gd name="T94" fmla="*/ 1 w 141"/>
                <a:gd name="T95" fmla="*/ 2 h 231"/>
                <a:gd name="T96" fmla="*/ 1 w 141"/>
                <a:gd name="T97" fmla="*/ 2 h 231"/>
                <a:gd name="T98" fmla="*/ 1 w 141"/>
                <a:gd name="T99" fmla="*/ 2 h 231"/>
                <a:gd name="T100" fmla="*/ 1 w 141"/>
                <a:gd name="T101" fmla="*/ 2 h 231"/>
                <a:gd name="T102" fmla="*/ 1 w 141"/>
                <a:gd name="T103" fmla="*/ 2 h 231"/>
                <a:gd name="T104" fmla="*/ 2 w 141"/>
                <a:gd name="T105" fmla="*/ 2 h 231"/>
                <a:gd name="T106" fmla="*/ 2 w 141"/>
                <a:gd name="T107" fmla="*/ 2 h 231"/>
                <a:gd name="T108" fmla="*/ 1 w 141"/>
                <a:gd name="T109" fmla="*/ 0 h 231"/>
                <a:gd name="T110" fmla="*/ 1 w 141"/>
                <a:gd name="T111" fmla="*/ 0 h 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1"/>
                <a:gd name="T169" fmla="*/ 0 h 231"/>
                <a:gd name="T170" fmla="*/ 141 w 141"/>
                <a:gd name="T171" fmla="*/ 231 h 2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1" h="231">
                  <a:moveTo>
                    <a:pt x="124" y="0"/>
                  </a:moveTo>
                  <a:lnTo>
                    <a:pt x="116" y="0"/>
                  </a:lnTo>
                  <a:lnTo>
                    <a:pt x="105" y="1"/>
                  </a:lnTo>
                  <a:lnTo>
                    <a:pt x="93" y="1"/>
                  </a:lnTo>
                  <a:lnTo>
                    <a:pt x="82" y="5"/>
                  </a:lnTo>
                  <a:lnTo>
                    <a:pt x="72" y="9"/>
                  </a:lnTo>
                  <a:lnTo>
                    <a:pt x="61" y="15"/>
                  </a:lnTo>
                  <a:lnTo>
                    <a:pt x="49" y="20"/>
                  </a:lnTo>
                  <a:lnTo>
                    <a:pt x="38" y="30"/>
                  </a:lnTo>
                  <a:lnTo>
                    <a:pt x="27" y="38"/>
                  </a:lnTo>
                  <a:lnTo>
                    <a:pt x="19" y="51"/>
                  </a:lnTo>
                  <a:lnTo>
                    <a:pt x="10" y="64"/>
                  </a:lnTo>
                  <a:lnTo>
                    <a:pt x="4" y="79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0" y="138"/>
                  </a:lnTo>
                  <a:lnTo>
                    <a:pt x="0" y="146"/>
                  </a:lnTo>
                  <a:lnTo>
                    <a:pt x="0" y="155"/>
                  </a:lnTo>
                  <a:lnTo>
                    <a:pt x="6" y="171"/>
                  </a:lnTo>
                  <a:lnTo>
                    <a:pt x="15" y="184"/>
                  </a:lnTo>
                  <a:lnTo>
                    <a:pt x="25" y="193"/>
                  </a:lnTo>
                  <a:lnTo>
                    <a:pt x="34" y="203"/>
                  </a:lnTo>
                  <a:lnTo>
                    <a:pt x="48" y="211"/>
                  </a:lnTo>
                  <a:lnTo>
                    <a:pt x="59" y="218"/>
                  </a:lnTo>
                  <a:lnTo>
                    <a:pt x="70" y="222"/>
                  </a:lnTo>
                  <a:lnTo>
                    <a:pt x="82" y="226"/>
                  </a:lnTo>
                  <a:lnTo>
                    <a:pt x="93" y="228"/>
                  </a:lnTo>
                  <a:lnTo>
                    <a:pt x="105" y="230"/>
                  </a:lnTo>
                  <a:lnTo>
                    <a:pt x="120" y="230"/>
                  </a:lnTo>
                  <a:lnTo>
                    <a:pt x="127" y="231"/>
                  </a:lnTo>
                  <a:lnTo>
                    <a:pt x="124" y="174"/>
                  </a:lnTo>
                  <a:lnTo>
                    <a:pt x="120" y="174"/>
                  </a:lnTo>
                  <a:lnTo>
                    <a:pt x="112" y="174"/>
                  </a:lnTo>
                  <a:lnTo>
                    <a:pt x="103" y="173"/>
                  </a:lnTo>
                  <a:lnTo>
                    <a:pt x="91" y="173"/>
                  </a:lnTo>
                  <a:lnTo>
                    <a:pt x="78" y="167"/>
                  </a:lnTo>
                  <a:lnTo>
                    <a:pt x="68" y="155"/>
                  </a:lnTo>
                  <a:lnTo>
                    <a:pt x="63" y="148"/>
                  </a:lnTo>
                  <a:lnTo>
                    <a:pt x="59" y="14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53" y="104"/>
                  </a:lnTo>
                  <a:lnTo>
                    <a:pt x="53" y="93"/>
                  </a:lnTo>
                  <a:lnTo>
                    <a:pt x="57" y="85"/>
                  </a:lnTo>
                  <a:lnTo>
                    <a:pt x="65" y="79"/>
                  </a:lnTo>
                  <a:lnTo>
                    <a:pt x="78" y="70"/>
                  </a:lnTo>
                  <a:lnTo>
                    <a:pt x="95" y="68"/>
                  </a:lnTo>
                  <a:lnTo>
                    <a:pt x="108" y="66"/>
                  </a:lnTo>
                  <a:lnTo>
                    <a:pt x="125" y="70"/>
                  </a:lnTo>
                  <a:lnTo>
                    <a:pt x="135" y="72"/>
                  </a:lnTo>
                  <a:lnTo>
                    <a:pt x="141" y="76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99" name="Freeform 753"/>
            <p:cNvSpPr>
              <a:spLocks/>
            </p:cNvSpPr>
            <p:nvPr/>
          </p:nvSpPr>
          <p:spPr bwMode="auto">
            <a:xfrm>
              <a:off x="3066" y="3128"/>
              <a:ext cx="714" cy="648"/>
            </a:xfrm>
            <a:custGeom>
              <a:avLst/>
              <a:gdLst>
                <a:gd name="T0" fmla="*/ 6 w 1427"/>
                <a:gd name="T1" fmla="*/ 19 h 1296"/>
                <a:gd name="T2" fmla="*/ 7 w 1427"/>
                <a:gd name="T3" fmla="*/ 18 h 1296"/>
                <a:gd name="T4" fmla="*/ 9 w 1427"/>
                <a:gd name="T5" fmla="*/ 17 h 1296"/>
                <a:gd name="T6" fmla="*/ 10 w 1427"/>
                <a:gd name="T7" fmla="*/ 15 h 1296"/>
                <a:gd name="T8" fmla="*/ 12 w 1427"/>
                <a:gd name="T9" fmla="*/ 15 h 1296"/>
                <a:gd name="T10" fmla="*/ 13 w 1427"/>
                <a:gd name="T11" fmla="*/ 17 h 1296"/>
                <a:gd name="T12" fmla="*/ 15 w 1427"/>
                <a:gd name="T13" fmla="*/ 18 h 1296"/>
                <a:gd name="T14" fmla="*/ 16 w 1427"/>
                <a:gd name="T15" fmla="*/ 19 h 1296"/>
                <a:gd name="T16" fmla="*/ 23 w 1427"/>
                <a:gd name="T17" fmla="*/ 20 h 1296"/>
                <a:gd name="T18" fmla="*/ 23 w 1427"/>
                <a:gd name="T19" fmla="*/ 19 h 1296"/>
                <a:gd name="T20" fmla="*/ 23 w 1427"/>
                <a:gd name="T21" fmla="*/ 17 h 1296"/>
                <a:gd name="T22" fmla="*/ 23 w 1427"/>
                <a:gd name="T23" fmla="*/ 14 h 1296"/>
                <a:gd name="T24" fmla="*/ 23 w 1427"/>
                <a:gd name="T25" fmla="*/ 12 h 1296"/>
                <a:gd name="T26" fmla="*/ 23 w 1427"/>
                <a:gd name="T27" fmla="*/ 10 h 1296"/>
                <a:gd name="T28" fmla="*/ 23 w 1427"/>
                <a:gd name="T29" fmla="*/ 9 h 1296"/>
                <a:gd name="T30" fmla="*/ 23 w 1427"/>
                <a:gd name="T31" fmla="*/ 6 h 1296"/>
                <a:gd name="T32" fmla="*/ 23 w 1427"/>
                <a:gd name="T33" fmla="*/ 5 h 1296"/>
                <a:gd name="T34" fmla="*/ 23 w 1427"/>
                <a:gd name="T35" fmla="*/ 5 h 1296"/>
                <a:gd name="T36" fmla="*/ 23 w 1427"/>
                <a:gd name="T37" fmla="*/ 3 h 1296"/>
                <a:gd name="T38" fmla="*/ 23 w 1427"/>
                <a:gd name="T39" fmla="*/ 1 h 1296"/>
                <a:gd name="T40" fmla="*/ 21 w 1427"/>
                <a:gd name="T41" fmla="*/ 1 h 1296"/>
                <a:gd name="T42" fmla="*/ 20 w 1427"/>
                <a:gd name="T43" fmla="*/ 1 h 1296"/>
                <a:gd name="T44" fmla="*/ 18 w 1427"/>
                <a:gd name="T45" fmla="*/ 1 h 1296"/>
                <a:gd name="T46" fmla="*/ 17 w 1427"/>
                <a:gd name="T47" fmla="*/ 0 h 1296"/>
                <a:gd name="T48" fmla="*/ 15 w 1427"/>
                <a:gd name="T49" fmla="*/ 0 h 1296"/>
                <a:gd name="T50" fmla="*/ 13 w 1427"/>
                <a:gd name="T51" fmla="*/ 1 h 1296"/>
                <a:gd name="T52" fmla="*/ 11 w 1427"/>
                <a:gd name="T53" fmla="*/ 1 h 1296"/>
                <a:gd name="T54" fmla="*/ 10 w 1427"/>
                <a:gd name="T55" fmla="*/ 1 h 1296"/>
                <a:gd name="T56" fmla="*/ 11 w 1427"/>
                <a:gd name="T57" fmla="*/ 3 h 1296"/>
                <a:gd name="T58" fmla="*/ 12 w 1427"/>
                <a:gd name="T59" fmla="*/ 1 h 1296"/>
                <a:gd name="T60" fmla="*/ 14 w 1427"/>
                <a:gd name="T61" fmla="*/ 1 h 1296"/>
                <a:gd name="T62" fmla="*/ 15 w 1427"/>
                <a:gd name="T63" fmla="*/ 1 h 1296"/>
                <a:gd name="T64" fmla="*/ 17 w 1427"/>
                <a:gd name="T65" fmla="*/ 1 h 1296"/>
                <a:gd name="T66" fmla="*/ 18 w 1427"/>
                <a:gd name="T67" fmla="*/ 1 h 1296"/>
                <a:gd name="T68" fmla="*/ 19 w 1427"/>
                <a:gd name="T69" fmla="*/ 1 h 1296"/>
                <a:gd name="T70" fmla="*/ 21 w 1427"/>
                <a:gd name="T71" fmla="*/ 1 h 1296"/>
                <a:gd name="T72" fmla="*/ 22 w 1427"/>
                <a:gd name="T73" fmla="*/ 1 h 1296"/>
                <a:gd name="T74" fmla="*/ 22 w 1427"/>
                <a:gd name="T75" fmla="*/ 3 h 1296"/>
                <a:gd name="T76" fmla="*/ 22 w 1427"/>
                <a:gd name="T77" fmla="*/ 5 h 1296"/>
                <a:gd name="T78" fmla="*/ 22 w 1427"/>
                <a:gd name="T79" fmla="*/ 6 h 1296"/>
                <a:gd name="T80" fmla="*/ 22 w 1427"/>
                <a:gd name="T81" fmla="*/ 10 h 1296"/>
                <a:gd name="T82" fmla="*/ 22 w 1427"/>
                <a:gd name="T83" fmla="*/ 11 h 1296"/>
                <a:gd name="T84" fmla="*/ 22 w 1427"/>
                <a:gd name="T85" fmla="*/ 14 h 1296"/>
                <a:gd name="T86" fmla="*/ 22 w 1427"/>
                <a:gd name="T87" fmla="*/ 15 h 1296"/>
                <a:gd name="T88" fmla="*/ 22 w 1427"/>
                <a:gd name="T89" fmla="*/ 18 h 1296"/>
                <a:gd name="T90" fmla="*/ 22 w 1427"/>
                <a:gd name="T91" fmla="*/ 19 h 1296"/>
                <a:gd name="T92" fmla="*/ 17 w 1427"/>
                <a:gd name="T93" fmla="*/ 19 h 1296"/>
                <a:gd name="T94" fmla="*/ 16 w 1427"/>
                <a:gd name="T95" fmla="*/ 17 h 1296"/>
                <a:gd name="T96" fmla="*/ 14 w 1427"/>
                <a:gd name="T97" fmla="*/ 15 h 1296"/>
                <a:gd name="T98" fmla="*/ 12 w 1427"/>
                <a:gd name="T99" fmla="*/ 14 h 1296"/>
                <a:gd name="T100" fmla="*/ 11 w 1427"/>
                <a:gd name="T101" fmla="*/ 14 h 1296"/>
                <a:gd name="T102" fmla="*/ 9 w 1427"/>
                <a:gd name="T103" fmla="*/ 14 h 1296"/>
                <a:gd name="T104" fmla="*/ 8 w 1427"/>
                <a:gd name="T105" fmla="*/ 15 h 1296"/>
                <a:gd name="T106" fmla="*/ 6 w 1427"/>
                <a:gd name="T107" fmla="*/ 17 h 1296"/>
                <a:gd name="T108" fmla="*/ 5 w 1427"/>
                <a:gd name="T109" fmla="*/ 19 h 1296"/>
                <a:gd name="T110" fmla="*/ 2 w 1427"/>
                <a:gd name="T111" fmla="*/ 19 h 1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7"/>
                <a:gd name="T169" fmla="*/ 0 h 1296"/>
                <a:gd name="T170" fmla="*/ 1427 w 1427"/>
                <a:gd name="T171" fmla="*/ 1296 h 1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7" h="1296">
                  <a:moveTo>
                    <a:pt x="304" y="1287"/>
                  </a:moveTo>
                  <a:lnTo>
                    <a:pt x="304" y="1283"/>
                  </a:lnTo>
                  <a:lnTo>
                    <a:pt x="306" y="1275"/>
                  </a:lnTo>
                  <a:lnTo>
                    <a:pt x="309" y="1260"/>
                  </a:lnTo>
                  <a:lnTo>
                    <a:pt x="315" y="1245"/>
                  </a:lnTo>
                  <a:lnTo>
                    <a:pt x="317" y="1232"/>
                  </a:lnTo>
                  <a:lnTo>
                    <a:pt x="323" y="1222"/>
                  </a:lnTo>
                  <a:lnTo>
                    <a:pt x="329" y="1211"/>
                  </a:lnTo>
                  <a:lnTo>
                    <a:pt x="334" y="1199"/>
                  </a:lnTo>
                  <a:lnTo>
                    <a:pt x="340" y="1186"/>
                  </a:lnTo>
                  <a:lnTo>
                    <a:pt x="348" y="1175"/>
                  </a:lnTo>
                  <a:lnTo>
                    <a:pt x="355" y="1161"/>
                  </a:lnTo>
                  <a:lnTo>
                    <a:pt x="367" y="1150"/>
                  </a:lnTo>
                  <a:lnTo>
                    <a:pt x="374" y="1137"/>
                  </a:lnTo>
                  <a:lnTo>
                    <a:pt x="386" y="1123"/>
                  </a:lnTo>
                  <a:lnTo>
                    <a:pt x="397" y="1110"/>
                  </a:lnTo>
                  <a:lnTo>
                    <a:pt x="408" y="1099"/>
                  </a:lnTo>
                  <a:lnTo>
                    <a:pt x="422" y="1087"/>
                  </a:lnTo>
                  <a:lnTo>
                    <a:pt x="435" y="1076"/>
                  </a:lnTo>
                  <a:lnTo>
                    <a:pt x="450" y="1064"/>
                  </a:lnTo>
                  <a:lnTo>
                    <a:pt x="469" y="1057"/>
                  </a:lnTo>
                  <a:lnTo>
                    <a:pt x="484" y="1045"/>
                  </a:lnTo>
                  <a:lnTo>
                    <a:pt x="505" y="1036"/>
                  </a:lnTo>
                  <a:lnTo>
                    <a:pt x="513" y="1032"/>
                  </a:lnTo>
                  <a:lnTo>
                    <a:pt x="524" y="1028"/>
                  </a:lnTo>
                  <a:lnTo>
                    <a:pt x="534" y="1025"/>
                  </a:lnTo>
                  <a:lnTo>
                    <a:pt x="547" y="1023"/>
                  </a:lnTo>
                  <a:lnTo>
                    <a:pt x="557" y="1019"/>
                  </a:lnTo>
                  <a:lnTo>
                    <a:pt x="568" y="1017"/>
                  </a:lnTo>
                  <a:lnTo>
                    <a:pt x="581" y="1013"/>
                  </a:lnTo>
                  <a:lnTo>
                    <a:pt x="593" y="1013"/>
                  </a:lnTo>
                  <a:lnTo>
                    <a:pt x="604" y="1011"/>
                  </a:lnTo>
                  <a:lnTo>
                    <a:pt x="617" y="1011"/>
                  </a:lnTo>
                  <a:lnTo>
                    <a:pt x="631" y="1011"/>
                  </a:lnTo>
                  <a:lnTo>
                    <a:pt x="646" y="1011"/>
                  </a:lnTo>
                  <a:lnTo>
                    <a:pt x="659" y="1009"/>
                  </a:lnTo>
                  <a:lnTo>
                    <a:pt x="671" y="1009"/>
                  </a:lnTo>
                  <a:lnTo>
                    <a:pt x="684" y="1009"/>
                  </a:lnTo>
                  <a:lnTo>
                    <a:pt x="695" y="1011"/>
                  </a:lnTo>
                  <a:lnTo>
                    <a:pt x="707" y="1011"/>
                  </a:lnTo>
                  <a:lnTo>
                    <a:pt x="720" y="1013"/>
                  </a:lnTo>
                  <a:lnTo>
                    <a:pt x="730" y="1015"/>
                  </a:lnTo>
                  <a:lnTo>
                    <a:pt x="743" y="1019"/>
                  </a:lnTo>
                  <a:lnTo>
                    <a:pt x="752" y="1021"/>
                  </a:lnTo>
                  <a:lnTo>
                    <a:pt x="764" y="1025"/>
                  </a:lnTo>
                  <a:lnTo>
                    <a:pt x="773" y="1026"/>
                  </a:lnTo>
                  <a:lnTo>
                    <a:pt x="785" y="1030"/>
                  </a:lnTo>
                  <a:lnTo>
                    <a:pt x="802" y="1036"/>
                  </a:lnTo>
                  <a:lnTo>
                    <a:pt x="823" y="1047"/>
                  </a:lnTo>
                  <a:lnTo>
                    <a:pt x="838" y="1057"/>
                  </a:lnTo>
                  <a:lnTo>
                    <a:pt x="853" y="1066"/>
                  </a:lnTo>
                  <a:lnTo>
                    <a:pt x="868" y="1078"/>
                  </a:lnTo>
                  <a:lnTo>
                    <a:pt x="882" y="1089"/>
                  </a:lnTo>
                  <a:lnTo>
                    <a:pt x="893" y="1099"/>
                  </a:lnTo>
                  <a:lnTo>
                    <a:pt x="906" y="1112"/>
                  </a:lnTo>
                  <a:lnTo>
                    <a:pt x="916" y="1123"/>
                  </a:lnTo>
                  <a:lnTo>
                    <a:pt x="929" y="1137"/>
                  </a:lnTo>
                  <a:lnTo>
                    <a:pt x="935" y="1146"/>
                  </a:lnTo>
                  <a:lnTo>
                    <a:pt x="944" y="1159"/>
                  </a:lnTo>
                  <a:lnTo>
                    <a:pt x="952" y="1171"/>
                  </a:lnTo>
                  <a:lnTo>
                    <a:pt x="960" y="1182"/>
                  </a:lnTo>
                  <a:lnTo>
                    <a:pt x="963" y="1194"/>
                  </a:lnTo>
                  <a:lnTo>
                    <a:pt x="969" y="1203"/>
                  </a:lnTo>
                  <a:lnTo>
                    <a:pt x="975" y="1215"/>
                  </a:lnTo>
                  <a:lnTo>
                    <a:pt x="981" y="1226"/>
                  </a:lnTo>
                  <a:lnTo>
                    <a:pt x="986" y="1241"/>
                  </a:lnTo>
                  <a:lnTo>
                    <a:pt x="990" y="1254"/>
                  </a:lnTo>
                  <a:lnTo>
                    <a:pt x="994" y="1264"/>
                  </a:lnTo>
                  <a:lnTo>
                    <a:pt x="996" y="1268"/>
                  </a:lnTo>
                  <a:lnTo>
                    <a:pt x="1418" y="1268"/>
                  </a:lnTo>
                  <a:lnTo>
                    <a:pt x="1418" y="1264"/>
                  </a:lnTo>
                  <a:lnTo>
                    <a:pt x="1418" y="1260"/>
                  </a:lnTo>
                  <a:lnTo>
                    <a:pt x="1418" y="1253"/>
                  </a:lnTo>
                  <a:lnTo>
                    <a:pt x="1418" y="1241"/>
                  </a:lnTo>
                  <a:lnTo>
                    <a:pt x="1418" y="1226"/>
                  </a:lnTo>
                  <a:lnTo>
                    <a:pt x="1418" y="1211"/>
                  </a:lnTo>
                  <a:lnTo>
                    <a:pt x="1418" y="1201"/>
                  </a:lnTo>
                  <a:lnTo>
                    <a:pt x="1418" y="1194"/>
                  </a:lnTo>
                  <a:lnTo>
                    <a:pt x="1418" y="1182"/>
                  </a:lnTo>
                  <a:lnTo>
                    <a:pt x="1418" y="1173"/>
                  </a:lnTo>
                  <a:lnTo>
                    <a:pt x="1418" y="1161"/>
                  </a:lnTo>
                  <a:lnTo>
                    <a:pt x="1418" y="1150"/>
                  </a:lnTo>
                  <a:lnTo>
                    <a:pt x="1418" y="1139"/>
                  </a:lnTo>
                  <a:lnTo>
                    <a:pt x="1418" y="1125"/>
                  </a:lnTo>
                  <a:lnTo>
                    <a:pt x="1418" y="1112"/>
                  </a:lnTo>
                  <a:lnTo>
                    <a:pt x="1418" y="1099"/>
                  </a:lnTo>
                  <a:lnTo>
                    <a:pt x="1418" y="1085"/>
                  </a:lnTo>
                  <a:lnTo>
                    <a:pt x="1420" y="1072"/>
                  </a:lnTo>
                  <a:lnTo>
                    <a:pt x="1420" y="1057"/>
                  </a:lnTo>
                  <a:lnTo>
                    <a:pt x="1420" y="1042"/>
                  </a:lnTo>
                  <a:lnTo>
                    <a:pt x="1420" y="1028"/>
                  </a:lnTo>
                  <a:lnTo>
                    <a:pt x="1420" y="1013"/>
                  </a:lnTo>
                  <a:lnTo>
                    <a:pt x="1420" y="998"/>
                  </a:lnTo>
                  <a:lnTo>
                    <a:pt x="1420" y="981"/>
                  </a:lnTo>
                  <a:lnTo>
                    <a:pt x="1420" y="966"/>
                  </a:lnTo>
                  <a:lnTo>
                    <a:pt x="1422" y="952"/>
                  </a:lnTo>
                  <a:lnTo>
                    <a:pt x="1422" y="933"/>
                  </a:lnTo>
                  <a:lnTo>
                    <a:pt x="1422" y="916"/>
                  </a:lnTo>
                  <a:lnTo>
                    <a:pt x="1422" y="899"/>
                  </a:lnTo>
                  <a:lnTo>
                    <a:pt x="1422" y="882"/>
                  </a:lnTo>
                  <a:lnTo>
                    <a:pt x="1422" y="865"/>
                  </a:lnTo>
                  <a:lnTo>
                    <a:pt x="1422" y="848"/>
                  </a:lnTo>
                  <a:lnTo>
                    <a:pt x="1422" y="831"/>
                  </a:lnTo>
                  <a:lnTo>
                    <a:pt x="1422" y="815"/>
                  </a:lnTo>
                  <a:lnTo>
                    <a:pt x="1422" y="796"/>
                  </a:lnTo>
                  <a:lnTo>
                    <a:pt x="1422" y="779"/>
                  </a:lnTo>
                  <a:lnTo>
                    <a:pt x="1422" y="762"/>
                  </a:lnTo>
                  <a:lnTo>
                    <a:pt x="1422" y="745"/>
                  </a:lnTo>
                  <a:lnTo>
                    <a:pt x="1422" y="728"/>
                  </a:lnTo>
                  <a:lnTo>
                    <a:pt x="1422" y="709"/>
                  </a:lnTo>
                  <a:lnTo>
                    <a:pt x="1422" y="694"/>
                  </a:lnTo>
                  <a:lnTo>
                    <a:pt x="1423" y="679"/>
                  </a:lnTo>
                  <a:lnTo>
                    <a:pt x="1423" y="660"/>
                  </a:lnTo>
                  <a:lnTo>
                    <a:pt x="1423" y="642"/>
                  </a:lnTo>
                  <a:lnTo>
                    <a:pt x="1423" y="623"/>
                  </a:lnTo>
                  <a:lnTo>
                    <a:pt x="1423" y="608"/>
                  </a:lnTo>
                  <a:lnTo>
                    <a:pt x="1423" y="593"/>
                  </a:lnTo>
                  <a:lnTo>
                    <a:pt x="1423" y="576"/>
                  </a:lnTo>
                  <a:lnTo>
                    <a:pt x="1423" y="561"/>
                  </a:lnTo>
                  <a:lnTo>
                    <a:pt x="1425" y="546"/>
                  </a:lnTo>
                  <a:lnTo>
                    <a:pt x="1425" y="530"/>
                  </a:lnTo>
                  <a:lnTo>
                    <a:pt x="1425" y="515"/>
                  </a:lnTo>
                  <a:lnTo>
                    <a:pt x="1425" y="500"/>
                  </a:lnTo>
                  <a:lnTo>
                    <a:pt x="1425" y="489"/>
                  </a:lnTo>
                  <a:lnTo>
                    <a:pt x="1425" y="471"/>
                  </a:lnTo>
                  <a:lnTo>
                    <a:pt x="1425" y="460"/>
                  </a:lnTo>
                  <a:lnTo>
                    <a:pt x="1425" y="447"/>
                  </a:lnTo>
                  <a:lnTo>
                    <a:pt x="1427" y="435"/>
                  </a:lnTo>
                  <a:lnTo>
                    <a:pt x="1425" y="422"/>
                  </a:lnTo>
                  <a:lnTo>
                    <a:pt x="1425" y="409"/>
                  </a:lnTo>
                  <a:lnTo>
                    <a:pt x="1425" y="397"/>
                  </a:lnTo>
                  <a:lnTo>
                    <a:pt x="1425" y="386"/>
                  </a:lnTo>
                  <a:lnTo>
                    <a:pt x="1425" y="374"/>
                  </a:lnTo>
                  <a:lnTo>
                    <a:pt x="1425" y="361"/>
                  </a:lnTo>
                  <a:lnTo>
                    <a:pt x="1425" y="352"/>
                  </a:lnTo>
                  <a:lnTo>
                    <a:pt x="1425" y="340"/>
                  </a:lnTo>
                  <a:lnTo>
                    <a:pt x="1423" y="329"/>
                  </a:lnTo>
                  <a:lnTo>
                    <a:pt x="1423" y="319"/>
                  </a:lnTo>
                  <a:lnTo>
                    <a:pt x="1423" y="308"/>
                  </a:lnTo>
                  <a:lnTo>
                    <a:pt x="1423" y="297"/>
                  </a:lnTo>
                  <a:lnTo>
                    <a:pt x="1423" y="287"/>
                  </a:lnTo>
                  <a:lnTo>
                    <a:pt x="1423" y="276"/>
                  </a:lnTo>
                  <a:lnTo>
                    <a:pt x="1423" y="268"/>
                  </a:lnTo>
                  <a:lnTo>
                    <a:pt x="1423" y="259"/>
                  </a:lnTo>
                  <a:lnTo>
                    <a:pt x="1422" y="240"/>
                  </a:lnTo>
                  <a:lnTo>
                    <a:pt x="1422" y="221"/>
                  </a:lnTo>
                  <a:lnTo>
                    <a:pt x="1420" y="205"/>
                  </a:lnTo>
                  <a:lnTo>
                    <a:pt x="1420" y="188"/>
                  </a:lnTo>
                  <a:lnTo>
                    <a:pt x="1418" y="173"/>
                  </a:lnTo>
                  <a:lnTo>
                    <a:pt x="1418" y="158"/>
                  </a:lnTo>
                  <a:lnTo>
                    <a:pt x="1418" y="143"/>
                  </a:lnTo>
                  <a:lnTo>
                    <a:pt x="1418" y="133"/>
                  </a:lnTo>
                  <a:lnTo>
                    <a:pt x="1416" y="118"/>
                  </a:lnTo>
                  <a:lnTo>
                    <a:pt x="1416" y="107"/>
                  </a:lnTo>
                  <a:lnTo>
                    <a:pt x="1414" y="95"/>
                  </a:lnTo>
                  <a:lnTo>
                    <a:pt x="1414" y="86"/>
                  </a:lnTo>
                  <a:lnTo>
                    <a:pt x="1412" y="68"/>
                  </a:lnTo>
                  <a:lnTo>
                    <a:pt x="1412" y="53"/>
                  </a:lnTo>
                  <a:lnTo>
                    <a:pt x="1410" y="42"/>
                  </a:lnTo>
                  <a:lnTo>
                    <a:pt x="1410" y="34"/>
                  </a:lnTo>
                  <a:lnTo>
                    <a:pt x="1410" y="29"/>
                  </a:lnTo>
                  <a:lnTo>
                    <a:pt x="1404" y="27"/>
                  </a:lnTo>
                  <a:lnTo>
                    <a:pt x="1395" y="25"/>
                  </a:lnTo>
                  <a:lnTo>
                    <a:pt x="1387" y="25"/>
                  </a:lnTo>
                  <a:lnTo>
                    <a:pt x="1380" y="23"/>
                  </a:lnTo>
                  <a:lnTo>
                    <a:pt x="1368" y="21"/>
                  </a:lnTo>
                  <a:lnTo>
                    <a:pt x="1359" y="21"/>
                  </a:lnTo>
                  <a:lnTo>
                    <a:pt x="1344" y="17"/>
                  </a:lnTo>
                  <a:lnTo>
                    <a:pt x="1330" y="17"/>
                  </a:lnTo>
                  <a:lnTo>
                    <a:pt x="1313" y="13"/>
                  </a:lnTo>
                  <a:lnTo>
                    <a:pt x="1298" y="13"/>
                  </a:lnTo>
                  <a:lnTo>
                    <a:pt x="1279" y="11"/>
                  </a:lnTo>
                  <a:lnTo>
                    <a:pt x="1260" y="10"/>
                  </a:lnTo>
                  <a:lnTo>
                    <a:pt x="1250" y="8"/>
                  </a:lnTo>
                  <a:lnTo>
                    <a:pt x="1241" y="8"/>
                  </a:lnTo>
                  <a:lnTo>
                    <a:pt x="1230" y="8"/>
                  </a:lnTo>
                  <a:lnTo>
                    <a:pt x="1222" y="8"/>
                  </a:lnTo>
                  <a:lnTo>
                    <a:pt x="1209" y="6"/>
                  </a:lnTo>
                  <a:lnTo>
                    <a:pt x="1199" y="6"/>
                  </a:lnTo>
                  <a:lnTo>
                    <a:pt x="1186" y="4"/>
                  </a:lnTo>
                  <a:lnTo>
                    <a:pt x="1176" y="4"/>
                  </a:lnTo>
                  <a:lnTo>
                    <a:pt x="1163" y="2"/>
                  </a:lnTo>
                  <a:lnTo>
                    <a:pt x="1150" y="2"/>
                  </a:lnTo>
                  <a:lnTo>
                    <a:pt x="1138" y="2"/>
                  </a:lnTo>
                  <a:lnTo>
                    <a:pt x="1127" y="2"/>
                  </a:lnTo>
                  <a:lnTo>
                    <a:pt x="1114" y="0"/>
                  </a:lnTo>
                  <a:lnTo>
                    <a:pt x="1100" y="0"/>
                  </a:lnTo>
                  <a:lnTo>
                    <a:pt x="1089" y="0"/>
                  </a:lnTo>
                  <a:lnTo>
                    <a:pt x="1076" y="0"/>
                  </a:lnTo>
                  <a:lnTo>
                    <a:pt x="1062" y="0"/>
                  </a:lnTo>
                  <a:lnTo>
                    <a:pt x="1049" y="0"/>
                  </a:lnTo>
                  <a:lnTo>
                    <a:pt x="1038" y="0"/>
                  </a:lnTo>
                  <a:lnTo>
                    <a:pt x="1024" y="0"/>
                  </a:lnTo>
                  <a:lnTo>
                    <a:pt x="1011" y="0"/>
                  </a:lnTo>
                  <a:lnTo>
                    <a:pt x="996" y="0"/>
                  </a:lnTo>
                  <a:lnTo>
                    <a:pt x="982" y="0"/>
                  </a:lnTo>
                  <a:lnTo>
                    <a:pt x="969" y="0"/>
                  </a:lnTo>
                  <a:lnTo>
                    <a:pt x="954" y="0"/>
                  </a:lnTo>
                  <a:lnTo>
                    <a:pt x="941" y="0"/>
                  </a:lnTo>
                  <a:lnTo>
                    <a:pt x="925" y="0"/>
                  </a:lnTo>
                  <a:lnTo>
                    <a:pt x="912" y="2"/>
                  </a:lnTo>
                  <a:lnTo>
                    <a:pt x="897" y="2"/>
                  </a:lnTo>
                  <a:lnTo>
                    <a:pt x="882" y="2"/>
                  </a:lnTo>
                  <a:lnTo>
                    <a:pt x="868" y="4"/>
                  </a:lnTo>
                  <a:lnTo>
                    <a:pt x="853" y="6"/>
                  </a:lnTo>
                  <a:lnTo>
                    <a:pt x="840" y="6"/>
                  </a:lnTo>
                  <a:lnTo>
                    <a:pt x="827" y="8"/>
                  </a:lnTo>
                  <a:lnTo>
                    <a:pt x="811" y="10"/>
                  </a:lnTo>
                  <a:lnTo>
                    <a:pt x="798" y="13"/>
                  </a:lnTo>
                  <a:lnTo>
                    <a:pt x="781" y="13"/>
                  </a:lnTo>
                  <a:lnTo>
                    <a:pt x="768" y="19"/>
                  </a:lnTo>
                  <a:lnTo>
                    <a:pt x="751" y="25"/>
                  </a:lnTo>
                  <a:lnTo>
                    <a:pt x="735" y="30"/>
                  </a:lnTo>
                  <a:lnTo>
                    <a:pt x="716" y="38"/>
                  </a:lnTo>
                  <a:lnTo>
                    <a:pt x="699" y="48"/>
                  </a:lnTo>
                  <a:lnTo>
                    <a:pt x="682" y="57"/>
                  </a:lnTo>
                  <a:lnTo>
                    <a:pt x="665" y="68"/>
                  </a:lnTo>
                  <a:lnTo>
                    <a:pt x="648" y="78"/>
                  </a:lnTo>
                  <a:lnTo>
                    <a:pt x="633" y="86"/>
                  </a:lnTo>
                  <a:lnTo>
                    <a:pt x="617" y="93"/>
                  </a:lnTo>
                  <a:lnTo>
                    <a:pt x="608" y="103"/>
                  </a:lnTo>
                  <a:lnTo>
                    <a:pt x="597" y="107"/>
                  </a:lnTo>
                  <a:lnTo>
                    <a:pt x="589" y="112"/>
                  </a:lnTo>
                  <a:lnTo>
                    <a:pt x="583" y="116"/>
                  </a:lnTo>
                  <a:lnTo>
                    <a:pt x="583" y="118"/>
                  </a:lnTo>
                  <a:lnTo>
                    <a:pt x="346" y="549"/>
                  </a:lnTo>
                  <a:lnTo>
                    <a:pt x="15" y="732"/>
                  </a:lnTo>
                  <a:lnTo>
                    <a:pt x="3" y="981"/>
                  </a:lnTo>
                  <a:lnTo>
                    <a:pt x="74" y="992"/>
                  </a:lnTo>
                  <a:lnTo>
                    <a:pt x="81" y="783"/>
                  </a:lnTo>
                  <a:lnTo>
                    <a:pt x="412" y="593"/>
                  </a:lnTo>
                  <a:lnTo>
                    <a:pt x="650" y="146"/>
                  </a:lnTo>
                  <a:lnTo>
                    <a:pt x="652" y="143"/>
                  </a:lnTo>
                  <a:lnTo>
                    <a:pt x="663" y="139"/>
                  </a:lnTo>
                  <a:lnTo>
                    <a:pt x="667" y="133"/>
                  </a:lnTo>
                  <a:lnTo>
                    <a:pt x="678" y="131"/>
                  </a:lnTo>
                  <a:lnTo>
                    <a:pt x="690" y="126"/>
                  </a:lnTo>
                  <a:lnTo>
                    <a:pt x="701" y="122"/>
                  </a:lnTo>
                  <a:lnTo>
                    <a:pt x="712" y="114"/>
                  </a:lnTo>
                  <a:lnTo>
                    <a:pt x="724" y="108"/>
                  </a:lnTo>
                  <a:lnTo>
                    <a:pt x="737" y="103"/>
                  </a:lnTo>
                  <a:lnTo>
                    <a:pt x="752" y="97"/>
                  </a:lnTo>
                  <a:lnTo>
                    <a:pt x="770" y="89"/>
                  </a:lnTo>
                  <a:lnTo>
                    <a:pt x="785" y="82"/>
                  </a:lnTo>
                  <a:lnTo>
                    <a:pt x="800" y="78"/>
                  </a:lnTo>
                  <a:lnTo>
                    <a:pt x="817" y="72"/>
                  </a:lnTo>
                  <a:lnTo>
                    <a:pt x="823" y="68"/>
                  </a:lnTo>
                  <a:lnTo>
                    <a:pt x="836" y="67"/>
                  </a:lnTo>
                  <a:lnTo>
                    <a:pt x="846" y="65"/>
                  </a:lnTo>
                  <a:lnTo>
                    <a:pt x="855" y="65"/>
                  </a:lnTo>
                  <a:lnTo>
                    <a:pt x="866" y="65"/>
                  </a:lnTo>
                  <a:lnTo>
                    <a:pt x="882" y="65"/>
                  </a:lnTo>
                  <a:lnTo>
                    <a:pt x="895" y="65"/>
                  </a:lnTo>
                  <a:lnTo>
                    <a:pt x="910" y="65"/>
                  </a:lnTo>
                  <a:lnTo>
                    <a:pt x="927" y="65"/>
                  </a:lnTo>
                  <a:lnTo>
                    <a:pt x="944" y="65"/>
                  </a:lnTo>
                  <a:lnTo>
                    <a:pt x="960" y="65"/>
                  </a:lnTo>
                  <a:lnTo>
                    <a:pt x="981" y="65"/>
                  </a:lnTo>
                  <a:lnTo>
                    <a:pt x="988" y="65"/>
                  </a:lnTo>
                  <a:lnTo>
                    <a:pt x="1000" y="65"/>
                  </a:lnTo>
                  <a:lnTo>
                    <a:pt x="1011" y="65"/>
                  </a:lnTo>
                  <a:lnTo>
                    <a:pt x="1020" y="65"/>
                  </a:lnTo>
                  <a:lnTo>
                    <a:pt x="1030" y="65"/>
                  </a:lnTo>
                  <a:lnTo>
                    <a:pt x="1041" y="65"/>
                  </a:lnTo>
                  <a:lnTo>
                    <a:pt x="1049" y="65"/>
                  </a:lnTo>
                  <a:lnTo>
                    <a:pt x="1060" y="65"/>
                  </a:lnTo>
                  <a:lnTo>
                    <a:pt x="1070" y="65"/>
                  </a:lnTo>
                  <a:lnTo>
                    <a:pt x="1081" y="65"/>
                  </a:lnTo>
                  <a:lnTo>
                    <a:pt x="1093" y="65"/>
                  </a:lnTo>
                  <a:lnTo>
                    <a:pt x="1102" y="65"/>
                  </a:lnTo>
                  <a:lnTo>
                    <a:pt x="1114" y="65"/>
                  </a:lnTo>
                  <a:lnTo>
                    <a:pt x="1123" y="65"/>
                  </a:lnTo>
                  <a:lnTo>
                    <a:pt x="1134" y="65"/>
                  </a:lnTo>
                  <a:lnTo>
                    <a:pt x="1146" y="67"/>
                  </a:lnTo>
                  <a:lnTo>
                    <a:pt x="1155" y="67"/>
                  </a:lnTo>
                  <a:lnTo>
                    <a:pt x="1167" y="67"/>
                  </a:lnTo>
                  <a:lnTo>
                    <a:pt x="1176" y="67"/>
                  </a:lnTo>
                  <a:lnTo>
                    <a:pt x="1188" y="68"/>
                  </a:lnTo>
                  <a:lnTo>
                    <a:pt x="1197" y="68"/>
                  </a:lnTo>
                  <a:lnTo>
                    <a:pt x="1207" y="68"/>
                  </a:lnTo>
                  <a:lnTo>
                    <a:pt x="1218" y="68"/>
                  </a:lnTo>
                  <a:lnTo>
                    <a:pt x="1228" y="68"/>
                  </a:lnTo>
                  <a:lnTo>
                    <a:pt x="1237" y="68"/>
                  </a:lnTo>
                  <a:lnTo>
                    <a:pt x="1249" y="70"/>
                  </a:lnTo>
                  <a:lnTo>
                    <a:pt x="1258" y="70"/>
                  </a:lnTo>
                  <a:lnTo>
                    <a:pt x="1269" y="72"/>
                  </a:lnTo>
                  <a:lnTo>
                    <a:pt x="1287" y="72"/>
                  </a:lnTo>
                  <a:lnTo>
                    <a:pt x="1307" y="74"/>
                  </a:lnTo>
                  <a:lnTo>
                    <a:pt x="1325" y="76"/>
                  </a:lnTo>
                  <a:lnTo>
                    <a:pt x="1344" y="78"/>
                  </a:lnTo>
                  <a:lnTo>
                    <a:pt x="1344" y="82"/>
                  </a:lnTo>
                  <a:lnTo>
                    <a:pt x="1345" y="87"/>
                  </a:lnTo>
                  <a:lnTo>
                    <a:pt x="1349" y="101"/>
                  </a:lnTo>
                  <a:lnTo>
                    <a:pt x="1349" y="107"/>
                  </a:lnTo>
                  <a:lnTo>
                    <a:pt x="1349" y="114"/>
                  </a:lnTo>
                  <a:lnTo>
                    <a:pt x="1351" y="124"/>
                  </a:lnTo>
                  <a:lnTo>
                    <a:pt x="1353" y="133"/>
                  </a:lnTo>
                  <a:lnTo>
                    <a:pt x="1353" y="145"/>
                  </a:lnTo>
                  <a:lnTo>
                    <a:pt x="1355" y="160"/>
                  </a:lnTo>
                  <a:lnTo>
                    <a:pt x="1357" y="173"/>
                  </a:lnTo>
                  <a:lnTo>
                    <a:pt x="1359" y="188"/>
                  </a:lnTo>
                  <a:lnTo>
                    <a:pt x="1359" y="205"/>
                  </a:lnTo>
                  <a:lnTo>
                    <a:pt x="1359" y="222"/>
                  </a:lnTo>
                  <a:lnTo>
                    <a:pt x="1359" y="232"/>
                  </a:lnTo>
                  <a:lnTo>
                    <a:pt x="1359" y="243"/>
                  </a:lnTo>
                  <a:lnTo>
                    <a:pt x="1359" y="253"/>
                  </a:lnTo>
                  <a:lnTo>
                    <a:pt x="1361" y="264"/>
                  </a:lnTo>
                  <a:lnTo>
                    <a:pt x="1361" y="274"/>
                  </a:lnTo>
                  <a:lnTo>
                    <a:pt x="1361" y="285"/>
                  </a:lnTo>
                  <a:lnTo>
                    <a:pt x="1361" y="297"/>
                  </a:lnTo>
                  <a:lnTo>
                    <a:pt x="1361" y="310"/>
                  </a:lnTo>
                  <a:lnTo>
                    <a:pt x="1361" y="321"/>
                  </a:lnTo>
                  <a:lnTo>
                    <a:pt x="1361" y="335"/>
                  </a:lnTo>
                  <a:lnTo>
                    <a:pt x="1361" y="350"/>
                  </a:lnTo>
                  <a:lnTo>
                    <a:pt x="1363" y="365"/>
                  </a:lnTo>
                  <a:lnTo>
                    <a:pt x="1361" y="378"/>
                  </a:lnTo>
                  <a:lnTo>
                    <a:pt x="1361" y="392"/>
                  </a:lnTo>
                  <a:lnTo>
                    <a:pt x="1361" y="407"/>
                  </a:lnTo>
                  <a:lnTo>
                    <a:pt x="1361" y="424"/>
                  </a:lnTo>
                  <a:lnTo>
                    <a:pt x="1361" y="439"/>
                  </a:lnTo>
                  <a:lnTo>
                    <a:pt x="1361" y="458"/>
                  </a:lnTo>
                  <a:lnTo>
                    <a:pt x="1361" y="475"/>
                  </a:lnTo>
                  <a:lnTo>
                    <a:pt x="1361" y="494"/>
                  </a:lnTo>
                  <a:lnTo>
                    <a:pt x="1361" y="511"/>
                  </a:lnTo>
                  <a:lnTo>
                    <a:pt x="1361" y="530"/>
                  </a:lnTo>
                  <a:lnTo>
                    <a:pt x="1361" y="547"/>
                  </a:lnTo>
                  <a:lnTo>
                    <a:pt x="1361" y="570"/>
                  </a:lnTo>
                  <a:lnTo>
                    <a:pt x="1361" y="591"/>
                  </a:lnTo>
                  <a:lnTo>
                    <a:pt x="1361" y="612"/>
                  </a:lnTo>
                  <a:lnTo>
                    <a:pt x="1361" y="633"/>
                  </a:lnTo>
                  <a:lnTo>
                    <a:pt x="1361" y="656"/>
                  </a:lnTo>
                  <a:lnTo>
                    <a:pt x="1361" y="677"/>
                  </a:lnTo>
                  <a:lnTo>
                    <a:pt x="1361" y="698"/>
                  </a:lnTo>
                  <a:lnTo>
                    <a:pt x="1359" y="719"/>
                  </a:lnTo>
                  <a:lnTo>
                    <a:pt x="1359" y="739"/>
                  </a:lnTo>
                  <a:lnTo>
                    <a:pt x="1357" y="758"/>
                  </a:lnTo>
                  <a:lnTo>
                    <a:pt x="1357" y="777"/>
                  </a:lnTo>
                  <a:lnTo>
                    <a:pt x="1357" y="795"/>
                  </a:lnTo>
                  <a:lnTo>
                    <a:pt x="1357" y="815"/>
                  </a:lnTo>
                  <a:lnTo>
                    <a:pt x="1355" y="831"/>
                  </a:lnTo>
                  <a:lnTo>
                    <a:pt x="1355" y="848"/>
                  </a:lnTo>
                  <a:lnTo>
                    <a:pt x="1353" y="865"/>
                  </a:lnTo>
                  <a:lnTo>
                    <a:pt x="1353" y="882"/>
                  </a:lnTo>
                  <a:lnTo>
                    <a:pt x="1353" y="897"/>
                  </a:lnTo>
                  <a:lnTo>
                    <a:pt x="1353" y="912"/>
                  </a:lnTo>
                  <a:lnTo>
                    <a:pt x="1353" y="926"/>
                  </a:lnTo>
                  <a:lnTo>
                    <a:pt x="1353" y="943"/>
                  </a:lnTo>
                  <a:lnTo>
                    <a:pt x="1351" y="954"/>
                  </a:lnTo>
                  <a:lnTo>
                    <a:pt x="1351" y="967"/>
                  </a:lnTo>
                  <a:lnTo>
                    <a:pt x="1351" y="981"/>
                  </a:lnTo>
                  <a:lnTo>
                    <a:pt x="1351" y="992"/>
                  </a:lnTo>
                  <a:lnTo>
                    <a:pt x="1349" y="1004"/>
                  </a:lnTo>
                  <a:lnTo>
                    <a:pt x="1349" y="1013"/>
                  </a:lnTo>
                  <a:lnTo>
                    <a:pt x="1349" y="1025"/>
                  </a:lnTo>
                  <a:lnTo>
                    <a:pt x="1349" y="1036"/>
                  </a:lnTo>
                  <a:lnTo>
                    <a:pt x="1349" y="1045"/>
                  </a:lnTo>
                  <a:lnTo>
                    <a:pt x="1349" y="1057"/>
                  </a:lnTo>
                  <a:lnTo>
                    <a:pt x="1349" y="1064"/>
                  </a:lnTo>
                  <a:lnTo>
                    <a:pt x="1349" y="1074"/>
                  </a:lnTo>
                  <a:lnTo>
                    <a:pt x="1349" y="1091"/>
                  </a:lnTo>
                  <a:lnTo>
                    <a:pt x="1349" y="1108"/>
                  </a:lnTo>
                  <a:lnTo>
                    <a:pt x="1347" y="1120"/>
                  </a:lnTo>
                  <a:lnTo>
                    <a:pt x="1347" y="1133"/>
                  </a:lnTo>
                  <a:lnTo>
                    <a:pt x="1347" y="1142"/>
                  </a:lnTo>
                  <a:lnTo>
                    <a:pt x="1347" y="1152"/>
                  </a:lnTo>
                  <a:lnTo>
                    <a:pt x="1347" y="1169"/>
                  </a:lnTo>
                  <a:lnTo>
                    <a:pt x="1347" y="1182"/>
                  </a:lnTo>
                  <a:lnTo>
                    <a:pt x="1347" y="1190"/>
                  </a:lnTo>
                  <a:lnTo>
                    <a:pt x="1347" y="1197"/>
                  </a:lnTo>
                  <a:lnTo>
                    <a:pt x="1347" y="1199"/>
                  </a:lnTo>
                  <a:lnTo>
                    <a:pt x="1349" y="1201"/>
                  </a:lnTo>
                  <a:lnTo>
                    <a:pt x="1045" y="1201"/>
                  </a:lnTo>
                  <a:lnTo>
                    <a:pt x="1043" y="1199"/>
                  </a:lnTo>
                  <a:lnTo>
                    <a:pt x="1041" y="1190"/>
                  </a:lnTo>
                  <a:lnTo>
                    <a:pt x="1036" y="1175"/>
                  </a:lnTo>
                  <a:lnTo>
                    <a:pt x="1028" y="1161"/>
                  </a:lnTo>
                  <a:lnTo>
                    <a:pt x="1022" y="1150"/>
                  </a:lnTo>
                  <a:lnTo>
                    <a:pt x="1017" y="1140"/>
                  </a:lnTo>
                  <a:lnTo>
                    <a:pt x="1011" y="1129"/>
                  </a:lnTo>
                  <a:lnTo>
                    <a:pt x="1005" y="1118"/>
                  </a:lnTo>
                  <a:lnTo>
                    <a:pt x="996" y="1106"/>
                  </a:lnTo>
                  <a:lnTo>
                    <a:pt x="986" y="1095"/>
                  </a:lnTo>
                  <a:lnTo>
                    <a:pt x="979" y="1083"/>
                  </a:lnTo>
                  <a:lnTo>
                    <a:pt x="969" y="1072"/>
                  </a:lnTo>
                  <a:lnTo>
                    <a:pt x="958" y="1061"/>
                  </a:lnTo>
                  <a:lnTo>
                    <a:pt x="944" y="1047"/>
                  </a:lnTo>
                  <a:lnTo>
                    <a:pt x="931" y="1034"/>
                  </a:lnTo>
                  <a:lnTo>
                    <a:pt x="918" y="1025"/>
                  </a:lnTo>
                  <a:lnTo>
                    <a:pt x="903" y="1013"/>
                  </a:lnTo>
                  <a:lnTo>
                    <a:pt x="885" y="1004"/>
                  </a:lnTo>
                  <a:lnTo>
                    <a:pt x="866" y="992"/>
                  </a:lnTo>
                  <a:lnTo>
                    <a:pt x="849" y="983"/>
                  </a:lnTo>
                  <a:lnTo>
                    <a:pt x="838" y="979"/>
                  </a:lnTo>
                  <a:lnTo>
                    <a:pt x="827" y="973"/>
                  </a:lnTo>
                  <a:lnTo>
                    <a:pt x="817" y="969"/>
                  </a:lnTo>
                  <a:lnTo>
                    <a:pt x="806" y="966"/>
                  </a:lnTo>
                  <a:lnTo>
                    <a:pt x="794" y="962"/>
                  </a:lnTo>
                  <a:lnTo>
                    <a:pt x="783" y="960"/>
                  </a:lnTo>
                  <a:lnTo>
                    <a:pt x="771" y="956"/>
                  </a:lnTo>
                  <a:lnTo>
                    <a:pt x="760" y="954"/>
                  </a:lnTo>
                  <a:lnTo>
                    <a:pt x="745" y="952"/>
                  </a:lnTo>
                  <a:lnTo>
                    <a:pt x="733" y="950"/>
                  </a:lnTo>
                  <a:lnTo>
                    <a:pt x="720" y="947"/>
                  </a:lnTo>
                  <a:lnTo>
                    <a:pt x="709" y="947"/>
                  </a:lnTo>
                  <a:lnTo>
                    <a:pt x="692" y="945"/>
                  </a:lnTo>
                  <a:lnTo>
                    <a:pt x="680" y="945"/>
                  </a:lnTo>
                  <a:lnTo>
                    <a:pt x="665" y="945"/>
                  </a:lnTo>
                  <a:lnTo>
                    <a:pt x="652" y="945"/>
                  </a:lnTo>
                  <a:lnTo>
                    <a:pt x="636" y="945"/>
                  </a:lnTo>
                  <a:lnTo>
                    <a:pt x="619" y="945"/>
                  </a:lnTo>
                  <a:lnTo>
                    <a:pt x="606" y="945"/>
                  </a:lnTo>
                  <a:lnTo>
                    <a:pt x="593" y="947"/>
                  </a:lnTo>
                  <a:lnTo>
                    <a:pt x="578" y="947"/>
                  </a:lnTo>
                  <a:lnTo>
                    <a:pt x="564" y="950"/>
                  </a:lnTo>
                  <a:lnTo>
                    <a:pt x="551" y="952"/>
                  </a:lnTo>
                  <a:lnTo>
                    <a:pt x="540" y="954"/>
                  </a:lnTo>
                  <a:lnTo>
                    <a:pt x="528" y="956"/>
                  </a:lnTo>
                  <a:lnTo>
                    <a:pt x="515" y="960"/>
                  </a:lnTo>
                  <a:lnTo>
                    <a:pt x="505" y="962"/>
                  </a:lnTo>
                  <a:lnTo>
                    <a:pt x="494" y="967"/>
                  </a:lnTo>
                  <a:lnTo>
                    <a:pt x="481" y="971"/>
                  </a:lnTo>
                  <a:lnTo>
                    <a:pt x="471" y="975"/>
                  </a:lnTo>
                  <a:lnTo>
                    <a:pt x="462" y="981"/>
                  </a:lnTo>
                  <a:lnTo>
                    <a:pt x="452" y="985"/>
                  </a:lnTo>
                  <a:lnTo>
                    <a:pt x="443" y="988"/>
                  </a:lnTo>
                  <a:lnTo>
                    <a:pt x="431" y="994"/>
                  </a:lnTo>
                  <a:lnTo>
                    <a:pt x="424" y="1000"/>
                  </a:lnTo>
                  <a:lnTo>
                    <a:pt x="414" y="1005"/>
                  </a:lnTo>
                  <a:lnTo>
                    <a:pt x="397" y="1017"/>
                  </a:lnTo>
                  <a:lnTo>
                    <a:pt x="382" y="1030"/>
                  </a:lnTo>
                  <a:lnTo>
                    <a:pt x="367" y="1040"/>
                  </a:lnTo>
                  <a:lnTo>
                    <a:pt x="353" y="1055"/>
                  </a:lnTo>
                  <a:lnTo>
                    <a:pt x="342" y="1066"/>
                  </a:lnTo>
                  <a:lnTo>
                    <a:pt x="332" y="1082"/>
                  </a:lnTo>
                  <a:lnTo>
                    <a:pt x="319" y="1091"/>
                  </a:lnTo>
                  <a:lnTo>
                    <a:pt x="309" y="1106"/>
                  </a:lnTo>
                  <a:lnTo>
                    <a:pt x="300" y="1118"/>
                  </a:lnTo>
                  <a:lnTo>
                    <a:pt x="292" y="1131"/>
                  </a:lnTo>
                  <a:lnTo>
                    <a:pt x="287" y="1142"/>
                  </a:lnTo>
                  <a:lnTo>
                    <a:pt x="281" y="1154"/>
                  </a:lnTo>
                  <a:lnTo>
                    <a:pt x="275" y="1165"/>
                  </a:lnTo>
                  <a:lnTo>
                    <a:pt x="271" y="1175"/>
                  </a:lnTo>
                  <a:lnTo>
                    <a:pt x="264" y="1192"/>
                  </a:lnTo>
                  <a:lnTo>
                    <a:pt x="258" y="1207"/>
                  </a:lnTo>
                  <a:lnTo>
                    <a:pt x="256" y="1216"/>
                  </a:lnTo>
                  <a:lnTo>
                    <a:pt x="256" y="1220"/>
                  </a:lnTo>
                  <a:lnTo>
                    <a:pt x="156" y="1226"/>
                  </a:lnTo>
                  <a:lnTo>
                    <a:pt x="72" y="1197"/>
                  </a:lnTo>
                  <a:lnTo>
                    <a:pt x="74" y="1061"/>
                  </a:lnTo>
                  <a:lnTo>
                    <a:pt x="5" y="1055"/>
                  </a:lnTo>
                  <a:lnTo>
                    <a:pt x="0" y="1258"/>
                  </a:lnTo>
                  <a:lnTo>
                    <a:pt x="152" y="1296"/>
                  </a:lnTo>
                  <a:lnTo>
                    <a:pt x="304" y="12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00" name="Freeform 754"/>
            <p:cNvSpPr>
              <a:spLocks/>
            </p:cNvSpPr>
            <p:nvPr/>
          </p:nvSpPr>
          <p:spPr bwMode="auto">
            <a:xfrm>
              <a:off x="3068" y="3591"/>
              <a:ext cx="35" cy="93"/>
            </a:xfrm>
            <a:custGeom>
              <a:avLst/>
              <a:gdLst>
                <a:gd name="T0" fmla="*/ 0 w 71"/>
                <a:gd name="T1" fmla="*/ 0 h 186"/>
                <a:gd name="T2" fmla="*/ 0 w 71"/>
                <a:gd name="T3" fmla="*/ 3 h 186"/>
                <a:gd name="T4" fmla="*/ 1 w 71"/>
                <a:gd name="T5" fmla="*/ 3 h 186"/>
                <a:gd name="T6" fmla="*/ 1 w 71"/>
                <a:gd name="T7" fmla="*/ 1 h 186"/>
                <a:gd name="T8" fmla="*/ 0 w 71"/>
                <a:gd name="T9" fmla="*/ 0 h 186"/>
                <a:gd name="T10" fmla="*/ 0 w 71"/>
                <a:gd name="T11" fmla="*/ 0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86"/>
                <a:gd name="T20" fmla="*/ 71 w 71"/>
                <a:gd name="T21" fmla="*/ 186 h 1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86">
                  <a:moveTo>
                    <a:pt x="2" y="0"/>
                  </a:moveTo>
                  <a:lnTo>
                    <a:pt x="0" y="180"/>
                  </a:lnTo>
                  <a:lnTo>
                    <a:pt x="69" y="186"/>
                  </a:lnTo>
                  <a:lnTo>
                    <a:pt x="71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  <p:grpSp>
        <p:nvGrpSpPr>
          <p:cNvPr id="701" name="Group 755"/>
          <p:cNvGrpSpPr>
            <a:grpSpLocks/>
          </p:cNvGrpSpPr>
          <p:nvPr/>
        </p:nvGrpSpPr>
        <p:grpSpPr bwMode="auto">
          <a:xfrm>
            <a:off x="954088" y="3006725"/>
            <a:ext cx="541337" cy="774700"/>
            <a:chOff x="909" y="1536"/>
            <a:chExt cx="710" cy="1016"/>
          </a:xfrm>
        </p:grpSpPr>
        <p:sp>
          <p:nvSpPr>
            <p:cNvPr id="702" name="Freeform 756"/>
            <p:cNvSpPr>
              <a:spLocks/>
            </p:cNvSpPr>
            <p:nvPr/>
          </p:nvSpPr>
          <p:spPr bwMode="auto">
            <a:xfrm>
              <a:off x="1490" y="1712"/>
              <a:ext cx="86" cy="73"/>
            </a:xfrm>
            <a:custGeom>
              <a:avLst/>
              <a:gdLst>
                <a:gd name="T0" fmla="*/ 1 w 171"/>
                <a:gd name="T1" fmla="*/ 2 h 146"/>
                <a:gd name="T2" fmla="*/ 3 w 171"/>
                <a:gd name="T3" fmla="*/ 0 h 146"/>
                <a:gd name="T4" fmla="*/ 3 w 171"/>
                <a:gd name="T5" fmla="*/ 1 h 146"/>
                <a:gd name="T6" fmla="*/ 1 w 171"/>
                <a:gd name="T7" fmla="*/ 2 h 146"/>
                <a:gd name="T8" fmla="*/ 0 w 171"/>
                <a:gd name="T9" fmla="*/ 2 h 146"/>
                <a:gd name="T10" fmla="*/ 1 w 171"/>
                <a:gd name="T11" fmla="*/ 2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146"/>
                <a:gd name="T20" fmla="*/ 171 w 171"/>
                <a:gd name="T21" fmla="*/ 146 h 1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146">
                  <a:moveTo>
                    <a:pt x="24" y="130"/>
                  </a:moveTo>
                  <a:lnTo>
                    <a:pt x="158" y="0"/>
                  </a:lnTo>
                  <a:lnTo>
                    <a:pt x="171" y="10"/>
                  </a:lnTo>
                  <a:lnTo>
                    <a:pt x="34" y="146"/>
                  </a:lnTo>
                  <a:lnTo>
                    <a:pt x="0" y="144"/>
                  </a:lnTo>
                  <a:lnTo>
                    <a:pt x="24" y="130"/>
                  </a:lnTo>
                  <a:close/>
                </a:path>
              </a:pathLst>
            </a:custGeom>
            <a:solidFill>
              <a:srgbClr val="212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03" name="Freeform 757"/>
            <p:cNvSpPr>
              <a:spLocks/>
            </p:cNvSpPr>
            <p:nvPr/>
          </p:nvSpPr>
          <p:spPr bwMode="auto">
            <a:xfrm>
              <a:off x="1062" y="1639"/>
              <a:ext cx="136" cy="173"/>
            </a:xfrm>
            <a:custGeom>
              <a:avLst/>
              <a:gdLst>
                <a:gd name="T0" fmla="*/ 5 w 271"/>
                <a:gd name="T1" fmla="*/ 0 h 346"/>
                <a:gd name="T2" fmla="*/ 1 w 271"/>
                <a:gd name="T3" fmla="*/ 5 h 346"/>
                <a:gd name="T4" fmla="*/ 0 w 271"/>
                <a:gd name="T5" fmla="*/ 5 h 346"/>
                <a:gd name="T6" fmla="*/ 5 w 271"/>
                <a:gd name="T7" fmla="*/ 1 h 346"/>
                <a:gd name="T8" fmla="*/ 5 w 271"/>
                <a:gd name="T9" fmla="*/ 0 h 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1"/>
                <a:gd name="T16" fmla="*/ 0 h 346"/>
                <a:gd name="T17" fmla="*/ 271 w 271"/>
                <a:gd name="T18" fmla="*/ 346 h 3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1" h="346">
                  <a:moveTo>
                    <a:pt x="271" y="0"/>
                  </a:moveTo>
                  <a:lnTo>
                    <a:pt x="9" y="346"/>
                  </a:lnTo>
                  <a:lnTo>
                    <a:pt x="0" y="344"/>
                  </a:lnTo>
                  <a:lnTo>
                    <a:pt x="261" y="5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6B7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04" name="Freeform 758"/>
            <p:cNvSpPr>
              <a:spLocks/>
            </p:cNvSpPr>
            <p:nvPr/>
          </p:nvSpPr>
          <p:spPr bwMode="auto">
            <a:xfrm>
              <a:off x="1205" y="1645"/>
              <a:ext cx="102" cy="193"/>
            </a:xfrm>
            <a:custGeom>
              <a:avLst/>
              <a:gdLst>
                <a:gd name="T0" fmla="*/ 0 w 204"/>
                <a:gd name="T1" fmla="*/ 0 h 386"/>
                <a:gd name="T2" fmla="*/ 3 w 204"/>
                <a:gd name="T3" fmla="*/ 6 h 386"/>
                <a:gd name="T4" fmla="*/ 3 w 204"/>
                <a:gd name="T5" fmla="*/ 6 h 386"/>
                <a:gd name="T6" fmla="*/ 1 w 204"/>
                <a:gd name="T7" fmla="*/ 1 h 386"/>
                <a:gd name="T8" fmla="*/ 1 w 204"/>
                <a:gd name="T9" fmla="*/ 1 h 386"/>
                <a:gd name="T10" fmla="*/ 1 w 204"/>
                <a:gd name="T11" fmla="*/ 1 h 386"/>
                <a:gd name="T12" fmla="*/ 1 w 204"/>
                <a:gd name="T13" fmla="*/ 1 h 386"/>
                <a:gd name="T14" fmla="*/ 0 w 204"/>
                <a:gd name="T15" fmla="*/ 0 h 3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4"/>
                <a:gd name="T25" fmla="*/ 0 h 386"/>
                <a:gd name="T26" fmla="*/ 204 w 204"/>
                <a:gd name="T27" fmla="*/ 386 h 3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4" h="386">
                  <a:moveTo>
                    <a:pt x="0" y="0"/>
                  </a:moveTo>
                  <a:lnTo>
                    <a:pt x="195" y="383"/>
                  </a:lnTo>
                  <a:lnTo>
                    <a:pt x="204" y="386"/>
                  </a:lnTo>
                  <a:lnTo>
                    <a:pt x="13" y="10"/>
                  </a:lnTo>
                  <a:lnTo>
                    <a:pt x="12" y="9"/>
                  </a:lnTo>
                  <a:lnTo>
                    <a:pt x="8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05" name="Freeform 759"/>
            <p:cNvSpPr>
              <a:spLocks/>
            </p:cNvSpPr>
            <p:nvPr/>
          </p:nvSpPr>
          <p:spPr bwMode="auto">
            <a:xfrm>
              <a:off x="1056" y="1807"/>
              <a:ext cx="254" cy="34"/>
            </a:xfrm>
            <a:custGeom>
              <a:avLst/>
              <a:gdLst>
                <a:gd name="T0" fmla="*/ 0 w 509"/>
                <a:gd name="T1" fmla="*/ 0 h 68"/>
                <a:gd name="T2" fmla="*/ 7 w 509"/>
                <a:gd name="T3" fmla="*/ 1 h 68"/>
                <a:gd name="T4" fmla="*/ 7 w 509"/>
                <a:gd name="T5" fmla="*/ 1 h 68"/>
                <a:gd name="T6" fmla="*/ 0 w 509"/>
                <a:gd name="T7" fmla="*/ 1 h 68"/>
                <a:gd name="T8" fmla="*/ 0 w 509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9"/>
                <a:gd name="T16" fmla="*/ 0 h 68"/>
                <a:gd name="T17" fmla="*/ 509 w 509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9" h="68">
                  <a:moveTo>
                    <a:pt x="0" y="0"/>
                  </a:moveTo>
                  <a:lnTo>
                    <a:pt x="509" y="54"/>
                  </a:lnTo>
                  <a:lnTo>
                    <a:pt x="502" y="6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06" name="Freeform 760"/>
            <p:cNvSpPr>
              <a:spLocks/>
            </p:cNvSpPr>
            <p:nvPr/>
          </p:nvSpPr>
          <p:spPr bwMode="auto">
            <a:xfrm>
              <a:off x="992" y="2035"/>
              <a:ext cx="201" cy="67"/>
            </a:xfrm>
            <a:custGeom>
              <a:avLst/>
              <a:gdLst>
                <a:gd name="T0" fmla="*/ 1 w 402"/>
                <a:gd name="T1" fmla="*/ 0 h 132"/>
                <a:gd name="T2" fmla="*/ 1 w 402"/>
                <a:gd name="T3" fmla="*/ 1 h 132"/>
                <a:gd name="T4" fmla="*/ 1 w 402"/>
                <a:gd name="T5" fmla="*/ 1 h 132"/>
                <a:gd name="T6" fmla="*/ 1 w 402"/>
                <a:gd name="T7" fmla="*/ 1 h 132"/>
                <a:gd name="T8" fmla="*/ 1 w 402"/>
                <a:gd name="T9" fmla="*/ 1 h 132"/>
                <a:gd name="T10" fmla="*/ 1 w 402"/>
                <a:gd name="T11" fmla="*/ 1 h 132"/>
                <a:gd name="T12" fmla="*/ 2 w 402"/>
                <a:gd name="T13" fmla="*/ 2 h 132"/>
                <a:gd name="T14" fmla="*/ 2 w 402"/>
                <a:gd name="T15" fmla="*/ 2 h 132"/>
                <a:gd name="T16" fmla="*/ 2 w 402"/>
                <a:gd name="T17" fmla="*/ 2 h 132"/>
                <a:gd name="T18" fmla="*/ 2 w 402"/>
                <a:gd name="T19" fmla="*/ 2 h 132"/>
                <a:gd name="T20" fmla="*/ 3 w 402"/>
                <a:gd name="T21" fmla="*/ 2 h 132"/>
                <a:gd name="T22" fmla="*/ 3 w 402"/>
                <a:gd name="T23" fmla="*/ 2 h 132"/>
                <a:gd name="T24" fmla="*/ 3 w 402"/>
                <a:gd name="T25" fmla="*/ 2 h 132"/>
                <a:gd name="T26" fmla="*/ 3 w 402"/>
                <a:gd name="T27" fmla="*/ 2 h 132"/>
                <a:gd name="T28" fmla="*/ 3 w 402"/>
                <a:gd name="T29" fmla="*/ 2 h 132"/>
                <a:gd name="T30" fmla="*/ 3 w 402"/>
                <a:gd name="T31" fmla="*/ 2 h 132"/>
                <a:gd name="T32" fmla="*/ 3 w 402"/>
                <a:gd name="T33" fmla="*/ 2 h 132"/>
                <a:gd name="T34" fmla="*/ 5 w 402"/>
                <a:gd name="T35" fmla="*/ 2 h 132"/>
                <a:gd name="T36" fmla="*/ 5 w 402"/>
                <a:gd name="T37" fmla="*/ 2 h 132"/>
                <a:gd name="T38" fmla="*/ 6 w 402"/>
                <a:gd name="T39" fmla="*/ 2 h 132"/>
                <a:gd name="T40" fmla="*/ 6 w 402"/>
                <a:gd name="T41" fmla="*/ 3 h 132"/>
                <a:gd name="T42" fmla="*/ 6 w 402"/>
                <a:gd name="T43" fmla="*/ 3 h 132"/>
                <a:gd name="T44" fmla="*/ 6 w 402"/>
                <a:gd name="T45" fmla="*/ 3 h 132"/>
                <a:gd name="T46" fmla="*/ 6 w 402"/>
                <a:gd name="T47" fmla="*/ 2 h 132"/>
                <a:gd name="T48" fmla="*/ 6 w 402"/>
                <a:gd name="T49" fmla="*/ 2 h 132"/>
                <a:gd name="T50" fmla="*/ 6 w 402"/>
                <a:gd name="T51" fmla="*/ 2 h 132"/>
                <a:gd name="T52" fmla="*/ 6 w 402"/>
                <a:gd name="T53" fmla="*/ 3 h 132"/>
                <a:gd name="T54" fmla="*/ 6 w 402"/>
                <a:gd name="T55" fmla="*/ 3 h 132"/>
                <a:gd name="T56" fmla="*/ 6 w 402"/>
                <a:gd name="T57" fmla="*/ 3 h 132"/>
                <a:gd name="T58" fmla="*/ 6 w 402"/>
                <a:gd name="T59" fmla="*/ 3 h 132"/>
                <a:gd name="T60" fmla="*/ 6 w 402"/>
                <a:gd name="T61" fmla="*/ 2 h 132"/>
                <a:gd name="T62" fmla="*/ 5 w 402"/>
                <a:gd name="T63" fmla="*/ 2 h 132"/>
                <a:gd name="T64" fmla="*/ 5 w 402"/>
                <a:gd name="T65" fmla="*/ 2 h 132"/>
                <a:gd name="T66" fmla="*/ 3 w 402"/>
                <a:gd name="T67" fmla="*/ 2 h 132"/>
                <a:gd name="T68" fmla="*/ 3 w 402"/>
                <a:gd name="T69" fmla="*/ 2 h 132"/>
                <a:gd name="T70" fmla="*/ 3 w 402"/>
                <a:gd name="T71" fmla="*/ 2 h 132"/>
                <a:gd name="T72" fmla="*/ 3 w 402"/>
                <a:gd name="T73" fmla="*/ 2 h 132"/>
                <a:gd name="T74" fmla="*/ 3 w 402"/>
                <a:gd name="T75" fmla="*/ 2 h 132"/>
                <a:gd name="T76" fmla="*/ 3 w 402"/>
                <a:gd name="T77" fmla="*/ 2 h 132"/>
                <a:gd name="T78" fmla="*/ 2 w 402"/>
                <a:gd name="T79" fmla="*/ 2 h 132"/>
                <a:gd name="T80" fmla="*/ 2 w 402"/>
                <a:gd name="T81" fmla="*/ 2 h 132"/>
                <a:gd name="T82" fmla="*/ 2 w 402"/>
                <a:gd name="T83" fmla="*/ 2 h 132"/>
                <a:gd name="T84" fmla="*/ 2 w 402"/>
                <a:gd name="T85" fmla="*/ 2 h 132"/>
                <a:gd name="T86" fmla="*/ 2 w 402"/>
                <a:gd name="T87" fmla="*/ 2 h 132"/>
                <a:gd name="T88" fmla="*/ 1 w 402"/>
                <a:gd name="T89" fmla="*/ 1 h 132"/>
                <a:gd name="T90" fmla="*/ 1 w 402"/>
                <a:gd name="T91" fmla="*/ 1 h 132"/>
                <a:gd name="T92" fmla="*/ 1 w 402"/>
                <a:gd name="T93" fmla="*/ 1 h 132"/>
                <a:gd name="T94" fmla="*/ 1 w 402"/>
                <a:gd name="T95" fmla="*/ 1 h 132"/>
                <a:gd name="T96" fmla="*/ 1 w 402"/>
                <a:gd name="T97" fmla="*/ 1 h 132"/>
                <a:gd name="T98" fmla="*/ 0 w 402"/>
                <a:gd name="T99" fmla="*/ 1 h 132"/>
                <a:gd name="T100" fmla="*/ 1 w 402"/>
                <a:gd name="T101" fmla="*/ 0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2"/>
                <a:gd name="T154" fmla="*/ 0 h 132"/>
                <a:gd name="T155" fmla="*/ 402 w 40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2" h="132">
                  <a:moveTo>
                    <a:pt x="5" y="0"/>
                  </a:moveTo>
                  <a:lnTo>
                    <a:pt x="13" y="15"/>
                  </a:lnTo>
                  <a:lnTo>
                    <a:pt x="22" y="27"/>
                  </a:lnTo>
                  <a:lnTo>
                    <a:pt x="33" y="39"/>
                  </a:lnTo>
                  <a:lnTo>
                    <a:pt x="44" y="49"/>
                  </a:lnTo>
                  <a:lnTo>
                    <a:pt x="56" y="59"/>
                  </a:lnTo>
                  <a:lnTo>
                    <a:pt x="69" y="65"/>
                  </a:lnTo>
                  <a:lnTo>
                    <a:pt x="83" y="71"/>
                  </a:lnTo>
                  <a:lnTo>
                    <a:pt x="98" y="77"/>
                  </a:lnTo>
                  <a:lnTo>
                    <a:pt x="114" y="80"/>
                  </a:lnTo>
                  <a:lnTo>
                    <a:pt x="132" y="84"/>
                  </a:lnTo>
                  <a:lnTo>
                    <a:pt x="149" y="86"/>
                  </a:lnTo>
                  <a:lnTo>
                    <a:pt x="166" y="87"/>
                  </a:lnTo>
                  <a:lnTo>
                    <a:pt x="185" y="87"/>
                  </a:lnTo>
                  <a:lnTo>
                    <a:pt x="204" y="87"/>
                  </a:lnTo>
                  <a:lnTo>
                    <a:pt x="224" y="87"/>
                  </a:lnTo>
                  <a:lnTo>
                    <a:pt x="243" y="86"/>
                  </a:lnTo>
                  <a:lnTo>
                    <a:pt x="280" y="100"/>
                  </a:lnTo>
                  <a:lnTo>
                    <a:pt x="306" y="113"/>
                  </a:lnTo>
                  <a:lnTo>
                    <a:pt x="322" y="122"/>
                  </a:lnTo>
                  <a:lnTo>
                    <a:pt x="333" y="128"/>
                  </a:lnTo>
                  <a:lnTo>
                    <a:pt x="344" y="130"/>
                  </a:lnTo>
                  <a:lnTo>
                    <a:pt x="356" y="129"/>
                  </a:lnTo>
                  <a:lnTo>
                    <a:pt x="375" y="123"/>
                  </a:lnTo>
                  <a:lnTo>
                    <a:pt x="402" y="114"/>
                  </a:lnTo>
                  <a:lnTo>
                    <a:pt x="397" y="121"/>
                  </a:lnTo>
                  <a:lnTo>
                    <a:pt x="370" y="128"/>
                  </a:lnTo>
                  <a:lnTo>
                    <a:pt x="355" y="131"/>
                  </a:lnTo>
                  <a:lnTo>
                    <a:pt x="346" y="132"/>
                  </a:lnTo>
                  <a:lnTo>
                    <a:pt x="339" y="130"/>
                  </a:lnTo>
                  <a:lnTo>
                    <a:pt x="329" y="125"/>
                  </a:lnTo>
                  <a:lnTo>
                    <a:pt x="310" y="117"/>
                  </a:lnTo>
                  <a:lnTo>
                    <a:pt x="280" y="106"/>
                  </a:lnTo>
                  <a:lnTo>
                    <a:pt x="233" y="92"/>
                  </a:lnTo>
                  <a:lnTo>
                    <a:pt x="212" y="93"/>
                  </a:lnTo>
                  <a:lnTo>
                    <a:pt x="194" y="94"/>
                  </a:lnTo>
                  <a:lnTo>
                    <a:pt x="174" y="94"/>
                  </a:lnTo>
                  <a:lnTo>
                    <a:pt x="157" y="94"/>
                  </a:lnTo>
                  <a:lnTo>
                    <a:pt x="140" y="92"/>
                  </a:lnTo>
                  <a:lnTo>
                    <a:pt x="122" y="90"/>
                  </a:lnTo>
                  <a:lnTo>
                    <a:pt x="107" y="86"/>
                  </a:lnTo>
                  <a:lnTo>
                    <a:pt x="92" y="82"/>
                  </a:lnTo>
                  <a:lnTo>
                    <a:pt x="77" y="76"/>
                  </a:lnTo>
                  <a:lnTo>
                    <a:pt x="65" y="70"/>
                  </a:lnTo>
                  <a:lnTo>
                    <a:pt x="52" y="62"/>
                  </a:lnTo>
                  <a:lnTo>
                    <a:pt x="39" y="54"/>
                  </a:lnTo>
                  <a:lnTo>
                    <a:pt x="29" y="44"/>
                  </a:lnTo>
                  <a:lnTo>
                    <a:pt x="19" y="32"/>
                  </a:lnTo>
                  <a:lnTo>
                    <a:pt x="8" y="21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B7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07" name="Freeform 761"/>
            <p:cNvSpPr>
              <a:spLocks/>
            </p:cNvSpPr>
            <p:nvPr/>
          </p:nvSpPr>
          <p:spPr bwMode="auto">
            <a:xfrm>
              <a:off x="1320" y="1732"/>
              <a:ext cx="64" cy="171"/>
            </a:xfrm>
            <a:custGeom>
              <a:avLst/>
              <a:gdLst>
                <a:gd name="T0" fmla="*/ 0 w 129"/>
                <a:gd name="T1" fmla="*/ 0 h 342"/>
                <a:gd name="T2" fmla="*/ 1 w 129"/>
                <a:gd name="T3" fmla="*/ 5 h 342"/>
                <a:gd name="T4" fmla="*/ 2 w 129"/>
                <a:gd name="T5" fmla="*/ 5 h 342"/>
                <a:gd name="T6" fmla="*/ 0 w 129"/>
                <a:gd name="T7" fmla="*/ 1 h 342"/>
                <a:gd name="T8" fmla="*/ 0 w 129"/>
                <a:gd name="T9" fmla="*/ 0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342"/>
                <a:gd name="T17" fmla="*/ 129 w 129"/>
                <a:gd name="T18" fmla="*/ 342 h 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342">
                  <a:moveTo>
                    <a:pt x="0" y="0"/>
                  </a:moveTo>
                  <a:lnTo>
                    <a:pt x="115" y="342"/>
                  </a:lnTo>
                  <a:lnTo>
                    <a:pt x="129" y="342"/>
                  </a:lnTo>
                  <a:lnTo>
                    <a:pt x="14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08" name="Freeform 762"/>
            <p:cNvSpPr>
              <a:spLocks/>
            </p:cNvSpPr>
            <p:nvPr/>
          </p:nvSpPr>
          <p:spPr bwMode="auto">
            <a:xfrm>
              <a:off x="1320" y="1742"/>
              <a:ext cx="51" cy="192"/>
            </a:xfrm>
            <a:custGeom>
              <a:avLst/>
              <a:gdLst>
                <a:gd name="T0" fmla="*/ 0 w 102"/>
                <a:gd name="T1" fmla="*/ 0 h 384"/>
                <a:gd name="T2" fmla="*/ 2 w 102"/>
                <a:gd name="T3" fmla="*/ 6 h 384"/>
                <a:gd name="T4" fmla="*/ 2 w 102"/>
                <a:gd name="T5" fmla="*/ 6 h 384"/>
                <a:gd name="T6" fmla="*/ 1 w 102"/>
                <a:gd name="T7" fmla="*/ 1 h 384"/>
                <a:gd name="T8" fmla="*/ 0 w 102"/>
                <a:gd name="T9" fmla="*/ 0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384"/>
                <a:gd name="T17" fmla="*/ 102 w 10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384">
                  <a:moveTo>
                    <a:pt x="0" y="0"/>
                  </a:moveTo>
                  <a:lnTo>
                    <a:pt x="89" y="370"/>
                  </a:lnTo>
                  <a:lnTo>
                    <a:pt x="102" y="384"/>
                  </a:lnTo>
                  <a:lnTo>
                    <a:pt x="21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09" name="Freeform 763"/>
            <p:cNvSpPr>
              <a:spLocks/>
            </p:cNvSpPr>
            <p:nvPr/>
          </p:nvSpPr>
          <p:spPr bwMode="auto">
            <a:xfrm>
              <a:off x="1201" y="1849"/>
              <a:ext cx="67" cy="231"/>
            </a:xfrm>
            <a:custGeom>
              <a:avLst/>
              <a:gdLst>
                <a:gd name="T0" fmla="*/ 0 w 133"/>
                <a:gd name="T1" fmla="*/ 1 h 462"/>
                <a:gd name="T2" fmla="*/ 2 w 133"/>
                <a:gd name="T3" fmla="*/ 7 h 462"/>
                <a:gd name="T4" fmla="*/ 3 w 133"/>
                <a:gd name="T5" fmla="*/ 7 h 462"/>
                <a:gd name="T6" fmla="*/ 0 w 133"/>
                <a:gd name="T7" fmla="*/ 0 h 462"/>
                <a:gd name="T8" fmla="*/ 0 w 133"/>
                <a:gd name="T9" fmla="*/ 1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462"/>
                <a:gd name="T17" fmla="*/ 133 w 133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462">
                  <a:moveTo>
                    <a:pt x="0" y="22"/>
                  </a:moveTo>
                  <a:lnTo>
                    <a:pt x="126" y="462"/>
                  </a:lnTo>
                  <a:lnTo>
                    <a:pt x="133" y="459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10" name="Freeform 764"/>
            <p:cNvSpPr>
              <a:spLocks/>
            </p:cNvSpPr>
            <p:nvPr/>
          </p:nvSpPr>
          <p:spPr bwMode="auto">
            <a:xfrm>
              <a:off x="1204" y="1848"/>
              <a:ext cx="76" cy="228"/>
            </a:xfrm>
            <a:custGeom>
              <a:avLst/>
              <a:gdLst>
                <a:gd name="T0" fmla="*/ 0 w 153"/>
                <a:gd name="T1" fmla="*/ 1 h 456"/>
                <a:gd name="T2" fmla="*/ 2 w 153"/>
                <a:gd name="T3" fmla="*/ 7 h 456"/>
                <a:gd name="T4" fmla="*/ 2 w 153"/>
                <a:gd name="T5" fmla="*/ 7 h 456"/>
                <a:gd name="T6" fmla="*/ 0 w 153"/>
                <a:gd name="T7" fmla="*/ 0 h 456"/>
                <a:gd name="T8" fmla="*/ 0 w 153"/>
                <a:gd name="T9" fmla="*/ 1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456"/>
                <a:gd name="T17" fmla="*/ 153 w 153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456">
                  <a:moveTo>
                    <a:pt x="1" y="22"/>
                  </a:moveTo>
                  <a:lnTo>
                    <a:pt x="146" y="456"/>
                  </a:lnTo>
                  <a:lnTo>
                    <a:pt x="153" y="454"/>
                  </a:lnTo>
                  <a:lnTo>
                    <a:pt x="0" y="0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11" name="Freeform 765"/>
            <p:cNvSpPr>
              <a:spLocks/>
            </p:cNvSpPr>
            <p:nvPr/>
          </p:nvSpPr>
          <p:spPr bwMode="auto">
            <a:xfrm>
              <a:off x="1200" y="1850"/>
              <a:ext cx="54" cy="235"/>
            </a:xfrm>
            <a:custGeom>
              <a:avLst/>
              <a:gdLst>
                <a:gd name="T0" fmla="*/ 0 w 108"/>
                <a:gd name="T1" fmla="*/ 1 h 469"/>
                <a:gd name="T2" fmla="*/ 2 w 108"/>
                <a:gd name="T3" fmla="*/ 8 h 469"/>
                <a:gd name="T4" fmla="*/ 2 w 108"/>
                <a:gd name="T5" fmla="*/ 8 h 469"/>
                <a:gd name="T6" fmla="*/ 1 w 108"/>
                <a:gd name="T7" fmla="*/ 0 h 469"/>
                <a:gd name="T8" fmla="*/ 0 w 108"/>
                <a:gd name="T9" fmla="*/ 1 h 4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469"/>
                <a:gd name="T17" fmla="*/ 108 w 108"/>
                <a:gd name="T18" fmla="*/ 469 h 4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469">
                  <a:moveTo>
                    <a:pt x="0" y="22"/>
                  </a:moveTo>
                  <a:lnTo>
                    <a:pt x="102" y="469"/>
                  </a:lnTo>
                  <a:lnTo>
                    <a:pt x="108" y="468"/>
                  </a:lnTo>
                  <a:lnTo>
                    <a:pt x="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12" name="Freeform 766"/>
            <p:cNvSpPr>
              <a:spLocks/>
            </p:cNvSpPr>
            <p:nvPr/>
          </p:nvSpPr>
          <p:spPr bwMode="auto">
            <a:xfrm>
              <a:off x="1125" y="1806"/>
              <a:ext cx="11" cy="392"/>
            </a:xfrm>
            <a:custGeom>
              <a:avLst/>
              <a:gdLst>
                <a:gd name="T0" fmla="*/ 1 w 21"/>
                <a:gd name="T1" fmla="*/ 12 h 785"/>
                <a:gd name="T2" fmla="*/ 1 w 21"/>
                <a:gd name="T3" fmla="*/ 5 h 785"/>
                <a:gd name="T4" fmla="*/ 1 w 21"/>
                <a:gd name="T5" fmla="*/ 0 h 785"/>
                <a:gd name="T6" fmla="*/ 1 w 21"/>
                <a:gd name="T7" fmla="*/ 0 h 785"/>
                <a:gd name="T8" fmla="*/ 0 w 21"/>
                <a:gd name="T9" fmla="*/ 11 h 785"/>
                <a:gd name="T10" fmla="*/ 1 w 21"/>
                <a:gd name="T11" fmla="*/ 12 h 7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785"/>
                <a:gd name="T20" fmla="*/ 21 w 21"/>
                <a:gd name="T21" fmla="*/ 785 h 7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785">
                  <a:moveTo>
                    <a:pt x="21" y="785"/>
                  </a:moveTo>
                  <a:lnTo>
                    <a:pt x="21" y="367"/>
                  </a:lnTo>
                  <a:lnTo>
                    <a:pt x="21" y="0"/>
                  </a:lnTo>
                  <a:lnTo>
                    <a:pt x="15" y="4"/>
                  </a:lnTo>
                  <a:lnTo>
                    <a:pt x="0" y="761"/>
                  </a:lnTo>
                  <a:lnTo>
                    <a:pt x="21" y="785"/>
                  </a:lnTo>
                  <a:close/>
                </a:path>
              </a:pathLst>
            </a:custGeom>
            <a:solidFill>
              <a:srgbClr val="4C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13" name="Freeform 767"/>
            <p:cNvSpPr>
              <a:spLocks/>
            </p:cNvSpPr>
            <p:nvPr/>
          </p:nvSpPr>
          <p:spPr bwMode="auto">
            <a:xfrm>
              <a:off x="1197" y="1639"/>
              <a:ext cx="36" cy="192"/>
            </a:xfrm>
            <a:custGeom>
              <a:avLst/>
              <a:gdLst>
                <a:gd name="T0" fmla="*/ 0 w 71"/>
                <a:gd name="T1" fmla="*/ 0 h 385"/>
                <a:gd name="T2" fmla="*/ 2 w 71"/>
                <a:gd name="T3" fmla="*/ 6 h 385"/>
                <a:gd name="T4" fmla="*/ 2 w 71"/>
                <a:gd name="T5" fmla="*/ 5 h 385"/>
                <a:gd name="T6" fmla="*/ 1 w 71"/>
                <a:gd name="T7" fmla="*/ 0 h 385"/>
                <a:gd name="T8" fmla="*/ 0 w 71"/>
                <a:gd name="T9" fmla="*/ 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85"/>
                <a:gd name="T17" fmla="*/ 71 w 71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85">
                  <a:moveTo>
                    <a:pt x="0" y="0"/>
                  </a:moveTo>
                  <a:lnTo>
                    <a:pt x="69" y="385"/>
                  </a:lnTo>
                  <a:lnTo>
                    <a:pt x="71" y="378"/>
                  </a:lnTo>
                  <a:lnTo>
                    <a:pt x="11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14" name="Freeform 768"/>
            <p:cNvSpPr>
              <a:spLocks/>
            </p:cNvSpPr>
            <p:nvPr/>
          </p:nvSpPr>
          <p:spPr bwMode="auto">
            <a:xfrm>
              <a:off x="1201" y="1641"/>
              <a:ext cx="42" cy="196"/>
            </a:xfrm>
            <a:custGeom>
              <a:avLst/>
              <a:gdLst>
                <a:gd name="T0" fmla="*/ 0 w 83"/>
                <a:gd name="T1" fmla="*/ 0 h 392"/>
                <a:gd name="T2" fmla="*/ 2 w 83"/>
                <a:gd name="T3" fmla="*/ 6 h 392"/>
                <a:gd name="T4" fmla="*/ 2 w 83"/>
                <a:gd name="T5" fmla="*/ 6 h 392"/>
                <a:gd name="T6" fmla="*/ 1 w 83"/>
                <a:gd name="T7" fmla="*/ 1 h 392"/>
                <a:gd name="T8" fmla="*/ 0 w 83"/>
                <a:gd name="T9" fmla="*/ 0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392"/>
                <a:gd name="T17" fmla="*/ 83 w 83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392">
                  <a:moveTo>
                    <a:pt x="0" y="0"/>
                  </a:moveTo>
                  <a:lnTo>
                    <a:pt x="79" y="392"/>
                  </a:lnTo>
                  <a:lnTo>
                    <a:pt x="83" y="384"/>
                  </a:lnTo>
                  <a:lnTo>
                    <a:pt x="11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15" name="Freeform 769"/>
            <p:cNvSpPr>
              <a:spLocks/>
            </p:cNvSpPr>
            <p:nvPr/>
          </p:nvSpPr>
          <p:spPr bwMode="auto">
            <a:xfrm>
              <a:off x="1148" y="1639"/>
              <a:ext cx="49" cy="192"/>
            </a:xfrm>
            <a:custGeom>
              <a:avLst/>
              <a:gdLst>
                <a:gd name="T0" fmla="*/ 1 w 100"/>
                <a:gd name="T1" fmla="*/ 0 h 385"/>
                <a:gd name="T2" fmla="*/ 0 w 100"/>
                <a:gd name="T3" fmla="*/ 6 h 385"/>
                <a:gd name="T4" fmla="*/ 0 w 100"/>
                <a:gd name="T5" fmla="*/ 5 h 385"/>
                <a:gd name="T6" fmla="*/ 1 w 100"/>
                <a:gd name="T7" fmla="*/ 0 h 385"/>
                <a:gd name="T8" fmla="*/ 1 w 100"/>
                <a:gd name="T9" fmla="*/ 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385"/>
                <a:gd name="T17" fmla="*/ 100 w 100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385">
                  <a:moveTo>
                    <a:pt x="100" y="0"/>
                  </a:moveTo>
                  <a:lnTo>
                    <a:pt x="0" y="385"/>
                  </a:lnTo>
                  <a:lnTo>
                    <a:pt x="2" y="369"/>
                  </a:lnTo>
                  <a:lnTo>
                    <a:pt x="88" y="15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6B7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16" name="Freeform 770"/>
            <p:cNvSpPr>
              <a:spLocks/>
            </p:cNvSpPr>
            <p:nvPr/>
          </p:nvSpPr>
          <p:spPr bwMode="auto">
            <a:xfrm>
              <a:off x="1153" y="1639"/>
              <a:ext cx="50" cy="192"/>
            </a:xfrm>
            <a:custGeom>
              <a:avLst/>
              <a:gdLst>
                <a:gd name="T0" fmla="*/ 2 w 99"/>
                <a:gd name="T1" fmla="*/ 0 h 385"/>
                <a:gd name="T2" fmla="*/ 1 w 99"/>
                <a:gd name="T3" fmla="*/ 6 h 385"/>
                <a:gd name="T4" fmla="*/ 0 w 99"/>
                <a:gd name="T5" fmla="*/ 5 h 385"/>
                <a:gd name="T6" fmla="*/ 2 w 99"/>
                <a:gd name="T7" fmla="*/ 0 h 385"/>
                <a:gd name="T8" fmla="*/ 2 w 99"/>
                <a:gd name="T9" fmla="*/ 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385"/>
                <a:gd name="T17" fmla="*/ 99 w 99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385">
                  <a:moveTo>
                    <a:pt x="99" y="0"/>
                  </a:moveTo>
                  <a:lnTo>
                    <a:pt x="5" y="385"/>
                  </a:lnTo>
                  <a:lnTo>
                    <a:pt x="0" y="372"/>
                  </a:lnTo>
                  <a:lnTo>
                    <a:pt x="88" y="1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6B7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17" name="Freeform 771"/>
            <p:cNvSpPr>
              <a:spLocks/>
            </p:cNvSpPr>
            <p:nvPr/>
          </p:nvSpPr>
          <p:spPr bwMode="auto">
            <a:xfrm>
              <a:off x="1015" y="1933"/>
              <a:ext cx="565" cy="619"/>
            </a:xfrm>
            <a:custGeom>
              <a:avLst/>
              <a:gdLst>
                <a:gd name="T0" fmla="*/ 2 w 1130"/>
                <a:gd name="T1" fmla="*/ 8 h 1237"/>
                <a:gd name="T2" fmla="*/ 3 w 1130"/>
                <a:gd name="T3" fmla="*/ 8 h 1237"/>
                <a:gd name="T4" fmla="*/ 13 w 1130"/>
                <a:gd name="T5" fmla="*/ 1 h 1237"/>
                <a:gd name="T6" fmla="*/ 13 w 1130"/>
                <a:gd name="T7" fmla="*/ 0 h 1237"/>
                <a:gd name="T8" fmla="*/ 18 w 1130"/>
                <a:gd name="T9" fmla="*/ 1 h 1237"/>
                <a:gd name="T10" fmla="*/ 18 w 1130"/>
                <a:gd name="T11" fmla="*/ 5 h 1237"/>
                <a:gd name="T12" fmla="*/ 18 w 1130"/>
                <a:gd name="T13" fmla="*/ 6 h 1237"/>
                <a:gd name="T14" fmla="*/ 17 w 1130"/>
                <a:gd name="T15" fmla="*/ 7 h 1237"/>
                <a:gd name="T16" fmla="*/ 18 w 1130"/>
                <a:gd name="T17" fmla="*/ 11 h 1237"/>
                <a:gd name="T18" fmla="*/ 17 w 1130"/>
                <a:gd name="T19" fmla="*/ 12 h 1237"/>
                <a:gd name="T20" fmla="*/ 18 w 1130"/>
                <a:gd name="T21" fmla="*/ 13 h 1237"/>
                <a:gd name="T22" fmla="*/ 18 w 1130"/>
                <a:gd name="T23" fmla="*/ 14 h 1237"/>
                <a:gd name="T24" fmla="*/ 18 w 1130"/>
                <a:gd name="T25" fmla="*/ 14 h 1237"/>
                <a:gd name="T26" fmla="*/ 18 w 1130"/>
                <a:gd name="T27" fmla="*/ 15 h 1237"/>
                <a:gd name="T28" fmla="*/ 17 w 1130"/>
                <a:gd name="T29" fmla="*/ 16 h 1237"/>
                <a:gd name="T30" fmla="*/ 17 w 1130"/>
                <a:gd name="T31" fmla="*/ 16 h 1237"/>
                <a:gd name="T32" fmla="*/ 17 w 1130"/>
                <a:gd name="T33" fmla="*/ 17 h 1237"/>
                <a:gd name="T34" fmla="*/ 17 w 1130"/>
                <a:gd name="T35" fmla="*/ 18 h 1237"/>
                <a:gd name="T36" fmla="*/ 15 w 1130"/>
                <a:gd name="T37" fmla="*/ 19 h 1237"/>
                <a:gd name="T38" fmla="*/ 9 w 1130"/>
                <a:gd name="T39" fmla="*/ 20 h 1237"/>
                <a:gd name="T40" fmla="*/ 6 w 1130"/>
                <a:gd name="T41" fmla="*/ 19 h 1237"/>
                <a:gd name="T42" fmla="*/ 1 w 1130"/>
                <a:gd name="T43" fmla="*/ 18 h 1237"/>
                <a:gd name="T44" fmla="*/ 1 w 1130"/>
                <a:gd name="T45" fmla="*/ 16 h 1237"/>
                <a:gd name="T46" fmla="*/ 1 w 1130"/>
                <a:gd name="T47" fmla="*/ 16 h 1237"/>
                <a:gd name="T48" fmla="*/ 1 w 1130"/>
                <a:gd name="T49" fmla="*/ 16 h 1237"/>
                <a:gd name="T50" fmla="*/ 1 w 1130"/>
                <a:gd name="T51" fmla="*/ 15 h 1237"/>
                <a:gd name="T52" fmla="*/ 1 w 1130"/>
                <a:gd name="T53" fmla="*/ 15 h 1237"/>
                <a:gd name="T54" fmla="*/ 0 w 1130"/>
                <a:gd name="T55" fmla="*/ 14 h 1237"/>
                <a:gd name="T56" fmla="*/ 0 w 1130"/>
                <a:gd name="T57" fmla="*/ 14 h 1237"/>
                <a:gd name="T58" fmla="*/ 1 w 1130"/>
                <a:gd name="T59" fmla="*/ 14 h 1237"/>
                <a:gd name="T60" fmla="*/ 1 w 1130"/>
                <a:gd name="T61" fmla="*/ 13 h 1237"/>
                <a:gd name="T62" fmla="*/ 1 w 1130"/>
                <a:gd name="T63" fmla="*/ 12 h 1237"/>
                <a:gd name="T64" fmla="*/ 1 w 1130"/>
                <a:gd name="T65" fmla="*/ 11 h 1237"/>
                <a:gd name="T66" fmla="*/ 1 w 1130"/>
                <a:gd name="T67" fmla="*/ 10 h 1237"/>
                <a:gd name="T68" fmla="*/ 1 w 1130"/>
                <a:gd name="T69" fmla="*/ 9 h 1237"/>
                <a:gd name="T70" fmla="*/ 2 w 1130"/>
                <a:gd name="T71" fmla="*/ 8 h 1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30"/>
                <a:gd name="T109" fmla="*/ 0 h 1237"/>
                <a:gd name="T110" fmla="*/ 1130 w 1130"/>
                <a:gd name="T111" fmla="*/ 1237 h 12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30" h="1237">
                  <a:moveTo>
                    <a:pt x="170" y="479"/>
                  </a:moveTo>
                  <a:lnTo>
                    <a:pt x="241" y="473"/>
                  </a:lnTo>
                  <a:lnTo>
                    <a:pt x="892" y="61"/>
                  </a:lnTo>
                  <a:lnTo>
                    <a:pt x="892" y="0"/>
                  </a:lnTo>
                  <a:lnTo>
                    <a:pt x="1098" y="46"/>
                  </a:lnTo>
                  <a:lnTo>
                    <a:pt x="1130" y="279"/>
                  </a:lnTo>
                  <a:lnTo>
                    <a:pt x="1097" y="345"/>
                  </a:lnTo>
                  <a:lnTo>
                    <a:pt x="1080" y="412"/>
                  </a:lnTo>
                  <a:lnTo>
                    <a:pt x="1113" y="685"/>
                  </a:lnTo>
                  <a:lnTo>
                    <a:pt x="1086" y="736"/>
                  </a:lnTo>
                  <a:lnTo>
                    <a:pt x="1093" y="786"/>
                  </a:lnTo>
                  <a:lnTo>
                    <a:pt x="1096" y="833"/>
                  </a:lnTo>
                  <a:lnTo>
                    <a:pt x="1097" y="879"/>
                  </a:lnTo>
                  <a:lnTo>
                    <a:pt x="1094" y="924"/>
                  </a:lnTo>
                  <a:lnTo>
                    <a:pt x="1088" y="969"/>
                  </a:lnTo>
                  <a:lnTo>
                    <a:pt x="1077" y="1011"/>
                  </a:lnTo>
                  <a:lnTo>
                    <a:pt x="1062" y="1055"/>
                  </a:lnTo>
                  <a:lnTo>
                    <a:pt x="1042" y="1098"/>
                  </a:lnTo>
                  <a:lnTo>
                    <a:pt x="1014" y="1192"/>
                  </a:lnTo>
                  <a:lnTo>
                    <a:pt x="540" y="1237"/>
                  </a:lnTo>
                  <a:lnTo>
                    <a:pt x="385" y="1215"/>
                  </a:lnTo>
                  <a:lnTo>
                    <a:pt x="104" y="1109"/>
                  </a:lnTo>
                  <a:lnTo>
                    <a:pt x="32" y="1021"/>
                  </a:lnTo>
                  <a:lnTo>
                    <a:pt x="23" y="991"/>
                  </a:lnTo>
                  <a:lnTo>
                    <a:pt x="15" y="964"/>
                  </a:lnTo>
                  <a:lnTo>
                    <a:pt x="8" y="939"/>
                  </a:lnTo>
                  <a:lnTo>
                    <a:pt x="2" y="915"/>
                  </a:lnTo>
                  <a:lnTo>
                    <a:pt x="0" y="890"/>
                  </a:lnTo>
                  <a:lnTo>
                    <a:pt x="0" y="866"/>
                  </a:lnTo>
                  <a:lnTo>
                    <a:pt x="3" y="839"/>
                  </a:lnTo>
                  <a:lnTo>
                    <a:pt x="10" y="809"/>
                  </a:lnTo>
                  <a:lnTo>
                    <a:pt x="41" y="746"/>
                  </a:lnTo>
                  <a:lnTo>
                    <a:pt x="51" y="685"/>
                  </a:lnTo>
                  <a:lnTo>
                    <a:pt x="87" y="585"/>
                  </a:lnTo>
                  <a:lnTo>
                    <a:pt x="120" y="524"/>
                  </a:lnTo>
                  <a:lnTo>
                    <a:pt x="170" y="479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18" name="Freeform 772"/>
            <p:cNvSpPr>
              <a:spLocks/>
            </p:cNvSpPr>
            <p:nvPr/>
          </p:nvSpPr>
          <p:spPr bwMode="auto">
            <a:xfrm>
              <a:off x="1040" y="1961"/>
              <a:ext cx="425" cy="363"/>
            </a:xfrm>
            <a:custGeom>
              <a:avLst/>
              <a:gdLst>
                <a:gd name="T0" fmla="*/ 3 w 849"/>
                <a:gd name="T1" fmla="*/ 6 h 726"/>
                <a:gd name="T2" fmla="*/ 4 w 849"/>
                <a:gd name="T3" fmla="*/ 6 h 726"/>
                <a:gd name="T4" fmla="*/ 14 w 849"/>
                <a:gd name="T5" fmla="*/ 0 h 726"/>
                <a:gd name="T6" fmla="*/ 14 w 849"/>
                <a:gd name="T7" fmla="*/ 3 h 726"/>
                <a:gd name="T8" fmla="*/ 13 w 849"/>
                <a:gd name="T9" fmla="*/ 3 h 726"/>
                <a:gd name="T10" fmla="*/ 13 w 849"/>
                <a:gd name="T11" fmla="*/ 3 h 726"/>
                <a:gd name="T12" fmla="*/ 13 w 849"/>
                <a:gd name="T13" fmla="*/ 5 h 726"/>
                <a:gd name="T14" fmla="*/ 12 w 849"/>
                <a:gd name="T15" fmla="*/ 5 h 726"/>
                <a:gd name="T16" fmla="*/ 12 w 849"/>
                <a:gd name="T17" fmla="*/ 5 h 726"/>
                <a:gd name="T18" fmla="*/ 12 w 849"/>
                <a:gd name="T19" fmla="*/ 6 h 726"/>
                <a:gd name="T20" fmla="*/ 12 w 849"/>
                <a:gd name="T21" fmla="*/ 6 h 726"/>
                <a:gd name="T22" fmla="*/ 11 w 849"/>
                <a:gd name="T23" fmla="*/ 6 h 726"/>
                <a:gd name="T24" fmla="*/ 11 w 849"/>
                <a:gd name="T25" fmla="*/ 10 h 726"/>
                <a:gd name="T26" fmla="*/ 10 w 849"/>
                <a:gd name="T27" fmla="*/ 11 h 726"/>
                <a:gd name="T28" fmla="*/ 5 w 849"/>
                <a:gd name="T29" fmla="*/ 11 h 726"/>
                <a:gd name="T30" fmla="*/ 3 w 849"/>
                <a:gd name="T31" fmla="*/ 11 h 726"/>
                <a:gd name="T32" fmla="*/ 1 w 849"/>
                <a:gd name="T33" fmla="*/ 11 h 726"/>
                <a:gd name="T34" fmla="*/ 0 w 849"/>
                <a:gd name="T35" fmla="*/ 11 h 726"/>
                <a:gd name="T36" fmla="*/ 1 w 849"/>
                <a:gd name="T37" fmla="*/ 11 h 726"/>
                <a:gd name="T38" fmla="*/ 1 w 849"/>
                <a:gd name="T39" fmla="*/ 9 h 726"/>
                <a:gd name="T40" fmla="*/ 2 w 849"/>
                <a:gd name="T41" fmla="*/ 7 h 726"/>
                <a:gd name="T42" fmla="*/ 3 w 849"/>
                <a:gd name="T43" fmla="*/ 6 h 7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9"/>
                <a:gd name="T67" fmla="*/ 0 h 726"/>
                <a:gd name="T68" fmla="*/ 849 w 849"/>
                <a:gd name="T69" fmla="*/ 726 h 7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9" h="726">
                  <a:moveTo>
                    <a:pt x="143" y="430"/>
                  </a:moveTo>
                  <a:lnTo>
                    <a:pt x="220" y="408"/>
                  </a:lnTo>
                  <a:lnTo>
                    <a:pt x="849" y="0"/>
                  </a:lnTo>
                  <a:lnTo>
                    <a:pt x="843" y="184"/>
                  </a:lnTo>
                  <a:lnTo>
                    <a:pt x="819" y="212"/>
                  </a:lnTo>
                  <a:lnTo>
                    <a:pt x="796" y="237"/>
                  </a:lnTo>
                  <a:lnTo>
                    <a:pt x="775" y="262"/>
                  </a:lnTo>
                  <a:lnTo>
                    <a:pt x="757" y="285"/>
                  </a:lnTo>
                  <a:lnTo>
                    <a:pt x="741" y="310"/>
                  </a:lnTo>
                  <a:lnTo>
                    <a:pt x="725" y="338"/>
                  </a:lnTo>
                  <a:lnTo>
                    <a:pt x="711" y="368"/>
                  </a:lnTo>
                  <a:lnTo>
                    <a:pt x="697" y="402"/>
                  </a:lnTo>
                  <a:lnTo>
                    <a:pt x="645" y="614"/>
                  </a:lnTo>
                  <a:lnTo>
                    <a:pt x="639" y="658"/>
                  </a:lnTo>
                  <a:lnTo>
                    <a:pt x="287" y="709"/>
                  </a:lnTo>
                  <a:lnTo>
                    <a:pt x="171" y="726"/>
                  </a:lnTo>
                  <a:lnTo>
                    <a:pt x="60" y="726"/>
                  </a:lnTo>
                  <a:lnTo>
                    <a:pt x="0" y="691"/>
                  </a:lnTo>
                  <a:lnTo>
                    <a:pt x="5" y="653"/>
                  </a:lnTo>
                  <a:lnTo>
                    <a:pt x="60" y="514"/>
                  </a:lnTo>
                  <a:lnTo>
                    <a:pt x="93" y="463"/>
                  </a:lnTo>
                  <a:lnTo>
                    <a:pt x="143" y="430"/>
                  </a:lnTo>
                  <a:close/>
                </a:path>
              </a:pathLst>
            </a:custGeom>
            <a:solidFill>
              <a:srgbClr val="5B3D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19" name="Freeform 773"/>
            <p:cNvSpPr>
              <a:spLocks/>
            </p:cNvSpPr>
            <p:nvPr/>
          </p:nvSpPr>
          <p:spPr bwMode="auto">
            <a:xfrm>
              <a:off x="986" y="2036"/>
              <a:ext cx="281" cy="29"/>
            </a:xfrm>
            <a:custGeom>
              <a:avLst/>
              <a:gdLst>
                <a:gd name="T0" fmla="*/ 0 w 561"/>
                <a:gd name="T1" fmla="*/ 0 h 58"/>
                <a:gd name="T2" fmla="*/ 9 w 561"/>
                <a:gd name="T3" fmla="*/ 1 h 58"/>
                <a:gd name="T4" fmla="*/ 9 w 561"/>
                <a:gd name="T5" fmla="*/ 1 h 58"/>
                <a:gd name="T6" fmla="*/ 0 w 561"/>
                <a:gd name="T7" fmla="*/ 1 h 58"/>
                <a:gd name="T8" fmla="*/ 0 w 561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1"/>
                <a:gd name="T16" fmla="*/ 0 h 58"/>
                <a:gd name="T17" fmla="*/ 561 w 561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1" h="58">
                  <a:moveTo>
                    <a:pt x="0" y="0"/>
                  </a:moveTo>
                  <a:lnTo>
                    <a:pt x="557" y="53"/>
                  </a:lnTo>
                  <a:lnTo>
                    <a:pt x="561" y="5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20" name="Freeform 774"/>
            <p:cNvSpPr>
              <a:spLocks/>
            </p:cNvSpPr>
            <p:nvPr/>
          </p:nvSpPr>
          <p:spPr bwMode="auto">
            <a:xfrm>
              <a:off x="1178" y="1536"/>
              <a:ext cx="39" cy="573"/>
            </a:xfrm>
            <a:custGeom>
              <a:avLst/>
              <a:gdLst>
                <a:gd name="T0" fmla="*/ 0 w 80"/>
                <a:gd name="T1" fmla="*/ 18 h 1146"/>
                <a:gd name="T2" fmla="*/ 0 w 80"/>
                <a:gd name="T3" fmla="*/ 3 h 1146"/>
                <a:gd name="T4" fmla="*/ 0 w 80"/>
                <a:gd name="T5" fmla="*/ 3 h 1146"/>
                <a:gd name="T6" fmla="*/ 0 w 80"/>
                <a:gd name="T7" fmla="*/ 3 h 1146"/>
                <a:gd name="T8" fmla="*/ 0 w 80"/>
                <a:gd name="T9" fmla="*/ 3 h 1146"/>
                <a:gd name="T10" fmla="*/ 0 w 80"/>
                <a:gd name="T11" fmla="*/ 3 h 1146"/>
                <a:gd name="T12" fmla="*/ 0 w 80"/>
                <a:gd name="T13" fmla="*/ 3 h 1146"/>
                <a:gd name="T14" fmla="*/ 0 w 80"/>
                <a:gd name="T15" fmla="*/ 2 h 1146"/>
                <a:gd name="T16" fmla="*/ 0 w 80"/>
                <a:gd name="T17" fmla="*/ 2 h 1146"/>
                <a:gd name="T18" fmla="*/ 0 w 80"/>
                <a:gd name="T19" fmla="*/ 2 h 1146"/>
                <a:gd name="T20" fmla="*/ 0 w 80"/>
                <a:gd name="T21" fmla="*/ 2 h 1146"/>
                <a:gd name="T22" fmla="*/ 0 w 80"/>
                <a:gd name="T23" fmla="*/ 2 h 1146"/>
                <a:gd name="T24" fmla="*/ 0 w 80"/>
                <a:gd name="T25" fmla="*/ 0 h 1146"/>
                <a:gd name="T26" fmla="*/ 0 w 80"/>
                <a:gd name="T27" fmla="*/ 1 h 1146"/>
                <a:gd name="T28" fmla="*/ 0 w 80"/>
                <a:gd name="T29" fmla="*/ 2 h 1146"/>
                <a:gd name="T30" fmla="*/ 0 w 80"/>
                <a:gd name="T31" fmla="*/ 2 h 1146"/>
                <a:gd name="T32" fmla="*/ 0 w 80"/>
                <a:gd name="T33" fmla="*/ 2 h 1146"/>
                <a:gd name="T34" fmla="*/ 1 w 80"/>
                <a:gd name="T35" fmla="*/ 2 h 1146"/>
                <a:gd name="T36" fmla="*/ 1 w 80"/>
                <a:gd name="T37" fmla="*/ 3 h 1146"/>
                <a:gd name="T38" fmla="*/ 0 w 80"/>
                <a:gd name="T39" fmla="*/ 2 h 1146"/>
                <a:gd name="T40" fmla="*/ 0 w 80"/>
                <a:gd name="T41" fmla="*/ 3 h 1146"/>
                <a:gd name="T42" fmla="*/ 1 w 80"/>
                <a:gd name="T43" fmla="*/ 3 h 1146"/>
                <a:gd name="T44" fmla="*/ 1 w 80"/>
                <a:gd name="T45" fmla="*/ 3 h 1146"/>
                <a:gd name="T46" fmla="*/ 0 w 80"/>
                <a:gd name="T47" fmla="*/ 3 h 1146"/>
                <a:gd name="T48" fmla="*/ 0 w 80"/>
                <a:gd name="T49" fmla="*/ 18 h 1146"/>
                <a:gd name="T50" fmla="*/ 0 w 80"/>
                <a:gd name="T51" fmla="*/ 18 h 1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1146"/>
                <a:gd name="T80" fmla="*/ 80 w 80"/>
                <a:gd name="T81" fmla="*/ 1146 h 1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1146">
                  <a:moveTo>
                    <a:pt x="0" y="1140"/>
                  </a:moveTo>
                  <a:lnTo>
                    <a:pt x="41" y="226"/>
                  </a:lnTo>
                  <a:lnTo>
                    <a:pt x="40" y="220"/>
                  </a:lnTo>
                  <a:lnTo>
                    <a:pt x="35" y="214"/>
                  </a:lnTo>
                  <a:lnTo>
                    <a:pt x="16" y="211"/>
                  </a:lnTo>
                  <a:lnTo>
                    <a:pt x="15" y="202"/>
                  </a:lnTo>
                  <a:lnTo>
                    <a:pt x="36" y="202"/>
                  </a:lnTo>
                  <a:lnTo>
                    <a:pt x="36" y="191"/>
                  </a:lnTo>
                  <a:lnTo>
                    <a:pt x="14" y="189"/>
                  </a:lnTo>
                  <a:lnTo>
                    <a:pt x="15" y="180"/>
                  </a:lnTo>
                  <a:lnTo>
                    <a:pt x="38" y="182"/>
                  </a:lnTo>
                  <a:lnTo>
                    <a:pt x="44" y="162"/>
                  </a:lnTo>
                  <a:lnTo>
                    <a:pt x="49" y="0"/>
                  </a:lnTo>
                  <a:lnTo>
                    <a:pt x="55" y="2"/>
                  </a:lnTo>
                  <a:lnTo>
                    <a:pt x="52" y="162"/>
                  </a:lnTo>
                  <a:lnTo>
                    <a:pt x="56" y="172"/>
                  </a:lnTo>
                  <a:lnTo>
                    <a:pt x="58" y="184"/>
                  </a:lnTo>
                  <a:lnTo>
                    <a:pt x="78" y="184"/>
                  </a:lnTo>
                  <a:lnTo>
                    <a:pt x="78" y="194"/>
                  </a:lnTo>
                  <a:lnTo>
                    <a:pt x="59" y="191"/>
                  </a:lnTo>
                  <a:lnTo>
                    <a:pt x="60" y="204"/>
                  </a:lnTo>
                  <a:lnTo>
                    <a:pt x="80" y="206"/>
                  </a:lnTo>
                  <a:lnTo>
                    <a:pt x="80" y="217"/>
                  </a:lnTo>
                  <a:lnTo>
                    <a:pt x="58" y="215"/>
                  </a:lnTo>
                  <a:lnTo>
                    <a:pt x="34" y="1146"/>
                  </a:lnTo>
                  <a:lnTo>
                    <a:pt x="0" y="1140"/>
                  </a:lnTo>
                  <a:close/>
                </a:path>
              </a:pathLst>
            </a:custGeom>
            <a:solidFill>
              <a:srgbClr val="14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21" name="Freeform 775"/>
            <p:cNvSpPr>
              <a:spLocks/>
            </p:cNvSpPr>
            <p:nvPr/>
          </p:nvSpPr>
          <p:spPr bwMode="auto">
            <a:xfrm>
              <a:off x="1462" y="1883"/>
              <a:ext cx="106" cy="77"/>
            </a:xfrm>
            <a:custGeom>
              <a:avLst/>
              <a:gdLst>
                <a:gd name="T0" fmla="*/ 0 w 212"/>
                <a:gd name="T1" fmla="*/ 1 h 153"/>
                <a:gd name="T2" fmla="*/ 0 w 212"/>
                <a:gd name="T3" fmla="*/ 2 h 153"/>
                <a:gd name="T4" fmla="*/ 3 w 212"/>
                <a:gd name="T5" fmla="*/ 3 h 153"/>
                <a:gd name="T6" fmla="*/ 3 w 212"/>
                <a:gd name="T7" fmla="*/ 3 h 153"/>
                <a:gd name="T8" fmla="*/ 3 w 212"/>
                <a:gd name="T9" fmla="*/ 3 h 153"/>
                <a:gd name="T10" fmla="*/ 3 w 212"/>
                <a:gd name="T11" fmla="*/ 2 h 153"/>
                <a:gd name="T12" fmla="*/ 3 w 212"/>
                <a:gd name="T13" fmla="*/ 2 h 153"/>
                <a:gd name="T14" fmla="*/ 3 w 212"/>
                <a:gd name="T15" fmla="*/ 1 h 153"/>
                <a:gd name="T16" fmla="*/ 1 w 212"/>
                <a:gd name="T17" fmla="*/ 0 h 153"/>
                <a:gd name="T18" fmla="*/ 0 w 212"/>
                <a:gd name="T19" fmla="*/ 1 h 1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2"/>
                <a:gd name="T31" fmla="*/ 0 h 153"/>
                <a:gd name="T32" fmla="*/ 212 w 212"/>
                <a:gd name="T33" fmla="*/ 153 h 1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2" h="153">
                  <a:moveTo>
                    <a:pt x="0" y="12"/>
                  </a:moveTo>
                  <a:lnTo>
                    <a:pt x="0" y="101"/>
                  </a:lnTo>
                  <a:lnTo>
                    <a:pt x="212" y="153"/>
                  </a:lnTo>
                  <a:lnTo>
                    <a:pt x="211" y="131"/>
                  </a:lnTo>
                  <a:lnTo>
                    <a:pt x="204" y="133"/>
                  </a:lnTo>
                  <a:lnTo>
                    <a:pt x="199" y="76"/>
                  </a:lnTo>
                  <a:lnTo>
                    <a:pt x="204" y="78"/>
                  </a:lnTo>
                  <a:lnTo>
                    <a:pt x="201" y="61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22" name="Freeform 776"/>
            <p:cNvSpPr>
              <a:spLocks/>
            </p:cNvSpPr>
            <p:nvPr/>
          </p:nvSpPr>
          <p:spPr bwMode="auto">
            <a:xfrm>
              <a:off x="1117" y="1874"/>
              <a:ext cx="348" cy="309"/>
            </a:xfrm>
            <a:custGeom>
              <a:avLst/>
              <a:gdLst>
                <a:gd name="T0" fmla="*/ 1 w 696"/>
                <a:gd name="T1" fmla="*/ 7 h 618"/>
                <a:gd name="T2" fmla="*/ 11 w 696"/>
                <a:gd name="T3" fmla="*/ 0 h 618"/>
                <a:gd name="T4" fmla="*/ 11 w 696"/>
                <a:gd name="T5" fmla="*/ 2 h 618"/>
                <a:gd name="T6" fmla="*/ 0 w 696"/>
                <a:gd name="T7" fmla="*/ 10 h 618"/>
                <a:gd name="T8" fmla="*/ 1 w 696"/>
                <a:gd name="T9" fmla="*/ 7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618"/>
                <a:gd name="T17" fmla="*/ 696 w 696"/>
                <a:gd name="T18" fmla="*/ 618 h 6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618">
                  <a:moveTo>
                    <a:pt x="73" y="507"/>
                  </a:moveTo>
                  <a:lnTo>
                    <a:pt x="695" y="0"/>
                  </a:lnTo>
                  <a:lnTo>
                    <a:pt x="696" y="136"/>
                  </a:lnTo>
                  <a:lnTo>
                    <a:pt x="0" y="618"/>
                  </a:lnTo>
                  <a:lnTo>
                    <a:pt x="73" y="507"/>
                  </a:lnTo>
                  <a:close/>
                </a:path>
              </a:pathLst>
            </a:custGeom>
            <a:solidFill>
              <a:srgbClr val="EAD3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23" name="Freeform 777"/>
            <p:cNvSpPr>
              <a:spLocks/>
            </p:cNvSpPr>
            <p:nvPr/>
          </p:nvSpPr>
          <p:spPr bwMode="auto">
            <a:xfrm>
              <a:off x="1149" y="1797"/>
              <a:ext cx="94" cy="81"/>
            </a:xfrm>
            <a:custGeom>
              <a:avLst/>
              <a:gdLst>
                <a:gd name="T0" fmla="*/ 0 w 187"/>
                <a:gd name="T1" fmla="*/ 1 h 162"/>
                <a:gd name="T2" fmla="*/ 1 w 187"/>
                <a:gd name="T3" fmla="*/ 1 h 162"/>
                <a:gd name="T4" fmla="*/ 1 w 187"/>
                <a:gd name="T5" fmla="*/ 1 h 162"/>
                <a:gd name="T6" fmla="*/ 1 w 187"/>
                <a:gd name="T7" fmla="*/ 1 h 162"/>
                <a:gd name="T8" fmla="*/ 1 w 187"/>
                <a:gd name="T9" fmla="*/ 1 h 162"/>
                <a:gd name="T10" fmla="*/ 1 w 187"/>
                <a:gd name="T11" fmla="*/ 1 h 162"/>
                <a:gd name="T12" fmla="*/ 1 w 187"/>
                <a:gd name="T13" fmla="*/ 1 h 162"/>
                <a:gd name="T14" fmla="*/ 1 w 187"/>
                <a:gd name="T15" fmla="*/ 1 h 162"/>
                <a:gd name="T16" fmla="*/ 1 w 187"/>
                <a:gd name="T17" fmla="*/ 3 h 162"/>
                <a:gd name="T18" fmla="*/ 2 w 187"/>
                <a:gd name="T19" fmla="*/ 3 h 162"/>
                <a:gd name="T20" fmla="*/ 2 w 187"/>
                <a:gd name="T21" fmla="*/ 3 h 162"/>
                <a:gd name="T22" fmla="*/ 2 w 187"/>
                <a:gd name="T23" fmla="*/ 3 h 162"/>
                <a:gd name="T24" fmla="*/ 2 w 187"/>
                <a:gd name="T25" fmla="*/ 3 h 162"/>
                <a:gd name="T26" fmla="*/ 2 w 187"/>
                <a:gd name="T27" fmla="*/ 3 h 162"/>
                <a:gd name="T28" fmla="*/ 2 w 187"/>
                <a:gd name="T29" fmla="*/ 3 h 162"/>
                <a:gd name="T30" fmla="*/ 2 w 187"/>
                <a:gd name="T31" fmla="*/ 3 h 162"/>
                <a:gd name="T32" fmla="*/ 3 w 187"/>
                <a:gd name="T33" fmla="*/ 3 h 162"/>
                <a:gd name="T34" fmla="*/ 3 w 187"/>
                <a:gd name="T35" fmla="*/ 3 h 162"/>
                <a:gd name="T36" fmla="*/ 3 w 187"/>
                <a:gd name="T37" fmla="*/ 3 h 162"/>
                <a:gd name="T38" fmla="*/ 3 w 187"/>
                <a:gd name="T39" fmla="*/ 1 h 162"/>
                <a:gd name="T40" fmla="*/ 3 w 187"/>
                <a:gd name="T41" fmla="*/ 1 h 162"/>
                <a:gd name="T42" fmla="*/ 3 w 187"/>
                <a:gd name="T43" fmla="*/ 1 h 162"/>
                <a:gd name="T44" fmla="*/ 3 w 187"/>
                <a:gd name="T45" fmla="*/ 1 h 162"/>
                <a:gd name="T46" fmla="*/ 3 w 187"/>
                <a:gd name="T47" fmla="*/ 1 h 162"/>
                <a:gd name="T48" fmla="*/ 3 w 187"/>
                <a:gd name="T49" fmla="*/ 1 h 162"/>
                <a:gd name="T50" fmla="*/ 3 w 187"/>
                <a:gd name="T51" fmla="*/ 1 h 162"/>
                <a:gd name="T52" fmla="*/ 3 w 187"/>
                <a:gd name="T53" fmla="*/ 1 h 162"/>
                <a:gd name="T54" fmla="*/ 3 w 187"/>
                <a:gd name="T55" fmla="*/ 1 h 162"/>
                <a:gd name="T56" fmla="*/ 3 w 187"/>
                <a:gd name="T57" fmla="*/ 1 h 162"/>
                <a:gd name="T58" fmla="*/ 2 w 187"/>
                <a:gd name="T59" fmla="*/ 1 h 162"/>
                <a:gd name="T60" fmla="*/ 2 w 187"/>
                <a:gd name="T61" fmla="*/ 1 h 162"/>
                <a:gd name="T62" fmla="*/ 2 w 187"/>
                <a:gd name="T63" fmla="*/ 1 h 162"/>
                <a:gd name="T64" fmla="*/ 2 w 187"/>
                <a:gd name="T65" fmla="*/ 0 h 162"/>
                <a:gd name="T66" fmla="*/ 2 w 187"/>
                <a:gd name="T67" fmla="*/ 1 h 162"/>
                <a:gd name="T68" fmla="*/ 2 w 187"/>
                <a:gd name="T69" fmla="*/ 1 h 162"/>
                <a:gd name="T70" fmla="*/ 1 w 187"/>
                <a:gd name="T71" fmla="*/ 1 h 162"/>
                <a:gd name="T72" fmla="*/ 1 w 187"/>
                <a:gd name="T73" fmla="*/ 1 h 162"/>
                <a:gd name="T74" fmla="*/ 1 w 187"/>
                <a:gd name="T75" fmla="*/ 1 h 162"/>
                <a:gd name="T76" fmla="*/ 1 w 187"/>
                <a:gd name="T77" fmla="*/ 1 h 162"/>
                <a:gd name="T78" fmla="*/ 1 w 187"/>
                <a:gd name="T79" fmla="*/ 1 h 162"/>
                <a:gd name="T80" fmla="*/ 1 w 187"/>
                <a:gd name="T81" fmla="*/ 1 h 162"/>
                <a:gd name="T82" fmla="*/ 1 w 187"/>
                <a:gd name="T83" fmla="*/ 1 h 162"/>
                <a:gd name="T84" fmla="*/ 1 w 187"/>
                <a:gd name="T85" fmla="*/ 1 h 162"/>
                <a:gd name="T86" fmla="*/ 0 w 187"/>
                <a:gd name="T87" fmla="*/ 1 h 1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7"/>
                <a:gd name="T133" fmla="*/ 0 h 162"/>
                <a:gd name="T134" fmla="*/ 187 w 187"/>
                <a:gd name="T135" fmla="*/ 162 h 1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7" h="162">
                  <a:moveTo>
                    <a:pt x="0" y="47"/>
                  </a:moveTo>
                  <a:lnTo>
                    <a:pt x="2" y="79"/>
                  </a:lnTo>
                  <a:lnTo>
                    <a:pt x="10" y="92"/>
                  </a:lnTo>
                  <a:lnTo>
                    <a:pt x="17" y="101"/>
                  </a:lnTo>
                  <a:lnTo>
                    <a:pt x="23" y="109"/>
                  </a:lnTo>
                  <a:lnTo>
                    <a:pt x="30" y="115"/>
                  </a:lnTo>
                  <a:lnTo>
                    <a:pt x="37" y="120"/>
                  </a:lnTo>
                  <a:lnTo>
                    <a:pt x="46" y="124"/>
                  </a:lnTo>
                  <a:lnTo>
                    <a:pt x="59" y="129"/>
                  </a:lnTo>
                  <a:lnTo>
                    <a:pt x="74" y="133"/>
                  </a:lnTo>
                  <a:lnTo>
                    <a:pt x="74" y="157"/>
                  </a:lnTo>
                  <a:lnTo>
                    <a:pt x="81" y="161"/>
                  </a:lnTo>
                  <a:lnTo>
                    <a:pt x="105" y="162"/>
                  </a:lnTo>
                  <a:lnTo>
                    <a:pt x="107" y="135"/>
                  </a:lnTo>
                  <a:lnTo>
                    <a:pt x="116" y="135"/>
                  </a:lnTo>
                  <a:lnTo>
                    <a:pt x="124" y="133"/>
                  </a:lnTo>
                  <a:lnTo>
                    <a:pt x="132" y="132"/>
                  </a:lnTo>
                  <a:lnTo>
                    <a:pt x="139" y="131"/>
                  </a:lnTo>
                  <a:lnTo>
                    <a:pt x="146" y="129"/>
                  </a:lnTo>
                  <a:lnTo>
                    <a:pt x="153" y="125"/>
                  </a:lnTo>
                  <a:lnTo>
                    <a:pt x="160" y="121"/>
                  </a:lnTo>
                  <a:lnTo>
                    <a:pt x="167" y="115"/>
                  </a:lnTo>
                  <a:lnTo>
                    <a:pt x="187" y="77"/>
                  </a:lnTo>
                  <a:lnTo>
                    <a:pt x="180" y="63"/>
                  </a:lnTo>
                  <a:lnTo>
                    <a:pt x="173" y="54"/>
                  </a:lnTo>
                  <a:lnTo>
                    <a:pt x="166" y="46"/>
                  </a:lnTo>
                  <a:lnTo>
                    <a:pt x="158" y="40"/>
                  </a:lnTo>
                  <a:lnTo>
                    <a:pt x="149" y="36"/>
                  </a:lnTo>
                  <a:lnTo>
                    <a:pt x="138" y="32"/>
                  </a:lnTo>
                  <a:lnTo>
                    <a:pt x="125" y="28"/>
                  </a:lnTo>
                  <a:lnTo>
                    <a:pt x="112" y="23"/>
                  </a:lnTo>
                  <a:lnTo>
                    <a:pt x="112" y="6"/>
                  </a:lnTo>
                  <a:lnTo>
                    <a:pt x="99" y="0"/>
                  </a:lnTo>
                  <a:lnTo>
                    <a:pt x="83" y="2"/>
                  </a:lnTo>
                  <a:lnTo>
                    <a:pt x="78" y="21"/>
                  </a:lnTo>
                  <a:lnTo>
                    <a:pt x="60" y="22"/>
                  </a:lnTo>
                  <a:lnTo>
                    <a:pt x="51" y="23"/>
                  </a:lnTo>
                  <a:lnTo>
                    <a:pt x="41" y="24"/>
                  </a:lnTo>
                  <a:lnTo>
                    <a:pt x="34" y="26"/>
                  </a:lnTo>
                  <a:lnTo>
                    <a:pt x="28" y="28"/>
                  </a:lnTo>
                  <a:lnTo>
                    <a:pt x="21" y="31"/>
                  </a:lnTo>
                  <a:lnTo>
                    <a:pt x="14" y="34"/>
                  </a:lnTo>
                  <a:lnTo>
                    <a:pt x="7" y="4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5E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24" name="Freeform 778"/>
            <p:cNvSpPr>
              <a:spLocks/>
            </p:cNvSpPr>
            <p:nvPr/>
          </p:nvSpPr>
          <p:spPr bwMode="auto">
            <a:xfrm>
              <a:off x="1278" y="1595"/>
              <a:ext cx="68" cy="349"/>
            </a:xfrm>
            <a:custGeom>
              <a:avLst/>
              <a:gdLst>
                <a:gd name="T0" fmla="*/ 1 w 136"/>
                <a:gd name="T1" fmla="*/ 10 h 699"/>
                <a:gd name="T2" fmla="*/ 1 w 136"/>
                <a:gd name="T3" fmla="*/ 4 h 699"/>
                <a:gd name="T4" fmla="*/ 1 w 136"/>
                <a:gd name="T5" fmla="*/ 4 h 699"/>
                <a:gd name="T6" fmla="*/ 0 w 136"/>
                <a:gd name="T7" fmla="*/ 3 h 699"/>
                <a:gd name="T8" fmla="*/ 0 w 136"/>
                <a:gd name="T9" fmla="*/ 3 h 699"/>
                <a:gd name="T10" fmla="*/ 1 w 136"/>
                <a:gd name="T11" fmla="*/ 3 h 699"/>
                <a:gd name="T12" fmla="*/ 1 w 136"/>
                <a:gd name="T13" fmla="*/ 3 h 699"/>
                <a:gd name="T14" fmla="*/ 1 w 136"/>
                <a:gd name="T15" fmla="*/ 3 h 699"/>
                <a:gd name="T16" fmla="*/ 1 w 136"/>
                <a:gd name="T17" fmla="*/ 3 h 699"/>
                <a:gd name="T18" fmla="*/ 1 w 136"/>
                <a:gd name="T19" fmla="*/ 3 h 699"/>
                <a:gd name="T20" fmla="*/ 1 w 136"/>
                <a:gd name="T21" fmla="*/ 2 h 699"/>
                <a:gd name="T22" fmla="*/ 1 w 136"/>
                <a:gd name="T23" fmla="*/ 2 h 699"/>
                <a:gd name="T24" fmla="*/ 1 w 136"/>
                <a:gd name="T25" fmla="*/ 2 h 699"/>
                <a:gd name="T26" fmla="*/ 1 w 136"/>
                <a:gd name="T27" fmla="*/ 0 h 699"/>
                <a:gd name="T28" fmla="*/ 1 w 136"/>
                <a:gd name="T29" fmla="*/ 0 h 699"/>
                <a:gd name="T30" fmla="*/ 1 w 136"/>
                <a:gd name="T31" fmla="*/ 2 h 699"/>
                <a:gd name="T32" fmla="*/ 1 w 136"/>
                <a:gd name="T33" fmla="*/ 2 h 699"/>
                <a:gd name="T34" fmla="*/ 1 w 136"/>
                <a:gd name="T35" fmla="*/ 2 h 699"/>
                <a:gd name="T36" fmla="*/ 1 w 136"/>
                <a:gd name="T37" fmla="*/ 2 h 699"/>
                <a:gd name="T38" fmla="*/ 1 w 136"/>
                <a:gd name="T39" fmla="*/ 3 h 699"/>
                <a:gd name="T40" fmla="*/ 2 w 136"/>
                <a:gd name="T41" fmla="*/ 3 h 699"/>
                <a:gd name="T42" fmla="*/ 2 w 136"/>
                <a:gd name="T43" fmla="*/ 3 h 699"/>
                <a:gd name="T44" fmla="*/ 1 w 136"/>
                <a:gd name="T45" fmla="*/ 3 h 699"/>
                <a:gd name="T46" fmla="*/ 1 w 136"/>
                <a:gd name="T47" fmla="*/ 4 h 699"/>
                <a:gd name="T48" fmla="*/ 2 w 136"/>
                <a:gd name="T49" fmla="*/ 4 h 699"/>
                <a:gd name="T50" fmla="*/ 2 w 136"/>
                <a:gd name="T51" fmla="*/ 4 h 699"/>
                <a:gd name="T52" fmla="*/ 1 w 136"/>
                <a:gd name="T53" fmla="*/ 4 h 699"/>
                <a:gd name="T54" fmla="*/ 1 w 136"/>
                <a:gd name="T55" fmla="*/ 10 h 699"/>
                <a:gd name="T56" fmla="*/ 1 w 136"/>
                <a:gd name="T57" fmla="*/ 10 h 6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"/>
                <a:gd name="T88" fmla="*/ 0 h 699"/>
                <a:gd name="T89" fmla="*/ 136 w 136"/>
                <a:gd name="T90" fmla="*/ 699 h 69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" h="699">
                  <a:moveTo>
                    <a:pt x="58" y="699"/>
                  </a:moveTo>
                  <a:lnTo>
                    <a:pt x="63" y="264"/>
                  </a:lnTo>
                  <a:lnTo>
                    <a:pt x="53" y="260"/>
                  </a:lnTo>
                  <a:lnTo>
                    <a:pt x="0" y="254"/>
                  </a:lnTo>
                  <a:lnTo>
                    <a:pt x="0" y="243"/>
                  </a:lnTo>
                  <a:lnTo>
                    <a:pt x="61" y="253"/>
                  </a:lnTo>
                  <a:lnTo>
                    <a:pt x="61" y="230"/>
                  </a:lnTo>
                  <a:lnTo>
                    <a:pt x="10" y="221"/>
                  </a:lnTo>
                  <a:lnTo>
                    <a:pt x="10" y="210"/>
                  </a:lnTo>
                  <a:lnTo>
                    <a:pt x="61" y="218"/>
                  </a:lnTo>
                  <a:lnTo>
                    <a:pt x="61" y="164"/>
                  </a:lnTo>
                  <a:lnTo>
                    <a:pt x="55" y="157"/>
                  </a:lnTo>
                  <a:lnTo>
                    <a:pt x="59" y="146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68" y="139"/>
                  </a:lnTo>
                  <a:lnTo>
                    <a:pt x="83" y="139"/>
                  </a:lnTo>
                  <a:lnTo>
                    <a:pt x="83" y="156"/>
                  </a:lnTo>
                  <a:lnTo>
                    <a:pt x="78" y="167"/>
                  </a:lnTo>
                  <a:lnTo>
                    <a:pt x="78" y="215"/>
                  </a:lnTo>
                  <a:lnTo>
                    <a:pt x="136" y="236"/>
                  </a:lnTo>
                  <a:lnTo>
                    <a:pt x="135" y="245"/>
                  </a:lnTo>
                  <a:lnTo>
                    <a:pt x="87" y="238"/>
                  </a:lnTo>
                  <a:lnTo>
                    <a:pt x="89" y="256"/>
                  </a:lnTo>
                  <a:lnTo>
                    <a:pt x="135" y="264"/>
                  </a:lnTo>
                  <a:lnTo>
                    <a:pt x="135" y="276"/>
                  </a:lnTo>
                  <a:lnTo>
                    <a:pt x="87" y="269"/>
                  </a:lnTo>
                  <a:lnTo>
                    <a:pt x="97" y="683"/>
                  </a:lnTo>
                  <a:lnTo>
                    <a:pt x="58" y="699"/>
                  </a:lnTo>
                  <a:close/>
                </a:path>
              </a:pathLst>
            </a:custGeom>
            <a:solidFill>
              <a:srgbClr val="14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25" name="Freeform 779"/>
            <p:cNvSpPr>
              <a:spLocks/>
            </p:cNvSpPr>
            <p:nvPr/>
          </p:nvSpPr>
          <p:spPr bwMode="auto">
            <a:xfrm>
              <a:off x="909" y="1900"/>
              <a:ext cx="454" cy="56"/>
            </a:xfrm>
            <a:custGeom>
              <a:avLst/>
              <a:gdLst>
                <a:gd name="T0" fmla="*/ 1 w 906"/>
                <a:gd name="T1" fmla="*/ 0 h 112"/>
                <a:gd name="T2" fmla="*/ 0 w 906"/>
                <a:gd name="T3" fmla="*/ 1 h 112"/>
                <a:gd name="T4" fmla="*/ 15 w 906"/>
                <a:gd name="T5" fmla="*/ 2 h 112"/>
                <a:gd name="T6" fmla="*/ 15 w 906"/>
                <a:gd name="T7" fmla="*/ 2 h 112"/>
                <a:gd name="T8" fmla="*/ 1 w 906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6"/>
                <a:gd name="T16" fmla="*/ 0 h 112"/>
                <a:gd name="T17" fmla="*/ 906 w 906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6" h="112">
                  <a:moveTo>
                    <a:pt x="7" y="0"/>
                  </a:moveTo>
                  <a:lnTo>
                    <a:pt x="0" y="21"/>
                  </a:lnTo>
                  <a:lnTo>
                    <a:pt x="906" y="112"/>
                  </a:lnTo>
                  <a:lnTo>
                    <a:pt x="906" y="8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4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26" name="Freeform 780"/>
            <p:cNvSpPr>
              <a:spLocks/>
            </p:cNvSpPr>
            <p:nvPr/>
          </p:nvSpPr>
          <p:spPr bwMode="auto">
            <a:xfrm>
              <a:off x="1513" y="2079"/>
              <a:ext cx="37" cy="83"/>
            </a:xfrm>
            <a:custGeom>
              <a:avLst/>
              <a:gdLst>
                <a:gd name="T0" fmla="*/ 2 w 72"/>
                <a:gd name="T1" fmla="*/ 0 h 166"/>
                <a:gd name="T2" fmla="*/ 2 w 72"/>
                <a:gd name="T3" fmla="*/ 3 h 166"/>
                <a:gd name="T4" fmla="*/ 0 w 72"/>
                <a:gd name="T5" fmla="*/ 3 h 166"/>
                <a:gd name="T6" fmla="*/ 1 w 72"/>
                <a:gd name="T7" fmla="*/ 1 h 166"/>
                <a:gd name="T8" fmla="*/ 1 w 72"/>
                <a:gd name="T9" fmla="*/ 1 h 166"/>
                <a:gd name="T10" fmla="*/ 1 w 72"/>
                <a:gd name="T11" fmla="*/ 1 h 166"/>
                <a:gd name="T12" fmla="*/ 2 w 72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166"/>
                <a:gd name="T23" fmla="*/ 72 w 72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166">
                  <a:moveTo>
                    <a:pt x="64" y="0"/>
                  </a:moveTo>
                  <a:lnTo>
                    <a:pt x="72" y="161"/>
                  </a:lnTo>
                  <a:lnTo>
                    <a:pt x="0" y="166"/>
                  </a:lnTo>
                  <a:lnTo>
                    <a:pt x="3" y="127"/>
                  </a:lnTo>
                  <a:lnTo>
                    <a:pt x="15" y="76"/>
                  </a:lnTo>
                  <a:lnTo>
                    <a:pt x="37" y="3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E72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27" name="Freeform 781"/>
            <p:cNvSpPr>
              <a:spLocks/>
            </p:cNvSpPr>
            <p:nvPr/>
          </p:nvSpPr>
          <p:spPr bwMode="auto">
            <a:xfrm>
              <a:off x="1264" y="1766"/>
              <a:ext cx="291" cy="260"/>
            </a:xfrm>
            <a:custGeom>
              <a:avLst/>
              <a:gdLst>
                <a:gd name="T0" fmla="*/ 0 w 584"/>
                <a:gd name="T1" fmla="*/ 9 h 518"/>
                <a:gd name="T2" fmla="*/ 0 w 584"/>
                <a:gd name="T3" fmla="*/ 7 h 518"/>
                <a:gd name="T4" fmla="*/ 0 w 584"/>
                <a:gd name="T5" fmla="*/ 6 h 518"/>
                <a:gd name="T6" fmla="*/ 6 w 584"/>
                <a:gd name="T7" fmla="*/ 0 h 518"/>
                <a:gd name="T8" fmla="*/ 9 w 584"/>
                <a:gd name="T9" fmla="*/ 1 h 518"/>
                <a:gd name="T10" fmla="*/ 8 w 584"/>
                <a:gd name="T11" fmla="*/ 2 h 518"/>
                <a:gd name="T12" fmla="*/ 9 w 584"/>
                <a:gd name="T13" fmla="*/ 4 h 518"/>
                <a:gd name="T14" fmla="*/ 6 w 584"/>
                <a:gd name="T15" fmla="*/ 4 h 518"/>
                <a:gd name="T16" fmla="*/ 0 w 584"/>
                <a:gd name="T17" fmla="*/ 9 h 5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4"/>
                <a:gd name="T28" fmla="*/ 0 h 518"/>
                <a:gd name="T29" fmla="*/ 584 w 584"/>
                <a:gd name="T30" fmla="*/ 518 h 5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4" h="518">
                  <a:moveTo>
                    <a:pt x="0" y="518"/>
                  </a:moveTo>
                  <a:lnTo>
                    <a:pt x="38" y="401"/>
                  </a:lnTo>
                  <a:lnTo>
                    <a:pt x="26" y="373"/>
                  </a:lnTo>
                  <a:lnTo>
                    <a:pt x="414" y="0"/>
                  </a:lnTo>
                  <a:lnTo>
                    <a:pt x="578" y="61"/>
                  </a:lnTo>
                  <a:lnTo>
                    <a:pt x="562" y="77"/>
                  </a:lnTo>
                  <a:lnTo>
                    <a:pt x="584" y="236"/>
                  </a:lnTo>
                  <a:lnTo>
                    <a:pt x="396" y="194"/>
                  </a:lnTo>
                  <a:lnTo>
                    <a:pt x="0" y="518"/>
                  </a:lnTo>
                  <a:close/>
                </a:path>
              </a:pathLst>
            </a:custGeom>
            <a:solidFill>
              <a:srgbClr val="9B7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28" name="Freeform 782"/>
            <p:cNvSpPr>
              <a:spLocks/>
            </p:cNvSpPr>
            <p:nvPr/>
          </p:nvSpPr>
          <p:spPr bwMode="auto">
            <a:xfrm>
              <a:off x="1175" y="1856"/>
              <a:ext cx="385" cy="255"/>
            </a:xfrm>
            <a:custGeom>
              <a:avLst/>
              <a:gdLst>
                <a:gd name="T0" fmla="*/ 1 w 770"/>
                <a:gd name="T1" fmla="*/ 7 h 512"/>
                <a:gd name="T2" fmla="*/ 10 w 770"/>
                <a:gd name="T3" fmla="*/ 0 h 512"/>
                <a:gd name="T4" fmla="*/ 12 w 770"/>
                <a:gd name="T5" fmla="*/ 0 h 512"/>
                <a:gd name="T6" fmla="*/ 12 w 770"/>
                <a:gd name="T7" fmla="*/ 1 h 512"/>
                <a:gd name="T8" fmla="*/ 10 w 770"/>
                <a:gd name="T9" fmla="*/ 1 h 512"/>
                <a:gd name="T10" fmla="*/ 0 w 770"/>
                <a:gd name="T11" fmla="*/ 7 h 512"/>
                <a:gd name="T12" fmla="*/ 1 w 770"/>
                <a:gd name="T13" fmla="*/ 7 h 5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0"/>
                <a:gd name="T22" fmla="*/ 0 h 512"/>
                <a:gd name="T23" fmla="*/ 770 w 770"/>
                <a:gd name="T24" fmla="*/ 512 h 5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0" h="512">
                  <a:moveTo>
                    <a:pt x="41" y="452"/>
                  </a:moveTo>
                  <a:lnTo>
                    <a:pt x="579" y="0"/>
                  </a:lnTo>
                  <a:lnTo>
                    <a:pt x="762" y="53"/>
                  </a:lnTo>
                  <a:lnTo>
                    <a:pt x="770" y="117"/>
                  </a:lnTo>
                  <a:lnTo>
                    <a:pt x="577" y="64"/>
                  </a:lnTo>
                  <a:lnTo>
                    <a:pt x="0" y="512"/>
                  </a:lnTo>
                  <a:lnTo>
                    <a:pt x="41" y="452"/>
                  </a:lnTo>
                  <a:close/>
                </a:path>
              </a:pathLst>
            </a:custGeom>
            <a:solidFill>
              <a:srgbClr val="302B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29" name="Freeform 783"/>
            <p:cNvSpPr>
              <a:spLocks/>
            </p:cNvSpPr>
            <p:nvPr/>
          </p:nvSpPr>
          <p:spPr bwMode="auto">
            <a:xfrm>
              <a:off x="1459" y="1936"/>
              <a:ext cx="119" cy="134"/>
            </a:xfrm>
            <a:custGeom>
              <a:avLst/>
              <a:gdLst>
                <a:gd name="T0" fmla="*/ 1 w 237"/>
                <a:gd name="T1" fmla="*/ 0 h 267"/>
                <a:gd name="T2" fmla="*/ 4 w 237"/>
                <a:gd name="T3" fmla="*/ 1 h 267"/>
                <a:gd name="T4" fmla="*/ 4 w 237"/>
                <a:gd name="T5" fmla="*/ 5 h 267"/>
                <a:gd name="T6" fmla="*/ 0 w 237"/>
                <a:gd name="T7" fmla="*/ 4 h 267"/>
                <a:gd name="T8" fmla="*/ 1 w 237"/>
                <a:gd name="T9" fmla="*/ 0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267"/>
                <a:gd name="T17" fmla="*/ 237 w 237"/>
                <a:gd name="T18" fmla="*/ 267 h 2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267">
                  <a:moveTo>
                    <a:pt x="4" y="0"/>
                  </a:moveTo>
                  <a:lnTo>
                    <a:pt x="209" y="39"/>
                  </a:lnTo>
                  <a:lnTo>
                    <a:pt x="237" y="267"/>
                  </a:lnTo>
                  <a:lnTo>
                    <a:pt x="0" y="2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02B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30" name="Freeform 784"/>
            <p:cNvSpPr>
              <a:spLocks/>
            </p:cNvSpPr>
            <p:nvPr/>
          </p:nvSpPr>
          <p:spPr bwMode="auto">
            <a:xfrm>
              <a:off x="1376" y="2165"/>
              <a:ext cx="190" cy="100"/>
            </a:xfrm>
            <a:custGeom>
              <a:avLst/>
              <a:gdLst>
                <a:gd name="T0" fmla="*/ 1 w 379"/>
                <a:gd name="T1" fmla="*/ 0 h 200"/>
                <a:gd name="T2" fmla="*/ 6 w 379"/>
                <a:gd name="T3" fmla="*/ 1 h 200"/>
                <a:gd name="T4" fmla="*/ 6 w 379"/>
                <a:gd name="T5" fmla="*/ 3 h 200"/>
                <a:gd name="T6" fmla="*/ 0 w 379"/>
                <a:gd name="T7" fmla="*/ 3 h 200"/>
                <a:gd name="T8" fmla="*/ 1 w 379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"/>
                <a:gd name="T16" fmla="*/ 0 h 200"/>
                <a:gd name="T17" fmla="*/ 379 w 379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" h="200">
                  <a:moveTo>
                    <a:pt x="38" y="0"/>
                  </a:moveTo>
                  <a:lnTo>
                    <a:pt x="358" y="3"/>
                  </a:lnTo>
                  <a:lnTo>
                    <a:pt x="379" y="173"/>
                  </a:lnTo>
                  <a:lnTo>
                    <a:pt x="0" y="20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02B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31" name="Freeform 785"/>
            <p:cNvSpPr>
              <a:spLocks/>
            </p:cNvSpPr>
            <p:nvPr/>
          </p:nvSpPr>
          <p:spPr bwMode="auto">
            <a:xfrm>
              <a:off x="1372" y="2263"/>
              <a:ext cx="194" cy="36"/>
            </a:xfrm>
            <a:custGeom>
              <a:avLst/>
              <a:gdLst>
                <a:gd name="T0" fmla="*/ 5 w 389"/>
                <a:gd name="T1" fmla="*/ 0 h 70"/>
                <a:gd name="T2" fmla="*/ 6 w 389"/>
                <a:gd name="T3" fmla="*/ 1 h 70"/>
                <a:gd name="T4" fmla="*/ 0 w 389"/>
                <a:gd name="T5" fmla="*/ 2 h 70"/>
                <a:gd name="T6" fmla="*/ 0 w 389"/>
                <a:gd name="T7" fmla="*/ 1 h 70"/>
                <a:gd name="T8" fmla="*/ 0 w 389"/>
                <a:gd name="T9" fmla="*/ 1 h 70"/>
                <a:gd name="T10" fmla="*/ 0 w 389"/>
                <a:gd name="T11" fmla="*/ 1 h 70"/>
                <a:gd name="T12" fmla="*/ 0 w 389"/>
                <a:gd name="T13" fmla="*/ 1 h 70"/>
                <a:gd name="T14" fmla="*/ 1 w 389"/>
                <a:gd name="T15" fmla="*/ 1 h 70"/>
                <a:gd name="T16" fmla="*/ 1 w 389"/>
                <a:gd name="T17" fmla="*/ 1 h 70"/>
                <a:gd name="T18" fmla="*/ 2 w 389"/>
                <a:gd name="T19" fmla="*/ 1 h 70"/>
                <a:gd name="T20" fmla="*/ 2 w 389"/>
                <a:gd name="T21" fmla="*/ 1 h 70"/>
                <a:gd name="T22" fmla="*/ 3 w 389"/>
                <a:gd name="T23" fmla="*/ 1 h 70"/>
                <a:gd name="T24" fmla="*/ 3 w 389"/>
                <a:gd name="T25" fmla="*/ 1 h 70"/>
                <a:gd name="T26" fmla="*/ 4 w 389"/>
                <a:gd name="T27" fmla="*/ 1 h 70"/>
                <a:gd name="T28" fmla="*/ 4 w 389"/>
                <a:gd name="T29" fmla="*/ 1 h 70"/>
                <a:gd name="T30" fmla="*/ 5 w 389"/>
                <a:gd name="T31" fmla="*/ 1 h 70"/>
                <a:gd name="T32" fmla="*/ 5 w 389"/>
                <a:gd name="T33" fmla="*/ 1 h 70"/>
                <a:gd name="T34" fmla="*/ 5 w 389"/>
                <a:gd name="T35" fmla="*/ 1 h 70"/>
                <a:gd name="T36" fmla="*/ 5 w 389"/>
                <a:gd name="T37" fmla="*/ 0 h 70"/>
                <a:gd name="T38" fmla="*/ 5 w 389"/>
                <a:gd name="T39" fmla="*/ 0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9"/>
                <a:gd name="T61" fmla="*/ 0 h 70"/>
                <a:gd name="T62" fmla="*/ 389 w 389"/>
                <a:gd name="T63" fmla="*/ 70 h 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9" h="70">
                  <a:moveTo>
                    <a:pt x="383" y="0"/>
                  </a:moveTo>
                  <a:lnTo>
                    <a:pt x="389" y="37"/>
                  </a:lnTo>
                  <a:lnTo>
                    <a:pt x="0" y="70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24" y="24"/>
                  </a:lnTo>
                  <a:lnTo>
                    <a:pt x="43" y="23"/>
                  </a:lnTo>
                  <a:lnTo>
                    <a:pt x="68" y="22"/>
                  </a:lnTo>
                  <a:lnTo>
                    <a:pt x="97" y="20"/>
                  </a:lnTo>
                  <a:lnTo>
                    <a:pt x="130" y="17"/>
                  </a:lnTo>
                  <a:lnTo>
                    <a:pt x="164" y="15"/>
                  </a:lnTo>
                  <a:lnTo>
                    <a:pt x="200" y="13"/>
                  </a:lnTo>
                  <a:lnTo>
                    <a:pt x="236" y="10"/>
                  </a:lnTo>
                  <a:lnTo>
                    <a:pt x="269" y="8"/>
                  </a:lnTo>
                  <a:lnTo>
                    <a:pt x="301" y="6"/>
                  </a:lnTo>
                  <a:lnTo>
                    <a:pt x="329" y="3"/>
                  </a:lnTo>
                  <a:lnTo>
                    <a:pt x="353" y="2"/>
                  </a:lnTo>
                  <a:lnTo>
                    <a:pt x="370" y="1"/>
                  </a:lnTo>
                  <a:lnTo>
                    <a:pt x="381" y="0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302B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32" name="Freeform 786"/>
            <p:cNvSpPr>
              <a:spLocks/>
            </p:cNvSpPr>
            <p:nvPr/>
          </p:nvSpPr>
          <p:spPr bwMode="auto">
            <a:xfrm>
              <a:off x="1037" y="2296"/>
              <a:ext cx="322" cy="128"/>
            </a:xfrm>
            <a:custGeom>
              <a:avLst/>
              <a:gdLst>
                <a:gd name="T0" fmla="*/ 1 w 643"/>
                <a:gd name="T1" fmla="*/ 1 h 257"/>
                <a:gd name="T2" fmla="*/ 3 w 643"/>
                <a:gd name="T3" fmla="*/ 1 h 257"/>
                <a:gd name="T4" fmla="*/ 5 w 643"/>
                <a:gd name="T5" fmla="*/ 0 h 257"/>
                <a:gd name="T6" fmla="*/ 11 w 643"/>
                <a:gd name="T7" fmla="*/ 0 h 257"/>
                <a:gd name="T8" fmla="*/ 10 w 643"/>
                <a:gd name="T9" fmla="*/ 0 h 257"/>
                <a:gd name="T10" fmla="*/ 9 w 643"/>
                <a:gd name="T11" fmla="*/ 1 h 257"/>
                <a:gd name="T12" fmla="*/ 9 w 643"/>
                <a:gd name="T13" fmla="*/ 2 h 257"/>
                <a:gd name="T14" fmla="*/ 8 w 643"/>
                <a:gd name="T15" fmla="*/ 3 h 257"/>
                <a:gd name="T16" fmla="*/ 7 w 643"/>
                <a:gd name="T17" fmla="*/ 4 h 257"/>
                <a:gd name="T18" fmla="*/ 7 w 643"/>
                <a:gd name="T19" fmla="*/ 4 h 257"/>
                <a:gd name="T20" fmla="*/ 7 w 643"/>
                <a:gd name="T21" fmla="*/ 4 h 257"/>
                <a:gd name="T22" fmla="*/ 6 w 643"/>
                <a:gd name="T23" fmla="*/ 4 h 257"/>
                <a:gd name="T24" fmla="*/ 6 w 643"/>
                <a:gd name="T25" fmla="*/ 3 h 257"/>
                <a:gd name="T26" fmla="*/ 5 w 643"/>
                <a:gd name="T27" fmla="*/ 3 h 257"/>
                <a:gd name="T28" fmla="*/ 5 w 643"/>
                <a:gd name="T29" fmla="*/ 3 h 257"/>
                <a:gd name="T30" fmla="*/ 5 w 643"/>
                <a:gd name="T31" fmla="*/ 3 h 257"/>
                <a:gd name="T32" fmla="*/ 4 w 643"/>
                <a:gd name="T33" fmla="*/ 3 h 257"/>
                <a:gd name="T34" fmla="*/ 4 w 643"/>
                <a:gd name="T35" fmla="*/ 3 h 257"/>
                <a:gd name="T36" fmla="*/ 4 w 643"/>
                <a:gd name="T37" fmla="*/ 3 h 257"/>
                <a:gd name="T38" fmla="*/ 3 w 643"/>
                <a:gd name="T39" fmla="*/ 3 h 257"/>
                <a:gd name="T40" fmla="*/ 3 w 643"/>
                <a:gd name="T41" fmla="*/ 3 h 257"/>
                <a:gd name="T42" fmla="*/ 2 w 643"/>
                <a:gd name="T43" fmla="*/ 3 h 257"/>
                <a:gd name="T44" fmla="*/ 2 w 643"/>
                <a:gd name="T45" fmla="*/ 3 h 257"/>
                <a:gd name="T46" fmla="*/ 2 w 643"/>
                <a:gd name="T47" fmla="*/ 3 h 257"/>
                <a:gd name="T48" fmla="*/ 1 w 643"/>
                <a:gd name="T49" fmla="*/ 3 h 257"/>
                <a:gd name="T50" fmla="*/ 1 w 643"/>
                <a:gd name="T51" fmla="*/ 2 h 257"/>
                <a:gd name="T52" fmla="*/ 0 w 643"/>
                <a:gd name="T53" fmla="*/ 1 h 257"/>
                <a:gd name="T54" fmla="*/ 1 w 643"/>
                <a:gd name="T55" fmla="*/ 0 h 257"/>
                <a:gd name="T56" fmla="*/ 1 w 643"/>
                <a:gd name="T57" fmla="*/ 1 h 2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43"/>
                <a:gd name="T88" fmla="*/ 0 h 257"/>
                <a:gd name="T89" fmla="*/ 643 w 643"/>
                <a:gd name="T90" fmla="*/ 257 h 2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43" h="257">
                  <a:moveTo>
                    <a:pt x="44" y="67"/>
                  </a:moveTo>
                  <a:lnTo>
                    <a:pt x="171" y="73"/>
                  </a:lnTo>
                  <a:lnTo>
                    <a:pt x="297" y="57"/>
                  </a:lnTo>
                  <a:lnTo>
                    <a:pt x="643" y="0"/>
                  </a:lnTo>
                  <a:lnTo>
                    <a:pt x="635" y="44"/>
                  </a:lnTo>
                  <a:lnTo>
                    <a:pt x="562" y="95"/>
                  </a:lnTo>
                  <a:lnTo>
                    <a:pt x="524" y="151"/>
                  </a:lnTo>
                  <a:lnTo>
                    <a:pt x="491" y="230"/>
                  </a:lnTo>
                  <a:lnTo>
                    <a:pt x="447" y="257"/>
                  </a:lnTo>
                  <a:lnTo>
                    <a:pt x="420" y="257"/>
                  </a:lnTo>
                  <a:lnTo>
                    <a:pt x="393" y="257"/>
                  </a:lnTo>
                  <a:lnTo>
                    <a:pt x="368" y="256"/>
                  </a:lnTo>
                  <a:lnTo>
                    <a:pt x="342" y="255"/>
                  </a:lnTo>
                  <a:lnTo>
                    <a:pt x="317" y="254"/>
                  </a:lnTo>
                  <a:lnTo>
                    <a:pt x="292" y="253"/>
                  </a:lnTo>
                  <a:lnTo>
                    <a:pt x="268" y="250"/>
                  </a:lnTo>
                  <a:lnTo>
                    <a:pt x="243" y="248"/>
                  </a:lnTo>
                  <a:lnTo>
                    <a:pt x="219" y="245"/>
                  </a:lnTo>
                  <a:lnTo>
                    <a:pt x="195" y="241"/>
                  </a:lnTo>
                  <a:lnTo>
                    <a:pt x="171" y="238"/>
                  </a:lnTo>
                  <a:lnTo>
                    <a:pt x="147" y="232"/>
                  </a:lnTo>
                  <a:lnTo>
                    <a:pt x="121" y="227"/>
                  </a:lnTo>
                  <a:lnTo>
                    <a:pt x="96" y="222"/>
                  </a:lnTo>
                  <a:lnTo>
                    <a:pt x="71" y="215"/>
                  </a:lnTo>
                  <a:lnTo>
                    <a:pt x="44" y="207"/>
                  </a:lnTo>
                  <a:lnTo>
                    <a:pt x="11" y="157"/>
                  </a:lnTo>
                  <a:lnTo>
                    <a:pt x="0" y="106"/>
                  </a:lnTo>
                  <a:lnTo>
                    <a:pt x="16" y="40"/>
                  </a:lnTo>
                  <a:lnTo>
                    <a:pt x="44" y="67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33" name="Freeform 787"/>
            <p:cNvSpPr>
              <a:spLocks/>
            </p:cNvSpPr>
            <p:nvPr/>
          </p:nvSpPr>
          <p:spPr bwMode="auto">
            <a:xfrm>
              <a:off x="1124" y="1933"/>
              <a:ext cx="341" cy="252"/>
            </a:xfrm>
            <a:custGeom>
              <a:avLst/>
              <a:gdLst>
                <a:gd name="T0" fmla="*/ 1 w 682"/>
                <a:gd name="T1" fmla="*/ 8 h 502"/>
                <a:gd name="T2" fmla="*/ 11 w 682"/>
                <a:gd name="T3" fmla="*/ 0 h 502"/>
                <a:gd name="T4" fmla="*/ 11 w 682"/>
                <a:gd name="T5" fmla="*/ 1 h 502"/>
                <a:gd name="T6" fmla="*/ 0 w 682"/>
                <a:gd name="T7" fmla="*/ 8 h 502"/>
                <a:gd name="T8" fmla="*/ 1 w 682"/>
                <a:gd name="T9" fmla="*/ 8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2"/>
                <a:gd name="T16" fmla="*/ 0 h 502"/>
                <a:gd name="T17" fmla="*/ 682 w 682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2" h="502">
                  <a:moveTo>
                    <a:pt x="4" y="480"/>
                  </a:moveTo>
                  <a:lnTo>
                    <a:pt x="682" y="0"/>
                  </a:lnTo>
                  <a:lnTo>
                    <a:pt x="680" y="60"/>
                  </a:lnTo>
                  <a:lnTo>
                    <a:pt x="0" y="502"/>
                  </a:lnTo>
                  <a:lnTo>
                    <a:pt x="4" y="480"/>
                  </a:lnTo>
                  <a:close/>
                </a:path>
              </a:pathLst>
            </a:custGeom>
            <a:solidFill>
              <a:srgbClr val="8E21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34" name="Freeform 788"/>
            <p:cNvSpPr>
              <a:spLocks/>
            </p:cNvSpPr>
            <p:nvPr/>
          </p:nvSpPr>
          <p:spPr bwMode="auto">
            <a:xfrm>
              <a:off x="1131" y="1896"/>
              <a:ext cx="334" cy="269"/>
            </a:xfrm>
            <a:custGeom>
              <a:avLst/>
              <a:gdLst>
                <a:gd name="T0" fmla="*/ 1 w 668"/>
                <a:gd name="T1" fmla="*/ 7 h 538"/>
                <a:gd name="T2" fmla="*/ 10 w 668"/>
                <a:gd name="T3" fmla="*/ 0 h 538"/>
                <a:gd name="T4" fmla="*/ 10 w 668"/>
                <a:gd name="T5" fmla="*/ 1 h 538"/>
                <a:gd name="T6" fmla="*/ 0 w 668"/>
                <a:gd name="T7" fmla="*/ 8 h 538"/>
                <a:gd name="T8" fmla="*/ 1 w 668"/>
                <a:gd name="T9" fmla="*/ 7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8"/>
                <a:gd name="T16" fmla="*/ 0 h 538"/>
                <a:gd name="T17" fmla="*/ 668 w 668"/>
                <a:gd name="T18" fmla="*/ 538 h 5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8" h="538">
                  <a:moveTo>
                    <a:pt x="24" y="493"/>
                  </a:moveTo>
                  <a:lnTo>
                    <a:pt x="667" y="0"/>
                  </a:lnTo>
                  <a:lnTo>
                    <a:pt x="668" y="58"/>
                  </a:lnTo>
                  <a:lnTo>
                    <a:pt x="0" y="538"/>
                  </a:lnTo>
                  <a:lnTo>
                    <a:pt x="24" y="493"/>
                  </a:lnTo>
                  <a:close/>
                </a:path>
              </a:pathLst>
            </a:custGeom>
            <a:solidFill>
              <a:srgbClr val="E5B5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35" name="Freeform 789"/>
            <p:cNvSpPr>
              <a:spLocks/>
            </p:cNvSpPr>
            <p:nvPr/>
          </p:nvSpPr>
          <p:spPr bwMode="auto">
            <a:xfrm>
              <a:off x="1464" y="1895"/>
              <a:ext cx="101" cy="55"/>
            </a:xfrm>
            <a:custGeom>
              <a:avLst/>
              <a:gdLst>
                <a:gd name="T0" fmla="*/ 0 w 203"/>
                <a:gd name="T1" fmla="*/ 0 h 110"/>
                <a:gd name="T2" fmla="*/ 3 w 203"/>
                <a:gd name="T3" fmla="*/ 1 h 110"/>
                <a:gd name="T4" fmla="*/ 3 w 203"/>
                <a:gd name="T5" fmla="*/ 2 h 110"/>
                <a:gd name="T6" fmla="*/ 0 w 203"/>
                <a:gd name="T7" fmla="*/ 1 h 110"/>
                <a:gd name="T8" fmla="*/ 0 w 203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110"/>
                <a:gd name="T17" fmla="*/ 203 w 203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110">
                  <a:moveTo>
                    <a:pt x="1" y="0"/>
                  </a:moveTo>
                  <a:lnTo>
                    <a:pt x="197" y="53"/>
                  </a:lnTo>
                  <a:lnTo>
                    <a:pt x="203" y="110"/>
                  </a:lnTo>
                  <a:lnTo>
                    <a:pt x="0" y="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75B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36" name="Freeform 790"/>
            <p:cNvSpPr>
              <a:spLocks/>
            </p:cNvSpPr>
            <p:nvPr/>
          </p:nvSpPr>
          <p:spPr bwMode="auto">
            <a:xfrm>
              <a:off x="1258" y="1831"/>
              <a:ext cx="211" cy="189"/>
            </a:xfrm>
            <a:custGeom>
              <a:avLst/>
              <a:gdLst>
                <a:gd name="T0" fmla="*/ 0 w 422"/>
                <a:gd name="T1" fmla="*/ 6 h 377"/>
                <a:gd name="T2" fmla="*/ 7 w 422"/>
                <a:gd name="T3" fmla="*/ 0 h 377"/>
                <a:gd name="T4" fmla="*/ 7 w 422"/>
                <a:gd name="T5" fmla="*/ 1 h 377"/>
                <a:gd name="T6" fmla="*/ 1 w 422"/>
                <a:gd name="T7" fmla="*/ 6 h 377"/>
                <a:gd name="T8" fmla="*/ 0 w 422"/>
                <a:gd name="T9" fmla="*/ 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377"/>
                <a:gd name="T17" fmla="*/ 422 w 422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377">
                  <a:moveTo>
                    <a:pt x="0" y="370"/>
                  </a:moveTo>
                  <a:lnTo>
                    <a:pt x="422" y="0"/>
                  </a:lnTo>
                  <a:lnTo>
                    <a:pt x="419" y="48"/>
                  </a:lnTo>
                  <a:lnTo>
                    <a:pt x="22" y="377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EACE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37" name="Freeform 791"/>
            <p:cNvSpPr>
              <a:spLocks/>
            </p:cNvSpPr>
            <p:nvPr/>
          </p:nvSpPr>
          <p:spPr bwMode="auto">
            <a:xfrm>
              <a:off x="1272" y="1802"/>
              <a:ext cx="199" cy="187"/>
            </a:xfrm>
            <a:custGeom>
              <a:avLst/>
              <a:gdLst>
                <a:gd name="T0" fmla="*/ 0 w 400"/>
                <a:gd name="T1" fmla="*/ 5 h 375"/>
                <a:gd name="T2" fmla="*/ 6 w 400"/>
                <a:gd name="T3" fmla="*/ 0 h 375"/>
                <a:gd name="T4" fmla="*/ 6 w 400"/>
                <a:gd name="T5" fmla="*/ 0 h 375"/>
                <a:gd name="T6" fmla="*/ 0 w 400"/>
                <a:gd name="T7" fmla="*/ 5 h 375"/>
                <a:gd name="T8" fmla="*/ 0 w 400"/>
                <a:gd name="T9" fmla="*/ 5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375"/>
                <a:gd name="T17" fmla="*/ 400 w 400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375">
                  <a:moveTo>
                    <a:pt x="0" y="375"/>
                  </a:moveTo>
                  <a:lnTo>
                    <a:pt x="400" y="0"/>
                  </a:lnTo>
                  <a:lnTo>
                    <a:pt x="394" y="44"/>
                  </a:lnTo>
                  <a:lnTo>
                    <a:pt x="34" y="369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EACE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38" name="Freeform 792"/>
            <p:cNvSpPr>
              <a:spLocks/>
            </p:cNvSpPr>
            <p:nvPr/>
          </p:nvSpPr>
          <p:spPr bwMode="auto">
            <a:xfrm>
              <a:off x="1285" y="1778"/>
              <a:ext cx="187" cy="187"/>
            </a:xfrm>
            <a:custGeom>
              <a:avLst/>
              <a:gdLst>
                <a:gd name="T0" fmla="*/ 0 w 373"/>
                <a:gd name="T1" fmla="*/ 6 h 372"/>
                <a:gd name="T2" fmla="*/ 6 w 373"/>
                <a:gd name="T3" fmla="*/ 0 h 372"/>
                <a:gd name="T4" fmla="*/ 6 w 373"/>
                <a:gd name="T5" fmla="*/ 1 h 372"/>
                <a:gd name="T6" fmla="*/ 1 w 373"/>
                <a:gd name="T7" fmla="*/ 6 h 372"/>
                <a:gd name="T8" fmla="*/ 0 w 373"/>
                <a:gd name="T9" fmla="*/ 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"/>
                <a:gd name="T16" fmla="*/ 0 h 372"/>
                <a:gd name="T17" fmla="*/ 373 w 373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" h="372">
                  <a:moveTo>
                    <a:pt x="0" y="371"/>
                  </a:moveTo>
                  <a:lnTo>
                    <a:pt x="373" y="0"/>
                  </a:lnTo>
                  <a:lnTo>
                    <a:pt x="370" y="35"/>
                  </a:lnTo>
                  <a:lnTo>
                    <a:pt x="7" y="372"/>
                  </a:lnTo>
                  <a:lnTo>
                    <a:pt x="0" y="371"/>
                  </a:lnTo>
                  <a:close/>
                </a:path>
              </a:pathLst>
            </a:custGeom>
            <a:solidFill>
              <a:srgbClr val="EACE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39" name="Freeform 793"/>
            <p:cNvSpPr>
              <a:spLocks/>
            </p:cNvSpPr>
            <p:nvPr/>
          </p:nvSpPr>
          <p:spPr bwMode="auto">
            <a:xfrm>
              <a:off x="1406" y="2073"/>
              <a:ext cx="53" cy="90"/>
            </a:xfrm>
            <a:custGeom>
              <a:avLst/>
              <a:gdLst>
                <a:gd name="T0" fmla="*/ 0 w 106"/>
                <a:gd name="T1" fmla="*/ 2 h 181"/>
                <a:gd name="T2" fmla="*/ 2 w 106"/>
                <a:gd name="T3" fmla="*/ 2 h 181"/>
                <a:gd name="T4" fmla="*/ 2 w 106"/>
                <a:gd name="T5" fmla="*/ 0 h 181"/>
                <a:gd name="T6" fmla="*/ 2 w 106"/>
                <a:gd name="T7" fmla="*/ 0 h 181"/>
                <a:gd name="T8" fmla="*/ 1 w 106"/>
                <a:gd name="T9" fmla="*/ 0 h 181"/>
                <a:gd name="T10" fmla="*/ 1 w 106"/>
                <a:gd name="T11" fmla="*/ 1 h 181"/>
                <a:gd name="T12" fmla="*/ 1 w 106"/>
                <a:gd name="T13" fmla="*/ 1 h 181"/>
                <a:gd name="T14" fmla="*/ 1 w 106"/>
                <a:gd name="T15" fmla="*/ 2 h 181"/>
                <a:gd name="T16" fmla="*/ 0 w 106"/>
                <a:gd name="T17" fmla="*/ 2 h 1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181"/>
                <a:gd name="T29" fmla="*/ 106 w 106"/>
                <a:gd name="T30" fmla="*/ 181 h 1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181">
                  <a:moveTo>
                    <a:pt x="0" y="181"/>
                  </a:moveTo>
                  <a:lnTo>
                    <a:pt x="93" y="172"/>
                  </a:lnTo>
                  <a:lnTo>
                    <a:pt x="106" y="0"/>
                  </a:lnTo>
                  <a:lnTo>
                    <a:pt x="91" y="4"/>
                  </a:lnTo>
                  <a:lnTo>
                    <a:pt x="56" y="39"/>
                  </a:lnTo>
                  <a:lnTo>
                    <a:pt x="32" y="77"/>
                  </a:lnTo>
                  <a:lnTo>
                    <a:pt x="15" y="119"/>
                  </a:lnTo>
                  <a:lnTo>
                    <a:pt x="7" y="155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34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40" name="Freeform 794"/>
            <p:cNvSpPr>
              <a:spLocks/>
            </p:cNvSpPr>
            <p:nvPr/>
          </p:nvSpPr>
          <p:spPr bwMode="auto">
            <a:xfrm>
              <a:off x="1463" y="2064"/>
              <a:ext cx="45" cy="95"/>
            </a:xfrm>
            <a:custGeom>
              <a:avLst/>
              <a:gdLst>
                <a:gd name="T0" fmla="*/ 2 w 89"/>
                <a:gd name="T1" fmla="*/ 0 h 191"/>
                <a:gd name="T2" fmla="*/ 2 w 89"/>
                <a:gd name="T3" fmla="*/ 0 h 191"/>
                <a:gd name="T4" fmla="*/ 2 w 89"/>
                <a:gd name="T5" fmla="*/ 2 h 191"/>
                <a:gd name="T6" fmla="*/ 0 w 89"/>
                <a:gd name="T7" fmla="*/ 2 h 191"/>
                <a:gd name="T8" fmla="*/ 1 w 89"/>
                <a:gd name="T9" fmla="*/ 1 h 191"/>
                <a:gd name="T10" fmla="*/ 1 w 89"/>
                <a:gd name="T11" fmla="*/ 0 h 191"/>
                <a:gd name="T12" fmla="*/ 1 w 89"/>
                <a:gd name="T13" fmla="*/ 0 h 191"/>
                <a:gd name="T14" fmla="*/ 2 w 89"/>
                <a:gd name="T15" fmla="*/ 0 h 191"/>
                <a:gd name="T16" fmla="*/ 2 w 89"/>
                <a:gd name="T17" fmla="*/ 0 h 1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191"/>
                <a:gd name="T29" fmla="*/ 89 w 89"/>
                <a:gd name="T30" fmla="*/ 191 h 1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191">
                  <a:moveTo>
                    <a:pt x="69" y="0"/>
                  </a:moveTo>
                  <a:lnTo>
                    <a:pt x="89" y="4"/>
                  </a:lnTo>
                  <a:lnTo>
                    <a:pt x="81" y="189"/>
                  </a:lnTo>
                  <a:lnTo>
                    <a:pt x="0" y="191"/>
                  </a:lnTo>
                  <a:lnTo>
                    <a:pt x="12" y="103"/>
                  </a:lnTo>
                  <a:lnTo>
                    <a:pt x="35" y="53"/>
                  </a:lnTo>
                  <a:lnTo>
                    <a:pt x="55" y="30"/>
                  </a:lnTo>
                  <a:lnTo>
                    <a:pt x="70" y="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34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41" name="Freeform 795"/>
            <p:cNvSpPr>
              <a:spLocks/>
            </p:cNvSpPr>
            <p:nvPr/>
          </p:nvSpPr>
          <p:spPr bwMode="auto">
            <a:xfrm>
              <a:off x="1515" y="2107"/>
              <a:ext cx="31" cy="52"/>
            </a:xfrm>
            <a:custGeom>
              <a:avLst/>
              <a:gdLst>
                <a:gd name="T0" fmla="*/ 1 w 62"/>
                <a:gd name="T1" fmla="*/ 2 h 104"/>
                <a:gd name="T2" fmla="*/ 1 w 62"/>
                <a:gd name="T3" fmla="*/ 2 h 104"/>
                <a:gd name="T4" fmla="*/ 1 w 62"/>
                <a:gd name="T5" fmla="*/ 0 h 104"/>
                <a:gd name="T6" fmla="*/ 1 w 62"/>
                <a:gd name="T7" fmla="*/ 1 h 104"/>
                <a:gd name="T8" fmla="*/ 1 w 62"/>
                <a:gd name="T9" fmla="*/ 2 h 104"/>
                <a:gd name="T10" fmla="*/ 0 w 62"/>
                <a:gd name="T11" fmla="*/ 2 h 104"/>
                <a:gd name="T12" fmla="*/ 1 w 62"/>
                <a:gd name="T13" fmla="*/ 2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104"/>
                <a:gd name="T23" fmla="*/ 62 w 62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04">
                  <a:moveTo>
                    <a:pt x="1" y="89"/>
                  </a:moveTo>
                  <a:lnTo>
                    <a:pt x="45" y="91"/>
                  </a:lnTo>
                  <a:lnTo>
                    <a:pt x="43" y="0"/>
                  </a:lnTo>
                  <a:lnTo>
                    <a:pt x="56" y="26"/>
                  </a:lnTo>
                  <a:lnTo>
                    <a:pt x="62" y="104"/>
                  </a:lnTo>
                  <a:lnTo>
                    <a:pt x="0" y="104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16D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42" name="Freeform 796"/>
            <p:cNvSpPr>
              <a:spLocks/>
            </p:cNvSpPr>
            <p:nvPr/>
          </p:nvSpPr>
          <p:spPr bwMode="auto">
            <a:xfrm>
              <a:off x="1466" y="2093"/>
              <a:ext cx="35" cy="65"/>
            </a:xfrm>
            <a:custGeom>
              <a:avLst/>
              <a:gdLst>
                <a:gd name="T0" fmla="*/ 0 w 72"/>
                <a:gd name="T1" fmla="*/ 1 h 130"/>
                <a:gd name="T2" fmla="*/ 0 w 72"/>
                <a:gd name="T3" fmla="*/ 1 h 130"/>
                <a:gd name="T4" fmla="*/ 0 w 72"/>
                <a:gd name="T5" fmla="*/ 0 h 130"/>
                <a:gd name="T6" fmla="*/ 1 w 72"/>
                <a:gd name="T7" fmla="*/ 1 h 130"/>
                <a:gd name="T8" fmla="*/ 1 w 72"/>
                <a:gd name="T9" fmla="*/ 1 h 130"/>
                <a:gd name="T10" fmla="*/ 0 w 72"/>
                <a:gd name="T11" fmla="*/ 2 h 130"/>
                <a:gd name="T12" fmla="*/ 0 w 72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130"/>
                <a:gd name="T23" fmla="*/ 72 w 72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130">
                  <a:moveTo>
                    <a:pt x="3" y="115"/>
                  </a:moveTo>
                  <a:lnTo>
                    <a:pt x="52" y="113"/>
                  </a:lnTo>
                  <a:lnTo>
                    <a:pt x="53" y="0"/>
                  </a:lnTo>
                  <a:lnTo>
                    <a:pt x="72" y="8"/>
                  </a:lnTo>
                  <a:lnTo>
                    <a:pt x="67" y="126"/>
                  </a:lnTo>
                  <a:lnTo>
                    <a:pt x="0" y="130"/>
                  </a:lnTo>
                  <a:lnTo>
                    <a:pt x="3" y="115"/>
                  </a:lnTo>
                  <a:close/>
                </a:path>
              </a:pathLst>
            </a:custGeom>
            <a:solidFill>
              <a:srgbClr val="916D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43" name="Freeform 797"/>
            <p:cNvSpPr>
              <a:spLocks/>
            </p:cNvSpPr>
            <p:nvPr/>
          </p:nvSpPr>
          <p:spPr bwMode="auto">
            <a:xfrm>
              <a:off x="1513" y="2103"/>
              <a:ext cx="17" cy="47"/>
            </a:xfrm>
            <a:custGeom>
              <a:avLst/>
              <a:gdLst>
                <a:gd name="T0" fmla="*/ 0 w 34"/>
                <a:gd name="T1" fmla="*/ 2 h 93"/>
                <a:gd name="T2" fmla="*/ 1 w 34"/>
                <a:gd name="T3" fmla="*/ 1 h 93"/>
                <a:gd name="T4" fmla="*/ 1 w 34"/>
                <a:gd name="T5" fmla="*/ 0 h 93"/>
                <a:gd name="T6" fmla="*/ 1 w 34"/>
                <a:gd name="T7" fmla="*/ 2 h 93"/>
                <a:gd name="T8" fmla="*/ 0 w 34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93"/>
                <a:gd name="T17" fmla="*/ 34 w 3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93">
                  <a:moveTo>
                    <a:pt x="0" y="88"/>
                  </a:moveTo>
                  <a:lnTo>
                    <a:pt x="9" y="53"/>
                  </a:lnTo>
                  <a:lnTo>
                    <a:pt x="26" y="0"/>
                  </a:lnTo>
                  <a:lnTo>
                    <a:pt x="34" y="93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3A2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44" name="Freeform 798"/>
            <p:cNvSpPr>
              <a:spLocks/>
            </p:cNvSpPr>
            <p:nvPr/>
          </p:nvSpPr>
          <p:spPr bwMode="auto">
            <a:xfrm>
              <a:off x="1461" y="2083"/>
              <a:ext cx="28" cy="62"/>
            </a:xfrm>
            <a:custGeom>
              <a:avLst/>
              <a:gdLst>
                <a:gd name="T0" fmla="*/ 0 w 57"/>
                <a:gd name="T1" fmla="*/ 0 h 125"/>
                <a:gd name="T2" fmla="*/ 0 w 57"/>
                <a:gd name="T3" fmla="*/ 1 h 125"/>
                <a:gd name="T4" fmla="*/ 0 w 57"/>
                <a:gd name="T5" fmla="*/ 1 h 125"/>
                <a:gd name="T6" fmla="*/ 0 w 57"/>
                <a:gd name="T7" fmla="*/ 1 h 125"/>
                <a:gd name="T8" fmla="*/ 0 w 57"/>
                <a:gd name="T9" fmla="*/ 1 h 125"/>
                <a:gd name="T10" fmla="*/ 0 w 57"/>
                <a:gd name="T11" fmla="*/ 1 h 125"/>
                <a:gd name="T12" fmla="*/ 0 w 57"/>
                <a:gd name="T13" fmla="*/ 0 h 125"/>
                <a:gd name="T14" fmla="*/ 0 w 57"/>
                <a:gd name="T15" fmla="*/ 0 h 125"/>
                <a:gd name="T16" fmla="*/ 0 w 57"/>
                <a:gd name="T17" fmla="*/ 0 h 125"/>
                <a:gd name="T18" fmla="*/ 0 w 57"/>
                <a:gd name="T19" fmla="*/ 0 h 125"/>
                <a:gd name="T20" fmla="*/ 0 w 57"/>
                <a:gd name="T21" fmla="*/ 0 h 125"/>
                <a:gd name="T22" fmla="*/ 0 w 57"/>
                <a:gd name="T23" fmla="*/ 0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"/>
                <a:gd name="T37" fmla="*/ 0 h 125"/>
                <a:gd name="T38" fmla="*/ 57 w 57"/>
                <a:gd name="T39" fmla="*/ 125 h 1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" h="125">
                  <a:moveTo>
                    <a:pt x="57" y="24"/>
                  </a:moveTo>
                  <a:lnTo>
                    <a:pt x="51" y="122"/>
                  </a:lnTo>
                  <a:lnTo>
                    <a:pt x="0" y="125"/>
                  </a:lnTo>
                  <a:lnTo>
                    <a:pt x="5" y="107"/>
                  </a:lnTo>
                  <a:lnTo>
                    <a:pt x="9" y="90"/>
                  </a:lnTo>
                  <a:lnTo>
                    <a:pt x="14" y="74"/>
                  </a:lnTo>
                  <a:lnTo>
                    <a:pt x="20" y="58"/>
                  </a:lnTo>
                  <a:lnTo>
                    <a:pt x="25" y="43"/>
                  </a:lnTo>
                  <a:lnTo>
                    <a:pt x="32" y="28"/>
                  </a:lnTo>
                  <a:lnTo>
                    <a:pt x="42" y="14"/>
                  </a:lnTo>
                  <a:lnTo>
                    <a:pt x="53" y="0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3A2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45" name="Freeform 799"/>
            <p:cNvSpPr>
              <a:spLocks/>
            </p:cNvSpPr>
            <p:nvPr/>
          </p:nvSpPr>
          <p:spPr bwMode="auto">
            <a:xfrm>
              <a:off x="1411" y="2085"/>
              <a:ext cx="30" cy="61"/>
            </a:xfrm>
            <a:custGeom>
              <a:avLst/>
              <a:gdLst>
                <a:gd name="T0" fmla="*/ 0 w 61"/>
                <a:gd name="T1" fmla="*/ 0 h 122"/>
                <a:gd name="T2" fmla="*/ 0 w 61"/>
                <a:gd name="T3" fmla="*/ 2 h 122"/>
                <a:gd name="T4" fmla="*/ 0 w 61"/>
                <a:gd name="T5" fmla="*/ 2 h 122"/>
                <a:gd name="T6" fmla="*/ 0 w 61"/>
                <a:gd name="T7" fmla="*/ 2 h 122"/>
                <a:gd name="T8" fmla="*/ 0 w 61"/>
                <a:gd name="T9" fmla="*/ 2 h 122"/>
                <a:gd name="T10" fmla="*/ 0 w 61"/>
                <a:gd name="T11" fmla="*/ 2 h 122"/>
                <a:gd name="T12" fmla="*/ 0 w 61"/>
                <a:gd name="T13" fmla="*/ 1 h 122"/>
                <a:gd name="T14" fmla="*/ 0 w 61"/>
                <a:gd name="T15" fmla="*/ 1 h 122"/>
                <a:gd name="T16" fmla="*/ 0 w 61"/>
                <a:gd name="T17" fmla="*/ 1 h 122"/>
                <a:gd name="T18" fmla="*/ 0 w 61"/>
                <a:gd name="T19" fmla="*/ 1 h 122"/>
                <a:gd name="T20" fmla="*/ 0 w 61"/>
                <a:gd name="T21" fmla="*/ 0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122"/>
                <a:gd name="T35" fmla="*/ 61 w 61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122">
                  <a:moveTo>
                    <a:pt x="61" y="0"/>
                  </a:moveTo>
                  <a:lnTo>
                    <a:pt x="55" y="117"/>
                  </a:lnTo>
                  <a:lnTo>
                    <a:pt x="0" y="122"/>
                  </a:lnTo>
                  <a:lnTo>
                    <a:pt x="3" y="104"/>
                  </a:lnTo>
                  <a:lnTo>
                    <a:pt x="7" y="86"/>
                  </a:lnTo>
                  <a:lnTo>
                    <a:pt x="11" y="71"/>
                  </a:lnTo>
                  <a:lnTo>
                    <a:pt x="18" y="57"/>
                  </a:lnTo>
                  <a:lnTo>
                    <a:pt x="26" y="44"/>
                  </a:lnTo>
                  <a:lnTo>
                    <a:pt x="36" y="30"/>
                  </a:lnTo>
                  <a:lnTo>
                    <a:pt x="47" y="1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A2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46" name="Freeform 800"/>
            <p:cNvSpPr>
              <a:spLocks/>
            </p:cNvSpPr>
            <p:nvPr/>
          </p:nvSpPr>
          <p:spPr bwMode="auto">
            <a:xfrm>
              <a:off x="1407" y="2092"/>
              <a:ext cx="46" cy="66"/>
            </a:xfrm>
            <a:custGeom>
              <a:avLst/>
              <a:gdLst>
                <a:gd name="T0" fmla="*/ 2 w 91"/>
                <a:gd name="T1" fmla="*/ 2 h 131"/>
                <a:gd name="T2" fmla="*/ 2 w 91"/>
                <a:gd name="T3" fmla="*/ 1 h 131"/>
                <a:gd name="T4" fmla="*/ 2 w 91"/>
                <a:gd name="T5" fmla="*/ 0 h 131"/>
                <a:gd name="T6" fmla="*/ 2 w 91"/>
                <a:gd name="T7" fmla="*/ 2 h 131"/>
                <a:gd name="T8" fmla="*/ 0 w 91"/>
                <a:gd name="T9" fmla="*/ 3 h 131"/>
                <a:gd name="T10" fmla="*/ 1 w 91"/>
                <a:gd name="T11" fmla="*/ 2 h 131"/>
                <a:gd name="T12" fmla="*/ 2 w 91"/>
                <a:gd name="T13" fmla="*/ 2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131"/>
                <a:gd name="T23" fmla="*/ 91 w 91"/>
                <a:gd name="T24" fmla="*/ 131 h 1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131">
                  <a:moveTo>
                    <a:pt x="71" y="114"/>
                  </a:moveTo>
                  <a:lnTo>
                    <a:pt x="74" y="4"/>
                  </a:lnTo>
                  <a:lnTo>
                    <a:pt x="91" y="0"/>
                  </a:lnTo>
                  <a:lnTo>
                    <a:pt x="82" y="127"/>
                  </a:lnTo>
                  <a:lnTo>
                    <a:pt x="0" y="131"/>
                  </a:lnTo>
                  <a:lnTo>
                    <a:pt x="5" y="114"/>
                  </a:lnTo>
                  <a:lnTo>
                    <a:pt x="71" y="114"/>
                  </a:lnTo>
                  <a:close/>
                </a:path>
              </a:pathLst>
            </a:custGeom>
            <a:solidFill>
              <a:srgbClr val="916D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47" name="Freeform 801"/>
            <p:cNvSpPr>
              <a:spLocks/>
            </p:cNvSpPr>
            <p:nvPr/>
          </p:nvSpPr>
          <p:spPr bwMode="auto">
            <a:xfrm>
              <a:off x="1478" y="1956"/>
              <a:ext cx="82" cy="93"/>
            </a:xfrm>
            <a:custGeom>
              <a:avLst/>
              <a:gdLst>
                <a:gd name="T0" fmla="*/ 1 w 162"/>
                <a:gd name="T1" fmla="*/ 1 h 186"/>
                <a:gd name="T2" fmla="*/ 1 w 162"/>
                <a:gd name="T3" fmla="*/ 1 h 186"/>
                <a:gd name="T4" fmla="*/ 1 w 162"/>
                <a:gd name="T5" fmla="*/ 1 h 186"/>
                <a:gd name="T6" fmla="*/ 1 w 162"/>
                <a:gd name="T7" fmla="*/ 1 h 186"/>
                <a:gd name="T8" fmla="*/ 1 w 162"/>
                <a:gd name="T9" fmla="*/ 1 h 186"/>
                <a:gd name="T10" fmla="*/ 1 w 162"/>
                <a:gd name="T11" fmla="*/ 1 h 186"/>
                <a:gd name="T12" fmla="*/ 1 w 162"/>
                <a:gd name="T13" fmla="*/ 0 h 186"/>
                <a:gd name="T14" fmla="*/ 1 w 162"/>
                <a:gd name="T15" fmla="*/ 1 h 186"/>
                <a:gd name="T16" fmla="*/ 1 w 162"/>
                <a:gd name="T17" fmla="*/ 1 h 186"/>
                <a:gd name="T18" fmla="*/ 0 w 162"/>
                <a:gd name="T19" fmla="*/ 1 h 186"/>
                <a:gd name="T20" fmla="*/ 0 w 162"/>
                <a:gd name="T21" fmla="*/ 1 h 186"/>
                <a:gd name="T22" fmla="*/ 1 w 162"/>
                <a:gd name="T23" fmla="*/ 1 h 186"/>
                <a:gd name="T24" fmla="*/ 1 w 162"/>
                <a:gd name="T25" fmla="*/ 1 h 186"/>
                <a:gd name="T26" fmla="*/ 1 w 162"/>
                <a:gd name="T27" fmla="*/ 1 h 186"/>
                <a:gd name="T28" fmla="*/ 1 w 162"/>
                <a:gd name="T29" fmla="*/ 1 h 186"/>
                <a:gd name="T30" fmla="*/ 1 w 162"/>
                <a:gd name="T31" fmla="*/ 1 h 186"/>
                <a:gd name="T32" fmla="*/ 1 w 162"/>
                <a:gd name="T33" fmla="*/ 2 h 186"/>
                <a:gd name="T34" fmla="*/ 1 w 162"/>
                <a:gd name="T35" fmla="*/ 3 h 186"/>
                <a:gd name="T36" fmla="*/ 1 w 162"/>
                <a:gd name="T37" fmla="*/ 3 h 186"/>
                <a:gd name="T38" fmla="*/ 1 w 162"/>
                <a:gd name="T39" fmla="*/ 3 h 186"/>
                <a:gd name="T40" fmla="*/ 1 w 162"/>
                <a:gd name="T41" fmla="*/ 3 h 186"/>
                <a:gd name="T42" fmla="*/ 1 w 162"/>
                <a:gd name="T43" fmla="*/ 3 h 186"/>
                <a:gd name="T44" fmla="*/ 2 w 162"/>
                <a:gd name="T45" fmla="*/ 3 h 186"/>
                <a:gd name="T46" fmla="*/ 2 w 162"/>
                <a:gd name="T47" fmla="*/ 3 h 186"/>
                <a:gd name="T48" fmla="*/ 2 w 162"/>
                <a:gd name="T49" fmla="*/ 3 h 186"/>
                <a:gd name="T50" fmla="*/ 2 w 162"/>
                <a:gd name="T51" fmla="*/ 3 h 186"/>
                <a:gd name="T52" fmla="*/ 2 w 162"/>
                <a:gd name="T53" fmla="*/ 3 h 186"/>
                <a:gd name="T54" fmla="*/ 2 w 162"/>
                <a:gd name="T55" fmla="*/ 3 h 186"/>
                <a:gd name="T56" fmla="*/ 2 w 162"/>
                <a:gd name="T57" fmla="*/ 3 h 186"/>
                <a:gd name="T58" fmla="*/ 2 w 162"/>
                <a:gd name="T59" fmla="*/ 3 h 186"/>
                <a:gd name="T60" fmla="*/ 2 w 162"/>
                <a:gd name="T61" fmla="*/ 3 h 186"/>
                <a:gd name="T62" fmla="*/ 2 w 162"/>
                <a:gd name="T63" fmla="*/ 3 h 186"/>
                <a:gd name="T64" fmla="*/ 3 w 162"/>
                <a:gd name="T65" fmla="*/ 3 h 186"/>
                <a:gd name="T66" fmla="*/ 3 w 162"/>
                <a:gd name="T67" fmla="*/ 3 h 186"/>
                <a:gd name="T68" fmla="*/ 3 w 162"/>
                <a:gd name="T69" fmla="*/ 3 h 186"/>
                <a:gd name="T70" fmla="*/ 3 w 162"/>
                <a:gd name="T71" fmla="*/ 3 h 186"/>
                <a:gd name="T72" fmla="*/ 3 w 162"/>
                <a:gd name="T73" fmla="*/ 3 h 186"/>
                <a:gd name="T74" fmla="*/ 3 w 162"/>
                <a:gd name="T75" fmla="*/ 3 h 186"/>
                <a:gd name="T76" fmla="*/ 3 w 162"/>
                <a:gd name="T77" fmla="*/ 3 h 186"/>
                <a:gd name="T78" fmla="*/ 3 w 162"/>
                <a:gd name="T79" fmla="*/ 1 h 186"/>
                <a:gd name="T80" fmla="*/ 3 w 162"/>
                <a:gd name="T81" fmla="*/ 1 h 186"/>
                <a:gd name="T82" fmla="*/ 3 w 162"/>
                <a:gd name="T83" fmla="*/ 1 h 186"/>
                <a:gd name="T84" fmla="*/ 3 w 162"/>
                <a:gd name="T85" fmla="*/ 1 h 186"/>
                <a:gd name="T86" fmla="*/ 3 w 162"/>
                <a:gd name="T87" fmla="*/ 1 h 186"/>
                <a:gd name="T88" fmla="*/ 3 w 162"/>
                <a:gd name="T89" fmla="*/ 1 h 186"/>
                <a:gd name="T90" fmla="*/ 3 w 162"/>
                <a:gd name="T91" fmla="*/ 1 h 186"/>
                <a:gd name="T92" fmla="*/ 3 w 162"/>
                <a:gd name="T93" fmla="*/ 1 h 186"/>
                <a:gd name="T94" fmla="*/ 3 w 162"/>
                <a:gd name="T95" fmla="*/ 1 h 186"/>
                <a:gd name="T96" fmla="*/ 3 w 162"/>
                <a:gd name="T97" fmla="*/ 1 h 186"/>
                <a:gd name="T98" fmla="*/ 3 w 162"/>
                <a:gd name="T99" fmla="*/ 1 h 186"/>
                <a:gd name="T100" fmla="*/ 3 w 162"/>
                <a:gd name="T101" fmla="*/ 1 h 186"/>
                <a:gd name="T102" fmla="*/ 3 w 162"/>
                <a:gd name="T103" fmla="*/ 1 h 186"/>
                <a:gd name="T104" fmla="*/ 2 w 162"/>
                <a:gd name="T105" fmla="*/ 1 h 186"/>
                <a:gd name="T106" fmla="*/ 2 w 162"/>
                <a:gd name="T107" fmla="*/ 1 h 186"/>
                <a:gd name="T108" fmla="*/ 2 w 162"/>
                <a:gd name="T109" fmla="*/ 1 h 186"/>
                <a:gd name="T110" fmla="*/ 1 w 162"/>
                <a:gd name="T111" fmla="*/ 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2"/>
                <a:gd name="T169" fmla="*/ 0 h 186"/>
                <a:gd name="T170" fmla="*/ 162 w 162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2" h="186">
                  <a:moveTo>
                    <a:pt x="50" y="62"/>
                  </a:moveTo>
                  <a:lnTo>
                    <a:pt x="47" y="39"/>
                  </a:lnTo>
                  <a:lnTo>
                    <a:pt x="37" y="44"/>
                  </a:lnTo>
                  <a:lnTo>
                    <a:pt x="37" y="18"/>
                  </a:lnTo>
                  <a:lnTo>
                    <a:pt x="26" y="26"/>
                  </a:lnTo>
                  <a:lnTo>
                    <a:pt x="23" y="12"/>
                  </a:lnTo>
                  <a:lnTo>
                    <a:pt x="9" y="0"/>
                  </a:lnTo>
                  <a:lnTo>
                    <a:pt x="5" y="17"/>
                  </a:lnTo>
                  <a:lnTo>
                    <a:pt x="5" y="34"/>
                  </a:lnTo>
                  <a:lnTo>
                    <a:pt x="0" y="44"/>
                  </a:lnTo>
                  <a:lnTo>
                    <a:pt x="0" y="57"/>
                  </a:lnTo>
                  <a:lnTo>
                    <a:pt x="13" y="71"/>
                  </a:lnTo>
                  <a:lnTo>
                    <a:pt x="5" y="77"/>
                  </a:lnTo>
                  <a:lnTo>
                    <a:pt x="9" y="90"/>
                  </a:lnTo>
                  <a:lnTo>
                    <a:pt x="18" y="106"/>
                  </a:lnTo>
                  <a:lnTo>
                    <a:pt x="34" y="116"/>
                  </a:lnTo>
                  <a:lnTo>
                    <a:pt x="26" y="128"/>
                  </a:lnTo>
                  <a:lnTo>
                    <a:pt x="23" y="144"/>
                  </a:lnTo>
                  <a:lnTo>
                    <a:pt x="27" y="155"/>
                  </a:lnTo>
                  <a:lnTo>
                    <a:pt x="42" y="158"/>
                  </a:lnTo>
                  <a:lnTo>
                    <a:pt x="39" y="168"/>
                  </a:lnTo>
                  <a:lnTo>
                    <a:pt x="61" y="162"/>
                  </a:lnTo>
                  <a:lnTo>
                    <a:pt x="73" y="158"/>
                  </a:lnTo>
                  <a:lnTo>
                    <a:pt x="65" y="174"/>
                  </a:lnTo>
                  <a:lnTo>
                    <a:pt x="75" y="178"/>
                  </a:lnTo>
                  <a:lnTo>
                    <a:pt x="76" y="165"/>
                  </a:lnTo>
                  <a:lnTo>
                    <a:pt x="88" y="155"/>
                  </a:lnTo>
                  <a:lnTo>
                    <a:pt x="94" y="169"/>
                  </a:lnTo>
                  <a:lnTo>
                    <a:pt x="94" y="186"/>
                  </a:lnTo>
                  <a:lnTo>
                    <a:pt x="102" y="186"/>
                  </a:lnTo>
                  <a:lnTo>
                    <a:pt x="102" y="161"/>
                  </a:lnTo>
                  <a:lnTo>
                    <a:pt x="113" y="174"/>
                  </a:lnTo>
                  <a:lnTo>
                    <a:pt x="131" y="173"/>
                  </a:lnTo>
                  <a:lnTo>
                    <a:pt x="130" y="165"/>
                  </a:lnTo>
                  <a:lnTo>
                    <a:pt x="145" y="169"/>
                  </a:lnTo>
                  <a:lnTo>
                    <a:pt x="145" y="160"/>
                  </a:lnTo>
                  <a:lnTo>
                    <a:pt x="145" y="151"/>
                  </a:lnTo>
                  <a:lnTo>
                    <a:pt x="136" y="135"/>
                  </a:lnTo>
                  <a:lnTo>
                    <a:pt x="144" y="129"/>
                  </a:lnTo>
                  <a:lnTo>
                    <a:pt x="152" y="121"/>
                  </a:lnTo>
                  <a:lnTo>
                    <a:pt x="161" y="102"/>
                  </a:lnTo>
                  <a:lnTo>
                    <a:pt x="148" y="102"/>
                  </a:lnTo>
                  <a:lnTo>
                    <a:pt x="159" y="93"/>
                  </a:lnTo>
                  <a:lnTo>
                    <a:pt x="162" y="80"/>
                  </a:lnTo>
                  <a:lnTo>
                    <a:pt x="162" y="53"/>
                  </a:lnTo>
                  <a:lnTo>
                    <a:pt x="154" y="57"/>
                  </a:lnTo>
                  <a:lnTo>
                    <a:pt x="156" y="46"/>
                  </a:lnTo>
                  <a:lnTo>
                    <a:pt x="154" y="32"/>
                  </a:lnTo>
                  <a:lnTo>
                    <a:pt x="144" y="40"/>
                  </a:lnTo>
                  <a:lnTo>
                    <a:pt x="139" y="49"/>
                  </a:lnTo>
                  <a:lnTo>
                    <a:pt x="136" y="36"/>
                  </a:lnTo>
                  <a:lnTo>
                    <a:pt x="129" y="46"/>
                  </a:lnTo>
                  <a:lnTo>
                    <a:pt x="125" y="68"/>
                  </a:lnTo>
                  <a:lnTo>
                    <a:pt x="110" y="56"/>
                  </a:lnTo>
                  <a:lnTo>
                    <a:pt x="70" y="48"/>
                  </a:lnTo>
                  <a:lnTo>
                    <a:pt x="50" y="62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48" name="Freeform 802"/>
            <p:cNvSpPr>
              <a:spLocks/>
            </p:cNvSpPr>
            <p:nvPr/>
          </p:nvSpPr>
          <p:spPr bwMode="auto">
            <a:xfrm>
              <a:off x="1475" y="1953"/>
              <a:ext cx="82" cy="93"/>
            </a:xfrm>
            <a:custGeom>
              <a:avLst/>
              <a:gdLst>
                <a:gd name="T0" fmla="*/ 1 w 162"/>
                <a:gd name="T1" fmla="*/ 1 h 186"/>
                <a:gd name="T2" fmla="*/ 1 w 162"/>
                <a:gd name="T3" fmla="*/ 1 h 186"/>
                <a:gd name="T4" fmla="*/ 1 w 162"/>
                <a:gd name="T5" fmla="*/ 1 h 186"/>
                <a:gd name="T6" fmla="*/ 1 w 162"/>
                <a:gd name="T7" fmla="*/ 1 h 186"/>
                <a:gd name="T8" fmla="*/ 1 w 162"/>
                <a:gd name="T9" fmla="*/ 1 h 186"/>
                <a:gd name="T10" fmla="*/ 1 w 162"/>
                <a:gd name="T11" fmla="*/ 1 h 186"/>
                <a:gd name="T12" fmla="*/ 1 w 162"/>
                <a:gd name="T13" fmla="*/ 0 h 186"/>
                <a:gd name="T14" fmla="*/ 1 w 162"/>
                <a:gd name="T15" fmla="*/ 1 h 186"/>
                <a:gd name="T16" fmla="*/ 1 w 162"/>
                <a:gd name="T17" fmla="*/ 1 h 186"/>
                <a:gd name="T18" fmla="*/ 0 w 162"/>
                <a:gd name="T19" fmla="*/ 1 h 186"/>
                <a:gd name="T20" fmla="*/ 0 w 162"/>
                <a:gd name="T21" fmla="*/ 1 h 186"/>
                <a:gd name="T22" fmla="*/ 1 w 162"/>
                <a:gd name="T23" fmla="*/ 1 h 186"/>
                <a:gd name="T24" fmla="*/ 1 w 162"/>
                <a:gd name="T25" fmla="*/ 1 h 186"/>
                <a:gd name="T26" fmla="*/ 1 w 162"/>
                <a:gd name="T27" fmla="*/ 1 h 186"/>
                <a:gd name="T28" fmla="*/ 1 w 162"/>
                <a:gd name="T29" fmla="*/ 1 h 186"/>
                <a:gd name="T30" fmla="*/ 1 w 162"/>
                <a:gd name="T31" fmla="*/ 1 h 186"/>
                <a:gd name="T32" fmla="*/ 1 w 162"/>
                <a:gd name="T33" fmla="*/ 1 h 186"/>
                <a:gd name="T34" fmla="*/ 1 w 162"/>
                <a:gd name="T35" fmla="*/ 3 h 186"/>
                <a:gd name="T36" fmla="*/ 1 w 162"/>
                <a:gd name="T37" fmla="*/ 3 h 186"/>
                <a:gd name="T38" fmla="*/ 1 w 162"/>
                <a:gd name="T39" fmla="*/ 3 h 186"/>
                <a:gd name="T40" fmla="*/ 1 w 162"/>
                <a:gd name="T41" fmla="*/ 3 h 186"/>
                <a:gd name="T42" fmla="*/ 1 w 162"/>
                <a:gd name="T43" fmla="*/ 3 h 186"/>
                <a:gd name="T44" fmla="*/ 2 w 162"/>
                <a:gd name="T45" fmla="*/ 3 h 186"/>
                <a:gd name="T46" fmla="*/ 2 w 162"/>
                <a:gd name="T47" fmla="*/ 3 h 186"/>
                <a:gd name="T48" fmla="*/ 2 w 162"/>
                <a:gd name="T49" fmla="*/ 3 h 186"/>
                <a:gd name="T50" fmla="*/ 2 w 162"/>
                <a:gd name="T51" fmla="*/ 3 h 186"/>
                <a:gd name="T52" fmla="*/ 2 w 162"/>
                <a:gd name="T53" fmla="*/ 3 h 186"/>
                <a:gd name="T54" fmla="*/ 2 w 162"/>
                <a:gd name="T55" fmla="*/ 3 h 186"/>
                <a:gd name="T56" fmla="*/ 2 w 162"/>
                <a:gd name="T57" fmla="*/ 3 h 186"/>
                <a:gd name="T58" fmla="*/ 2 w 162"/>
                <a:gd name="T59" fmla="*/ 3 h 186"/>
                <a:gd name="T60" fmla="*/ 2 w 162"/>
                <a:gd name="T61" fmla="*/ 3 h 186"/>
                <a:gd name="T62" fmla="*/ 2 w 162"/>
                <a:gd name="T63" fmla="*/ 3 h 186"/>
                <a:gd name="T64" fmla="*/ 3 w 162"/>
                <a:gd name="T65" fmla="*/ 3 h 186"/>
                <a:gd name="T66" fmla="*/ 3 w 162"/>
                <a:gd name="T67" fmla="*/ 3 h 186"/>
                <a:gd name="T68" fmla="*/ 3 w 162"/>
                <a:gd name="T69" fmla="*/ 3 h 186"/>
                <a:gd name="T70" fmla="*/ 3 w 162"/>
                <a:gd name="T71" fmla="*/ 3 h 186"/>
                <a:gd name="T72" fmla="*/ 3 w 162"/>
                <a:gd name="T73" fmla="*/ 3 h 186"/>
                <a:gd name="T74" fmla="*/ 3 w 162"/>
                <a:gd name="T75" fmla="*/ 3 h 186"/>
                <a:gd name="T76" fmla="*/ 3 w 162"/>
                <a:gd name="T77" fmla="*/ 1 h 186"/>
                <a:gd name="T78" fmla="*/ 3 w 162"/>
                <a:gd name="T79" fmla="*/ 1 h 186"/>
                <a:gd name="T80" fmla="*/ 3 w 162"/>
                <a:gd name="T81" fmla="*/ 1 h 186"/>
                <a:gd name="T82" fmla="*/ 3 w 162"/>
                <a:gd name="T83" fmla="*/ 1 h 186"/>
                <a:gd name="T84" fmla="*/ 3 w 162"/>
                <a:gd name="T85" fmla="*/ 1 h 186"/>
                <a:gd name="T86" fmla="*/ 3 w 162"/>
                <a:gd name="T87" fmla="*/ 1 h 186"/>
                <a:gd name="T88" fmla="*/ 3 w 162"/>
                <a:gd name="T89" fmla="*/ 1 h 186"/>
                <a:gd name="T90" fmla="*/ 3 w 162"/>
                <a:gd name="T91" fmla="*/ 1 h 186"/>
                <a:gd name="T92" fmla="*/ 3 w 162"/>
                <a:gd name="T93" fmla="*/ 1 h 186"/>
                <a:gd name="T94" fmla="*/ 3 w 162"/>
                <a:gd name="T95" fmla="*/ 1 h 186"/>
                <a:gd name="T96" fmla="*/ 3 w 162"/>
                <a:gd name="T97" fmla="*/ 1 h 186"/>
                <a:gd name="T98" fmla="*/ 3 w 162"/>
                <a:gd name="T99" fmla="*/ 1 h 186"/>
                <a:gd name="T100" fmla="*/ 3 w 162"/>
                <a:gd name="T101" fmla="*/ 1 h 186"/>
                <a:gd name="T102" fmla="*/ 3 w 162"/>
                <a:gd name="T103" fmla="*/ 1 h 186"/>
                <a:gd name="T104" fmla="*/ 2 w 162"/>
                <a:gd name="T105" fmla="*/ 1 h 186"/>
                <a:gd name="T106" fmla="*/ 2 w 162"/>
                <a:gd name="T107" fmla="*/ 1 h 186"/>
                <a:gd name="T108" fmla="*/ 2 w 162"/>
                <a:gd name="T109" fmla="*/ 1 h 186"/>
                <a:gd name="T110" fmla="*/ 1 w 162"/>
                <a:gd name="T111" fmla="*/ 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2"/>
                <a:gd name="T169" fmla="*/ 0 h 186"/>
                <a:gd name="T170" fmla="*/ 162 w 162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2" h="186">
                  <a:moveTo>
                    <a:pt x="49" y="62"/>
                  </a:moveTo>
                  <a:lnTo>
                    <a:pt x="47" y="38"/>
                  </a:lnTo>
                  <a:lnTo>
                    <a:pt x="37" y="43"/>
                  </a:lnTo>
                  <a:lnTo>
                    <a:pt x="37" y="18"/>
                  </a:lnTo>
                  <a:lnTo>
                    <a:pt x="25" y="28"/>
                  </a:lnTo>
                  <a:lnTo>
                    <a:pt x="21" y="12"/>
                  </a:lnTo>
                  <a:lnTo>
                    <a:pt x="9" y="0"/>
                  </a:lnTo>
                  <a:lnTo>
                    <a:pt x="6" y="17"/>
                  </a:lnTo>
                  <a:lnTo>
                    <a:pt x="6" y="32"/>
                  </a:lnTo>
                  <a:lnTo>
                    <a:pt x="0" y="43"/>
                  </a:lnTo>
                  <a:lnTo>
                    <a:pt x="0" y="58"/>
                  </a:lnTo>
                  <a:lnTo>
                    <a:pt x="14" y="73"/>
                  </a:lnTo>
                  <a:lnTo>
                    <a:pt x="6" y="77"/>
                  </a:lnTo>
                  <a:lnTo>
                    <a:pt x="9" y="90"/>
                  </a:lnTo>
                  <a:lnTo>
                    <a:pt x="18" y="105"/>
                  </a:lnTo>
                  <a:lnTo>
                    <a:pt x="34" y="116"/>
                  </a:lnTo>
                  <a:lnTo>
                    <a:pt x="25" y="127"/>
                  </a:lnTo>
                  <a:lnTo>
                    <a:pt x="21" y="144"/>
                  </a:lnTo>
                  <a:lnTo>
                    <a:pt x="29" y="154"/>
                  </a:lnTo>
                  <a:lnTo>
                    <a:pt x="43" y="158"/>
                  </a:lnTo>
                  <a:lnTo>
                    <a:pt x="39" y="167"/>
                  </a:lnTo>
                  <a:lnTo>
                    <a:pt x="61" y="162"/>
                  </a:lnTo>
                  <a:lnTo>
                    <a:pt x="72" y="158"/>
                  </a:lnTo>
                  <a:lnTo>
                    <a:pt x="66" y="175"/>
                  </a:lnTo>
                  <a:lnTo>
                    <a:pt x="76" y="179"/>
                  </a:lnTo>
                  <a:lnTo>
                    <a:pt x="76" y="164"/>
                  </a:lnTo>
                  <a:lnTo>
                    <a:pt x="89" y="154"/>
                  </a:lnTo>
                  <a:lnTo>
                    <a:pt x="94" y="168"/>
                  </a:lnTo>
                  <a:lnTo>
                    <a:pt x="94" y="186"/>
                  </a:lnTo>
                  <a:lnTo>
                    <a:pt x="102" y="186"/>
                  </a:lnTo>
                  <a:lnTo>
                    <a:pt x="102" y="161"/>
                  </a:lnTo>
                  <a:lnTo>
                    <a:pt x="113" y="175"/>
                  </a:lnTo>
                  <a:lnTo>
                    <a:pt x="131" y="174"/>
                  </a:lnTo>
                  <a:lnTo>
                    <a:pt x="130" y="164"/>
                  </a:lnTo>
                  <a:lnTo>
                    <a:pt x="145" y="168"/>
                  </a:lnTo>
                  <a:lnTo>
                    <a:pt x="145" y="159"/>
                  </a:lnTo>
                  <a:lnTo>
                    <a:pt x="145" y="150"/>
                  </a:lnTo>
                  <a:lnTo>
                    <a:pt x="136" y="135"/>
                  </a:lnTo>
                  <a:lnTo>
                    <a:pt x="144" y="127"/>
                  </a:lnTo>
                  <a:lnTo>
                    <a:pt x="151" y="122"/>
                  </a:lnTo>
                  <a:lnTo>
                    <a:pt x="160" y="103"/>
                  </a:lnTo>
                  <a:lnTo>
                    <a:pt x="148" y="103"/>
                  </a:lnTo>
                  <a:lnTo>
                    <a:pt x="159" y="92"/>
                  </a:lnTo>
                  <a:lnTo>
                    <a:pt x="162" y="81"/>
                  </a:lnTo>
                  <a:lnTo>
                    <a:pt x="162" y="52"/>
                  </a:lnTo>
                  <a:lnTo>
                    <a:pt x="154" y="58"/>
                  </a:lnTo>
                  <a:lnTo>
                    <a:pt x="155" y="46"/>
                  </a:lnTo>
                  <a:lnTo>
                    <a:pt x="154" y="31"/>
                  </a:lnTo>
                  <a:lnTo>
                    <a:pt x="144" y="40"/>
                  </a:lnTo>
                  <a:lnTo>
                    <a:pt x="139" y="50"/>
                  </a:lnTo>
                  <a:lnTo>
                    <a:pt x="136" y="35"/>
                  </a:lnTo>
                  <a:lnTo>
                    <a:pt x="128" y="46"/>
                  </a:lnTo>
                  <a:lnTo>
                    <a:pt x="125" y="68"/>
                  </a:lnTo>
                  <a:lnTo>
                    <a:pt x="109" y="55"/>
                  </a:lnTo>
                  <a:lnTo>
                    <a:pt x="70" y="47"/>
                  </a:lnTo>
                  <a:lnTo>
                    <a:pt x="49" y="62"/>
                  </a:lnTo>
                  <a:close/>
                </a:path>
              </a:pathLst>
            </a:custGeom>
            <a:solidFill>
              <a:srgbClr val="475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49" name="Freeform 803"/>
            <p:cNvSpPr>
              <a:spLocks/>
            </p:cNvSpPr>
            <p:nvPr/>
          </p:nvSpPr>
          <p:spPr bwMode="auto">
            <a:xfrm>
              <a:off x="1501" y="1974"/>
              <a:ext cx="41" cy="49"/>
            </a:xfrm>
            <a:custGeom>
              <a:avLst/>
              <a:gdLst>
                <a:gd name="T0" fmla="*/ 1 w 80"/>
                <a:gd name="T1" fmla="*/ 1 h 98"/>
                <a:gd name="T2" fmla="*/ 1 w 80"/>
                <a:gd name="T3" fmla="*/ 1 h 98"/>
                <a:gd name="T4" fmla="*/ 1 w 80"/>
                <a:gd name="T5" fmla="*/ 1 h 98"/>
                <a:gd name="T6" fmla="*/ 0 w 80"/>
                <a:gd name="T7" fmla="*/ 1 h 98"/>
                <a:gd name="T8" fmla="*/ 0 w 80"/>
                <a:gd name="T9" fmla="*/ 1 h 98"/>
                <a:gd name="T10" fmla="*/ 1 w 80"/>
                <a:gd name="T11" fmla="*/ 2 h 98"/>
                <a:gd name="T12" fmla="*/ 1 w 80"/>
                <a:gd name="T13" fmla="*/ 2 h 98"/>
                <a:gd name="T14" fmla="*/ 1 w 80"/>
                <a:gd name="T15" fmla="*/ 2 h 98"/>
                <a:gd name="T16" fmla="*/ 1 w 80"/>
                <a:gd name="T17" fmla="*/ 2 h 98"/>
                <a:gd name="T18" fmla="*/ 2 w 80"/>
                <a:gd name="T19" fmla="*/ 2 h 98"/>
                <a:gd name="T20" fmla="*/ 2 w 80"/>
                <a:gd name="T21" fmla="*/ 2 h 98"/>
                <a:gd name="T22" fmla="*/ 2 w 80"/>
                <a:gd name="T23" fmla="*/ 1 h 98"/>
                <a:gd name="T24" fmla="*/ 2 w 80"/>
                <a:gd name="T25" fmla="*/ 1 h 98"/>
                <a:gd name="T26" fmla="*/ 1 w 80"/>
                <a:gd name="T27" fmla="*/ 1 h 98"/>
                <a:gd name="T28" fmla="*/ 1 w 80"/>
                <a:gd name="T29" fmla="*/ 1 h 98"/>
                <a:gd name="T30" fmla="*/ 1 w 80"/>
                <a:gd name="T31" fmla="*/ 0 h 98"/>
                <a:gd name="T32" fmla="*/ 1 w 80"/>
                <a:gd name="T33" fmla="*/ 1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8"/>
                <a:gd name="T53" fmla="*/ 80 w 80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8">
                  <a:moveTo>
                    <a:pt x="18" y="3"/>
                  </a:moveTo>
                  <a:lnTo>
                    <a:pt x="7" y="17"/>
                  </a:lnTo>
                  <a:lnTo>
                    <a:pt x="7" y="31"/>
                  </a:lnTo>
                  <a:lnTo>
                    <a:pt x="0" y="45"/>
                  </a:lnTo>
                  <a:lnTo>
                    <a:pt x="0" y="61"/>
                  </a:lnTo>
                  <a:lnTo>
                    <a:pt x="4" y="79"/>
                  </a:lnTo>
                  <a:lnTo>
                    <a:pt x="20" y="80"/>
                  </a:lnTo>
                  <a:lnTo>
                    <a:pt x="29" y="96"/>
                  </a:lnTo>
                  <a:lnTo>
                    <a:pt x="61" y="98"/>
                  </a:lnTo>
                  <a:lnTo>
                    <a:pt x="71" y="79"/>
                  </a:lnTo>
                  <a:lnTo>
                    <a:pt x="80" y="70"/>
                  </a:lnTo>
                  <a:lnTo>
                    <a:pt x="80" y="49"/>
                  </a:lnTo>
                  <a:lnTo>
                    <a:pt x="76" y="34"/>
                  </a:lnTo>
                  <a:lnTo>
                    <a:pt x="62" y="25"/>
                  </a:lnTo>
                  <a:lnTo>
                    <a:pt x="61" y="12"/>
                  </a:lnTo>
                  <a:lnTo>
                    <a:pt x="47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8E77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50" name="Freeform 804"/>
            <p:cNvSpPr>
              <a:spLocks/>
            </p:cNvSpPr>
            <p:nvPr/>
          </p:nvSpPr>
          <p:spPr bwMode="auto">
            <a:xfrm>
              <a:off x="1146" y="1806"/>
              <a:ext cx="97" cy="43"/>
            </a:xfrm>
            <a:custGeom>
              <a:avLst/>
              <a:gdLst>
                <a:gd name="T0" fmla="*/ 0 w 195"/>
                <a:gd name="T1" fmla="*/ 0 h 87"/>
                <a:gd name="T2" fmla="*/ 0 w 195"/>
                <a:gd name="T3" fmla="*/ 0 h 87"/>
                <a:gd name="T4" fmla="*/ 0 w 195"/>
                <a:gd name="T5" fmla="*/ 1 h 87"/>
                <a:gd name="T6" fmla="*/ 0 w 195"/>
                <a:gd name="T7" fmla="*/ 0 h 87"/>
                <a:gd name="T8" fmla="*/ 0 w 195"/>
                <a:gd name="T9" fmla="*/ 0 h 87"/>
                <a:gd name="T10" fmla="*/ 1 w 195"/>
                <a:gd name="T11" fmla="*/ 0 h 87"/>
                <a:gd name="T12" fmla="*/ 1 w 195"/>
                <a:gd name="T13" fmla="*/ 0 h 87"/>
                <a:gd name="T14" fmla="*/ 1 w 195"/>
                <a:gd name="T15" fmla="*/ 0 h 87"/>
                <a:gd name="T16" fmla="*/ 2 w 195"/>
                <a:gd name="T17" fmla="*/ 0 h 87"/>
                <a:gd name="T18" fmla="*/ 2 w 195"/>
                <a:gd name="T19" fmla="*/ 1 h 87"/>
                <a:gd name="T20" fmla="*/ 2 w 195"/>
                <a:gd name="T21" fmla="*/ 1 h 87"/>
                <a:gd name="T22" fmla="*/ 2 w 195"/>
                <a:gd name="T23" fmla="*/ 1 h 87"/>
                <a:gd name="T24" fmla="*/ 3 w 195"/>
                <a:gd name="T25" fmla="*/ 0 h 87"/>
                <a:gd name="T26" fmla="*/ 2 w 195"/>
                <a:gd name="T27" fmla="*/ 0 h 87"/>
                <a:gd name="T28" fmla="*/ 2 w 195"/>
                <a:gd name="T29" fmla="*/ 0 h 87"/>
                <a:gd name="T30" fmla="*/ 2 w 195"/>
                <a:gd name="T31" fmla="*/ 0 h 87"/>
                <a:gd name="T32" fmla="*/ 1 w 195"/>
                <a:gd name="T33" fmla="*/ 0 h 87"/>
                <a:gd name="T34" fmla="*/ 1 w 195"/>
                <a:gd name="T35" fmla="*/ 0 h 87"/>
                <a:gd name="T36" fmla="*/ 1 w 195"/>
                <a:gd name="T37" fmla="*/ 0 h 87"/>
                <a:gd name="T38" fmla="*/ 0 w 195"/>
                <a:gd name="T39" fmla="*/ 0 h 87"/>
                <a:gd name="T40" fmla="*/ 0 w 195"/>
                <a:gd name="T41" fmla="*/ 0 h 87"/>
                <a:gd name="T42" fmla="*/ 0 w 195"/>
                <a:gd name="T43" fmla="*/ 0 h 87"/>
                <a:gd name="T44" fmla="*/ 0 w 195"/>
                <a:gd name="T45" fmla="*/ 0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5"/>
                <a:gd name="T70" fmla="*/ 0 h 87"/>
                <a:gd name="T71" fmla="*/ 195 w 195"/>
                <a:gd name="T72" fmla="*/ 87 h 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5" h="87">
                  <a:moveTo>
                    <a:pt x="0" y="34"/>
                  </a:moveTo>
                  <a:lnTo>
                    <a:pt x="3" y="50"/>
                  </a:lnTo>
                  <a:lnTo>
                    <a:pt x="13" y="71"/>
                  </a:lnTo>
                  <a:lnTo>
                    <a:pt x="32" y="59"/>
                  </a:lnTo>
                  <a:lnTo>
                    <a:pt x="54" y="51"/>
                  </a:lnTo>
                  <a:lnTo>
                    <a:pt x="77" y="46"/>
                  </a:lnTo>
                  <a:lnTo>
                    <a:pt x="101" y="45"/>
                  </a:lnTo>
                  <a:lnTo>
                    <a:pt x="124" y="50"/>
                  </a:lnTo>
                  <a:lnTo>
                    <a:pt x="145" y="57"/>
                  </a:lnTo>
                  <a:lnTo>
                    <a:pt x="165" y="69"/>
                  </a:lnTo>
                  <a:lnTo>
                    <a:pt x="180" y="87"/>
                  </a:lnTo>
                  <a:lnTo>
                    <a:pt x="185" y="73"/>
                  </a:lnTo>
                  <a:lnTo>
                    <a:pt x="195" y="56"/>
                  </a:lnTo>
                  <a:lnTo>
                    <a:pt x="172" y="24"/>
                  </a:lnTo>
                  <a:lnTo>
                    <a:pt x="154" y="16"/>
                  </a:lnTo>
                  <a:lnTo>
                    <a:pt x="136" y="10"/>
                  </a:lnTo>
                  <a:lnTo>
                    <a:pt x="116" y="5"/>
                  </a:lnTo>
                  <a:lnTo>
                    <a:pt x="97" y="0"/>
                  </a:lnTo>
                  <a:lnTo>
                    <a:pt x="77" y="0"/>
                  </a:lnTo>
                  <a:lnTo>
                    <a:pt x="58" y="1"/>
                  </a:lnTo>
                  <a:lnTo>
                    <a:pt x="39" y="6"/>
                  </a:lnTo>
                  <a:lnTo>
                    <a:pt x="22" y="15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AD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51" name="Freeform 805"/>
            <p:cNvSpPr>
              <a:spLocks/>
            </p:cNvSpPr>
            <p:nvPr/>
          </p:nvSpPr>
          <p:spPr bwMode="auto">
            <a:xfrm>
              <a:off x="1189" y="1852"/>
              <a:ext cx="13" cy="23"/>
            </a:xfrm>
            <a:custGeom>
              <a:avLst/>
              <a:gdLst>
                <a:gd name="T0" fmla="*/ 1 w 26"/>
                <a:gd name="T1" fmla="*/ 0 h 48"/>
                <a:gd name="T2" fmla="*/ 0 w 26"/>
                <a:gd name="T3" fmla="*/ 0 h 48"/>
                <a:gd name="T4" fmla="*/ 1 w 26"/>
                <a:gd name="T5" fmla="*/ 0 h 48"/>
                <a:gd name="T6" fmla="*/ 1 w 26"/>
                <a:gd name="T7" fmla="*/ 0 h 48"/>
                <a:gd name="T8" fmla="*/ 1 w 26"/>
                <a:gd name="T9" fmla="*/ 0 h 48"/>
                <a:gd name="T10" fmla="*/ 1 w 26"/>
                <a:gd name="T11" fmla="*/ 0 h 48"/>
                <a:gd name="T12" fmla="*/ 1 w 26"/>
                <a:gd name="T13" fmla="*/ 0 h 48"/>
                <a:gd name="T14" fmla="*/ 1 w 26"/>
                <a:gd name="T15" fmla="*/ 0 h 48"/>
                <a:gd name="T16" fmla="*/ 1 w 26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48"/>
                <a:gd name="T29" fmla="*/ 26 w 26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48">
                  <a:moveTo>
                    <a:pt x="2" y="7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23" y="48"/>
                  </a:lnTo>
                  <a:lnTo>
                    <a:pt x="26" y="7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AD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52" name="Freeform 806"/>
            <p:cNvSpPr>
              <a:spLocks/>
            </p:cNvSpPr>
            <p:nvPr/>
          </p:nvSpPr>
          <p:spPr bwMode="auto">
            <a:xfrm>
              <a:off x="1309" y="1664"/>
              <a:ext cx="10" cy="4"/>
            </a:xfrm>
            <a:custGeom>
              <a:avLst/>
              <a:gdLst>
                <a:gd name="T0" fmla="*/ 0 w 20"/>
                <a:gd name="T1" fmla="*/ 0 h 9"/>
                <a:gd name="T2" fmla="*/ 1 w 20"/>
                <a:gd name="T3" fmla="*/ 0 h 9"/>
                <a:gd name="T4" fmla="*/ 1 w 20"/>
                <a:gd name="T5" fmla="*/ 0 h 9"/>
                <a:gd name="T6" fmla="*/ 1 w 20"/>
                <a:gd name="T7" fmla="*/ 0 h 9"/>
                <a:gd name="T8" fmla="*/ 0 w 2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9"/>
                <a:gd name="T17" fmla="*/ 20 w 2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9">
                  <a:moveTo>
                    <a:pt x="0" y="0"/>
                  </a:moveTo>
                  <a:lnTo>
                    <a:pt x="18" y="0"/>
                  </a:lnTo>
                  <a:lnTo>
                    <a:pt x="20" y="9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A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53" name="Freeform 807"/>
            <p:cNvSpPr>
              <a:spLocks/>
            </p:cNvSpPr>
            <p:nvPr/>
          </p:nvSpPr>
          <p:spPr bwMode="auto">
            <a:xfrm>
              <a:off x="1310" y="1674"/>
              <a:ext cx="7" cy="31"/>
            </a:xfrm>
            <a:custGeom>
              <a:avLst/>
              <a:gdLst>
                <a:gd name="T0" fmla="*/ 0 w 15"/>
                <a:gd name="T1" fmla="*/ 0 h 64"/>
                <a:gd name="T2" fmla="*/ 0 w 15"/>
                <a:gd name="T3" fmla="*/ 0 h 64"/>
                <a:gd name="T4" fmla="*/ 0 w 15"/>
                <a:gd name="T5" fmla="*/ 0 h 64"/>
                <a:gd name="T6" fmla="*/ 0 w 15"/>
                <a:gd name="T7" fmla="*/ 0 h 64"/>
                <a:gd name="T8" fmla="*/ 0 w 15"/>
                <a:gd name="T9" fmla="*/ 0 h 64"/>
                <a:gd name="T10" fmla="*/ 0 w 15"/>
                <a:gd name="T11" fmla="*/ 0 h 64"/>
                <a:gd name="T12" fmla="*/ 0 w 15"/>
                <a:gd name="T13" fmla="*/ 0 h 64"/>
                <a:gd name="T14" fmla="*/ 0 w 15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64"/>
                <a:gd name="T26" fmla="*/ 15 w 15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64">
                  <a:moveTo>
                    <a:pt x="0" y="7"/>
                  </a:moveTo>
                  <a:lnTo>
                    <a:pt x="1" y="0"/>
                  </a:lnTo>
                  <a:lnTo>
                    <a:pt x="12" y="1"/>
                  </a:lnTo>
                  <a:lnTo>
                    <a:pt x="13" y="10"/>
                  </a:lnTo>
                  <a:lnTo>
                    <a:pt x="15" y="64"/>
                  </a:lnTo>
                  <a:lnTo>
                    <a:pt x="7" y="60"/>
                  </a:lnTo>
                  <a:lnTo>
                    <a:pt x="0" y="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AA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54" name="Freeform 808"/>
            <p:cNvSpPr>
              <a:spLocks/>
            </p:cNvSpPr>
            <p:nvPr/>
          </p:nvSpPr>
          <p:spPr bwMode="auto">
            <a:xfrm>
              <a:off x="1310" y="1715"/>
              <a:ext cx="12" cy="19"/>
            </a:xfrm>
            <a:custGeom>
              <a:avLst/>
              <a:gdLst>
                <a:gd name="T0" fmla="*/ 0 w 24"/>
                <a:gd name="T1" fmla="*/ 1 h 38"/>
                <a:gd name="T2" fmla="*/ 0 w 24"/>
                <a:gd name="T3" fmla="*/ 1 h 38"/>
                <a:gd name="T4" fmla="*/ 1 w 24"/>
                <a:gd name="T5" fmla="*/ 0 h 38"/>
                <a:gd name="T6" fmla="*/ 1 w 24"/>
                <a:gd name="T7" fmla="*/ 0 h 38"/>
                <a:gd name="T8" fmla="*/ 1 w 24"/>
                <a:gd name="T9" fmla="*/ 1 h 38"/>
                <a:gd name="T10" fmla="*/ 1 w 24"/>
                <a:gd name="T11" fmla="*/ 1 h 38"/>
                <a:gd name="T12" fmla="*/ 1 w 24"/>
                <a:gd name="T13" fmla="*/ 1 h 38"/>
                <a:gd name="T14" fmla="*/ 1 w 24"/>
                <a:gd name="T15" fmla="*/ 1 h 38"/>
                <a:gd name="T16" fmla="*/ 1 w 24"/>
                <a:gd name="T17" fmla="*/ 1 h 38"/>
                <a:gd name="T18" fmla="*/ 1 w 24"/>
                <a:gd name="T19" fmla="*/ 1 h 38"/>
                <a:gd name="T20" fmla="*/ 1 w 24"/>
                <a:gd name="T21" fmla="*/ 1 h 38"/>
                <a:gd name="T22" fmla="*/ 1 w 24"/>
                <a:gd name="T23" fmla="*/ 1 h 38"/>
                <a:gd name="T24" fmla="*/ 0 w 24"/>
                <a:gd name="T25" fmla="*/ 1 h 38"/>
                <a:gd name="T26" fmla="*/ 0 w 24"/>
                <a:gd name="T27" fmla="*/ 1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38"/>
                <a:gd name="T44" fmla="*/ 24 w 24"/>
                <a:gd name="T45" fmla="*/ 38 h 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38">
                  <a:moveTo>
                    <a:pt x="0" y="29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4" y="3"/>
                  </a:lnTo>
                  <a:lnTo>
                    <a:pt x="22" y="11"/>
                  </a:lnTo>
                  <a:lnTo>
                    <a:pt x="24" y="34"/>
                  </a:lnTo>
                  <a:lnTo>
                    <a:pt x="20" y="30"/>
                  </a:lnTo>
                  <a:lnTo>
                    <a:pt x="16" y="28"/>
                  </a:lnTo>
                  <a:lnTo>
                    <a:pt x="12" y="27"/>
                  </a:lnTo>
                  <a:lnTo>
                    <a:pt x="6" y="27"/>
                  </a:lnTo>
                  <a:lnTo>
                    <a:pt x="0" y="38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AA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55" name="Freeform 809"/>
            <p:cNvSpPr>
              <a:spLocks/>
            </p:cNvSpPr>
            <p:nvPr/>
          </p:nvSpPr>
          <p:spPr bwMode="auto">
            <a:xfrm>
              <a:off x="1283" y="1702"/>
              <a:ext cx="24" cy="5"/>
            </a:xfrm>
            <a:custGeom>
              <a:avLst/>
              <a:gdLst>
                <a:gd name="T0" fmla="*/ 0 w 47"/>
                <a:gd name="T1" fmla="*/ 0 h 10"/>
                <a:gd name="T2" fmla="*/ 1 w 47"/>
                <a:gd name="T3" fmla="*/ 1 h 10"/>
                <a:gd name="T4" fmla="*/ 1 w 47"/>
                <a:gd name="T5" fmla="*/ 1 h 10"/>
                <a:gd name="T6" fmla="*/ 0 w 47"/>
                <a:gd name="T7" fmla="*/ 1 h 10"/>
                <a:gd name="T8" fmla="*/ 0 w 47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0"/>
                <a:gd name="T17" fmla="*/ 47 w 4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0">
                  <a:moveTo>
                    <a:pt x="0" y="0"/>
                  </a:moveTo>
                  <a:lnTo>
                    <a:pt x="47" y="3"/>
                  </a:lnTo>
                  <a:lnTo>
                    <a:pt x="44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A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56" name="Freeform 810"/>
            <p:cNvSpPr>
              <a:spLocks/>
            </p:cNvSpPr>
            <p:nvPr/>
          </p:nvSpPr>
          <p:spPr bwMode="auto">
            <a:xfrm>
              <a:off x="1313" y="1699"/>
              <a:ext cx="13" cy="9"/>
            </a:xfrm>
            <a:custGeom>
              <a:avLst/>
              <a:gdLst>
                <a:gd name="T0" fmla="*/ 0 w 27"/>
                <a:gd name="T1" fmla="*/ 1 h 17"/>
                <a:gd name="T2" fmla="*/ 0 w 27"/>
                <a:gd name="T3" fmla="*/ 1 h 17"/>
                <a:gd name="T4" fmla="*/ 0 w 27"/>
                <a:gd name="T5" fmla="*/ 0 h 17"/>
                <a:gd name="T6" fmla="*/ 0 w 27"/>
                <a:gd name="T7" fmla="*/ 0 h 17"/>
                <a:gd name="T8" fmla="*/ 0 w 27"/>
                <a:gd name="T9" fmla="*/ 1 h 17"/>
                <a:gd name="T10" fmla="*/ 0 w 27"/>
                <a:gd name="T11" fmla="*/ 1 h 17"/>
                <a:gd name="T12" fmla="*/ 0 w 27"/>
                <a:gd name="T13" fmla="*/ 1 h 17"/>
                <a:gd name="T14" fmla="*/ 0 w 27"/>
                <a:gd name="T15" fmla="*/ 1 h 17"/>
                <a:gd name="T16" fmla="*/ 0 w 27"/>
                <a:gd name="T17" fmla="*/ 1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17"/>
                <a:gd name="T29" fmla="*/ 27 w 2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17">
                  <a:moveTo>
                    <a:pt x="0" y="10"/>
                  </a:moveTo>
                  <a:lnTo>
                    <a:pt x="10" y="9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27" y="9"/>
                  </a:lnTo>
                  <a:lnTo>
                    <a:pt x="21" y="9"/>
                  </a:lnTo>
                  <a:lnTo>
                    <a:pt x="12" y="17"/>
                  </a:lnTo>
                  <a:lnTo>
                    <a:pt x="0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AA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57" name="Freeform 811"/>
            <p:cNvSpPr>
              <a:spLocks/>
            </p:cNvSpPr>
            <p:nvPr/>
          </p:nvSpPr>
          <p:spPr bwMode="auto">
            <a:xfrm>
              <a:off x="1322" y="1705"/>
              <a:ext cx="24" cy="8"/>
            </a:xfrm>
            <a:custGeom>
              <a:avLst/>
              <a:gdLst>
                <a:gd name="T0" fmla="*/ 0 w 49"/>
                <a:gd name="T1" fmla="*/ 0 h 16"/>
                <a:gd name="T2" fmla="*/ 0 w 49"/>
                <a:gd name="T3" fmla="*/ 1 h 16"/>
                <a:gd name="T4" fmla="*/ 0 w 49"/>
                <a:gd name="T5" fmla="*/ 1 h 16"/>
                <a:gd name="T6" fmla="*/ 0 w 49"/>
                <a:gd name="T7" fmla="*/ 1 h 16"/>
                <a:gd name="T8" fmla="*/ 0 w 4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6"/>
                <a:gd name="T17" fmla="*/ 49 w 4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6">
                  <a:moveTo>
                    <a:pt x="3" y="0"/>
                  </a:moveTo>
                  <a:lnTo>
                    <a:pt x="49" y="8"/>
                  </a:lnTo>
                  <a:lnTo>
                    <a:pt x="49" y="16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AA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58" name="Freeform 812"/>
            <p:cNvSpPr>
              <a:spLocks/>
            </p:cNvSpPr>
            <p:nvPr/>
          </p:nvSpPr>
          <p:spPr bwMode="auto">
            <a:xfrm>
              <a:off x="1105" y="1978"/>
              <a:ext cx="54" cy="38"/>
            </a:xfrm>
            <a:custGeom>
              <a:avLst/>
              <a:gdLst>
                <a:gd name="T0" fmla="*/ 0 w 107"/>
                <a:gd name="T1" fmla="*/ 1 h 76"/>
                <a:gd name="T2" fmla="*/ 0 w 107"/>
                <a:gd name="T3" fmla="*/ 1 h 76"/>
                <a:gd name="T4" fmla="*/ 1 w 107"/>
                <a:gd name="T5" fmla="*/ 1 h 76"/>
                <a:gd name="T6" fmla="*/ 1 w 107"/>
                <a:gd name="T7" fmla="*/ 1 h 76"/>
                <a:gd name="T8" fmla="*/ 1 w 107"/>
                <a:gd name="T9" fmla="*/ 1 h 76"/>
                <a:gd name="T10" fmla="*/ 2 w 107"/>
                <a:gd name="T11" fmla="*/ 1 h 76"/>
                <a:gd name="T12" fmla="*/ 2 w 107"/>
                <a:gd name="T13" fmla="*/ 1 h 76"/>
                <a:gd name="T14" fmla="*/ 2 w 107"/>
                <a:gd name="T15" fmla="*/ 1 h 76"/>
                <a:gd name="T16" fmla="*/ 2 w 107"/>
                <a:gd name="T17" fmla="*/ 1 h 76"/>
                <a:gd name="T18" fmla="*/ 2 w 107"/>
                <a:gd name="T19" fmla="*/ 1 h 76"/>
                <a:gd name="T20" fmla="*/ 2 w 107"/>
                <a:gd name="T21" fmla="*/ 0 h 76"/>
                <a:gd name="T22" fmla="*/ 1 w 107"/>
                <a:gd name="T23" fmla="*/ 0 h 76"/>
                <a:gd name="T24" fmla="*/ 0 w 107"/>
                <a:gd name="T25" fmla="*/ 1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76"/>
                <a:gd name="T41" fmla="*/ 107 w 107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76">
                  <a:moveTo>
                    <a:pt x="0" y="8"/>
                  </a:moveTo>
                  <a:lnTo>
                    <a:pt x="0" y="30"/>
                  </a:lnTo>
                  <a:lnTo>
                    <a:pt x="24" y="46"/>
                  </a:lnTo>
                  <a:lnTo>
                    <a:pt x="38" y="54"/>
                  </a:lnTo>
                  <a:lnTo>
                    <a:pt x="42" y="76"/>
                  </a:lnTo>
                  <a:lnTo>
                    <a:pt x="67" y="76"/>
                  </a:lnTo>
                  <a:lnTo>
                    <a:pt x="71" y="50"/>
                  </a:lnTo>
                  <a:lnTo>
                    <a:pt x="97" y="46"/>
                  </a:lnTo>
                  <a:lnTo>
                    <a:pt x="107" y="31"/>
                  </a:lnTo>
                  <a:lnTo>
                    <a:pt x="107" y="16"/>
                  </a:lnTo>
                  <a:lnTo>
                    <a:pt x="79" y="0"/>
                  </a:lnTo>
                  <a:lnTo>
                    <a:pt x="3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59" name="Freeform 813"/>
            <p:cNvSpPr>
              <a:spLocks/>
            </p:cNvSpPr>
            <p:nvPr/>
          </p:nvSpPr>
          <p:spPr bwMode="auto">
            <a:xfrm>
              <a:off x="1106" y="1980"/>
              <a:ext cx="50" cy="17"/>
            </a:xfrm>
            <a:custGeom>
              <a:avLst/>
              <a:gdLst>
                <a:gd name="T0" fmla="*/ 0 w 100"/>
                <a:gd name="T1" fmla="*/ 1 h 34"/>
                <a:gd name="T2" fmla="*/ 0 w 100"/>
                <a:gd name="T3" fmla="*/ 1 h 34"/>
                <a:gd name="T4" fmla="*/ 1 w 100"/>
                <a:gd name="T5" fmla="*/ 1 h 34"/>
                <a:gd name="T6" fmla="*/ 1 w 100"/>
                <a:gd name="T7" fmla="*/ 1 h 34"/>
                <a:gd name="T8" fmla="*/ 2 w 100"/>
                <a:gd name="T9" fmla="*/ 1 h 34"/>
                <a:gd name="T10" fmla="*/ 2 w 100"/>
                <a:gd name="T11" fmla="*/ 1 h 34"/>
                <a:gd name="T12" fmla="*/ 2 w 100"/>
                <a:gd name="T13" fmla="*/ 1 h 34"/>
                <a:gd name="T14" fmla="*/ 2 w 100"/>
                <a:gd name="T15" fmla="*/ 0 h 34"/>
                <a:gd name="T16" fmla="*/ 1 w 100"/>
                <a:gd name="T17" fmla="*/ 0 h 34"/>
                <a:gd name="T18" fmla="*/ 0 w 100"/>
                <a:gd name="T19" fmla="*/ 1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34"/>
                <a:gd name="T32" fmla="*/ 100 w 100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34">
                  <a:moveTo>
                    <a:pt x="0" y="4"/>
                  </a:moveTo>
                  <a:lnTo>
                    <a:pt x="0" y="22"/>
                  </a:lnTo>
                  <a:lnTo>
                    <a:pt x="24" y="20"/>
                  </a:lnTo>
                  <a:lnTo>
                    <a:pt x="54" y="20"/>
                  </a:lnTo>
                  <a:lnTo>
                    <a:pt x="76" y="20"/>
                  </a:lnTo>
                  <a:lnTo>
                    <a:pt x="100" y="34"/>
                  </a:lnTo>
                  <a:lnTo>
                    <a:pt x="100" y="16"/>
                  </a:lnTo>
                  <a:lnTo>
                    <a:pt x="70" y="0"/>
                  </a:lnTo>
                  <a:lnTo>
                    <a:pt x="3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AA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60" name="Freeform 814"/>
            <p:cNvSpPr>
              <a:spLocks/>
            </p:cNvSpPr>
            <p:nvPr/>
          </p:nvSpPr>
          <p:spPr bwMode="auto">
            <a:xfrm>
              <a:off x="1468" y="1831"/>
              <a:ext cx="85" cy="48"/>
            </a:xfrm>
            <a:custGeom>
              <a:avLst/>
              <a:gdLst>
                <a:gd name="T0" fmla="*/ 1 w 170"/>
                <a:gd name="T1" fmla="*/ 0 h 95"/>
                <a:gd name="T2" fmla="*/ 3 w 170"/>
                <a:gd name="T3" fmla="*/ 1 h 95"/>
                <a:gd name="T4" fmla="*/ 3 w 170"/>
                <a:gd name="T5" fmla="*/ 2 h 95"/>
                <a:gd name="T6" fmla="*/ 0 w 170"/>
                <a:gd name="T7" fmla="*/ 1 h 95"/>
                <a:gd name="T8" fmla="*/ 1 w 170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"/>
                <a:gd name="T16" fmla="*/ 0 h 95"/>
                <a:gd name="T17" fmla="*/ 170 w 170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" h="95">
                  <a:moveTo>
                    <a:pt x="1" y="0"/>
                  </a:moveTo>
                  <a:lnTo>
                    <a:pt x="169" y="56"/>
                  </a:lnTo>
                  <a:lnTo>
                    <a:pt x="170" y="95"/>
                  </a:lnTo>
                  <a:lnTo>
                    <a:pt x="0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75B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61" name="Freeform 815"/>
            <p:cNvSpPr>
              <a:spLocks/>
            </p:cNvSpPr>
            <p:nvPr/>
          </p:nvSpPr>
          <p:spPr bwMode="auto">
            <a:xfrm>
              <a:off x="1468" y="1802"/>
              <a:ext cx="83" cy="51"/>
            </a:xfrm>
            <a:custGeom>
              <a:avLst/>
              <a:gdLst>
                <a:gd name="T0" fmla="*/ 1 w 166"/>
                <a:gd name="T1" fmla="*/ 0 h 103"/>
                <a:gd name="T2" fmla="*/ 3 w 166"/>
                <a:gd name="T3" fmla="*/ 0 h 103"/>
                <a:gd name="T4" fmla="*/ 3 w 166"/>
                <a:gd name="T5" fmla="*/ 1 h 103"/>
                <a:gd name="T6" fmla="*/ 0 w 166"/>
                <a:gd name="T7" fmla="*/ 0 h 103"/>
                <a:gd name="T8" fmla="*/ 1 w 166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103"/>
                <a:gd name="T17" fmla="*/ 166 w 16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103">
                  <a:moveTo>
                    <a:pt x="5" y="0"/>
                  </a:moveTo>
                  <a:lnTo>
                    <a:pt x="159" y="59"/>
                  </a:lnTo>
                  <a:lnTo>
                    <a:pt x="166" y="103"/>
                  </a:lnTo>
                  <a:lnTo>
                    <a:pt x="0" y="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75B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62" name="Freeform 816"/>
            <p:cNvSpPr>
              <a:spLocks/>
            </p:cNvSpPr>
            <p:nvPr/>
          </p:nvSpPr>
          <p:spPr bwMode="auto">
            <a:xfrm>
              <a:off x="1470" y="1780"/>
              <a:ext cx="76" cy="45"/>
            </a:xfrm>
            <a:custGeom>
              <a:avLst/>
              <a:gdLst>
                <a:gd name="T0" fmla="*/ 1 w 152"/>
                <a:gd name="T1" fmla="*/ 0 h 90"/>
                <a:gd name="T2" fmla="*/ 2 w 152"/>
                <a:gd name="T3" fmla="*/ 1 h 90"/>
                <a:gd name="T4" fmla="*/ 2 w 152"/>
                <a:gd name="T5" fmla="*/ 1 h 90"/>
                <a:gd name="T6" fmla="*/ 0 w 152"/>
                <a:gd name="T7" fmla="*/ 1 h 90"/>
                <a:gd name="T8" fmla="*/ 1 w 15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90"/>
                <a:gd name="T17" fmla="*/ 152 w 15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90">
                  <a:moveTo>
                    <a:pt x="4" y="0"/>
                  </a:moveTo>
                  <a:lnTo>
                    <a:pt x="149" y="59"/>
                  </a:lnTo>
                  <a:lnTo>
                    <a:pt x="152" y="90"/>
                  </a:lnTo>
                  <a:lnTo>
                    <a:pt x="0" y="3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75B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63" name="Freeform 817"/>
            <p:cNvSpPr>
              <a:spLocks/>
            </p:cNvSpPr>
            <p:nvPr/>
          </p:nvSpPr>
          <p:spPr bwMode="auto">
            <a:xfrm>
              <a:off x="1035" y="2347"/>
              <a:ext cx="251" cy="135"/>
            </a:xfrm>
            <a:custGeom>
              <a:avLst/>
              <a:gdLst>
                <a:gd name="T0" fmla="*/ 0 w 502"/>
                <a:gd name="T1" fmla="*/ 0 h 271"/>
                <a:gd name="T2" fmla="*/ 1 w 502"/>
                <a:gd name="T3" fmla="*/ 1 h 271"/>
                <a:gd name="T4" fmla="*/ 2 w 502"/>
                <a:gd name="T5" fmla="*/ 1 h 271"/>
                <a:gd name="T6" fmla="*/ 2 w 502"/>
                <a:gd name="T7" fmla="*/ 1 h 271"/>
                <a:gd name="T8" fmla="*/ 3 w 502"/>
                <a:gd name="T9" fmla="*/ 1 h 271"/>
                <a:gd name="T10" fmla="*/ 3 w 502"/>
                <a:gd name="T11" fmla="*/ 1 h 271"/>
                <a:gd name="T12" fmla="*/ 3 w 502"/>
                <a:gd name="T13" fmla="*/ 1 h 271"/>
                <a:gd name="T14" fmla="*/ 4 w 502"/>
                <a:gd name="T15" fmla="*/ 1 h 271"/>
                <a:gd name="T16" fmla="*/ 4 w 502"/>
                <a:gd name="T17" fmla="*/ 2 h 271"/>
                <a:gd name="T18" fmla="*/ 4 w 502"/>
                <a:gd name="T19" fmla="*/ 2 h 271"/>
                <a:gd name="T20" fmla="*/ 5 w 502"/>
                <a:gd name="T21" fmla="*/ 2 h 271"/>
                <a:gd name="T22" fmla="*/ 5 w 502"/>
                <a:gd name="T23" fmla="*/ 2 h 271"/>
                <a:gd name="T24" fmla="*/ 5 w 502"/>
                <a:gd name="T25" fmla="*/ 2 h 271"/>
                <a:gd name="T26" fmla="*/ 6 w 502"/>
                <a:gd name="T27" fmla="*/ 2 h 271"/>
                <a:gd name="T28" fmla="*/ 6 w 502"/>
                <a:gd name="T29" fmla="*/ 2 h 271"/>
                <a:gd name="T30" fmla="*/ 7 w 502"/>
                <a:gd name="T31" fmla="*/ 2 h 271"/>
                <a:gd name="T32" fmla="*/ 7 w 502"/>
                <a:gd name="T33" fmla="*/ 2 h 271"/>
                <a:gd name="T34" fmla="*/ 7 w 502"/>
                <a:gd name="T35" fmla="*/ 2 h 271"/>
                <a:gd name="T36" fmla="*/ 8 w 502"/>
                <a:gd name="T37" fmla="*/ 1 h 271"/>
                <a:gd name="T38" fmla="*/ 8 w 502"/>
                <a:gd name="T39" fmla="*/ 2 h 271"/>
                <a:gd name="T40" fmla="*/ 8 w 502"/>
                <a:gd name="T41" fmla="*/ 4 h 271"/>
                <a:gd name="T42" fmla="*/ 7 w 502"/>
                <a:gd name="T43" fmla="*/ 4 h 271"/>
                <a:gd name="T44" fmla="*/ 7 w 502"/>
                <a:gd name="T45" fmla="*/ 4 h 271"/>
                <a:gd name="T46" fmla="*/ 6 w 502"/>
                <a:gd name="T47" fmla="*/ 4 h 271"/>
                <a:gd name="T48" fmla="*/ 6 w 502"/>
                <a:gd name="T49" fmla="*/ 4 h 271"/>
                <a:gd name="T50" fmla="*/ 5 w 502"/>
                <a:gd name="T51" fmla="*/ 4 h 271"/>
                <a:gd name="T52" fmla="*/ 5 w 502"/>
                <a:gd name="T53" fmla="*/ 4 h 271"/>
                <a:gd name="T54" fmla="*/ 4 w 502"/>
                <a:gd name="T55" fmla="*/ 3 h 271"/>
                <a:gd name="T56" fmla="*/ 4 w 502"/>
                <a:gd name="T57" fmla="*/ 3 h 271"/>
                <a:gd name="T58" fmla="*/ 3 w 502"/>
                <a:gd name="T59" fmla="*/ 3 h 271"/>
                <a:gd name="T60" fmla="*/ 3 w 502"/>
                <a:gd name="T61" fmla="*/ 3 h 271"/>
                <a:gd name="T62" fmla="*/ 2 w 502"/>
                <a:gd name="T63" fmla="*/ 3 h 271"/>
                <a:gd name="T64" fmla="*/ 2 w 502"/>
                <a:gd name="T65" fmla="*/ 2 h 271"/>
                <a:gd name="T66" fmla="*/ 1 w 502"/>
                <a:gd name="T67" fmla="*/ 2 h 271"/>
                <a:gd name="T68" fmla="*/ 1 w 502"/>
                <a:gd name="T69" fmla="*/ 2 h 271"/>
                <a:gd name="T70" fmla="*/ 1 w 502"/>
                <a:gd name="T71" fmla="*/ 1 h 271"/>
                <a:gd name="T72" fmla="*/ 1 w 502"/>
                <a:gd name="T73" fmla="*/ 1 h 271"/>
                <a:gd name="T74" fmla="*/ 0 w 502"/>
                <a:gd name="T75" fmla="*/ 0 h 2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271"/>
                <a:gd name="T116" fmla="*/ 502 w 502"/>
                <a:gd name="T117" fmla="*/ 271 h 2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271">
                  <a:moveTo>
                    <a:pt x="0" y="0"/>
                  </a:moveTo>
                  <a:lnTo>
                    <a:pt x="55" y="99"/>
                  </a:lnTo>
                  <a:lnTo>
                    <a:pt x="80" y="105"/>
                  </a:lnTo>
                  <a:lnTo>
                    <a:pt x="106" y="109"/>
                  </a:lnTo>
                  <a:lnTo>
                    <a:pt x="130" y="114"/>
                  </a:lnTo>
                  <a:lnTo>
                    <a:pt x="153" y="119"/>
                  </a:lnTo>
                  <a:lnTo>
                    <a:pt x="177" y="122"/>
                  </a:lnTo>
                  <a:lnTo>
                    <a:pt x="200" y="126"/>
                  </a:lnTo>
                  <a:lnTo>
                    <a:pt x="223" y="128"/>
                  </a:lnTo>
                  <a:lnTo>
                    <a:pt x="246" y="131"/>
                  </a:lnTo>
                  <a:lnTo>
                    <a:pt x="269" y="134"/>
                  </a:lnTo>
                  <a:lnTo>
                    <a:pt x="292" y="135"/>
                  </a:lnTo>
                  <a:lnTo>
                    <a:pt x="316" y="137"/>
                  </a:lnTo>
                  <a:lnTo>
                    <a:pt x="341" y="138"/>
                  </a:lnTo>
                  <a:lnTo>
                    <a:pt x="365" y="139"/>
                  </a:lnTo>
                  <a:lnTo>
                    <a:pt x="389" y="141"/>
                  </a:lnTo>
                  <a:lnTo>
                    <a:pt x="414" y="141"/>
                  </a:lnTo>
                  <a:lnTo>
                    <a:pt x="441" y="141"/>
                  </a:lnTo>
                  <a:lnTo>
                    <a:pt x="502" y="113"/>
                  </a:lnTo>
                  <a:lnTo>
                    <a:pt x="477" y="189"/>
                  </a:lnTo>
                  <a:lnTo>
                    <a:pt x="469" y="257"/>
                  </a:lnTo>
                  <a:lnTo>
                    <a:pt x="437" y="264"/>
                  </a:lnTo>
                  <a:lnTo>
                    <a:pt x="405" y="268"/>
                  </a:lnTo>
                  <a:lnTo>
                    <a:pt x="372" y="271"/>
                  </a:lnTo>
                  <a:lnTo>
                    <a:pt x="336" y="270"/>
                  </a:lnTo>
                  <a:lnTo>
                    <a:pt x="301" y="266"/>
                  </a:lnTo>
                  <a:lnTo>
                    <a:pt x="266" y="260"/>
                  </a:lnTo>
                  <a:lnTo>
                    <a:pt x="230" y="253"/>
                  </a:lnTo>
                  <a:lnTo>
                    <a:pt x="197" y="243"/>
                  </a:lnTo>
                  <a:lnTo>
                    <a:pt x="163" y="232"/>
                  </a:lnTo>
                  <a:lnTo>
                    <a:pt x="132" y="218"/>
                  </a:lnTo>
                  <a:lnTo>
                    <a:pt x="103" y="203"/>
                  </a:lnTo>
                  <a:lnTo>
                    <a:pt x="77" y="185"/>
                  </a:lnTo>
                  <a:lnTo>
                    <a:pt x="53" y="167"/>
                  </a:lnTo>
                  <a:lnTo>
                    <a:pt x="33" y="146"/>
                  </a:lnTo>
                  <a:lnTo>
                    <a:pt x="18" y="126"/>
                  </a:lnTo>
                  <a:lnTo>
                    <a:pt x="7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2B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64" name="Freeform 818"/>
            <p:cNvSpPr>
              <a:spLocks/>
            </p:cNvSpPr>
            <p:nvPr/>
          </p:nvSpPr>
          <p:spPr bwMode="auto">
            <a:xfrm>
              <a:off x="1286" y="2304"/>
              <a:ext cx="240" cy="228"/>
            </a:xfrm>
            <a:custGeom>
              <a:avLst/>
              <a:gdLst>
                <a:gd name="T0" fmla="*/ 0 w 479"/>
                <a:gd name="T1" fmla="*/ 7 h 455"/>
                <a:gd name="T2" fmla="*/ 1 w 479"/>
                <a:gd name="T3" fmla="*/ 4 h 455"/>
                <a:gd name="T4" fmla="*/ 2 w 479"/>
                <a:gd name="T5" fmla="*/ 2 h 455"/>
                <a:gd name="T6" fmla="*/ 3 w 479"/>
                <a:gd name="T7" fmla="*/ 1 h 455"/>
                <a:gd name="T8" fmla="*/ 3 w 479"/>
                <a:gd name="T9" fmla="*/ 1 h 455"/>
                <a:gd name="T10" fmla="*/ 3 w 479"/>
                <a:gd name="T11" fmla="*/ 1 h 455"/>
                <a:gd name="T12" fmla="*/ 8 w 479"/>
                <a:gd name="T13" fmla="*/ 0 h 455"/>
                <a:gd name="T14" fmla="*/ 8 w 479"/>
                <a:gd name="T15" fmla="*/ 2 h 455"/>
                <a:gd name="T16" fmla="*/ 8 w 479"/>
                <a:gd name="T17" fmla="*/ 2 h 455"/>
                <a:gd name="T18" fmla="*/ 8 w 479"/>
                <a:gd name="T19" fmla="*/ 3 h 455"/>
                <a:gd name="T20" fmla="*/ 8 w 479"/>
                <a:gd name="T21" fmla="*/ 4 h 455"/>
                <a:gd name="T22" fmla="*/ 7 w 479"/>
                <a:gd name="T23" fmla="*/ 5 h 455"/>
                <a:gd name="T24" fmla="*/ 7 w 479"/>
                <a:gd name="T25" fmla="*/ 6 h 455"/>
                <a:gd name="T26" fmla="*/ 7 w 479"/>
                <a:gd name="T27" fmla="*/ 6 h 455"/>
                <a:gd name="T28" fmla="*/ 7 w 479"/>
                <a:gd name="T29" fmla="*/ 7 h 455"/>
                <a:gd name="T30" fmla="*/ 5 w 479"/>
                <a:gd name="T31" fmla="*/ 7 h 455"/>
                <a:gd name="T32" fmla="*/ 1 w 479"/>
                <a:gd name="T33" fmla="*/ 8 h 455"/>
                <a:gd name="T34" fmla="*/ 0 w 479"/>
                <a:gd name="T35" fmla="*/ 7 h 4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9"/>
                <a:gd name="T55" fmla="*/ 0 h 455"/>
                <a:gd name="T56" fmla="*/ 479 w 479"/>
                <a:gd name="T57" fmla="*/ 455 h 4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9" h="455">
                  <a:moveTo>
                    <a:pt x="0" y="404"/>
                  </a:moveTo>
                  <a:lnTo>
                    <a:pt x="33" y="204"/>
                  </a:lnTo>
                  <a:lnTo>
                    <a:pt x="86" y="108"/>
                  </a:lnTo>
                  <a:lnTo>
                    <a:pt x="140" y="49"/>
                  </a:lnTo>
                  <a:lnTo>
                    <a:pt x="167" y="41"/>
                  </a:lnTo>
                  <a:lnTo>
                    <a:pt x="174" y="21"/>
                  </a:lnTo>
                  <a:lnTo>
                    <a:pt x="479" y="0"/>
                  </a:lnTo>
                  <a:lnTo>
                    <a:pt x="478" y="65"/>
                  </a:lnTo>
                  <a:lnTo>
                    <a:pt x="474" y="126"/>
                  </a:lnTo>
                  <a:lnTo>
                    <a:pt x="469" y="184"/>
                  </a:lnTo>
                  <a:lnTo>
                    <a:pt x="460" y="237"/>
                  </a:lnTo>
                  <a:lnTo>
                    <a:pt x="448" y="287"/>
                  </a:lnTo>
                  <a:lnTo>
                    <a:pt x="434" y="333"/>
                  </a:lnTo>
                  <a:lnTo>
                    <a:pt x="418" y="375"/>
                  </a:lnTo>
                  <a:lnTo>
                    <a:pt x="401" y="413"/>
                  </a:lnTo>
                  <a:lnTo>
                    <a:pt x="302" y="421"/>
                  </a:lnTo>
                  <a:lnTo>
                    <a:pt x="22" y="455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1E19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65" name="Freeform 819"/>
            <p:cNvSpPr>
              <a:spLocks/>
            </p:cNvSpPr>
            <p:nvPr/>
          </p:nvSpPr>
          <p:spPr bwMode="auto">
            <a:xfrm>
              <a:off x="1059" y="2009"/>
              <a:ext cx="71" cy="246"/>
            </a:xfrm>
            <a:custGeom>
              <a:avLst/>
              <a:gdLst>
                <a:gd name="T0" fmla="*/ 2 w 142"/>
                <a:gd name="T1" fmla="*/ 0 h 492"/>
                <a:gd name="T2" fmla="*/ 0 w 142"/>
                <a:gd name="T3" fmla="*/ 8 h 492"/>
                <a:gd name="T4" fmla="*/ 1 w 142"/>
                <a:gd name="T5" fmla="*/ 8 h 492"/>
                <a:gd name="T6" fmla="*/ 2 w 142"/>
                <a:gd name="T7" fmla="*/ 1 h 492"/>
                <a:gd name="T8" fmla="*/ 2 w 142"/>
                <a:gd name="T9" fmla="*/ 0 h 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492"/>
                <a:gd name="T17" fmla="*/ 142 w 142"/>
                <a:gd name="T18" fmla="*/ 492 h 4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492">
                  <a:moveTo>
                    <a:pt x="136" y="0"/>
                  </a:moveTo>
                  <a:lnTo>
                    <a:pt x="0" y="492"/>
                  </a:lnTo>
                  <a:lnTo>
                    <a:pt x="20" y="453"/>
                  </a:lnTo>
                  <a:lnTo>
                    <a:pt x="142" y="1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5642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66" name="Freeform 820"/>
            <p:cNvSpPr>
              <a:spLocks/>
            </p:cNvSpPr>
            <p:nvPr/>
          </p:nvSpPr>
          <p:spPr bwMode="auto">
            <a:xfrm>
              <a:off x="914" y="1908"/>
              <a:ext cx="366" cy="91"/>
            </a:xfrm>
            <a:custGeom>
              <a:avLst/>
              <a:gdLst>
                <a:gd name="T0" fmla="*/ 1 w 731"/>
                <a:gd name="T1" fmla="*/ 0 h 183"/>
                <a:gd name="T2" fmla="*/ 1 w 731"/>
                <a:gd name="T3" fmla="*/ 0 h 183"/>
                <a:gd name="T4" fmla="*/ 2 w 731"/>
                <a:gd name="T5" fmla="*/ 1 h 183"/>
                <a:gd name="T6" fmla="*/ 2 w 731"/>
                <a:gd name="T7" fmla="*/ 1 h 183"/>
                <a:gd name="T8" fmla="*/ 3 w 731"/>
                <a:gd name="T9" fmla="*/ 1 h 183"/>
                <a:gd name="T10" fmla="*/ 4 w 731"/>
                <a:gd name="T11" fmla="*/ 2 h 183"/>
                <a:gd name="T12" fmla="*/ 5 w 731"/>
                <a:gd name="T13" fmla="*/ 2 h 183"/>
                <a:gd name="T14" fmla="*/ 6 w 731"/>
                <a:gd name="T15" fmla="*/ 2 h 183"/>
                <a:gd name="T16" fmla="*/ 7 w 731"/>
                <a:gd name="T17" fmla="*/ 2 h 183"/>
                <a:gd name="T18" fmla="*/ 7 w 731"/>
                <a:gd name="T19" fmla="*/ 2 h 183"/>
                <a:gd name="T20" fmla="*/ 8 w 731"/>
                <a:gd name="T21" fmla="*/ 2 h 183"/>
                <a:gd name="T22" fmla="*/ 9 w 731"/>
                <a:gd name="T23" fmla="*/ 2 h 183"/>
                <a:gd name="T24" fmla="*/ 10 w 731"/>
                <a:gd name="T25" fmla="*/ 2 h 183"/>
                <a:gd name="T26" fmla="*/ 10 w 731"/>
                <a:gd name="T27" fmla="*/ 2 h 183"/>
                <a:gd name="T28" fmla="*/ 11 w 731"/>
                <a:gd name="T29" fmla="*/ 2 h 183"/>
                <a:gd name="T30" fmla="*/ 12 w 731"/>
                <a:gd name="T31" fmla="*/ 2 h 183"/>
                <a:gd name="T32" fmla="*/ 12 w 731"/>
                <a:gd name="T33" fmla="*/ 2 h 183"/>
                <a:gd name="T34" fmla="*/ 11 w 731"/>
                <a:gd name="T35" fmla="*/ 2 h 183"/>
                <a:gd name="T36" fmla="*/ 10 w 731"/>
                <a:gd name="T37" fmla="*/ 2 h 183"/>
                <a:gd name="T38" fmla="*/ 10 w 731"/>
                <a:gd name="T39" fmla="*/ 2 h 183"/>
                <a:gd name="T40" fmla="*/ 9 w 731"/>
                <a:gd name="T41" fmla="*/ 2 h 183"/>
                <a:gd name="T42" fmla="*/ 9 w 731"/>
                <a:gd name="T43" fmla="*/ 2 h 183"/>
                <a:gd name="T44" fmla="*/ 8 w 731"/>
                <a:gd name="T45" fmla="*/ 2 h 183"/>
                <a:gd name="T46" fmla="*/ 7 w 731"/>
                <a:gd name="T47" fmla="*/ 2 h 183"/>
                <a:gd name="T48" fmla="*/ 6 w 731"/>
                <a:gd name="T49" fmla="*/ 2 h 183"/>
                <a:gd name="T50" fmla="*/ 5 w 731"/>
                <a:gd name="T51" fmla="*/ 2 h 183"/>
                <a:gd name="T52" fmla="*/ 4 w 731"/>
                <a:gd name="T53" fmla="*/ 2 h 183"/>
                <a:gd name="T54" fmla="*/ 3 w 731"/>
                <a:gd name="T55" fmla="*/ 2 h 183"/>
                <a:gd name="T56" fmla="*/ 3 w 731"/>
                <a:gd name="T57" fmla="*/ 1 h 183"/>
                <a:gd name="T58" fmla="*/ 2 w 731"/>
                <a:gd name="T59" fmla="*/ 1 h 183"/>
                <a:gd name="T60" fmla="*/ 1 w 731"/>
                <a:gd name="T61" fmla="*/ 1 h 183"/>
                <a:gd name="T62" fmla="*/ 1 w 731"/>
                <a:gd name="T63" fmla="*/ 0 h 183"/>
                <a:gd name="T64" fmla="*/ 0 w 731"/>
                <a:gd name="T65" fmla="*/ 0 h 1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1"/>
                <a:gd name="T100" fmla="*/ 0 h 183"/>
                <a:gd name="T101" fmla="*/ 731 w 731"/>
                <a:gd name="T102" fmla="*/ 183 h 1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1" h="183">
                  <a:moveTo>
                    <a:pt x="2" y="0"/>
                  </a:moveTo>
                  <a:lnTo>
                    <a:pt x="17" y="22"/>
                  </a:lnTo>
                  <a:lnTo>
                    <a:pt x="32" y="43"/>
                  </a:lnTo>
                  <a:lnTo>
                    <a:pt x="48" y="60"/>
                  </a:lnTo>
                  <a:lnTo>
                    <a:pt x="66" y="76"/>
                  </a:lnTo>
                  <a:lnTo>
                    <a:pt x="84" y="89"/>
                  </a:lnTo>
                  <a:lnTo>
                    <a:pt x="104" y="101"/>
                  </a:lnTo>
                  <a:lnTo>
                    <a:pt x="124" y="111"/>
                  </a:lnTo>
                  <a:lnTo>
                    <a:pt x="146" y="119"/>
                  </a:lnTo>
                  <a:lnTo>
                    <a:pt x="168" y="126"/>
                  </a:lnTo>
                  <a:lnTo>
                    <a:pt x="192" y="130"/>
                  </a:lnTo>
                  <a:lnTo>
                    <a:pt x="217" y="134"/>
                  </a:lnTo>
                  <a:lnTo>
                    <a:pt x="243" y="136"/>
                  </a:lnTo>
                  <a:lnTo>
                    <a:pt x="270" y="137"/>
                  </a:lnTo>
                  <a:lnTo>
                    <a:pt x="297" y="137"/>
                  </a:lnTo>
                  <a:lnTo>
                    <a:pt x="327" y="137"/>
                  </a:lnTo>
                  <a:lnTo>
                    <a:pt x="357" y="135"/>
                  </a:lnTo>
                  <a:lnTo>
                    <a:pt x="389" y="146"/>
                  </a:lnTo>
                  <a:lnTo>
                    <a:pt x="418" y="156"/>
                  </a:lnTo>
                  <a:lnTo>
                    <a:pt x="446" y="164"/>
                  </a:lnTo>
                  <a:lnTo>
                    <a:pt x="471" y="169"/>
                  </a:lnTo>
                  <a:lnTo>
                    <a:pt x="495" y="174"/>
                  </a:lnTo>
                  <a:lnTo>
                    <a:pt x="517" y="177"/>
                  </a:lnTo>
                  <a:lnTo>
                    <a:pt x="539" y="180"/>
                  </a:lnTo>
                  <a:lnTo>
                    <a:pt x="560" y="180"/>
                  </a:lnTo>
                  <a:lnTo>
                    <a:pt x="579" y="180"/>
                  </a:lnTo>
                  <a:lnTo>
                    <a:pt x="599" y="177"/>
                  </a:lnTo>
                  <a:lnTo>
                    <a:pt x="620" y="174"/>
                  </a:lnTo>
                  <a:lnTo>
                    <a:pt x="640" y="169"/>
                  </a:lnTo>
                  <a:lnTo>
                    <a:pt x="661" y="164"/>
                  </a:lnTo>
                  <a:lnTo>
                    <a:pt x="683" y="158"/>
                  </a:lnTo>
                  <a:lnTo>
                    <a:pt x="706" y="150"/>
                  </a:lnTo>
                  <a:lnTo>
                    <a:pt x="731" y="142"/>
                  </a:lnTo>
                  <a:lnTo>
                    <a:pt x="719" y="153"/>
                  </a:lnTo>
                  <a:lnTo>
                    <a:pt x="695" y="159"/>
                  </a:lnTo>
                  <a:lnTo>
                    <a:pt x="674" y="165"/>
                  </a:lnTo>
                  <a:lnTo>
                    <a:pt x="654" y="169"/>
                  </a:lnTo>
                  <a:lnTo>
                    <a:pt x="637" y="174"/>
                  </a:lnTo>
                  <a:lnTo>
                    <a:pt x="620" y="177"/>
                  </a:lnTo>
                  <a:lnTo>
                    <a:pt x="605" y="181"/>
                  </a:lnTo>
                  <a:lnTo>
                    <a:pt x="589" y="182"/>
                  </a:lnTo>
                  <a:lnTo>
                    <a:pt x="572" y="183"/>
                  </a:lnTo>
                  <a:lnTo>
                    <a:pt x="555" y="183"/>
                  </a:lnTo>
                  <a:lnTo>
                    <a:pt x="536" y="181"/>
                  </a:lnTo>
                  <a:lnTo>
                    <a:pt x="514" y="179"/>
                  </a:lnTo>
                  <a:lnTo>
                    <a:pt x="490" y="174"/>
                  </a:lnTo>
                  <a:lnTo>
                    <a:pt x="463" y="168"/>
                  </a:lnTo>
                  <a:lnTo>
                    <a:pt x="431" y="161"/>
                  </a:lnTo>
                  <a:lnTo>
                    <a:pt x="395" y="152"/>
                  </a:lnTo>
                  <a:lnTo>
                    <a:pt x="355" y="141"/>
                  </a:lnTo>
                  <a:lnTo>
                    <a:pt x="324" y="143"/>
                  </a:lnTo>
                  <a:lnTo>
                    <a:pt x="295" y="144"/>
                  </a:lnTo>
                  <a:lnTo>
                    <a:pt x="266" y="144"/>
                  </a:lnTo>
                  <a:lnTo>
                    <a:pt x="238" y="143"/>
                  </a:lnTo>
                  <a:lnTo>
                    <a:pt x="213" y="141"/>
                  </a:lnTo>
                  <a:lnTo>
                    <a:pt x="188" y="136"/>
                  </a:lnTo>
                  <a:lnTo>
                    <a:pt x="164" y="131"/>
                  </a:lnTo>
                  <a:lnTo>
                    <a:pt x="140" y="124"/>
                  </a:lnTo>
                  <a:lnTo>
                    <a:pt x="119" y="116"/>
                  </a:lnTo>
                  <a:lnTo>
                    <a:pt x="98" y="106"/>
                  </a:lnTo>
                  <a:lnTo>
                    <a:pt x="79" y="95"/>
                  </a:lnTo>
                  <a:lnTo>
                    <a:pt x="61" y="82"/>
                  </a:lnTo>
                  <a:lnTo>
                    <a:pt x="44" y="67"/>
                  </a:lnTo>
                  <a:lnTo>
                    <a:pt x="28" y="50"/>
                  </a:lnTo>
                  <a:lnTo>
                    <a:pt x="14" y="31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B7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67" name="Freeform 821"/>
            <p:cNvSpPr>
              <a:spLocks/>
            </p:cNvSpPr>
            <p:nvPr/>
          </p:nvSpPr>
          <p:spPr bwMode="auto">
            <a:xfrm>
              <a:off x="998" y="1990"/>
              <a:ext cx="124" cy="50"/>
            </a:xfrm>
            <a:custGeom>
              <a:avLst/>
              <a:gdLst>
                <a:gd name="T0" fmla="*/ 0 w 249"/>
                <a:gd name="T1" fmla="*/ 2 h 100"/>
                <a:gd name="T2" fmla="*/ 3 w 249"/>
                <a:gd name="T3" fmla="*/ 1 h 100"/>
                <a:gd name="T4" fmla="*/ 3 w 249"/>
                <a:gd name="T5" fmla="*/ 0 h 100"/>
                <a:gd name="T6" fmla="*/ 0 w 249"/>
                <a:gd name="T7" fmla="*/ 2 h 100"/>
                <a:gd name="T8" fmla="*/ 0 w 249"/>
                <a:gd name="T9" fmla="*/ 2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100"/>
                <a:gd name="T17" fmla="*/ 249 w 24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100">
                  <a:moveTo>
                    <a:pt x="0" y="100"/>
                  </a:moveTo>
                  <a:lnTo>
                    <a:pt x="230" y="1"/>
                  </a:lnTo>
                  <a:lnTo>
                    <a:pt x="249" y="0"/>
                  </a:lnTo>
                  <a:lnTo>
                    <a:pt x="21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6B7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68" name="Freeform 822"/>
            <p:cNvSpPr>
              <a:spLocks/>
            </p:cNvSpPr>
            <p:nvPr/>
          </p:nvSpPr>
          <p:spPr bwMode="auto">
            <a:xfrm>
              <a:off x="918" y="1852"/>
              <a:ext cx="265" cy="51"/>
            </a:xfrm>
            <a:custGeom>
              <a:avLst/>
              <a:gdLst>
                <a:gd name="T0" fmla="*/ 0 w 531"/>
                <a:gd name="T1" fmla="*/ 1 h 103"/>
                <a:gd name="T2" fmla="*/ 8 w 531"/>
                <a:gd name="T3" fmla="*/ 0 h 103"/>
                <a:gd name="T4" fmla="*/ 8 w 531"/>
                <a:gd name="T5" fmla="*/ 0 h 103"/>
                <a:gd name="T6" fmla="*/ 0 w 531"/>
                <a:gd name="T7" fmla="*/ 1 h 103"/>
                <a:gd name="T8" fmla="*/ 0 w 531"/>
                <a:gd name="T9" fmla="*/ 1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103"/>
                <a:gd name="T17" fmla="*/ 531 w 53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103">
                  <a:moveTo>
                    <a:pt x="0" y="94"/>
                  </a:moveTo>
                  <a:lnTo>
                    <a:pt x="524" y="0"/>
                  </a:lnTo>
                  <a:lnTo>
                    <a:pt x="531" y="9"/>
                  </a:lnTo>
                  <a:lnTo>
                    <a:pt x="0" y="103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6B7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69" name="Freeform 823"/>
            <p:cNvSpPr>
              <a:spLocks/>
            </p:cNvSpPr>
            <p:nvPr/>
          </p:nvSpPr>
          <p:spPr bwMode="auto">
            <a:xfrm>
              <a:off x="1087" y="2022"/>
              <a:ext cx="373" cy="209"/>
            </a:xfrm>
            <a:custGeom>
              <a:avLst/>
              <a:gdLst>
                <a:gd name="T0" fmla="*/ 0 w 747"/>
                <a:gd name="T1" fmla="*/ 6 h 418"/>
                <a:gd name="T2" fmla="*/ 0 w 747"/>
                <a:gd name="T3" fmla="*/ 7 h 418"/>
                <a:gd name="T4" fmla="*/ 1 w 747"/>
                <a:gd name="T5" fmla="*/ 6 h 418"/>
                <a:gd name="T6" fmla="*/ 11 w 747"/>
                <a:gd name="T7" fmla="*/ 0 h 418"/>
                <a:gd name="T8" fmla="*/ 11 w 747"/>
                <a:gd name="T9" fmla="*/ 1 h 418"/>
                <a:gd name="T10" fmla="*/ 1 w 747"/>
                <a:gd name="T11" fmla="*/ 7 h 418"/>
                <a:gd name="T12" fmla="*/ 0 w 747"/>
                <a:gd name="T13" fmla="*/ 7 h 418"/>
                <a:gd name="T14" fmla="*/ 0 w 747"/>
                <a:gd name="T15" fmla="*/ 7 h 418"/>
                <a:gd name="T16" fmla="*/ 0 w 747"/>
                <a:gd name="T17" fmla="*/ 6 h 4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7"/>
                <a:gd name="T28" fmla="*/ 0 h 418"/>
                <a:gd name="T29" fmla="*/ 747 w 747"/>
                <a:gd name="T30" fmla="*/ 418 h 4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7" h="418">
                  <a:moveTo>
                    <a:pt x="17" y="362"/>
                  </a:moveTo>
                  <a:lnTo>
                    <a:pt x="34" y="391"/>
                  </a:lnTo>
                  <a:lnTo>
                    <a:pt x="111" y="357"/>
                  </a:lnTo>
                  <a:lnTo>
                    <a:pt x="747" y="0"/>
                  </a:lnTo>
                  <a:lnTo>
                    <a:pt x="743" y="41"/>
                  </a:lnTo>
                  <a:lnTo>
                    <a:pt x="83" y="385"/>
                  </a:lnTo>
                  <a:lnTo>
                    <a:pt x="40" y="418"/>
                  </a:lnTo>
                  <a:lnTo>
                    <a:pt x="0" y="407"/>
                  </a:lnTo>
                  <a:lnTo>
                    <a:pt x="17" y="362"/>
                  </a:lnTo>
                  <a:close/>
                </a:path>
              </a:pathLst>
            </a:custGeom>
            <a:solidFill>
              <a:srgbClr val="00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70" name="Freeform 824"/>
            <p:cNvSpPr>
              <a:spLocks/>
            </p:cNvSpPr>
            <p:nvPr/>
          </p:nvSpPr>
          <p:spPr bwMode="auto">
            <a:xfrm>
              <a:off x="1079" y="2016"/>
              <a:ext cx="381" cy="210"/>
            </a:xfrm>
            <a:custGeom>
              <a:avLst/>
              <a:gdLst>
                <a:gd name="T0" fmla="*/ 0 w 763"/>
                <a:gd name="T1" fmla="*/ 6 h 419"/>
                <a:gd name="T2" fmla="*/ 0 w 763"/>
                <a:gd name="T3" fmla="*/ 7 h 419"/>
                <a:gd name="T4" fmla="*/ 1 w 763"/>
                <a:gd name="T5" fmla="*/ 6 h 419"/>
                <a:gd name="T6" fmla="*/ 11 w 763"/>
                <a:gd name="T7" fmla="*/ 0 h 419"/>
                <a:gd name="T8" fmla="*/ 11 w 763"/>
                <a:gd name="T9" fmla="*/ 1 h 419"/>
                <a:gd name="T10" fmla="*/ 1 w 763"/>
                <a:gd name="T11" fmla="*/ 7 h 419"/>
                <a:gd name="T12" fmla="*/ 0 w 763"/>
                <a:gd name="T13" fmla="*/ 7 h 419"/>
                <a:gd name="T14" fmla="*/ 0 w 763"/>
                <a:gd name="T15" fmla="*/ 6 h 419"/>
                <a:gd name="T16" fmla="*/ 0 w 763"/>
                <a:gd name="T17" fmla="*/ 6 h 4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3"/>
                <a:gd name="T28" fmla="*/ 0 h 419"/>
                <a:gd name="T29" fmla="*/ 763 w 763"/>
                <a:gd name="T30" fmla="*/ 419 h 4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3" h="419">
                  <a:moveTo>
                    <a:pt x="4" y="371"/>
                  </a:moveTo>
                  <a:lnTo>
                    <a:pt x="50" y="391"/>
                  </a:lnTo>
                  <a:lnTo>
                    <a:pt x="127" y="358"/>
                  </a:lnTo>
                  <a:lnTo>
                    <a:pt x="763" y="0"/>
                  </a:lnTo>
                  <a:lnTo>
                    <a:pt x="759" y="42"/>
                  </a:lnTo>
                  <a:lnTo>
                    <a:pt x="99" y="386"/>
                  </a:lnTo>
                  <a:lnTo>
                    <a:pt x="56" y="419"/>
                  </a:lnTo>
                  <a:lnTo>
                    <a:pt x="0" y="381"/>
                  </a:lnTo>
                  <a:lnTo>
                    <a:pt x="4" y="371"/>
                  </a:lnTo>
                  <a:close/>
                </a:path>
              </a:pathLst>
            </a:custGeom>
            <a:solidFill>
              <a:srgbClr val="8E21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71" name="Freeform 825"/>
            <p:cNvSpPr>
              <a:spLocks/>
            </p:cNvSpPr>
            <p:nvPr/>
          </p:nvSpPr>
          <p:spPr bwMode="auto">
            <a:xfrm>
              <a:off x="1076" y="2117"/>
              <a:ext cx="339" cy="162"/>
            </a:xfrm>
            <a:custGeom>
              <a:avLst/>
              <a:gdLst>
                <a:gd name="T0" fmla="*/ 0 w 679"/>
                <a:gd name="T1" fmla="*/ 3 h 324"/>
                <a:gd name="T2" fmla="*/ 0 w 679"/>
                <a:gd name="T3" fmla="*/ 5 h 324"/>
                <a:gd name="T4" fmla="*/ 1 w 679"/>
                <a:gd name="T5" fmla="*/ 5 h 324"/>
                <a:gd name="T6" fmla="*/ 10 w 679"/>
                <a:gd name="T7" fmla="*/ 0 h 324"/>
                <a:gd name="T8" fmla="*/ 10 w 679"/>
                <a:gd name="T9" fmla="*/ 1 h 324"/>
                <a:gd name="T10" fmla="*/ 9 w 679"/>
                <a:gd name="T11" fmla="*/ 3 h 324"/>
                <a:gd name="T12" fmla="*/ 1 w 679"/>
                <a:gd name="T13" fmla="*/ 5 h 324"/>
                <a:gd name="T14" fmla="*/ 0 w 679"/>
                <a:gd name="T15" fmla="*/ 5 h 324"/>
                <a:gd name="T16" fmla="*/ 0 w 679"/>
                <a:gd name="T17" fmla="*/ 5 h 324"/>
                <a:gd name="T18" fmla="*/ 0 w 679"/>
                <a:gd name="T19" fmla="*/ 3 h 3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9"/>
                <a:gd name="T31" fmla="*/ 0 h 324"/>
                <a:gd name="T32" fmla="*/ 679 w 679"/>
                <a:gd name="T33" fmla="*/ 324 h 3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9" h="324">
                  <a:moveTo>
                    <a:pt x="17" y="224"/>
                  </a:moveTo>
                  <a:lnTo>
                    <a:pt x="39" y="275"/>
                  </a:lnTo>
                  <a:lnTo>
                    <a:pt x="94" y="257"/>
                  </a:lnTo>
                  <a:lnTo>
                    <a:pt x="679" y="0"/>
                  </a:lnTo>
                  <a:lnTo>
                    <a:pt x="650" y="64"/>
                  </a:lnTo>
                  <a:lnTo>
                    <a:pt x="620" y="135"/>
                  </a:lnTo>
                  <a:lnTo>
                    <a:pt x="78" y="317"/>
                  </a:lnTo>
                  <a:lnTo>
                    <a:pt x="22" y="324"/>
                  </a:lnTo>
                  <a:lnTo>
                    <a:pt x="0" y="275"/>
                  </a:lnTo>
                  <a:lnTo>
                    <a:pt x="17" y="224"/>
                  </a:lnTo>
                  <a:close/>
                </a:path>
              </a:pathLst>
            </a:custGeom>
            <a:solidFill>
              <a:srgbClr val="00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72" name="Freeform 826"/>
            <p:cNvSpPr>
              <a:spLocks/>
            </p:cNvSpPr>
            <p:nvPr/>
          </p:nvSpPr>
          <p:spPr bwMode="auto">
            <a:xfrm>
              <a:off x="1066" y="2109"/>
              <a:ext cx="349" cy="162"/>
            </a:xfrm>
            <a:custGeom>
              <a:avLst/>
              <a:gdLst>
                <a:gd name="T0" fmla="*/ 1 w 698"/>
                <a:gd name="T1" fmla="*/ 3 h 324"/>
                <a:gd name="T2" fmla="*/ 1 w 698"/>
                <a:gd name="T3" fmla="*/ 5 h 324"/>
                <a:gd name="T4" fmla="*/ 1 w 698"/>
                <a:gd name="T5" fmla="*/ 5 h 324"/>
                <a:gd name="T6" fmla="*/ 11 w 698"/>
                <a:gd name="T7" fmla="*/ 0 h 324"/>
                <a:gd name="T8" fmla="*/ 11 w 698"/>
                <a:gd name="T9" fmla="*/ 1 h 324"/>
                <a:gd name="T10" fmla="*/ 10 w 698"/>
                <a:gd name="T11" fmla="*/ 3 h 324"/>
                <a:gd name="T12" fmla="*/ 1 w 698"/>
                <a:gd name="T13" fmla="*/ 5 h 324"/>
                <a:gd name="T14" fmla="*/ 1 w 698"/>
                <a:gd name="T15" fmla="*/ 5 h 324"/>
                <a:gd name="T16" fmla="*/ 0 w 698"/>
                <a:gd name="T17" fmla="*/ 3 h 324"/>
                <a:gd name="T18" fmla="*/ 1 w 698"/>
                <a:gd name="T19" fmla="*/ 3 h 3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8"/>
                <a:gd name="T31" fmla="*/ 0 h 324"/>
                <a:gd name="T32" fmla="*/ 698 w 698"/>
                <a:gd name="T33" fmla="*/ 324 h 3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8" h="324">
                  <a:moveTo>
                    <a:pt x="9" y="223"/>
                  </a:moveTo>
                  <a:lnTo>
                    <a:pt x="58" y="273"/>
                  </a:lnTo>
                  <a:lnTo>
                    <a:pt x="113" y="257"/>
                  </a:lnTo>
                  <a:lnTo>
                    <a:pt x="698" y="0"/>
                  </a:lnTo>
                  <a:lnTo>
                    <a:pt x="669" y="62"/>
                  </a:lnTo>
                  <a:lnTo>
                    <a:pt x="639" y="135"/>
                  </a:lnTo>
                  <a:lnTo>
                    <a:pt x="97" y="324"/>
                  </a:lnTo>
                  <a:lnTo>
                    <a:pt x="41" y="324"/>
                  </a:lnTo>
                  <a:lnTo>
                    <a:pt x="0" y="254"/>
                  </a:lnTo>
                  <a:lnTo>
                    <a:pt x="9" y="223"/>
                  </a:lnTo>
                  <a:close/>
                </a:path>
              </a:pathLst>
            </a:custGeom>
            <a:solidFill>
              <a:srgbClr val="8E21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73" name="Freeform 827"/>
            <p:cNvSpPr>
              <a:spLocks/>
            </p:cNvSpPr>
            <p:nvPr/>
          </p:nvSpPr>
          <p:spPr bwMode="auto">
            <a:xfrm>
              <a:off x="1084" y="2134"/>
              <a:ext cx="317" cy="131"/>
            </a:xfrm>
            <a:custGeom>
              <a:avLst/>
              <a:gdLst>
                <a:gd name="T0" fmla="*/ 0 w 633"/>
                <a:gd name="T1" fmla="*/ 4 h 261"/>
                <a:gd name="T2" fmla="*/ 1 w 633"/>
                <a:gd name="T3" fmla="*/ 4 h 261"/>
                <a:gd name="T4" fmla="*/ 2 w 633"/>
                <a:gd name="T5" fmla="*/ 4 h 261"/>
                <a:gd name="T6" fmla="*/ 10 w 633"/>
                <a:gd name="T7" fmla="*/ 0 h 261"/>
                <a:gd name="T8" fmla="*/ 10 w 633"/>
                <a:gd name="T9" fmla="*/ 1 h 261"/>
                <a:gd name="T10" fmla="*/ 2 w 633"/>
                <a:gd name="T11" fmla="*/ 4 h 261"/>
                <a:gd name="T12" fmla="*/ 1 w 633"/>
                <a:gd name="T13" fmla="*/ 5 h 261"/>
                <a:gd name="T14" fmla="*/ 0 w 633"/>
                <a:gd name="T15" fmla="*/ 4 h 261"/>
                <a:gd name="T16" fmla="*/ 0 w 633"/>
                <a:gd name="T17" fmla="*/ 4 h 2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3"/>
                <a:gd name="T28" fmla="*/ 0 h 261"/>
                <a:gd name="T29" fmla="*/ 633 w 633"/>
                <a:gd name="T30" fmla="*/ 261 h 2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3" h="261">
                  <a:moveTo>
                    <a:pt x="0" y="217"/>
                  </a:moveTo>
                  <a:lnTo>
                    <a:pt x="33" y="240"/>
                  </a:lnTo>
                  <a:lnTo>
                    <a:pt x="116" y="211"/>
                  </a:lnTo>
                  <a:lnTo>
                    <a:pt x="633" y="0"/>
                  </a:lnTo>
                  <a:lnTo>
                    <a:pt x="607" y="64"/>
                  </a:lnTo>
                  <a:lnTo>
                    <a:pt x="122" y="234"/>
                  </a:lnTo>
                  <a:lnTo>
                    <a:pt x="49" y="261"/>
                  </a:lnTo>
                  <a:lnTo>
                    <a:pt x="0" y="256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8E77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74" name="Freeform 828"/>
            <p:cNvSpPr>
              <a:spLocks/>
            </p:cNvSpPr>
            <p:nvPr/>
          </p:nvSpPr>
          <p:spPr bwMode="auto">
            <a:xfrm>
              <a:off x="1249" y="2185"/>
              <a:ext cx="30" cy="28"/>
            </a:xfrm>
            <a:custGeom>
              <a:avLst/>
              <a:gdLst>
                <a:gd name="T0" fmla="*/ 0 w 61"/>
                <a:gd name="T1" fmla="*/ 0 h 58"/>
                <a:gd name="T2" fmla="*/ 0 w 61"/>
                <a:gd name="T3" fmla="*/ 0 h 58"/>
                <a:gd name="T4" fmla="*/ 0 w 61"/>
                <a:gd name="T5" fmla="*/ 0 h 58"/>
                <a:gd name="T6" fmla="*/ 0 w 61"/>
                <a:gd name="T7" fmla="*/ 0 h 58"/>
                <a:gd name="T8" fmla="*/ 0 w 61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58"/>
                <a:gd name="T17" fmla="*/ 61 w 61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58">
                  <a:moveTo>
                    <a:pt x="7" y="22"/>
                  </a:moveTo>
                  <a:lnTo>
                    <a:pt x="0" y="58"/>
                  </a:lnTo>
                  <a:lnTo>
                    <a:pt x="56" y="37"/>
                  </a:lnTo>
                  <a:lnTo>
                    <a:pt x="61" y="0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F2C6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75" name="Freeform 829"/>
            <p:cNvSpPr>
              <a:spLocks/>
            </p:cNvSpPr>
            <p:nvPr/>
          </p:nvSpPr>
          <p:spPr bwMode="auto">
            <a:xfrm>
              <a:off x="1253" y="2192"/>
              <a:ext cx="20" cy="14"/>
            </a:xfrm>
            <a:custGeom>
              <a:avLst/>
              <a:gdLst>
                <a:gd name="T0" fmla="*/ 0 w 41"/>
                <a:gd name="T1" fmla="*/ 0 h 29"/>
                <a:gd name="T2" fmla="*/ 0 w 41"/>
                <a:gd name="T3" fmla="*/ 0 h 29"/>
                <a:gd name="T4" fmla="*/ 0 w 41"/>
                <a:gd name="T5" fmla="*/ 0 h 29"/>
                <a:gd name="T6" fmla="*/ 0 w 41"/>
                <a:gd name="T7" fmla="*/ 0 h 29"/>
                <a:gd name="T8" fmla="*/ 0 w 4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9"/>
                <a:gd name="T17" fmla="*/ 41 w 4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9">
                  <a:moveTo>
                    <a:pt x="4" y="12"/>
                  </a:moveTo>
                  <a:lnTo>
                    <a:pt x="0" y="29"/>
                  </a:lnTo>
                  <a:lnTo>
                    <a:pt x="35" y="19"/>
                  </a:lnTo>
                  <a:lnTo>
                    <a:pt x="41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6B7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76" name="Freeform 830"/>
            <p:cNvSpPr>
              <a:spLocks/>
            </p:cNvSpPr>
            <p:nvPr/>
          </p:nvSpPr>
          <p:spPr bwMode="auto">
            <a:xfrm>
              <a:off x="1393" y="2110"/>
              <a:ext cx="21" cy="24"/>
            </a:xfrm>
            <a:custGeom>
              <a:avLst/>
              <a:gdLst>
                <a:gd name="T0" fmla="*/ 1 w 42"/>
                <a:gd name="T1" fmla="*/ 1 h 47"/>
                <a:gd name="T2" fmla="*/ 0 w 42"/>
                <a:gd name="T3" fmla="*/ 1 h 47"/>
                <a:gd name="T4" fmla="*/ 1 w 42"/>
                <a:gd name="T5" fmla="*/ 1 h 47"/>
                <a:gd name="T6" fmla="*/ 1 w 42"/>
                <a:gd name="T7" fmla="*/ 0 h 47"/>
                <a:gd name="T8" fmla="*/ 1 w 42"/>
                <a:gd name="T9" fmla="*/ 1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7"/>
                <a:gd name="T17" fmla="*/ 42 w 42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7">
                  <a:moveTo>
                    <a:pt x="5" y="19"/>
                  </a:moveTo>
                  <a:lnTo>
                    <a:pt x="0" y="47"/>
                  </a:lnTo>
                  <a:lnTo>
                    <a:pt x="20" y="43"/>
                  </a:lnTo>
                  <a:lnTo>
                    <a:pt x="42" y="0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F2C6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77" name="Freeform 831"/>
            <p:cNvSpPr>
              <a:spLocks/>
            </p:cNvSpPr>
            <p:nvPr/>
          </p:nvSpPr>
          <p:spPr bwMode="auto">
            <a:xfrm>
              <a:off x="1323" y="2137"/>
              <a:ext cx="33" cy="25"/>
            </a:xfrm>
            <a:custGeom>
              <a:avLst/>
              <a:gdLst>
                <a:gd name="T0" fmla="*/ 1 w 65"/>
                <a:gd name="T1" fmla="*/ 1 h 48"/>
                <a:gd name="T2" fmla="*/ 2 w 65"/>
                <a:gd name="T3" fmla="*/ 0 h 48"/>
                <a:gd name="T4" fmla="*/ 1 w 65"/>
                <a:gd name="T5" fmla="*/ 1 h 48"/>
                <a:gd name="T6" fmla="*/ 0 w 65"/>
                <a:gd name="T7" fmla="*/ 1 h 48"/>
                <a:gd name="T8" fmla="*/ 1 w 65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48"/>
                <a:gd name="T17" fmla="*/ 65 w 6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48">
                  <a:moveTo>
                    <a:pt x="4" y="28"/>
                  </a:moveTo>
                  <a:lnTo>
                    <a:pt x="65" y="0"/>
                  </a:lnTo>
                  <a:lnTo>
                    <a:pt x="61" y="22"/>
                  </a:lnTo>
                  <a:lnTo>
                    <a:pt x="0" y="48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F2C6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78" name="Freeform 832"/>
            <p:cNvSpPr>
              <a:spLocks/>
            </p:cNvSpPr>
            <p:nvPr/>
          </p:nvSpPr>
          <p:spPr bwMode="auto">
            <a:xfrm>
              <a:off x="1267" y="2164"/>
              <a:ext cx="25" cy="21"/>
            </a:xfrm>
            <a:custGeom>
              <a:avLst/>
              <a:gdLst>
                <a:gd name="T0" fmla="*/ 1 w 49"/>
                <a:gd name="T1" fmla="*/ 1 h 41"/>
                <a:gd name="T2" fmla="*/ 1 w 49"/>
                <a:gd name="T3" fmla="*/ 0 h 41"/>
                <a:gd name="T4" fmla="*/ 1 w 49"/>
                <a:gd name="T5" fmla="*/ 1 h 41"/>
                <a:gd name="T6" fmla="*/ 0 w 49"/>
                <a:gd name="T7" fmla="*/ 1 h 41"/>
                <a:gd name="T8" fmla="*/ 1 w 4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1"/>
                <a:gd name="T17" fmla="*/ 49 w 4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1">
                  <a:moveTo>
                    <a:pt x="5" y="22"/>
                  </a:moveTo>
                  <a:lnTo>
                    <a:pt x="49" y="0"/>
                  </a:lnTo>
                  <a:lnTo>
                    <a:pt x="44" y="22"/>
                  </a:lnTo>
                  <a:lnTo>
                    <a:pt x="0" y="41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F2C6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79" name="Freeform 833"/>
            <p:cNvSpPr>
              <a:spLocks/>
            </p:cNvSpPr>
            <p:nvPr/>
          </p:nvSpPr>
          <p:spPr bwMode="auto">
            <a:xfrm>
              <a:off x="1218" y="2186"/>
              <a:ext cx="23" cy="19"/>
            </a:xfrm>
            <a:custGeom>
              <a:avLst/>
              <a:gdLst>
                <a:gd name="T0" fmla="*/ 1 w 46"/>
                <a:gd name="T1" fmla="*/ 1 h 38"/>
                <a:gd name="T2" fmla="*/ 1 w 46"/>
                <a:gd name="T3" fmla="*/ 0 h 38"/>
                <a:gd name="T4" fmla="*/ 1 w 46"/>
                <a:gd name="T5" fmla="*/ 1 h 38"/>
                <a:gd name="T6" fmla="*/ 0 w 46"/>
                <a:gd name="T7" fmla="*/ 1 h 38"/>
                <a:gd name="T8" fmla="*/ 1 w 46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8"/>
                <a:gd name="T17" fmla="*/ 46 w 4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8">
                  <a:moveTo>
                    <a:pt x="5" y="20"/>
                  </a:moveTo>
                  <a:lnTo>
                    <a:pt x="46" y="0"/>
                  </a:lnTo>
                  <a:lnTo>
                    <a:pt x="39" y="18"/>
                  </a:lnTo>
                  <a:lnTo>
                    <a:pt x="0" y="38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F2C6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80" name="Freeform 834"/>
            <p:cNvSpPr>
              <a:spLocks/>
            </p:cNvSpPr>
            <p:nvPr/>
          </p:nvSpPr>
          <p:spPr bwMode="auto">
            <a:xfrm>
              <a:off x="1180" y="2204"/>
              <a:ext cx="22" cy="20"/>
            </a:xfrm>
            <a:custGeom>
              <a:avLst/>
              <a:gdLst>
                <a:gd name="T0" fmla="*/ 1 w 44"/>
                <a:gd name="T1" fmla="*/ 0 h 41"/>
                <a:gd name="T2" fmla="*/ 1 w 44"/>
                <a:gd name="T3" fmla="*/ 0 h 41"/>
                <a:gd name="T4" fmla="*/ 0 w 44"/>
                <a:gd name="T5" fmla="*/ 0 h 41"/>
                <a:gd name="T6" fmla="*/ 1 w 44"/>
                <a:gd name="T7" fmla="*/ 0 h 41"/>
                <a:gd name="T8" fmla="*/ 1 w 44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1"/>
                <a:gd name="T17" fmla="*/ 44 w 44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1">
                  <a:moveTo>
                    <a:pt x="44" y="0"/>
                  </a:moveTo>
                  <a:lnTo>
                    <a:pt x="41" y="19"/>
                  </a:lnTo>
                  <a:lnTo>
                    <a:pt x="0" y="41"/>
                  </a:lnTo>
                  <a:lnTo>
                    <a:pt x="2" y="2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2C6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81" name="Freeform 835"/>
            <p:cNvSpPr>
              <a:spLocks/>
            </p:cNvSpPr>
            <p:nvPr/>
          </p:nvSpPr>
          <p:spPr bwMode="auto">
            <a:xfrm>
              <a:off x="1140" y="2222"/>
              <a:ext cx="24" cy="16"/>
            </a:xfrm>
            <a:custGeom>
              <a:avLst/>
              <a:gdLst>
                <a:gd name="T0" fmla="*/ 1 w 47"/>
                <a:gd name="T1" fmla="*/ 1 h 32"/>
                <a:gd name="T2" fmla="*/ 1 w 47"/>
                <a:gd name="T3" fmla="*/ 0 h 32"/>
                <a:gd name="T4" fmla="*/ 1 w 47"/>
                <a:gd name="T5" fmla="*/ 1 h 32"/>
                <a:gd name="T6" fmla="*/ 0 w 47"/>
                <a:gd name="T7" fmla="*/ 1 h 32"/>
                <a:gd name="T8" fmla="*/ 1 w 47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2"/>
                <a:gd name="T17" fmla="*/ 47 w 4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2">
                  <a:moveTo>
                    <a:pt x="5" y="20"/>
                  </a:moveTo>
                  <a:lnTo>
                    <a:pt x="47" y="0"/>
                  </a:lnTo>
                  <a:lnTo>
                    <a:pt x="42" y="15"/>
                  </a:lnTo>
                  <a:lnTo>
                    <a:pt x="0" y="32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F2C6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82" name="Freeform 836"/>
            <p:cNvSpPr>
              <a:spLocks/>
            </p:cNvSpPr>
            <p:nvPr/>
          </p:nvSpPr>
          <p:spPr bwMode="auto">
            <a:xfrm>
              <a:off x="1109" y="2237"/>
              <a:ext cx="17" cy="8"/>
            </a:xfrm>
            <a:custGeom>
              <a:avLst/>
              <a:gdLst>
                <a:gd name="T0" fmla="*/ 0 w 35"/>
                <a:gd name="T1" fmla="*/ 1 h 16"/>
                <a:gd name="T2" fmla="*/ 0 w 35"/>
                <a:gd name="T3" fmla="*/ 0 h 16"/>
                <a:gd name="T4" fmla="*/ 0 w 35"/>
                <a:gd name="T5" fmla="*/ 1 h 16"/>
                <a:gd name="T6" fmla="*/ 0 w 35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16"/>
                <a:gd name="T14" fmla="*/ 35 w 35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16">
                  <a:moveTo>
                    <a:pt x="0" y="16"/>
                  </a:moveTo>
                  <a:lnTo>
                    <a:pt x="35" y="0"/>
                  </a:lnTo>
                  <a:lnTo>
                    <a:pt x="30" y="1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2C6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83" name="Freeform 837"/>
            <p:cNvSpPr>
              <a:spLocks/>
            </p:cNvSpPr>
            <p:nvPr/>
          </p:nvSpPr>
          <p:spPr bwMode="auto">
            <a:xfrm>
              <a:off x="1070" y="2209"/>
              <a:ext cx="308" cy="90"/>
            </a:xfrm>
            <a:custGeom>
              <a:avLst/>
              <a:gdLst>
                <a:gd name="T0" fmla="*/ 1 w 616"/>
                <a:gd name="T1" fmla="*/ 3 h 178"/>
                <a:gd name="T2" fmla="*/ 1 w 616"/>
                <a:gd name="T3" fmla="*/ 3 h 178"/>
                <a:gd name="T4" fmla="*/ 1 w 616"/>
                <a:gd name="T5" fmla="*/ 3 h 178"/>
                <a:gd name="T6" fmla="*/ 10 w 616"/>
                <a:gd name="T7" fmla="*/ 0 h 178"/>
                <a:gd name="T8" fmla="*/ 10 w 616"/>
                <a:gd name="T9" fmla="*/ 1 h 178"/>
                <a:gd name="T10" fmla="*/ 3 w 616"/>
                <a:gd name="T11" fmla="*/ 3 h 178"/>
                <a:gd name="T12" fmla="*/ 1 w 616"/>
                <a:gd name="T13" fmla="*/ 3 h 178"/>
                <a:gd name="T14" fmla="*/ 1 w 616"/>
                <a:gd name="T15" fmla="*/ 3 h 178"/>
                <a:gd name="T16" fmla="*/ 1 w 616"/>
                <a:gd name="T17" fmla="*/ 3 h 178"/>
                <a:gd name="T18" fmla="*/ 0 w 616"/>
                <a:gd name="T19" fmla="*/ 2 h 178"/>
                <a:gd name="T20" fmla="*/ 1 w 616"/>
                <a:gd name="T21" fmla="*/ 3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6"/>
                <a:gd name="T34" fmla="*/ 0 h 178"/>
                <a:gd name="T35" fmla="*/ 616 w 616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6" h="178">
                  <a:moveTo>
                    <a:pt x="6" y="133"/>
                  </a:moveTo>
                  <a:lnTo>
                    <a:pt x="28" y="161"/>
                  </a:lnTo>
                  <a:lnTo>
                    <a:pt x="100" y="156"/>
                  </a:lnTo>
                  <a:lnTo>
                    <a:pt x="616" y="0"/>
                  </a:lnTo>
                  <a:lnTo>
                    <a:pt x="604" y="40"/>
                  </a:lnTo>
                  <a:lnTo>
                    <a:pt x="210" y="145"/>
                  </a:lnTo>
                  <a:lnTo>
                    <a:pt x="83" y="167"/>
                  </a:lnTo>
                  <a:lnTo>
                    <a:pt x="39" y="178"/>
                  </a:lnTo>
                  <a:lnTo>
                    <a:pt x="6" y="161"/>
                  </a:lnTo>
                  <a:lnTo>
                    <a:pt x="0" y="99"/>
                  </a:lnTo>
                  <a:lnTo>
                    <a:pt x="6" y="133"/>
                  </a:lnTo>
                  <a:close/>
                </a:path>
              </a:pathLst>
            </a:custGeom>
            <a:solidFill>
              <a:srgbClr val="00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84" name="Freeform 838"/>
            <p:cNvSpPr>
              <a:spLocks/>
            </p:cNvSpPr>
            <p:nvPr/>
          </p:nvSpPr>
          <p:spPr bwMode="auto">
            <a:xfrm>
              <a:off x="1061" y="2201"/>
              <a:ext cx="317" cy="88"/>
            </a:xfrm>
            <a:custGeom>
              <a:avLst/>
              <a:gdLst>
                <a:gd name="T0" fmla="*/ 1 w 634"/>
                <a:gd name="T1" fmla="*/ 3 h 175"/>
                <a:gd name="T2" fmla="*/ 1 w 634"/>
                <a:gd name="T3" fmla="*/ 3 h 175"/>
                <a:gd name="T4" fmla="*/ 1 w 634"/>
                <a:gd name="T5" fmla="*/ 3 h 175"/>
                <a:gd name="T6" fmla="*/ 1 w 634"/>
                <a:gd name="T7" fmla="*/ 3 h 175"/>
                <a:gd name="T8" fmla="*/ 2 w 634"/>
                <a:gd name="T9" fmla="*/ 3 h 175"/>
                <a:gd name="T10" fmla="*/ 2 w 634"/>
                <a:gd name="T11" fmla="*/ 3 h 175"/>
                <a:gd name="T12" fmla="*/ 3 w 634"/>
                <a:gd name="T13" fmla="*/ 3 h 175"/>
                <a:gd name="T14" fmla="*/ 5 w 634"/>
                <a:gd name="T15" fmla="*/ 2 h 175"/>
                <a:gd name="T16" fmla="*/ 5 w 634"/>
                <a:gd name="T17" fmla="*/ 2 h 175"/>
                <a:gd name="T18" fmla="*/ 5 w 634"/>
                <a:gd name="T19" fmla="*/ 2 h 175"/>
                <a:gd name="T20" fmla="*/ 6 w 634"/>
                <a:gd name="T21" fmla="*/ 2 h 175"/>
                <a:gd name="T22" fmla="*/ 7 w 634"/>
                <a:gd name="T23" fmla="*/ 1 h 175"/>
                <a:gd name="T24" fmla="*/ 7 w 634"/>
                <a:gd name="T25" fmla="*/ 1 h 175"/>
                <a:gd name="T26" fmla="*/ 9 w 634"/>
                <a:gd name="T27" fmla="*/ 1 h 175"/>
                <a:gd name="T28" fmla="*/ 10 w 634"/>
                <a:gd name="T29" fmla="*/ 1 h 175"/>
                <a:gd name="T30" fmla="*/ 10 w 634"/>
                <a:gd name="T31" fmla="*/ 1 h 175"/>
                <a:gd name="T32" fmla="*/ 10 w 634"/>
                <a:gd name="T33" fmla="*/ 0 h 175"/>
                <a:gd name="T34" fmla="*/ 10 w 634"/>
                <a:gd name="T35" fmla="*/ 1 h 175"/>
                <a:gd name="T36" fmla="*/ 3 w 634"/>
                <a:gd name="T37" fmla="*/ 3 h 175"/>
                <a:gd name="T38" fmla="*/ 3 w 634"/>
                <a:gd name="T39" fmla="*/ 3 h 175"/>
                <a:gd name="T40" fmla="*/ 2 w 634"/>
                <a:gd name="T41" fmla="*/ 3 h 175"/>
                <a:gd name="T42" fmla="*/ 2 w 634"/>
                <a:gd name="T43" fmla="*/ 3 h 175"/>
                <a:gd name="T44" fmla="*/ 2 w 634"/>
                <a:gd name="T45" fmla="*/ 3 h 175"/>
                <a:gd name="T46" fmla="*/ 1 w 634"/>
                <a:gd name="T47" fmla="*/ 3 h 175"/>
                <a:gd name="T48" fmla="*/ 1 w 634"/>
                <a:gd name="T49" fmla="*/ 3 h 175"/>
                <a:gd name="T50" fmla="*/ 1 w 634"/>
                <a:gd name="T51" fmla="*/ 3 h 175"/>
                <a:gd name="T52" fmla="*/ 1 w 634"/>
                <a:gd name="T53" fmla="*/ 3 h 175"/>
                <a:gd name="T54" fmla="*/ 1 w 634"/>
                <a:gd name="T55" fmla="*/ 3 h 175"/>
                <a:gd name="T56" fmla="*/ 1 w 634"/>
                <a:gd name="T57" fmla="*/ 3 h 175"/>
                <a:gd name="T58" fmla="*/ 1 w 634"/>
                <a:gd name="T59" fmla="*/ 3 h 175"/>
                <a:gd name="T60" fmla="*/ 1 w 634"/>
                <a:gd name="T61" fmla="*/ 3 h 175"/>
                <a:gd name="T62" fmla="*/ 1 w 634"/>
                <a:gd name="T63" fmla="*/ 3 h 175"/>
                <a:gd name="T64" fmla="*/ 0 w 634"/>
                <a:gd name="T65" fmla="*/ 3 h 175"/>
                <a:gd name="T66" fmla="*/ 0 w 634"/>
                <a:gd name="T67" fmla="*/ 2 h 175"/>
                <a:gd name="T68" fmla="*/ 1 w 634"/>
                <a:gd name="T69" fmla="*/ 2 h 175"/>
                <a:gd name="T70" fmla="*/ 1 w 634"/>
                <a:gd name="T71" fmla="*/ 3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4"/>
                <a:gd name="T109" fmla="*/ 0 h 175"/>
                <a:gd name="T110" fmla="*/ 634 w 634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4" h="175">
                  <a:moveTo>
                    <a:pt x="24" y="133"/>
                  </a:moveTo>
                  <a:lnTo>
                    <a:pt x="41" y="146"/>
                  </a:lnTo>
                  <a:lnTo>
                    <a:pt x="65" y="153"/>
                  </a:lnTo>
                  <a:lnTo>
                    <a:pt x="96" y="155"/>
                  </a:lnTo>
                  <a:lnTo>
                    <a:pt x="134" y="153"/>
                  </a:lnTo>
                  <a:lnTo>
                    <a:pt x="176" y="146"/>
                  </a:lnTo>
                  <a:lnTo>
                    <a:pt x="221" y="135"/>
                  </a:lnTo>
                  <a:lnTo>
                    <a:pt x="268" y="124"/>
                  </a:lnTo>
                  <a:lnTo>
                    <a:pt x="317" y="109"/>
                  </a:lnTo>
                  <a:lnTo>
                    <a:pt x="367" y="93"/>
                  </a:lnTo>
                  <a:lnTo>
                    <a:pt x="415" y="77"/>
                  </a:lnTo>
                  <a:lnTo>
                    <a:pt x="463" y="61"/>
                  </a:lnTo>
                  <a:lnTo>
                    <a:pt x="506" y="44"/>
                  </a:lnTo>
                  <a:lnTo>
                    <a:pt x="547" y="30"/>
                  </a:lnTo>
                  <a:lnTo>
                    <a:pt x="582" y="17"/>
                  </a:lnTo>
                  <a:lnTo>
                    <a:pt x="612" y="6"/>
                  </a:lnTo>
                  <a:lnTo>
                    <a:pt x="634" y="0"/>
                  </a:lnTo>
                  <a:lnTo>
                    <a:pt x="622" y="39"/>
                  </a:lnTo>
                  <a:lnTo>
                    <a:pt x="228" y="147"/>
                  </a:lnTo>
                  <a:lnTo>
                    <a:pt x="203" y="150"/>
                  </a:lnTo>
                  <a:lnTo>
                    <a:pt x="179" y="155"/>
                  </a:lnTo>
                  <a:lnTo>
                    <a:pt x="156" y="160"/>
                  </a:lnTo>
                  <a:lnTo>
                    <a:pt x="133" y="164"/>
                  </a:lnTo>
                  <a:lnTo>
                    <a:pt x="112" y="168"/>
                  </a:lnTo>
                  <a:lnTo>
                    <a:pt x="93" y="171"/>
                  </a:lnTo>
                  <a:lnTo>
                    <a:pt x="73" y="174"/>
                  </a:lnTo>
                  <a:lnTo>
                    <a:pt x="57" y="175"/>
                  </a:lnTo>
                  <a:lnTo>
                    <a:pt x="42" y="174"/>
                  </a:lnTo>
                  <a:lnTo>
                    <a:pt x="28" y="170"/>
                  </a:lnTo>
                  <a:lnTo>
                    <a:pt x="18" y="165"/>
                  </a:lnTo>
                  <a:lnTo>
                    <a:pt x="9" y="157"/>
                  </a:lnTo>
                  <a:lnTo>
                    <a:pt x="3" y="147"/>
                  </a:lnTo>
                  <a:lnTo>
                    <a:pt x="0" y="132"/>
                  </a:lnTo>
                  <a:lnTo>
                    <a:pt x="0" y="115"/>
                  </a:lnTo>
                  <a:lnTo>
                    <a:pt x="2" y="93"/>
                  </a:lnTo>
                  <a:lnTo>
                    <a:pt x="24" y="133"/>
                  </a:lnTo>
                  <a:close/>
                </a:path>
              </a:pathLst>
            </a:custGeom>
            <a:solidFill>
              <a:srgbClr val="A021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85" name="Freeform 839"/>
            <p:cNvSpPr>
              <a:spLocks/>
            </p:cNvSpPr>
            <p:nvPr/>
          </p:nvSpPr>
          <p:spPr bwMode="auto">
            <a:xfrm>
              <a:off x="1060" y="1857"/>
              <a:ext cx="127" cy="438"/>
            </a:xfrm>
            <a:custGeom>
              <a:avLst/>
              <a:gdLst>
                <a:gd name="T0" fmla="*/ 3 w 255"/>
                <a:gd name="T1" fmla="*/ 0 h 875"/>
                <a:gd name="T2" fmla="*/ 1 w 255"/>
                <a:gd name="T3" fmla="*/ 12 h 875"/>
                <a:gd name="T4" fmla="*/ 1 w 255"/>
                <a:gd name="T5" fmla="*/ 13 h 875"/>
                <a:gd name="T6" fmla="*/ 0 w 255"/>
                <a:gd name="T7" fmla="*/ 14 h 875"/>
                <a:gd name="T8" fmla="*/ 0 w 255"/>
                <a:gd name="T9" fmla="*/ 14 h 875"/>
                <a:gd name="T10" fmla="*/ 0 w 255"/>
                <a:gd name="T11" fmla="*/ 14 h 875"/>
                <a:gd name="T12" fmla="*/ 0 w 255"/>
                <a:gd name="T13" fmla="*/ 14 h 875"/>
                <a:gd name="T14" fmla="*/ 0 w 255"/>
                <a:gd name="T15" fmla="*/ 14 h 875"/>
                <a:gd name="T16" fmla="*/ 0 w 255"/>
                <a:gd name="T17" fmla="*/ 13 h 875"/>
                <a:gd name="T18" fmla="*/ 0 w 255"/>
                <a:gd name="T19" fmla="*/ 13 h 875"/>
                <a:gd name="T20" fmla="*/ 0 w 255"/>
                <a:gd name="T21" fmla="*/ 13 h 875"/>
                <a:gd name="T22" fmla="*/ 0 w 255"/>
                <a:gd name="T23" fmla="*/ 14 h 875"/>
                <a:gd name="T24" fmla="*/ 0 w 255"/>
                <a:gd name="T25" fmla="*/ 14 h 875"/>
                <a:gd name="T26" fmla="*/ 0 w 255"/>
                <a:gd name="T27" fmla="*/ 13 h 875"/>
                <a:gd name="T28" fmla="*/ 0 w 255"/>
                <a:gd name="T29" fmla="*/ 13 h 875"/>
                <a:gd name="T30" fmla="*/ 1 w 255"/>
                <a:gd name="T31" fmla="*/ 13 h 875"/>
                <a:gd name="T32" fmla="*/ 1 w 255"/>
                <a:gd name="T33" fmla="*/ 12 h 875"/>
                <a:gd name="T34" fmla="*/ 1 w 255"/>
                <a:gd name="T35" fmla="*/ 12 h 875"/>
                <a:gd name="T36" fmla="*/ 3 w 255"/>
                <a:gd name="T37" fmla="*/ 1 h 875"/>
                <a:gd name="T38" fmla="*/ 3 w 255"/>
                <a:gd name="T39" fmla="*/ 0 h 8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5"/>
                <a:gd name="T61" fmla="*/ 0 h 875"/>
                <a:gd name="T62" fmla="*/ 255 w 255"/>
                <a:gd name="T63" fmla="*/ 875 h 8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5" h="875">
                  <a:moveTo>
                    <a:pt x="255" y="0"/>
                  </a:moveTo>
                  <a:lnTo>
                    <a:pt x="110" y="744"/>
                  </a:lnTo>
                  <a:lnTo>
                    <a:pt x="84" y="797"/>
                  </a:lnTo>
                  <a:lnTo>
                    <a:pt x="60" y="837"/>
                  </a:lnTo>
                  <a:lnTo>
                    <a:pt x="38" y="864"/>
                  </a:lnTo>
                  <a:lnTo>
                    <a:pt x="20" y="875"/>
                  </a:lnTo>
                  <a:lnTo>
                    <a:pt x="7" y="873"/>
                  </a:lnTo>
                  <a:lnTo>
                    <a:pt x="0" y="857"/>
                  </a:lnTo>
                  <a:lnTo>
                    <a:pt x="1" y="824"/>
                  </a:lnTo>
                  <a:lnTo>
                    <a:pt x="12" y="777"/>
                  </a:lnTo>
                  <a:lnTo>
                    <a:pt x="14" y="823"/>
                  </a:lnTo>
                  <a:lnTo>
                    <a:pt x="22" y="844"/>
                  </a:lnTo>
                  <a:lnTo>
                    <a:pt x="34" y="845"/>
                  </a:lnTo>
                  <a:lnTo>
                    <a:pt x="47" y="830"/>
                  </a:lnTo>
                  <a:lnTo>
                    <a:pt x="62" y="806"/>
                  </a:lnTo>
                  <a:lnTo>
                    <a:pt x="79" y="775"/>
                  </a:lnTo>
                  <a:lnTo>
                    <a:pt x="94" y="744"/>
                  </a:lnTo>
                  <a:lnTo>
                    <a:pt x="107" y="716"/>
                  </a:lnTo>
                  <a:lnTo>
                    <a:pt x="250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302B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86" name="Freeform 840"/>
            <p:cNvSpPr>
              <a:spLocks/>
            </p:cNvSpPr>
            <p:nvPr/>
          </p:nvSpPr>
          <p:spPr bwMode="auto">
            <a:xfrm>
              <a:off x="1067" y="1856"/>
              <a:ext cx="125" cy="447"/>
            </a:xfrm>
            <a:custGeom>
              <a:avLst/>
              <a:gdLst>
                <a:gd name="T0" fmla="*/ 4 w 250"/>
                <a:gd name="T1" fmla="*/ 0 h 894"/>
                <a:gd name="T2" fmla="*/ 2 w 250"/>
                <a:gd name="T3" fmla="*/ 12 h 894"/>
                <a:gd name="T4" fmla="*/ 2 w 250"/>
                <a:gd name="T5" fmla="*/ 13 h 894"/>
                <a:gd name="T6" fmla="*/ 1 w 250"/>
                <a:gd name="T7" fmla="*/ 14 h 894"/>
                <a:gd name="T8" fmla="*/ 1 w 250"/>
                <a:gd name="T9" fmla="*/ 14 h 894"/>
                <a:gd name="T10" fmla="*/ 1 w 250"/>
                <a:gd name="T11" fmla="*/ 14 h 894"/>
                <a:gd name="T12" fmla="*/ 1 w 250"/>
                <a:gd name="T13" fmla="*/ 14 h 894"/>
                <a:gd name="T14" fmla="*/ 0 w 250"/>
                <a:gd name="T15" fmla="*/ 14 h 894"/>
                <a:gd name="T16" fmla="*/ 1 w 250"/>
                <a:gd name="T17" fmla="*/ 14 h 894"/>
                <a:gd name="T18" fmla="*/ 1 w 250"/>
                <a:gd name="T19" fmla="*/ 13 h 894"/>
                <a:gd name="T20" fmla="*/ 1 w 250"/>
                <a:gd name="T21" fmla="*/ 14 h 894"/>
                <a:gd name="T22" fmla="*/ 1 w 250"/>
                <a:gd name="T23" fmla="*/ 14 h 894"/>
                <a:gd name="T24" fmla="*/ 1 w 250"/>
                <a:gd name="T25" fmla="*/ 14 h 894"/>
                <a:gd name="T26" fmla="*/ 1 w 250"/>
                <a:gd name="T27" fmla="*/ 14 h 894"/>
                <a:gd name="T28" fmla="*/ 1 w 250"/>
                <a:gd name="T29" fmla="*/ 13 h 894"/>
                <a:gd name="T30" fmla="*/ 2 w 250"/>
                <a:gd name="T31" fmla="*/ 13 h 894"/>
                <a:gd name="T32" fmla="*/ 2 w 250"/>
                <a:gd name="T33" fmla="*/ 12 h 894"/>
                <a:gd name="T34" fmla="*/ 2 w 250"/>
                <a:gd name="T35" fmla="*/ 12 h 894"/>
                <a:gd name="T36" fmla="*/ 4 w 250"/>
                <a:gd name="T37" fmla="*/ 1 h 894"/>
                <a:gd name="T38" fmla="*/ 4 w 250"/>
                <a:gd name="T39" fmla="*/ 0 h 8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0"/>
                <a:gd name="T61" fmla="*/ 0 h 894"/>
                <a:gd name="T62" fmla="*/ 250 w 250"/>
                <a:gd name="T63" fmla="*/ 894 h 8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0" h="894">
                  <a:moveTo>
                    <a:pt x="250" y="0"/>
                  </a:moveTo>
                  <a:lnTo>
                    <a:pt x="109" y="763"/>
                  </a:lnTo>
                  <a:lnTo>
                    <a:pt x="84" y="816"/>
                  </a:lnTo>
                  <a:lnTo>
                    <a:pt x="60" y="856"/>
                  </a:lnTo>
                  <a:lnTo>
                    <a:pt x="38" y="883"/>
                  </a:lnTo>
                  <a:lnTo>
                    <a:pt x="20" y="894"/>
                  </a:lnTo>
                  <a:lnTo>
                    <a:pt x="7" y="893"/>
                  </a:lnTo>
                  <a:lnTo>
                    <a:pt x="0" y="876"/>
                  </a:lnTo>
                  <a:lnTo>
                    <a:pt x="1" y="845"/>
                  </a:lnTo>
                  <a:lnTo>
                    <a:pt x="12" y="798"/>
                  </a:lnTo>
                  <a:lnTo>
                    <a:pt x="14" y="842"/>
                  </a:lnTo>
                  <a:lnTo>
                    <a:pt x="22" y="863"/>
                  </a:lnTo>
                  <a:lnTo>
                    <a:pt x="33" y="864"/>
                  </a:lnTo>
                  <a:lnTo>
                    <a:pt x="47" y="849"/>
                  </a:lnTo>
                  <a:lnTo>
                    <a:pt x="62" y="825"/>
                  </a:lnTo>
                  <a:lnTo>
                    <a:pt x="78" y="794"/>
                  </a:lnTo>
                  <a:lnTo>
                    <a:pt x="93" y="763"/>
                  </a:lnTo>
                  <a:lnTo>
                    <a:pt x="107" y="735"/>
                  </a:lnTo>
                  <a:lnTo>
                    <a:pt x="243" y="4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302B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87" name="Freeform 841"/>
            <p:cNvSpPr>
              <a:spLocks/>
            </p:cNvSpPr>
            <p:nvPr/>
          </p:nvSpPr>
          <p:spPr bwMode="auto">
            <a:xfrm>
              <a:off x="1049" y="1855"/>
              <a:ext cx="136" cy="429"/>
            </a:xfrm>
            <a:custGeom>
              <a:avLst/>
              <a:gdLst>
                <a:gd name="T0" fmla="*/ 5 w 271"/>
                <a:gd name="T1" fmla="*/ 1 h 857"/>
                <a:gd name="T2" fmla="*/ 2 w 271"/>
                <a:gd name="T3" fmla="*/ 12 h 857"/>
                <a:gd name="T4" fmla="*/ 2 w 271"/>
                <a:gd name="T5" fmla="*/ 13 h 857"/>
                <a:gd name="T6" fmla="*/ 1 w 271"/>
                <a:gd name="T7" fmla="*/ 13 h 857"/>
                <a:gd name="T8" fmla="*/ 1 w 271"/>
                <a:gd name="T9" fmla="*/ 14 h 857"/>
                <a:gd name="T10" fmla="*/ 1 w 271"/>
                <a:gd name="T11" fmla="*/ 14 h 857"/>
                <a:gd name="T12" fmla="*/ 1 w 271"/>
                <a:gd name="T13" fmla="*/ 14 h 857"/>
                <a:gd name="T14" fmla="*/ 0 w 271"/>
                <a:gd name="T15" fmla="*/ 14 h 857"/>
                <a:gd name="T16" fmla="*/ 1 w 271"/>
                <a:gd name="T17" fmla="*/ 13 h 857"/>
                <a:gd name="T18" fmla="*/ 1 w 271"/>
                <a:gd name="T19" fmla="*/ 12 h 857"/>
                <a:gd name="T20" fmla="*/ 1 w 271"/>
                <a:gd name="T21" fmla="*/ 13 h 857"/>
                <a:gd name="T22" fmla="*/ 1 w 271"/>
                <a:gd name="T23" fmla="*/ 13 h 857"/>
                <a:gd name="T24" fmla="*/ 1 w 271"/>
                <a:gd name="T25" fmla="*/ 13 h 857"/>
                <a:gd name="T26" fmla="*/ 1 w 271"/>
                <a:gd name="T27" fmla="*/ 13 h 857"/>
                <a:gd name="T28" fmla="*/ 1 w 271"/>
                <a:gd name="T29" fmla="*/ 13 h 857"/>
                <a:gd name="T30" fmla="*/ 2 w 271"/>
                <a:gd name="T31" fmla="*/ 12 h 857"/>
                <a:gd name="T32" fmla="*/ 2 w 271"/>
                <a:gd name="T33" fmla="*/ 12 h 857"/>
                <a:gd name="T34" fmla="*/ 2 w 271"/>
                <a:gd name="T35" fmla="*/ 12 h 857"/>
                <a:gd name="T36" fmla="*/ 5 w 271"/>
                <a:gd name="T37" fmla="*/ 0 h 857"/>
                <a:gd name="T38" fmla="*/ 5 w 271"/>
                <a:gd name="T39" fmla="*/ 1 h 8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1"/>
                <a:gd name="T61" fmla="*/ 0 h 857"/>
                <a:gd name="T62" fmla="*/ 271 w 271"/>
                <a:gd name="T63" fmla="*/ 857 h 8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1" h="857">
                  <a:moveTo>
                    <a:pt x="271" y="4"/>
                  </a:moveTo>
                  <a:lnTo>
                    <a:pt x="100" y="733"/>
                  </a:lnTo>
                  <a:lnTo>
                    <a:pt x="72" y="785"/>
                  </a:lnTo>
                  <a:lnTo>
                    <a:pt x="47" y="823"/>
                  </a:lnTo>
                  <a:lnTo>
                    <a:pt x="26" y="847"/>
                  </a:lnTo>
                  <a:lnTo>
                    <a:pt x="11" y="857"/>
                  </a:lnTo>
                  <a:lnTo>
                    <a:pt x="2" y="855"/>
                  </a:lnTo>
                  <a:lnTo>
                    <a:pt x="0" y="837"/>
                  </a:lnTo>
                  <a:lnTo>
                    <a:pt x="6" y="804"/>
                  </a:lnTo>
                  <a:lnTo>
                    <a:pt x="21" y="758"/>
                  </a:lnTo>
                  <a:lnTo>
                    <a:pt x="19" y="804"/>
                  </a:lnTo>
                  <a:lnTo>
                    <a:pt x="24" y="826"/>
                  </a:lnTo>
                  <a:lnTo>
                    <a:pt x="32" y="827"/>
                  </a:lnTo>
                  <a:lnTo>
                    <a:pt x="42" y="815"/>
                  </a:lnTo>
                  <a:lnTo>
                    <a:pt x="56" y="792"/>
                  </a:lnTo>
                  <a:lnTo>
                    <a:pt x="71" y="762"/>
                  </a:lnTo>
                  <a:lnTo>
                    <a:pt x="86" y="732"/>
                  </a:lnTo>
                  <a:lnTo>
                    <a:pt x="101" y="705"/>
                  </a:lnTo>
                  <a:lnTo>
                    <a:pt x="267" y="0"/>
                  </a:lnTo>
                  <a:lnTo>
                    <a:pt x="271" y="4"/>
                  </a:lnTo>
                  <a:close/>
                </a:path>
              </a:pathLst>
            </a:custGeom>
            <a:solidFill>
              <a:srgbClr val="302B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88" name="Freeform 842"/>
            <p:cNvSpPr>
              <a:spLocks/>
            </p:cNvSpPr>
            <p:nvPr/>
          </p:nvSpPr>
          <p:spPr bwMode="auto">
            <a:xfrm>
              <a:off x="1167" y="1728"/>
              <a:ext cx="146" cy="580"/>
            </a:xfrm>
            <a:custGeom>
              <a:avLst/>
              <a:gdLst>
                <a:gd name="T0" fmla="*/ 5 w 291"/>
                <a:gd name="T1" fmla="*/ 0 h 1159"/>
                <a:gd name="T2" fmla="*/ 0 w 291"/>
                <a:gd name="T3" fmla="*/ 17 h 1159"/>
                <a:gd name="T4" fmla="*/ 2 w 291"/>
                <a:gd name="T5" fmla="*/ 19 h 1159"/>
                <a:gd name="T6" fmla="*/ 2 w 291"/>
                <a:gd name="T7" fmla="*/ 18 h 1159"/>
                <a:gd name="T8" fmla="*/ 1 w 291"/>
                <a:gd name="T9" fmla="*/ 17 h 1159"/>
                <a:gd name="T10" fmla="*/ 5 w 291"/>
                <a:gd name="T11" fmla="*/ 1 h 1159"/>
                <a:gd name="T12" fmla="*/ 5 w 291"/>
                <a:gd name="T13" fmla="*/ 0 h 1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1"/>
                <a:gd name="T22" fmla="*/ 0 h 1159"/>
                <a:gd name="T23" fmla="*/ 291 w 291"/>
                <a:gd name="T24" fmla="*/ 1159 h 1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1" h="1159">
                  <a:moveTo>
                    <a:pt x="291" y="0"/>
                  </a:moveTo>
                  <a:lnTo>
                    <a:pt x="0" y="1076"/>
                  </a:lnTo>
                  <a:lnTo>
                    <a:pt x="88" y="1159"/>
                  </a:lnTo>
                  <a:lnTo>
                    <a:pt x="108" y="1152"/>
                  </a:lnTo>
                  <a:lnTo>
                    <a:pt x="13" y="1069"/>
                  </a:lnTo>
                  <a:lnTo>
                    <a:pt x="291" y="2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302B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89" name="Freeform 843"/>
            <p:cNvSpPr>
              <a:spLocks/>
            </p:cNvSpPr>
            <p:nvPr/>
          </p:nvSpPr>
          <p:spPr bwMode="auto">
            <a:xfrm>
              <a:off x="1188" y="1728"/>
              <a:ext cx="128" cy="573"/>
            </a:xfrm>
            <a:custGeom>
              <a:avLst/>
              <a:gdLst>
                <a:gd name="T0" fmla="*/ 4 w 257"/>
                <a:gd name="T1" fmla="*/ 0 h 1145"/>
                <a:gd name="T2" fmla="*/ 0 w 257"/>
                <a:gd name="T3" fmla="*/ 17 h 1145"/>
                <a:gd name="T4" fmla="*/ 1 w 257"/>
                <a:gd name="T5" fmla="*/ 18 h 1145"/>
                <a:gd name="T6" fmla="*/ 1 w 257"/>
                <a:gd name="T7" fmla="*/ 18 h 1145"/>
                <a:gd name="T8" fmla="*/ 0 w 257"/>
                <a:gd name="T9" fmla="*/ 17 h 1145"/>
                <a:gd name="T10" fmla="*/ 4 w 257"/>
                <a:gd name="T11" fmla="*/ 1 h 1145"/>
                <a:gd name="T12" fmla="*/ 4 w 257"/>
                <a:gd name="T13" fmla="*/ 0 h 1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7"/>
                <a:gd name="T22" fmla="*/ 0 h 1145"/>
                <a:gd name="T23" fmla="*/ 257 w 257"/>
                <a:gd name="T24" fmla="*/ 1145 h 11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7" h="1145">
                  <a:moveTo>
                    <a:pt x="257" y="0"/>
                  </a:moveTo>
                  <a:lnTo>
                    <a:pt x="0" y="1061"/>
                  </a:lnTo>
                  <a:lnTo>
                    <a:pt x="88" y="1145"/>
                  </a:lnTo>
                  <a:lnTo>
                    <a:pt x="108" y="1138"/>
                  </a:lnTo>
                  <a:lnTo>
                    <a:pt x="13" y="1054"/>
                  </a:lnTo>
                  <a:lnTo>
                    <a:pt x="257" y="21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302B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90" name="Freeform 844"/>
            <p:cNvSpPr>
              <a:spLocks/>
            </p:cNvSpPr>
            <p:nvPr/>
          </p:nvSpPr>
          <p:spPr bwMode="auto">
            <a:xfrm>
              <a:off x="1060" y="2149"/>
              <a:ext cx="66" cy="20"/>
            </a:xfrm>
            <a:custGeom>
              <a:avLst/>
              <a:gdLst>
                <a:gd name="T0" fmla="*/ 1 w 132"/>
                <a:gd name="T1" fmla="*/ 0 h 40"/>
                <a:gd name="T2" fmla="*/ 2 w 132"/>
                <a:gd name="T3" fmla="*/ 1 h 40"/>
                <a:gd name="T4" fmla="*/ 1 w 132"/>
                <a:gd name="T5" fmla="*/ 1 h 40"/>
                <a:gd name="T6" fmla="*/ 0 w 132"/>
                <a:gd name="T7" fmla="*/ 1 h 40"/>
                <a:gd name="T8" fmla="*/ 1 w 13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40"/>
                <a:gd name="T17" fmla="*/ 132 w 1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40">
                  <a:moveTo>
                    <a:pt x="4" y="0"/>
                  </a:moveTo>
                  <a:lnTo>
                    <a:pt x="132" y="32"/>
                  </a:lnTo>
                  <a:lnTo>
                    <a:pt x="116" y="40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12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91" name="Freeform 845"/>
            <p:cNvSpPr>
              <a:spLocks/>
            </p:cNvSpPr>
            <p:nvPr/>
          </p:nvSpPr>
          <p:spPr bwMode="auto">
            <a:xfrm>
              <a:off x="1029" y="2234"/>
              <a:ext cx="41" cy="13"/>
            </a:xfrm>
            <a:custGeom>
              <a:avLst/>
              <a:gdLst>
                <a:gd name="T0" fmla="*/ 0 w 83"/>
                <a:gd name="T1" fmla="*/ 0 h 27"/>
                <a:gd name="T2" fmla="*/ 1 w 83"/>
                <a:gd name="T3" fmla="*/ 0 h 27"/>
                <a:gd name="T4" fmla="*/ 1 w 83"/>
                <a:gd name="T5" fmla="*/ 0 h 27"/>
                <a:gd name="T6" fmla="*/ 0 w 83"/>
                <a:gd name="T7" fmla="*/ 0 h 27"/>
                <a:gd name="T8" fmla="*/ 0 w 8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27"/>
                <a:gd name="T17" fmla="*/ 83 w 8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27">
                  <a:moveTo>
                    <a:pt x="2" y="0"/>
                  </a:moveTo>
                  <a:lnTo>
                    <a:pt x="83" y="22"/>
                  </a:lnTo>
                  <a:lnTo>
                    <a:pt x="73" y="27"/>
                  </a:lnTo>
                  <a:lnTo>
                    <a:pt x="0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12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92" name="Freeform 846"/>
            <p:cNvSpPr>
              <a:spLocks/>
            </p:cNvSpPr>
            <p:nvPr/>
          </p:nvSpPr>
          <p:spPr bwMode="auto">
            <a:xfrm>
              <a:off x="1518" y="1772"/>
              <a:ext cx="101" cy="100"/>
            </a:xfrm>
            <a:custGeom>
              <a:avLst/>
              <a:gdLst>
                <a:gd name="T0" fmla="*/ 0 w 203"/>
                <a:gd name="T1" fmla="*/ 3 h 200"/>
                <a:gd name="T2" fmla="*/ 3 w 203"/>
                <a:gd name="T3" fmla="*/ 0 h 200"/>
                <a:gd name="T4" fmla="*/ 3 w 203"/>
                <a:gd name="T5" fmla="*/ 1 h 200"/>
                <a:gd name="T6" fmla="*/ 0 w 203"/>
                <a:gd name="T7" fmla="*/ 3 h 200"/>
                <a:gd name="T8" fmla="*/ 0 w 203"/>
                <a:gd name="T9" fmla="*/ 3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00"/>
                <a:gd name="T17" fmla="*/ 203 w 203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00">
                  <a:moveTo>
                    <a:pt x="0" y="192"/>
                  </a:moveTo>
                  <a:lnTo>
                    <a:pt x="192" y="0"/>
                  </a:lnTo>
                  <a:lnTo>
                    <a:pt x="203" y="16"/>
                  </a:lnTo>
                  <a:lnTo>
                    <a:pt x="19" y="20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212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  <p:sp>
        <p:nvSpPr>
          <p:cNvPr id="793" name="Freeform 848"/>
          <p:cNvSpPr>
            <a:spLocks/>
          </p:cNvSpPr>
          <p:nvPr/>
        </p:nvSpPr>
        <p:spPr bwMode="auto">
          <a:xfrm>
            <a:off x="749300" y="2900363"/>
            <a:ext cx="517525" cy="242887"/>
          </a:xfrm>
          <a:custGeom>
            <a:avLst/>
            <a:gdLst>
              <a:gd name="T0" fmla="*/ 0 w 453"/>
              <a:gd name="T1" fmla="*/ 0 h 153"/>
              <a:gd name="T2" fmla="*/ 0 w 453"/>
              <a:gd name="T3" fmla="*/ 2147483647 h 153"/>
              <a:gd name="T4" fmla="*/ 2147483647 w 453"/>
              <a:gd name="T5" fmla="*/ 2147483647 h 153"/>
              <a:gd name="T6" fmla="*/ 2147483647 w 453"/>
              <a:gd name="T7" fmla="*/ 2147483647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453"/>
              <a:gd name="T13" fmla="*/ 0 h 153"/>
              <a:gd name="T14" fmla="*/ 453 w 453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3" h="153">
                <a:moveTo>
                  <a:pt x="0" y="0"/>
                </a:moveTo>
                <a:lnTo>
                  <a:pt x="0" y="38"/>
                </a:lnTo>
                <a:lnTo>
                  <a:pt x="453" y="38"/>
                </a:lnTo>
                <a:lnTo>
                  <a:pt x="453" y="153"/>
                </a:lnTo>
              </a:path>
            </a:pathLst>
          </a:cu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794" name="Freeform 849"/>
          <p:cNvSpPr>
            <a:spLocks/>
          </p:cNvSpPr>
          <p:nvPr/>
        </p:nvSpPr>
        <p:spPr bwMode="auto">
          <a:xfrm>
            <a:off x="650875" y="2778125"/>
            <a:ext cx="195263" cy="122238"/>
          </a:xfrm>
          <a:custGeom>
            <a:avLst/>
            <a:gdLst>
              <a:gd name="T0" fmla="*/ 0 w 123"/>
              <a:gd name="T1" fmla="*/ 2147483647 h 77"/>
              <a:gd name="T2" fmla="*/ 2147483647 w 123"/>
              <a:gd name="T3" fmla="*/ 2147483647 h 77"/>
              <a:gd name="T4" fmla="*/ 2147483647 w 123"/>
              <a:gd name="T5" fmla="*/ 0 h 77"/>
              <a:gd name="T6" fmla="*/ 0 w 123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23"/>
              <a:gd name="T13" fmla="*/ 0 h 77"/>
              <a:gd name="T14" fmla="*/ 123 w 12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" h="77">
                <a:moveTo>
                  <a:pt x="0" y="77"/>
                </a:moveTo>
                <a:lnTo>
                  <a:pt x="123" y="77"/>
                </a:lnTo>
                <a:lnTo>
                  <a:pt x="62" y="0"/>
                </a:lnTo>
                <a:lnTo>
                  <a:pt x="0" y="77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795" name="794 Rectángulo redondeado"/>
          <p:cNvSpPr/>
          <p:nvPr/>
        </p:nvSpPr>
        <p:spPr>
          <a:xfrm>
            <a:off x="1000100" y="214290"/>
            <a:ext cx="7215238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Jerarquías de clase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2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2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2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2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2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2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20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0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2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20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0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20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20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2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2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20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20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2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20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20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2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2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2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2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175" grpId="0" animBg="1"/>
      <p:bldP spid="176" grpId="0" animBg="1"/>
      <p:bldP spid="177" grpId="0" animBg="1"/>
      <p:bldP spid="793" grpId="0" animBg="1"/>
      <p:bldP spid="7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857356" y="1214422"/>
            <a:ext cx="5429288" cy="8572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¿Qué es un objeto?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214678" y="2428868"/>
            <a:ext cx="2928958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Instancia de una clase.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785786" y="4643446"/>
            <a:ext cx="292895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objeto posee:</a:t>
            </a:r>
          </a:p>
        </p:txBody>
      </p:sp>
      <p:sp>
        <p:nvSpPr>
          <p:cNvPr id="5" name="4 Flecha abajo"/>
          <p:cNvSpPr/>
          <p:nvPr/>
        </p:nvSpPr>
        <p:spPr>
          <a:xfrm>
            <a:off x="4429124" y="2000240"/>
            <a:ext cx="500066" cy="42862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429256" y="3500438"/>
            <a:ext cx="2928958" cy="9286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Identidad</a:t>
            </a:r>
            <a:r>
              <a:rPr lang="es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es diferenciable entre uno y otro.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429256" y="4643446"/>
            <a:ext cx="2928958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Comportamiento</a:t>
            </a:r>
            <a:r>
              <a:rPr lang="es-E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realiza tareas específicas.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429256" y="5786454"/>
            <a:ext cx="2928958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</a:t>
            </a:r>
            <a:r>
              <a:rPr lang="es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almacena información (fija y variable).</a:t>
            </a:r>
          </a:p>
        </p:txBody>
      </p:sp>
      <p:sp>
        <p:nvSpPr>
          <p:cNvPr id="9" name="8 Flecha abajo"/>
          <p:cNvSpPr/>
          <p:nvPr/>
        </p:nvSpPr>
        <p:spPr>
          <a:xfrm rot="14524201">
            <a:off x="4143372" y="3929066"/>
            <a:ext cx="571504" cy="78581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Flecha abajo"/>
          <p:cNvSpPr/>
          <p:nvPr/>
        </p:nvSpPr>
        <p:spPr>
          <a:xfrm rot="16200000">
            <a:off x="4250529" y="4750603"/>
            <a:ext cx="571504" cy="78581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Flecha abajo"/>
          <p:cNvSpPr/>
          <p:nvPr/>
        </p:nvSpPr>
        <p:spPr>
          <a:xfrm rot="17694994">
            <a:off x="4120031" y="5603918"/>
            <a:ext cx="571504" cy="78581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Componentes de la POO</a:t>
            </a:r>
            <a:endParaRPr kumimoji="0" lang="es-AR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14546" y="285728"/>
            <a:ext cx="4857784" cy="92869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Datos del objeto</a:t>
            </a:r>
          </a:p>
        </p:txBody>
      </p:sp>
      <p:sp>
        <p:nvSpPr>
          <p:cNvPr id="3" name="2 Flecha abajo"/>
          <p:cNvSpPr/>
          <p:nvPr/>
        </p:nvSpPr>
        <p:spPr>
          <a:xfrm>
            <a:off x="4286248" y="1357298"/>
            <a:ext cx="642942" cy="71438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2143108" y="2214554"/>
            <a:ext cx="4929222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Describe los objetos de forma individual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00034" y="3214686"/>
            <a:ext cx="4000528" cy="335758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4929190" y="3214686"/>
            <a:ext cx="4000528" cy="335758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R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R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R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R" dirty="0"/>
          </a:p>
          <a:p>
            <a:pPr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dirty="0">
                <a:solidFill>
                  <a:schemeClr val="tx1"/>
                </a:solidFill>
              </a:rPr>
              <a:t>    </a:t>
            </a:r>
            <a:r>
              <a:rPr lang="es-CR" dirty="0"/>
              <a:t> </a:t>
            </a:r>
            <a:r>
              <a:rPr lang="es-CR" dirty="0">
                <a:solidFill>
                  <a:schemeClr val="tx1"/>
                </a:solidFill>
              </a:rPr>
              <a:t>Color: Vende</a:t>
            </a:r>
          </a:p>
          <a:p>
            <a:pPr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dirty="0">
                <a:solidFill>
                  <a:schemeClr val="tx1"/>
                </a:solidFill>
              </a:rPr>
              <a:t>     Color vistas: Negro</a:t>
            </a:r>
          </a:p>
          <a:p>
            <a:pPr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dirty="0">
                <a:solidFill>
                  <a:schemeClr val="tx1"/>
                </a:solidFill>
              </a:rPr>
              <a:t>     Digital Instruments </a:t>
            </a:r>
            <a:r>
              <a:rPr lang="es-CR" dirty="0" err="1">
                <a:solidFill>
                  <a:schemeClr val="tx1"/>
                </a:solidFill>
              </a:rPr>
              <a:t>Dash</a:t>
            </a:r>
            <a:endParaRPr lang="es-CR" dirty="0">
              <a:solidFill>
                <a:schemeClr val="tx1"/>
              </a:solidFill>
            </a:endParaRPr>
          </a:p>
          <a:p>
            <a:pPr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dirty="0">
                <a:solidFill>
                  <a:schemeClr val="tx1"/>
                </a:solidFill>
              </a:rPr>
              <a:t>     2 asientos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1563" y="4857750"/>
            <a:ext cx="307181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CR" sz="1600">
                <a:cs typeface="Arial" charset="0"/>
              </a:rPr>
              <a:t>Color: Ázul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CR" sz="1600">
                <a:cs typeface="Arial" charset="0"/>
              </a:rPr>
              <a:t>Color vistas: Gris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CR" sz="1600">
                <a:cs typeface="Arial" charset="0"/>
              </a:rPr>
              <a:t>Digital Instruments Dash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CR" sz="1600">
                <a:cs typeface="Arial" charset="0"/>
              </a:rPr>
              <a:t>Ventanas eléctricas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CR" sz="1600">
                <a:cs typeface="Arial" charset="0"/>
              </a:rPr>
              <a:t>4 asientos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</a:pPr>
            <a:endParaRPr lang="es-CR" sz="2000">
              <a:latin typeface="Calibri" pitchFamily="34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857250" y="3429000"/>
            <a:ext cx="3286125" cy="1571625"/>
            <a:chOff x="1728" y="1169"/>
            <a:chExt cx="2302" cy="1980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/>
          </p:nvSpPr>
          <p:spPr bwMode="auto">
            <a:xfrm>
              <a:off x="1728" y="1169"/>
              <a:ext cx="2302" cy="19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769" y="2143"/>
              <a:ext cx="2126" cy="712"/>
            </a:xfrm>
            <a:custGeom>
              <a:avLst/>
              <a:gdLst>
                <a:gd name="T0" fmla="*/ 825 w 2126"/>
                <a:gd name="T1" fmla="*/ 119 h 712"/>
                <a:gd name="T2" fmla="*/ 905 w 2126"/>
                <a:gd name="T3" fmla="*/ 102 h 712"/>
                <a:gd name="T4" fmla="*/ 1017 w 2126"/>
                <a:gd name="T5" fmla="*/ 80 h 712"/>
                <a:gd name="T6" fmla="*/ 1154 w 2126"/>
                <a:gd name="T7" fmla="*/ 59 h 712"/>
                <a:gd name="T8" fmla="*/ 1306 w 2126"/>
                <a:gd name="T9" fmla="*/ 37 h 712"/>
                <a:gd name="T10" fmla="*/ 1466 w 2126"/>
                <a:gd name="T11" fmla="*/ 20 h 712"/>
                <a:gd name="T12" fmla="*/ 1622 w 2126"/>
                <a:gd name="T13" fmla="*/ 7 h 712"/>
                <a:gd name="T14" fmla="*/ 1768 w 2126"/>
                <a:gd name="T15" fmla="*/ 0 h 712"/>
                <a:gd name="T16" fmla="*/ 1895 w 2126"/>
                <a:gd name="T17" fmla="*/ 2 h 712"/>
                <a:gd name="T18" fmla="*/ 1991 w 2126"/>
                <a:gd name="T19" fmla="*/ 14 h 712"/>
                <a:gd name="T20" fmla="*/ 2049 w 2126"/>
                <a:gd name="T21" fmla="*/ 39 h 712"/>
                <a:gd name="T22" fmla="*/ 2124 w 2126"/>
                <a:gd name="T23" fmla="*/ 175 h 712"/>
                <a:gd name="T24" fmla="*/ 2115 w 2126"/>
                <a:gd name="T25" fmla="*/ 284 h 712"/>
                <a:gd name="T26" fmla="*/ 2108 w 2126"/>
                <a:gd name="T27" fmla="*/ 323 h 712"/>
                <a:gd name="T28" fmla="*/ 2103 w 2126"/>
                <a:gd name="T29" fmla="*/ 457 h 712"/>
                <a:gd name="T30" fmla="*/ 2016 w 2126"/>
                <a:gd name="T31" fmla="*/ 601 h 712"/>
                <a:gd name="T32" fmla="*/ 1861 w 2126"/>
                <a:gd name="T33" fmla="*/ 605 h 712"/>
                <a:gd name="T34" fmla="*/ 1781 w 2126"/>
                <a:gd name="T35" fmla="*/ 526 h 712"/>
                <a:gd name="T36" fmla="*/ 1758 w 2126"/>
                <a:gd name="T37" fmla="*/ 474 h 712"/>
                <a:gd name="T38" fmla="*/ 1724 w 2126"/>
                <a:gd name="T39" fmla="*/ 464 h 712"/>
                <a:gd name="T40" fmla="*/ 1674 w 2126"/>
                <a:gd name="T41" fmla="*/ 460 h 712"/>
                <a:gd name="T42" fmla="*/ 1624 w 2126"/>
                <a:gd name="T43" fmla="*/ 460 h 712"/>
                <a:gd name="T44" fmla="*/ 1567 w 2126"/>
                <a:gd name="T45" fmla="*/ 467 h 712"/>
                <a:gd name="T46" fmla="*/ 1491 w 2126"/>
                <a:gd name="T47" fmla="*/ 478 h 712"/>
                <a:gd name="T48" fmla="*/ 1414 w 2126"/>
                <a:gd name="T49" fmla="*/ 490 h 712"/>
                <a:gd name="T50" fmla="*/ 1355 w 2126"/>
                <a:gd name="T51" fmla="*/ 501 h 712"/>
                <a:gd name="T52" fmla="*/ 1332 w 2126"/>
                <a:gd name="T53" fmla="*/ 505 h 712"/>
                <a:gd name="T54" fmla="*/ 1322 w 2126"/>
                <a:gd name="T55" fmla="*/ 521 h 712"/>
                <a:gd name="T56" fmla="*/ 1279 w 2126"/>
                <a:gd name="T57" fmla="*/ 549 h 712"/>
                <a:gd name="T58" fmla="*/ 1199 w 2126"/>
                <a:gd name="T59" fmla="*/ 556 h 712"/>
                <a:gd name="T60" fmla="*/ 1154 w 2126"/>
                <a:gd name="T61" fmla="*/ 539 h 712"/>
                <a:gd name="T62" fmla="*/ 1138 w 2126"/>
                <a:gd name="T63" fmla="*/ 521 h 712"/>
                <a:gd name="T64" fmla="*/ 1044 w 2126"/>
                <a:gd name="T65" fmla="*/ 549 h 712"/>
                <a:gd name="T66" fmla="*/ 1021 w 2126"/>
                <a:gd name="T67" fmla="*/ 621 h 712"/>
                <a:gd name="T68" fmla="*/ 948 w 2126"/>
                <a:gd name="T69" fmla="*/ 701 h 712"/>
                <a:gd name="T70" fmla="*/ 800 w 2126"/>
                <a:gd name="T71" fmla="*/ 699 h 712"/>
                <a:gd name="T72" fmla="*/ 724 w 2126"/>
                <a:gd name="T73" fmla="*/ 619 h 712"/>
                <a:gd name="T74" fmla="*/ 708 w 2126"/>
                <a:gd name="T75" fmla="*/ 569 h 712"/>
                <a:gd name="T76" fmla="*/ 615 w 2126"/>
                <a:gd name="T77" fmla="*/ 573 h 712"/>
                <a:gd name="T78" fmla="*/ 592 w 2126"/>
                <a:gd name="T79" fmla="*/ 562 h 712"/>
                <a:gd name="T80" fmla="*/ 576 w 2126"/>
                <a:gd name="T81" fmla="*/ 551 h 712"/>
                <a:gd name="T82" fmla="*/ 526 w 2126"/>
                <a:gd name="T83" fmla="*/ 555 h 712"/>
                <a:gd name="T84" fmla="*/ 452 w 2126"/>
                <a:gd name="T85" fmla="*/ 562 h 712"/>
                <a:gd name="T86" fmla="*/ 374 w 2126"/>
                <a:gd name="T87" fmla="*/ 571 h 712"/>
                <a:gd name="T88" fmla="*/ 309 w 2126"/>
                <a:gd name="T89" fmla="*/ 580 h 712"/>
                <a:gd name="T90" fmla="*/ 285 w 2126"/>
                <a:gd name="T91" fmla="*/ 583 h 712"/>
                <a:gd name="T92" fmla="*/ 272 w 2126"/>
                <a:gd name="T93" fmla="*/ 599 h 712"/>
                <a:gd name="T94" fmla="*/ 228 w 2126"/>
                <a:gd name="T95" fmla="*/ 626 h 712"/>
                <a:gd name="T96" fmla="*/ 126 w 2126"/>
                <a:gd name="T97" fmla="*/ 624 h 712"/>
                <a:gd name="T98" fmla="*/ 35 w 2126"/>
                <a:gd name="T99" fmla="*/ 535 h 712"/>
                <a:gd name="T100" fmla="*/ 2 w 2126"/>
                <a:gd name="T101" fmla="*/ 448 h 712"/>
                <a:gd name="T102" fmla="*/ 30 w 2126"/>
                <a:gd name="T103" fmla="*/ 426 h 712"/>
                <a:gd name="T104" fmla="*/ 164 w 2126"/>
                <a:gd name="T105" fmla="*/ 375 h 712"/>
                <a:gd name="T106" fmla="*/ 359 w 2126"/>
                <a:gd name="T107" fmla="*/ 298 h 712"/>
                <a:gd name="T108" fmla="*/ 566 w 2126"/>
                <a:gd name="T109" fmla="*/ 218 h 712"/>
                <a:gd name="T110" fmla="*/ 733 w 2126"/>
                <a:gd name="T111" fmla="*/ 153 h 7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26"/>
                <a:gd name="T169" fmla="*/ 0 h 712"/>
                <a:gd name="T170" fmla="*/ 2126 w 2126"/>
                <a:gd name="T171" fmla="*/ 712 h 7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26" h="712">
                  <a:moveTo>
                    <a:pt x="797" y="128"/>
                  </a:moveTo>
                  <a:lnTo>
                    <a:pt x="809" y="125"/>
                  </a:lnTo>
                  <a:lnTo>
                    <a:pt x="825" y="119"/>
                  </a:lnTo>
                  <a:lnTo>
                    <a:pt x="848" y="114"/>
                  </a:lnTo>
                  <a:lnTo>
                    <a:pt x="875" y="109"/>
                  </a:lnTo>
                  <a:lnTo>
                    <a:pt x="905" y="102"/>
                  </a:lnTo>
                  <a:lnTo>
                    <a:pt x="939" y="94"/>
                  </a:lnTo>
                  <a:lnTo>
                    <a:pt x="977" y="87"/>
                  </a:lnTo>
                  <a:lnTo>
                    <a:pt x="1017" y="80"/>
                  </a:lnTo>
                  <a:lnTo>
                    <a:pt x="1060" y="73"/>
                  </a:lnTo>
                  <a:lnTo>
                    <a:pt x="1106" y="66"/>
                  </a:lnTo>
                  <a:lnTo>
                    <a:pt x="1154" y="59"/>
                  </a:lnTo>
                  <a:lnTo>
                    <a:pt x="1204" y="52"/>
                  </a:lnTo>
                  <a:lnTo>
                    <a:pt x="1254" y="45"/>
                  </a:lnTo>
                  <a:lnTo>
                    <a:pt x="1306" y="37"/>
                  </a:lnTo>
                  <a:lnTo>
                    <a:pt x="1359" y="32"/>
                  </a:lnTo>
                  <a:lnTo>
                    <a:pt x="1412" y="25"/>
                  </a:lnTo>
                  <a:lnTo>
                    <a:pt x="1466" y="20"/>
                  </a:lnTo>
                  <a:lnTo>
                    <a:pt x="1519" y="14"/>
                  </a:lnTo>
                  <a:lnTo>
                    <a:pt x="1571" y="11"/>
                  </a:lnTo>
                  <a:lnTo>
                    <a:pt x="1622" y="7"/>
                  </a:lnTo>
                  <a:lnTo>
                    <a:pt x="1672" y="4"/>
                  </a:lnTo>
                  <a:lnTo>
                    <a:pt x="1722" y="2"/>
                  </a:lnTo>
                  <a:lnTo>
                    <a:pt x="1768" y="0"/>
                  </a:lnTo>
                  <a:lnTo>
                    <a:pt x="1813" y="0"/>
                  </a:lnTo>
                  <a:lnTo>
                    <a:pt x="1855" y="0"/>
                  </a:lnTo>
                  <a:lnTo>
                    <a:pt x="1895" y="2"/>
                  </a:lnTo>
                  <a:lnTo>
                    <a:pt x="1930" y="5"/>
                  </a:lnTo>
                  <a:lnTo>
                    <a:pt x="1962" y="9"/>
                  </a:lnTo>
                  <a:lnTo>
                    <a:pt x="1991" y="14"/>
                  </a:lnTo>
                  <a:lnTo>
                    <a:pt x="2016" y="21"/>
                  </a:lnTo>
                  <a:lnTo>
                    <a:pt x="2035" y="28"/>
                  </a:lnTo>
                  <a:lnTo>
                    <a:pt x="2049" y="39"/>
                  </a:lnTo>
                  <a:lnTo>
                    <a:pt x="2088" y="84"/>
                  </a:lnTo>
                  <a:lnTo>
                    <a:pt x="2112" y="128"/>
                  </a:lnTo>
                  <a:lnTo>
                    <a:pt x="2124" y="175"/>
                  </a:lnTo>
                  <a:lnTo>
                    <a:pt x="2126" y="218"/>
                  </a:lnTo>
                  <a:lnTo>
                    <a:pt x="2122" y="255"/>
                  </a:lnTo>
                  <a:lnTo>
                    <a:pt x="2115" y="284"/>
                  </a:lnTo>
                  <a:lnTo>
                    <a:pt x="2110" y="303"/>
                  </a:lnTo>
                  <a:lnTo>
                    <a:pt x="2106" y="310"/>
                  </a:lnTo>
                  <a:lnTo>
                    <a:pt x="2108" y="323"/>
                  </a:lnTo>
                  <a:lnTo>
                    <a:pt x="2110" y="355"/>
                  </a:lnTo>
                  <a:lnTo>
                    <a:pt x="2110" y="403"/>
                  </a:lnTo>
                  <a:lnTo>
                    <a:pt x="2103" y="457"/>
                  </a:lnTo>
                  <a:lnTo>
                    <a:pt x="2087" y="512"/>
                  </a:lnTo>
                  <a:lnTo>
                    <a:pt x="2058" y="562"/>
                  </a:lnTo>
                  <a:lnTo>
                    <a:pt x="2016" y="601"/>
                  </a:lnTo>
                  <a:lnTo>
                    <a:pt x="1953" y="621"/>
                  </a:lnTo>
                  <a:lnTo>
                    <a:pt x="1903" y="619"/>
                  </a:lnTo>
                  <a:lnTo>
                    <a:pt x="1861" y="605"/>
                  </a:lnTo>
                  <a:lnTo>
                    <a:pt x="1827" y="581"/>
                  </a:lnTo>
                  <a:lnTo>
                    <a:pt x="1800" y="555"/>
                  </a:lnTo>
                  <a:lnTo>
                    <a:pt x="1781" y="526"/>
                  </a:lnTo>
                  <a:lnTo>
                    <a:pt x="1768" y="499"/>
                  </a:lnTo>
                  <a:lnTo>
                    <a:pt x="1759" y="482"/>
                  </a:lnTo>
                  <a:lnTo>
                    <a:pt x="1758" y="474"/>
                  </a:lnTo>
                  <a:lnTo>
                    <a:pt x="1749" y="469"/>
                  </a:lnTo>
                  <a:lnTo>
                    <a:pt x="1736" y="466"/>
                  </a:lnTo>
                  <a:lnTo>
                    <a:pt x="1724" y="464"/>
                  </a:lnTo>
                  <a:lnTo>
                    <a:pt x="1708" y="462"/>
                  </a:lnTo>
                  <a:lnTo>
                    <a:pt x="1692" y="460"/>
                  </a:lnTo>
                  <a:lnTo>
                    <a:pt x="1674" y="460"/>
                  </a:lnTo>
                  <a:lnTo>
                    <a:pt x="1656" y="460"/>
                  </a:lnTo>
                  <a:lnTo>
                    <a:pt x="1637" y="460"/>
                  </a:lnTo>
                  <a:lnTo>
                    <a:pt x="1624" y="460"/>
                  </a:lnTo>
                  <a:lnTo>
                    <a:pt x="1608" y="462"/>
                  </a:lnTo>
                  <a:lnTo>
                    <a:pt x="1589" y="464"/>
                  </a:lnTo>
                  <a:lnTo>
                    <a:pt x="1567" y="467"/>
                  </a:lnTo>
                  <a:lnTo>
                    <a:pt x="1542" y="471"/>
                  </a:lnTo>
                  <a:lnTo>
                    <a:pt x="1517" y="474"/>
                  </a:lnTo>
                  <a:lnTo>
                    <a:pt x="1491" y="478"/>
                  </a:lnTo>
                  <a:lnTo>
                    <a:pt x="1464" y="482"/>
                  </a:lnTo>
                  <a:lnTo>
                    <a:pt x="1439" y="487"/>
                  </a:lnTo>
                  <a:lnTo>
                    <a:pt x="1414" y="490"/>
                  </a:lnTo>
                  <a:lnTo>
                    <a:pt x="1393" y="494"/>
                  </a:lnTo>
                  <a:lnTo>
                    <a:pt x="1373" y="498"/>
                  </a:lnTo>
                  <a:lnTo>
                    <a:pt x="1355" y="501"/>
                  </a:lnTo>
                  <a:lnTo>
                    <a:pt x="1343" y="503"/>
                  </a:lnTo>
                  <a:lnTo>
                    <a:pt x="1336" y="505"/>
                  </a:lnTo>
                  <a:lnTo>
                    <a:pt x="1332" y="505"/>
                  </a:lnTo>
                  <a:lnTo>
                    <a:pt x="1331" y="507"/>
                  </a:lnTo>
                  <a:lnTo>
                    <a:pt x="1329" y="514"/>
                  </a:lnTo>
                  <a:lnTo>
                    <a:pt x="1322" y="521"/>
                  </a:lnTo>
                  <a:lnTo>
                    <a:pt x="1313" y="532"/>
                  </a:lnTo>
                  <a:lnTo>
                    <a:pt x="1299" y="540"/>
                  </a:lnTo>
                  <a:lnTo>
                    <a:pt x="1279" y="549"/>
                  </a:lnTo>
                  <a:lnTo>
                    <a:pt x="1254" y="555"/>
                  </a:lnTo>
                  <a:lnTo>
                    <a:pt x="1224" y="558"/>
                  </a:lnTo>
                  <a:lnTo>
                    <a:pt x="1199" y="556"/>
                  </a:lnTo>
                  <a:lnTo>
                    <a:pt x="1181" y="553"/>
                  </a:lnTo>
                  <a:lnTo>
                    <a:pt x="1165" y="546"/>
                  </a:lnTo>
                  <a:lnTo>
                    <a:pt x="1154" y="539"/>
                  </a:lnTo>
                  <a:lnTo>
                    <a:pt x="1147" y="532"/>
                  </a:lnTo>
                  <a:lnTo>
                    <a:pt x="1142" y="526"/>
                  </a:lnTo>
                  <a:lnTo>
                    <a:pt x="1138" y="521"/>
                  </a:lnTo>
                  <a:lnTo>
                    <a:pt x="1138" y="519"/>
                  </a:lnTo>
                  <a:lnTo>
                    <a:pt x="1046" y="542"/>
                  </a:lnTo>
                  <a:lnTo>
                    <a:pt x="1044" y="549"/>
                  </a:lnTo>
                  <a:lnTo>
                    <a:pt x="1041" y="567"/>
                  </a:lnTo>
                  <a:lnTo>
                    <a:pt x="1034" y="592"/>
                  </a:lnTo>
                  <a:lnTo>
                    <a:pt x="1021" y="621"/>
                  </a:lnTo>
                  <a:lnTo>
                    <a:pt x="1003" y="651"/>
                  </a:lnTo>
                  <a:lnTo>
                    <a:pt x="978" y="680"/>
                  </a:lnTo>
                  <a:lnTo>
                    <a:pt x="948" y="701"/>
                  </a:lnTo>
                  <a:lnTo>
                    <a:pt x="907" y="712"/>
                  </a:lnTo>
                  <a:lnTo>
                    <a:pt x="847" y="712"/>
                  </a:lnTo>
                  <a:lnTo>
                    <a:pt x="800" y="699"/>
                  </a:lnTo>
                  <a:lnTo>
                    <a:pt x="765" y="676"/>
                  </a:lnTo>
                  <a:lnTo>
                    <a:pt x="740" y="647"/>
                  </a:lnTo>
                  <a:lnTo>
                    <a:pt x="724" y="619"/>
                  </a:lnTo>
                  <a:lnTo>
                    <a:pt x="713" y="594"/>
                  </a:lnTo>
                  <a:lnTo>
                    <a:pt x="710" y="576"/>
                  </a:lnTo>
                  <a:lnTo>
                    <a:pt x="708" y="569"/>
                  </a:lnTo>
                  <a:lnTo>
                    <a:pt x="665" y="573"/>
                  </a:lnTo>
                  <a:lnTo>
                    <a:pt x="635" y="574"/>
                  </a:lnTo>
                  <a:lnTo>
                    <a:pt x="615" y="573"/>
                  </a:lnTo>
                  <a:lnTo>
                    <a:pt x="603" y="571"/>
                  </a:lnTo>
                  <a:lnTo>
                    <a:pt x="598" y="567"/>
                  </a:lnTo>
                  <a:lnTo>
                    <a:pt x="592" y="562"/>
                  </a:lnTo>
                  <a:lnTo>
                    <a:pt x="589" y="556"/>
                  </a:lnTo>
                  <a:lnTo>
                    <a:pt x="583" y="553"/>
                  </a:lnTo>
                  <a:lnTo>
                    <a:pt x="576" y="551"/>
                  </a:lnTo>
                  <a:lnTo>
                    <a:pt x="564" y="551"/>
                  </a:lnTo>
                  <a:lnTo>
                    <a:pt x="548" y="553"/>
                  </a:lnTo>
                  <a:lnTo>
                    <a:pt x="526" y="555"/>
                  </a:lnTo>
                  <a:lnTo>
                    <a:pt x="503" y="556"/>
                  </a:lnTo>
                  <a:lnTo>
                    <a:pt x="478" y="558"/>
                  </a:lnTo>
                  <a:lnTo>
                    <a:pt x="452" y="562"/>
                  </a:lnTo>
                  <a:lnTo>
                    <a:pt x="425" y="565"/>
                  </a:lnTo>
                  <a:lnTo>
                    <a:pt x="398" y="567"/>
                  </a:lnTo>
                  <a:lnTo>
                    <a:pt x="374" y="571"/>
                  </a:lnTo>
                  <a:lnTo>
                    <a:pt x="349" y="574"/>
                  </a:lnTo>
                  <a:lnTo>
                    <a:pt x="327" y="578"/>
                  </a:lnTo>
                  <a:lnTo>
                    <a:pt x="309" y="580"/>
                  </a:lnTo>
                  <a:lnTo>
                    <a:pt x="297" y="581"/>
                  </a:lnTo>
                  <a:lnTo>
                    <a:pt x="288" y="583"/>
                  </a:lnTo>
                  <a:lnTo>
                    <a:pt x="285" y="583"/>
                  </a:lnTo>
                  <a:lnTo>
                    <a:pt x="283" y="585"/>
                  </a:lnTo>
                  <a:lnTo>
                    <a:pt x="279" y="590"/>
                  </a:lnTo>
                  <a:lnTo>
                    <a:pt x="272" y="599"/>
                  </a:lnTo>
                  <a:lnTo>
                    <a:pt x="261" y="608"/>
                  </a:lnTo>
                  <a:lnTo>
                    <a:pt x="245" y="617"/>
                  </a:lnTo>
                  <a:lnTo>
                    <a:pt x="228" y="626"/>
                  </a:lnTo>
                  <a:lnTo>
                    <a:pt x="203" y="631"/>
                  </a:lnTo>
                  <a:lnTo>
                    <a:pt x="174" y="633"/>
                  </a:lnTo>
                  <a:lnTo>
                    <a:pt x="126" y="624"/>
                  </a:lnTo>
                  <a:lnTo>
                    <a:pt x="89" y="603"/>
                  </a:lnTo>
                  <a:lnTo>
                    <a:pt x="59" y="573"/>
                  </a:lnTo>
                  <a:lnTo>
                    <a:pt x="35" y="535"/>
                  </a:lnTo>
                  <a:lnTo>
                    <a:pt x="18" y="499"/>
                  </a:lnTo>
                  <a:lnTo>
                    <a:pt x="7" y="469"/>
                  </a:lnTo>
                  <a:lnTo>
                    <a:pt x="2" y="448"/>
                  </a:lnTo>
                  <a:lnTo>
                    <a:pt x="0" y="439"/>
                  </a:lnTo>
                  <a:lnTo>
                    <a:pt x="7" y="435"/>
                  </a:lnTo>
                  <a:lnTo>
                    <a:pt x="30" y="426"/>
                  </a:lnTo>
                  <a:lnTo>
                    <a:pt x="64" y="414"/>
                  </a:lnTo>
                  <a:lnTo>
                    <a:pt x="110" y="396"/>
                  </a:lnTo>
                  <a:lnTo>
                    <a:pt x="164" y="375"/>
                  </a:lnTo>
                  <a:lnTo>
                    <a:pt x="224" y="351"/>
                  </a:lnTo>
                  <a:lnTo>
                    <a:pt x="290" y="325"/>
                  </a:lnTo>
                  <a:lnTo>
                    <a:pt x="359" y="298"/>
                  </a:lnTo>
                  <a:lnTo>
                    <a:pt x="430" y="271"/>
                  </a:lnTo>
                  <a:lnTo>
                    <a:pt x="500" y="244"/>
                  </a:lnTo>
                  <a:lnTo>
                    <a:pt x="566" y="218"/>
                  </a:lnTo>
                  <a:lnTo>
                    <a:pt x="630" y="193"/>
                  </a:lnTo>
                  <a:lnTo>
                    <a:pt x="685" y="171"/>
                  </a:lnTo>
                  <a:lnTo>
                    <a:pt x="733" y="153"/>
                  </a:lnTo>
                  <a:lnTo>
                    <a:pt x="770" y="139"/>
                  </a:lnTo>
                  <a:lnTo>
                    <a:pt x="797" y="12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742" y="1797"/>
              <a:ext cx="2167" cy="861"/>
            </a:xfrm>
            <a:custGeom>
              <a:avLst/>
              <a:gdLst>
                <a:gd name="T0" fmla="*/ 223 w 2167"/>
                <a:gd name="T1" fmla="*/ 196 h 861"/>
                <a:gd name="T2" fmla="*/ 151 w 2167"/>
                <a:gd name="T3" fmla="*/ 285 h 861"/>
                <a:gd name="T4" fmla="*/ 102 w 2167"/>
                <a:gd name="T5" fmla="*/ 401 h 861"/>
                <a:gd name="T6" fmla="*/ 100 w 2167"/>
                <a:gd name="T7" fmla="*/ 462 h 861"/>
                <a:gd name="T8" fmla="*/ 86 w 2167"/>
                <a:gd name="T9" fmla="*/ 474 h 861"/>
                <a:gd name="T10" fmla="*/ 32 w 2167"/>
                <a:gd name="T11" fmla="*/ 548 h 861"/>
                <a:gd name="T12" fmla="*/ 0 w 2167"/>
                <a:gd name="T13" fmla="*/ 683 h 861"/>
                <a:gd name="T14" fmla="*/ 27 w 2167"/>
                <a:gd name="T15" fmla="*/ 788 h 861"/>
                <a:gd name="T16" fmla="*/ 77 w 2167"/>
                <a:gd name="T17" fmla="*/ 812 h 861"/>
                <a:gd name="T18" fmla="*/ 118 w 2167"/>
                <a:gd name="T19" fmla="*/ 813 h 861"/>
                <a:gd name="T20" fmla="*/ 182 w 2167"/>
                <a:gd name="T21" fmla="*/ 819 h 861"/>
                <a:gd name="T22" fmla="*/ 281 w 2167"/>
                <a:gd name="T23" fmla="*/ 826 h 861"/>
                <a:gd name="T24" fmla="*/ 392 w 2167"/>
                <a:gd name="T25" fmla="*/ 835 h 861"/>
                <a:gd name="T26" fmla="*/ 486 w 2167"/>
                <a:gd name="T27" fmla="*/ 845 h 861"/>
                <a:gd name="T28" fmla="*/ 541 w 2167"/>
                <a:gd name="T29" fmla="*/ 854 h 861"/>
                <a:gd name="T30" fmla="*/ 596 w 2167"/>
                <a:gd name="T31" fmla="*/ 861 h 861"/>
                <a:gd name="T32" fmla="*/ 651 w 2167"/>
                <a:gd name="T33" fmla="*/ 828 h 861"/>
                <a:gd name="T34" fmla="*/ 708 w 2167"/>
                <a:gd name="T35" fmla="*/ 721 h 861"/>
                <a:gd name="T36" fmla="*/ 788 w 2167"/>
                <a:gd name="T37" fmla="*/ 585 h 861"/>
                <a:gd name="T38" fmla="*/ 913 w 2167"/>
                <a:gd name="T39" fmla="*/ 499 h 861"/>
                <a:gd name="T40" fmla="*/ 1057 w 2167"/>
                <a:gd name="T41" fmla="*/ 540 h 861"/>
                <a:gd name="T42" fmla="*/ 1112 w 2167"/>
                <a:gd name="T43" fmla="*/ 692 h 861"/>
                <a:gd name="T44" fmla="*/ 1116 w 2167"/>
                <a:gd name="T45" fmla="*/ 806 h 861"/>
                <a:gd name="T46" fmla="*/ 1112 w 2167"/>
                <a:gd name="T47" fmla="*/ 849 h 861"/>
                <a:gd name="T48" fmla="*/ 1130 w 2167"/>
                <a:gd name="T49" fmla="*/ 854 h 861"/>
                <a:gd name="T50" fmla="*/ 1181 w 2167"/>
                <a:gd name="T51" fmla="*/ 803 h 861"/>
                <a:gd name="T52" fmla="*/ 1274 w 2167"/>
                <a:gd name="T53" fmla="*/ 769 h 861"/>
                <a:gd name="T54" fmla="*/ 1406 w 2167"/>
                <a:gd name="T55" fmla="*/ 742 h 861"/>
                <a:gd name="T56" fmla="*/ 1546 w 2167"/>
                <a:gd name="T57" fmla="*/ 722 h 861"/>
                <a:gd name="T58" fmla="*/ 1665 w 2167"/>
                <a:gd name="T59" fmla="*/ 703 h 861"/>
                <a:gd name="T60" fmla="*/ 1729 w 2167"/>
                <a:gd name="T61" fmla="*/ 680 h 861"/>
                <a:gd name="T62" fmla="*/ 1767 w 2167"/>
                <a:gd name="T63" fmla="*/ 660 h 861"/>
                <a:gd name="T64" fmla="*/ 1790 w 2167"/>
                <a:gd name="T65" fmla="*/ 660 h 861"/>
                <a:gd name="T66" fmla="*/ 1813 w 2167"/>
                <a:gd name="T67" fmla="*/ 624 h 861"/>
                <a:gd name="T68" fmla="*/ 1872 w 2167"/>
                <a:gd name="T69" fmla="*/ 510 h 861"/>
                <a:gd name="T70" fmla="*/ 1964 w 2167"/>
                <a:gd name="T71" fmla="*/ 412 h 861"/>
                <a:gd name="T72" fmla="*/ 2066 w 2167"/>
                <a:gd name="T73" fmla="*/ 430 h 861"/>
                <a:gd name="T74" fmla="*/ 2128 w 2167"/>
                <a:gd name="T75" fmla="*/ 510 h 861"/>
                <a:gd name="T76" fmla="*/ 2147 w 2167"/>
                <a:gd name="T77" fmla="*/ 571 h 861"/>
                <a:gd name="T78" fmla="*/ 2163 w 2167"/>
                <a:gd name="T79" fmla="*/ 560 h 861"/>
                <a:gd name="T80" fmla="*/ 2149 w 2167"/>
                <a:gd name="T81" fmla="*/ 473 h 861"/>
                <a:gd name="T82" fmla="*/ 2075 w 2167"/>
                <a:gd name="T83" fmla="*/ 364 h 861"/>
                <a:gd name="T84" fmla="*/ 2062 w 2167"/>
                <a:gd name="T85" fmla="*/ 301 h 861"/>
                <a:gd name="T86" fmla="*/ 1996 w 2167"/>
                <a:gd name="T87" fmla="*/ 298 h 861"/>
                <a:gd name="T88" fmla="*/ 1872 w 2167"/>
                <a:gd name="T89" fmla="*/ 366 h 861"/>
                <a:gd name="T90" fmla="*/ 1786 w 2167"/>
                <a:gd name="T91" fmla="*/ 480 h 861"/>
                <a:gd name="T92" fmla="*/ 1836 w 2167"/>
                <a:gd name="T93" fmla="*/ 335 h 861"/>
                <a:gd name="T94" fmla="*/ 1891 w 2167"/>
                <a:gd name="T95" fmla="*/ 69 h 861"/>
                <a:gd name="T96" fmla="*/ 1852 w 2167"/>
                <a:gd name="T97" fmla="*/ 7 h 861"/>
                <a:gd name="T98" fmla="*/ 1721 w 2167"/>
                <a:gd name="T99" fmla="*/ 34 h 861"/>
                <a:gd name="T100" fmla="*/ 1521 w 2167"/>
                <a:gd name="T101" fmla="*/ 77 h 861"/>
                <a:gd name="T102" fmla="*/ 1295 w 2167"/>
                <a:gd name="T103" fmla="*/ 121 h 861"/>
                <a:gd name="T104" fmla="*/ 1082 w 2167"/>
                <a:gd name="T105" fmla="*/ 160 h 861"/>
                <a:gd name="T106" fmla="*/ 920 w 2167"/>
                <a:gd name="T107" fmla="*/ 184 h 861"/>
                <a:gd name="T108" fmla="*/ 772 w 2167"/>
                <a:gd name="T109" fmla="*/ 198 h 861"/>
                <a:gd name="T110" fmla="*/ 626 w 2167"/>
                <a:gd name="T111" fmla="*/ 205 h 861"/>
                <a:gd name="T112" fmla="*/ 488 w 2167"/>
                <a:gd name="T113" fmla="*/ 205 h 861"/>
                <a:gd name="T114" fmla="*/ 360 w 2167"/>
                <a:gd name="T115" fmla="*/ 196 h 861"/>
                <a:gd name="T116" fmla="*/ 244 w 2167"/>
                <a:gd name="T117" fmla="*/ 175 h 8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67"/>
                <a:gd name="T178" fmla="*/ 0 h 861"/>
                <a:gd name="T179" fmla="*/ 2167 w 2167"/>
                <a:gd name="T180" fmla="*/ 861 h 8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67" h="861">
                  <a:moveTo>
                    <a:pt x="244" y="175"/>
                  </a:moveTo>
                  <a:lnTo>
                    <a:pt x="239" y="180"/>
                  </a:lnTo>
                  <a:lnTo>
                    <a:pt x="223" y="196"/>
                  </a:lnTo>
                  <a:lnTo>
                    <a:pt x="201" y="219"/>
                  </a:lnTo>
                  <a:lnTo>
                    <a:pt x="176" y="250"/>
                  </a:lnTo>
                  <a:lnTo>
                    <a:pt x="151" y="285"/>
                  </a:lnTo>
                  <a:lnTo>
                    <a:pt x="128" y="323"/>
                  </a:lnTo>
                  <a:lnTo>
                    <a:pt x="111" y="362"/>
                  </a:lnTo>
                  <a:lnTo>
                    <a:pt x="102" y="401"/>
                  </a:lnTo>
                  <a:lnTo>
                    <a:pt x="98" y="440"/>
                  </a:lnTo>
                  <a:lnTo>
                    <a:pt x="100" y="458"/>
                  </a:lnTo>
                  <a:lnTo>
                    <a:pt x="100" y="462"/>
                  </a:lnTo>
                  <a:lnTo>
                    <a:pt x="102" y="460"/>
                  </a:lnTo>
                  <a:lnTo>
                    <a:pt x="98" y="464"/>
                  </a:lnTo>
                  <a:lnTo>
                    <a:pt x="86" y="474"/>
                  </a:lnTo>
                  <a:lnTo>
                    <a:pt x="70" y="492"/>
                  </a:lnTo>
                  <a:lnTo>
                    <a:pt x="50" y="515"/>
                  </a:lnTo>
                  <a:lnTo>
                    <a:pt x="32" y="548"/>
                  </a:lnTo>
                  <a:lnTo>
                    <a:pt x="14" y="585"/>
                  </a:lnTo>
                  <a:lnTo>
                    <a:pt x="4" y="631"/>
                  </a:lnTo>
                  <a:lnTo>
                    <a:pt x="0" y="683"/>
                  </a:lnTo>
                  <a:lnTo>
                    <a:pt x="4" y="731"/>
                  </a:lnTo>
                  <a:lnTo>
                    <a:pt x="14" y="765"/>
                  </a:lnTo>
                  <a:lnTo>
                    <a:pt x="27" y="788"/>
                  </a:lnTo>
                  <a:lnTo>
                    <a:pt x="43" y="803"/>
                  </a:lnTo>
                  <a:lnTo>
                    <a:pt x="61" y="810"/>
                  </a:lnTo>
                  <a:lnTo>
                    <a:pt x="77" y="812"/>
                  </a:lnTo>
                  <a:lnTo>
                    <a:pt x="93" y="813"/>
                  </a:lnTo>
                  <a:lnTo>
                    <a:pt x="107" y="813"/>
                  </a:lnTo>
                  <a:lnTo>
                    <a:pt x="118" y="813"/>
                  </a:lnTo>
                  <a:lnTo>
                    <a:pt x="134" y="815"/>
                  </a:lnTo>
                  <a:lnTo>
                    <a:pt x="155" y="817"/>
                  </a:lnTo>
                  <a:lnTo>
                    <a:pt x="182" y="819"/>
                  </a:lnTo>
                  <a:lnTo>
                    <a:pt x="212" y="820"/>
                  </a:lnTo>
                  <a:lnTo>
                    <a:pt x="246" y="824"/>
                  </a:lnTo>
                  <a:lnTo>
                    <a:pt x="281" y="826"/>
                  </a:lnTo>
                  <a:lnTo>
                    <a:pt x="319" y="829"/>
                  </a:lnTo>
                  <a:lnTo>
                    <a:pt x="354" y="833"/>
                  </a:lnTo>
                  <a:lnTo>
                    <a:pt x="392" y="835"/>
                  </a:lnTo>
                  <a:lnTo>
                    <a:pt x="425" y="838"/>
                  </a:lnTo>
                  <a:lnTo>
                    <a:pt x="457" y="842"/>
                  </a:lnTo>
                  <a:lnTo>
                    <a:pt x="486" y="845"/>
                  </a:lnTo>
                  <a:lnTo>
                    <a:pt x="509" y="849"/>
                  </a:lnTo>
                  <a:lnTo>
                    <a:pt x="529" y="851"/>
                  </a:lnTo>
                  <a:lnTo>
                    <a:pt x="541" y="854"/>
                  </a:lnTo>
                  <a:lnTo>
                    <a:pt x="559" y="860"/>
                  </a:lnTo>
                  <a:lnTo>
                    <a:pt x="578" y="861"/>
                  </a:lnTo>
                  <a:lnTo>
                    <a:pt x="596" y="861"/>
                  </a:lnTo>
                  <a:lnTo>
                    <a:pt x="616" y="856"/>
                  </a:lnTo>
                  <a:lnTo>
                    <a:pt x="634" y="845"/>
                  </a:lnTo>
                  <a:lnTo>
                    <a:pt x="651" y="828"/>
                  </a:lnTo>
                  <a:lnTo>
                    <a:pt x="671" y="801"/>
                  </a:lnTo>
                  <a:lnTo>
                    <a:pt x="689" y="765"/>
                  </a:lnTo>
                  <a:lnTo>
                    <a:pt x="708" y="721"/>
                  </a:lnTo>
                  <a:lnTo>
                    <a:pt x="731" y="674"/>
                  </a:lnTo>
                  <a:lnTo>
                    <a:pt x="758" y="628"/>
                  </a:lnTo>
                  <a:lnTo>
                    <a:pt x="788" y="585"/>
                  </a:lnTo>
                  <a:lnTo>
                    <a:pt x="824" y="548"/>
                  </a:lnTo>
                  <a:lnTo>
                    <a:pt x="865" y="517"/>
                  </a:lnTo>
                  <a:lnTo>
                    <a:pt x="913" y="499"/>
                  </a:lnTo>
                  <a:lnTo>
                    <a:pt x="968" y="494"/>
                  </a:lnTo>
                  <a:lnTo>
                    <a:pt x="1020" y="508"/>
                  </a:lnTo>
                  <a:lnTo>
                    <a:pt x="1057" y="540"/>
                  </a:lnTo>
                  <a:lnTo>
                    <a:pt x="1084" y="585"/>
                  </a:lnTo>
                  <a:lnTo>
                    <a:pt x="1101" y="637"/>
                  </a:lnTo>
                  <a:lnTo>
                    <a:pt x="1112" y="692"/>
                  </a:lnTo>
                  <a:lnTo>
                    <a:pt x="1116" y="742"/>
                  </a:lnTo>
                  <a:lnTo>
                    <a:pt x="1117" y="781"/>
                  </a:lnTo>
                  <a:lnTo>
                    <a:pt x="1116" y="806"/>
                  </a:lnTo>
                  <a:lnTo>
                    <a:pt x="1114" y="822"/>
                  </a:lnTo>
                  <a:lnTo>
                    <a:pt x="1112" y="836"/>
                  </a:lnTo>
                  <a:lnTo>
                    <a:pt x="1112" y="849"/>
                  </a:lnTo>
                  <a:lnTo>
                    <a:pt x="1116" y="856"/>
                  </a:lnTo>
                  <a:lnTo>
                    <a:pt x="1121" y="860"/>
                  </a:lnTo>
                  <a:lnTo>
                    <a:pt x="1130" y="854"/>
                  </a:lnTo>
                  <a:lnTo>
                    <a:pt x="1144" y="840"/>
                  </a:lnTo>
                  <a:lnTo>
                    <a:pt x="1165" y="817"/>
                  </a:lnTo>
                  <a:lnTo>
                    <a:pt x="1181" y="803"/>
                  </a:lnTo>
                  <a:lnTo>
                    <a:pt x="1206" y="790"/>
                  </a:lnTo>
                  <a:lnTo>
                    <a:pt x="1237" y="779"/>
                  </a:lnTo>
                  <a:lnTo>
                    <a:pt x="1274" y="769"/>
                  </a:lnTo>
                  <a:lnTo>
                    <a:pt x="1315" y="760"/>
                  </a:lnTo>
                  <a:lnTo>
                    <a:pt x="1359" y="751"/>
                  </a:lnTo>
                  <a:lnTo>
                    <a:pt x="1406" y="742"/>
                  </a:lnTo>
                  <a:lnTo>
                    <a:pt x="1454" y="735"/>
                  </a:lnTo>
                  <a:lnTo>
                    <a:pt x="1500" y="728"/>
                  </a:lnTo>
                  <a:lnTo>
                    <a:pt x="1546" y="722"/>
                  </a:lnTo>
                  <a:lnTo>
                    <a:pt x="1591" y="715"/>
                  </a:lnTo>
                  <a:lnTo>
                    <a:pt x="1630" y="708"/>
                  </a:lnTo>
                  <a:lnTo>
                    <a:pt x="1665" y="703"/>
                  </a:lnTo>
                  <a:lnTo>
                    <a:pt x="1694" y="696"/>
                  </a:lnTo>
                  <a:lnTo>
                    <a:pt x="1715" y="688"/>
                  </a:lnTo>
                  <a:lnTo>
                    <a:pt x="1729" y="680"/>
                  </a:lnTo>
                  <a:lnTo>
                    <a:pt x="1745" y="667"/>
                  </a:lnTo>
                  <a:lnTo>
                    <a:pt x="1758" y="660"/>
                  </a:lnTo>
                  <a:lnTo>
                    <a:pt x="1767" y="660"/>
                  </a:lnTo>
                  <a:lnTo>
                    <a:pt x="1776" y="660"/>
                  </a:lnTo>
                  <a:lnTo>
                    <a:pt x="1783" y="662"/>
                  </a:lnTo>
                  <a:lnTo>
                    <a:pt x="1790" y="660"/>
                  </a:lnTo>
                  <a:lnTo>
                    <a:pt x="1795" y="656"/>
                  </a:lnTo>
                  <a:lnTo>
                    <a:pt x="1802" y="646"/>
                  </a:lnTo>
                  <a:lnTo>
                    <a:pt x="1813" y="624"/>
                  </a:lnTo>
                  <a:lnTo>
                    <a:pt x="1827" y="592"/>
                  </a:lnTo>
                  <a:lnTo>
                    <a:pt x="1847" y="553"/>
                  </a:lnTo>
                  <a:lnTo>
                    <a:pt x="1872" y="510"/>
                  </a:lnTo>
                  <a:lnTo>
                    <a:pt x="1898" y="469"/>
                  </a:lnTo>
                  <a:lnTo>
                    <a:pt x="1930" y="435"/>
                  </a:lnTo>
                  <a:lnTo>
                    <a:pt x="1964" y="412"/>
                  </a:lnTo>
                  <a:lnTo>
                    <a:pt x="2000" y="405"/>
                  </a:lnTo>
                  <a:lnTo>
                    <a:pt x="2035" y="412"/>
                  </a:lnTo>
                  <a:lnTo>
                    <a:pt x="2066" y="430"/>
                  </a:lnTo>
                  <a:lnTo>
                    <a:pt x="2091" y="453"/>
                  </a:lnTo>
                  <a:lnTo>
                    <a:pt x="2112" y="482"/>
                  </a:lnTo>
                  <a:lnTo>
                    <a:pt x="2128" y="510"/>
                  </a:lnTo>
                  <a:lnTo>
                    <a:pt x="2139" y="537"/>
                  </a:lnTo>
                  <a:lnTo>
                    <a:pt x="2146" y="558"/>
                  </a:lnTo>
                  <a:lnTo>
                    <a:pt x="2147" y="571"/>
                  </a:lnTo>
                  <a:lnTo>
                    <a:pt x="2151" y="576"/>
                  </a:lnTo>
                  <a:lnTo>
                    <a:pt x="2156" y="572"/>
                  </a:lnTo>
                  <a:lnTo>
                    <a:pt x="2163" y="560"/>
                  </a:lnTo>
                  <a:lnTo>
                    <a:pt x="2167" y="540"/>
                  </a:lnTo>
                  <a:lnTo>
                    <a:pt x="2163" y="512"/>
                  </a:lnTo>
                  <a:lnTo>
                    <a:pt x="2149" y="473"/>
                  </a:lnTo>
                  <a:lnTo>
                    <a:pt x="2121" y="426"/>
                  </a:lnTo>
                  <a:lnTo>
                    <a:pt x="2076" y="369"/>
                  </a:lnTo>
                  <a:lnTo>
                    <a:pt x="2075" y="364"/>
                  </a:lnTo>
                  <a:lnTo>
                    <a:pt x="2071" y="350"/>
                  </a:lnTo>
                  <a:lnTo>
                    <a:pt x="2066" y="328"/>
                  </a:lnTo>
                  <a:lnTo>
                    <a:pt x="2062" y="301"/>
                  </a:lnTo>
                  <a:lnTo>
                    <a:pt x="2053" y="292"/>
                  </a:lnTo>
                  <a:lnTo>
                    <a:pt x="2030" y="291"/>
                  </a:lnTo>
                  <a:lnTo>
                    <a:pt x="1996" y="298"/>
                  </a:lnTo>
                  <a:lnTo>
                    <a:pt x="1957" y="312"/>
                  </a:lnTo>
                  <a:lnTo>
                    <a:pt x="1914" y="335"/>
                  </a:lnTo>
                  <a:lnTo>
                    <a:pt x="1872" y="366"/>
                  </a:lnTo>
                  <a:lnTo>
                    <a:pt x="1834" y="405"/>
                  </a:lnTo>
                  <a:lnTo>
                    <a:pt x="1802" y="453"/>
                  </a:lnTo>
                  <a:lnTo>
                    <a:pt x="1786" y="480"/>
                  </a:lnTo>
                  <a:lnTo>
                    <a:pt x="1792" y="462"/>
                  </a:lnTo>
                  <a:lnTo>
                    <a:pt x="1809" y="410"/>
                  </a:lnTo>
                  <a:lnTo>
                    <a:pt x="1836" y="335"/>
                  </a:lnTo>
                  <a:lnTo>
                    <a:pt x="1861" y="248"/>
                  </a:lnTo>
                  <a:lnTo>
                    <a:pt x="1882" y="155"/>
                  </a:lnTo>
                  <a:lnTo>
                    <a:pt x="1891" y="69"/>
                  </a:lnTo>
                  <a:lnTo>
                    <a:pt x="1881" y="0"/>
                  </a:lnTo>
                  <a:lnTo>
                    <a:pt x="1873" y="2"/>
                  </a:lnTo>
                  <a:lnTo>
                    <a:pt x="1852" y="7"/>
                  </a:lnTo>
                  <a:lnTo>
                    <a:pt x="1818" y="14"/>
                  </a:lnTo>
                  <a:lnTo>
                    <a:pt x="1774" y="23"/>
                  </a:lnTo>
                  <a:lnTo>
                    <a:pt x="1721" y="34"/>
                  </a:lnTo>
                  <a:lnTo>
                    <a:pt x="1660" y="48"/>
                  </a:lnTo>
                  <a:lnTo>
                    <a:pt x="1594" y="62"/>
                  </a:lnTo>
                  <a:lnTo>
                    <a:pt x="1521" y="77"/>
                  </a:lnTo>
                  <a:lnTo>
                    <a:pt x="1447" y="91"/>
                  </a:lnTo>
                  <a:lnTo>
                    <a:pt x="1370" y="107"/>
                  </a:lnTo>
                  <a:lnTo>
                    <a:pt x="1295" y="121"/>
                  </a:lnTo>
                  <a:lnTo>
                    <a:pt x="1221" y="135"/>
                  </a:lnTo>
                  <a:lnTo>
                    <a:pt x="1149" y="150"/>
                  </a:lnTo>
                  <a:lnTo>
                    <a:pt x="1082" y="160"/>
                  </a:lnTo>
                  <a:lnTo>
                    <a:pt x="1021" y="171"/>
                  </a:lnTo>
                  <a:lnTo>
                    <a:pt x="968" y="178"/>
                  </a:lnTo>
                  <a:lnTo>
                    <a:pt x="920" y="184"/>
                  </a:lnTo>
                  <a:lnTo>
                    <a:pt x="870" y="189"/>
                  </a:lnTo>
                  <a:lnTo>
                    <a:pt x="820" y="194"/>
                  </a:lnTo>
                  <a:lnTo>
                    <a:pt x="772" y="198"/>
                  </a:lnTo>
                  <a:lnTo>
                    <a:pt x="722" y="201"/>
                  </a:lnTo>
                  <a:lnTo>
                    <a:pt x="674" y="203"/>
                  </a:lnTo>
                  <a:lnTo>
                    <a:pt x="626" y="205"/>
                  </a:lnTo>
                  <a:lnTo>
                    <a:pt x="580" y="207"/>
                  </a:lnTo>
                  <a:lnTo>
                    <a:pt x="534" y="207"/>
                  </a:lnTo>
                  <a:lnTo>
                    <a:pt x="488" y="205"/>
                  </a:lnTo>
                  <a:lnTo>
                    <a:pt x="443" y="203"/>
                  </a:lnTo>
                  <a:lnTo>
                    <a:pt x="401" y="200"/>
                  </a:lnTo>
                  <a:lnTo>
                    <a:pt x="360" y="196"/>
                  </a:lnTo>
                  <a:lnTo>
                    <a:pt x="319" y="191"/>
                  </a:lnTo>
                  <a:lnTo>
                    <a:pt x="281" y="184"/>
                  </a:lnTo>
                  <a:lnTo>
                    <a:pt x="244" y="175"/>
                  </a:lnTo>
                  <a:close/>
                </a:path>
              </a:pathLst>
            </a:custGeom>
            <a:solidFill>
              <a:srgbClr val="007FFF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972" y="1444"/>
              <a:ext cx="1852" cy="1170"/>
            </a:xfrm>
            <a:custGeom>
              <a:avLst/>
              <a:gdLst>
                <a:gd name="T0" fmla="*/ 10 w 1852"/>
                <a:gd name="T1" fmla="*/ 531 h 1170"/>
                <a:gd name="T2" fmla="*/ 48 w 1852"/>
                <a:gd name="T3" fmla="*/ 501 h 1170"/>
                <a:gd name="T4" fmla="*/ 87 w 1852"/>
                <a:gd name="T5" fmla="*/ 460 h 1170"/>
                <a:gd name="T6" fmla="*/ 101 w 1852"/>
                <a:gd name="T7" fmla="*/ 465 h 1170"/>
                <a:gd name="T8" fmla="*/ 151 w 1852"/>
                <a:gd name="T9" fmla="*/ 478 h 1170"/>
                <a:gd name="T10" fmla="*/ 247 w 1852"/>
                <a:gd name="T11" fmla="*/ 487 h 1170"/>
                <a:gd name="T12" fmla="*/ 402 w 1852"/>
                <a:gd name="T13" fmla="*/ 483 h 1170"/>
                <a:gd name="T14" fmla="*/ 624 w 1852"/>
                <a:gd name="T15" fmla="*/ 456 h 1170"/>
                <a:gd name="T16" fmla="*/ 729 w 1852"/>
                <a:gd name="T17" fmla="*/ 422 h 1170"/>
                <a:gd name="T18" fmla="*/ 809 w 1852"/>
                <a:gd name="T19" fmla="*/ 312 h 1170"/>
                <a:gd name="T20" fmla="*/ 966 w 1852"/>
                <a:gd name="T21" fmla="*/ 100 h 1170"/>
                <a:gd name="T22" fmla="*/ 1017 w 1852"/>
                <a:gd name="T23" fmla="*/ 51 h 1170"/>
                <a:gd name="T24" fmla="*/ 1080 w 1852"/>
                <a:gd name="T25" fmla="*/ 23 h 1170"/>
                <a:gd name="T26" fmla="*/ 1147 w 1852"/>
                <a:gd name="T27" fmla="*/ 7 h 1170"/>
                <a:gd name="T28" fmla="*/ 1211 w 1852"/>
                <a:gd name="T29" fmla="*/ 1 h 1170"/>
                <a:gd name="T30" fmla="*/ 1266 w 1852"/>
                <a:gd name="T31" fmla="*/ 0 h 1170"/>
                <a:gd name="T32" fmla="*/ 1309 w 1852"/>
                <a:gd name="T33" fmla="*/ 0 h 1170"/>
                <a:gd name="T34" fmla="*/ 1412 w 1852"/>
                <a:gd name="T35" fmla="*/ 7 h 1170"/>
                <a:gd name="T36" fmla="*/ 1526 w 1852"/>
                <a:gd name="T37" fmla="*/ 25 h 1170"/>
                <a:gd name="T38" fmla="*/ 1563 w 1852"/>
                <a:gd name="T39" fmla="*/ 76 h 1170"/>
                <a:gd name="T40" fmla="*/ 1643 w 1852"/>
                <a:gd name="T41" fmla="*/ 194 h 1170"/>
                <a:gd name="T42" fmla="*/ 1699 w 1852"/>
                <a:gd name="T43" fmla="*/ 289 h 1170"/>
                <a:gd name="T44" fmla="*/ 1729 w 1852"/>
                <a:gd name="T45" fmla="*/ 321 h 1170"/>
                <a:gd name="T46" fmla="*/ 1779 w 1852"/>
                <a:gd name="T47" fmla="*/ 358 h 1170"/>
                <a:gd name="T48" fmla="*/ 1829 w 1852"/>
                <a:gd name="T49" fmla="*/ 399 h 1170"/>
                <a:gd name="T50" fmla="*/ 1850 w 1852"/>
                <a:gd name="T51" fmla="*/ 524 h 1170"/>
                <a:gd name="T52" fmla="*/ 1841 w 1852"/>
                <a:gd name="T53" fmla="*/ 649 h 1170"/>
                <a:gd name="T54" fmla="*/ 1789 w 1852"/>
                <a:gd name="T55" fmla="*/ 690 h 1170"/>
                <a:gd name="T56" fmla="*/ 1693 w 1852"/>
                <a:gd name="T57" fmla="*/ 715 h 1170"/>
                <a:gd name="T58" fmla="*/ 1579 w 1852"/>
                <a:gd name="T59" fmla="*/ 843 h 1170"/>
                <a:gd name="T60" fmla="*/ 1540 w 1852"/>
                <a:gd name="T61" fmla="*/ 954 h 1170"/>
                <a:gd name="T62" fmla="*/ 1555 w 1852"/>
                <a:gd name="T63" fmla="*/ 1004 h 1170"/>
                <a:gd name="T64" fmla="*/ 1565 w 1852"/>
                <a:gd name="T65" fmla="*/ 1015 h 1170"/>
                <a:gd name="T66" fmla="*/ 1547 w 1852"/>
                <a:gd name="T67" fmla="*/ 1040 h 1170"/>
                <a:gd name="T68" fmla="*/ 1487 w 1852"/>
                <a:gd name="T69" fmla="*/ 1075 h 1170"/>
                <a:gd name="T70" fmla="*/ 1357 w 1852"/>
                <a:gd name="T71" fmla="*/ 1116 h 1170"/>
                <a:gd name="T72" fmla="*/ 1140 w 1852"/>
                <a:gd name="T73" fmla="*/ 1152 h 1170"/>
                <a:gd name="T74" fmla="*/ 934 w 1852"/>
                <a:gd name="T75" fmla="*/ 1168 h 1170"/>
                <a:gd name="T76" fmla="*/ 919 w 1852"/>
                <a:gd name="T77" fmla="*/ 1140 h 1170"/>
                <a:gd name="T78" fmla="*/ 927 w 1852"/>
                <a:gd name="T79" fmla="*/ 1102 h 1170"/>
                <a:gd name="T80" fmla="*/ 976 w 1852"/>
                <a:gd name="T81" fmla="*/ 1082 h 1170"/>
                <a:gd name="T82" fmla="*/ 1067 w 1852"/>
                <a:gd name="T83" fmla="*/ 1063 h 1170"/>
                <a:gd name="T84" fmla="*/ 1186 w 1852"/>
                <a:gd name="T85" fmla="*/ 1034 h 1170"/>
                <a:gd name="T86" fmla="*/ 1309 w 1852"/>
                <a:gd name="T87" fmla="*/ 991 h 1170"/>
                <a:gd name="T88" fmla="*/ 1414 w 1852"/>
                <a:gd name="T89" fmla="*/ 929 h 1170"/>
                <a:gd name="T90" fmla="*/ 1471 w 1852"/>
                <a:gd name="T91" fmla="*/ 861 h 1170"/>
                <a:gd name="T92" fmla="*/ 1556 w 1852"/>
                <a:gd name="T93" fmla="*/ 701 h 1170"/>
                <a:gd name="T94" fmla="*/ 1619 w 1852"/>
                <a:gd name="T95" fmla="*/ 462 h 1170"/>
                <a:gd name="T96" fmla="*/ 1590 w 1852"/>
                <a:gd name="T97" fmla="*/ 394 h 1170"/>
                <a:gd name="T98" fmla="*/ 1492 w 1852"/>
                <a:gd name="T99" fmla="*/ 415 h 1170"/>
                <a:gd name="T100" fmla="*/ 1323 w 1852"/>
                <a:gd name="T101" fmla="*/ 447 h 1170"/>
                <a:gd name="T102" fmla="*/ 1096 w 1852"/>
                <a:gd name="T103" fmla="*/ 485 h 1170"/>
                <a:gd name="T104" fmla="*/ 822 w 1852"/>
                <a:gd name="T105" fmla="*/ 522 h 1170"/>
                <a:gd name="T106" fmla="*/ 523 w 1852"/>
                <a:gd name="T107" fmla="*/ 549 h 1170"/>
                <a:gd name="T108" fmla="*/ 302 w 1852"/>
                <a:gd name="T109" fmla="*/ 563 h 1170"/>
                <a:gd name="T110" fmla="*/ 165 w 1852"/>
                <a:gd name="T111" fmla="*/ 567 h 1170"/>
                <a:gd name="T112" fmla="*/ 83 w 1852"/>
                <a:gd name="T113" fmla="*/ 560 h 1170"/>
                <a:gd name="T114" fmla="*/ 37 w 1852"/>
                <a:gd name="T115" fmla="*/ 549 h 1170"/>
                <a:gd name="T116" fmla="*/ 0 w 1852"/>
                <a:gd name="T117" fmla="*/ 538 h 11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2"/>
                <a:gd name="T178" fmla="*/ 0 h 1170"/>
                <a:gd name="T179" fmla="*/ 1852 w 1852"/>
                <a:gd name="T180" fmla="*/ 1170 h 117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2" h="1170">
                  <a:moveTo>
                    <a:pt x="0" y="538"/>
                  </a:moveTo>
                  <a:lnTo>
                    <a:pt x="1" y="537"/>
                  </a:lnTo>
                  <a:lnTo>
                    <a:pt x="10" y="531"/>
                  </a:lnTo>
                  <a:lnTo>
                    <a:pt x="21" y="524"/>
                  </a:lnTo>
                  <a:lnTo>
                    <a:pt x="34" y="513"/>
                  </a:lnTo>
                  <a:lnTo>
                    <a:pt x="48" y="501"/>
                  </a:lnTo>
                  <a:lnTo>
                    <a:pt x="62" y="488"/>
                  </a:lnTo>
                  <a:lnTo>
                    <a:pt x="76" y="474"/>
                  </a:lnTo>
                  <a:lnTo>
                    <a:pt x="87" y="460"/>
                  </a:lnTo>
                  <a:lnTo>
                    <a:pt x="89" y="460"/>
                  </a:lnTo>
                  <a:lnTo>
                    <a:pt x="92" y="463"/>
                  </a:lnTo>
                  <a:lnTo>
                    <a:pt x="101" y="465"/>
                  </a:lnTo>
                  <a:lnTo>
                    <a:pt x="114" y="469"/>
                  </a:lnTo>
                  <a:lnTo>
                    <a:pt x="130" y="474"/>
                  </a:lnTo>
                  <a:lnTo>
                    <a:pt x="151" y="478"/>
                  </a:lnTo>
                  <a:lnTo>
                    <a:pt x="178" y="481"/>
                  </a:lnTo>
                  <a:lnTo>
                    <a:pt x="210" y="485"/>
                  </a:lnTo>
                  <a:lnTo>
                    <a:pt x="247" y="487"/>
                  </a:lnTo>
                  <a:lnTo>
                    <a:pt x="291" y="487"/>
                  </a:lnTo>
                  <a:lnTo>
                    <a:pt x="343" y="485"/>
                  </a:lnTo>
                  <a:lnTo>
                    <a:pt x="402" y="483"/>
                  </a:lnTo>
                  <a:lnTo>
                    <a:pt x="468" y="476"/>
                  </a:lnTo>
                  <a:lnTo>
                    <a:pt x="541" y="469"/>
                  </a:lnTo>
                  <a:lnTo>
                    <a:pt x="624" y="456"/>
                  </a:lnTo>
                  <a:lnTo>
                    <a:pt x="715" y="442"/>
                  </a:lnTo>
                  <a:lnTo>
                    <a:pt x="718" y="437"/>
                  </a:lnTo>
                  <a:lnTo>
                    <a:pt x="729" y="422"/>
                  </a:lnTo>
                  <a:lnTo>
                    <a:pt x="749" y="396"/>
                  </a:lnTo>
                  <a:lnTo>
                    <a:pt x="774" y="360"/>
                  </a:lnTo>
                  <a:lnTo>
                    <a:pt x="809" y="312"/>
                  </a:lnTo>
                  <a:lnTo>
                    <a:pt x="852" y="253"/>
                  </a:lnTo>
                  <a:lnTo>
                    <a:pt x="905" y="182"/>
                  </a:lnTo>
                  <a:lnTo>
                    <a:pt x="966" y="100"/>
                  </a:lnTo>
                  <a:lnTo>
                    <a:pt x="982" y="82"/>
                  </a:lnTo>
                  <a:lnTo>
                    <a:pt x="998" y="66"/>
                  </a:lnTo>
                  <a:lnTo>
                    <a:pt x="1017" y="51"/>
                  </a:lnTo>
                  <a:lnTo>
                    <a:pt x="1037" y="41"/>
                  </a:lnTo>
                  <a:lnTo>
                    <a:pt x="1058" y="30"/>
                  </a:lnTo>
                  <a:lnTo>
                    <a:pt x="1080" y="23"/>
                  </a:lnTo>
                  <a:lnTo>
                    <a:pt x="1101" y="16"/>
                  </a:lnTo>
                  <a:lnTo>
                    <a:pt x="1124" y="10"/>
                  </a:lnTo>
                  <a:lnTo>
                    <a:pt x="1147" y="7"/>
                  </a:lnTo>
                  <a:lnTo>
                    <a:pt x="1169" y="3"/>
                  </a:lnTo>
                  <a:lnTo>
                    <a:pt x="1190" y="1"/>
                  </a:lnTo>
                  <a:lnTo>
                    <a:pt x="1211" y="1"/>
                  </a:lnTo>
                  <a:lnTo>
                    <a:pt x="1231" y="0"/>
                  </a:lnTo>
                  <a:lnTo>
                    <a:pt x="1250" y="0"/>
                  </a:lnTo>
                  <a:lnTo>
                    <a:pt x="1266" y="0"/>
                  </a:lnTo>
                  <a:lnTo>
                    <a:pt x="1282" y="0"/>
                  </a:lnTo>
                  <a:lnTo>
                    <a:pt x="1289" y="0"/>
                  </a:lnTo>
                  <a:lnTo>
                    <a:pt x="1309" y="0"/>
                  </a:lnTo>
                  <a:lnTo>
                    <a:pt x="1338" y="1"/>
                  </a:lnTo>
                  <a:lnTo>
                    <a:pt x="1373" y="3"/>
                  </a:lnTo>
                  <a:lnTo>
                    <a:pt x="1412" y="7"/>
                  </a:lnTo>
                  <a:lnTo>
                    <a:pt x="1453" y="12"/>
                  </a:lnTo>
                  <a:lnTo>
                    <a:pt x="1492" y="18"/>
                  </a:lnTo>
                  <a:lnTo>
                    <a:pt x="1526" y="25"/>
                  </a:lnTo>
                  <a:lnTo>
                    <a:pt x="1531" y="32"/>
                  </a:lnTo>
                  <a:lnTo>
                    <a:pt x="1544" y="48"/>
                  </a:lnTo>
                  <a:lnTo>
                    <a:pt x="1563" y="76"/>
                  </a:lnTo>
                  <a:lnTo>
                    <a:pt x="1588" y="110"/>
                  </a:lnTo>
                  <a:lnTo>
                    <a:pt x="1615" y="150"/>
                  </a:lnTo>
                  <a:lnTo>
                    <a:pt x="1643" y="194"/>
                  </a:lnTo>
                  <a:lnTo>
                    <a:pt x="1672" y="239"/>
                  </a:lnTo>
                  <a:lnTo>
                    <a:pt x="1697" y="285"/>
                  </a:lnTo>
                  <a:lnTo>
                    <a:pt x="1699" y="289"/>
                  </a:lnTo>
                  <a:lnTo>
                    <a:pt x="1706" y="296"/>
                  </a:lnTo>
                  <a:lnTo>
                    <a:pt x="1715" y="308"/>
                  </a:lnTo>
                  <a:lnTo>
                    <a:pt x="1729" y="321"/>
                  </a:lnTo>
                  <a:lnTo>
                    <a:pt x="1743" y="335"/>
                  </a:lnTo>
                  <a:lnTo>
                    <a:pt x="1759" y="348"/>
                  </a:lnTo>
                  <a:lnTo>
                    <a:pt x="1779" y="358"/>
                  </a:lnTo>
                  <a:lnTo>
                    <a:pt x="1796" y="364"/>
                  </a:lnTo>
                  <a:lnTo>
                    <a:pt x="1814" y="374"/>
                  </a:lnTo>
                  <a:lnTo>
                    <a:pt x="1829" y="399"/>
                  </a:lnTo>
                  <a:lnTo>
                    <a:pt x="1839" y="435"/>
                  </a:lnTo>
                  <a:lnTo>
                    <a:pt x="1846" y="478"/>
                  </a:lnTo>
                  <a:lnTo>
                    <a:pt x="1850" y="524"/>
                  </a:lnTo>
                  <a:lnTo>
                    <a:pt x="1852" y="571"/>
                  </a:lnTo>
                  <a:lnTo>
                    <a:pt x="1848" y="613"/>
                  </a:lnTo>
                  <a:lnTo>
                    <a:pt x="1841" y="649"/>
                  </a:lnTo>
                  <a:lnTo>
                    <a:pt x="1829" y="672"/>
                  </a:lnTo>
                  <a:lnTo>
                    <a:pt x="1813" y="685"/>
                  </a:lnTo>
                  <a:lnTo>
                    <a:pt x="1789" y="690"/>
                  </a:lnTo>
                  <a:lnTo>
                    <a:pt x="1761" y="694"/>
                  </a:lnTo>
                  <a:lnTo>
                    <a:pt x="1729" y="701"/>
                  </a:lnTo>
                  <a:lnTo>
                    <a:pt x="1693" y="715"/>
                  </a:lnTo>
                  <a:lnTo>
                    <a:pt x="1654" y="744"/>
                  </a:lnTo>
                  <a:lnTo>
                    <a:pt x="1613" y="790"/>
                  </a:lnTo>
                  <a:lnTo>
                    <a:pt x="1579" y="843"/>
                  </a:lnTo>
                  <a:lnTo>
                    <a:pt x="1556" y="888"/>
                  </a:lnTo>
                  <a:lnTo>
                    <a:pt x="1544" y="925"/>
                  </a:lnTo>
                  <a:lnTo>
                    <a:pt x="1540" y="954"/>
                  </a:lnTo>
                  <a:lnTo>
                    <a:pt x="1540" y="977"/>
                  </a:lnTo>
                  <a:lnTo>
                    <a:pt x="1547" y="993"/>
                  </a:lnTo>
                  <a:lnTo>
                    <a:pt x="1555" y="1004"/>
                  </a:lnTo>
                  <a:lnTo>
                    <a:pt x="1562" y="1008"/>
                  </a:lnTo>
                  <a:lnTo>
                    <a:pt x="1563" y="1009"/>
                  </a:lnTo>
                  <a:lnTo>
                    <a:pt x="1565" y="1015"/>
                  </a:lnTo>
                  <a:lnTo>
                    <a:pt x="1563" y="1020"/>
                  </a:lnTo>
                  <a:lnTo>
                    <a:pt x="1558" y="1029"/>
                  </a:lnTo>
                  <a:lnTo>
                    <a:pt x="1547" y="1040"/>
                  </a:lnTo>
                  <a:lnTo>
                    <a:pt x="1533" y="1050"/>
                  </a:lnTo>
                  <a:lnTo>
                    <a:pt x="1514" y="1063"/>
                  </a:lnTo>
                  <a:lnTo>
                    <a:pt x="1487" y="1075"/>
                  </a:lnTo>
                  <a:lnTo>
                    <a:pt x="1451" y="1090"/>
                  </a:lnTo>
                  <a:lnTo>
                    <a:pt x="1409" y="1104"/>
                  </a:lnTo>
                  <a:lnTo>
                    <a:pt x="1357" y="1116"/>
                  </a:lnTo>
                  <a:lnTo>
                    <a:pt x="1297" y="1129"/>
                  </a:lnTo>
                  <a:lnTo>
                    <a:pt x="1224" y="1141"/>
                  </a:lnTo>
                  <a:lnTo>
                    <a:pt x="1140" y="1152"/>
                  </a:lnTo>
                  <a:lnTo>
                    <a:pt x="1044" y="1163"/>
                  </a:lnTo>
                  <a:lnTo>
                    <a:pt x="935" y="1170"/>
                  </a:lnTo>
                  <a:lnTo>
                    <a:pt x="934" y="1168"/>
                  </a:lnTo>
                  <a:lnTo>
                    <a:pt x="928" y="1161"/>
                  </a:lnTo>
                  <a:lnTo>
                    <a:pt x="923" y="1152"/>
                  </a:lnTo>
                  <a:lnTo>
                    <a:pt x="919" y="1140"/>
                  </a:lnTo>
                  <a:lnTo>
                    <a:pt x="918" y="1127"/>
                  </a:lnTo>
                  <a:lnTo>
                    <a:pt x="919" y="1113"/>
                  </a:lnTo>
                  <a:lnTo>
                    <a:pt x="927" y="1102"/>
                  </a:lnTo>
                  <a:lnTo>
                    <a:pt x="943" y="1091"/>
                  </a:lnTo>
                  <a:lnTo>
                    <a:pt x="957" y="1088"/>
                  </a:lnTo>
                  <a:lnTo>
                    <a:pt x="976" y="1082"/>
                  </a:lnTo>
                  <a:lnTo>
                    <a:pt x="1001" y="1077"/>
                  </a:lnTo>
                  <a:lnTo>
                    <a:pt x="1033" y="1070"/>
                  </a:lnTo>
                  <a:lnTo>
                    <a:pt x="1067" y="1063"/>
                  </a:lnTo>
                  <a:lnTo>
                    <a:pt x="1104" y="1056"/>
                  </a:lnTo>
                  <a:lnTo>
                    <a:pt x="1145" y="1045"/>
                  </a:lnTo>
                  <a:lnTo>
                    <a:pt x="1186" y="1034"/>
                  </a:lnTo>
                  <a:lnTo>
                    <a:pt x="1227" y="1022"/>
                  </a:lnTo>
                  <a:lnTo>
                    <a:pt x="1270" y="1008"/>
                  </a:lnTo>
                  <a:lnTo>
                    <a:pt x="1309" y="991"/>
                  </a:lnTo>
                  <a:lnTo>
                    <a:pt x="1348" y="972"/>
                  </a:lnTo>
                  <a:lnTo>
                    <a:pt x="1384" y="952"/>
                  </a:lnTo>
                  <a:lnTo>
                    <a:pt x="1414" y="929"/>
                  </a:lnTo>
                  <a:lnTo>
                    <a:pt x="1441" y="904"/>
                  </a:lnTo>
                  <a:lnTo>
                    <a:pt x="1462" y="876"/>
                  </a:lnTo>
                  <a:lnTo>
                    <a:pt x="1471" y="861"/>
                  </a:lnTo>
                  <a:lnTo>
                    <a:pt x="1492" y="826"/>
                  </a:lnTo>
                  <a:lnTo>
                    <a:pt x="1523" y="770"/>
                  </a:lnTo>
                  <a:lnTo>
                    <a:pt x="1556" y="701"/>
                  </a:lnTo>
                  <a:lnTo>
                    <a:pt x="1587" y="624"/>
                  </a:lnTo>
                  <a:lnTo>
                    <a:pt x="1610" y="542"/>
                  </a:lnTo>
                  <a:lnTo>
                    <a:pt x="1619" y="462"/>
                  </a:lnTo>
                  <a:lnTo>
                    <a:pt x="1610" y="389"/>
                  </a:lnTo>
                  <a:lnTo>
                    <a:pt x="1604" y="390"/>
                  </a:lnTo>
                  <a:lnTo>
                    <a:pt x="1590" y="394"/>
                  </a:lnTo>
                  <a:lnTo>
                    <a:pt x="1565" y="399"/>
                  </a:lnTo>
                  <a:lnTo>
                    <a:pt x="1533" y="406"/>
                  </a:lnTo>
                  <a:lnTo>
                    <a:pt x="1492" y="415"/>
                  </a:lnTo>
                  <a:lnTo>
                    <a:pt x="1442" y="424"/>
                  </a:lnTo>
                  <a:lnTo>
                    <a:pt x="1387" y="435"/>
                  </a:lnTo>
                  <a:lnTo>
                    <a:pt x="1323" y="447"/>
                  </a:lnTo>
                  <a:lnTo>
                    <a:pt x="1254" y="460"/>
                  </a:lnTo>
                  <a:lnTo>
                    <a:pt x="1177" y="472"/>
                  </a:lnTo>
                  <a:lnTo>
                    <a:pt x="1096" y="485"/>
                  </a:lnTo>
                  <a:lnTo>
                    <a:pt x="1008" y="497"/>
                  </a:lnTo>
                  <a:lnTo>
                    <a:pt x="918" y="510"/>
                  </a:lnTo>
                  <a:lnTo>
                    <a:pt x="822" y="522"/>
                  </a:lnTo>
                  <a:lnTo>
                    <a:pt x="722" y="533"/>
                  </a:lnTo>
                  <a:lnTo>
                    <a:pt x="619" y="542"/>
                  </a:lnTo>
                  <a:lnTo>
                    <a:pt x="523" y="549"/>
                  </a:lnTo>
                  <a:lnTo>
                    <a:pt x="439" y="556"/>
                  </a:lnTo>
                  <a:lnTo>
                    <a:pt x="366" y="560"/>
                  </a:lnTo>
                  <a:lnTo>
                    <a:pt x="302" y="563"/>
                  </a:lnTo>
                  <a:lnTo>
                    <a:pt x="249" y="565"/>
                  </a:lnTo>
                  <a:lnTo>
                    <a:pt x="203" y="567"/>
                  </a:lnTo>
                  <a:lnTo>
                    <a:pt x="165" y="567"/>
                  </a:lnTo>
                  <a:lnTo>
                    <a:pt x="133" y="565"/>
                  </a:lnTo>
                  <a:lnTo>
                    <a:pt x="106" y="563"/>
                  </a:lnTo>
                  <a:lnTo>
                    <a:pt x="83" y="560"/>
                  </a:lnTo>
                  <a:lnTo>
                    <a:pt x="66" y="558"/>
                  </a:lnTo>
                  <a:lnTo>
                    <a:pt x="51" y="554"/>
                  </a:lnTo>
                  <a:lnTo>
                    <a:pt x="37" y="549"/>
                  </a:lnTo>
                  <a:lnTo>
                    <a:pt x="25" y="546"/>
                  </a:lnTo>
                  <a:lnTo>
                    <a:pt x="12" y="542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A8B5B7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045" y="1437"/>
              <a:ext cx="1129" cy="497"/>
            </a:xfrm>
            <a:custGeom>
              <a:avLst/>
              <a:gdLst>
                <a:gd name="T0" fmla="*/ 0 w 1129"/>
                <a:gd name="T1" fmla="*/ 483 h 497"/>
                <a:gd name="T2" fmla="*/ 9 w 1129"/>
                <a:gd name="T3" fmla="*/ 470 h 497"/>
                <a:gd name="T4" fmla="*/ 26 w 1129"/>
                <a:gd name="T5" fmla="*/ 444 h 497"/>
                <a:gd name="T6" fmla="*/ 57 w 1129"/>
                <a:gd name="T7" fmla="*/ 404 h 497"/>
                <a:gd name="T8" fmla="*/ 101 w 1129"/>
                <a:gd name="T9" fmla="*/ 355 h 497"/>
                <a:gd name="T10" fmla="*/ 163 w 1129"/>
                <a:gd name="T11" fmla="*/ 294 h 497"/>
                <a:gd name="T12" fmla="*/ 247 w 1129"/>
                <a:gd name="T13" fmla="*/ 221 h 497"/>
                <a:gd name="T14" fmla="*/ 354 w 1129"/>
                <a:gd name="T15" fmla="*/ 137 h 497"/>
                <a:gd name="T16" fmla="*/ 418 w 1129"/>
                <a:gd name="T17" fmla="*/ 91 h 497"/>
                <a:gd name="T18" fmla="*/ 436 w 1129"/>
                <a:gd name="T19" fmla="*/ 82 h 497"/>
                <a:gd name="T20" fmla="*/ 471 w 1129"/>
                <a:gd name="T21" fmla="*/ 66 h 497"/>
                <a:gd name="T22" fmla="*/ 530 w 1129"/>
                <a:gd name="T23" fmla="*/ 46 h 497"/>
                <a:gd name="T24" fmla="*/ 613 w 1129"/>
                <a:gd name="T25" fmla="*/ 26 h 497"/>
                <a:gd name="T26" fmla="*/ 722 w 1129"/>
                <a:gd name="T27" fmla="*/ 10 h 497"/>
                <a:gd name="T28" fmla="*/ 861 w 1129"/>
                <a:gd name="T29" fmla="*/ 1 h 497"/>
                <a:gd name="T30" fmla="*/ 1031 w 1129"/>
                <a:gd name="T31" fmla="*/ 1 h 497"/>
                <a:gd name="T32" fmla="*/ 1122 w 1129"/>
                <a:gd name="T33" fmla="*/ 7 h 497"/>
                <a:gd name="T34" fmla="*/ 1081 w 1129"/>
                <a:gd name="T35" fmla="*/ 12 h 497"/>
                <a:gd name="T36" fmla="*/ 1017 w 1129"/>
                <a:gd name="T37" fmla="*/ 26 h 497"/>
                <a:gd name="T38" fmla="*/ 950 w 1129"/>
                <a:gd name="T39" fmla="*/ 58 h 497"/>
                <a:gd name="T40" fmla="*/ 889 w 1129"/>
                <a:gd name="T41" fmla="*/ 123 h 497"/>
                <a:gd name="T42" fmla="*/ 807 w 1129"/>
                <a:gd name="T43" fmla="*/ 226 h 497"/>
                <a:gd name="T44" fmla="*/ 727 w 1129"/>
                <a:gd name="T45" fmla="*/ 333 h 497"/>
                <a:gd name="T46" fmla="*/ 670 w 1129"/>
                <a:gd name="T47" fmla="*/ 408 h 497"/>
                <a:gd name="T48" fmla="*/ 654 w 1129"/>
                <a:gd name="T49" fmla="*/ 428 h 497"/>
                <a:gd name="T50" fmla="*/ 645 w 1129"/>
                <a:gd name="T51" fmla="*/ 444 h 497"/>
                <a:gd name="T52" fmla="*/ 619 w 1129"/>
                <a:gd name="T53" fmla="*/ 462 h 497"/>
                <a:gd name="T54" fmla="*/ 556 w 1129"/>
                <a:gd name="T55" fmla="*/ 478 h 497"/>
                <a:gd name="T56" fmla="*/ 503 w 1129"/>
                <a:gd name="T57" fmla="*/ 485 h 497"/>
                <a:gd name="T58" fmla="*/ 482 w 1129"/>
                <a:gd name="T59" fmla="*/ 487 h 497"/>
                <a:gd name="T60" fmla="*/ 444 w 1129"/>
                <a:gd name="T61" fmla="*/ 490 h 497"/>
                <a:gd name="T62" fmla="*/ 389 w 1129"/>
                <a:gd name="T63" fmla="*/ 494 h 497"/>
                <a:gd name="T64" fmla="*/ 322 w 1129"/>
                <a:gd name="T65" fmla="*/ 497 h 497"/>
                <a:gd name="T66" fmla="*/ 240 w 1129"/>
                <a:gd name="T67" fmla="*/ 497 h 497"/>
                <a:gd name="T68" fmla="*/ 151 w 1129"/>
                <a:gd name="T69" fmla="*/ 495 h 497"/>
                <a:gd name="T70" fmla="*/ 51 w 1129"/>
                <a:gd name="T71" fmla="*/ 490 h 4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497"/>
                <a:gd name="T110" fmla="*/ 1129 w 1129"/>
                <a:gd name="T111" fmla="*/ 497 h 4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497">
                  <a:moveTo>
                    <a:pt x="0" y="485"/>
                  </a:moveTo>
                  <a:lnTo>
                    <a:pt x="0" y="483"/>
                  </a:lnTo>
                  <a:lnTo>
                    <a:pt x="3" y="478"/>
                  </a:lnTo>
                  <a:lnTo>
                    <a:pt x="9" y="470"/>
                  </a:lnTo>
                  <a:lnTo>
                    <a:pt x="16" y="458"/>
                  </a:lnTo>
                  <a:lnTo>
                    <a:pt x="26" y="444"/>
                  </a:lnTo>
                  <a:lnTo>
                    <a:pt x="39" y="426"/>
                  </a:lnTo>
                  <a:lnTo>
                    <a:pt x="57" y="404"/>
                  </a:lnTo>
                  <a:lnTo>
                    <a:pt x="76" y="381"/>
                  </a:lnTo>
                  <a:lnTo>
                    <a:pt x="101" y="355"/>
                  </a:lnTo>
                  <a:lnTo>
                    <a:pt x="130" y="326"/>
                  </a:lnTo>
                  <a:lnTo>
                    <a:pt x="163" y="294"/>
                  </a:lnTo>
                  <a:lnTo>
                    <a:pt x="202" y="258"/>
                  </a:lnTo>
                  <a:lnTo>
                    <a:pt x="247" y="221"/>
                  </a:lnTo>
                  <a:lnTo>
                    <a:pt x="297" y="180"/>
                  </a:lnTo>
                  <a:lnTo>
                    <a:pt x="354" y="137"/>
                  </a:lnTo>
                  <a:lnTo>
                    <a:pt x="416" y="92"/>
                  </a:lnTo>
                  <a:lnTo>
                    <a:pt x="418" y="91"/>
                  </a:lnTo>
                  <a:lnTo>
                    <a:pt x="425" y="87"/>
                  </a:lnTo>
                  <a:lnTo>
                    <a:pt x="436" y="82"/>
                  </a:lnTo>
                  <a:lnTo>
                    <a:pt x="452" y="74"/>
                  </a:lnTo>
                  <a:lnTo>
                    <a:pt x="471" y="66"/>
                  </a:lnTo>
                  <a:lnTo>
                    <a:pt x="498" y="57"/>
                  </a:lnTo>
                  <a:lnTo>
                    <a:pt x="530" y="46"/>
                  </a:lnTo>
                  <a:lnTo>
                    <a:pt x="569" y="35"/>
                  </a:lnTo>
                  <a:lnTo>
                    <a:pt x="613" y="26"/>
                  </a:lnTo>
                  <a:lnTo>
                    <a:pt x="665" y="17"/>
                  </a:lnTo>
                  <a:lnTo>
                    <a:pt x="722" y="10"/>
                  </a:lnTo>
                  <a:lnTo>
                    <a:pt x="788" y="5"/>
                  </a:lnTo>
                  <a:lnTo>
                    <a:pt x="861" y="1"/>
                  </a:lnTo>
                  <a:lnTo>
                    <a:pt x="943" y="0"/>
                  </a:lnTo>
                  <a:lnTo>
                    <a:pt x="1031" y="1"/>
                  </a:lnTo>
                  <a:lnTo>
                    <a:pt x="1129" y="7"/>
                  </a:lnTo>
                  <a:lnTo>
                    <a:pt x="1122" y="7"/>
                  </a:lnTo>
                  <a:lnTo>
                    <a:pt x="1106" y="8"/>
                  </a:lnTo>
                  <a:lnTo>
                    <a:pt x="1081" y="12"/>
                  </a:lnTo>
                  <a:lnTo>
                    <a:pt x="1051" y="17"/>
                  </a:lnTo>
                  <a:lnTo>
                    <a:pt x="1017" y="26"/>
                  </a:lnTo>
                  <a:lnTo>
                    <a:pt x="982" y="41"/>
                  </a:lnTo>
                  <a:lnTo>
                    <a:pt x="950" y="58"/>
                  </a:lnTo>
                  <a:lnTo>
                    <a:pt x="923" y="83"/>
                  </a:lnTo>
                  <a:lnTo>
                    <a:pt x="889" y="123"/>
                  </a:lnTo>
                  <a:lnTo>
                    <a:pt x="850" y="173"/>
                  </a:lnTo>
                  <a:lnTo>
                    <a:pt x="807" y="226"/>
                  </a:lnTo>
                  <a:lnTo>
                    <a:pt x="766" y="281"/>
                  </a:lnTo>
                  <a:lnTo>
                    <a:pt x="727" y="333"/>
                  </a:lnTo>
                  <a:lnTo>
                    <a:pt x="693" y="376"/>
                  </a:lnTo>
                  <a:lnTo>
                    <a:pt x="670" y="408"/>
                  </a:lnTo>
                  <a:lnTo>
                    <a:pt x="658" y="422"/>
                  </a:lnTo>
                  <a:lnTo>
                    <a:pt x="654" y="428"/>
                  </a:lnTo>
                  <a:lnTo>
                    <a:pt x="651" y="435"/>
                  </a:lnTo>
                  <a:lnTo>
                    <a:pt x="645" y="444"/>
                  </a:lnTo>
                  <a:lnTo>
                    <a:pt x="635" y="453"/>
                  </a:lnTo>
                  <a:lnTo>
                    <a:pt x="619" y="462"/>
                  </a:lnTo>
                  <a:lnTo>
                    <a:pt x="594" y="469"/>
                  </a:lnTo>
                  <a:lnTo>
                    <a:pt x="556" y="478"/>
                  </a:lnTo>
                  <a:lnTo>
                    <a:pt x="505" y="485"/>
                  </a:lnTo>
                  <a:lnTo>
                    <a:pt x="503" y="485"/>
                  </a:lnTo>
                  <a:lnTo>
                    <a:pt x="494" y="487"/>
                  </a:lnTo>
                  <a:lnTo>
                    <a:pt x="482" y="487"/>
                  </a:lnTo>
                  <a:lnTo>
                    <a:pt x="466" y="488"/>
                  </a:lnTo>
                  <a:lnTo>
                    <a:pt x="444" y="490"/>
                  </a:lnTo>
                  <a:lnTo>
                    <a:pt x="419" y="492"/>
                  </a:lnTo>
                  <a:lnTo>
                    <a:pt x="389" y="494"/>
                  </a:lnTo>
                  <a:lnTo>
                    <a:pt x="357" y="495"/>
                  </a:lnTo>
                  <a:lnTo>
                    <a:pt x="322" y="497"/>
                  </a:lnTo>
                  <a:lnTo>
                    <a:pt x="283" y="497"/>
                  </a:lnTo>
                  <a:lnTo>
                    <a:pt x="240" y="497"/>
                  </a:lnTo>
                  <a:lnTo>
                    <a:pt x="197" y="497"/>
                  </a:lnTo>
                  <a:lnTo>
                    <a:pt x="151" y="495"/>
                  </a:lnTo>
                  <a:lnTo>
                    <a:pt x="101" y="494"/>
                  </a:lnTo>
                  <a:lnTo>
                    <a:pt x="51" y="49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33F2FF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842" y="1524"/>
              <a:ext cx="679" cy="360"/>
            </a:xfrm>
            <a:custGeom>
              <a:avLst/>
              <a:gdLst>
                <a:gd name="T0" fmla="*/ 0 w 679"/>
                <a:gd name="T1" fmla="*/ 360 h 360"/>
                <a:gd name="T2" fmla="*/ 633 w 679"/>
                <a:gd name="T3" fmla="*/ 259 h 360"/>
                <a:gd name="T4" fmla="*/ 635 w 679"/>
                <a:gd name="T5" fmla="*/ 253 h 360"/>
                <a:gd name="T6" fmla="*/ 640 w 679"/>
                <a:gd name="T7" fmla="*/ 237 h 360"/>
                <a:gd name="T8" fmla="*/ 654 w 679"/>
                <a:gd name="T9" fmla="*/ 221 h 360"/>
                <a:gd name="T10" fmla="*/ 679 w 679"/>
                <a:gd name="T11" fmla="*/ 207 h 360"/>
                <a:gd name="T12" fmla="*/ 676 w 679"/>
                <a:gd name="T13" fmla="*/ 200 h 360"/>
                <a:gd name="T14" fmla="*/ 669 w 679"/>
                <a:gd name="T15" fmla="*/ 178 h 360"/>
                <a:gd name="T16" fmla="*/ 654 w 679"/>
                <a:gd name="T17" fmla="*/ 148 h 360"/>
                <a:gd name="T18" fmla="*/ 637 w 679"/>
                <a:gd name="T19" fmla="*/ 114 h 360"/>
                <a:gd name="T20" fmla="*/ 613 w 679"/>
                <a:gd name="T21" fmla="*/ 78 h 360"/>
                <a:gd name="T22" fmla="*/ 588 w 679"/>
                <a:gd name="T23" fmla="*/ 46 h 360"/>
                <a:gd name="T24" fmla="*/ 558 w 679"/>
                <a:gd name="T25" fmla="*/ 21 h 360"/>
                <a:gd name="T26" fmla="*/ 526 w 679"/>
                <a:gd name="T27" fmla="*/ 9 h 360"/>
                <a:gd name="T28" fmla="*/ 508 w 679"/>
                <a:gd name="T29" fmla="*/ 5 h 360"/>
                <a:gd name="T30" fmla="*/ 491 w 679"/>
                <a:gd name="T31" fmla="*/ 4 h 360"/>
                <a:gd name="T32" fmla="*/ 471 w 679"/>
                <a:gd name="T33" fmla="*/ 2 h 360"/>
                <a:gd name="T34" fmla="*/ 450 w 679"/>
                <a:gd name="T35" fmla="*/ 0 h 360"/>
                <a:gd name="T36" fmla="*/ 428 w 679"/>
                <a:gd name="T37" fmla="*/ 0 h 360"/>
                <a:gd name="T38" fmla="*/ 407 w 679"/>
                <a:gd name="T39" fmla="*/ 0 h 360"/>
                <a:gd name="T40" fmla="*/ 386 w 679"/>
                <a:gd name="T41" fmla="*/ 0 h 360"/>
                <a:gd name="T42" fmla="*/ 364 w 679"/>
                <a:gd name="T43" fmla="*/ 2 h 360"/>
                <a:gd name="T44" fmla="*/ 343 w 679"/>
                <a:gd name="T45" fmla="*/ 5 h 360"/>
                <a:gd name="T46" fmla="*/ 322 w 679"/>
                <a:gd name="T47" fmla="*/ 9 h 360"/>
                <a:gd name="T48" fmla="*/ 302 w 679"/>
                <a:gd name="T49" fmla="*/ 14 h 360"/>
                <a:gd name="T50" fmla="*/ 282 w 679"/>
                <a:gd name="T51" fmla="*/ 20 h 360"/>
                <a:gd name="T52" fmla="*/ 265 w 679"/>
                <a:gd name="T53" fmla="*/ 29 h 360"/>
                <a:gd name="T54" fmla="*/ 249 w 679"/>
                <a:gd name="T55" fmla="*/ 37 h 360"/>
                <a:gd name="T56" fmla="*/ 234 w 679"/>
                <a:gd name="T57" fmla="*/ 46 h 360"/>
                <a:gd name="T58" fmla="*/ 222 w 679"/>
                <a:gd name="T59" fmla="*/ 59 h 360"/>
                <a:gd name="T60" fmla="*/ 194 w 679"/>
                <a:gd name="T61" fmla="*/ 91 h 360"/>
                <a:gd name="T62" fmla="*/ 165 w 679"/>
                <a:gd name="T63" fmla="*/ 123 h 360"/>
                <a:gd name="T64" fmla="*/ 135 w 679"/>
                <a:gd name="T65" fmla="*/ 157 h 360"/>
                <a:gd name="T66" fmla="*/ 106 w 679"/>
                <a:gd name="T67" fmla="*/ 193 h 360"/>
                <a:gd name="T68" fmla="*/ 78 w 679"/>
                <a:gd name="T69" fmla="*/ 230 h 360"/>
                <a:gd name="T70" fmla="*/ 51 w 679"/>
                <a:gd name="T71" fmla="*/ 269 h 360"/>
                <a:gd name="T72" fmla="*/ 25 w 679"/>
                <a:gd name="T73" fmla="*/ 314 h 360"/>
                <a:gd name="T74" fmla="*/ 0 w 679"/>
                <a:gd name="T75" fmla="*/ 360 h 3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9"/>
                <a:gd name="T115" fmla="*/ 0 h 360"/>
                <a:gd name="T116" fmla="*/ 679 w 679"/>
                <a:gd name="T117" fmla="*/ 360 h 36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9" h="360">
                  <a:moveTo>
                    <a:pt x="0" y="360"/>
                  </a:moveTo>
                  <a:lnTo>
                    <a:pt x="633" y="259"/>
                  </a:lnTo>
                  <a:lnTo>
                    <a:pt x="635" y="253"/>
                  </a:lnTo>
                  <a:lnTo>
                    <a:pt x="640" y="237"/>
                  </a:lnTo>
                  <a:lnTo>
                    <a:pt x="654" y="221"/>
                  </a:lnTo>
                  <a:lnTo>
                    <a:pt x="679" y="207"/>
                  </a:lnTo>
                  <a:lnTo>
                    <a:pt x="676" y="200"/>
                  </a:lnTo>
                  <a:lnTo>
                    <a:pt x="669" y="178"/>
                  </a:lnTo>
                  <a:lnTo>
                    <a:pt x="654" y="148"/>
                  </a:lnTo>
                  <a:lnTo>
                    <a:pt x="637" y="114"/>
                  </a:lnTo>
                  <a:lnTo>
                    <a:pt x="613" y="78"/>
                  </a:lnTo>
                  <a:lnTo>
                    <a:pt x="588" y="46"/>
                  </a:lnTo>
                  <a:lnTo>
                    <a:pt x="558" y="21"/>
                  </a:lnTo>
                  <a:lnTo>
                    <a:pt x="526" y="9"/>
                  </a:lnTo>
                  <a:lnTo>
                    <a:pt x="508" y="5"/>
                  </a:lnTo>
                  <a:lnTo>
                    <a:pt x="491" y="4"/>
                  </a:lnTo>
                  <a:lnTo>
                    <a:pt x="471" y="2"/>
                  </a:lnTo>
                  <a:lnTo>
                    <a:pt x="450" y="0"/>
                  </a:lnTo>
                  <a:lnTo>
                    <a:pt x="428" y="0"/>
                  </a:lnTo>
                  <a:lnTo>
                    <a:pt x="407" y="0"/>
                  </a:lnTo>
                  <a:lnTo>
                    <a:pt x="386" y="0"/>
                  </a:lnTo>
                  <a:lnTo>
                    <a:pt x="364" y="2"/>
                  </a:lnTo>
                  <a:lnTo>
                    <a:pt x="343" y="5"/>
                  </a:lnTo>
                  <a:lnTo>
                    <a:pt x="322" y="9"/>
                  </a:lnTo>
                  <a:lnTo>
                    <a:pt x="302" y="14"/>
                  </a:lnTo>
                  <a:lnTo>
                    <a:pt x="282" y="20"/>
                  </a:lnTo>
                  <a:lnTo>
                    <a:pt x="265" y="29"/>
                  </a:lnTo>
                  <a:lnTo>
                    <a:pt x="249" y="37"/>
                  </a:lnTo>
                  <a:lnTo>
                    <a:pt x="234" y="46"/>
                  </a:lnTo>
                  <a:lnTo>
                    <a:pt x="222" y="59"/>
                  </a:lnTo>
                  <a:lnTo>
                    <a:pt x="194" y="91"/>
                  </a:lnTo>
                  <a:lnTo>
                    <a:pt x="165" y="123"/>
                  </a:lnTo>
                  <a:lnTo>
                    <a:pt x="135" y="157"/>
                  </a:lnTo>
                  <a:lnTo>
                    <a:pt x="106" y="193"/>
                  </a:lnTo>
                  <a:lnTo>
                    <a:pt x="78" y="230"/>
                  </a:lnTo>
                  <a:lnTo>
                    <a:pt x="51" y="269"/>
                  </a:lnTo>
                  <a:lnTo>
                    <a:pt x="25" y="314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33F2FF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498" y="1469"/>
              <a:ext cx="272" cy="348"/>
            </a:xfrm>
            <a:custGeom>
              <a:avLst/>
              <a:gdLst>
                <a:gd name="T0" fmla="*/ 0 w 272"/>
                <a:gd name="T1" fmla="*/ 0 h 348"/>
                <a:gd name="T2" fmla="*/ 4 w 272"/>
                <a:gd name="T3" fmla="*/ 0 h 348"/>
                <a:gd name="T4" fmla="*/ 14 w 272"/>
                <a:gd name="T5" fmla="*/ 1 h 348"/>
                <a:gd name="T6" fmla="*/ 29 w 272"/>
                <a:gd name="T7" fmla="*/ 3 h 348"/>
                <a:gd name="T8" fmla="*/ 50 w 272"/>
                <a:gd name="T9" fmla="*/ 7 h 348"/>
                <a:gd name="T10" fmla="*/ 73 w 272"/>
                <a:gd name="T11" fmla="*/ 12 h 348"/>
                <a:gd name="T12" fmla="*/ 98 w 272"/>
                <a:gd name="T13" fmla="*/ 18 h 348"/>
                <a:gd name="T14" fmla="*/ 125 w 272"/>
                <a:gd name="T15" fmla="*/ 23 h 348"/>
                <a:gd name="T16" fmla="*/ 151 w 272"/>
                <a:gd name="T17" fmla="*/ 32 h 348"/>
                <a:gd name="T18" fmla="*/ 150 w 272"/>
                <a:gd name="T19" fmla="*/ 35 h 348"/>
                <a:gd name="T20" fmla="*/ 150 w 272"/>
                <a:gd name="T21" fmla="*/ 44 h 348"/>
                <a:gd name="T22" fmla="*/ 151 w 272"/>
                <a:gd name="T23" fmla="*/ 60 h 348"/>
                <a:gd name="T24" fmla="*/ 162 w 272"/>
                <a:gd name="T25" fmla="*/ 80 h 348"/>
                <a:gd name="T26" fmla="*/ 171 w 272"/>
                <a:gd name="T27" fmla="*/ 96 h 348"/>
                <a:gd name="T28" fmla="*/ 185 w 272"/>
                <a:gd name="T29" fmla="*/ 117 h 348"/>
                <a:gd name="T30" fmla="*/ 201 w 272"/>
                <a:gd name="T31" fmla="*/ 146 h 348"/>
                <a:gd name="T32" fmla="*/ 219 w 272"/>
                <a:gd name="T33" fmla="*/ 180 h 348"/>
                <a:gd name="T34" fmla="*/ 235 w 272"/>
                <a:gd name="T35" fmla="*/ 217 h 348"/>
                <a:gd name="T36" fmla="*/ 251 w 272"/>
                <a:gd name="T37" fmla="*/ 258 h 348"/>
                <a:gd name="T38" fmla="*/ 263 w 272"/>
                <a:gd name="T39" fmla="*/ 301 h 348"/>
                <a:gd name="T40" fmla="*/ 272 w 272"/>
                <a:gd name="T41" fmla="*/ 344 h 348"/>
                <a:gd name="T42" fmla="*/ 270 w 272"/>
                <a:gd name="T43" fmla="*/ 346 h 348"/>
                <a:gd name="T44" fmla="*/ 267 w 272"/>
                <a:gd name="T45" fmla="*/ 348 h 348"/>
                <a:gd name="T46" fmla="*/ 260 w 272"/>
                <a:gd name="T47" fmla="*/ 348 h 348"/>
                <a:gd name="T48" fmla="*/ 249 w 272"/>
                <a:gd name="T49" fmla="*/ 346 h 348"/>
                <a:gd name="T50" fmla="*/ 235 w 272"/>
                <a:gd name="T51" fmla="*/ 339 h 348"/>
                <a:gd name="T52" fmla="*/ 219 w 272"/>
                <a:gd name="T53" fmla="*/ 324 h 348"/>
                <a:gd name="T54" fmla="*/ 199 w 272"/>
                <a:gd name="T55" fmla="*/ 301 h 348"/>
                <a:gd name="T56" fmla="*/ 176 w 272"/>
                <a:gd name="T57" fmla="*/ 267 h 348"/>
                <a:gd name="T58" fmla="*/ 151 w 272"/>
                <a:gd name="T59" fmla="*/ 228 h 348"/>
                <a:gd name="T60" fmla="*/ 128 w 272"/>
                <a:gd name="T61" fmla="*/ 189 h 348"/>
                <a:gd name="T62" fmla="*/ 105 w 272"/>
                <a:gd name="T63" fmla="*/ 151 h 348"/>
                <a:gd name="T64" fmla="*/ 84 w 272"/>
                <a:gd name="T65" fmla="*/ 116 h 348"/>
                <a:gd name="T66" fmla="*/ 62 w 272"/>
                <a:gd name="T67" fmla="*/ 84 h 348"/>
                <a:gd name="T68" fmla="*/ 41 w 272"/>
                <a:gd name="T69" fmla="*/ 51 h 348"/>
                <a:gd name="T70" fmla="*/ 21 w 272"/>
                <a:gd name="T71" fmla="*/ 25 h 348"/>
                <a:gd name="T72" fmla="*/ 0 w 272"/>
                <a:gd name="T73" fmla="*/ 0 h 3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2"/>
                <a:gd name="T112" fmla="*/ 0 h 348"/>
                <a:gd name="T113" fmla="*/ 272 w 272"/>
                <a:gd name="T114" fmla="*/ 348 h 3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2" h="348">
                  <a:moveTo>
                    <a:pt x="0" y="0"/>
                  </a:moveTo>
                  <a:lnTo>
                    <a:pt x="4" y="0"/>
                  </a:lnTo>
                  <a:lnTo>
                    <a:pt x="14" y="1"/>
                  </a:lnTo>
                  <a:lnTo>
                    <a:pt x="29" y="3"/>
                  </a:lnTo>
                  <a:lnTo>
                    <a:pt x="50" y="7"/>
                  </a:lnTo>
                  <a:lnTo>
                    <a:pt x="73" y="12"/>
                  </a:lnTo>
                  <a:lnTo>
                    <a:pt x="98" y="18"/>
                  </a:lnTo>
                  <a:lnTo>
                    <a:pt x="125" y="23"/>
                  </a:lnTo>
                  <a:lnTo>
                    <a:pt x="151" y="32"/>
                  </a:lnTo>
                  <a:lnTo>
                    <a:pt x="150" y="35"/>
                  </a:lnTo>
                  <a:lnTo>
                    <a:pt x="150" y="44"/>
                  </a:lnTo>
                  <a:lnTo>
                    <a:pt x="151" y="60"/>
                  </a:lnTo>
                  <a:lnTo>
                    <a:pt x="162" y="80"/>
                  </a:lnTo>
                  <a:lnTo>
                    <a:pt x="171" y="96"/>
                  </a:lnTo>
                  <a:lnTo>
                    <a:pt x="185" y="117"/>
                  </a:lnTo>
                  <a:lnTo>
                    <a:pt x="201" y="146"/>
                  </a:lnTo>
                  <a:lnTo>
                    <a:pt x="219" y="180"/>
                  </a:lnTo>
                  <a:lnTo>
                    <a:pt x="235" y="217"/>
                  </a:lnTo>
                  <a:lnTo>
                    <a:pt x="251" y="258"/>
                  </a:lnTo>
                  <a:lnTo>
                    <a:pt x="263" y="301"/>
                  </a:lnTo>
                  <a:lnTo>
                    <a:pt x="272" y="344"/>
                  </a:lnTo>
                  <a:lnTo>
                    <a:pt x="270" y="346"/>
                  </a:lnTo>
                  <a:lnTo>
                    <a:pt x="267" y="348"/>
                  </a:lnTo>
                  <a:lnTo>
                    <a:pt x="260" y="348"/>
                  </a:lnTo>
                  <a:lnTo>
                    <a:pt x="249" y="346"/>
                  </a:lnTo>
                  <a:lnTo>
                    <a:pt x="235" y="339"/>
                  </a:lnTo>
                  <a:lnTo>
                    <a:pt x="219" y="324"/>
                  </a:lnTo>
                  <a:lnTo>
                    <a:pt x="199" y="301"/>
                  </a:lnTo>
                  <a:lnTo>
                    <a:pt x="176" y="267"/>
                  </a:lnTo>
                  <a:lnTo>
                    <a:pt x="151" y="228"/>
                  </a:lnTo>
                  <a:lnTo>
                    <a:pt x="128" y="189"/>
                  </a:lnTo>
                  <a:lnTo>
                    <a:pt x="105" y="151"/>
                  </a:lnTo>
                  <a:lnTo>
                    <a:pt x="84" y="116"/>
                  </a:lnTo>
                  <a:lnTo>
                    <a:pt x="62" y="84"/>
                  </a:lnTo>
                  <a:lnTo>
                    <a:pt x="41" y="51"/>
                  </a:lnTo>
                  <a:lnTo>
                    <a:pt x="2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F2FF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2023" y="1469"/>
              <a:ext cx="603" cy="462"/>
            </a:xfrm>
            <a:custGeom>
              <a:avLst/>
              <a:gdLst>
                <a:gd name="T0" fmla="*/ 0 w 603"/>
                <a:gd name="T1" fmla="*/ 458 h 462"/>
                <a:gd name="T2" fmla="*/ 2 w 603"/>
                <a:gd name="T3" fmla="*/ 456 h 462"/>
                <a:gd name="T4" fmla="*/ 6 w 603"/>
                <a:gd name="T5" fmla="*/ 449 h 462"/>
                <a:gd name="T6" fmla="*/ 13 w 603"/>
                <a:gd name="T7" fmla="*/ 440 h 462"/>
                <a:gd name="T8" fmla="*/ 22 w 603"/>
                <a:gd name="T9" fmla="*/ 430 h 462"/>
                <a:gd name="T10" fmla="*/ 32 w 603"/>
                <a:gd name="T11" fmla="*/ 417 h 462"/>
                <a:gd name="T12" fmla="*/ 41 w 603"/>
                <a:gd name="T13" fmla="*/ 403 h 462"/>
                <a:gd name="T14" fmla="*/ 52 w 603"/>
                <a:gd name="T15" fmla="*/ 390 h 462"/>
                <a:gd name="T16" fmla="*/ 61 w 603"/>
                <a:gd name="T17" fmla="*/ 378 h 462"/>
                <a:gd name="T18" fmla="*/ 71 w 603"/>
                <a:gd name="T19" fmla="*/ 364 h 462"/>
                <a:gd name="T20" fmla="*/ 89 w 603"/>
                <a:gd name="T21" fmla="*/ 342 h 462"/>
                <a:gd name="T22" fmla="*/ 111 w 603"/>
                <a:gd name="T23" fmla="*/ 317 h 462"/>
                <a:gd name="T24" fmla="*/ 134 w 603"/>
                <a:gd name="T25" fmla="*/ 290 h 462"/>
                <a:gd name="T26" fmla="*/ 159 w 603"/>
                <a:gd name="T27" fmla="*/ 262 h 462"/>
                <a:gd name="T28" fmla="*/ 182 w 603"/>
                <a:gd name="T29" fmla="*/ 233 h 462"/>
                <a:gd name="T30" fmla="*/ 205 w 603"/>
                <a:gd name="T31" fmla="*/ 208 h 462"/>
                <a:gd name="T32" fmla="*/ 224 w 603"/>
                <a:gd name="T33" fmla="*/ 187 h 462"/>
                <a:gd name="T34" fmla="*/ 244 w 603"/>
                <a:gd name="T35" fmla="*/ 167 h 462"/>
                <a:gd name="T36" fmla="*/ 271 w 603"/>
                <a:gd name="T37" fmla="*/ 148 h 462"/>
                <a:gd name="T38" fmla="*/ 297 w 603"/>
                <a:gd name="T39" fmla="*/ 130 h 462"/>
                <a:gd name="T40" fmla="*/ 328 w 603"/>
                <a:gd name="T41" fmla="*/ 110 h 462"/>
                <a:gd name="T42" fmla="*/ 356 w 603"/>
                <a:gd name="T43" fmla="*/ 92 h 462"/>
                <a:gd name="T44" fmla="*/ 383 w 603"/>
                <a:gd name="T45" fmla="*/ 76 h 462"/>
                <a:gd name="T46" fmla="*/ 406 w 603"/>
                <a:gd name="T47" fmla="*/ 62 h 462"/>
                <a:gd name="T48" fmla="*/ 422 w 603"/>
                <a:gd name="T49" fmla="*/ 51 h 462"/>
                <a:gd name="T50" fmla="*/ 438 w 603"/>
                <a:gd name="T51" fmla="*/ 41 h 462"/>
                <a:gd name="T52" fmla="*/ 461 w 603"/>
                <a:gd name="T53" fmla="*/ 32 h 462"/>
                <a:gd name="T54" fmla="*/ 486 w 603"/>
                <a:gd name="T55" fmla="*/ 23 h 462"/>
                <a:gd name="T56" fmla="*/ 514 w 603"/>
                <a:gd name="T57" fmla="*/ 16 h 462"/>
                <a:gd name="T58" fmla="*/ 541 w 603"/>
                <a:gd name="T59" fmla="*/ 10 h 462"/>
                <a:gd name="T60" fmla="*/ 566 w 603"/>
                <a:gd name="T61" fmla="*/ 5 h 462"/>
                <a:gd name="T62" fmla="*/ 586 w 603"/>
                <a:gd name="T63" fmla="*/ 1 h 462"/>
                <a:gd name="T64" fmla="*/ 600 w 603"/>
                <a:gd name="T65" fmla="*/ 0 h 462"/>
                <a:gd name="T66" fmla="*/ 603 w 603"/>
                <a:gd name="T67" fmla="*/ 0 h 462"/>
                <a:gd name="T68" fmla="*/ 598 w 603"/>
                <a:gd name="T69" fmla="*/ 3 h 462"/>
                <a:gd name="T70" fmla="*/ 586 w 603"/>
                <a:gd name="T71" fmla="*/ 9 h 462"/>
                <a:gd name="T72" fmla="*/ 566 w 603"/>
                <a:gd name="T73" fmla="*/ 18 h 462"/>
                <a:gd name="T74" fmla="*/ 545 w 603"/>
                <a:gd name="T75" fmla="*/ 26 h 462"/>
                <a:gd name="T76" fmla="*/ 522 w 603"/>
                <a:gd name="T77" fmla="*/ 35 h 462"/>
                <a:gd name="T78" fmla="*/ 498 w 603"/>
                <a:gd name="T79" fmla="*/ 44 h 462"/>
                <a:gd name="T80" fmla="*/ 481 w 603"/>
                <a:gd name="T81" fmla="*/ 53 h 462"/>
                <a:gd name="T82" fmla="*/ 459 w 603"/>
                <a:gd name="T83" fmla="*/ 64 h 462"/>
                <a:gd name="T84" fmla="*/ 433 w 603"/>
                <a:gd name="T85" fmla="*/ 80 h 462"/>
                <a:gd name="T86" fmla="*/ 399 w 603"/>
                <a:gd name="T87" fmla="*/ 101 h 462"/>
                <a:gd name="T88" fmla="*/ 365 w 603"/>
                <a:gd name="T89" fmla="*/ 125 h 462"/>
                <a:gd name="T90" fmla="*/ 329 w 603"/>
                <a:gd name="T91" fmla="*/ 148 h 462"/>
                <a:gd name="T92" fmla="*/ 299 w 603"/>
                <a:gd name="T93" fmla="*/ 171 h 462"/>
                <a:gd name="T94" fmla="*/ 274 w 603"/>
                <a:gd name="T95" fmla="*/ 191 h 462"/>
                <a:gd name="T96" fmla="*/ 258 w 603"/>
                <a:gd name="T97" fmla="*/ 207 h 462"/>
                <a:gd name="T98" fmla="*/ 242 w 603"/>
                <a:gd name="T99" fmla="*/ 224 h 462"/>
                <a:gd name="T100" fmla="*/ 216 w 603"/>
                <a:gd name="T101" fmla="*/ 253 h 462"/>
                <a:gd name="T102" fmla="*/ 182 w 603"/>
                <a:gd name="T103" fmla="*/ 285 h 462"/>
                <a:gd name="T104" fmla="*/ 148 w 603"/>
                <a:gd name="T105" fmla="*/ 319 h 462"/>
                <a:gd name="T106" fmla="*/ 112 w 603"/>
                <a:gd name="T107" fmla="*/ 353 h 462"/>
                <a:gd name="T108" fmla="*/ 82 w 603"/>
                <a:gd name="T109" fmla="*/ 383 h 462"/>
                <a:gd name="T110" fmla="*/ 59 w 603"/>
                <a:gd name="T111" fmla="*/ 405 h 462"/>
                <a:gd name="T112" fmla="*/ 47 w 603"/>
                <a:gd name="T113" fmla="*/ 417 h 462"/>
                <a:gd name="T114" fmla="*/ 36 w 603"/>
                <a:gd name="T115" fmla="*/ 433 h 462"/>
                <a:gd name="T116" fmla="*/ 25 w 603"/>
                <a:gd name="T117" fmla="*/ 451 h 462"/>
                <a:gd name="T118" fmla="*/ 13 w 603"/>
                <a:gd name="T119" fmla="*/ 462 h 462"/>
                <a:gd name="T120" fmla="*/ 0 w 603"/>
                <a:gd name="T121" fmla="*/ 458 h 4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3"/>
                <a:gd name="T184" fmla="*/ 0 h 462"/>
                <a:gd name="T185" fmla="*/ 603 w 603"/>
                <a:gd name="T186" fmla="*/ 462 h 4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3" h="462">
                  <a:moveTo>
                    <a:pt x="0" y="458"/>
                  </a:moveTo>
                  <a:lnTo>
                    <a:pt x="2" y="456"/>
                  </a:lnTo>
                  <a:lnTo>
                    <a:pt x="6" y="449"/>
                  </a:lnTo>
                  <a:lnTo>
                    <a:pt x="13" y="440"/>
                  </a:lnTo>
                  <a:lnTo>
                    <a:pt x="22" y="430"/>
                  </a:lnTo>
                  <a:lnTo>
                    <a:pt x="32" y="417"/>
                  </a:lnTo>
                  <a:lnTo>
                    <a:pt x="41" y="403"/>
                  </a:lnTo>
                  <a:lnTo>
                    <a:pt x="52" y="390"/>
                  </a:lnTo>
                  <a:lnTo>
                    <a:pt x="61" y="378"/>
                  </a:lnTo>
                  <a:lnTo>
                    <a:pt x="71" y="364"/>
                  </a:lnTo>
                  <a:lnTo>
                    <a:pt x="89" y="342"/>
                  </a:lnTo>
                  <a:lnTo>
                    <a:pt x="111" y="317"/>
                  </a:lnTo>
                  <a:lnTo>
                    <a:pt x="134" y="290"/>
                  </a:lnTo>
                  <a:lnTo>
                    <a:pt x="159" y="262"/>
                  </a:lnTo>
                  <a:lnTo>
                    <a:pt x="182" y="233"/>
                  </a:lnTo>
                  <a:lnTo>
                    <a:pt x="205" y="208"/>
                  </a:lnTo>
                  <a:lnTo>
                    <a:pt x="224" y="187"/>
                  </a:lnTo>
                  <a:lnTo>
                    <a:pt x="244" y="167"/>
                  </a:lnTo>
                  <a:lnTo>
                    <a:pt x="271" y="148"/>
                  </a:lnTo>
                  <a:lnTo>
                    <a:pt x="297" y="130"/>
                  </a:lnTo>
                  <a:lnTo>
                    <a:pt x="328" y="110"/>
                  </a:lnTo>
                  <a:lnTo>
                    <a:pt x="356" y="92"/>
                  </a:lnTo>
                  <a:lnTo>
                    <a:pt x="383" y="76"/>
                  </a:lnTo>
                  <a:lnTo>
                    <a:pt x="406" y="62"/>
                  </a:lnTo>
                  <a:lnTo>
                    <a:pt x="422" y="51"/>
                  </a:lnTo>
                  <a:lnTo>
                    <a:pt x="438" y="41"/>
                  </a:lnTo>
                  <a:lnTo>
                    <a:pt x="461" y="32"/>
                  </a:lnTo>
                  <a:lnTo>
                    <a:pt x="486" y="23"/>
                  </a:lnTo>
                  <a:lnTo>
                    <a:pt x="514" y="16"/>
                  </a:lnTo>
                  <a:lnTo>
                    <a:pt x="541" y="10"/>
                  </a:lnTo>
                  <a:lnTo>
                    <a:pt x="566" y="5"/>
                  </a:lnTo>
                  <a:lnTo>
                    <a:pt x="586" y="1"/>
                  </a:lnTo>
                  <a:lnTo>
                    <a:pt x="600" y="0"/>
                  </a:lnTo>
                  <a:lnTo>
                    <a:pt x="603" y="0"/>
                  </a:lnTo>
                  <a:lnTo>
                    <a:pt x="598" y="3"/>
                  </a:lnTo>
                  <a:lnTo>
                    <a:pt x="586" y="9"/>
                  </a:lnTo>
                  <a:lnTo>
                    <a:pt x="566" y="18"/>
                  </a:lnTo>
                  <a:lnTo>
                    <a:pt x="545" y="26"/>
                  </a:lnTo>
                  <a:lnTo>
                    <a:pt x="522" y="35"/>
                  </a:lnTo>
                  <a:lnTo>
                    <a:pt x="498" y="44"/>
                  </a:lnTo>
                  <a:lnTo>
                    <a:pt x="481" y="53"/>
                  </a:lnTo>
                  <a:lnTo>
                    <a:pt x="459" y="64"/>
                  </a:lnTo>
                  <a:lnTo>
                    <a:pt x="433" y="80"/>
                  </a:lnTo>
                  <a:lnTo>
                    <a:pt x="399" y="101"/>
                  </a:lnTo>
                  <a:lnTo>
                    <a:pt x="365" y="125"/>
                  </a:lnTo>
                  <a:lnTo>
                    <a:pt x="329" y="148"/>
                  </a:lnTo>
                  <a:lnTo>
                    <a:pt x="299" y="171"/>
                  </a:lnTo>
                  <a:lnTo>
                    <a:pt x="274" y="191"/>
                  </a:lnTo>
                  <a:lnTo>
                    <a:pt x="258" y="207"/>
                  </a:lnTo>
                  <a:lnTo>
                    <a:pt x="242" y="224"/>
                  </a:lnTo>
                  <a:lnTo>
                    <a:pt x="216" y="253"/>
                  </a:lnTo>
                  <a:lnTo>
                    <a:pt x="182" y="285"/>
                  </a:lnTo>
                  <a:lnTo>
                    <a:pt x="148" y="319"/>
                  </a:lnTo>
                  <a:lnTo>
                    <a:pt x="112" y="353"/>
                  </a:lnTo>
                  <a:lnTo>
                    <a:pt x="82" y="383"/>
                  </a:lnTo>
                  <a:lnTo>
                    <a:pt x="59" y="405"/>
                  </a:lnTo>
                  <a:lnTo>
                    <a:pt x="47" y="417"/>
                  </a:lnTo>
                  <a:lnTo>
                    <a:pt x="36" y="433"/>
                  </a:lnTo>
                  <a:lnTo>
                    <a:pt x="25" y="451"/>
                  </a:lnTo>
                  <a:lnTo>
                    <a:pt x="13" y="462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2682" y="1422"/>
              <a:ext cx="638" cy="387"/>
            </a:xfrm>
            <a:custGeom>
              <a:avLst/>
              <a:gdLst>
                <a:gd name="T0" fmla="*/ 8 w 638"/>
                <a:gd name="T1" fmla="*/ 23 h 387"/>
                <a:gd name="T2" fmla="*/ 62 w 638"/>
                <a:gd name="T3" fmla="*/ 18 h 387"/>
                <a:gd name="T4" fmla="*/ 142 w 638"/>
                <a:gd name="T5" fmla="*/ 9 h 387"/>
                <a:gd name="T6" fmla="*/ 220 w 638"/>
                <a:gd name="T7" fmla="*/ 4 h 387"/>
                <a:gd name="T8" fmla="*/ 275 w 638"/>
                <a:gd name="T9" fmla="*/ 4 h 387"/>
                <a:gd name="T10" fmla="*/ 345 w 638"/>
                <a:gd name="T11" fmla="*/ 2 h 387"/>
                <a:gd name="T12" fmla="*/ 418 w 638"/>
                <a:gd name="T13" fmla="*/ 0 h 387"/>
                <a:gd name="T14" fmla="*/ 473 w 638"/>
                <a:gd name="T15" fmla="*/ 0 h 387"/>
                <a:gd name="T16" fmla="*/ 498 w 638"/>
                <a:gd name="T17" fmla="*/ 4 h 387"/>
                <a:gd name="T18" fmla="*/ 524 w 638"/>
                <a:gd name="T19" fmla="*/ 6 h 387"/>
                <a:gd name="T20" fmla="*/ 553 w 638"/>
                <a:gd name="T21" fmla="*/ 6 h 387"/>
                <a:gd name="T22" fmla="*/ 576 w 638"/>
                <a:gd name="T23" fmla="*/ 6 h 387"/>
                <a:gd name="T24" fmla="*/ 617 w 638"/>
                <a:gd name="T25" fmla="*/ 13 h 387"/>
                <a:gd name="T26" fmla="*/ 638 w 638"/>
                <a:gd name="T27" fmla="*/ 22 h 387"/>
                <a:gd name="T28" fmla="*/ 617 w 638"/>
                <a:gd name="T29" fmla="*/ 29 h 387"/>
                <a:gd name="T30" fmla="*/ 583 w 638"/>
                <a:gd name="T31" fmla="*/ 32 h 387"/>
                <a:gd name="T32" fmla="*/ 556 w 638"/>
                <a:gd name="T33" fmla="*/ 36 h 387"/>
                <a:gd name="T34" fmla="*/ 501 w 638"/>
                <a:gd name="T35" fmla="*/ 41 h 387"/>
                <a:gd name="T36" fmla="*/ 432 w 638"/>
                <a:gd name="T37" fmla="*/ 48 h 387"/>
                <a:gd name="T38" fmla="*/ 375 w 638"/>
                <a:gd name="T39" fmla="*/ 61 h 387"/>
                <a:gd name="T40" fmla="*/ 343 w 638"/>
                <a:gd name="T41" fmla="*/ 79 h 387"/>
                <a:gd name="T42" fmla="*/ 298 w 638"/>
                <a:gd name="T43" fmla="*/ 120 h 387"/>
                <a:gd name="T44" fmla="*/ 250 w 638"/>
                <a:gd name="T45" fmla="*/ 172 h 387"/>
                <a:gd name="T46" fmla="*/ 209 w 638"/>
                <a:gd name="T47" fmla="*/ 220 h 387"/>
                <a:gd name="T48" fmla="*/ 186 w 638"/>
                <a:gd name="T49" fmla="*/ 254 h 387"/>
                <a:gd name="T50" fmla="*/ 158 w 638"/>
                <a:gd name="T51" fmla="*/ 291 h 387"/>
                <a:gd name="T52" fmla="*/ 126 w 638"/>
                <a:gd name="T53" fmla="*/ 330 h 387"/>
                <a:gd name="T54" fmla="*/ 97 w 638"/>
                <a:gd name="T55" fmla="*/ 362 h 387"/>
                <a:gd name="T56" fmla="*/ 74 w 638"/>
                <a:gd name="T57" fmla="*/ 387 h 387"/>
                <a:gd name="T58" fmla="*/ 62 w 638"/>
                <a:gd name="T59" fmla="*/ 377 h 387"/>
                <a:gd name="T60" fmla="*/ 78 w 638"/>
                <a:gd name="T61" fmla="*/ 346 h 387"/>
                <a:gd name="T62" fmla="*/ 113 w 638"/>
                <a:gd name="T63" fmla="*/ 298 h 387"/>
                <a:gd name="T64" fmla="*/ 156 w 638"/>
                <a:gd name="T65" fmla="*/ 241 h 387"/>
                <a:gd name="T66" fmla="*/ 195 w 638"/>
                <a:gd name="T67" fmla="*/ 197 h 387"/>
                <a:gd name="T68" fmla="*/ 215 w 638"/>
                <a:gd name="T69" fmla="*/ 175 h 387"/>
                <a:gd name="T70" fmla="*/ 245 w 638"/>
                <a:gd name="T71" fmla="*/ 141 h 387"/>
                <a:gd name="T72" fmla="*/ 282 w 638"/>
                <a:gd name="T73" fmla="*/ 102 h 387"/>
                <a:gd name="T74" fmla="*/ 318 w 638"/>
                <a:gd name="T75" fmla="*/ 68 h 387"/>
                <a:gd name="T76" fmla="*/ 345 w 638"/>
                <a:gd name="T77" fmla="*/ 52 h 387"/>
                <a:gd name="T78" fmla="*/ 370 w 638"/>
                <a:gd name="T79" fmla="*/ 41 h 387"/>
                <a:gd name="T80" fmla="*/ 389 w 638"/>
                <a:gd name="T81" fmla="*/ 31 h 387"/>
                <a:gd name="T82" fmla="*/ 400 w 638"/>
                <a:gd name="T83" fmla="*/ 25 h 387"/>
                <a:gd name="T84" fmla="*/ 398 w 638"/>
                <a:gd name="T85" fmla="*/ 25 h 387"/>
                <a:gd name="T86" fmla="*/ 377 w 638"/>
                <a:gd name="T87" fmla="*/ 27 h 387"/>
                <a:gd name="T88" fmla="*/ 338 w 638"/>
                <a:gd name="T89" fmla="*/ 29 h 387"/>
                <a:gd name="T90" fmla="*/ 290 w 638"/>
                <a:gd name="T91" fmla="*/ 32 h 387"/>
                <a:gd name="T92" fmla="*/ 236 w 638"/>
                <a:gd name="T93" fmla="*/ 36 h 387"/>
                <a:gd name="T94" fmla="*/ 185 w 638"/>
                <a:gd name="T95" fmla="*/ 38 h 387"/>
                <a:gd name="T96" fmla="*/ 140 w 638"/>
                <a:gd name="T97" fmla="*/ 41 h 387"/>
                <a:gd name="T98" fmla="*/ 110 w 638"/>
                <a:gd name="T99" fmla="*/ 41 h 387"/>
                <a:gd name="T100" fmla="*/ 87 w 638"/>
                <a:gd name="T101" fmla="*/ 41 h 387"/>
                <a:gd name="T102" fmla="*/ 53 w 638"/>
                <a:gd name="T103" fmla="*/ 45 h 387"/>
                <a:gd name="T104" fmla="*/ 19 w 638"/>
                <a:gd name="T105" fmla="*/ 47 h 387"/>
                <a:gd name="T106" fmla="*/ 0 w 638"/>
                <a:gd name="T107" fmla="*/ 38 h 3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8"/>
                <a:gd name="T163" fmla="*/ 0 h 387"/>
                <a:gd name="T164" fmla="*/ 638 w 638"/>
                <a:gd name="T165" fmla="*/ 387 h 3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8" h="387">
                  <a:moveTo>
                    <a:pt x="0" y="25"/>
                  </a:moveTo>
                  <a:lnTo>
                    <a:pt x="8" y="23"/>
                  </a:lnTo>
                  <a:lnTo>
                    <a:pt x="30" y="22"/>
                  </a:lnTo>
                  <a:lnTo>
                    <a:pt x="62" y="18"/>
                  </a:lnTo>
                  <a:lnTo>
                    <a:pt x="101" y="15"/>
                  </a:lnTo>
                  <a:lnTo>
                    <a:pt x="142" y="9"/>
                  </a:lnTo>
                  <a:lnTo>
                    <a:pt x="183" y="6"/>
                  </a:lnTo>
                  <a:lnTo>
                    <a:pt x="220" y="4"/>
                  </a:lnTo>
                  <a:lnTo>
                    <a:pt x="249" y="4"/>
                  </a:lnTo>
                  <a:lnTo>
                    <a:pt x="275" y="4"/>
                  </a:lnTo>
                  <a:lnTo>
                    <a:pt x="309" y="4"/>
                  </a:lnTo>
                  <a:lnTo>
                    <a:pt x="345" y="2"/>
                  </a:lnTo>
                  <a:lnTo>
                    <a:pt x="382" y="2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73" y="0"/>
                  </a:lnTo>
                  <a:lnTo>
                    <a:pt x="487" y="2"/>
                  </a:lnTo>
                  <a:lnTo>
                    <a:pt x="498" y="4"/>
                  </a:lnTo>
                  <a:lnTo>
                    <a:pt x="510" y="4"/>
                  </a:lnTo>
                  <a:lnTo>
                    <a:pt x="524" y="6"/>
                  </a:lnTo>
                  <a:lnTo>
                    <a:pt x="539" y="6"/>
                  </a:lnTo>
                  <a:lnTo>
                    <a:pt x="553" y="6"/>
                  </a:lnTo>
                  <a:lnTo>
                    <a:pt x="565" y="6"/>
                  </a:lnTo>
                  <a:lnTo>
                    <a:pt x="576" y="6"/>
                  </a:lnTo>
                  <a:lnTo>
                    <a:pt x="581" y="6"/>
                  </a:lnTo>
                  <a:lnTo>
                    <a:pt x="617" y="13"/>
                  </a:lnTo>
                  <a:lnTo>
                    <a:pt x="635" y="18"/>
                  </a:lnTo>
                  <a:lnTo>
                    <a:pt x="638" y="22"/>
                  </a:lnTo>
                  <a:lnTo>
                    <a:pt x="631" y="25"/>
                  </a:lnTo>
                  <a:lnTo>
                    <a:pt x="617" y="29"/>
                  </a:lnTo>
                  <a:lnTo>
                    <a:pt x="599" y="31"/>
                  </a:lnTo>
                  <a:lnTo>
                    <a:pt x="583" y="32"/>
                  </a:lnTo>
                  <a:lnTo>
                    <a:pt x="571" y="34"/>
                  </a:lnTo>
                  <a:lnTo>
                    <a:pt x="556" y="36"/>
                  </a:lnTo>
                  <a:lnTo>
                    <a:pt x="531" y="38"/>
                  </a:lnTo>
                  <a:lnTo>
                    <a:pt x="501" y="41"/>
                  </a:lnTo>
                  <a:lnTo>
                    <a:pt x="467" y="45"/>
                  </a:lnTo>
                  <a:lnTo>
                    <a:pt x="432" y="48"/>
                  </a:lnTo>
                  <a:lnTo>
                    <a:pt x="400" y="56"/>
                  </a:lnTo>
                  <a:lnTo>
                    <a:pt x="375" y="61"/>
                  </a:lnTo>
                  <a:lnTo>
                    <a:pt x="357" y="68"/>
                  </a:lnTo>
                  <a:lnTo>
                    <a:pt x="343" y="79"/>
                  </a:lnTo>
                  <a:lnTo>
                    <a:pt x="323" y="97"/>
                  </a:lnTo>
                  <a:lnTo>
                    <a:pt x="298" y="120"/>
                  </a:lnTo>
                  <a:lnTo>
                    <a:pt x="275" y="145"/>
                  </a:lnTo>
                  <a:lnTo>
                    <a:pt x="250" y="172"/>
                  </a:lnTo>
                  <a:lnTo>
                    <a:pt x="227" y="197"/>
                  </a:lnTo>
                  <a:lnTo>
                    <a:pt x="209" y="220"/>
                  </a:lnTo>
                  <a:lnTo>
                    <a:pt x="197" y="238"/>
                  </a:lnTo>
                  <a:lnTo>
                    <a:pt x="186" y="254"/>
                  </a:lnTo>
                  <a:lnTo>
                    <a:pt x="174" y="271"/>
                  </a:lnTo>
                  <a:lnTo>
                    <a:pt x="158" y="291"/>
                  </a:lnTo>
                  <a:lnTo>
                    <a:pt x="142" y="311"/>
                  </a:lnTo>
                  <a:lnTo>
                    <a:pt x="126" y="330"/>
                  </a:lnTo>
                  <a:lnTo>
                    <a:pt x="110" y="348"/>
                  </a:lnTo>
                  <a:lnTo>
                    <a:pt x="97" y="362"/>
                  </a:lnTo>
                  <a:lnTo>
                    <a:pt x="88" y="375"/>
                  </a:lnTo>
                  <a:lnTo>
                    <a:pt x="74" y="387"/>
                  </a:lnTo>
                  <a:lnTo>
                    <a:pt x="65" y="387"/>
                  </a:lnTo>
                  <a:lnTo>
                    <a:pt x="62" y="377"/>
                  </a:lnTo>
                  <a:lnTo>
                    <a:pt x="69" y="361"/>
                  </a:lnTo>
                  <a:lnTo>
                    <a:pt x="78" y="346"/>
                  </a:lnTo>
                  <a:lnTo>
                    <a:pt x="94" y="325"/>
                  </a:lnTo>
                  <a:lnTo>
                    <a:pt x="113" y="298"/>
                  </a:lnTo>
                  <a:lnTo>
                    <a:pt x="135" y="270"/>
                  </a:lnTo>
                  <a:lnTo>
                    <a:pt x="156" y="241"/>
                  </a:lnTo>
                  <a:lnTo>
                    <a:pt x="177" y="216"/>
                  </a:lnTo>
                  <a:lnTo>
                    <a:pt x="195" y="197"/>
                  </a:lnTo>
                  <a:lnTo>
                    <a:pt x="206" y="184"/>
                  </a:lnTo>
                  <a:lnTo>
                    <a:pt x="215" y="175"/>
                  </a:lnTo>
                  <a:lnTo>
                    <a:pt x="229" y="161"/>
                  </a:lnTo>
                  <a:lnTo>
                    <a:pt x="245" y="141"/>
                  </a:lnTo>
                  <a:lnTo>
                    <a:pt x="263" y="122"/>
                  </a:lnTo>
                  <a:lnTo>
                    <a:pt x="282" y="102"/>
                  </a:lnTo>
                  <a:lnTo>
                    <a:pt x="300" y="82"/>
                  </a:lnTo>
                  <a:lnTo>
                    <a:pt x="318" y="68"/>
                  </a:lnTo>
                  <a:lnTo>
                    <a:pt x="332" y="59"/>
                  </a:lnTo>
                  <a:lnTo>
                    <a:pt x="345" y="52"/>
                  </a:lnTo>
                  <a:lnTo>
                    <a:pt x="359" y="47"/>
                  </a:lnTo>
                  <a:lnTo>
                    <a:pt x="370" y="41"/>
                  </a:lnTo>
                  <a:lnTo>
                    <a:pt x="380" y="36"/>
                  </a:lnTo>
                  <a:lnTo>
                    <a:pt x="389" y="31"/>
                  </a:lnTo>
                  <a:lnTo>
                    <a:pt x="396" y="29"/>
                  </a:lnTo>
                  <a:lnTo>
                    <a:pt x="400" y="25"/>
                  </a:lnTo>
                  <a:lnTo>
                    <a:pt x="402" y="25"/>
                  </a:lnTo>
                  <a:lnTo>
                    <a:pt x="398" y="25"/>
                  </a:lnTo>
                  <a:lnTo>
                    <a:pt x="389" y="25"/>
                  </a:lnTo>
                  <a:lnTo>
                    <a:pt x="377" y="27"/>
                  </a:lnTo>
                  <a:lnTo>
                    <a:pt x="359" y="29"/>
                  </a:lnTo>
                  <a:lnTo>
                    <a:pt x="338" y="29"/>
                  </a:lnTo>
                  <a:lnTo>
                    <a:pt x="314" y="31"/>
                  </a:lnTo>
                  <a:lnTo>
                    <a:pt x="290" y="32"/>
                  </a:lnTo>
                  <a:lnTo>
                    <a:pt x="263" y="34"/>
                  </a:lnTo>
                  <a:lnTo>
                    <a:pt x="236" y="36"/>
                  </a:lnTo>
                  <a:lnTo>
                    <a:pt x="209" y="38"/>
                  </a:lnTo>
                  <a:lnTo>
                    <a:pt x="185" y="38"/>
                  </a:lnTo>
                  <a:lnTo>
                    <a:pt x="161" y="40"/>
                  </a:lnTo>
                  <a:lnTo>
                    <a:pt x="140" y="41"/>
                  </a:lnTo>
                  <a:lnTo>
                    <a:pt x="122" y="41"/>
                  </a:lnTo>
                  <a:lnTo>
                    <a:pt x="110" y="41"/>
                  </a:lnTo>
                  <a:lnTo>
                    <a:pt x="101" y="41"/>
                  </a:lnTo>
                  <a:lnTo>
                    <a:pt x="87" y="41"/>
                  </a:lnTo>
                  <a:lnTo>
                    <a:pt x="71" y="43"/>
                  </a:lnTo>
                  <a:lnTo>
                    <a:pt x="53" y="45"/>
                  </a:lnTo>
                  <a:lnTo>
                    <a:pt x="35" y="47"/>
                  </a:lnTo>
                  <a:lnTo>
                    <a:pt x="19" y="47"/>
                  </a:lnTo>
                  <a:lnTo>
                    <a:pt x="7" y="45"/>
                  </a:lnTo>
                  <a:lnTo>
                    <a:pt x="0" y="3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2087" y="1849"/>
              <a:ext cx="627" cy="96"/>
            </a:xfrm>
            <a:custGeom>
              <a:avLst/>
              <a:gdLst>
                <a:gd name="T0" fmla="*/ 605 w 627"/>
                <a:gd name="T1" fmla="*/ 10 h 96"/>
                <a:gd name="T2" fmla="*/ 593 w 627"/>
                <a:gd name="T3" fmla="*/ 21 h 96"/>
                <a:gd name="T4" fmla="*/ 566 w 627"/>
                <a:gd name="T5" fmla="*/ 35 h 96"/>
                <a:gd name="T6" fmla="*/ 525 w 627"/>
                <a:gd name="T7" fmla="*/ 50 h 96"/>
                <a:gd name="T8" fmla="*/ 482 w 627"/>
                <a:gd name="T9" fmla="*/ 57 h 96"/>
                <a:gd name="T10" fmla="*/ 443 w 627"/>
                <a:gd name="T11" fmla="*/ 60 h 96"/>
                <a:gd name="T12" fmla="*/ 397 w 627"/>
                <a:gd name="T13" fmla="*/ 64 h 96"/>
                <a:gd name="T14" fmla="*/ 347 w 627"/>
                <a:gd name="T15" fmla="*/ 67 h 96"/>
                <a:gd name="T16" fmla="*/ 294 w 627"/>
                <a:gd name="T17" fmla="*/ 71 h 96"/>
                <a:gd name="T18" fmla="*/ 244 w 627"/>
                <a:gd name="T19" fmla="*/ 71 h 96"/>
                <a:gd name="T20" fmla="*/ 200 w 627"/>
                <a:gd name="T21" fmla="*/ 71 h 96"/>
                <a:gd name="T22" fmla="*/ 164 w 627"/>
                <a:gd name="T23" fmla="*/ 69 h 96"/>
                <a:gd name="T24" fmla="*/ 127 w 627"/>
                <a:gd name="T25" fmla="*/ 64 h 96"/>
                <a:gd name="T26" fmla="*/ 77 w 627"/>
                <a:gd name="T27" fmla="*/ 62 h 96"/>
                <a:gd name="T28" fmla="*/ 32 w 627"/>
                <a:gd name="T29" fmla="*/ 64 h 96"/>
                <a:gd name="T30" fmla="*/ 4 w 627"/>
                <a:gd name="T31" fmla="*/ 67 h 96"/>
                <a:gd name="T32" fmla="*/ 0 w 627"/>
                <a:gd name="T33" fmla="*/ 67 h 96"/>
                <a:gd name="T34" fmla="*/ 4 w 627"/>
                <a:gd name="T35" fmla="*/ 75 h 96"/>
                <a:gd name="T36" fmla="*/ 20 w 627"/>
                <a:gd name="T37" fmla="*/ 82 h 96"/>
                <a:gd name="T38" fmla="*/ 56 w 627"/>
                <a:gd name="T39" fmla="*/ 91 h 96"/>
                <a:gd name="T40" fmla="*/ 112 w 627"/>
                <a:gd name="T41" fmla="*/ 96 h 96"/>
                <a:gd name="T42" fmla="*/ 166 w 627"/>
                <a:gd name="T43" fmla="*/ 96 h 96"/>
                <a:gd name="T44" fmla="*/ 210 w 627"/>
                <a:gd name="T45" fmla="*/ 92 h 96"/>
                <a:gd name="T46" fmla="*/ 244 w 627"/>
                <a:gd name="T47" fmla="*/ 92 h 96"/>
                <a:gd name="T48" fmla="*/ 273 w 627"/>
                <a:gd name="T49" fmla="*/ 92 h 96"/>
                <a:gd name="T50" fmla="*/ 321 w 627"/>
                <a:gd name="T51" fmla="*/ 94 h 96"/>
                <a:gd name="T52" fmla="*/ 385 w 627"/>
                <a:gd name="T53" fmla="*/ 92 h 96"/>
                <a:gd name="T54" fmla="*/ 447 w 627"/>
                <a:gd name="T55" fmla="*/ 89 h 96"/>
                <a:gd name="T56" fmla="*/ 498 w 627"/>
                <a:gd name="T57" fmla="*/ 83 h 96"/>
                <a:gd name="T58" fmla="*/ 547 w 627"/>
                <a:gd name="T59" fmla="*/ 75 h 96"/>
                <a:gd name="T60" fmla="*/ 586 w 627"/>
                <a:gd name="T61" fmla="*/ 60 h 96"/>
                <a:gd name="T62" fmla="*/ 614 w 627"/>
                <a:gd name="T63" fmla="*/ 41 h 96"/>
                <a:gd name="T64" fmla="*/ 627 w 627"/>
                <a:gd name="T65" fmla="*/ 9 h 96"/>
                <a:gd name="T66" fmla="*/ 618 w 627"/>
                <a:gd name="T67" fmla="*/ 1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7"/>
                <a:gd name="T103" fmla="*/ 0 h 96"/>
                <a:gd name="T104" fmla="*/ 627 w 627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7" h="96">
                  <a:moveTo>
                    <a:pt x="607" y="9"/>
                  </a:moveTo>
                  <a:lnTo>
                    <a:pt x="605" y="10"/>
                  </a:lnTo>
                  <a:lnTo>
                    <a:pt x="602" y="14"/>
                  </a:lnTo>
                  <a:lnTo>
                    <a:pt x="593" y="21"/>
                  </a:lnTo>
                  <a:lnTo>
                    <a:pt x="582" y="28"/>
                  </a:lnTo>
                  <a:lnTo>
                    <a:pt x="566" y="35"/>
                  </a:lnTo>
                  <a:lnTo>
                    <a:pt x="548" y="42"/>
                  </a:lnTo>
                  <a:lnTo>
                    <a:pt x="525" y="50"/>
                  </a:lnTo>
                  <a:lnTo>
                    <a:pt x="498" y="55"/>
                  </a:lnTo>
                  <a:lnTo>
                    <a:pt x="482" y="57"/>
                  </a:lnTo>
                  <a:lnTo>
                    <a:pt x="465" y="58"/>
                  </a:lnTo>
                  <a:lnTo>
                    <a:pt x="443" y="60"/>
                  </a:lnTo>
                  <a:lnTo>
                    <a:pt x="422" y="62"/>
                  </a:lnTo>
                  <a:lnTo>
                    <a:pt x="397" y="64"/>
                  </a:lnTo>
                  <a:lnTo>
                    <a:pt x="372" y="66"/>
                  </a:lnTo>
                  <a:lnTo>
                    <a:pt x="347" y="67"/>
                  </a:lnTo>
                  <a:lnTo>
                    <a:pt x="321" y="69"/>
                  </a:lnTo>
                  <a:lnTo>
                    <a:pt x="294" y="71"/>
                  </a:lnTo>
                  <a:lnTo>
                    <a:pt x="269" y="71"/>
                  </a:lnTo>
                  <a:lnTo>
                    <a:pt x="244" y="71"/>
                  </a:lnTo>
                  <a:lnTo>
                    <a:pt x="221" y="71"/>
                  </a:lnTo>
                  <a:lnTo>
                    <a:pt x="200" y="71"/>
                  </a:lnTo>
                  <a:lnTo>
                    <a:pt x="182" y="71"/>
                  </a:lnTo>
                  <a:lnTo>
                    <a:pt x="164" y="69"/>
                  </a:lnTo>
                  <a:lnTo>
                    <a:pt x="152" y="67"/>
                  </a:lnTo>
                  <a:lnTo>
                    <a:pt x="127" y="64"/>
                  </a:lnTo>
                  <a:lnTo>
                    <a:pt x="102" y="62"/>
                  </a:lnTo>
                  <a:lnTo>
                    <a:pt x="77" y="62"/>
                  </a:lnTo>
                  <a:lnTo>
                    <a:pt x="52" y="64"/>
                  </a:lnTo>
                  <a:lnTo>
                    <a:pt x="32" y="64"/>
                  </a:lnTo>
                  <a:lnTo>
                    <a:pt x="15" y="66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4" y="75"/>
                  </a:lnTo>
                  <a:lnTo>
                    <a:pt x="9" y="78"/>
                  </a:lnTo>
                  <a:lnTo>
                    <a:pt x="20" y="82"/>
                  </a:lnTo>
                  <a:lnTo>
                    <a:pt x="34" y="87"/>
                  </a:lnTo>
                  <a:lnTo>
                    <a:pt x="56" y="91"/>
                  </a:lnTo>
                  <a:lnTo>
                    <a:pt x="82" y="94"/>
                  </a:lnTo>
                  <a:lnTo>
                    <a:pt x="112" y="96"/>
                  </a:lnTo>
                  <a:lnTo>
                    <a:pt x="141" y="96"/>
                  </a:lnTo>
                  <a:lnTo>
                    <a:pt x="166" y="96"/>
                  </a:lnTo>
                  <a:lnTo>
                    <a:pt x="189" y="94"/>
                  </a:lnTo>
                  <a:lnTo>
                    <a:pt x="210" y="92"/>
                  </a:lnTo>
                  <a:lnTo>
                    <a:pt x="228" y="92"/>
                  </a:lnTo>
                  <a:lnTo>
                    <a:pt x="244" y="92"/>
                  </a:lnTo>
                  <a:lnTo>
                    <a:pt x="257" y="92"/>
                  </a:lnTo>
                  <a:lnTo>
                    <a:pt x="273" y="92"/>
                  </a:lnTo>
                  <a:lnTo>
                    <a:pt x="294" y="94"/>
                  </a:lnTo>
                  <a:lnTo>
                    <a:pt x="321" y="94"/>
                  </a:lnTo>
                  <a:lnTo>
                    <a:pt x="353" y="92"/>
                  </a:lnTo>
                  <a:lnTo>
                    <a:pt x="385" y="92"/>
                  </a:lnTo>
                  <a:lnTo>
                    <a:pt x="417" y="91"/>
                  </a:lnTo>
                  <a:lnTo>
                    <a:pt x="447" y="89"/>
                  </a:lnTo>
                  <a:lnTo>
                    <a:pt x="474" y="87"/>
                  </a:lnTo>
                  <a:lnTo>
                    <a:pt x="498" y="83"/>
                  </a:lnTo>
                  <a:lnTo>
                    <a:pt x="523" y="80"/>
                  </a:lnTo>
                  <a:lnTo>
                    <a:pt x="547" y="75"/>
                  </a:lnTo>
                  <a:lnTo>
                    <a:pt x="568" y="67"/>
                  </a:lnTo>
                  <a:lnTo>
                    <a:pt x="586" y="60"/>
                  </a:lnTo>
                  <a:lnTo>
                    <a:pt x="602" y="51"/>
                  </a:lnTo>
                  <a:lnTo>
                    <a:pt x="614" y="41"/>
                  </a:lnTo>
                  <a:lnTo>
                    <a:pt x="621" y="28"/>
                  </a:lnTo>
                  <a:lnTo>
                    <a:pt x="627" y="9"/>
                  </a:lnTo>
                  <a:lnTo>
                    <a:pt x="625" y="0"/>
                  </a:lnTo>
                  <a:lnTo>
                    <a:pt x="618" y="1"/>
                  </a:lnTo>
                  <a:lnTo>
                    <a:pt x="607" y="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844" y="2254"/>
              <a:ext cx="512" cy="146"/>
            </a:xfrm>
            <a:custGeom>
              <a:avLst/>
              <a:gdLst>
                <a:gd name="T0" fmla="*/ 12 w 512"/>
                <a:gd name="T1" fmla="*/ 0 h 146"/>
                <a:gd name="T2" fmla="*/ 14 w 512"/>
                <a:gd name="T3" fmla="*/ 0 h 146"/>
                <a:gd name="T4" fmla="*/ 23 w 512"/>
                <a:gd name="T5" fmla="*/ 0 h 146"/>
                <a:gd name="T6" fmla="*/ 33 w 512"/>
                <a:gd name="T7" fmla="*/ 1 h 146"/>
                <a:gd name="T8" fmla="*/ 49 w 512"/>
                <a:gd name="T9" fmla="*/ 1 h 146"/>
                <a:gd name="T10" fmla="*/ 67 w 512"/>
                <a:gd name="T11" fmla="*/ 3 h 146"/>
                <a:gd name="T12" fmla="*/ 89 w 512"/>
                <a:gd name="T13" fmla="*/ 5 h 146"/>
                <a:gd name="T14" fmla="*/ 113 w 512"/>
                <a:gd name="T15" fmla="*/ 5 h 146"/>
                <a:gd name="T16" fmla="*/ 138 w 512"/>
                <a:gd name="T17" fmla="*/ 7 h 146"/>
                <a:gd name="T18" fmla="*/ 165 w 512"/>
                <a:gd name="T19" fmla="*/ 8 h 146"/>
                <a:gd name="T20" fmla="*/ 192 w 512"/>
                <a:gd name="T21" fmla="*/ 8 h 146"/>
                <a:gd name="T22" fmla="*/ 218 w 512"/>
                <a:gd name="T23" fmla="*/ 10 h 146"/>
                <a:gd name="T24" fmla="*/ 245 w 512"/>
                <a:gd name="T25" fmla="*/ 12 h 146"/>
                <a:gd name="T26" fmla="*/ 270 w 512"/>
                <a:gd name="T27" fmla="*/ 12 h 146"/>
                <a:gd name="T28" fmla="*/ 295 w 512"/>
                <a:gd name="T29" fmla="*/ 14 h 146"/>
                <a:gd name="T30" fmla="*/ 316 w 512"/>
                <a:gd name="T31" fmla="*/ 14 h 146"/>
                <a:gd name="T32" fmla="*/ 336 w 512"/>
                <a:gd name="T33" fmla="*/ 14 h 146"/>
                <a:gd name="T34" fmla="*/ 371 w 512"/>
                <a:gd name="T35" fmla="*/ 14 h 146"/>
                <a:gd name="T36" fmla="*/ 405 w 512"/>
                <a:gd name="T37" fmla="*/ 14 h 146"/>
                <a:gd name="T38" fmla="*/ 435 w 512"/>
                <a:gd name="T39" fmla="*/ 14 h 146"/>
                <a:gd name="T40" fmla="*/ 462 w 512"/>
                <a:gd name="T41" fmla="*/ 14 h 146"/>
                <a:gd name="T42" fmla="*/ 484 w 512"/>
                <a:gd name="T43" fmla="*/ 16 h 146"/>
                <a:gd name="T44" fmla="*/ 500 w 512"/>
                <a:gd name="T45" fmla="*/ 21 h 146"/>
                <a:gd name="T46" fmla="*/ 510 w 512"/>
                <a:gd name="T47" fmla="*/ 28 h 146"/>
                <a:gd name="T48" fmla="*/ 512 w 512"/>
                <a:gd name="T49" fmla="*/ 37 h 146"/>
                <a:gd name="T50" fmla="*/ 510 w 512"/>
                <a:gd name="T51" fmla="*/ 49 h 146"/>
                <a:gd name="T52" fmla="*/ 507 w 512"/>
                <a:gd name="T53" fmla="*/ 64 h 146"/>
                <a:gd name="T54" fmla="*/ 500 w 512"/>
                <a:gd name="T55" fmla="*/ 78 h 146"/>
                <a:gd name="T56" fmla="*/ 491 w 512"/>
                <a:gd name="T57" fmla="*/ 94 h 146"/>
                <a:gd name="T58" fmla="*/ 476 w 512"/>
                <a:gd name="T59" fmla="*/ 108 h 146"/>
                <a:gd name="T60" fmla="*/ 459 w 512"/>
                <a:gd name="T61" fmla="*/ 123 h 146"/>
                <a:gd name="T62" fmla="*/ 435 w 512"/>
                <a:gd name="T63" fmla="*/ 133 h 146"/>
                <a:gd name="T64" fmla="*/ 409 w 512"/>
                <a:gd name="T65" fmla="*/ 140 h 146"/>
                <a:gd name="T66" fmla="*/ 391 w 512"/>
                <a:gd name="T67" fmla="*/ 142 h 146"/>
                <a:gd name="T68" fmla="*/ 370 w 512"/>
                <a:gd name="T69" fmla="*/ 144 h 146"/>
                <a:gd name="T70" fmla="*/ 347 w 512"/>
                <a:gd name="T71" fmla="*/ 146 h 146"/>
                <a:gd name="T72" fmla="*/ 318 w 512"/>
                <a:gd name="T73" fmla="*/ 146 h 146"/>
                <a:gd name="T74" fmla="*/ 290 w 512"/>
                <a:gd name="T75" fmla="*/ 146 h 146"/>
                <a:gd name="T76" fmla="*/ 258 w 512"/>
                <a:gd name="T77" fmla="*/ 146 h 146"/>
                <a:gd name="T78" fmla="*/ 227 w 512"/>
                <a:gd name="T79" fmla="*/ 144 h 146"/>
                <a:gd name="T80" fmla="*/ 195 w 512"/>
                <a:gd name="T81" fmla="*/ 142 h 146"/>
                <a:gd name="T82" fmla="*/ 165 w 512"/>
                <a:gd name="T83" fmla="*/ 140 h 146"/>
                <a:gd name="T84" fmla="*/ 135 w 512"/>
                <a:gd name="T85" fmla="*/ 137 h 146"/>
                <a:gd name="T86" fmla="*/ 106 w 512"/>
                <a:gd name="T87" fmla="*/ 133 h 146"/>
                <a:gd name="T88" fmla="*/ 81 w 512"/>
                <a:gd name="T89" fmla="*/ 128 h 146"/>
                <a:gd name="T90" fmla="*/ 60 w 512"/>
                <a:gd name="T91" fmla="*/ 123 h 146"/>
                <a:gd name="T92" fmla="*/ 41 w 512"/>
                <a:gd name="T93" fmla="*/ 117 h 146"/>
                <a:gd name="T94" fmla="*/ 28 w 512"/>
                <a:gd name="T95" fmla="*/ 110 h 146"/>
                <a:gd name="T96" fmla="*/ 19 w 512"/>
                <a:gd name="T97" fmla="*/ 103 h 146"/>
                <a:gd name="T98" fmla="*/ 3 w 512"/>
                <a:gd name="T99" fmla="*/ 73 h 146"/>
                <a:gd name="T100" fmla="*/ 0 w 512"/>
                <a:gd name="T101" fmla="*/ 44 h 146"/>
                <a:gd name="T102" fmla="*/ 3 w 512"/>
                <a:gd name="T103" fmla="*/ 19 h 146"/>
                <a:gd name="T104" fmla="*/ 12 w 512"/>
                <a:gd name="T105" fmla="*/ 0 h 1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2"/>
                <a:gd name="T160" fmla="*/ 0 h 146"/>
                <a:gd name="T161" fmla="*/ 512 w 512"/>
                <a:gd name="T162" fmla="*/ 146 h 1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2" h="146">
                  <a:moveTo>
                    <a:pt x="12" y="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33" y="1"/>
                  </a:lnTo>
                  <a:lnTo>
                    <a:pt x="49" y="1"/>
                  </a:lnTo>
                  <a:lnTo>
                    <a:pt x="67" y="3"/>
                  </a:lnTo>
                  <a:lnTo>
                    <a:pt x="89" y="5"/>
                  </a:lnTo>
                  <a:lnTo>
                    <a:pt x="113" y="5"/>
                  </a:lnTo>
                  <a:lnTo>
                    <a:pt x="138" y="7"/>
                  </a:lnTo>
                  <a:lnTo>
                    <a:pt x="165" y="8"/>
                  </a:lnTo>
                  <a:lnTo>
                    <a:pt x="192" y="8"/>
                  </a:lnTo>
                  <a:lnTo>
                    <a:pt x="218" y="10"/>
                  </a:lnTo>
                  <a:lnTo>
                    <a:pt x="245" y="12"/>
                  </a:lnTo>
                  <a:lnTo>
                    <a:pt x="270" y="12"/>
                  </a:lnTo>
                  <a:lnTo>
                    <a:pt x="295" y="14"/>
                  </a:lnTo>
                  <a:lnTo>
                    <a:pt x="316" y="14"/>
                  </a:lnTo>
                  <a:lnTo>
                    <a:pt x="336" y="14"/>
                  </a:lnTo>
                  <a:lnTo>
                    <a:pt x="371" y="14"/>
                  </a:lnTo>
                  <a:lnTo>
                    <a:pt x="405" y="14"/>
                  </a:lnTo>
                  <a:lnTo>
                    <a:pt x="435" y="14"/>
                  </a:lnTo>
                  <a:lnTo>
                    <a:pt x="462" y="14"/>
                  </a:lnTo>
                  <a:lnTo>
                    <a:pt x="484" y="16"/>
                  </a:lnTo>
                  <a:lnTo>
                    <a:pt x="500" y="21"/>
                  </a:lnTo>
                  <a:lnTo>
                    <a:pt x="510" y="28"/>
                  </a:lnTo>
                  <a:lnTo>
                    <a:pt x="512" y="37"/>
                  </a:lnTo>
                  <a:lnTo>
                    <a:pt x="510" y="49"/>
                  </a:lnTo>
                  <a:lnTo>
                    <a:pt x="507" y="64"/>
                  </a:lnTo>
                  <a:lnTo>
                    <a:pt x="500" y="78"/>
                  </a:lnTo>
                  <a:lnTo>
                    <a:pt x="491" y="94"/>
                  </a:lnTo>
                  <a:lnTo>
                    <a:pt x="476" y="108"/>
                  </a:lnTo>
                  <a:lnTo>
                    <a:pt x="459" y="123"/>
                  </a:lnTo>
                  <a:lnTo>
                    <a:pt x="435" y="133"/>
                  </a:lnTo>
                  <a:lnTo>
                    <a:pt x="409" y="140"/>
                  </a:lnTo>
                  <a:lnTo>
                    <a:pt x="391" y="142"/>
                  </a:lnTo>
                  <a:lnTo>
                    <a:pt x="370" y="144"/>
                  </a:lnTo>
                  <a:lnTo>
                    <a:pt x="347" y="146"/>
                  </a:lnTo>
                  <a:lnTo>
                    <a:pt x="318" y="146"/>
                  </a:lnTo>
                  <a:lnTo>
                    <a:pt x="290" y="146"/>
                  </a:lnTo>
                  <a:lnTo>
                    <a:pt x="258" y="146"/>
                  </a:lnTo>
                  <a:lnTo>
                    <a:pt x="227" y="144"/>
                  </a:lnTo>
                  <a:lnTo>
                    <a:pt x="195" y="142"/>
                  </a:lnTo>
                  <a:lnTo>
                    <a:pt x="165" y="140"/>
                  </a:lnTo>
                  <a:lnTo>
                    <a:pt x="135" y="137"/>
                  </a:lnTo>
                  <a:lnTo>
                    <a:pt x="106" y="133"/>
                  </a:lnTo>
                  <a:lnTo>
                    <a:pt x="81" y="128"/>
                  </a:lnTo>
                  <a:lnTo>
                    <a:pt x="60" y="123"/>
                  </a:lnTo>
                  <a:lnTo>
                    <a:pt x="41" y="117"/>
                  </a:lnTo>
                  <a:lnTo>
                    <a:pt x="28" y="110"/>
                  </a:lnTo>
                  <a:lnTo>
                    <a:pt x="19" y="103"/>
                  </a:lnTo>
                  <a:lnTo>
                    <a:pt x="3" y="73"/>
                  </a:lnTo>
                  <a:lnTo>
                    <a:pt x="0" y="44"/>
                  </a:lnTo>
                  <a:lnTo>
                    <a:pt x="3" y="1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8B5B7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863" y="2015"/>
              <a:ext cx="91" cy="162"/>
            </a:xfrm>
            <a:custGeom>
              <a:avLst/>
              <a:gdLst>
                <a:gd name="T0" fmla="*/ 39 w 91"/>
                <a:gd name="T1" fmla="*/ 160 h 162"/>
                <a:gd name="T2" fmla="*/ 48 w 91"/>
                <a:gd name="T3" fmla="*/ 149 h 162"/>
                <a:gd name="T4" fmla="*/ 66 w 91"/>
                <a:gd name="T5" fmla="*/ 123 h 162"/>
                <a:gd name="T6" fmla="*/ 82 w 91"/>
                <a:gd name="T7" fmla="*/ 82 h 162"/>
                <a:gd name="T8" fmla="*/ 91 w 91"/>
                <a:gd name="T9" fmla="*/ 33 h 162"/>
                <a:gd name="T10" fmla="*/ 89 w 91"/>
                <a:gd name="T11" fmla="*/ 14 h 162"/>
                <a:gd name="T12" fmla="*/ 86 w 91"/>
                <a:gd name="T13" fmla="*/ 3 h 162"/>
                <a:gd name="T14" fmla="*/ 78 w 91"/>
                <a:gd name="T15" fmla="*/ 0 h 162"/>
                <a:gd name="T16" fmla="*/ 70 w 91"/>
                <a:gd name="T17" fmla="*/ 1 h 162"/>
                <a:gd name="T18" fmla="*/ 61 w 91"/>
                <a:gd name="T19" fmla="*/ 7 h 162"/>
                <a:gd name="T20" fmla="*/ 52 w 91"/>
                <a:gd name="T21" fmla="*/ 16 h 162"/>
                <a:gd name="T22" fmla="*/ 45 w 91"/>
                <a:gd name="T23" fmla="*/ 24 h 162"/>
                <a:gd name="T24" fmla="*/ 38 w 91"/>
                <a:gd name="T25" fmla="*/ 33 h 162"/>
                <a:gd name="T26" fmla="*/ 29 w 91"/>
                <a:gd name="T27" fmla="*/ 46 h 162"/>
                <a:gd name="T28" fmla="*/ 20 w 91"/>
                <a:gd name="T29" fmla="*/ 66 h 162"/>
                <a:gd name="T30" fmla="*/ 11 w 91"/>
                <a:gd name="T31" fmla="*/ 89 h 162"/>
                <a:gd name="T32" fmla="*/ 4 w 91"/>
                <a:gd name="T33" fmla="*/ 112 h 162"/>
                <a:gd name="T34" fmla="*/ 0 w 91"/>
                <a:gd name="T35" fmla="*/ 135 h 162"/>
                <a:gd name="T36" fmla="*/ 4 w 91"/>
                <a:gd name="T37" fmla="*/ 151 h 162"/>
                <a:gd name="T38" fmla="*/ 16 w 91"/>
                <a:gd name="T39" fmla="*/ 162 h 162"/>
                <a:gd name="T40" fmla="*/ 39 w 91"/>
                <a:gd name="T41" fmla="*/ 16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"/>
                <a:gd name="T64" fmla="*/ 0 h 162"/>
                <a:gd name="T65" fmla="*/ 91 w 9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" h="162">
                  <a:moveTo>
                    <a:pt x="39" y="160"/>
                  </a:moveTo>
                  <a:lnTo>
                    <a:pt x="48" y="149"/>
                  </a:lnTo>
                  <a:lnTo>
                    <a:pt x="66" y="123"/>
                  </a:lnTo>
                  <a:lnTo>
                    <a:pt x="82" y="82"/>
                  </a:lnTo>
                  <a:lnTo>
                    <a:pt x="91" y="33"/>
                  </a:lnTo>
                  <a:lnTo>
                    <a:pt x="89" y="14"/>
                  </a:lnTo>
                  <a:lnTo>
                    <a:pt x="86" y="3"/>
                  </a:lnTo>
                  <a:lnTo>
                    <a:pt x="78" y="0"/>
                  </a:lnTo>
                  <a:lnTo>
                    <a:pt x="70" y="1"/>
                  </a:lnTo>
                  <a:lnTo>
                    <a:pt x="61" y="7"/>
                  </a:lnTo>
                  <a:lnTo>
                    <a:pt x="52" y="16"/>
                  </a:lnTo>
                  <a:lnTo>
                    <a:pt x="45" y="24"/>
                  </a:lnTo>
                  <a:lnTo>
                    <a:pt x="38" y="33"/>
                  </a:lnTo>
                  <a:lnTo>
                    <a:pt x="29" y="46"/>
                  </a:lnTo>
                  <a:lnTo>
                    <a:pt x="20" y="66"/>
                  </a:lnTo>
                  <a:lnTo>
                    <a:pt x="11" y="89"/>
                  </a:lnTo>
                  <a:lnTo>
                    <a:pt x="4" y="112"/>
                  </a:lnTo>
                  <a:lnTo>
                    <a:pt x="0" y="135"/>
                  </a:lnTo>
                  <a:lnTo>
                    <a:pt x="4" y="151"/>
                  </a:lnTo>
                  <a:lnTo>
                    <a:pt x="16" y="162"/>
                  </a:lnTo>
                  <a:lnTo>
                    <a:pt x="39" y="160"/>
                  </a:lnTo>
                  <a:close/>
                </a:path>
              </a:pathLst>
            </a:custGeom>
            <a:solidFill>
              <a:srgbClr val="A8B5B7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2287" y="2020"/>
              <a:ext cx="339" cy="171"/>
            </a:xfrm>
            <a:custGeom>
              <a:avLst/>
              <a:gdLst>
                <a:gd name="T0" fmla="*/ 0 w 339"/>
                <a:gd name="T1" fmla="*/ 169 h 171"/>
                <a:gd name="T2" fmla="*/ 3 w 339"/>
                <a:gd name="T3" fmla="*/ 162 h 171"/>
                <a:gd name="T4" fmla="*/ 12 w 339"/>
                <a:gd name="T5" fmla="*/ 144 h 171"/>
                <a:gd name="T6" fmla="*/ 30 w 339"/>
                <a:gd name="T7" fmla="*/ 119 h 171"/>
                <a:gd name="T8" fmla="*/ 57 w 339"/>
                <a:gd name="T9" fmla="*/ 91 h 171"/>
                <a:gd name="T10" fmla="*/ 90 w 339"/>
                <a:gd name="T11" fmla="*/ 61 h 171"/>
                <a:gd name="T12" fmla="*/ 135 w 339"/>
                <a:gd name="T13" fmla="*/ 34 h 171"/>
                <a:gd name="T14" fmla="*/ 190 w 339"/>
                <a:gd name="T15" fmla="*/ 12 h 171"/>
                <a:gd name="T16" fmla="*/ 256 w 339"/>
                <a:gd name="T17" fmla="*/ 0 h 171"/>
                <a:gd name="T18" fmla="*/ 306 w 339"/>
                <a:gd name="T19" fmla="*/ 2 h 171"/>
                <a:gd name="T20" fmla="*/ 332 w 339"/>
                <a:gd name="T21" fmla="*/ 16 h 171"/>
                <a:gd name="T22" fmla="*/ 339 w 339"/>
                <a:gd name="T23" fmla="*/ 37 h 171"/>
                <a:gd name="T24" fmla="*/ 330 w 339"/>
                <a:gd name="T25" fmla="*/ 66 h 171"/>
                <a:gd name="T26" fmla="*/ 306 w 339"/>
                <a:gd name="T27" fmla="*/ 94 h 171"/>
                <a:gd name="T28" fmla="*/ 270 w 339"/>
                <a:gd name="T29" fmla="*/ 121 h 171"/>
                <a:gd name="T30" fmla="*/ 226 w 339"/>
                <a:gd name="T31" fmla="*/ 141 h 171"/>
                <a:gd name="T32" fmla="*/ 176 w 339"/>
                <a:gd name="T33" fmla="*/ 151 h 171"/>
                <a:gd name="T34" fmla="*/ 140 w 339"/>
                <a:gd name="T35" fmla="*/ 155 h 171"/>
                <a:gd name="T36" fmla="*/ 110 w 339"/>
                <a:gd name="T37" fmla="*/ 159 h 171"/>
                <a:gd name="T38" fmla="*/ 85 w 339"/>
                <a:gd name="T39" fmla="*/ 162 h 171"/>
                <a:gd name="T40" fmla="*/ 64 w 339"/>
                <a:gd name="T41" fmla="*/ 166 h 171"/>
                <a:gd name="T42" fmla="*/ 44 w 339"/>
                <a:gd name="T43" fmla="*/ 168 h 171"/>
                <a:gd name="T44" fmla="*/ 28 w 339"/>
                <a:gd name="T45" fmla="*/ 169 h 171"/>
                <a:gd name="T46" fmla="*/ 14 w 339"/>
                <a:gd name="T47" fmla="*/ 171 h 171"/>
                <a:gd name="T48" fmla="*/ 0 w 339"/>
                <a:gd name="T49" fmla="*/ 169 h 1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9"/>
                <a:gd name="T76" fmla="*/ 0 h 171"/>
                <a:gd name="T77" fmla="*/ 339 w 339"/>
                <a:gd name="T78" fmla="*/ 171 h 1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9" h="171">
                  <a:moveTo>
                    <a:pt x="0" y="169"/>
                  </a:moveTo>
                  <a:lnTo>
                    <a:pt x="3" y="162"/>
                  </a:lnTo>
                  <a:lnTo>
                    <a:pt x="12" y="144"/>
                  </a:lnTo>
                  <a:lnTo>
                    <a:pt x="30" y="119"/>
                  </a:lnTo>
                  <a:lnTo>
                    <a:pt x="57" y="91"/>
                  </a:lnTo>
                  <a:lnTo>
                    <a:pt x="90" y="61"/>
                  </a:lnTo>
                  <a:lnTo>
                    <a:pt x="135" y="34"/>
                  </a:lnTo>
                  <a:lnTo>
                    <a:pt x="190" y="12"/>
                  </a:lnTo>
                  <a:lnTo>
                    <a:pt x="256" y="0"/>
                  </a:lnTo>
                  <a:lnTo>
                    <a:pt x="306" y="2"/>
                  </a:lnTo>
                  <a:lnTo>
                    <a:pt x="332" y="16"/>
                  </a:lnTo>
                  <a:lnTo>
                    <a:pt x="339" y="37"/>
                  </a:lnTo>
                  <a:lnTo>
                    <a:pt x="330" y="66"/>
                  </a:lnTo>
                  <a:lnTo>
                    <a:pt x="306" y="94"/>
                  </a:lnTo>
                  <a:lnTo>
                    <a:pt x="270" y="121"/>
                  </a:lnTo>
                  <a:lnTo>
                    <a:pt x="226" y="141"/>
                  </a:lnTo>
                  <a:lnTo>
                    <a:pt x="176" y="151"/>
                  </a:lnTo>
                  <a:lnTo>
                    <a:pt x="140" y="155"/>
                  </a:lnTo>
                  <a:lnTo>
                    <a:pt x="110" y="159"/>
                  </a:lnTo>
                  <a:lnTo>
                    <a:pt x="85" y="162"/>
                  </a:lnTo>
                  <a:lnTo>
                    <a:pt x="64" y="166"/>
                  </a:lnTo>
                  <a:lnTo>
                    <a:pt x="44" y="168"/>
                  </a:lnTo>
                  <a:lnTo>
                    <a:pt x="28" y="169"/>
                  </a:lnTo>
                  <a:lnTo>
                    <a:pt x="14" y="171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A8B5B7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911" y="2409"/>
              <a:ext cx="276" cy="114"/>
            </a:xfrm>
            <a:custGeom>
              <a:avLst/>
              <a:gdLst>
                <a:gd name="T0" fmla="*/ 0 w 276"/>
                <a:gd name="T1" fmla="*/ 0 h 114"/>
                <a:gd name="T2" fmla="*/ 0 w 276"/>
                <a:gd name="T3" fmla="*/ 94 h 114"/>
                <a:gd name="T4" fmla="*/ 276 w 276"/>
                <a:gd name="T5" fmla="*/ 114 h 114"/>
                <a:gd name="T6" fmla="*/ 272 w 276"/>
                <a:gd name="T7" fmla="*/ 10 h 114"/>
                <a:gd name="T8" fmla="*/ 0 w 276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114"/>
                <a:gd name="T17" fmla="*/ 276 w 276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114">
                  <a:moveTo>
                    <a:pt x="0" y="0"/>
                  </a:moveTo>
                  <a:lnTo>
                    <a:pt x="0" y="94"/>
                  </a:lnTo>
                  <a:lnTo>
                    <a:pt x="276" y="114"/>
                  </a:lnTo>
                  <a:lnTo>
                    <a:pt x="27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856" y="2081"/>
              <a:ext cx="98" cy="107"/>
            </a:xfrm>
            <a:custGeom>
              <a:avLst/>
              <a:gdLst>
                <a:gd name="T0" fmla="*/ 11 w 98"/>
                <a:gd name="T1" fmla="*/ 41 h 107"/>
                <a:gd name="T2" fmla="*/ 11 w 98"/>
                <a:gd name="T3" fmla="*/ 44 h 107"/>
                <a:gd name="T4" fmla="*/ 11 w 98"/>
                <a:gd name="T5" fmla="*/ 55 h 107"/>
                <a:gd name="T6" fmla="*/ 14 w 98"/>
                <a:gd name="T7" fmla="*/ 67 h 107"/>
                <a:gd name="T8" fmla="*/ 23 w 98"/>
                <a:gd name="T9" fmla="*/ 78 h 107"/>
                <a:gd name="T10" fmla="*/ 34 w 98"/>
                <a:gd name="T11" fmla="*/ 82 h 107"/>
                <a:gd name="T12" fmla="*/ 43 w 98"/>
                <a:gd name="T13" fmla="*/ 80 h 107"/>
                <a:gd name="T14" fmla="*/ 52 w 98"/>
                <a:gd name="T15" fmla="*/ 71 h 107"/>
                <a:gd name="T16" fmla="*/ 61 w 98"/>
                <a:gd name="T17" fmla="*/ 60 h 107"/>
                <a:gd name="T18" fmla="*/ 68 w 98"/>
                <a:gd name="T19" fmla="*/ 48 h 107"/>
                <a:gd name="T20" fmla="*/ 77 w 98"/>
                <a:gd name="T21" fmla="*/ 35 h 107"/>
                <a:gd name="T22" fmla="*/ 82 w 98"/>
                <a:gd name="T23" fmla="*/ 21 h 107"/>
                <a:gd name="T24" fmla="*/ 87 w 98"/>
                <a:gd name="T25" fmla="*/ 8 h 107"/>
                <a:gd name="T26" fmla="*/ 91 w 98"/>
                <a:gd name="T27" fmla="*/ 0 h 107"/>
                <a:gd name="T28" fmla="*/ 96 w 98"/>
                <a:gd name="T29" fmla="*/ 0 h 107"/>
                <a:gd name="T30" fmla="*/ 98 w 98"/>
                <a:gd name="T31" fmla="*/ 8 h 107"/>
                <a:gd name="T32" fmla="*/ 94 w 98"/>
                <a:gd name="T33" fmla="*/ 23 h 107"/>
                <a:gd name="T34" fmla="*/ 87 w 98"/>
                <a:gd name="T35" fmla="*/ 44 h 107"/>
                <a:gd name="T36" fmla="*/ 78 w 98"/>
                <a:gd name="T37" fmla="*/ 67 h 107"/>
                <a:gd name="T38" fmla="*/ 64 w 98"/>
                <a:gd name="T39" fmla="*/ 90 h 107"/>
                <a:gd name="T40" fmla="*/ 48 w 98"/>
                <a:gd name="T41" fmla="*/ 103 h 107"/>
                <a:gd name="T42" fmla="*/ 30 w 98"/>
                <a:gd name="T43" fmla="*/ 107 h 107"/>
                <a:gd name="T44" fmla="*/ 16 w 98"/>
                <a:gd name="T45" fmla="*/ 103 h 107"/>
                <a:gd name="T46" fmla="*/ 5 w 98"/>
                <a:gd name="T47" fmla="*/ 92 h 107"/>
                <a:gd name="T48" fmla="*/ 0 w 98"/>
                <a:gd name="T49" fmla="*/ 73 h 107"/>
                <a:gd name="T50" fmla="*/ 2 w 98"/>
                <a:gd name="T51" fmla="*/ 55 h 107"/>
                <a:gd name="T52" fmla="*/ 5 w 98"/>
                <a:gd name="T53" fmla="*/ 44 h 107"/>
                <a:gd name="T54" fmla="*/ 9 w 98"/>
                <a:gd name="T55" fmla="*/ 41 h 107"/>
                <a:gd name="T56" fmla="*/ 11 w 98"/>
                <a:gd name="T57" fmla="*/ 41 h 1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8"/>
                <a:gd name="T88" fmla="*/ 0 h 107"/>
                <a:gd name="T89" fmla="*/ 98 w 98"/>
                <a:gd name="T90" fmla="*/ 107 h 1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8" h="107">
                  <a:moveTo>
                    <a:pt x="11" y="41"/>
                  </a:moveTo>
                  <a:lnTo>
                    <a:pt x="11" y="44"/>
                  </a:lnTo>
                  <a:lnTo>
                    <a:pt x="11" y="55"/>
                  </a:lnTo>
                  <a:lnTo>
                    <a:pt x="14" y="67"/>
                  </a:lnTo>
                  <a:lnTo>
                    <a:pt x="23" y="78"/>
                  </a:lnTo>
                  <a:lnTo>
                    <a:pt x="34" y="82"/>
                  </a:lnTo>
                  <a:lnTo>
                    <a:pt x="43" y="80"/>
                  </a:lnTo>
                  <a:lnTo>
                    <a:pt x="52" y="71"/>
                  </a:lnTo>
                  <a:lnTo>
                    <a:pt x="61" y="60"/>
                  </a:lnTo>
                  <a:lnTo>
                    <a:pt x="68" y="48"/>
                  </a:lnTo>
                  <a:lnTo>
                    <a:pt x="77" y="35"/>
                  </a:lnTo>
                  <a:lnTo>
                    <a:pt x="82" y="21"/>
                  </a:lnTo>
                  <a:lnTo>
                    <a:pt x="87" y="8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98" y="8"/>
                  </a:lnTo>
                  <a:lnTo>
                    <a:pt x="94" y="23"/>
                  </a:lnTo>
                  <a:lnTo>
                    <a:pt x="87" y="44"/>
                  </a:lnTo>
                  <a:lnTo>
                    <a:pt x="78" y="67"/>
                  </a:lnTo>
                  <a:lnTo>
                    <a:pt x="64" y="90"/>
                  </a:lnTo>
                  <a:lnTo>
                    <a:pt x="48" y="103"/>
                  </a:lnTo>
                  <a:lnTo>
                    <a:pt x="30" y="107"/>
                  </a:lnTo>
                  <a:lnTo>
                    <a:pt x="16" y="103"/>
                  </a:lnTo>
                  <a:lnTo>
                    <a:pt x="5" y="92"/>
                  </a:lnTo>
                  <a:lnTo>
                    <a:pt x="0" y="73"/>
                  </a:lnTo>
                  <a:lnTo>
                    <a:pt x="2" y="55"/>
                  </a:lnTo>
                  <a:lnTo>
                    <a:pt x="5" y="44"/>
                  </a:lnTo>
                  <a:lnTo>
                    <a:pt x="9" y="41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730" y="1947"/>
              <a:ext cx="548" cy="620"/>
            </a:xfrm>
            <a:custGeom>
              <a:avLst/>
              <a:gdLst>
                <a:gd name="T0" fmla="*/ 163 w 548"/>
                <a:gd name="T1" fmla="*/ 317 h 620"/>
                <a:gd name="T2" fmla="*/ 208 w 548"/>
                <a:gd name="T3" fmla="*/ 321 h 620"/>
                <a:gd name="T4" fmla="*/ 268 w 548"/>
                <a:gd name="T5" fmla="*/ 323 h 620"/>
                <a:gd name="T6" fmla="*/ 357 w 548"/>
                <a:gd name="T7" fmla="*/ 324 h 620"/>
                <a:gd name="T8" fmla="*/ 405 w 548"/>
                <a:gd name="T9" fmla="*/ 326 h 620"/>
                <a:gd name="T10" fmla="*/ 485 w 548"/>
                <a:gd name="T11" fmla="*/ 326 h 620"/>
                <a:gd name="T12" fmla="*/ 548 w 548"/>
                <a:gd name="T13" fmla="*/ 314 h 620"/>
                <a:gd name="T14" fmla="*/ 510 w 548"/>
                <a:gd name="T15" fmla="*/ 308 h 620"/>
                <a:gd name="T16" fmla="*/ 441 w 548"/>
                <a:gd name="T17" fmla="*/ 308 h 620"/>
                <a:gd name="T18" fmla="*/ 380 w 548"/>
                <a:gd name="T19" fmla="*/ 308 h 620"/>
                <a:gd name="T20" fmla="*/ 304 w 548"/>
                <a:gd name="T21" fmla="*/ 305 h 620"/>
                <a:gd name="T22" fmla="*/ 251 w 548"/>
                <a:gd name="T23" fmla="*/ 301 h 620"/>
                <a:gd name="T24" fmla="*/ 195 w 548"/>
                <a:gd name="T25" fmla="*/ 296 h 620"/>
                <a:gd name="T26" fmla="*/ 165 w 548"/>
                <a:gd name="T27" fmla="*/ 294 h 620"/>
                <a:gd name="T28" fmla="*/ 131 w 548"/>
                <a:gd name="T29" fmla="*/ 294 h 620"/>
                <a:gd name="T30" fmla="*/ 123 w 548"/>
                <a:gd name="T31" fmla="*/ 237 h 620"/>
                <a:gd name="T32" fmla="*/ 146 w 548"/>
                <a:gd name="T33" fmla="*/ 155 h 620"/>
                <a:gd name="T34" fmla="*/ 172 w 548"/>
                <a:gd name="T35" fmla="*/ 105 h 620"/>
                <a:gd name="T36" fmla="*/ 204 w 548"/>
                <a:gd name="T37" fmla="*/ 76 h 620"/>
                <a:gd name="T38" fmla="*/ 235 w 548"/>
                <a:gd name="T39" fmla="*/ 46 h 620"/>
                <a:gd name="T40" fmla="*/ 297 w 548"/>
                <a:gd name="T41" fmla="*/ 64 h 620"/>
                <a:gd name="T42" fmla="*/ 382 w 548"/>
                <a:gd name="T43" fmla="*/ 82 h 620"/>
                <a:gd name="T44" fmla="*/ 464 w 548"/>
                <a:gd name="T45" fmla="*/ 82 h 620"/>
                <a:gd name="T46" fmla="*/ 528 w 548"/>
                <a:gd name="T47" fmla="*/ 75 h 620"/>
                <a:gd name="T48" fmla="*/ 523 w 548"/>
                <a:gd name="T49" fmla="*/ 68 h 620"/>
                <a:gd name="T50" fmla="*/ 448 w 548"/>
                <a:gd name="T51" fmla="*/ 59 h 620"/>
                <a:gd name="T52" fmla="*/ 375 w 548"/>
                <a:gd name="T53" fmla="*/ 57 h 620"/>
                <a:gd name="T54" fmla="*/ 315 w 548"/>
                <a:gd name="T55" fmla="*/ 44 h 620"/>
                <a:gd name="T56" fmla="*/ 281 w 548"/>
                <a:gd name="T57" fmla="*/ 10 h 620"/>
                <a:gd name="T58" fmla="*/ 240 w 548"/>
                <a:gd name="T59" fmla="*/ 26 h 620"/>
                <a:gd name="T60" fmla="*/ 217 w 548"/>
                <a:gd name="T61" fmla="*/ 41 h 620"/>
                <a:gd name="T62" fmla="*/ 185 w 548"/>
                <a:gd name="T63" fmla="*/ 64 h 620"/>
                <a:gd name="T64" fmla="*/ 126 w 548"/>
                <a:gd name="T65" fmla="*/ 164 h 620"/>
                <a:gd name="T66" fmla="*/ 107 w 548"/>
                <a:gd name="T67" fmla="*/ 217 h 620"/>
                <a:gd name="T68" fmla="*/ 89 w 548"/>
                <a:gd name="T69" fmla="*/ 314 h 620"/>
                <a:gd name="T70" fmla="*/ 42 w 548"/>
                <a:gd name="T71" fmla="*/ 367 h 620"/>
                <a:gd name="T72" fmla="*/ 3 w 548"/>
                <a:gd name="T73" fmla="*/ 465 h 620"/>
                <a:gd name="T74" fmla="*/ 9 w 548"/>
                <a:gd name="T75" fmla="*/ 606 h 620"/>
                <a:gd name="T76" fmla="*/ 26 w 548"/>
                <a:gd name="T77" fmla="*/ 599 h 620"/>
                <a:gd name="T78" fmla="*/ 34 w 548"/>
                <a:gd name="T79" fmla="*/ 458 h 620"/>
                <a:gd name="T80" fmla="*/ 51 w 548"/>
                <a:gd name="T81" fmla="*/ 405 h 620"/>
                <a:gd name="T82" fmla="*/ 85 w 548"/>
                <a:gd name="T83" fmla="*/ 353 h 620"/>
                <a:gd name="T84" fmla="*/ 103 w 548"/>
                <a:gd name="T85" fmla="*/ 337 h 620"/>
                <a:gd name="T86" fmla="*/ 112 w 548"/>
                <a:gd name="T87" fmla="*/ 387 h 620"/>
                <a:gd name="T88" fmla="*/ 146 w 548"/>
                <a:gd name="T89" fmla="*/ 433 h 620"/>
                <a:gd name="T90" fmla="*/ 206 w 548"/>
                <a:gd name="T91" fmla="*/ 449 h 620"/>
                <a:gd name="T92" fmla="*/ 268 w 548"/>
                <a:gd name="T93" fmla="*/ 453 h 620"/>
                <a:gd name="T94" fmla="*/ 380 w 548"/>
                <a:gd name="T95" fmla="*/ 458 h 620"/>
                <a:gd name="T96" fmla="*/ 464 w 548"/>
                <a:gd name="T97" fmla="*/ 458 h 620"/>
                <a:gd name="T98" fmla="*/ 507 w 548"/>
                <a:gd name="T99" fmla="*/ 455 h 620"/>
                <a:gd name="T100" fmla="*/ 469 w 548"/>
                <a:gd name="T101" fmla="*/ 447 h 620"/>
                <a:gd name="T102" fmla="*/ 418 w 548"/>
                <a:gd name="T103" fmla="*/ 446 h 620"/>
                <a:gd name="T104" fmla="*/ 366 w 548"/>
                <a:gd name="T105" fmla="*/ 444 h 620"/>
                <a:gd name="T106" fmla="*/ 297 w 548"/>
                <a:gd name="T107" fmla="*/ 440 h 620"/>
                <a:gd name="T108" fmla="*/ 251 w 548"/>
                <a:gd name="T109" fmla="*/ 437 h 620"/>
                <a:gd name="T110" fmla="*/ 185 w 548"/>
                <a:gd name="T111" fmla="*/ 426 h 620"/>
                <a:gd name="T112" fmla="*/ 121 w 548"/>
                <a:gd name="T113" fmla="*/ 362 h 620"/>
                <a:gd name="T114" fmla="*/ 128 w 548"/>
                <a:gd name="T115" fmla="*/ 319 h 6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8"/>
                <a:gd name="T175" fmla="*/ 0 h 620"/>
                <a:gd name="T176" fmla="*/ 548 w 548"/>
                <a:gd name="T177" fmla="*/ 620 h 6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8" h="620">
                  <a:moveTo>
                    <a:pt x="131" y="314"/>
                  </a:moveTo>
                  <a:lnTo>
                    <a:pt x="140" y="315"/>
                  </a:lnTo>
                  <a:lnTo>
                    <a:pt x="153" y="317"/>
                  </a:lnTo>
                  <a:lnTo>
                    <a:pt x="163" y="317"/>
                  </a:lnTo>
                  <a:lnTo>
                    <a:pt x="176" y="319"/>
                  </a:lnTo>
                  <a:lnTo>
                    <a:pt x="188" y="321"/>
                  </a:lnTo>
                  <a:lnTo>
                    <a:pt x="199" y="321"/>
                  </a:lnTo>
                  <a:lnTo>
                    <a:pt x="208" y="321"/>
                  </a:lnTo>
                  <a:lnTo>
                    <a:pt x="215" y="321"/>
                  </a:lnTo>
                  <a:lnTo>
                    <a:pt x="227" y="321"/>
                  </a:lnTo>
                  <a:lnTo>
                    <a:pt x="245" y="321"/>
                  </a:lnTo>
                  <a:lnTo>
                    <a:pt x="268" y="323"/>
                  </a:lnTo>
                  <a:lnTo>
                    <a:pt x="293" y="323"/>
                  </a:lnTo>
                  <a:lnTo>
                    <a:pt x="318" y="323"/>
                  </a:lnTo>
                  <a:lnTo>
                    <a:pt x="340" y="324"/>
                  </a:lnTo>
                  <a:lnTo>
                    <a:pt x="357" y="324"/>
                  </a:lnTo>
                  <a:lnTo>
                    <a:pt x="366" y="324"/>
                  </a:lnTo>
                  <a:lnTo>
                    <a:pt x="375" y="324"/>
                  </a:lnTo>
                  <a:lnTo>
                    <a:pt x="388" y="326"/>
                  </a:lnTo>
                  <a:lnTo>
                    <a:pt x="405" y="326"/>
                  </a:lnTo>
                  <a:lnTo>
                    <a:pt x="425" y="326"/>
                  </a:lnTo>
                  <a:lnTo>
                    <a:pt x="446" y="326"/>
                  </a:lnTo>
                  <a:lnTo>
                    <a:pt x="466" y="326"/>
                  </a:lnTo>
                  <a:lnTo>
                    <a:pt x="485" y="326"/>
                  </a:lnTo>
                  <a:lnTo>
                    <a:pt x="503" y="324"/>
                  </a:lnTo>
                  <a:lnTo>
                    <a:pt x="528" y="323"/>
                  </a:lnTo>
                  <a:lnTo>
                    <a:pt x="542" y="317"/>
                  </a:lnTo>
                  <a:lnTo>
                    <a:pt x="548" y="314"/>
                  </a:lnTo>
                  <a:lnTo>
                    <a:pt x="544" y="312"/>
                  </a:lnTo>
                  <a:lnTo>
                    <a:pt x="537" y="310"/>
                  </a:lnTo>
                  <a:lnTo>
                    <a:pt x="525" y="310"/>
                  </a:lnTo>
                  <a:lnTo>
                    <a:pt x="510" y="308"/>
                  </a:lnTo>
                  <a:lnTo>
                    <a:pt x="493" y="308"/>
                  </a:lnTo>
                  <a:lnTo>
                    <a:pt x="475" y="308"/>
                  </a:lnTo>
                  <a:lnTo>
                    <a:pt x="457" y="308"/>
                  </a:lnTo>
                  <a:lnTo>
                    <a:pt x="441" y="308"/>
                  </a:lnTo>
                  <a:lnTo>
                    <a:pt x="429" y="308"/>
                  </a:lnTo>
                  <a:lnTo>
                    <a:pt x="416" y="308"/>
                  </a:lnTo>
                  <a:lnTo>
                    <a:pt x="398" y="308"/>
                  </a:lnTo>
                  <a:lnTo>
                    <a:pt x="380" y="308"/>
                  </a:lnTo>
                  <a:lnTo>
                    <a:pt x="359" y="307"/>
                  </a:lnTo>
                  <a:lnTo>
                    <a:pt x="340" y="307"/>
                  </a:lnTo>
                  <a:lnTo>
                    <a:pt x="320" y="305"/>
                  </a:lnTo>
                  <a:lnTo>
                    <a:pt x="304" y="305"/>
                  </a:lnTo>
                  <a:lnTo>
                    <a:pt x="292" y="303"/>
                  </a:lnTo>
                  <a:lnTo>
                    <a:pt x="281" y="303"/>
                  </a:lnTo>
                  <a:lnTo>
                    <a:pt x="267" y="301"/>
                  </a:lnTo>
                  <a:lnTo>
                    <a:pt x="251" y="301"/>
                  </a:lnTo>
                  <a:lnTo>
                    <a:pt x="236" y="299"/>
                  </a:lnTo>
                  <a:lnTo>
                    <a:pt x="220" y="298"/>
                  </a:lnTo>
                  <a:lnTo>
                    <a:pt x="206" y="298"/>
                  </a:lnTo>
                  <a:lnTo>
                    <a:pt x="195" y="296"/>
                  </a:lnTo>
                  <a:lnTo>
                    <a:pt x="187" y="296"/>
                  </a:lnTo>
                  <a:lnTo>
                    <a:pt x="181" y="296"/>
                  </a:lnTo>
                  <a:lnTo>
                    <a:pt x="172" y="294"/>
                  </a:lnTo>
                  <a:lnTo>
                    <a:pt x="165" y="294"/>
                  </a:lnTo>
                  <a:lnTo>
                    <a:pt x="156" y="294"/>
                  </a:lnTo>
                  <a:lnTo>
                    <a:pt x="147" y="294"/>
                  </a:lnTo>
                  <a:lnTo>
                    <a:pt x="140" y="294"/>
                  </a:lnTo>
                  <a:lnTo>
                    <a:pt x="131" y="294"/>
                  </a:lnTo>
                  <a:lnTo>
                    <a:pt x="126" y="294"/>
                  </a:lnTo>
                  <a:lnTo>
                    <a:pt x="124" y="274"/>
                  </a:lnTo>
                  <a:lnTo>
                    <a:pt x="123" y="255"/>
                  </a:lnTo>
                  <a:lnTo>
                    <a:pt x="123" y="237"/>
                  </a:lnTo>
                  <a:lnTo>
                    <a:pt x="128" y="217"/>
                  </a:lnTo>
                  <a:lnTo>
                    <a:pt x="135" y="198"/>
                  </a:lnTo>
                  <a:lnTo>
                    <a:pt x="140" y="176"/>
                  </a:lnTo>
                  <a:lnTo>
                    <a:pt x="146" y="155"/>
                  </a:lnTo>
                  <a:lnTo>
                    <a:pt x="153" y="135"/>
                  </a:lnTo>
                  <a:lnTo>
                    <a:pt x="158" y="125"/>
                  </a:lnTo>
                  <a:lnTo>
                    <a:pt x="163" y="116"/>
                  </a:lnTo>
                  <a:lnTo>
                    <a:pt x="172" y="105"/>
                  </a:lnTo>
                  <a:lnTo>
                    <a:pt x="179" y="96"/>
                  </a:lnTo>
                  <a:lnTo>
                    <a:pt x="188" y="89"/>
                  </a:lnTo>
                  <a:lnTo>
                    <a:pt x="197" y="82"/>
                  </a:lnTo>
                  <a:lnTo>
                    <a:pt x="204" y="76"/>
                  </a:lnTo>
                  <a:lnTo>
                    <a:pt x="211" y="73"/>
                  </a:lnTo>
                  <a:lnTo>
                    <a:pt x="220" y="64"/>
                  </a:lnTo>
                  <a:lnTo>
                    <a:pt x="226" y="53"/>
                  </a:lnTo>
                  <a:lnTo>
                    <a:pt x="235" y="46"/>
                  </a:lnTo>
                  <a:lnTo>
                    <a:pt x="251" y="48"/>
                  </a:lnTo>
                  <a:lnTo>
                    <a:pt x="263" y="53"/>
                  </a:lnTo>
                  <a:lnTo>
                    <a:pt x="279" y="59"/>
                  </a:lnTo>
                  <a:lnTo>
                    <a:pt x="297" y="64"/>
                  </a:lnTo>
                  <a:lnTo>
                    <a:pt x="318" y="71"/>
                  </a:lnTo>
                  <a:lnTo>
                    <a:pt x="340" y="76"/>
                  </a:lnTo>
                  <a:lnTo>
                    <a:pt x="361" y="80"/>
                  </a:lnTo>
                  <a:lnTo>
                    <a:pt x="382" y="82"/>
                  </a:lnTo>
                  <a:lnTo>
                    <a:pt x="404" y="84"/>
                  </a:lnTo>
                  <a:lnTo>
                    <a:pt x="423" y="84"/>
                  </a:lnTo>
                  <a:lnTo>
                    <a:pt x="445" y="82"/>
                  </a:lnTo>
                  <a:lnTo>
                    <a:pt x="464" y="82"/>
                  </a:lnTo>
                  <a:lnTo>
                    <a:pt x="484" y="80"/>
                  </a:lnTo>
                  <a:lnTo>
                    <a:pt x="501" y="78"/>
                  </a:lnTo>
                  <a:lnTo>
                    <a:pt x="516" y="76"/>
                  </a:lnTo>
                  <a:lnTo>
                    <a:pt x="528" y="75"/>
                  </a:lnTo>
                  <a:lnTo>
                    <a:pt x="537" y="73"/>
                  </a:lnTo>
                  <a:lnTo>
                    <a:pt x="539" y="71"/>
                  </a:lnTo>
                  <a:lnTo>
                    <a:pt x="535" y="69"/>
                  </a:lnTo>
                  <a:lnTo>
                    <a:pt x="523" y="68"/>
                  </a:lnTo>
                  <a:lnTo>
                    <a:pt x="509" y="64"/>
                  </a:lnTo>
                  <a:lnTo>
                    <a:pt x="489" y="62"/>
                  </a:lnTo>
                  <a:lnTo>
                    <a:pt x="469" y="60"/>
                  </a:lnTo>
                  <a:lnTo>
                    <a:pt x="448" y="59"/>
                  </a:lnTo>
                  <a:lnTo>
                    <a:pt x="429" y="59"/>
                  </a:lnTo>
                  <a:lnTo>
                    <a:pt x="411" y="59"/>
                  </a:lnTo>
                  <a:lnTo>
                    <a:pt x="393" y="59"/>
                  </a:lnTo>
                  <a:lnTo>
                    <a:pt x="375" y="57"/>
                  </a:lnTo>
                  <a:lnTo>
                    <a:pt x="357" y="55"/>
                  </a:lnTo>
                  <a:lnTo>
                    <a:pt x="341" y="51"/>
                  </a:lnTo>
                  <a:lnTo>
                    <a:pt x="327" y="48"/>
                  </a:lnTo>
                  <a:lnTo>
                    <a:pt x="315" y="44"/>
                  </a:lnTo>
                  <a:lnTo>
                    <a:pt x="304" y="41"/>
                  </a:lnTo>
                  <a:lnTo>
                    <a:pt x="292" y="32"/>
                  </a:lnTo>
                  <a:lnTo>
                    <a:pt x="286" y="23"/>
                  </a:lnTo>
                  <a:lnTo>
                    <a:pt x="281" y="10"/>
                  </a:lnTo>
                  <a:lnTo>
                    <a:pt x="270" y="0"/>
                  </a:lnTo>
                  <a:lnTo>
                    <a:pt x="265" y="5"/>
                  </a:lnTo>
                  <a:lnTo>
                    <a:pt x="254" y="14"/>
                  </a:lnTo>
                  <a:lnTo>
                    <a:pt x="240" y="26"/>
                  </a:lnTo>
                  <a:lnTo>
                    <a:pt x="229" y="35"/>
                  </a:lnTo>
                  <a:lnTo>
                    <a:pt x="226" y="37"/>
                  </a:lnTo>
                  <a:lnTo>
                    <a:pt x="220" y="39"/>
                  </a:lnTo>
                  <a:lnTo>
                    <a:pt x="217" y="41"/>
                  </a:lnTo>
                  <a:lnTo>
                    <a:pt x="211" y="43"/>
                  </a:lnTo>
                  <a:lnTo>
                    <a:pt x="204" y="48"/>
                  </a:lnTo>
                  <a:lnTo>
                    <a:pt x="195" y="53"/>
                  </a:lnTo>
                  <a:lnTo>
                    <a:pt x="185" y="64"/>
                  </a:lnTo>
                  <a:lnTo>
                    <a:pt x="171" y="80"/>
                  </a:lnTo>
                  <a:lnTo>
                    <a:pt x="147" y="114"/>
                  </a:lnTo>
                  <a:lnTo>
                    <a:pt x="133" y="142"/>
                  </a:lnTo>
                  <a:lnTo>
                    <a:pt x="126" y="164"/>
                  </a:lnTo>
                  <a:lnTo>
                    <a:pt x="124" y="175"/>
                  </a:lnTo>
                  <a:lnTo>
                    <a:pt x="121" y="183"/>
                  </a:lnTo>
                  <a:lnTo>
                    <a:pt x="114" y="198"/>
                  </a:lnTo>
                  <a:lnTo>
                    <a:pt x="107" y="217"/>
                  </a:lnTo>
                  <a:lnTo>
                    <a:pt x="101" y="249"/>
                  </a:lnTo>
                  <a:lnTo>
                    <a:pt x="99" y="280"/>
                  </a:lnTo>
                  <a:lnTo>
                    <a:pt x="96" y="299"/>
                  </a:lnTo>
                  <a:lnTo>
                    <a:pt x="89" y="314"/>
                  </a:lnTo>
                  <a:lnTo>
                    <a:pt x="74" y="326"/>
                  </a:lnTo>
                  <a:lnTo>
                    <a:pt x="66" y="335"/>
                  </a:lnTo>
                  <a:lnTo>
                    <a:pt x="55" y="349"/>
                  </a:lnTo>
                  <a:lnTo>
                    <a:pt x="42" y="367"/>
                  </a:lnTo>
                  <a:lnTo>
                    <a:pt x="30" y="387"/>
                  </a:lnTo>
                  <a:lnTo>
                    <a:pt x="19" y="412"/>
                  </a:lnTo>
                  <a:lnTo>
                    <a:pt x="9" y="437"/>
                  </a:lnTo>
                  <a:lnTo>
                    <a:pt x="3" y="465"/>
                  </a:lnTo>
                  <a:lnTo>
                    <a:pt x="0" y="494"/>
                  </a:lnTo>
                  <a:lnTo>
                    <a:pt x="0" y="546"/>
                  </a:lnTo>
                  <a:lnTo>
                    <a:pt x="3" y="583"/>
                  </a:lnTo>
                  <a:lnTo>
                    <a:pt x="9" y="606"/>
                  </a:lnTo>
                  <a:lnTo>
                    <a:pt x="12" y="619"/>
                  </a:lnTo>
                  <a:lnTo>
                    <a:pt x="18" y="620"/>
                  </a:lnTo>
                  <a:lnTo>
                    <a:pt x="23" y="615"/>
                  </a:lnTo>
                  <a:lnTo>
                    <a:pt x="26" y="599"/>
                  </a:lnTo>
                  <a:lnTo>
                    <a:pt x="26" y="576"/>
                  </a:lnTo>
                  <a:lnTo>
                    <a:pt x="26" y="540"/>
                  </a:lnTo>
                  <a:lnTo>
                    <a:pt x="30" y="497"/>
                  </a:lnTo>
                  <a:lnTo>
                    <a:pt x="34" y="458"/>
                  </a:lnTo>
                  <a:lnTo>
                    <a:pt x="37" y="435"/>
                  </a:lnTo>
                  <a:lnTo>
                    <a:pt x="39" y="428"/>
                  </a:lnTo>
                  <a:lnTo>
                    <a:pt x="44" y="417"/>
                  </a:lnTo>
                  <a:lnTo>
                    <a:pt x="51" y="405"/>
                  </a:lnTo>
                  <a:lnTo>
                    <a:pt x="60" y="390"/>
                  </a:lnTo>
                  <a:lnTo>
                    <a:pt x="69" y="376"/>
                  </a:lnTo>
                  <a:lnTo>
                    <a:pt x="78" y="364"/>
                  </a:lnTo>
                  <a:lnTo>
                    <a:pt x="85" y="353"/>
                  </a:lnTo>
                  <a:lnTo>
                    <a:pt x="91" y="346"/>
                  </a:lnTo>
                  <a:lnTo>
                    <a:pt x="94" y="342"/>
                  </a:lnTo>
                  <a:lnTo>
                    <a:pt x="99" y="340"/>
                  </a:lnTo>
                  <a:lnTo>
                    <a:pt x="103" y="337"/>
                  </a:lnTo>
                  <a:lnTo>
                    <a:pt x="107" y="335"/>
                  </a:lnTo>
                  <a:lnTo>
                    <a:pt x="105" y="353"/>
                  </a:lnTo>
                  <a:lnTo>
                    <a:pt x="108" y="369"/>
                  </a:lnTo>
                  <a:lnTo>
                    <a:pt x="112" y="387"/>
                  </a:lnTo>
                  <a:lnTo>
                    <a:pt x="117" y="405"/>
                  </a:lnTo>
                  <a:lnTo>
                    <a:pt x="123" y="415"/>
                  </a:lnTo>
                  <a:lnTo>
                    <a:pt x="133" y="424"/>
                  </a:lnTo>
                  <a:lnTo>
                    <a:pt x="146" y="433"/>
                  </a:lnTo>
                  <a:lnTo>
                    <a:pt x="162" y="439"/>
                  </a:lnTo>
                  <a:lnTo>
                    <a:pt x="178" y="444"/>
                  </a:lnTo>
                  <a:lnTo>
                    <a:pt x="192" y="447"/>
                  </a:lnTo>
                  <a:lnTo>
                    <a:pt x="206" y="449"/>
                  </a:lnTo>
                  <a:lnTo>
                    <a:pt x="215" y="449"/>
                  </a:lnTo>
                  <a:lnTo>
                    <a:pt x="226" y="449"/>
                  </a:lnTo>
                  <a:lnTo>
                    <a:pt x="245" y="451"/>
                  </a:lnTo>
                  <a:lnTo>
                    <a:pt x="268" y="453"/>
                  </a:lnTo>
                  <a:lnTo>
                    <a:pt x="295" y="455"/>
                  </a:lnTo>
                  <a:lnTo>
                    <a:pt x="325" y="456"/>
                  </a:lnTo>
                  <a:lnTo>
                    <a:pt x="354" y="458"/>
                  </a:lnTo>
                  <a:lnTo>
                    <a:pt x="380" y="458"/>
                  </a:lnTo>
                  <a:lnTo>
                    <a:pt x="402" y="458"/>
                  </a:lnTo>
                  <a:lnTo>
                    <a:pt x="423" y="458"/>
                  </a:lnTo>
                  <a:lnTo>
                    <a:pt x="445" y="458"/>
                  </a:lnTo>
                  <a:lnTo>
                    <a:pt x="464" y="458"/>
                  </a:lnTo>
                  <a:lnTo>
                    <a:pt x="482" y="458"/>
                  </a:lnTo>
                  <a:lnTo>
                    <a:pt x="496" y="458"/>
                  </a:lnTo>
                  <a:lnTo>
                    <a:pt x="505" y="456"/>
                  </a:lnTo>
                  <a:lnTo>
                    <a:pt x="507" y="455"/>
                  </a:lnTo>
                  <a:lnTo>
                    <a:pt x="501" y="451"/>
                  </a:lnTo>
                  <a:lnTo>
                    <a:pt x="493" y="449"/>
                  </a:lnTo>
                  <a:lnTo>
                    <a:pt x="482" y="447"/>
                  </a:lnTo>
                  <a:lnTo>
                    <a:pt x="469" y="447"/>
                  </a:lnTo>
                  <a:lnTo>
                    <a:pt x="455" y="446"/>
                  </a:lnTo>
                  <a:lnTo>
                    <a:pt x="443" y="446"/>
                  </a:lnTo>
                  <a:lnTo>
                    <a:pt x="430" y="446"/>
                  </a:lnTo>
                  <a:lnTo>
                    <a:pt x="418" y="446"/>
                  </a:lnTo>
                  <a:lnTo>
                    <a:pt x="409" y="446"/>
                  </a:lnTo>
                  <a:lnTo>
                    <a:pt x="398" y="446"/>
                  </a:lnTo>
                  <a:lnTo>
                    <a:pt x="384" y="446"/>
                  </a:lnTo>
                  <a:lnTo>
                    <a:pt x="366" y="444"/>
                  </a:lnTo>
                  <a:lnTo>
                    <a:pt x="348" y="444"/>
                  </a:lnTo>
                  <a:lnTo>
                    <a:pt x="329" y="442"/>
                  </a:lnTo>
                  <a:lnTo>
                    <a:pt x="313" y="442"/>
                  </a:lnTo>
                  <a:lnTo>
                    <a:pt x="297" y="440"/>
                  </a:lnTo>
                  <a:lnTo>
                    <a:pt x="286" y="440"/>
                  </a:lnTo>
                  <a:lnTo>
                    <a:pt x="276" y="440"/>
                  </a:lnTo>
                  <a:lnTo>
                    <a:pt x="263" y="439"/>
                  </a:lnTo>
                  <a:lnTo>
                    <a:pt x="251" y="437"/>
                  </a:lnTo>
                  <a:lnTo>
                    <a:pt x="235" y="435"/>
                  </a:lnTo>
                  <a:lnTo>
                    <a:pt x="219" y="433"/>
                  </a:lnTo>
                  <a:lnTo>
                    <a:pt x="201" y="430"/>
                  </a:lnTo>
                  <a:lnTo>
                    <a:pt x="185" y="426"/>
                  </a:lnTo>
                  <a:lnTo>
                    <a:pt x="167" y="421"/>
                  </a:lnTo>
                  <a:lnTo>
                    <a:pt x="140" y="405"/>
                  </a:lnTo>
                  <a:lnTo>
                    <a:pt x="126" y="383"/>
                  </a:lnTo>
                  <a:lnTo>
                    <a:pt x="121" y="362"/>
                  </a:lnTo>
                  <a:lnTo>
                    <a:pt x="121" y="344"/>
                  </a:lnTo>
                  <a:lnTo>
                    <a:pt x="123" y="335"/>
                  </a:lnTo>
                  <a:lnTo>
                    <a:pt x="124" y="328"/>
                  </a:lnTo>
                  <a:lnTo>
                    <a:pt x="128" y="319"/>
                  </a:lnTo>
                  <a:lnTo>
                    <a:pt x="131" y="314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881" y="2300"/>
              <a:ext cx="416" cy="37"/>
            </a:xfrm>
            <a:custGeom>
              <a:avLst/>
              <a:gdLst>
                <a:gd name="T0" fmla="*/ 2 w 416"/>
                <a:gd name="T1" fmla="*/ 0 h 37"/>
                <a:gd name="T2" fmla="*/ 5 w 416"/>
                <a:gd name="T3" fmla="*/ 0 h 37"/>
                <a:gd name="T4" fmla="*/ 18 w 416"/>
                <a:gd name="T5" fmla="*/ 2 h 37"/>
                <a:gd name="T6" fmla="*/ 36 w 416"/>
                <a:gd name="T7" fmla="*/ 3 h 37"/>
                <a:gd name="T8" fmla="*/ 57 w 416"/>
                <a:gd name="T9" fmla="*/ 7 h 37"/>
                <a:gd name="T10" fmla="*/ 84 w 416"/>
                <a:gd name="T11" fmla="*/ 9 h 37"/>
                <a:gd name="T12" fmla="*/ 110 w 416"/>
                <a:gd name="T13" fmla="*/ 12 h 37"/>
                <a:gd name="T14" fmla="*/ 139 w 416"/>
                <a:gd name="T15" fmla="*/ 14 h 37"/>
                <a:gd name="T16" fmla="*/ 167 w 416"/>
                <a:gd name="T17" fmla="*/ 16 h 37"/>
                <a:gd name="T18" fmla="*/ 196 w 416"/>
                <a:gd name="T19" fmla="*/ 18 h 37"/>
                <a:gd name="T20" fmla="*/ 224 w 416"/>
                <a:gd name="T21" fmla="*/ 18 h 37"/>
                <a:gd name="T22" fmla="*/ 253 w 416"/>
                <a:gd name="T23" fmla="*/ 18 h 37"/>
                <a:gd name="T24" fmla="*/ 279 w 416"/>
                <a:gd name="T25" fmla="*/ 18 h 37"/>
                <a:gd name="T26" fmla="*/ 304 w 416"/>
                <a:gd name="T27" fmla="*/ 16 h 37"/>
                <a:gd name="T28" fmla="*/ 326 w 416"/>
                <a:gd name="T29" fmla="*/ 16 h 37"/>
                <a:gd name="T30" fmla="*/ 345 w 416"/>
                <a:gd name="T31" fmla="*/ 14 h 37"/>
                <a:gd name="T32" fmla="*/ 359 w 416"/>
                <a:gd name="T33" fmla="*/ 14 h 37"/>
                <a:gd name="T34" fmla="*/ 372 w 416"/>
                <a:gd name="T35" fmla="*/ 14 h 37"/>
                <a:gd name="T36" fmla="*/ 382 w 416"/>
                <a:gd name="T37" fmla="*/ 14 h 37"/>
                <a:gd name="T38" fmla="*/ 391 w 416"/>
                <a:gd name="T39" fmla="*/ 14 h 37"/>
                <a:gd name="T40" fmla="*/ 400 w 416"/>
                <a:gd name="T41" fmla="*/ 14 h 37"/>
                <a:gd name="T42" fmla="*/ 407 w 416"/>
                <a:gd name="T43" fmla="*/ 14 h 37"/>
                <a:gd name="T44" fmla="*/ 413 w 416"/>
                <a:gd name="T45" fmla="*/ 14 h 37"/>
                <a:gd name="T46" fmla="*/ 414 w 416"/>
                <a:gd name="T47" fmla="*/ 14 h 37"/>
                <a:gd name="T48" fmla="*/ 416 w 416"/>
                <a:gd name="T49" fmla="*/ 14 h 37"/>
                <a:gd name="T50" fmla="*/ 411 w 416"/>
                <a:gd name="T51" fmla="*/ 16 h 37"/>
                <a:gd name="T52" fmla="*/ 398 w 416"/>
                <a:gd name="T53" fmla="*/ 18 h 37"/>
                <a:gd name="T54" fmla="*/ 377 w 416"/>
                <a:gd name="T55" fmla="*/ 23 h 37"/>
                <a:gd name="T56" fmla="*/ 350 w 416"/>
                <a:gd name="T57" fmla="*/ 27 h 37"/>
                <a:gd name="T58" fmla="*/ 320 w 416"/>
                <a:gd name="T59" fmla="*/ 32 h 37"/>
                <a:gd name="T60" fmla="*/ 285 w 416"/>
                <a:gd name="T61" fmla="*/ 36 h 37"/>
                <a:gd name="T62" fmla="*/ 249 w 416"/>
                <a:gd name="T63" fmla="*/ 37 h 37"/>
                <a:gd name="T64" fmla="*/ 212 w 416"/>
                <a:gd name="T65" fmla="*/ 36 h 37"/>
                <a:gd name="T66" fmla="*/ 174 w 416"/>
                <a:gd name="T67" fmla="*/ 34 h 37"/>
                <a:gd name="T68" fmla="*/ 135 w 416"/>
                <a:gd name="T69" fmla="*/ 32 h 37"/>
                <a:gd name="T70" fmla="*/ 96 w 416"/>
                <a:gd name="T71" fmla="*/ 30 h 37"/>
                <a:gd name="T72" fmla="*/ 62 w 416"/>
                <a:gd name="T73" fmla="*/ 28 h 37"/>
                <a:gd name="T74" fmla="*/ 32 w 416"/>
                <a:gd name="T75" fmla="*/ 23 h 37"/>
                <a:gd name="T76" fmla="*/ 11 w 416"/>
                <a:gd name="T77" fmla="*/ 18 h 37"/>
                <a:gd name="T78" fmla="*/ 0 w 416"/>
                <a:gd name="T79" fmla="*/ 11 h 37"/>
                <a:gd name="T80" fmla="*/ 2 w 416"/>
                <a:gd name="T81" fmla="*/ 0 h 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6"/>
                <a:gd name="T124" fmla="*/ 0 h 37"/>
                <a:gd name="T125" fmla="*/ 416 w 416"/>
                <a:gd name="T126" fmla="*/ 37 h 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6" h="37">
                  <a:moveTo>
                    <a:pt x="2" y="0"/>
                  </a:moveTo>
                  <a:lnTo>
                    <a:pt x="5" y="0"/>
                  </a:lnTo>
                  <a:lnTo>
                    <a:pt x="18" y="2"/>
                  </a:lnTo>
                  <a:lnTo>
                    <a:pt x="36" y="3"/>
                  </a:lnTo>
                  <a:lnTo>
                    <a:pt x="57" y="7"/>
                  </a:lnTo>
                  <a:lnTo>
                    <a:pt x="84" y="9"/>
                  </a:lnTo>
                  <a:lnTo>
                    <a:pt x="110" y="12"/>
                  </a:lnTo>
                  <a:lnTo>
                    <a:pt x="139" y="14"/>
                  </a:lnTo>
                  <a:lnTo>
                    <a:pt x="167" y="16"/>
                  </a:lnTo>
                  <a:lnTo>
                    <a:pt x="196" y="18"/>
                  </a:lnTo>
                  <a:lnTo>
                    <a:pt x="224" y="18"/>
                  </a:lnTo>
                  <a:lnTo>
                    <a:pt x="253" y="18"/>
                  </a:lnTo>
                  <a:lnTo>
                    <a:pt x="279" y="18"/>
                  </a:lnTo>
                  <a:lnTo>
                    <a:pt x="304" y="16"/>
                  </a:lnTo>
                  <a:lnTo>
                    <a:pt x="326" y="16"/>
                  </a:lnTo>
                  <a:lnTo>
                    <a:pt x="345" y="14"/>
                  </a:lnTo>
                  <a:lnTo>
                    <a:pt x="359" y="14"/>
                  </a:lnTo>
                  <a:lnTo>
                    <a:pt x="372" y="14"/>
                  </a:lnTo>
                  <a:lnTo>
                    <a:pt x="382" y="14"/>
                  </a:lnTo>
                  <a:lnTo>
                    <a:pt x="391" y="14"/>
                  </a:lnTo>
                  <a:lnTo>
                    <a:pt x="400" y="14"/>
                  </a:lnTo>
                  <a:lnTo>
                    <a:pt x="407" y="14"/>
                  </a:lnTo>
                  <a:lnTo>
                    <a:pt x="413" y="14"/>
                  </a:lnTo>
                  <a:lnTo>
                    <a:pt x="414" y="14"/>
                  </a:lnTo>
                  <a:lnTo>
                    <a:pt x="416" y="14"/>
                  </a:lnTo>
                  <a:lnTo>
                    <a:pt x="411" y="16"/>
                  </a:lnTo>
                  <a:lnTo>
                    <a:pt x="398" y="18"/>
                  </a:lnTo>
                  <a:lnTo>
                    <a:pt x="377" y="23"/>
                  </a:lnTo>
                  <a:lnTo>
                    <a:pt x="350" y="27"/>
                  </a:lnTo>
                  <a:lnTo>
                    <a:pt x="320" y="32"/>
                  </a:lnTo>
                  <a:lnTo>
                    <a:pt x="285" y="36"/>
                  </a:lnTo>
                  <a:lnTo>
                    <a:pt x="249" y="37"/>
                  </a:lnTo>
                  <a:lnTo>
                    <a:pt x="212" y="36"/>
                  </a:lnTo>
                  <a:lnTo>
                    <a:pt x="174" y="34"/>
                  </a:lnTo>
                  <a:lnTo>
                    <a:pt x="135" y="32"/>
                  </a:lnTo>
                  <a:lnTo>
                    <a:pt x="96" y="30"/>
                  </a:lnTo>
                  <a:lnTo>
                    <a:pt x="62" y="28"/>
                  </a:lnTo>
                  <a:lnTo>
                    <a:pt x="32" y="23"/>
                  </a:lnTo>
                  <a:lnTo>
                    <a:pt x="11" y="18"/>
                  </a:lnTo>
                  <a:lnTo>
                    <a:pt x="0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2263" y="2259"/>
              <a:ext cx="102" cy="137"/>
            </a:xfrm>
            <a:custGeom>
              <a:avLst/>
              <a:gdLst>
                <a:gd name="T0" fmla="*/ 56 w 102"/>
                <a:gd name="T1" fmla="*/ 0 h 137"/>
                <a:gd name="T2" fmla="*/ 63 w 102"/>
                <a:gd name="T3" fmla="*/ 0 h 137"/>
                <a:gd name="T4" fmla="*/ 81 w 102"/>
                <a:gd name="T5" fmla="*/ 3 h 137"/>
                <a:gd name="T6" fmla="*/ 97 w 102"/>
                <a:gd name="T7" fmla="*/ 14 h 137"/>
                <a:gd name="T8" fmla="*/ 102 w 102"/>
                <a:gd name="T9" fmla="*/ 32 h 137"/>
                <a:gd name="T10" fmla="*/ 97 w 102"/>
                <a:gd name="T11" fmla="*/ 57 h 137"/>
                <a:gd name="T12" fmla="*/ 86 w 102"/>
                <a:gd name="T13" fmla="*/ 80 h 137"/>
                <a:gd name="T14" fmla="*/ 73 w 102"/>
                <a:gd name="T15" fmla="*/ 100 h 137"/>
                <a:gd name="T16" fmla="*/ 61 w 102"/>
                <a:gd name="T17" fmla="*/ 112 h 137"/>
                <a:gd name="T18" fmla="*/ 56 w 102"/>
                <a:gd name="T19" fmla="*/ 116 h 137"/>
                <a:gd name="T20" fmla="*/ 49 w 102"/>
                <a:gd name="T21" fmla="*/ 119 h 137"/>
                <a:gd name="T22" fmla="*/ 41 w 102"/>
                <a:gd name="T23" fmla="*/ 123 h 137"/>
                <a:gd name="T24" fmla="*/ 34 w 102"/>
                <a:gd name="T25" fmla="*/ 127 h 137"/>
                <a:gd name="T26" fmla="*/ 27 w 102"/>
                <a:gd name="T27" fmla="*/ 130 h 137"/>
                <a:gd name="T28" fmla="*/ 20 w 102"/>
                <a:gd name="T29" fmla="*/ 134 h 137"/>
                <a:gd name="T30" fmla="*/ 13 w 102"/>
                <a:gd name="T31" fmla="*/ 135 h 137"/>
                <a:gd name="T32" fmla="*/ 8 w 102"/>
                <a:gd name="T33" fmla="*/ 137 h 137"/>
                <a:gd name="T34" fmla="*/ 0 w 102"/>
                <a:gd name="T35" fmla="*/ 135 h 137"/>
                <a:gd name="T36" fmla="*/ 2 w 102"/>
                <a:gd name="T37" fmla="*/ 130 h 137"/>
                <a:gd name="T38" fmla="*/ 8 w 102"/>
                <a:gd name="T39" fmla="*/ 123 h 137"/>
                <a:gd name="T40" fmla="*/ 22 w 102"/>
                <a:gd name="T41" fmla="*/ 114 h 137"/>
                <a:gd name="T42" fmla="*/ 31 w 102"/>
                <a:gd name="T43" fmla="*/ 110 h 137"/>
                <a:gd name="T44" fmla="*/ 40 w 102"/>
                <a:gd name="T45" fmla="*/ 105 h 137"/>
                <a:gd name="T46" fmla="*/ 50 w 102"/>
                <a:gd name="T47" fmla="*/ 98 h 137"/>
                <a:gd name="T48" fmla="*/ 59 w 102"/>
                <a:gd name="T49" fmla="*/ 91 h 137"/>
                <a:gd name="T50" fmla="*/ 68 w 102"/>
                <a:gd name="T51" fmla="*/ 82 h 137"/>
                <a:gd name="T52" fmla="*/ 75 w 102"/>
                <a:gd name="T53" fmla="*/ 73 h 137"/>
                <a:gd name="T54" fmla="*/ 81 w 102"/>
                <a:gd name="T55" fmla="*/ 62 h 137"/>
                <a:gd name="T56" fmla="*/ 84 w 102"/>
                <a:gd name="T57" fmla="*/ 50 h 137"/>
                <a:gd name="T58" fmla="*/ 84 w 102"/>
                <a:gd name="T59" fmla="*/ 30 h 137"/>
                <a:gd name="T60" fmla="*/ 79 w 102"/>
                <a:gd name="T61" fmla="*/ 20 h 137"/>
                <a:gd name="T62" fmla="*/ 68 w 102"/>
                <a:gd name="T63" fmla="*/ 16 h 137"/>
                <a:gd name="T64" fmla="*/ 54 w 102"/>
                <a:gd name="T65" fmla="*/ 14 h 137"/>
                <a:gd name="T66" fmla="*/ 45 w 102"/>
                <a:gd name="T67" fmla="*/ 11 h 137"/>
                <a:gd name="T68" fmla="*/ 47 w 102"/>
                <a:gd name="T69" fmla="*/ 7 h 137"/>
                <a:gd name="T70" fmla="*/ 52 w 102"/>
                <a:gd name="T71" fmla="*/ 2 h 137"/>
                <a:gd name="T72" fmla="*/ 56 w 102"/>
                <a:gd name="T73" fmla="*/ 0 h 1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2"/>
                <a:gd name="T112" fmla="*/ 0 h 137"/>
                <a:gd name="T113" fmla="*/ 102 w 102"/>
                <a:gd name="T114" fmla="*/ 137 h 1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2" h="137">
                  <a:moveTo>
                    <a:pt x="56" y="0"/>
                  </a:moveTo>
                  <a:lnTo>
                    <a:pt x="63" y="0"/>
                  </a:lnTo>
                  <a:lnTo>
                    <a:pt x="81" y="3"/>
                  </a:lnTo>
                  <a:lnTo>
                    <a:pt x="97" y="14"/>
                  </a:lnTo>
                  <a:lnTo>
                    <a:pt x="102" y="32"/>
                  </a:lnTo>
                  <a:lnTo>
                    <a:pt x="97" y="57"/>
                  </a:lnTo>
                  <a:lnTo>
                    <a:pt x="86" y="80"/>
                  </a:lnTo>
                  <a:lnTo>
                    <a:pt x="73" y="100"/>
                  </a:lnTo>
                  <a:lnTo>
                    <a:pt x="61" y="112"/>
                  </a:lnTo>
                  <a:lnTo>
                    <a:pt x="56" y="116"/>
                  </a:lnTo>
                  <a:lnTo>
                    <a:pt x="49" y="119"/>
                  </a:lnTo>
                  <a:lnTo>
                    <a:pt x="41" y="123"/>
                  </a:lnTo>
                  <a:lnTo>
                    <a:pt x="34" y="127"/>
                  </a:lnTo>
                  <a:lnTo>
                    <a:pt x="27" y="130"/>
                  </a:lnTo>
                  <a:lnTo>
                    <a:pt x="20" y="134"/>
                  </a:lnTo>
                  <a:lnTo>
                    <a:pt x="13" y="135"/>
                  </a:lnTo>
                  <a:lnTo>
                    <a:pt x="8" y="137"/>
                  </a:lnTo>
                  <a:lnTo>
                    <a:pt x="0" y="135"/>
                  </a:lnTo>
                  <a:lnTo>
                    <a:pt x="2" y="130"/>
                  </a:lnTo>
                  <a:lnTo>
                    <a:pt x="8" y="123"/>
                  </a:lnTo>
                  <a:lnTo>
                    <a:pt x="22" y="114"/>
                  </a:lnTo>
                  <a:lnTo>
                    <a:pt x="31" y="110"/>
                  </a:lnTo>
                  <a:lnTo>
                    <a:pt x="40" y="105"/>
                  </a:lnTo>
                  <a:lnTo>
                    <a:pt x="50" y="98"/>
                  </a:lnTo>
                  <a:lnTo>
                    <a:pt x="59" y="91"/>
                  </a:lnTo>
                  <a:lnTo>
                    <a:pt x="68" y="82"/>
                  </a:lnTo>
                  <a:lnTo>
                    <a:pt x="75" y="73"/>
                  </a:lnTo>
                  <a:lnTo>
                    <a:pt x="81" y="62"/>
                  </a:lnTo>
                  <a:lnTo>
                    <a:pt x="84" y="50"/>
                  </a:lnTo>
                  <a:lnTo>
                    <a:pt x="84" y="30"/>
                  </a:lnTo>
                  <a:lnTo>
                    <a:pt x="79" y="20"/>
                  </a:lnTo>
                  <a:lnTo>
                    <a:pt x="68" y="16"/>
                  </a:lnTo>
                  <a:lnTo>
                    <a:pt x="54" y="14"/>
                  </a:lnTo>
                  <a:lnTo>
                    <a:pt x="45" y="11"/>
                  </a:lnTo>
                  <a:lnTo>
                    <a:pt x="47" y="7"/>
                  </a:lnTo>
                  <a:lnTo>
                    <a:pt x="52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2274" y="1950"/>
              <a:ext cx="566" cy="259"/>
            </a:xfrm>
            <a:custGeom>
              <a:avLst/>
              <a:gdLst>
                <a:gd name="T0" fmla="*/ 66 w 566"/>
                <a:gd name="T1" fmla="*/ 47 h 259"/>
                <a:gd name="T2" fmla="*/ 146 w 566"/>
                <a:gd name="T3" fmla="*/ 40 h 259"/>
                <a:gd name="T4" fmla="*/ 223 w 566"/>
                <a:gd name="T5" fmla="*/ 36 h 259"/>
                <a:gd name="T6" fmla="*/ 285 w 566"/>
                <a:gd name="T7" fmla="*/ 32 h 259"/>
                <a:gd name="T8" fmla="*/ 352 w 566"/>
                <a:gd name="T9" fmla="*/ 27 h 259"/>
                <a:gd name="T10" fmla="*/ 406 w 566"/>
                <a:gd name="T11" fmla="*/ 18 h 259"/>
                <a:gd name="T12" fmla="*/ 480 w 566"/>
                <a:gd name="T13" fmla="*/ 7 h 259"/>
                <a:gd name="T14" fmla="*/ 548 w 566"/>
                <a:gd name="T15" fmla="*/ 0 h 259"/>
                <a:gd name="T16" fmla="*/ 566 w 566"/>
                <a:gd name="T17" fmla="*/ 2 h 259"/>
                <a:gd name="T18" fmla="*/ 555 w 566"/>
                <a:gd name="T19" fmla="*/ 13 h 259"/>
                <a:gd name="T20" fmla="*/ 521 w 566"/>
                <a:gd name="T21" fmla="*/ 25 h 259"/>
                <a:gd name="T22" fmla="*/ 472 w 566"/>
                <a:gd name="T23" fmla="*/ 32 h 259"/>
                <a:gd name="T24" fmla="*/ 425 w 566"/>
                <a:gd name="T25" fmla="*/ 40 h 259"/>
                <a:gd name="T26" fmla="*/ 390 w 566"/>
                <a:gd name="T27" fmla="*/ 45 h 259"/>
                <a:gd name="T28" fmla="*/ 360 w 566"/>
                <a:gd name="T29" fmla="*/ 48 h 259"/>
                <a:gd name="T30" fmla="*/ 338 w 566"/>
                <a:gd name="T31" fmla="*/ 54 h 259"/>
                <a:gd name="T32" fmla="*/ 347 w 566"/>
                <a:gd name="T33" fmla="*/ 65 h 259"/>
                <a:gd name="T34" fmla="*/ 365 w 566"/>
                <a:gd name="T35" fmla="*/ 111 h 259"/>
                <a:gd name="T36" fmla="*/ 352 w 566"/>
                <a:gd name="T37" fmla="*/ 147 h 259"/>
                <a:gd name="T38" fmla="*/ 324 w 566"/>
                <a:gd name="T39" fmla="*/ 182 h 259"/>
                <a:gd name="T40" fmla="*/ 281 w 566"/>
                <a:gd name="T41" fmla="*/ 213 h 259"/>
                <a:gd name="T42" fmla="*/ 233 w 566"/>
                <a:gd name="T43" fmla="*/ 230 h 259"/>
                <a:gd name="T44" fmla="*/ 150 w 566"/>
                <a:gd name="T45" fmla="*/ 245 h 259"/>
                <a:gd name="T46" fmla="*/ 78 w 566"/>
                <a:gd name="T47" fmla="*/ 250 h 259"/>
                <a:gd name="T48" fmla="*/ 62 w 566"/>
                <a:gd name="T49" fmla="*/ 250 h 259"/>
                <a:gd name="T50" fmla="*/ 55 w 566"/>
                <a:gd name="T51" fmla="*/ 248 h 259"/>
                <a:gd name="T52" fmla="*/ 29 w 566"/>
                <a:gd name="T53" fmla="*/ 254 h 259"/>
                <a:gd name="T54" fmla="*/ 4 w 566"/>
                <a:gd name="T55" fmla="*/ 259 h 259"/>
                <a:gd name="T56" fmla="*/ 0 w 566"/>
                <a:gd name="T57" fmla="*/ 246 h 259"/>
                <a:gd name="T58" fmla="*/ 18 w 566"/>
                <a:gd name="T59" fmla="*/ 200 h 259"/>
                <a:gd name="T60" fmla="*/ 64 w 566"/>
                <a:gd name="T61" fmla="*/ 145 h 259"/>
                <a:gd name="T62" fmla="*/ 103 w 566"/>
                <a:gd name="T63" fmla="*/ 122 h 259"/>
                <a:gd name="T64" fmla="*/ 114 w 566"/>
                <a:gd name="T65" fmla="*/ 122 h 259"/>
                <a:gd name="T66" fmla="*/ 94 w 566"/>
                <a:gd name="T67" fmla="*/ 143 h 259"/>
                <a:gd name="T68" fmla="*/ 71 w 566"/>
                <a:gd name="T69" fmla="*/ 164 h 259"/>
                <a:gd name="T70" fmla="*/ 30 w 566"/>
                <a:gd name="T71" fmla="*/ 214 h 259"/>
                <a:gd name="T72" fmla="*/ 46 w 566"/>
                <a:gd name="T73" fmla="*/ 227 h 259"/>
                <a:gd name="T74" fmla="*/ 119 w 566"/>
                <a:gd name="T75" fmla="*/ 221 h 259"/>
                <a:gd name="T76" fmla="*/ 176 w 566"/>
                <a:gd name="T77" fmla="*/ 216 h 259"/>
                <a:gd name="T78" fmla="*/ 231 w 566"/>
                <a:gd name="T79" fmla="*/ 202 h 259"/>
                <a:gd name="T80" fmla="*/ 310 w 566"/>
                <a:gd name="T81" fmla="*/ 163 h 259"/>
                <a:gd name="T82" fmla="*/ 342 w 566"/>
                <a:gd name="T83" fmla="*/ 109 h 259"/>
                <a:gd name="T84" fmla="*/ 331 w 566"/>
                <a:gd name="T85" fmla="*/ 75 h 259"/>
                <a:gd name="T86" fmla="*/ 301 w 566"/>
                <a:gd name="T87" fmla="*/ 65 h 259"/>
                <a:gd name="T88" fmla="*/ 258 w 566"/>
                <a:gd name="T89" fmla="*/ 63 h 259"/>
                <a:gd name="T90" fmla="*/ 189 w 566"/>
                <a:gd name="T91" fmla="*/ 59 h 259"/>
                <a:gd name="T92" fmla="*/ 134 w 566"/>
                <a:gd name="T93" fmla="*/ 59 h 259"/>
                <a:gd name="T94" fmla="*/ 80 w 566"/>
                <a:gd name="T95" fmla="*/ 68 h 259"/>
                <a:gd name="T96" fmla="*/ 36 w 566"/>
                <a:gd name="T97" fmla="*/ 68 h 2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6"/>
                <a:gd name="T148" fmla="*/ 0 h 259"/>
                <a:gd name="T149" fmla="*/ 566 w 566"/>
                <a:gd name="T150" fmla="*/ 259 h 2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6" h="259">
                  <a:moveTo>
                    <a:pt x="45" y="48"/>
                  </a:moveTo>
                  <a:lnTo>
                    <a:pt x="50" y="48"/>
                  </a:lnTo>
                  <a:lnTo>
                    <a:pt x="66" y="47"/>
                  </a:lnTo>
                  <a:lnTo>
                    <a:pt x="89" y="45"/>
                  </a:lnTo>
                  <a:lnTo>
                    <a:pt x="116" y="41"/>
                  </a:lnTo>
                  <a:lnTo>
                    <a:pt x="146" y="40"/>
                  </a:lnTo>
                  <a:lnTo>
                    <a:pt x="174" y="38"/>
                  </a:lnTo>
                  <a:lnTo>
                    <a:pt x="201" y="36"/>
                  </a:lnTo>
                  <a:lnTo>
                    <a:pt x="223" y="36"/>
                  </a:lnTo>
                  <a:lnTo>
                    <a:pt x="242" y="36"/>
                  </a:lnTo>
                  <a:lnTo>
                    <a:pt x="263" y="34"/>
                  </a:lnTo>
                  <a:lnTo>
                    <a:pt x="285" y="32"/>
                  </a:lnTo>
                  <a:lnTo>
                    <a:pt x="308" y="31"/>
                  </a:lnTo>
                  <a:lnTo>
                    <a:pt x="331" y="29"/>
                  </a:lnTo>
                  <a:lnTo>
                    <a:pt x="352" y="27"/>
                  </a:lnTo>
                  <a:lnTo>
                    <a:pt x="372" y="23"/>
                  </a:lnTo>
                  <a:lnTo>
                    <a:pt x="388" y="22"/>
                  </a:lnTo>
                  <a:lnTo>
                    <a:pt x="406" y="18"/>
                  </a:lnTo>
                  <a:lnTo>
                    <a:pt x="427" y="15"/>
                  </a:lnTo>
                  <a:lnTo>
                    <a:pt x="454" y="11"/>
                  </a:lnTo>
                  <a:lnTo>
                    <a:pt x="480" y="7"/>
                  </a:lnTo>
                  <a:lnTo>
                    <a:pt x="505" y="6"/>
                  </a:lnTo>
                  <a:lnTo>
                    <a:pt x="529" y="2"/>
                  </a:lnTo>
                  <a:lnTo>
                    <a:pt x="548" y="0"/>
                  </a:lnTo>
                  <a:lnTo>
                    <a:pt x="559" y="0"/>
                  </a:lnTo>
                  <a:lnTo>
                    <a:pt x="564" y="0"/>
                  </a:lnTo>
                  <a:lnTo>
                    <a:pt x="566" y="2"/>
                  </a:lnTo>
                  <a:lnTo>
                    <a:pt x="566" y="6"/>
                  </a:lnTo>
                  <a:lnTo>
                    <a:pt x="562" y="9"/>
                  </a:lnTo>
                  <a:lnTo>
                    <a:pt x="555" y="13"/>
                  </a:lnTo>
                  <a:lnTo>
                    <a:pt x="546" y="18"/>
                  </a:lnTo>
                  <a:lnTo>
                    <a:pt x="536" y="22"/>
                  </a:lnTo>
                  <a:lnTo>
                    <a:pt x="521" y="25"/>
                  </a:lnTo>
                  <a:lnTo>
                    <a:pt x="505" y="27"/>
                  </a:lnTo>
                  <a:lnTo>
                    <a:pt x="489" y="31"/>
                  </a:lnTo>
                  <a:lnTo>
                    <a:pt x="472" y="32"/>
                  </a:lnTo>
                  <a:lnTo>
                    <a:pt x="456" y="36"/>
                  </a:lnTo>
                  <a:lnTo>
                    <a:pt x="440" y="38"/>
                  </a:lnTo>
                  <a:lnTo>
                    <a:pt x="425" y="40"/>
                  </a:lnTo>
                  <a:lnTo>
                    <a:pt x="411" y="41"/>
                  </a:lnTo>
                  <a:lnTo>
                    <a:pt x="400" y="43"/>
                  </a:lnTo>
                  <a:lnTo>
                    <a:pt x="390" y="45"/>
                  </a:lnTo>
                  <a:lnTo>
                    <a:pt x="379" y="47"/>
                  </a:lnTo>
                  <a:lnTo>
                    <a:pt x="370" y="48"/>
                  </a:lnTo>
                  <a:lnTo>
                    <a:pt x="360" y="48"/>
                  </a:lnTo>
                  <a:lnTo>
                    <a:pt x="352" y="50"/>
                  </a:lnTo>
                  <a:lnTo>
                    <a:pt x="343" y="52"/>
                  </a:lnTo>
                  <a:lnTo>
                    <a:pt x="338" y="54"/>
                  </a:lnTo>
                  <a:lnTo>
                    <a:pt x="335" y="54"/>
                  </a:lnTo>
                  <a:lnTo>
                    <a:pt x="336" y="57"/>
                  </a:lnTo>
                  <a:lnTo>
                    <a:pt x="347" y="65"/>
                  </a:lnTo>
                  <a:lnTo>
                    <a:pt x="360" y="79"/>
                  </a:lnTo>
                  <a:lnTo>
                    <a:pt x="365" y="98"/>
                  </a:lnTo>
                  <a:lnTo>
                    <a:pt x="365" y="111"/>
                  </a:lnTo>
                  <a:lnTo>
                    <a:pt x="363" y="123"/>
                  </a:lnTo>
                  <a:lnTo>
                    <a:pt x="358" y="136"/>
                  </a:lnTo>
                  <a:lnTo>
                    <a:pt x="352" y="147"/>
                  </a:lnTo>
                  <a:lnTo>
                    <a:pt x="345" y="159"/>
                  </a:lnTo>
                  <a:lnTo>
                    <a:pt x="336" y="172"/>
                  </a:lnTo>
                  <a:lnTo>
                    <a:pt x="324" y="182"/>
                  </a:lnTo>
                  <a:lnTo>
                    <a:pt x="308" y="195"/>
                  </a:lnTo>
                  <a:lnTo>
                    <a:pt x="295" y="204"/>
                  </a:lnTo>
                  <a:lnTo>
                    <a:pt x="281" y="213"/>
                  </a:lnTo>
                  <a:lnTo>
                    <a:pt x="267" y="220"/>
                  </a:lnTo>
                  <a:lnTo>
                    <a:pt x="251" y="225"/>
                  </a:lnTo>
                  <a:lnTo>
                    <a:pt x="233" y="230"/>
                  </a:lnTo>
                  <a:lnTo>
                    <a:pt x="210" y="236"/>
                  </a:lnTo>
                  <a:lnTo>
                    <a:pt x="183" y="239"/>
                  </a:lnTo>
                  <a:lnTo>
                    <a:pt x="150" y="245"/>
                  </a:lnTo>
                  <a:lnTo>
                    <a:pt x="116" y="248"/>
                  </a:lnTo>
                  <a:lnTo>
                    <a:pt x="93" y="250"/>
                  </a:lnTo>
                  <a:lnTo>
                    <a:pt x="78" y="250"/>
                  </a:lnTo>
                  <a:lnTo>
                    <a:pt x="70" y="250"/>
                  </a:lnTo>
                  <a:lnTo>
                    <a:pt x="64" y="250"/>
                  </a:lnTo>
                  <a:lnTo>
                    <a:pt x="62" y="250"/>
                  </a:lnTo>
                  <a:lnTo>
                    <a:pt x="62" y="248"/>
                  </a:lnTo>
                  <a:lnTo>
                    <a:pt x="61" y="248"/>
                  </a:lnTo>
                  <a:lnTo>
                    <a:pt x="55" y="248"/>
                  </a:lnTo>
                  <a:lnTo>
                    <a:pt x="48" y="250"/>
                  </a:lnTo>
                  <a:lnTo>
                    <a:pt x="39" y="252"/>
                  </a:lnTo>
                  <a:lnTo>
                    <a:pt x="29" y="254"/>
                  </a:lnTo>
                  <a:lnTo>
                    <a:pt x="18" y="255"/>
                  </a:lnTo>
                  <a:lnTo>
                    <a:pt x="9" y="257"/>
                  </a:lnTo>
                  <a:lnTo>
                    <a:pt x="4" y="259"/>
                  </a:lnTo>
                  <a:lnTo>
                    <a:pt x="0" y="259"/>
                  </a:lnTo>
                  <a:lnTo>
                    <a:pt x="0" y="255"/>
                  </a:lnTo>
                  <a:lnTo>
                    <a:pt x="0" y="246"/>
                  </a:lnTo>
                  <a:lnTo>
                    <a:pt x="4" y="234"/>
                  </a:lnTo>
                  <a:lnTo>
                    <a:pt x="9" y="218"/>
                  </a:lnTo>
                  <a:lnTo>
                    <a:pt x="18" y="200"/>
                  </a:lnTo>
                  <a:lnTo>
                    <a:pt x="30" y="180"/>
                  </a:lnTo>
                  <a:lnTo>
                    <a:pt x="45" y="163"/>
                  </a:lnTo>
                  <a:lnTo>
                    <a:pt x="64" y="145"/>
                  </a:lnTo>
                  <a:lnTo>
                    <a:pt x="71" y="141"/>
                  </a:lnTo>
                  <a:lnTo>
                    <a:pt x="86" y="131"/>
                  </a:lnTo>
                  <a:lnTo>
                    <a:pt x="103" y="122"/>
                  </a:lnTo>
                  <a:lnTo>
                    <a:pt x="114" y="116"/>
                  </a:lnTo>
                  <a:lnTo>
                    <a:pt x="116" y="118"/>
                  </a:lnTo>
                  <a:lnTo>
                    <a:pt x="114" y="122"/>
                  </a:lnTo>
                  <a:lnTo>
                    <a:pt x="109" y="127"/>
                  </a:lnTo>
                  <a:lnTo>
                    <a:pt x="102" y="134"/>
                  </a:lnTo>
                  <a:lnTo>
                    <a:pt x="94" y="143"/>
                  </a:lnTo>
                  <a:lnTo>
                    <a:pt x="86" y="150"/>
                  </a:lnTo>
                  <a:lnTo>
                    <a:pt x="78" y="159"/>
                  </a:lnTo>
                  <a:lnTo>
                    <a:pt x="71" y="164"/>
                  </a:lnTo>
                  <a:lnTo>
                    <a:pt x="57" y="179"/>
                  </a:lnTo>
                  <a:lnTo>
                    <a:pt x="43" y="197"/>
                  </a:lnTo>
                  <a:lnTo>
                    <a:pt x="30" y="214"/>
                  </a:lnTo>
                  <a:lnTo>
                    <a:pt x="25" y="225"/>
                  </a:lnTo>
                  <a:lnTo>
                    <a:pt x="30" y="227"/>
                  </a:lnTo>
                  <a:lnTo>
                    <a:pt x="46" y="227"/>
                  </a:lnTo>
                  <a:lnTo>
                    <a:pt x="68" y="225"/>
                  </a:lnTo>
                  <a:lnTo>
                    <a:pt x="93" y="223"/>
                  </a:lnTo>
                  <a:lnTo>
                    <a:pt x="119" y="221"/>
                  </a:lnTo>
                  <a:lnTo>
                    <a:pt x="144" y="218"/>
                  </a:lnTo>
                  <a:lnTo>
                    <a:pt x="164" y="216"/>
                  </a:lnTo>
                  <a:lnTo>
                    <a:pt x="176" y="216"/>
                  </a:lnTo>
                  <a:lnTo>
                    <a:pt x="189" y="214"/>
                  </a:lnTo>
                  <a:lnTo>
                    <a:pt x="208" y="209"/>
                  </a:lnTo>
                  <a:lnTo>
                    <a:pt x="231" y="202"/>
                  </a:lnTo>
                  <a:lnTo>
                    <a:pt x="258" y="191"/>
                  </a:lnTo>
                  <a:lnTo>
                    <a:pt x="285" y="179"/>
                  </a:lnTo>
                  <a:lnTo>
                    <a:pt x="310" y="163"/>
                  </a:lnTo>
                  <a:lnTo>
                    <a:pt x="327" y="147"/>
                  </a:lnTo>
                  <a:lnTo>
                    <a:pt x="338" y="127"/>
                  </a:lnTo>
                  <a:lnTo>
                    <a:pt x="342" y="109"/>
                  </a:lnTo>
                  <a:lnTo>
                    <a:pt x="340" y="95"/>
                  </a:lnTo>
                  <a:lnTo>
                    <a:pt x="336" y="84"/>
                  </a:lnTo>
                  <a:lnTo>
                    <a:pt x="331" y="75"/>
                  </a:lnTo>
                  <a:lnTo>
                    <a:pt x="322" y="70"/>
                  </a:lnTo>
                  <a:lnTo>
                    <a:pt x="311" y="66"/>
                  </a:lnTo>
                  <a:lnTo>
                    <a:pt x="301" y="65"/>
                  </a:lnTo>
                  <a:lnTo>
                    <a:pt x="290" y="65"/>
                  </a:lnTo>
                  <a:lnTo>
                    <a:pt x="276" y="65"/>
                  </a:lnTo>
                  <a:lnTo>
                    <a:pt x="258" y="63"/>
                  </a:lnTo>
                  <a:lnTo>
                    <a:pt x="235" y="63"/>
                  </a:lnTo>
                  <a:lnTo>
                    <a:pt x="212" y="61"/>
                  </a:lnTo>
                  <a:lnTo>
                    <a:pt x="189" y="59"/>
                  </a:lnTo>
                  <a:lnTo>
                    <a:pt x="166" y="59"/>
                  </a:lnTo>
                  <a:lnTo>
                    <a:pt x="148" y="59"/>
                  </a:lnTo>
                  <a:lnTo>
                    <a:pt x="134" y="59"/>
                  </a:lnTo>
                  <a:lnTo>
                    <a:pt x="119" y="63"/>
                  </a:lnTo>
                  <a:lnTo>
                    <a:pt x="102" y="66"/>
                  </a:lnTo>
                  <a:lnTo>
                    <a:pt x="80" y="68"/>
                  </a:lnTo>
                  <a:lnTo>
                    <a:pt x="61" y="72"/>
                  </a:lnTo>
                  <a:lnTo>
                    <a:pt x="45" y="72"/>
                  </a:lnTo>
                  <a:lnTo>
                    <a:pt x="36" y="68"/>
                  </a:lnTo>
                  <a:lnTo>
                    <a:pt x="34" y="61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897" y="2386"/>
              <a:ext cx="224" cy="142"/>
            </a:xfrm>
            <a:custGeom>
              <a:avLst/>
              <a:gdLst>
                <a:gd name="T0" fmla="*/ 12 w 224"/>
                <a:gd name="T1" fmla="*/ 0 h 142"/>
                <a:gd name="T2" fmla="*/ 11 w 224"/>
                <a:gd name="T3" fmla="*/ 1 h 142"/>
                <a:gd name="T4" fmla="*/ 7 w 224"/>
                <a:gd name="T5" fmla="*/ 5 h 142"/>
                <a:gd name="T6" fmla="*/ 2 w 224"/>
                <a:gd name="T7" fmla="*/ 14 h 142"/>
                <a:gd name="T8" fmla="*/ 0 w 224"/>
                <a:gd name="T9" fmla="*/ 30 h 142"/>
                <a:gd name="T10" fmla="*/ 0 w 224"/>
                <a:gd name="T11" fmla="*/ 51 h 142"/>
                <a:gd name="T12" fmla="*/ 0 w 224"/>
                <a:gd name="T13" fmla="*/ 76 h 142"/>
                <a:gd name="T14" fmla="*/ 0 w 224"/>
                <a:gd name="T15" fmla="*/ 101 h 142"/>
                <a:gd name="T16" fmla="*/ 4 w 224"/>
                <a:gd name="T17" fmla="*/ 119 h 142"/>
                <a:gd name="T18" fmla="*/ 9 w 224"/>
                <a:gd name="T19" fmla="*/ 124 h 142"/>
                <a:gd name="T20" fmla="*/ 18 w 224"/>
                <a:gd name="T21" fmla="*/ 128 h 142"/>
                <a:gd name="T22" fmla="*/ 28 w 224"/>
                <a:gd name="T23" fmla="*/ 130 h 142"/>
                <a:gd name="T24" fmla="*/ 41 w 224"/>
                <a:gd name="T25" fmla="*/ 132 h 142"/>
                <a:gd name="T26" fmla="*/ 57 w 224"/>
                <a:gd name="T27" fmla="*/ 132 h 142"/>
                <a:gd name="T28" fmla="*/ 73 w 224"/>
                <a:gd name="T29" fmla="*/ 133 h 142"/>
                <a:gd name="T30" fmla="*/ 89 w 224"/>
                <a:gd name="T31" fmla="*/ 133 h 142"/>
                <a:gd name="T32" fmla="*/ 107 w 224"/>
                <a:gd name="T33" fmla="*/ 133 h 142"/>
                <a:gd name="T34" fmla="*/ 123 w 224"/>
                <a:gd name="T35" fmla="*/ 133 h 142"/>
                <a:gd name="T36" fmla="*/ 141 w 224"/>
                <a:gd name="T37" fmla="*/ 135 h 142"/>
                <a:gd name="T38" fmla="*/ 157 w 224"/>
                <a:gd name="T39" fmla="*/ 135 h 142"/>
                <a:gd name="T40" fmla="*/ 171 w 224"/>
                <a:gd name="T41" fmla="*/ 137 h 142"/>
                <a:gd name="T42" fmla="*/ 185 w 224"/>
                <a:gd name="T43" fmla="*/ 139 h 142"/>
                <a:gd name="T44" fmla="*/ 197 w 224"/>
                <a:gd name="T45" fmla="*/ 140 h 142"/>
                <a:gd name="T46" fmla="*/ 208 w 224"/>
                <a:gd name="T47" fmla="*/ 140 h 142"/>
                <a:gd name="T48" fmla="*/ 217 w 224"/>
                <a:gd name="T49" fmla="*/ 142 h 142"/>
                <a:gd name="T50" fmla="*/ 222 w 224"/>
                <a:gd name="T51" fmla="*/ 142 h 142"/>
                <a:gd name="T52" fmla="*/ 224 w 224"/>
                <a:gd name="T53" fmla="*/ 140 h 142"/>
                <a:gd name="T54" fmla="*/ 219 w 224"/>
                <a:gd name="T55" fmla="*/ 137 h 142"/>
                <a:gd name="T56" fmla="*/ 210 w 224"/>
                <a:gd name="T57" fmla="*/ 133 h 142"/>
                <a:gd name="T58" fmla="*/ 197 w 224"/>
                <a:gd name="T59" fmla="*/ 130 h 142"/>
                <a:gd name="T60" fmla="*/ 178 w 224"/>
                <a:gd name="T61" fmla="*/ 126 h 142"/>
                <a:gd name="T62" fmla="*/ 155 w 224"/>
                <a:gd name="T63" fmla="*/ 123 h 142"/>
                <a:gd name="T64" fmla="*/ 126 w 224"/>
                <a:gd name="T65" fmla="*/ 121 h 142"/>
                <a:gd name="T66" fmla="*/ 98 w 224"/>
                <a:gd name="T67" fmla="*/ 121 h 142"/>
                <a:gd name="T68" fmla="*/ 75 w 224"/>
                <a:gd name="T69" fmla="*/ 119 h 142"/>
                <a:gd name="T70" fmla="*/ 55 w 224"/>
                <a:gd name="T71" fmla="*/ 119 h 142"/>
                <a:gd name="T72" fmla="*/ 39 w 224"/>
                <a:gd name="T73" fmla="*/ 117 h 142"/>
                <a:gd name="T74" fmla="*/ 28 w 224"/>
                <a:gd name="T75" fmla="*/ 115 h 142"/>
                <a:gd name="T76" fmla="*/ 21 w 224"/>
                <a:gd name="T77" fmla="*/ 112 h 142"/>
                <a:gd name="T78" fmla="*/ 16 w 224"/>
                <a:gd name="T79" fmla="*/ 108 h 142"/>
                <a:gd name="T80" fmla="*/ 16 w 224"/>
                <a:gd name="T81" fmla="*/ 103 h 142"/>
                <a:gd name="T82" fmla="*/ 16 w 224"/>
                <a:gd name="T83" fmla="*/ 85 h 142"/>
                <a:gd name="T84" fmla="*/ 18 w 224"/>
                <a:gd name="T85" fmla="*/ 60 h 142"/>
                <a:gd name="T86" fmla="*/ 18 w 224"/>
                <a:gd name="T87" fmla="*/ 37 h 142"/>
                <a:gd name="T88" fmla="*/ 18 w 224"/>
                <a:gd name="T89" fmla="*/ 26 h 142"/>
                <a:gd name="T90" fmla="*/ 21 w 224"/>
                <a:gd name="T91" fmla="*/ 21 h 142"/>
                <a:gd name="T92" fmla="*/ 28 w 224"/>
                <a:gd name="T93" fmla="*/ 14 h 142"/>
                <a:gd name="T94" fmla="*/ 36 w 224"/>
                <a:gd name="T95" fmla="*/ 5 h 142"/>
                <a:gd name="T96" fmla="*/ 39 w 224"/>
                <a:gd name="T97" fmla="*/ 1 h 142"/>
                <a:gd name="T98" fmla="*/ 12 w 224"/>
                <a:gd name="T99" fmla="*/ 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42"/>
                <a:gd name="T152" fmla="*/ 224 w 224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42">
                  <a:moveTo>
                    <a:pt x="12" y="0"/>
                  </a:moveTo>
                  <a:lnTo>
                    <a:pt x="11" y="1"/>
                  </a:lnTo>
                  <a:lnTo>
                    <a:pt x="7" y="5"/>
                  </a:lnTo>
                  <a:lnTo>
                    <a:pt x="2" y="14"/>
                  </a:lnTo>
                  <a:lnTo>
                    <a:pt x="0" y="30"/>
                  </a:lnTo>
                  <a:lnTo>
                    <a:pt x="0" y="51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4" y="119"/>
                  </a:lnTo>
                  <a:lnTo>
                    <a:pt x="9" y="124"/>
                  </a:lnTo>
                  <a:lnTo>
                    <a:pt x="18" y="128"/>
                  </a:lnTo>
                  <a:lnTo>
                    <a:pt x="28" y="130"/>
                  </a:lnTo>
                  <a:lnTo>
                    <a:pt x="41" y="132"/>
                  </a:lnTo>
                  <a:lnTo>
                    <a:pt x="57" y="132"/>
                  </a:lnTo>
                  <a:lnTo>
                    <a:pt x="73" y="133"/>
                  </a:lnTo>
                  <a:lnTo>
                    <a:pt x="89" y="133"/>
                  </a:lnTo>
                  <a:lnTo>
                    <a:pt x="107" y="133"/>
                  </a:lnTo>
                  <a:lnTo>
                    <a:pt x="123" y="133"/>
                  </a:lnTo>
                  <a:lnTo>
                    <a:pt x="141" y="135"/>
                  </a:lnTo>
                  <a:lnTo>
                    <a:pt x="157" y="135"/>
                  </a:lnTo>
                  <a:lnTo>
                    <a:pt x="171" y="137"/>
                  </a:lnTo>
                  <a:lnTo>
                    <a:pt x="185" y="139"/>
                  </a:lnTo>
                  <a:lnTo>
                    <a:pt x="197" y="140"/>
                  </a:lnTo>
                  <a:lnTo>
                    <a:pt x="208" y="140"/>
                  </a:lnTo>
                  <a:lnTo>
                    <a:pt x="217" y="142"/>
                  </a:lnTo>
                  <a:lnTo>
                    <a:pt x="222" y="142"/>
                  </a:lnTo>
                  <a:lnTo>
                    <a:pt x="224" y="140"/>
                  </a:lnTo>
                  <a:lnTo>
                    <a:pt x="219" y="137"/>
                  </a:lnTo>
                  <a:lnTo>
                    <a:pt x="210" y="133"/>
                  </a:lnTo>
                  <a:lnTo>
                    <a:pt x="197" y="130"/>
                  </a:lnTo>
                  <a:lnTo>
                    <a:pt x="178" y="126"/>
                  </a:lnTo>
                  <a:lnTo>
                    <a:pt x="155" y="123"/>
                  </a:lnTo>
                  <a:lnTo>
                    <a:pt x="126" y="121"/>
                  </a:lnTo>
                  <a:lnTo>
                    <a:pt x="98" y="121"/>
                  </a:lnTo>
                  <a:lnTo>
                    <a:pt x="75" y="119"/>
                  </a:lnTo>
                  <a:lnTo>
                    <a:pt x="55" y="119"/>
                  </a:lnTo>
                  <a:lnTo>
                    <a:pt x="39" y="117"/>
                  </a:lnTo>
                  <a:lnTo>
                    <a:pt x="28" y="115"/>
                  </a:lnTo>
                  <a:lnTo>
                    <a:pt x="21" y="112"/>
                  </a:lnTo>
                  <a:lnTo>
                    <a:pt x="16" y="108"/>
                  </a:lnTo>
                  <a:lnTo>
                    <a:pt x="16" y="103"/>
                  </a:lnTo>
                  <a:lnTo>
                    <a:pt x="16" y="85"/>
                  </a:lnTo>
                  <a:lnTo>
                    <a:pt x="18" y="60"/>
                  </a:lnTo>
                  <a:lnTo>
                    <a:pt x="18" y="37"/>
                  </a:lnTo>
                  <a:lnTo>
                    <a:pt x="18" y="26"/>
                  </a:lnTo>
                  <a:lnTo>
                    <a:pt x="21" y="21"/>
                  </a:lnTo>
                  <a:lnTo>
                    <a:pt x="28" y="14"/>
                  </a:lnTo>
                  <a:lnTo>
                    <a:pt x="36" y="5"/>
                  </a:lnTo>
                  <a:lnTo>
                    <a:pt x="39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157" y="2398"/>
              <a:ext cx="42" cy="132"/>
            </a:xfrm>
            <a:custGeom>
              <a:avLst/>
              <a:gdLst>
                <a:gd name="T0" fmla="*/ 37 w 42"/>
                <a:gd name="T1" fmla="*/ 0 h 132"/>
                <a:gd name="T2" fmla="*/ 39 w 42"/>
                <a:gd name="T3" fmla="*/ 13 h 132"/>
                <a:gd name="T4" fmla="*/ 41 w 42"/>
                <a:gd name="T5" fmla="*/ 39 h 132"/>
                <a:gd name="T6" fmla="*/ 42 w 42"/>
                <a:gd name="T7" fmla="*/ 68 h 132"/>
                <a:gd name="T8" fmla="*/ 42 w 42"/>
                <a:gd name="T9" fmla="*/ 87 h 132"/>
                <a:gd name="T10" fmla="*/ 42 w 42"/>
                <a:gd name="T11" fmla="*/ 98 h 132"/>
                <a:gd name="T12" fmla="*/ 42 w 42"/>
                <a:gd name="T13" fmla="*/ 111 h 132"/>
                <a:gd name="T14" fmla="*/ 39 w 42"/>
                <a:gd name="T15" fmla="*/ 123 h 132"/>
                <a:gd name="T16" fmla="*/ 32 w 42"/>
                <a:gd name="T17" fmla="*/ 130 h 132"/>
                <a:gd name="T18" fmla="*/ 19 w 42"/>
                <a:gd name="T19" fmla="*/ 132 h 132"/>
                <a:gd name="T20" fmla="*/ 10 w 42"/>
                <a:gd name="T21" fmla="*/ 130 h 132"/>
                <a:gd name="T22" fmla="*/ 3 w 42"/>
                <a:gd name="T23" fmla="*/ 128 h 132"/>
                <a:gd name="T24" fmla="*/ 0 w 42"/>
                <a:gd name="T25" fmla="*/ 127 h 132"/>
                <a:gd name="T26" fmla="*/ 2 w 42"/>
                <a:gd name="T27" fmla="*/ 127 h 132"/>
                <a:gd name="T28" fmla="*/ 7 w 42"/>
                <a:gd name="T29" fmla="*/ 127 h 132"/>
                <a:gd name="T30" fmla="*/ 14 w 42"/>
                <a:gd name="T31" fmla="*/ 121 h 132"/>
                <a:gd name="T32" fmla="*/ 21 w 42"/>
                <a:gd name="T33" fmla="*/ 107 h 132"/>
                <a:gd name="T34" fmla="*/ 25 w 42"/>
                <a:gd name="T35" fmla="*/ 79 h 132"/>
                <a:gd name="T36" fmla="*/ 23 w 42"/>
                <a:gd name="T37" fmla="*/ 43 h 132"/>
                <a:gd name="T38" fmla="*/ 18 w 42"/>
                <a:gd name="T39" fmla="*/ 14 h 132"/>
                <a:gd name="T40" fmla="*/ 16 w 42"/>
                <a:gd name="T41" fmla="*/ 2 h 132"/>
                <a:gd name="T42" fmla="*/ 37 w 42"/>
                <a:gd name="T43" fmla="*/ 0 h 1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132"/>
                <a:gd name="T68" fmla="*/ 42 w 42"/>
                <a:gd name="T69" fmla="*/ 132 h 1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132">
                  <a:moveTo>
                    <a:pt x="37" y="0"/>
                  </a:moveTo>
                  <a:lnTo>
                    <a:pt x="39" y="13"/>
                  </a:lnTo>
                  <a:lnTo>
                    <a:pt x="41" y="39"/>
                  </a:lnTo>
                  <a:lnTo>
                    <a:pt x="42" y="68"/>
                  </a:lnTo>
                  <a:lnTo>
                    <a:pt x="42" y="87"/>
                  </a:lnTo>
                  <a:lnTo>
                    <a:pt x="42" y="98"/>
                  </a:lnTo>
                  <a:lnTo>
                    <a:pt x="42" y="111"/>
                  </a:lnTo>
                  <a:lnTo>
                    <a:pt x="39" y="123"/>
                  </a:lnTo>
                  <a:lnTo>
                    <a:pt x="32" y="130"/>
                  </a:lnTo>
                  <a:lnTo>
                    <a:pt x="19" y="132"/>
                  </a:lnTo>
                  <a:lnTo>
                    <a:pt x="10" y="130"/>
                  </a:lnTo>
                  <a:lnTo>
                    <a:pt x="3" y="128"/>
                  </a:lnTo>
                  <a:lnTo>
                    <a:pt x="0" y="127"/>
                  </a:lnTo>
                  <a:lnTo>
                    <a:pt x="2" y="127"/>
                  </a:lnTo>
                  <a:lnTo>
                    <a:pt x="7" y="127"/>
                  </a:lnTo>
                  <a:lnTo>
                    <a:pt x="14" y="121"/>
                  </a:lnTo>
                  <a:lnTo>
                    <a:pt x="21" y="107"/>
                  </a:lnTo>
                  <a:lnTo>
                    <a:pt x="25" y="79"/>
                  </a:lnTo>
                  <a:lnTo>
                    <a:pt x="23" y="43"/>
                  </a:lnTo>
                  <a:lnTo>
                    <a:pt x="18" y="14"/>
                  </a:lnTo>
                  <a:lnTo>
                    <a:pt x="16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425" y="2204"/>
              <a:ext cx="468" cy="262"/>
            </a:xfrm>
            <a:custGeom>
              <a:avLst/>
              <a:gdLst>
                <a:gd name="T0" fmla="*/ 84 w 468"/>
                <a:gd name="T1" fmla="*/ 28 h 262"/>
                <a:gd name="T2" fmla="*/ 91 w 468"/>
                <a:gd name="T3" fmla="*/ 26 h 262"/>
                <a:gd name="T4" fmla="*/ 111 w 468"/>
                <a:gd name="T5" fmla="*/ 19 h 262"/>
                <a:gd name="T6" fmla="*/ 141 w 468"/>
                <a:gd name="T7" fmla="*/ 12 h 262"/>
                <a:gd name="T8" fmla="*/ 180 w 468"/>
                <a:gd name="T9" fmla="*/ 3 h 262"/>
                <a:gd name="T10" fmla="*/ 223 w 468"/>
                <a:gd name="T11" fmla="*/ 0 h 262"/>
                <a:gd name="T12" fmla="*/ 267 w 468"/>
                <a:gd name="T13" fmla="*/ 1 h 262"/>
                <a:gd name="T14" fmla="*/ 312 w 468"/>
                <a:gd name="T15" fmla="*/ 10 h 262"/>
                <a:gd name="T16" fmla="*/ 353 w 468"/>
                <a:gd name="T17" fmla="*/ 28 h 262"/>
                <a:gd name="T18" fmla="*/ 386 w 468"/>
                <a:gd name="T19" fmla="*/ 55 h 262"/>
                <a:gd name="T20" fmla="*/ 413 w 468"/>
                <a:gd name="T21" fmla="*/ 87 h 262"/>
                <a:gd name="T22" fmla="*/ 433 w 468"/>
                <a:gd name="T23" fmla="*/ 121 h 262"/>
                <a:gd name="T24" fmla="*/ 447 w 468"/>
                <a:gd name="T25" fmla="*/ 155 h 262"/>
                <a:gd name="T26" fmla="*/ 456 w 468"/>
                <a:gd name="T27" fmla="*/ 189 h 262"/>
                <a:gd name="T28" fmla="*/ 463 w 468"/>
                <a:gd name="T29" fmla="*/ 217 h 262"/>
                <a:gd name="T30" fmla="*/ 466 w 468"/>
                <a:gd name="T31" fmla="*/ 242 h 262"/>
                <a:gd name="T32" fmla="*/ 468 w 468"/>
                <a:gd name="T33" fmla="*/ 258 h 262"/>
                <a:gd name="T34" fmla="*/ 468 w 468"/>
                <a:gd name="T35" fmla="*/ 262 h 262"/>
                <a:gd name="T36" fmla="*/ 463 w 468"/>
                <a:gd name="T37" fmla="*/ 251 h 262"/>
                <a:gd name="T38" fmla="*/ 456 w 468"/>
                <a:gd name="T39" fmla="*/ 228 h 262"/>
                <a:gd name="T40" fmla="*/ 445 w 468"/>
                <a:gd name="T41" fmla="*/ 199 h 262"/>
                <a:gd name="T42" fmla="*/ 433 w 468"/>
                <a:gd name="T43" fmla="*/ 169 h 262"/>
                <a:gd name="T44" fmla="*/ 420 w 468"/>
                <a:gd name="T45" fmla="*/ 139 h 262"/>
                <a:gd name="T46" fmla="*/ 410 w 468"/>
                <a:gd name="T47" fmla="*/ 116 h 262"/>
                <a:gd name="T48" fmla="*/ 399 w 468"/>
                <a:gd name="T49" fmla="*/ 99 h 262"/>
                <a:gd name="T50" fmla="*/ 390 w 468"/>
                <a:gd name="T51" fmla="*/ 91 h 262"/>
                <a:gd name="T52" fmla="*/ 381 w 468"/>
                <a:gd name="T53" fmla="*/ 82 h 262"/>
                <a:gd name="T54" fmla="*/ 370 w 468"/>
                <a:gd name="T55" fmla="*/ 73 h 262"/>
                <a:gd name="T56" fmla="*/ 360 w 468"/>
                <a:gd name="T57" fmla="*/ 66 h 262"/>
                <a:gd name="T58" fmla="*/ 345 w 468"/>
                <a:gd name="T59" fmla="*/ 58 h 262"/>
                <a:gd name="T60" fmla="*/ 328 w 468"/>
                <a:gd name="T61" fmla="*/ 51 h 262"/>
                <a:gd name="T62" fmla="*/ 306 w 468"/>
                <a:gd name="T63" fmla="*/ 46 h 262"/>
                <a:gd name="T64" fmla="*/ 281 w 468"/>
                <a:gd name="T65" fmla="*/ 42 h 262"/>
                <a:gd name="T66" fmla="*/ 253 w 468"/>
                <a:gd name="T67" fmla="*/ 41 h 262"/>
                <a:gd name="T68" fmla="*/ 225 w 468"/>
                <a:gd name="T69" fmla="*/ 41 h 262"/>
                <a:gd name="T70" fmla="*/ 196 w 468"/>
                <a:gd name="T71" fmla="*/ 41 h 262"/>
                <a:gd name="T72" fmla="*/ 168 w 468"/>
                <a:gd name="T73" fmla="*/ 44 h 262"/>
                <a:gd name="T74" fmla="*/ 144 w 468"/>
                <a:gd name="T75" fmla="*/ 46 h 262"/>
                <a:gd name="T76" fmla="*/ 125 w 468"/>
                <a:gd name="T77" fmla="*/ 50 h 262"/>
                <a:gd name="T78" fmla="*/ 109 w 468"/>
                <a:gd name="T79" fmla="*/ 53 h 262"/>
                <a:gd name="T80" fmla="*/ 102 w 468"/>
                <a:gd name="T81" fmla="*/ 57 h 262"/>
                <a:gd name="T82" fmla="*/ 91 w 468"/>
                <a:gd name="T83" fmla="*/ 66 h 262"/>
                <a:gd name="T84" fmla="*/ 79 w 468"/>
                <a:gd name="T85" fmla="*/ 78 h 262"/>
                <a:gd name="T86" fmla="*/ 64 w 468"/>
                <a:gd name="T87" fmla="*/ 94 h 262"/>
                <a:gd name="T88" fmla="*/ 54 w 468"/>
                <a:gd name="T89" fmla="*/ 110 h 262"/>
                <a:gd name="T90" fmla="*/ 45 w 468"/>
                <a:gd name="T91" fmla="*/ 121 h 262"/>
                <a:gd name="T92" fmla="*/ 36 w 468"/>
                <a:gd name="T93" fmla="*/ 121 h 262"/>
                <a:gd name="T94" fmla="*/ 29 w 468"/>
                <a:gd name="T95" fmla="*/ 110 h 262"/>
                <a:gd name="T96" fmla="*/ 23 w 468"/>
                <a:gd name="T97" fmla="*/ 91 h 262"/>
                <a:gd name="T98" fmla="*/ 20 w 468"/>
                <a:gd name="T99" fmla="*/ 73 h 262"/>
                <a:gd name="T100" fmla="*/ 16 w 468"/>
                <a:gd name="T101" fmla="*/ 62 h 262"/>
                <a:gd name="T102" fmla="*/ 11 w 468"/>
                <a:gd name="T103" fmla="*/ 58 h 262"/>
                <a:gd name="T104" fmla="*/ 4 w 468"/>
                <a:gd name="T105" fmla="*/ 57 h 262"/>
                <a:gd name="T106" fmla="*/ 0 w 468"/>
                <a:gd name="T107" fmla="*/ 55 h 262"/>
                <a:gd name="T108" fmla="*/ 2 w 468"/>
                <a:gd name="T109" fmla="*/ 51 h 262"/>
                <a:gd name="T110" fmla="*/ 6 w 468"/>
                <a:gd name="T111" fmla="*/ 48 h 262"/>
                <a:gd name="T112" fmla="*/ 13 w 468"/>
                <a:gd name="T113" fmla="*/ 44 h 262"/>
                <a:gd name="T114" fmla="*/ 25 w 468"/>
                <a:gd name="T115" fmla="*/ 39 h 262"/>
                <a:gd name="T116" fmla="*/ 41 w 468"/>
                <a:gd name="T117" fmla="*/ 35 h 262"/>
                <a:gd name="T118" fmla="*/ 61 w 468"/>
                <a:gd name="T119" fmla="*/ 32 h 262"/>
                <a:gd name="T120" fmla="*/ 84 w 468"/>
                <a:gd name="T121" fmla="*/ 28 h 2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68"/>
                <a:gd name="T184" fmla="*/ 0 h 262"/>
                <a:gd name="T185" fmla="*/ 468 w 468"/>
                <a:gd name="T186" fmla="*/ 262 h 2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68" h="262">
                  <a:moveTo>
                    <a:pt x="84" y="28"/>
                  </a:moveTo>
                  <a:lnTo>
                    <a:pt x="91" y="26"/>
                  </a:lnTo>
                  <a:lnTo>
                    <a:pt x="111" y="19"/>
                  </a:lnTo>
                  <a:lnTo>
                    <a:pt x="141" y="12"/>
                  </a:lnTo>
                  <a:lnTo>
                    <a:pt x="180" y="3"/>
                  </a:lnTo>
                  <a:lnTo>
                    <a:pt x="223" y="0"/>
                  </a:lnTo>
                  <a:lnTo>
                    <a:pt x="267" y="1"/>
                  </a:lnTo>
                  <a:lnTo>
                    <a:pt x="312" y="10"/>
                  </a:lnTo>
                  <a:lnTo>
                    <a:pt x="353" y="28"/>
                  </a:lnTo>
                  <a:lnTo>
                    <a:pt x="386" y="55"/>
                  </a:lnTo>
                  <a:lnTo>
                    <a:pt x="413" y="87"/>
                  </a:lnTo>
                  <a:lnTo>
                    <a:pt x="433" y="121"/>
                  </a:lnTo>
                  <a:lnTo>
                    <a:pt x="447" y="155"/>
                  </a:lnTo>
                  <a:lnTo>
                    <a:pt x="456" y="189"/>
                  </a:lnTo>
                  <a:lnTo>
                    <a:pt x="463" y="217"/>
                  </a:lnTo>
                  <a:lnTo>
                    <a:pt x="466" y="242"/>
                  </a:lnTo>
                  <a:lnTo>
                    <a:pt x="468" y="258"/>
                  </a:lnTo>
                  <a:lnTo>
                    <a:pt x="468" y="262"/>
                  </a:lnTo>
                  <a:lnTo>
                    <a:pt x="463" y="251"/>
                  </a:lnTo>
                  <a:lnTo>
                    <a:pt x="456" y="228"/>
                  </a:lnTo>
                  <a:lnTo>
                    <a:pt x="445" y="199"/>
                  </a:lnTo>
                  <a:lnTo>
                    <a:pt x="433" y="169"/>
                  </a:lnTo>
                  <a:lnTo>
                    <a:pt x="420" y="139"/>
                  </a:lnTo>
                  <a:lnTo>
                    <a:pt x="410" y="116"/>
                  </a:lnTo>
                  <a:lnTo>
                    <a:pt x="399" y="99"/>
                  </a:lnTo>
                  <a:lnTo>
                    <a:pt x="390" y="91"/>
                  </a:lnTo>
                  <a:lnTo>
                    <a:pt x="381" y="82"/>
                  </a:lnTo>
                  <a:lnTo>
                    <a:pt x="370" y="73"/>
                  </a:lnTo>
                  <a:lnTo>
                    <a:pt x="360" y="66"/>
                  </a:lnTo>
                  <a:lnTo>
                    <a:pt x="345" y="58"/>
                  </a:lnTo>
                  <a:lnTo>
                    <a:pt x="328" y="51"/>
                  </a:lnTo>
                  <a:lnTo>
                    <a:pt x="306" y="46"/>
                  </a:lnTo>
                  <a:lnTo>
                    <a:pt x="281" y="42"/>
                  </a:lnTo>
                  <a:lnTo>
                    <a:pt x="253" y="41"/>
                  </a:lnTo>
                  <a:lnTo>
                    <a:pt x="225" y="41"/>
                  </a:lnTo>
                  <a:lnTo>
                    <a:pt x="196" y="41"/>
                  </a:lnTo>
                  <a:lnTo>
                    <a:pt x="168" y="44"/>
                  </a:lnTo>
                  <a:lnTo>
                    <a:pt x="144" y="46"/>
                  </a:lnTo>
                  <a:lnTo>
                    <a:pt x="125" y="50"/>
                  </a:lnTo>
                  <a:lnTo>
                    <a:pt x="109" y="53"/>
                  </a:lnTo>
                  <a:lnTo>
                    <a:pt x="102" y="57"/>
                  </a:lnTo>
                  <a:lnTo>
                    <a:pt x="91" y="66"/>
                  </a:lnTo>
                  <a:lnTo>
                    <a:pt x="79" y="78"/>
                  </a:lnTo>
                  <a:lnTo>
                    <a:pt x="64" y="94"/>
                  </a:lnTo>
                  <a:lnTo>
                    <a:pt x="54" y="110"/>
                  </a:lnTo>
                  <a:lnTo>
                    <a:pt x="45" y="121"/>
                  </a:lnTo>
                  <a:lnTo>
                    <a:pt x="36" y="121"/>
                  </a:lnTo>
                  <a:lnTo>
                    <a:pt x="29" y="110"/>
                  </a:lnTo>
                  <a:lnTo>
                    <a:pt x="23" y="91"/>
                  </a:lnTo>
                  <a:lnTo>
                    <a:pt x="20" y="73"/>
                  </a:lnTo>
                  <a:lnTo>
                    <a:pt x="16" y="62"/>
                  </a:lnTo>
                  <a:lnTo>
                    <a:pt x="11" y="58"/>
                  </a:lnTo>
                  <a:lnTo>
                    <a:pt x="4" y="57"/>
                  </a:lnTo>
                  <a:lnTo>
                    <a:pt x="0" y="55"/>
                  </a:lnTo>
                  <a:lnTo>
                    <a:pt x="2" y="51"/>
                  </a:lnTo>
                  <a:lnTo>
                    <a:pt x="6" y="48"/>
                  </a:lnTo>
                  <a:lnTo>
                    <a:pt x="13" y="44"/>
                  </a:lnTo>
                  <a:lnTo>
                    <a:pt x="25" y="39"/>
                  </a:lnTo>
                  <a:lnTo>
                    <a:pt x="41" y="35"/>
                  </a:lnTo>
                  <a:lnTo>
                    <a:pt x="61" y="32"/>
                  </a:lnTo>
                  <a:lnTo>
                    <a:pt x="84" y="2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968" y="1508"/>
              <a:ext cx="551" cy="207"/>
            </a:xfrm>
            <a:custGeom>
              <a:avLst/>
              <a:gdLst>
                <a:gd name="T0" fmla="*/ 2 w 551"/>
                <a:gd name="T1" fmla="*/ 173 h 207"/>
                <a:gd name="T2" fmla="*/ 20 w 551"/>
                <a:gd name="T3" fmla="*/ 152 h 207"/>
                <a:gd name="T4" fmla="*/ 44 w 551"/>
                <a:gd name="T5" fmla="*/ 121 h 207"/>
                <a:gd name="T6" fmla="*/ 71 w 551"/>
                <a:gd name="T7" fmla="*/ 91 h 207"/>
                <a:gd name="T8" fmla="*/ 92 w 551"/>
                <a:gd name="T9" fmla="*/ 73 h 207"/>
                <a:gd name="T10" fmla="*/ 124 w 551"/>
                <a:gd name="T11" fmla="*/ 48 h 207"/>
                <a:gd name="T12" fmla="*/ 165 w 551"/>
                <a:gd name="T13" fmla="*/ 21 h 207"/>
                <a:gd name="T14" fmla="*/ 215 w 551"/>
                <a:gd name="T15" fmla="*/ 3 h 207"/>
                <a:gd name="T16" fmla="*/ 272 w 551"/>
                <a:gd name="T17" fmla="*/ 0 h 207"/>
                <a:gd name="T18" fmla="*/ 318 w 551"/>
                <a:gd name="T19" fmla="*/ 0 h 207"/>
                <a:gd name="T20" fmla="*/ 356 w 551"/>
                <a:gd name="T21" fmla="*/ 2 h 207"/>
                <a:gd name="T22" fmla="*/ 390 w 551"/>
                <a:gd name="T23" fmla="*/ 11 h 207"/>
                <a:gd name="T24" fmla="*/ 418 w 551"/>
                <a:gd name="T25" fmla="*/ 21 h 207"/>
                <a:gd name="T26" fmla="*/ 443 w 551"/>
                <a:gd name="T27" fmla="*/ 32 h 207"/>
                <a:gd name="T28" fmla="*/ 464 w 551"/>
                <a:gd name="T29" fmla="*/ 48 h 207"/>
                <a:gd name="T30" fmla="*/ 489 w 551"/>
                <a:gd name="T31" fmla="*/ 77 h 207"/>
                <a:gd name="T32" fmla="*/ 527 w 551"/>
                <a:gd name="T33" fmla="*/ 139 h 207"/>
                <a:gd name="T34" fmla="*/ 548 w 551"/>
                <a:gd name="T35" fmla="*/ 189 h 207"/>
                <a:gd name="T36" fmla="*/ 551 w 551"/>
                <a:gd name="T37" fmla="*/ 207 h 207"/>
                <a:gd name="T38" fmla="*/ 543 w 551"/>
                <a:gd name="T39" fmla="*/ 189 h 207"/>
                <a:gd name="T40" fmla="*/ 507 w 551"/>
                <a:gd name="T41" fmla="*/ 141 h 207"/>
                <a:gd name="T42" fmla="*/ 480 w 551"/>
                <a:gd name="T43" fmla="*/ 109 h 207"/>
                <a:gd name="T44" fmla="*/ 455 w 551"/>
                <a:gd name="T45" fmla="*/ 86 h 207"/>
                <a:gd name="T46" fmla="*/ 432 w 551"/>
                <a:gd name="T47" fmla="*/ 66 h 207"/>
                <a:gd name="T48" fmla="*/ 409 w 551"/>
                <a:gd name="T49" fmla="*/ 48 h 207"/>
                <a:gd name="T50" fmla="*/ 375 w 551"/>
                <a:gd name="T51" fmla="*/ 36 h 207"/>
                <a:gd name="T52" fmla="*/ 338 w 551"/>
                <a:gd name="T53" fmla="*/ 27 h 207"/>
                <a:gd name="T54" fmla="*/ 299 w 551"/>
                <a:gd name="T55" fmla="*/ 23 h 207"/>
                <a:gd name="T56" fmla="*/ 263 w 551"/>
                <a:gd name="T57" fmla="*/ 25 h 207"/>
                <a:gd name="T58" fmla="*/ 224 w 551"/>
                <a:gd name="T59" fmla="*/ 32 h 207"/>
                <a:gd name="T60" fmla="*/ 185 w 551"/>
                <a:gd name="T61" fmla="*/ 43 h 207"/>
                <a:gd name="T62" fmla="*/ 151 w 551"/>
                <a:gd name="T63" fmla="*/ 55 h 207"/>
                <a:gd name="T64" fmla="*/ 123 w 551"/>
                <a:gd name="T65" fmla="*/ 77 h 207"/>
                <a:gd name="T66" fmla="*/ 85 w 551"/>
                <a:gd name="T67" fmla="*/ 116 h 207"/>
                <a:gd name="T68" fmla="*/ 43 w 551"/>
                <a:gd name="T69" fmla="*/ 157 h 207"/>
                <a:gd name="T70" fmla="*/ 11 w 551"/>
                <a:gd name="T71" fmla="*/ 180 h 2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1"/>
                <a:gd name="T109" fmla="*/ 0 h 207"/>
                <a:gd name="T110" fmla="*/ 551 w 551"/>
                <a:gd name="T111" fmla="*/ 207 h 2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1" h="207">
                  <a:moveTo>
                    <a:pt x="0" y="177"/>
                  </a:moveTo>
                  <a:lnTo>
                    <a:pt x="2" y="173"/>
                  </a:lnTo>
                  <a:lnTo>
                    <a:pt x="9" y="164"/>
                  </a:lnTo>
                  <a:lnTo>
                    <a:pt x="20" y="152"/>
                  </a:lnTo>
                  <a:lnTo>
                    <a:pt x="30" y="137"/>
                  </a:lnTo>
                  <a:lnTo>
                    <a:pt x="44" y="121"/>
                  </a:lnTo>
                  <a:lnTo>
                    <a:pt x="57" y="105"/>
                  </a:lnTo>
                  <a:lnTo>
                    <a:pt x="71" y="91"/>
                  </a:lnTo>
                  <a:lnTo>
                    <a:pt x="82" y="82"/>
                  </a:lnTo>
                  <a:lnTo>
                    <a:pt x="92" y="73"/>
                  </a:lnTo>
                  <a:lnTo>
                    <a:pt x="107" y="61"/>
                  </a:lnTo>
                  <a:lnTo>
                    <a:pt x="124" y="48"/>
                  </a:lnTo>
                  <a:lnTo>
                    <a:pt x="144" y="34"/>
                  </a:lnTo>
                  <a:lnTo>
                    <a:pt x="165" y="21"/>
                  </a:lnTo>
                  <a:lnTo>
                    <a:pt x="189" y="11"/>
                  </a:lnTo>
                  <a:lnTo>
                    <a:pt x="215" y="3"/>
                  </a:lnTo>
                  <a:lnTo>
                    <a:pt x="244" y="0"/>
                  </a:lnTo>
                  <a:lnTo>
                    <a:pt x="272" y="0"/>
                  </a:lnTo>
                  <a:lnTo>
                    <a:pt x="297" y="0"/>
                  </a:lnTo>
                  <a:lnTo>
                    <a:pt x="318" y="0"/>
                  </a:lnTo>
                  <a:lnTo>
                    <a:pt x="338" y="0"/>
                  </a:lnTo>
                  <a:lnTo>
                    <a:pt x="356" y="2"/>
                  </a:lnTo>
                  <a:lnTo>
                    <a:pt x="374" y="5"/>
                  </a:lnTo>
                  <a:lnTo>
                    <a:pt x="390" y="11"/>
                  </a:lnTo>
                  <a:lnTo>
                    <a:pt x="404" y="16"/>
                  </a:lnTo>
                  <a:lnTo>
                    <a:pt x="418" y="21"/>
                  </a:lnTo>
                  <a:lnTo>
                    <a:pt x="430" y="27"/>
                  </a:lnTo>
                  <a:lnTo>
                    <a:pt x="443" y="32"/>
                  </a:lnTo>
                  <a:lnTo>
                    <a:pt x="454" y="39"/>
                  </a:lnTo>
                  <a:lnTo>
                    <a:pt x="464" y="48"/>
                  </a:lnTo>
                  <a:lnTo>
                    <a:pt x="477" y="61"/>
                  </a:lnTo>
                  <a:lnTo>
                    <a:pt x="489" y="77"/>
                  </a:lnTo>
                  <a:lnTo>
                    <a:pt x="503" y="98"/>
                  </a:lnTo>
                  <a:lnTo>
                    <a:pt x="527" y="139"/>
                  </a:lnTo>
                  <a:lnTo>
                    <a:pt x="541" y="169"/>
                  </a:lnTo>
                  <a:lnTo>
                    <a:pt x="548" y="189"/>
                  </a:lnTo>
                  <a:lnTo>
                    <a:pt x="550" y="201"/>
                  </a:lnTo>
                  <a:lnTo>
                    <a:pt x="551" y="207"/>
                  </a:lnTo>
                  <a:lnTo>
                    <a:pt x="550" y="203"/>
                  </a:lnTo>
                  <a:lnTo>
                    <a:pt x="543" y="189"/>
                  </a:lnTo>
                  <a:lnTo>
                    <a:pt x="521" y="159"/>
                  </a:lnTo>
                  <a:lnTo>
                    <a:pt x="507" y="141"/>
                  </a:lnTo>
                  <a:lnTo>
                    <a:pt x="493" y="123"/>
                  </a:lnTo>
                  <a:lnTo>
                    <a:pt x="480" y="109"/>
                  </a:lnTo>
                  <a:lnTo>
                    <a:pt x="468" y="96"/>
                  </a:lnTo>
                  <a:lnTo>
                    <a:pt x="455" y="86"/>
                  </a:lnTo>
                  <a:lnTo>
                    <a:pt x="445" y="77"/>
                  </a:lnTo>
                  <a:lnTo>
                    <a:pt x="432" y="66"/>
                  </a:lnTo>
                  <a:lnTo>
                    <a:pt x="422" y="57"/>
                  </a:lnTo>
                  <a:lnTo>
                    <a:pt x="409" y="48"/>
                  </a:lnTo>
                  <a:lnTo>
                    <a:pt x="393" y="41"/>
                  </a:lnTo>
                  <a:lnTo>
                    <a:pt x="375" y="36"/>
                  </a:lnTo>
                  <a:lnTo>
                    <a:pt x="358" y="30"/>
                  </a:lnTo>
                  <a:lnTo>
                    <a:pt x="338" y="27"/>
                  </a:lnTo>
                  <a:lnTo>
                    <a:pt x="318" y="23"/>
                  </a:lnTo>
                  <a:lnTo>
                    <a:pt x="299" y="23"/>
                  </a:lnTo>
                  <a:lnTo>
                    <a:pt x="281" y="23"/>
                  </a:lnTo>
                  <a:lnTo>
                    <a:pt x="263" y="25"/>
                  </a:lnTo>
                  <a:lnTo>
                    <a:pt x="244" y="28"/>
                  </a:lnTo>
                  <a:lnTo>
                    <a:pt x="224" y="32"/>
                  </a:lnTo>
                  <a:lnTo>
                    <a:pt x="205" y="36"/>
                  </a:lnTo>
                  <a:lnTo>
                    <a:pt x="185" y="43"/>
                  </a:lnTo>
                  <a:lnTo>
                    <a:pt x="167" y="48"/>
                  </a:lnTo>
                  <a:lnTo>
                    <a:pt x="151" y="55"/>
                  </a:lnTo>
                  <a:lnTo>
                    <a:pt x="137" y="64"/>
                  </a:lnTo>
                  <a:lnTo>
                    <a:pt x="123" y="77"/>
                  </a:lnTo>
                  <a:lnTo>
                    <a:pt x="105" y="94"/>
                  </a:lnTo>
                  <a:lnTo>
                    <a:pt x="85" y="116"/>
                  </a:lnTo>
                  <a:lnTo>
                    <a:pt x="64" y="137"/>
                  </a:lnTo>
                  <a:lnTo>
                    <a:pt x="43" y="157"/>
                  </a:lnTo>
                  <a:lnTo>
                    <a:pt x="25" y="171"/>
                  </a:lnTo>
                  <a:lnTo>
                    <a:pt x="11" y="180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2829" y="1679"/>
              <a:ext cx="203" cy="211"/>
            </a:xfrm>
            <a:custGeom>
              <a:avLst/>
              <a:gdLst>
                <a:gd name="T0" fmla="*/ 144 w 203"/>
                <a:gd name="T1" fmla="*/ 0 h 211"/>
                <a:gd name="T2" fmla="*/ 150 w 203"/>
                <a:gd name="T3" fmla="*/ 6 h 211"/>
                <a:gd name="T4" fmla="*/ 146 w 203"/>
                <a:gd name="T5" fmla="*/ 18 h 211"/>
                <a:gd name="T6" fmla="*/ 134 w 203"/>
                <a:gd name="T7" fmla="*/ 38 h 211"/>
                <a:gd name="T8" fmla="*/ 119 w 203"/>
                <a:gd name="T9" fmla="*/ 61 h 211"/>
                <a:gd name="T10" fmla="*/ 100 w 203"/>
                <a:gd name="T11" fmla="*/ 84 h 211"/>
                <a:gd name="T12" fmla="*/ 80 w 203"/>
                <a:gd name="T13" fmla="*/ 109 h 211"/>
                <a:gd name="T14" fmla="*/ 62 w 203"/>
                <a:gd name="T15" fmla="*/ 129 h 211"/>
                <a:gd name="T16" fmla="*/ 46 w 203"/>
                <a:gd name="T17" fmla="*/ 145 h 211"/>
                <a:gd name="T18" fmla="*/ 39 w 203"/>
                <a:gd name="T19" fmla="*/ 155 h 211"/>
                <a:gd name="T20" fmla="*/ 39 w 203"/>
                <a:gd name="T21" fmla="*/ 164 h 211"/>
                <a:gd name="T22" fmla="*/ 50 w 203"/>
                <a:gd name="T23" fmla="*/ 171 h 211"/>
                <a:gd name="T24" fmla="*/ 64 w 203"/>
                <a:gd name="T25" fmla="*/ 175 h 211"/>
                <a:gd name="T26" fmla="*/ 82 w 203"/>
                <a:gd name="T27" fmla="*/ 177 h 211"/>
                <a:gd name="T28" fmla="*/ 102 w 203"/>
                <a:gd name="T29" fmla="*/ 177 h 211"/>
                <a:gd name="T30" fmla="*/ 121 w 203"/>
                <a:gd name="T31" fmla="*/ 175 h 211"/>
                <a:gd name="T32" fmla="*/ 139 w 203"/>
                <a:gd name="T33" fmla="*/ 171 h 211"/>
                <a:gd name="T34" fmla="*/ 153 w 203"/>
                <a:gd name="T35" fmla="*/ 168 h 211"/>
                <a:gd name="T36" fmla="*/ 167 w 203"/>
                <a:gd name="T37" fmla="*/ 168 h 211"/>
                <a:gd name="T38" fmla="*/ 180 w 203"/>
                <a:gd name="T39" fmla="*/ 168 h 211"/>
                <a:gd name="T40" fmla="*/ 191 w 203"/>
                <a:gd name="T41" fmla="*/ 170 h 211"/>
                <a:gd name="T42" fmla="*/ 198 w 203"/>
                <a:gd name="T43" fmla="*/ 173 h 211"/>
                <a:gd name="T44" fmla="*/ 203 w 203"/>
                <a:gd name="T45" fmla="*/ 177 h 211"/>
                <a:gd name="T46" fmla="*/ 203 w 203"/>
                <a:gd name="T47" fmla="*/ 179 h 211"/>
                <a:gd name="T48" fmla="*/ 198 w 203"/>
                <a:gd name="T49" fmla="*/ 180 h 211"/>
                <a:gd name="T50" fmla="*/ 189 w 203"/>
                <a:gd name="T51" fmla="*/ 182 h 211"/>
                <a:gd name="T52" fmla="*/ 175 w 203"/>
                <a:gd name="T53" fmla="*/ 184 h 211"/>
                <a:gd name="T54" fmla="*/ 159 w 203"/>
                <a:gd name="T55" fmla="*/ 186 h 211"/>
                <a:gd name="T56" fmla="*/ 137 w 203"/>
                <a:gd name="T57" fmla="*/ 189 h 211"/>
                <a:gd name="T58" fmla="*/ 114 w 203"/>
                <a:gd name="T59" fmla="*/ 193 h 211"/>
                <a:gd name="T60" fmla="*/ 89 w 203"/>
                <a:gd name="T61" fmla="*/ 198 h 211"/>
                <a:gd name="T62" fmla="*/ 62 w 203"/>
                <a:gd name="T63" fmla="*/ 204 h 211"/>
                <a:gd name="T64" fmla="*/ 34 w 203"/>
                <a:gd name="T65" fmla="*/ 209 h 211"/>
                <a:gd name="T66" fmla="*/ 13 w 203"/>
                <a:gd name="T67" fmla="*/ 211 h 211"/>
                <a:gd name="T68" fmla="*/ 2 w 203"/>
                <a:gd name="T69" fmla="*/ 205 h 211"/>
                <a:gd name="T70" fmla="*/ 0 w 203"/>
                <a:gd name="T71" fmla="*/ 195 h 211"/>
                <a:gd name="T72" fmla="*/ 6 w 203"/>
                <a:gd name="T73" fmla="*/ 179 h 211"/>
                <a:gd name="T74" fmla="*/ 14 w 203"/>
                <a:gd name="T75" fmla="*/ 162 h 211"/>
                <a:gd name="T76" fmla="*/ 25 w 203"/>
                <a:gd name="T77" fmla="*/ 146 h 211"/>
                <a:gd name="T78" fmla="*/ 36 w 203"/>
                <a:gd name="T79" fmla="*/ 130 h 211"/>
                <a:gd name="T80" fmla="*/ 45 w 203"/>
                <a:gd name="T81" fmla="*/ 118 h 211"/>
                <a:gd name="T82" fmla="*/ 52 w 203"/>
                <a:gd name="T83" fmla="*/ 105 h 211"/>
                <a:gd name="T84" fmla="*/ 62 w 203"/>
                <a:gd name="T85" fmla="*/ 91 h 211"/>
                <a:gd name="T86" fmla="*/ 75 w 203"/>
                <a:gd name="T87" fmla="*/ 77 h 211"/>
                <a:gd name="T88" fmla="*/ 87 w 203"/>
                <a:gd name="T89" fmla="*/ 63 h 211"/>
                <a:gd name="T90" fmla="*/ 100 w 203"/>
                <a:gd name="T91" fmla="*/ 50 h 211"/>
                <a:gd name="T92" fmla="*/ 110 w 203"/>
                <a:gd name="T93" fmla="*/ 39 h 211"/>
                <a:gd name="T94" fmla="*/ 118 w 203"/>
                <a:gd name="T95" fmla="*/ 30 h 211"/>
                <a:gd name="T96" fmla="*/ 119 w 203"/>
                <a:gd name="T97" fmla="*/ 29 h 211"/>
                <a:gd name="T98" fmla="*/ 144 w 203"/>
                <a:gd name="T99" fmla="*/ 0 h 2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3"/>
                <a:gd name="T151" fmla="*/ 0 h 211"/>
                <a:gd name="T152" fmla="*/ 203 w 203"/>
                <a:gd name="T153" fmla="*/ 211 h 2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3" h="211">
                  <a:moveTo>
                    <a:pt x="144" y="0"/>
                  </a:moveTo>
                  <a:lnTo>
                    <a:pt x="150" y="6"/>
                  </a:lnTo>
                  <a:lnTo>
                    <a:pt x="146" y="18"/>
                  </a:lnTo>
                  <a:lnTo>
                    <a:pt x="134" y="38"/>
                  </a:lnTo>
                  <a:lnTo>
                    <a:pt x="119" y="61"/>
                  </a:lnTo>
                  <a:lnTo>
                    <a:pt x="100" y="84"/>
                  </a:lnTo>
                  <a:lnTo>
                    <a:pt x="80" y="109"/>
                  </a:lnTo>
                  <a:lnTo>
                    <a:pt x="62" y="129"/>
                  </a:lnTo>
                  <a:lnTo>
                    <a:pt x="46" y="145"/>
                  </a:lnTo>
                  <a:lnTo>
                    <a:pt x="39" y="155"/>
                  </a:lnTo>
                  <a:lnTo>
                    <a:pt x="39" y="164"/>
                  </a:lnTo>
                  <a:lnTo>
                    <a:pt x="50" y="171"/>
                  </a:lnTo>
                  <a:lnTo>
                    <a:pt x="64" y="175"/>
                  </a:lnTo>
                  <a:lnTo>
                    <a:pt x="82" y="177"/>
                  </a:lnTo>
                  <a:lnTo>
                    <a:pt x="102" y="177"/>
                  </a:lnTo>
                  <a:lnTo>
                    <a:pt x="121" y="175"/>
                  </a:lnTo>
                  <a:lnTo>
                    <a:pt x="139" y="171"/>
                  </a:lnTo>
                  <a:lnTo>
                    <a:pt x="153" y="168"/>
                  </a:lnTo>
                  <a:lnTo>
                    <a:pt x="167" y="168"/>
                  </a:lnTo>
                  <a:lnTo>
                    <a:pt x="180" y="168"/>
                  </a:lnTo>
                  <a:lnTo>
                    <a:pt x="191" y="170"/>
                  </a:lnTo>
                  <a:lnTo>
                    <a:pt x="198" y="173"/>
                  </a:lnTo>
                  <a:lnTo>
                    <a:pt x="203" y="177"/>
                  </a:lnTo>
                  <a:lnTo>
                    <a:pt x="203" y="179"/>
                  </a:lnTo>
                  <a:lnTo>
                    <a:pt x="198" y="180"/>
                  </a:lnTo>
                  <a:lnTo>
                    <a:pt x="189" y="182"/>
                  </a:lnTo>
                  <a:lnTo>
                    <a:pt x="175" y="184"/>
                  </a:lnTo>
                  <a:lnTo>
                    <a:pt x="159" y="186"/>
                  </a:lnTo>
                  <a:lnTo>
                    <a:pt x="137" y="189"/>
                  </a:lnTo>
                  <a:lnTo>
                    <a:pt x="114" y="193"/>
                  </a:lnTo>
                  <a:lnTo>
                    <a:pt x="89" y="198"/>
                  </a:lnTo>
                  <a:lnTo>
                    <a:pt x="62" y="204"/>
                  </a:lnTo>
                  <a:lnTo>
                    <a:pt x="34" y="209"/>
                  </a:lnTo>
                  <a:lnTo>
                    <a:pt x="13" y="211"/>
                  </a:lnTo>
                  <a:lnTo>
                    <a:pt x="2" y="205"/>
                  </a:lnTo>
                  <a:lnTo>
                    <a:pt x="0" y="195"/>
                  </a:lnTo>
                  <a:lnTo>
                    <a:pt x="6" y="179"/>
                  </a:lnTo>
                  <a:lnTo>
                    <a:pt x="14" y="162"/>
                  </a:lnTo>
                  <a:lnTo>
                    <a:pt x="25" y="146"/>
                  </a:lnTo>
                  <a:lnTo>
                    <a:pt x="36" y="130"/>
                  </a:lnTo>
                  <a:lnTo>
                    <a:pt x="45" y="118"/>
                  </a:lnTo>
                  <a:lnTo>
                    <a:pt x="52" y="105"/>
                  </a:lnTo>
                  <a:lnTo>
                    <a:pt x="62" y="91"/>
                  </a:lnTo>
                  <a:lnTo>
                    <a:pt x="75" y="77"/>
                  </a:lnTo>
                  <a:lnTo>
                    <a:pt x="87" y="63"/>
                  </a:lnTo>
                  <a:lnTo>
                    <a:pt x="100" y="50"/>
                  </a:lnTo>
                  <a:lnTo>
                    <a:pt x="110" y="39"/>
                  </a:lnTo>
                  <a:lnTo>
                    <a:pt x="118" y="30"/>
                  </a:lnTo>
                  <a:lnTo>
                    <a:pt x="119" y="2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3132" y="1733"/>
              <a:ext cx="380" cy="114"/>
            </a:xfrm>
            <a:custGeom>
              <a:avLst/>
              <a:gdLst>
                <a:gd name="T0" fmla="*/ 30 w 380"/>
                <a:gd name="T1" fmla="*/ 91 h 114"/>
                <a:gd name="T2" fmla="*/ 33 w 380"/>
                <a:gd name="T3" fmla="*/ 91 h 114"/>
                <a:gd name="T4" fmla="*/ 41 w 380"/>
                <a:gd name="T5" fmla="*/ 89 h 114"/>
                <a:gd name="T6" fmla="*/ 53 w 380"/>
                <a:gd name="T7" fmla="*/ 85 h 114"/>
                <a:gd name="T8" fmla="*/ 67 w 380"/>
                <a:gd name="T9" fmla="*/ 82 h 114"/>
                <a:gd name="T10" fmla="*/ 83 w 380"/>
                <a:gd name="T11" fmla="*/ 80 h 114"/>
                <a:gd name="T12" fmla="*/ 101 w 380"/>
                <a:gd name="T13" fmla="*/ 76 h 114"/>
                <a:gd name="T14" fmla="*/ 119 w 380"/>
                <a:gd name="T15" fmla="*/ 75 h 114"/>
                <a:gd name="T16" fmla="*/ 135 w 380"/>
                <a:gd name="T17" fmla="*/ 75 h 114"/>
                <a:gd name="T18" fmla="*/ 153 w 380"/>
                <a:gd name="T19" fmla="*/ 73 h 114"/>
                <a:gd name="T20" fmla="*/ 172 w 380"/>
                <a:gd name="T21" fmla="*/ 71 h 114"/>
                <a:gd name="T22" fmla="*/ 192 w 380"/>
                <a:gd name="T23" fmla="*/ 67 h 114"/>
                <a:gd name="T24" fmla="*/ 213 w 380"/>
                <a:gd name="T25" fmla="*/ 62 h 114"/>
                <a:gd name="T26" fmla="*/ 233 w 380"/>
                <a:gd name="T27" fmla="*/ 57 h 114"/>
                <a:gd name="T28" fmla="*/ 250 w 380"/>
                <a:gd name="T29" fmla="*/ 53 h 114"/>
                <a:gd name="T30" fmla="*/ 265 w 380"/>
                <a:gd name="T31" fmla="*/ 50 h 114"/>
                <a:gd name="T32" fmla="*/ 275 w 380"/>
                <a:gd name="T33" fmla="*/ 48 h 114"/>
                <a:gd name="T34" fmla="*/ 284 w 380"/>
                <a:gd name="T35" fmla="*/ 48 h 114"/>
                <a:gd name="T36" fmla="*/ 293 w 380"/>
                <a:gd name="T37" fmla="*/ 46 h 114"/>
                <a:gd name="T38" fmla="*/ 302 w 380"/>
                <a:gd name="T39" fmla="*/ 46 h 114"/>
                <a:gd name="T40" fmla="*/ 311 w 380"/>
                <a:gd name="T41" fmla="*/ 44 h 114"/>
                <a:gd name="T42" fmla="*/ 320 w 380"/>
                <a:gd name="T43" fmla="*/ 42 h 114"/>
                <a:gd name="T44" fmla="*/ 327 w 380"/>
                <a:gd name="T45" fmla="*/ 39 h 114"/>
                <a:gd name="T46" fmla="*/ 334 w 380"/>
                <a:gd name="T47" fmla="*/ 35 h 114"/>
                <a:gd name="T48" fmla="*/ 339 w 380"/>
                <a:gd name="T49" fmla="*/ 30 h 114"/>
                <a:gd name="T50" fmla="*/ 348 w 380"/>
                <a:gd name="T51" fmla="*/ 19 h 114"/>
                <a:gd name="T52" fmla="*/ 357 w 380"/>
                <a:gd name="T53" fmla="*/ 9 h 114"/>
                <a:gd name="T54" fmla="*/ 364 w 380"/>
                <a:gd name="T55" fmla="*/ 1 h 114"/>
                <a:gd name="T56" fmla="*/ 373 w 380"/>
                <a:gd name="T57" fmla="*/ 0 h 114"/>
                <a:gd name="T58" fmla="*/ 379 w 380"/>
                <a:gd name="T59" fmla="*/ 1 h 114"/>
                <a:gd name="T60" fmla="*/ 380 w 380"/>
                <a:gd name="T61" fmla="*/ 5 h 114"/>
                <a:gd name="T62" fmla="*/ 377 w 380"/>
                <a:gd name="T63" fmla="*/ 12 h 114"/>
                <a:gd name="T64" fmla="*/ 370 w 380"/>
                <a:gd name="T65" fmla="*/ 23 h 114"/>
                <a:gd name="T66" fmla="*/ 361 w 380"/>
                <a:gd name="T67" fmla="*/ 34 h 114"/>
                <a:gd name="T68" fmla="*/ 355 w 380"/>
                <a:gd name="T69" fmla="*/ 42 h 114"/>
                <a:gd name="T70" fmla="*/ 350 w 380"/>
                <a:gd name="T71" fmla="*/ 50 h 114"/>
                <a:gd name="T72" fmla="*/ 347 w 380"/>
                <a:gd name="T73" fmla="*/ 59 h 114"/>
                <a:gd name="T74" fmla="*/ 345 w 380"/>
                <a:gd name="T75" fmla="*/ 62 h 114"/>
                <a:gd name="T76" fmla="*/ 338 w 380"/>
                <a:gd name="T77" fmla="*/ 64 h 114"/>
                <a:gd name="T78" fmla="*/ 329 w 380"/>
                <a:gd name="T79" fmla="*/ 64 h 114"/>
                <a:gd name="T80" fmla="*/ 316 w 380"/>
                <a:gd name="T81" fmla="*/ 66 h 114"/>
                <a:gd name="T82" fmla="*/ 298 w 380"/>
                <a:gd name="T83" fmla="*/ 67 h 114"/>
                <a:gd name="T84" fmla="*/ 275 w 380"/>
                <a:gd name="T85" fmla="*/ 69 h 114"/>
                <a:gd name="T86" fmla="*/ 247 w 380"/>
                <a:gd name="T87" fmla="*/ 73 h 114"/>
                <a:gd name="T88" fmla="*/ 213 w 380"/>
                <a:gd name="T89" fmla="*/ 78 h 114"/>
                <a:gd name="T90" fmla="*/ 178 w 380"/>
                <a:gd name="T91" fmla="*/ 84 h 114"/>
                <a:gd name="T92" fmla="*/ 145 w 380"/>
                <a:gd name="T93" fmla="*/ 89 h 114"/>
                <a:gd name="T94" fmla="*/ 117 w 380"/>
                <a:gd name="T95" fmla="*/ 94 h 114"/>
                <a:gd name="T96" fmla="*/ 92 w 380"/>
                <a:gd name="T97" fmla="*/ 98 h 114"/>
                <a:gd name="T98" fmla="*/ 71 w 380"/>
                <a:gd name="T99" fmla="*/ 101 h 114"/>
                <a:gd name="T100" fmla="*/ 55 w 380"/>
                <a:gd name="T101" fmla="*/ 103 h 114"/>
                <a:gd name="T102" fmla="*/ 42 w 380"/>
                <a:gd name="T103" fmla="*/ 107 h 114"/>
                <a:gd name="T104" fmla="*/ 33 w 380"/>
                <a:gd name="T105" fmla="*/ 108 h 114"/>
                <a:gd name="T106" fmla="*/ 26 w 380"/>
                <a:gd name="T107" fmla="*/ 110 h 114"/>
                <a:gd name="T108" fmla="*/ 17 w 380"/>
                <a:gd name="T109" fmla="*/ 112 h 114"/>
                <a:gd name="T110" fmla="*/ 9 w 380"/>
                <a:gd name="T111" fmla="*/ 114 h 114"/>
                <a:gd name="T112" fmla="*/ 3 w 380"/>
                <a:gd name="T113" fmla="*/ 112 h 114"/>
                <a:gd name="T114" fmla="*/ 0 w 380"/>
                <a:gd name="T115" fmla="*/ 110 h 114"/>
                <a:gd name="T116" fmla="*/ 3 w 380"/>
                <a:gd name="T117" fmla="*/ 107 h 114"/>
                <a:gd name="T118" fmla="*/ 12 w 380"/>
                <a:gd name="T119" fmla="*/ 100 h 114"/>
                <a:gd name="T120" fmla="*/ 30 w 380"/>
                <a:gd name="T121" fmla="*/ 91 h 1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0"/>
                <a:gd name="T184" fmla="*/ 0 h 114"/>
                <a:gd name="T185" fmla="*/ 380 w 380"/>
                <a:gd name="T186" fmla="*/ 114 h 1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0" h="114">
                  <a:moveTo>
                    <a:pt x="30" y="91"/>
                  </a:moveTo>
                  <a:lnTo>
                    <a:pt x="33" y="91"/>
                  </a:lnTo>
                  <a:lnTo>
                    <a:pt x="41" y="89"/>
                  </a:lnTo>
                  <a:lnTo>
                    <a:pt x="53" y="85"/>
                  </a:lnTo>
                  <a:lnTo>
                    <a:pt x="67" y="82"/>
                  </a:lnTo>
                  <a:lnTo>
                    <a:pt x="83" y="80"/>
                  </a:lnTo>
                  <a:lnTo>
                    <a:pt x="101" y="76"/>
                  </a:lnTo>
                  <a:lnTo>
                    <a:pt x="119" y="75"/>
                  </a:lnTo>
                  <a:lnTo>
                    <a:pt x="135" y="75"/>
                  </a:lnTo>
                  <a:lnTo>
                    <a:pt x="153" y="73"/>
                  </a:lnTo>
                  <a:lnTo>
                    <a:pt x="172" y="71"/>
                  </a:lnTo>
                  <a:lnTo>
                    <a:pt x="192" y="67"/>
                  </a:lnTo>
                  <a:lnTo>
                    <a:pt x="213" y="62"/>
                  </a:lnTo>
                  <a:lnTo>
                    <a:pt x="233" y="57"/>
                  </a:lnTo>
                  <a:lnTo>
                    <a:pt x="250" y="53"/>
                  </a:lnTo>
                  <a:lnTo>
                    <a:pt x="265" y="50"/>
                  </a:lnTo>
                  <a:lnTo>
                    <a:pt x="275" y="48"/>
                  </a:lnTo>
                  <a:lnTo>
                    <a:pt x="284" y="48"/>
                  </a:lnTo>
                  <a:lnTo>
                    <a:pt x="293" y="46"/>
                  </a:lnTo>
                  <a:lnTo>
                    <a:pt x="302" y="46"/>
                  </a:lnTo>
                  <a:lnTo>
                    <a:pt x="311" y="44"/>
                  </a:lnTo>
                  <a:lnTo>
                    <a:pt x="320" y="42"/>
                  </a:lnTo>
                  <a:lnTo>
                    <a:pt x="327" y="39"/>
                  </a:lnTo>
                  <a:lnTo>
                    <a:pt x="334" y="35"/>
                  </a:lnTo>
                  <a:lnTo>
                    <a:pt x="339" y="30"/>
                  </a:lnTo>
                  <a:lnTo>
                    <a:pt x="348" y="19"/>
                  </a:lnTo>
                  <a:lnTo>
                    <a:pt x="357" y="9"/>
                  </a:lnTo>
                  <a:lnTo>
                    <a:pt x="364" y="1"/>
                  </a:lnTo>
                  <a:lnTo>
                    <a:pt x="373" y="0"/>
                  </a:lnTo>
                  <a:lnTo>
                    <a:pt x="379" y="1"/>
                  </a:lnTo>
                  <a:lnTo>
                    <a:pt x="380" y="5"/>
                  </a:lnTo>
                  <a:lnTo>
                    <a:pt x="377" y="12"/>
                  </a:lnTo>
                  <a:lnTo>
                    <a:pt x="370" y="23"/>
                  </a:lnTo>
                  <a:lnTo>
                    <a:pt x="361" y="34"/>
                  </a:lnTo>
                  <a:lnTo>
                    <a:pt x="355" y="42"/>
                  </a:lnTo>
                  <a:lnTo>
                    <a:pt x="350" y="50"/>
                  </a:lnTo>
                  <a:lnTo>
                    <a:pt x="347" y="59"/>
                  </a:lnTo>
                  <a:lnTo>
                    <a:pt x="345" y="62"/>
                  </a:lnTo>
                  <a:lnTo>
                    <a:pt x="338" y="64"/>
                  </a:lnTo>
                  <a:lnTo>
                    <a:pt x="329" y="64"/>
                  </a:lnTo>
                  <a:lnTo>
                    <a:pt x="316" y="66"/>
                  </a:lnTo>
                  <a:lnTo>
                    <a:pt x="298" y="67"/>
                  </a:lnTo>
                  <a:lnTo>
                    <a:pt x="275" y="69"/>
                  </a:lnTo>
                  <a:lnTo>
                    <a:pt x="247" y="73"/>
                  </a:lnTo>
                  <a:lnTo>
                    <a:pt x="213" y="78"/>
                  </a:lnTo>
                  <a:lnTo>
                    <a:pt x="178" y="84"/>
                  </a:lnTo>
                  <a:lnTo>
                    <a:pt x="145" y="89"/>
                  </a:lnTo>
                  <a:lnTo>
                    <a:pt x="117" y="94"/>
                  </a:lnTo>
                  <a:lnTo>
                    <a:pt x="92" y="98"/>
                  </a:lnTo>
                  <a:lnTo>
                    <a:pt x="71" y="101"/>
                  </a:lnTo>
                  <a:lnTo>
                    <a:pt x="55" y="103"/>
                  </a:lnTo>
                  <a:lnTo>
                    <a:pt x="42" y="107"/>
                  </a:lnTo>
                  <a:lnTo>
                    <a:pt x="33" y="108"/>
                  </a:lnTo>
                  <a:lnTo>
                    <a:pt x="26" y="110"/>
                  </a:lnTo>
                  <a:lnTo>
                    <a:pt x="17" y="112"/>
                  </a:lnTo>
                  <a:lnTo>
                    <a:pt x="9" y="114"/>
                  </a:lnTo>
                  <a:lnTo>
                    <a:pt x="3" y="112"/>
                  </a:lnTo>
                  <a:lnTo>
                    <a:pt x="0" y="110"/>
                  </a:lnTo>
                  <a:lnTo>
                    <a:pt x="3" y="107"/>
                  </a:lnTo>
                  <a:lnTo>
                    <a:pt x="12" y="100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780" y="2582"/>
              <a:ext cx="345" cy="55"/>
            </a:xfrm>
            <a:custGeom>
              <a:avLst/>
              <a:gdLst>
                <a:gd name="T0" fmla="*/ 16 w 345"/>
                <a:gd name="T1" fmla="*/ 0 h 55"/>
                <a:gd name="T2" fmla="*/ 21 w 345"/>
                <a:gd name="T3" fmla="*/ 2 h 55"/>
                <a:gd name="T4" fmla="*/ 33 w 345"/>
                <a:gd name="T5" fmla="*/ 3 h 55"/>
                <a:gd name="T6" fmla="*/ 55 w 345"/>
                <a:gd name="T7" fmla="*/ 7 h 55"/>
                <a:gd name="T8" fmla="*/ 80 w 345"/>
                <a:gd name="T9" fmla="*/ 10 h 55"/>
                <a:gd name="T10" fmla="*/ 108 w 345"/>
                <a:gd name="T11" fmla="*/ 16 h 55"/>
                <a:gd name="T12" fmla="*/ 140 w 345"/>
                <a:gd name="T13" fmla="*/ 19 h 55"/>
                <a:gd name="T14" fmla="*/ 170 w 345"/>
                <a:gd name="T15" fmla="*/ 23 h 55"/>
                <a:gd name="T16" fmla="*/ 199 w 345"/>
                <a:gd name="T17" fmla="*/ 27 h 55"/>
                <a:gd name="T18" fmla="*/ 224 w 345"/>
                <a:gd name="T19" fmla="*/ 28 h 55"/>
                <a:gd name="T20" fmla="*/ 247 w 345"/>
                <a:gd name="T21" fmla="*/ 28 h 55"/>
                <a:gd name="T22" fmla="*/ 266 w 345"/>
                <a:gd name="T23" fmla="*/ 30 h 55"/>
                <a:gd name="T24" fmla="*/ 282 w 345"/>
                <a:gd name="T25" fmla="*/ 30 h 55"/>
                <a:gd name="T26" fmla="*/ 297 w 345"/>
                <a:gd name="T27" fmla="*/ 30 h 55"/>
                <a:gd name="T28" fmla="*/ 311 w 345"/>
                <a:gd name="T29" fmla="*/ 32 h 55"/>
                <a:gd name="T30" fmla="*/ 322 w 345"/>
                <a:gd name="T31" fmla="*/ 35 h 55"/>
                <a:gd name="T32" fmla="*/ 330 w 345"/>
                <a:gd name="T33" fmla="*/ 39 h 55"/>
                <a:gd name="T34" fmla="*/ 343 w 345"/>
                <a:gd name="T35" fmla="*/ 48 h 55"/>
                <a:gd name="T36" fmla="*/ 345 w 345"/>
                <a:gd name="T37" fmla="*/ 53 h 55"/>
                <a:gd name="T38" fmla="*/ 332 w 345"/>
                <a:gd name="T39" fmla="*/ 55 h 55"/>
                <a:gd name="T40" fmla="*/ 304 w 345"/>
                <a:gd name="T41" fmla="*/ 53 h 55"/>
                <a:gd name="T42" fmla="*/ 279 w 345"/>
                <a:gd name="T43" fmla="*/ 51 h 55"/>
                <a:gd name="T44" fmla="*/ 245 w 345"/>
                <a:gd name="T45" fmla="*/ 48 h 55"/>
                <a:gd name="T46" fmla="*/ 204 w 345"/>
                <a:gd name="T47" fmla="*/ 44 h 55"/>
                <a:gd name="T48" fmla="*/ 163 w 345"/>
                <a:gd name="T49" fmla="*/ 41 h 55"/>
                <a:gd name="T50" fmla="*/ 122 w 345"/>
                <a:gd name="T51" fmla="*/ 39 h 55"/>
                <a:gd name="T52" fmla="*/ 87 w 345"/>
                <a:gd name="T53" fmla="*/ 35 h 55"/>
                <a:gd name="T54" fmla="*/ 60 w 345"/>
                <a:gd name="T55" fmla="*/ 34 h 55"/>
                <a:gd name="T56" fmla="*/ 46 w 345"/>
                <a:gd name="T57" fmla="*/ 34 h 55"/>
                <a:gd name="T58" fmla="*/ 37 w 345"/>
                <a:gd name="T59" fmla="*/ 34 h 55"/>
                <a:gd name="T60" fmla="*/ 28 w 345"/>
                <a:gd name="T61" fmla="*/ 30 h 55"/>
                <a:gd name="T62" fmla="*/ 17 w 345"/>
                <a:gd name="T63" fmla="*/ 27 h 55"/>
                <a:gd name="T64" fmla="*/ 8 w 345"/>
                <a:gd name="T65" fmla="*/ 21 h 55"/>
                <a:gd name="T66" fmla="*/ 1 w 345"/>
                <a:gd name="T67" fmla="*/ 18 h 55"/>
                <a:gd name="T68" fmla="*/ 0 w 345"/>
                <a:gd name="T69" fmla="*/ 10 h 55"/>
                <a:gd name="T70" fmla="*/ 3 w 345"/>
                <a:gd name="T71" fmla="*/ 5 h 55"/>
                <a:gd name="T72" fmla="*/ 16 w 345"/>
                <a:gd name="T73" fmla="*/ 0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5"/>
                <a:gd name="T112" fmla="*/ 0 h 55"/>
                <a:gd name="T113" fmla="*/ 345 w 345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5" h="55">
                  <a:moveTo>
                    <a:pt x="16" y="0"/>
                  </a:moveTo>
                  <a:lnTo>
                    <a:pt x="21" y="2"/>
                  </a:lnTo>
                  <a:lnTo>
                    <a:pt x="33" y="3"/>
                  </a:lnTo>
                  <a:lnTo>
                    <a:pt x="55" y="7"/>
                  </a:lnTo>
                  <a:lnTo>
                    <a:pt x="80" y="10"/>
                  </a:lnTo>
                  <a:lnTo>
                    <a:pt x="108" y="16"/>
                  </a:lnTo>
                  <a:lnTo>
                    <a:pt x="140" y="19"/>
                  </a:lnTo>
                  <a:lnTo>
                    <a:pt x="170" y="23"/>
                  </a:lnTo>
                  <a:lnTo>
                    <a:pt x="199" y="27"/>
                  </a:lnTo>
                  <a:lnTo>
                    <a:pt x="224" y="28"/>
                  </a:lnTo>
                  <a:lnTo>
                    <a:pt x="247" y="28"/>
                  </a:lnTo>
                  <a:lnTo>
                    <a:pt x="266" y="30"/>
                  </a:lnTo>
                  <a:lnTo>
                    <a:pt x="282" y="30"/>
                  </a:lnTo>
                  <a:lnTo>
                    <a:pt x="297" y="30"/>
                  </a:lnTo>
                  <a:lnTo>
                    <a:pt x="311" y="32"/>
                  </a:lnTo>
                  <a:lnTo>
                    <a:pt x="322" y="35"/>
                  </a:lnTo>
                  <a:lnTo>
                    <a:pt x="330" y="39"/>
                  </a:lnTo>
                  <a:lnTo>
                    <a:pt x="343" y="48"/>
                  </a:lnTo>
                  <a:lnTo>
                    <a:pt x="345" y="53"/>
                  </a:lnTo>
                  <a:lnTo>
                    <a:pt x="332" y="55"/>
                  </a:lnTo>
                  <a:lnTo>
                    <a:pt x="304" y="53"/>
                  </a:lnTo>
                  <a:lnTo>
                    <a:pt x="279" y="51"/>
                  </a:lnTo>
                  <a:lnTo>
                    <a:pt x="245" y="48"/>
                  </a:lnTo>
                  <a:lnTo>
                    <a:pt x="204" y="44"/>
                  </a:lnTo>
                  <a:lnTo>
                    <a:pt x="163" y="41"/>
                  </a:lnTo>
                  <a:lnTo>
                    <a:pt x="122" y="39"/>
                  </a:lnTo>
                  <a:lnTo>
                    <a:pt x="87" y="35"/>
                  </a:lnTo>
                  <a:lnTo>
                    <a:pt x="60" y="34"/>
                  </a:lnTo>
                  <a:lnTo>
                    <a:pt x="46" y="34"/>
                  </a:lnTo>
                  <a:lnTo>
                    <a:pt x="37" y="34"/>
                  </a:lnTo>
                  <a:lnTo>
                    <a:pt x="28" y="30"/>
                  </a:lnTo>
                  <a:lnTo>
                    <a:pt x="17" y="27"/>
                  </a:lnTo>
                  <a:lnTo>
                    <a:pt x="8" y="21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2155" y="2626"/>
              <a:ext cx="242" cy="43"/>
            </a:xfrm>
            <a:custGeom>
              <a:avLst/>
              <a:gdLst>
                <a:gd name="T0" fmla="*/ 5 w 242"/>
                <a:gd name="T1" fmla="*/ 2 h 43"/>
                <a:gd name="T2" fmla="*/ 7 w 242"/>
                <a:gd name="T3" fmla="*/ 2 h 43"/>
                <a:gd name="T4" fmla="*/ 16 w 242"/>
                <a:gd name="T5" fmla="*/ 2 h 43"/>
                <a:gd name="T6" fmla="*/ 27 w 242"/>
                <a:gd name="T7" fmla="*/ 2 h 43"/>
                <a:gd name="T8" fmla="*/ 39 w 242"/>
                <a:gd name="T9" fmla="*/ 2 h 43"/>
                <a:gd name="T10" fmla="*/ 53 w 242"/>
                <a:gd name="T11" fmla="*/ 2 h 43"/>
                <a:gd name="T12" fmla="*/ 68 w 242"/>
                <a:gd name="T13" fmla="*/ 4 h 43"/>
                <a:gd name="T14" fmla="*/ 82 w 242"/>
                <a:gd name="T15" fmla="*/ 4 h 43"/>
                <a:gd name="T16" fmla="*/ 92 w 242"/>
                <a:gd name="T17" fmla="*/ 6 h 43"/>
                <a:gd name="T18" fmla="*/ 103 w 242"/>
                <a:gd name="T19" fmla="*/ 7 h 43"/>
                <a:gd name="T20" fmla="*/ 114 w 242"/>
                <a:gd name="T21" fmla="*/ 11 h 43"/>
                <a:gd name="T22" fmla="*/ 126 w 242"/>
                <a:gd name="T23" fmla="*/ 15 h 43"/>
                <a:gd name="T24" fmla="*/ 139 w 242"/>
                <a:gd name="T25" fmla="*/ 18 h 43"/>
                <a:gd name="T26" fmla="*/ 151 w 242"/>
                <a:gd name="T27" fmla="*/ 22 h 43"/>
                <a:gd name="T28" fmla="*/ 164 w 242"/>
                <a:gd name="T29" fmla="*/ 25 h 43"/>
                <a:gd name="T30" fmla="*/ 174 w 242"/>
                <a:gd name="T31" fmla="*/ 25 h 43"/>
                <a:gd name="T32" fmla="*/ 183 w 242"/>
                <a:gd name="T33" fmla="*/ 25 h 43"/>
                <a:gd name="T34" fmla="*/ 192 w 242"/>
                <a:gd name="T35" fmla="*/ 22 h 43"/>
                <a:gd name="T36" fmla="*/ 199 w 242"/>
                <a:gd name="T37" fmla="*/ 18 h 43"/>
                <a:gd name="T38" fmla="*/ 208 w 242"/>
                <a:gd name="T39" fmla="*/ 15 h 43"/>
                <a:gd name="T40" fmla="*/ 215 w 242"/>
                <a:gd name="T41" fmla="*/ 9 h 43"/>
                <a:gd name="T42" fmla="*/ 222 w 242"/>
                <a:gd name="T43" fmla="*/ 6 h 43"/>
                <a:gd name="T44" fmla="*/ 228 w 242"/>
                <a:gd name="T45" fmla="*/ 2 h 43"/>
                <a:gd name="T46" fmla="*/ 233 w 242"/>
                <a:gd name="T47" fmla="*/ 0 h 43"/>
                <a:gd name="T48" fmla="*/ 238 w 242"/>
                <a:gd name="T49" fmla="*/ 0 h 43"/>
                <a:gd name="T50" fmla="*/ 242 w 242"/>
                <a:gd name="T51" fmla="*/ 2 h 43"/>
                <a:gd name="T52" fmla="*/ 240 w 242"/>
                <a:gd name="T53" fmla="*/ 7 h 43"/>
                <a:gd name="T54" fmla="*/ 237 w 242"/>
                <a:gd name="T55" fmla="*/ 15 h 43"/>
                <a:gd name="T56" fmla="*/ 231 w 242"/>
                <a:gd name="T57" fmla="*/ 22 h 43"/>
                <a:gd name="T58" fmla="*/ 224 w 242"/>
                <a:gd name="T59" fmla="*/ 29 h 43"/>
                <a:gd name="T60" fmla="*/ 215 w 242"/>
                <a:gd name="T61" fmla="*/ 36 h 43"/>
                <a:gd name="T62" fmla="*/ 206 w 242"/>
                <a:gd name="T63" fmla="*/ 40 h 43"/>
                <a:gd name="T64" fmla="*/ 196 w 242"/>
                <a:gd name="T65" fmla="*/ 43 h 43"/>
                <a:gd name="T66" fmla="*/ 185 w 242"/>
                <a:gd name="T67" fmla="*/ 43 h 43"/>
                <a:gd name="T68" fmla="*/ 174 w 242"/>
                <a:gd name="T69" fmla="*/ 43 h 43"/>
                <a:gd name="T70" fmla="*/ 164 w 242"/>
                <a:gd name="T71" fmla="*/ 41 h 43"/>
                <a:gd name="T72" fmla="*/ 153 w 242"/>
                <a:gd name="T73" fmla="*/ 40 h 43"/>
                <a:gd name="T74" fmla="*/ 140 w 242"/>
                <a:gd name="T75" fmla="*/ 38 h 43"/>
                <a:gd name="T76" fmla="*/ 126 w 242"/>
                <a:gd name="T77" fmla="*/ 36 h 43"/>
                <a:gd name="T78" fmla="*/ 112 w 242"/>
                <a:gd name="T79" fmla="*/ 32 h 43"/>
                <a:gd name="T80" fmla="*/ 96 w 242"/>
                <a:gd name="T81" fmla="*/ 31 h 43"/>
                <a:gd name="T82" fmla="*/ 78 w 242"/>
                <a:gd name="T83" fmla="*/ 29 h 43"/>
                <a:gd name="T84" fmla="*/ 60 w 242"/>
                <a:gd name="T85" fmla="*/ 29 h 43"/>
                <a:gd name="T86" fmla="*/ 43 w 242"/>
                <a:gd name="T87" fmla="*/ 27 h 43"/>
                <a:gd name="T88" fmla="*/ 27 w 242"/>
                <a:gd name="T89" fmla="*/ 27 h 43"/>
                <a:gd name="T90" fmla="*/ 12 w 242"/>
                <a:gd name="T91" fmla="*/ 24 h 43"/>
                <a:gd name="T92" fmla="*/ 4 w 242"/>
                <a:gd name="T93" fmla="*/ 20 h 43"/>
                <a:gd name="T94" fmla="*/ 0 w 242"/>
                <a:gd name="T95" fmla="*/ 13 h 43"/>
                <a:gd name="T96" fmla="*/ 5 w 242"/>
                <a:gd name="T97" fmla="*/ 2 h 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2"/>
                <a:gd name="T148" fmla="*/ 0 h 43"/>
                <a:gd name="T149" fmla="*/ 242 w 242"/>
                <a:gd name="T150" fmla="*/ 43 h 4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2" h="43">
                  <a:moveTo>
                    <a:pt x="5" y="2"/>
                  </a:moveTo>
                  <a:lnTo>
                    <a:pt x="7" y="2"/>
                  </a:lnTo>
                  <a:lnTo>
                    <a:pt x="16" y="2"/>
                  </a:lnTo>
                  <a:lnTo>
                    <a:pt x="27" y="2"/>
                  </a:lnTo>
                  <a:lnTo>
                    <a:pt x="39" y="2"/>
                  </a:lnTo>
                  <a:lnTo>
                    <a:pt x="53" y="2"/>
                  </a:lnTo>
                  <a:lnTo>
                    <a:pt x="68" y="4"/>
                  </a:lnTo>
                  <a:lnTo>
                    <a:pt x="82" y="4"/>
                  </a:lnTo>
                  <a:lnTo>
                    <a:pt x="92" y="6"/>
                  </a:lnTo>
                  <a:lnTo>
                    <a:pt x="103" y="7"/>
                  </a:lnTo>
                  <a:lnTo>
                    <a:pt x="114" y="11"/>
                  </a:lnTo>
                  <a:lnTo>
                    <a:pt x="126" y="15"/>
                  </a:lnTo>
                  <a:lnTo>
                    <a:pt x="139" y="18"/>
                  </a:lnTo>
                  <a:lnTo>
                    <a:pt x="151" y="22"/>
                  </a:lnTo>
                  <a:lnTo>
                    <a:pt x="164" y="25"/>
                  </a:lnTo>
                  <a:lnTo>
                    <a:pt x="174" y="25"/>
                  </a:lnTo>
                  <a:lnTo>
                    <a:pt x="183" y="25"/>
                  </a:lnTo>
                  <a:lnTo>
                    <a:pt x="192" y="22"/>
                  </a:lnTo>
                  <a:lnTo>
                    <a:pt x="199" y="18"/>
                  </a:lnTo>
                  <a:lnTo>
                    <a:pt x="208" y="15"/>
                  </a:lnTo>
                  <a:lnTo>
                    <a:pt x="215" y="9"/>
                  </a:lnTo>
                  <a:lnTo>
                    <a:pt x="222" y="6"/>
                  </a:lnTo>
                  <a:lnTo>
                    <a:pt x="228" y="2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2" y="2"/>
                  </a:lnTo>
                  <a:lnTo>
                    <a:pt x="240" y="7"/>
                  </a:lnTo>
                  <a:lnTo>
                    <a:pt x="237" y="15"/>
                  </a:lnTo>
                  <a:lnTo>
                    <a:pt x="231" y="22"/>
                  </a:lnTo>
                  <a:lnTo>
                    <a:pt x="224" y="29"/>
                  </a:lnTo>
                  <a:lnTo>
                    <a:pt x="215" y="36"/>
                  </a:lnTo>
                  <a:lnTo>
                    <a:pt x="206" y="40"/>
                  </a:lnTo>
                  <a:lnTo>
                    <a:pt x="196" y="43"/>
                  </a:lnTo>
                  <a:lnTo>
                    <a:pt x="185" y="43"/>
                  </a:lnTo>
                  <a:lnTo>
                    <a:pt x="174" y="43"/>
                  </a:lnTo>
                  <a:lnTo>
                    <a:pt x="164" y="41"/>
                  </a:lnTo>
                  <a:lnTo>
                    <a:pt x="153" y="40"/>
                  </a:lnTo>
                  <a:lnTo>
                    <a:pt x="140" y="38"/>
                  </a:lnTo>
                  <a:lnTo>
                    <a:pt x="126" y="36"/>
                  </a:lnTo>
                  <a:lnTo>
                    <a:pt x="112" y="32"/>
                  </a:lnTo>
                  <a:lnTo>
                    <a:pt x="96" y="31"/>
                  </a:lnTo>
                  <a:lnTo>
                    <a:pt x="78" y="29"/>
                  </a:lnTo>
                  <a:lnTo>
                    <a:pt x="60" y="29"/>
                  </a:lnTo>
                  <a:lnTo>
                    <a:pt x="43" y="27"/>
                  </a:lnTo>
                  <a:lnTo>
                    <a:pt x="27" y="27"/>
                  </a:lnTo>
                  <a:lnTo>
                    <a:pt x="12" y="24"/>
                  </a:lnTo>
                  <a:lnTo>
                    <a:pt x="4" y="20"/>
                  </a:lnTo>
                  <a:lnTo>
                    <a:pt x="0" y="1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2883" y="1845"/>
              <a:ext cx="615" cy="118"/>
            </a:xfrm>
            <a:custGeom>
              <a:avLst/>
              <a:gdLst>
                <a:gd name="T0" fmla="*/ 7 w 615"/>
                <a:gd name="T1" fmla="*/ 96 h 118"/>
                <a:gd name="T2" fmla="*/ 12 w 615"/>
                <a:gd name="T3" fmla="*/ 96 h 118"/>
                <a:gd name="T4" fmla="*/ 24 w 615"/>
                <a:gd name="T5" fmla="*/ 93 h 118"/>
                <a:gd name="T6" fmla="*/ 44 w 615"/>
                <a:gd name="T7" fmla="*/ 89 h 118"/>
                <a:gd name="T8" fmla="*/ 71 w 615"/>
                <a:gd name="T9" fmla="*/ 86 h 118"/>
                <a:gd name="T10" fmla="*/ 101 w 615"/>
                <a:gd name="T11" fmla="*/ 82 h 118"/>
                <a:gd name="T12" fmla="*/ 133 w 615"/>
                <a:gd name="T13" fmla="*/ 79 h 118"/>
                <a:gd name="T14" fmla="*/ 167 w 615"/>
                <a:gd name="T15" fmla="*/ 75 h 118"/>
                <a:gd name="T16" fmla="*/ 201 w 615"/>
                <a:gd name="T17" fmla="*/ 73 h 118"/>
                <a:gd name="T18" fmla="*/ 233 w 615"/>
                <a:gd name="T19" fmla="*/ 71 h 118"/>
                <a:gd name="T20" fmla="*/ 263 w 615"/>
                <a:gd name="T21" fmla="*/ 68 h 118"/>
                <a:gd name="T22" fmla="*/ 290 w 615"/>
                <a:gd name="T23" fmla="*/ 62 h 118"/>
                <a:gd name="T24" fmla="*/ 313 w 615"/>
                <a:gd name="T25" fmla="*/ 57 h 118"/>
                <a:gd name="T26" fmla="*/ 336 w 615"/>
                <a:gd name="T27" fmla="*/ 52 h 118"/>
                <a:gd name="T28" fmla="*/ 355 w 615"/>
                <a:gd name="T29" fmla="*/ 46 h 118"/>
                <a:gd name="T30" fmla="*/ 375 w 615"/>
                <a:gd name="T31" fmla="*/ 41 h 118"/>
                <a:gd name="T32" fmla="*/ 394 w 615"/>
                <a:gd name="T33" fmla="*/ 38 h 118"/>
                <a:gd name="T34" fmla="*/ 416 w 615"/>
                <a:gd name="T35" fmla="*/ 34 h 118"/>
                <a:gd name="T36" fmla="*/ 439 w 615"/>
                <a:gd name="T37" fmla="*/ 29 h 118"/>
                <a:gd name="T38" fmla="*/ 464 w 615"/>
                <a:gd name="T39" fmla="*/ 23 h 118"/>
                <a:gd name="T40" fmla="*/ 491 w 615"/>
                <a:gd name="T41" fmla="*/ 16 h 118"/>
                <a:gd name="T42" fmla="*/ 517 w 615"/>
                <a:gd name="T43" fmla="*/ 11 h 118"/>
                <a:gd name="T44" fmla="*/ 540 w 615"/>
                <a:gd name="T45" fmla="*/ 5 h 118"/>
                <a:gd name="T46" fmla="*/ 562 w 615"/>
                <a:gd name="T47" fmla="*/ 2 h 118"/>
                <a:gd name="T48" fmla="*/ 578 w 615"/>
                <a:gd name="T49" fmla="*/ 0 h 118"/>
                <a:gd name="T50" fmla="*/ 590 w 615"/>
                <a:gd name="T51" fmla="*/ 0 h 118"/>
                <a:gd name="T52" fmla="*/ 603 w 615"/>
                <a:gd name="T53" fmla="*/ 0 h 118"/>
                <a:gd name="T54" fmla="*/ 610 w 615"/>
                <a:gd name="T55" fmla="*/ 0 h 118"/>
                <a:gd name="T56" fmla="*/ 615 w 615"/>
                <a:gd name="T57" fmla="*/ 4 h 118"/>
                <a:gd name="T58" fmla="*/ 615 w 615"/>
                <a:gd name="T59" fmla="*/ 7 h 118"/>
                <a:gd name="T60" fmla="*/ 612 w 615"/>
                <a:gd name="T61" fmla="*/ 11 h 118"/>
                <a:gd name="T62" fmla="*/ 601 w 615"/>
                <a:gd name="T63" fmla="*/ 18 h 118"/>
                <a:gd name="T64" fmla="*/ 585 w 615"/>
                <a:gd name="T65" fmla="*/ 25 h 118"/>
                <a:gd name="T66" fmla="*/ 560 w 615"/>
                <a:gd name="T67" fmla="*/ 34 h 118"/>
                <a:gd name="T68" fmla="*/ 528 w 615"/>
                <a:gd name="T69" fmla="*/ 41 h 118"/>
                <a:gd name="T70" fmla="*/ 492 w 615"/>
                <a:gd name="T71" fmla="*/ 48 h 118"/>
                <a:gd name="T72" fmla="*/ 453 w 615"/>
                <a:gd name="T73" fmla="*/ 55 h 118"/>
                <a:gd name="T74" fmla="*/ 414 w 615"/>
                <a:gd name="T75" fmla="*/ 61 h 118"/>
                <a:gd name="T76" fmla="*/ 380 w 615"/>
                <a:gd name="T77" fmla="*/ 66 h 118"/>
                <a:gd name="T78" fmla="*/ 352 w 615"/>
                <a:gd name="T79" fmla="*/ 70 h 118"/>
                <a:gd name="T80" fmla="*/ 330 w 615"/>
                <a:gd name="T81" fmla="*/ 73 h 118"/>
                <a:gd name="T82" fmla="*/ 313 w 615"/>
                <a:gd name="T83" fmla="*/ 77 h 118"/>
                <a:gd name="T84" fmla="*/ 291 w 615"/>
                <a:gd name="T85" fmla="*/ 80 h 118"/>
                <a:gd name="T86" fmla="*/ 265 w 615"/>
                <a:gd name="T87" fmla="*/ 86 h 118"/>
                <a:gd name="T88" fmla="*/ 236 w 615"/>
                <a:gd name="T89" fmla="*/ 89 h 118"/>
                <a:gd name="T90" fmla="*/ 208 w 615"/>
                <a:gd name="T91" fmla="*/ 93 h 118"/>
                <a:gd name="T92" fmla="*/ 177 w 615"/>
                <a:gd name="T93" fmla="*/ 96 h 118"/>
                <a:gd name="T94" fmla="*/ 149 w 615"/>
                <a:gd name="T95" fmla="*/ 100 h 118"/>
                <a:gd name="T96" fmla="*/ 124 w 615"/>
                <a:gd name="T97" fmla="*/ 104 h 118"/>
                <a:gd name="T98" fmla="*/ 99 w 615"/>
                <a:gd name="T99" fmla="*/ 107 h 118"/>
                <a:gd name="T100" fmla="*/ 74 w 615"/>
                <a:gd name="T101" fmla="*/ 111 h 118"/>
                <a:gd name="T102" fmla="*/ 49 w 615"/>
                <a:gd name="T103" fmla="*/ 116 h 118"/>
                <a:gd name="T104" fmla="*/ 28 w 615"/>
                <a:gd name="T105" fmla="*/ 118 h 118"/>
                <a:gd name="T106" fmla="*/ 12 w 615"/>
                <a:gd name="T107" fmla="*/ 118 h 118"/>
                <a:gd name="T108" fmla="*/ 1 w 615"/>
                <a:gd name="T109" fmla="*/ 116 h 118"/>
                <a:gd name="T110" fmla="*/ 0 w 615"/>
                <a:gd name="T111" fmla="*/ 109 h 118"/>
                <a:gd name="T112" fmla="*/ 7 w 615"/>
                <a:gd name="T113" fmla="*/ 96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5"/>
                <a:gd name="T172" fmla="*/ 0 h 118"/>
                <a:gd name="T173" fmla="*/ 615 w 615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5" h="118">
                  <a:moveTo>
                    <a:pt x="7" y="96"/>
                  </a:moveTo>
                  <a:lnTo>
                    <a:pt x="12" y="96"/>
                  </a:lnTo>
                  <a:lnTo>
                    <a:pt x="24" y="93"/>
                  </a:lnTo>
                  <a:lnTo>
                    <a:pt x="44" y="89"/>
                  </a:lnTo>
                  <a:lnTo>
                    <a:pt x="71" y="86"/>
                  </a:lnTo>
                  <a:lnTo>
                    <a:pt x="101" y="82"/>
                  </a:lnTo>
                  <a:lnTo>
                    <a:pt x="133" y="79"/>
                  </a:lnTo>
                  <a:lnTo>
                    <a:pt x="167" y="75"/>
                  </a:lnTo>
                  <a:lnTo>
                    <a:pt x="201" y="73"/>
                  </a:lnTo>
                  <a:lnTo>
                    <a:pt x="233" y="71"/>
                  </a:lnTo>
                  <a:lnTo>
                    <a:pt x="263" y="68"/>
                  </a:lnTo>
                  <a:lnTo>
                    <a:pt x="290" y="62"/>
                  </a:lnTo>
                  <a:lnTo>
                    <a:pt x="313" y="57"/>
                  </a:lnTo>
                  <a:lnTo>
                    <a:pt x="336" y="52"/>
                  </a:lnTo>
                  <a:lnTo>
                    <a:pt x="355" y="46"/>
                  </a:lnTo>
                  <a:lnTo>
                    <a:pt x="375" y="41"/>
                  </a:lnTo>
                  <a:lnTo>
                    <a:pt x="394" y="38"/>
                  </a:lnTo>
                  <a:lnTo>
                    <a:pt x="416" y="34"/>
                  </a:lnTo>
                  <a:lnTo>
                    <a:pt x="439" y="29"/>
                  </a:lnTo>
                  <a:lnTo>
                    <a:pt x="464" y="23"/>
                  </a:lnTo>
                  <a:lnTo>
                    <a:pt x="491" y="16"/>
                  </a:lnTo>
                  <a:lnTo>
                    <a:pt x="517" y="11"/>
                  </a:lnTo>
                  <a:lnTo>
                    <a:pt x="540" y="5"/>
                  </a:lnTo>
                  <a:lnTo>
                    <a:pt x="562" y="2"/>
                  </a:lnTo>
                  <a:lnTo>
                    <a:pt x="578" y="0"/>
                  </a:lnTo>
                  <a:lnTo>
                    <a:pt x="590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5" y="4"/>
                  </a:lnTo>
                  <a:lnTo>
                    <a:pt x="615" y="7"/>
                  </a:lnTo>
                  <a:lnTo>
                    <a:pt x="612" y="11"/>
                  </a:lnTo>
                  <a:lnTo>
                    <a:pt x="601" y="18"/>
                  </a:lnTo>
                  <a:lnTo>
                    <a:pt x="585" y="25"/>
                  </a:lnTo>
                  <a:lnTo>
                    <a:pt x="560" y="34"/>
                  </a:lnTo>
                  <a:lnTo>
                    <a:pt x="528" y="41"/>
                  </a:lnTo>
                  <a:lnTo>
                    <a:pt x="492" y="48"/>
                  </a:lnTo>
                  <a:lnTo>
                    <a:pt x="453" y="55"/>
                  </a:lnTo>
                  <a:lnTo>
                    <a:pt x="414" y="61"/>
                  </a:lnTo>
                  <a:lnTo>
                    <a:pt x="380" y="66"/>
                  </a:lnTo>
                  <a:lnTo>
                    <a:pt x="352" y="70"/>
                  </a:lnTo>
                  <a:lnTo>
                    <a:pt x="330" y="73"/>
                  </a:lnTo>
                  <a:lnTo>
                    <a:pt x="313" y="77"/>
                  </a:lnTo>
                  <a:lnTo>
                    <a:pt x="291" y="80"/>
                  </a:lnTo>
                  <a:lnTo>
                    <a:pt x="265" y="86"/>
                  </a:lnTo>
                  <a:lnTo>
                    <a:pt x="236" y="89"/>
                  </a:lnTo>
                  <a:lnTo>
                    <a:pt x="208" y="93"/>
                  </a:lnTo>
                  <a:lnTo>
                    <a:pt x="177" y="96"/>
                  </a:lnTo>
                  <a:lnTo>
                    <a:pt x="149" y="100"/>
                  </a:lnTo>
                  <a:lnTo>
                    <a:pt x="124" y="104"/>
                  </a:lnTo>
                  <a:lnTo>
                    <a:pt x="99" y="107"/>
                  </a:lnTo>
                  <a:lnTo>
                    <a:pt x="74" y="111"/>
                  </a:lnTo>
                  <a:lnTo>
                    <a:pt x="49" y="116"/>
                  </a:lnTo>
                  <a:lnTo>
                    <a:pt x="28" y="118"/>
                  </a:lnTo>
                  <a:lnTo>
                    <a:pt x="12" y="118"/>
                  </a:lnTo>
                  <a:lnTo>
                    <a:pt x="1" y="116"/>
                  </a:lnTo>
                  <a:lnTo>
                    <a:pt x="0" y="109"/>
                  </a:lnTo>
                  <a:lnTo>
                    <a:pt x="7" y="96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3260" y="1817"/>
              <a:ext cx="347" cy="633"/>
            </a:xfrm>
            <a:custGeom>
              <a:avLst/>
              <a:gdLst>
                <a:gd name="T0" fmla="*/ 297 w 347"/>
                <a:gd name="T1" fmla="*/ 5 h 633"/>
                <a:gd name="T2" fmla="*/ 327 w 347"/>
                <a:gd name="T3" fmla="*/ 0 h 633"/>
                <a:gd name="T4" fmla="*/ 345 w 347"/>
                <a:gd name="T5" fmla="*/ 37 h 633"/>
                <a:gd name="T6" fmla="*/ 343 w 347"/>
                <a:gd name="T7" fmla="*/ 135 h 633"/>
                <a:gd name="T8" fmla="*/ 325 w 347"/>
                <a:gd name="T9" fmla="*/ 206 h 633"/>
                <a:gd name="T10" fmla="*/ 307 w 347"/>
                <a:gd name="T11" fmla="*/ 260 h 633"/>
                <a:gd name="T12" fmla="*/ 286 w 347"/>
                <a:gd name="T13" fmla="*/ 319 h 633"/>
                <a:gd name="T14" fmla="*/ 258 w 347"/>
                <a:gd name="T15" fmla="*/ 381 h 633"/>
                <a:gd name="T16" fmla="*/ 226 w 347"/>
                <a:gd name="T17" fmla="*/ 444 h 633"/>
                <a:gd name="T18" fmla="*/ 197 w 347"/>
                <a:gd name="T19" fmla="*/ 494 h 633"/>
                <a:gd name="T20" fmla="*/ 172 w 347"/>
                <a:gd name="T21" fmla="*/ 533 h 633"/>
                <a:gd name="T22" fmla="*/ 144 w 347"/>
                <a:gd name="T23" fmla="*/ 561 h 633"/>
                <a:gd name="T24" fmla="*/ 110 w 347"/>
                <a:gd name="T25" fmla="*/ 585 h 633"/>
                <a:gd name="T26" fmla="*/ 71 w 347"/>
                <a:gd name="T27" fmla="*/ 606 h 633"/>
                <a:gd name="T28" fmla="*/ 35 w 347"/>
                <a:gd name="T29" fmla="*/ 622 h 633"/>
                <a:gd name="T30" fmla="*/ 9 w 347"/>
                <a:gd name="T31" fmla="*/ 631 h 633"/>
                <a:gd name="T32" fmla="*/ 0 w 347"/>
                <a:gd name="T33" fmla="*/ 631 h 633"/>
                <a:gd name="T34" fmla="*/ 14 w 347"/>
                <a:gd name="T35" fmla="*/ 613 h 633"/>
                <a:gd name="T36" fmla="*/ 46 w 347"/>
                <a:gd name="T37" fmla="*/ 586 h 633"/>
                <a:gd name="T38" fmla="*/ 83 w 347"/>
                <a:gd name="T39" fmla="*/ 558 h 633"/>
                <a:gd name="T40" fmla="*/ 117 w 347"/>
                <a:gd name="T41" fmla="*/ 538 h 633"/>
                <a:gd name="T42" fmla="*/ 137 w 347"/>
                <a:gd name="T43" fmla="*/ 522 h 633"/>
                <a:gd name="T44" fmla="*/ 149 w 347"/>
                <a:gd name="T45" fmla="*/ 508 h 633"/>
                <a:gd name="T46" fmla="*/ 163 w 347"/>
                <a:gd name="T47" fmla="*/ 486 h 633"/>
                <a:gd name="T48" fmla="*/ 188 w 347"/>
                <a:gd name="T49" fmla="*/ 453 h 633"/>
                <a:gd name="T50" fmla="*/ 227 w 347"/>
                <a:gd name="T51" fmla="*/ 381 h 633"/>
                <a:gd name="T52" fmla="*/ 270 w 347"/>
                <a:gd name="T53" fmla="*/ 290 h 633"/>
                <a:gd name="T54" fmla="*/ 302 w 347"/>
                <a:gd name="T55" fmla="*/ 210 h 633"/>
                <a:gd name="T56" fmla="*/ 316 w 347"/>
                <a:gd name="T57" fmla="*/ 130 h 633"/>
                <a:gd name="T58" fmla="*/ 318 w 347"/>
                <a:gd name="T59" fmla="*/ 46 h 633"/>
                <a:gd name="T60" fmla="*/ 295 w 347"/>
                <a:gd name="T61" fmla="*/ 33 h 633"/>
                <a:gd name="T62" fmla="*/ 277 w 347"/>
                <a:gd name="T63" fmla="*/ 28 h 6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7"/>
                <a:gd name="T97" fmla="*/ 0 h 633"/>
                <a:gd name="T98" fmla="*/ 347 w 347"/>
                <a:gd name="T99" fmla="*/ 633 h 6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7" h="633">
                  <a:moveTo>
                    <a:pt x="291" y="8"/>
                  </a:moveTo>
                  <a:lnTo>
                    <a:pt x="297" y="5"/>
                  </a:lnTo>
                  <a:lnTo>
                    <a:pt x="311" y="0"/>
                  </a:lnTo>
                  <a:lnTo>
                    <a:pt x="327" y="0"/>
                  </a:lnTo>
                  <a:lnTo>
                    <a:pt x="339" y="8"/>
                  </a:lnTo>
                  <a:lnTo>
                    <a:pt x="345" y="37"/>
                  </a:lnTo>
                  <a:lnTo>
                    <a:pt x="347" y="82"/>
                  </a:lnTo>
                  <a:lnTo>
                    <a:pt x="343" y="135"/>
                  </a:lnTo>
                  <a:lnTo>
                    <a:pt x="332" y="183"/>
                  </a:lnTo>
                  <a:lnTo>
                    <a:pt x="325" y="206"/>
                  </a:lnTo>
                  <a:lnTo>
                    <a:pt x="316" y="233"/>
                  </a:lnTo>
                  <a:lnTo>
                    <a:pt x="307" y="260"/>
                  </a:lnTo>
                  <a:lnTo>
                    <a:pt x="297" y="288"/>
                  </a:lnTo>
                  <a:lnTo>
                    <a:pt x="286" y="319"/>
                  </a:lnTo>
                  <a:lnTo>
                    <a:pt x="272" y="349"/>
                  </a:lnTo>
                  <a:lnTo>
                    <a:pt x="258" y="381"/>
                  </a:lnTo>
                  <a:lnTo>
                    <a:pt x="242" y="413"/>
                  </a:lnTo>
                  <a:lnTo>
                    <a:pt x="226" y="444"/>
                  </a:lnTo>
                  <a:lnTo>
                    <a:pt x="210" y="470"/>
                  </a:lnTo>
                  <a:lnTo>
                    <a:pt x="197" y="494"/>
                  </a:lnTo>
                  <a:lnTo>
                    <a:pt x="185" y="515"/>
                  </a:lnTo>
                  <a:lnTo>
                    <a:pt x="172" y="533"/>
                  </a:lnTo>
                  <a:lnTo>
                    <a:pt x="158" y="549"/>
                  </a:lnTo>
                  <a:lnTo>
                    <a:pt x="144" y="561"/>
                  </a:lnTo>
                  <a:lnTo>
                    <a:pt x="128" y="574"/>
                  </a:lnTo>
                  <a:lnTo>
                    <a:pt x="110" y="585"/>
                  </a:lnTo>
                  <a:lnTo>
                    <a:pt x="90" y="595"/>
                  </a:lnTo>
                  <a:lnTo>
                    <a:pt x="71" y="606"/>
                  </a:lnTo>
                  <a:lnTo>
                    <a:pt x="51" y="615"/>
                  </a:lnTo>
                  <a:lnTo>
                    <a:pt x="35" y="622"/>
                  </a:lnTo>
                  <a:lnTo>
                    <a:pt x="19" y="627"/>
                  </a:lnTo>
                  <a:lnTo>
                    <a:pt x="9" y="631"/>
                  </a:lnTo>
                  <a:lnTo>
                    <a:pt x="1" y="633"/>
                  </a:lnTo>
                  <a:lnTo>
                    <a:pt x="0" y="631"/>
                  </a:lnTo>
                  <a:lnTo>
                    <a:pt x="5" y="624"/>
                  </a:lnTo>
                  <a:lnTo>
                    <a:pt x="14" y="613"/>
                  </a:lnTo>
                  <a:lnTo>
                    <a:pt x="28" y="601"/>
                  </a:lnTo>
                  <a:lnTo>
                    <a:pt x="46" y="586"/>
                  </a:lnTo>
                  <a:lnTo>
                    <a:pt x="64" y="572"/>
                  </a:lnTo>
                  <a:lnTo>
                    <a:pt x="83" y="558"/>
                  </a:lnTo>
                  <a:lnTo>
                    <a:pt x="101" y="547"/>
                  </a:lnTo>
                  <a:lnTo>
                    <a:pt x="117" y="538"/>
                  </a:lnTo>
                  <a:lnTo>
                    <a:pt x="128" y="531"/>
                  </a:lnTo>
                  <a:lnTo>
                    <a:pt x="137" y="522"/>
                  </a:lnTo>
                  <a:lnTo>
                    <a:pt x="144" y="515"/>
                  </a:lnTo>
                  <a:lnTo>
                    <a:pt x="149" y="508"/>
                  </a:lnTo>
                  <a:lnTo>
                    <a:pt x="156" y="497"/>
                  </a:lnTo>
                  <a:lnTo>
                    <a:pt x="163" y="486"/>
                  </a:lnTo>
                  <a:lnTo>
                    <a:pt x="174" y="474"/>
                  </a:lnTo>
                  <a:lnTo>
                    <a:pt x="188" y="453"/>
                  </a:lnTo>
                  <a:lnTo>
                    <a:pt x="206" y="420"/>
                  </a:lnTo>
                  <a:lnTo>
                    <a:pt x="227" y="381"/>
                  </a:lnTo>
                  <a:lnTo>
                    <a:pt x="251" y="337"/>
                  </a:lnTo>
                  <a:lnTo>
                    <a:pt x="270" y="290"/>
                  </a:lnTo>
                  <a:lnTo>
                    <a:pt x="288" y="247"/>
                  </a:lnTo>
                  <a:lnTo>
                    <a:pt x="302" y="210"/>
                  </a:lnTo>
                  <a:lnTo>
                    <a:pt x="309" y="180"/>
                  </a:lnTo>
                  <a:lnTo>
                    <a:pt x="316" y="130"/>
                  </a:lnTo>
                  <a:lnTo>
                    <a:pt x="320" y="82"/>
                  </a:lnTo>
                  <a:lnTo>
                    <a:pt x="318" y="46"/>
                  </a:lnTo>
                  <a:lnTo>
                    <a:pt x="309" y="32"/>
                  </a:lnTo>
                  <a:lnTo>
                    <a:pt x="295" y="33"/>
                  </a:lnTo>
                  <a:lnTo>
                    <a:pt x="281" y="33"/>
                  </a:lnTo>
                  <a:lnTo>
                    <a:pt x="277" y="28"/>
                  </a:lnTo>
                  <a:lnTo>
                    <a:pt x="291" y="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884" y="2450"/>
              <a:ext cx="337" cy="171"/>
            </a:xfrm>
            <a:custGeom>
              <a:avLst/>
              <a:gdLst>
                <a:gd name="T0" fmla="*/ 317 w 337"/>
                <a:gd name="T1" fmla="*/ 0 h 171"/>
                <a:gd name="T2" fmla="*/ 312 w 337"/>
                <a:gd name="T3" fmla="*/ 2 h 171"/>
                <a:gd name="T4" fmla="*/ 296 w 337"/>
                <a:gd name="T5" fmla="*/ 5 h 171"/>
                <a:gd name="T6" fmla="*/ 273 w 337"/>
                <a:gd name="T7" fmla="*/ 10 h 171"/>
                <a:gd name="T8" fmla="*/ 246 w 337"/>
                <a:gd name="T9" fmla="*/ 16 h 171"/>
                <a:gd name="T10" fmla="*/ 216 w 337"/>
                <a:gd name="T11" fmla="*/ 23 h 171"/>
                <a:gd name="T12" fmla="*/ 187 w 337"/>
                <a:gd name="T13" fmla="*/ 30 h 171"/>
                <a:gd name="T14" fmla="*/ 159 w 337"/>
                <a:gd name="T15" fmla="*/ 35 h 171"/>
                <a:gd name="T16" fmla="*/ 137 w 337"/>
                <a:gd name="T17" fmla="*/ 41 h 171"/>
                <a:gd name="T18" fmla="*/ 116 w 337"/>
                <a:gd name="T19" fmla="*/ 44 h 171"/>
                <a:gd name="T20" fmla="*/ 95 w 337"/>
                <a:gd name="T21" fmla="*/ 50 h 171"/>
                <a:gd name="T22" fmla="*/ 71 w 337"/>
                <a:gd name="T23" fmla="*/ 57 h 171"/>
                <a:gd name="T24" fmla="*/ 50 w 337"/>
                <a:gd name="T25" fmla="*/ 64 h 171"/>
                <a:gd name="T26" fmla="*/ 32 w 337"/>
                <a:gd name="T27" fmla="*/ 73 h 171"/>
                <a:gd name="T28" fmla="*/ 16 w 337"/>
                <a:gd name="T29" fmla="*/ 82 h 171"/>
                <a:gd name="T30" fmla="*/ 6 w 337"/>
                <a:gd name="T31" fmla="*/ 93 h 171"/>
                <a:gd name="T32" fmla="*/ 0 w 337"/>
                <a:gd name="T33" fmla="*/ 105 h 171"/>
                <a:gd name="T34" fmla="*/ 0 w 337"/>
                <a:gd name="T35" fmla="*/ 126 h 171"/>
                <a:gd name="T36" fmla="*/ 4 w 337"/>
                <a:gd name="T37" fmla="*/ 141 h 171"/>
                <a:gd name="T38" fmla="*/ 15 w 337"/>
                <a:gd name="T39" fmla="*/ 155 h 171"/>
                <a:gd name="T40" fmla="*/ 31 w 337"/>
                <a:gd name="T41" fmla="*/ 167 h 171"/>
                <a:gd name="T42" fmla="*/ 45 w 337"/>
                <a:gd name="T43" fmla="*/ 171 h 171"/>
                <a:gd name="T44" fmla="*/ 48 w 337"/>
                <a:gd name="T45" fmla="*/ 162 h 171"/>
                <a:gd name="T46" fmla="*/ 45 w 337"/>
                <a:gd name="T47" fmla="*/ 144 h 171"/>
                <a:gd name="T48" fmla="*/ 36 w 337"/>
                <a:gd name="T49" fmla="*/ 126 h 171"/>
                <a:gd name="T50" fmla="*/ 32 w 337"/>
                <a:gd name="T51" fmla="*/ 117 h 171"/>
                <a:gd name="T52" fmla="*/ 32 w 337"/>
                <a:gd name="T53" fmla="*/ 110 h 171"/>
                <a:gd name="T54" fmla="*/ 34 w 337"/>
                <a:gd name="T55" fmla="*/ 103 h 171"/>
                <a:gd name="T56" fmla="*/ 39 w 337"/>
                <a:gd name="T57" fmla="*/ 94 h 171"/>
                <a:gd name="T58" fmla="*/ 47 w 337"/>
                <a:gd name="T59" fmla="*/ 89 h 171"/>
                <a:gd name="T60" fmla="*/ 54 w 337"/>
                <a:gd name="T61" fmla="*/ 84 h 171"/>
                <a:gd name="T62" fmla="*/ 64 w 337"/>
                <a:gd name="T63" fmla="*/ 78 h 171"/>
                <a:gd name="T64" fmla="*/ 77 w 337"/>
                <a:gd name="T65" fmla="*/ 75 h 171"/>
                <a:gd name="T66" fmla="*/ 93 w 337"/>
                <a:gd name="T67" fmla="*/ 71 h 171"/>
                <a:gd name="T68" fmla="*/ 114 w 337"/>
                <a:gd name="T69" fmla="*/ 68 h 171"/>
                <a:gd name="T70" fmla="*/ 139 w 337"/>
                <a:gd name="T71" fmla="*/ 62 h 171"/>
                <a:gd name="T72" fmla="*/ 166 w 337"/>
                <a:gd name="T73" fmla="*/ 57 h 171"/>
                <a:gd name="T74" fmla="*/ 194 w 337"/>
                <a:gd name="T75" fmla="*/ 51 h 171"/>
                <a:gd name="T76" fmla="*/ 221 w 337"/>
                <a:gd name="T77" fmla="*/ 46 h 171"/>
                <a:gd name="T78" fmla="*/ 244 w 337"/>
                <a:gd name="T79" fmla="*/ 41 h 171"/>
                <a:gd name="T80" fmla="*/ 264 w 337"/>
                <a:gd name="T81" fmla="*/ 37 h 171"/>
                <a:gd name="T82" fmla="*/ 280 w 337"/>
                <a:gd name="T83" fmla="*/ 34 h 171"/>
                <a:gd name="T84" fmla="*/ 297 w 337"/>
                <a:gd name="T85" fmla="*/ 30 h 171"/>
                <a:gd name="T86" fmla="*/ 312 w 337"/>
                <a:gd name="T87" fmla="*/ 27 h 171"/>
                <a:gd name="T88" fmla="*/ 326 w 337"/>
                <a:gd name="T89" fmla="*/ 21 h 171"/>
                <a:gd name="T90" fmla="*/ 333 w 337"/>
                <a:gd name="T91" fmla="*/ 18 h 171"/>
                <a:gd name="T92" fmla="*/ 337 w 337"/>
                <a:gd name="T93" fmla="*/ 12 h 171"/>
                <a:gd name="T94" fmla="*/ 331 w 337"/>
                <a:gd name="T95" fmla="*/ 7 h 171"/>
                <a:gd name="T96" fmla="*/ 317 w 337"/>
                <a:gd name="T97" fmla="*/ 0 h 1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171"/>
                <a:gd name="T149" fmla="*/ 337 w 337"/>
                <a:gd name="T150" fmla="*/ 171 h 1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171">
                  <a:moveTo>
                    <a:pt x="317" y="0"/>
                  </a:moveTo>
                  <a:lnTo>
                    <a:pt x="312" y="2"/>
                  </a:lnTo>
                  <a:lnTo>
                    <a:pt x="296" y="5"/>
                  </a:lnTo>
                  <a:lnTo>
                    <a:pt x="273" y="10"/>
                  </a:lnTo>
                  <a:lnTo>
                    <a:pt x="246" y="16"/>
                  </a:lnTo>
                  <a:lnTo>
                    <a:pt x="216" y="23"/>
                  </a:lnTo>
                  <a:lnTo>
                    <a:pt x="187" y="30"/>
                  </a:lnTo>
                  <a:lnTo>
                    <a:pt x="159" y="35"/>
                  </a:lnTo>
                  <a:lnTo>
                    <a:pt x="137" y="41"/>
                  </a:lnTo>
                  <a:lnTo>
                    <a:pt x="116" y="44"/>
                  </a:lnTo>
                  <a:lnTo>
                    <a:pt x="95" y="50"/>
                  </a:lnTo>
                  <a:lnTo>
                    <a:pt x="71" y="57"/>
                  </a:lnTo>
                  <a:lnTo>
                    <a:pt x="50" y="64"/>
                  </a:lnTo>
                  <a:lnTo>
                    <a:pt x="32" y="73"/>
                  </a:lnTo>
                  <a:lnTo>
                    <a:pt x="16" y="82"/>
                  </a:lnTo>
                  <a:lnTo>
                    <a:pt x="6" y="93"/>
                  </a:lnTo>
                  <a:lnTo>
                    <a:pt x="0" y="105"/>
                  </a:lnTo>
                  <a:lnTo>
                    <a:pt x="0" y="126"/>
                  </a:lnTo>
                  <a:lnTo>
                    <a:pt x="4" y="141"/>
                  </a:lnTo>
                  <a:lnTo>
                    <a:pt x="15" y="155"/>
                  </a:lnTo>
                  <a:lnTo>
                    <a:pt x="31" y="167"/>
                  </a:lnTo>
                  <a:lnTo>
                    <a:pt x="45" y="171"/>
                  </a:lnTo>
                  <a:lnTo>
                    <a:pt x="48" y="162"/>
                  </a:lnTo>
                  <a:lnTo>
                    <a:pt x="45" y="144"/>
                  </a:lnTo>
                  <a:lnTo>
                    <a:pt x="36" y="126"/>
                  </a:lnTo>
                  <a:lnTo>
                    <a:pt x="32" y="117"/>
                  </a:lnTo>
                  <a:lnTo>
                    <a:pt x="32" y="110"/>
                  </a:lnTo>
                  <a:lnTo>
                    <a:pt x="34" y="103"/>
                  </a:lnTo>
                  <a:lnTo>
                    <a:pt x="39" y="94"/>
                  </a:lnTo>
                  <a:lnTo>
                    <a:pt x="47" y="89"/>
                  </a:lnTo>
                  <a:lnTo>
                    <a:pt x="54" y="84"/>
                  </a:lnTo>
                  <a:lnTo>
                    <a:pt x="64" y="78"/>
                  </a:lnTo>
                  <a:lnTo>
                    <a:pt x="77" y="75"/>
                  </a:lnTo>
                  <a:lnTo>
                    <a:pt x="93" y="71"/>
                  </a:lnTo>
                  <a:lnTo>
                    <a:pt x="114" y="68"/>
                  </a:lnTo>
                  <a:lnTo>
                    <a:pt x="139" y="62"/>
                  </a:lnTo>
                  <a:lnTo>
                    <a:pt x="166" y="57"/>
                  </a:lnTo>
                  <a:lnTo>
                    <a:pt x="194" y="51"/>
                  </a:lnTo>
                  <a:lnTo>
                    <a:pt x="221" y="46"/>
                  </a:lnTo>
                  <a:lnTo>
                    <a:pt x="244" y="41"/>
                  </a:lnTo>
                  <a:lnTo>
                    <a:pt x="264" y="37"/>
                  </a:lnTo>
                  <a:lnTo>
                    <a:pt x="280" y="34"/>
                  </a:lnTo>
                  <a:lnTo>
                    <a:pt x="297" y="30"/>
                  </a:lnTo>
                  <a:lnTo>
                    <a:pt x="312" y="27"/>
                  </a:lnTo>
                  <a:lnTo>
                    <a:pt x="326" y="21"/>
                  </a:lnTo>
                  <a:lnTo>
                    <a:pt x="333" y="18"/>
                  </a:lnTo>
                  <a:lnTo>
                    <a:pt x="337" y="12"/>
                  </a:lnTo>
                  <a:lnTo>
                    <a:pt x="331" y="7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2927" y="2362"/>
              <a:ext cx="628" cy="270"/>
            </a:xfrm>
            <a:custGeom>
              <a:avLst/>
              <a:gdLst>
                <a:gd name="T0" fmla="*/ 57 w 628"/>
                <a:gd name="T1" fmla="*/ 234 h 270"/>
                <a:gd name="T2" fmla="*/ 105 w 628"/>
                <a:gd name="T3" fmla="*/ 229 h 270"/>
                <a:gd name="T4" fmla="*/ 181 w 628"/>
                <a:gd name="T5" fmla="*/ 220 h 270"/>
                <a:gd name="T6" fmla="*/ 260 w 628"/>
                <a:gd name="T7" fmla="*/ 209 h 270"/>
                <a:gd name="T8" fmla="*/ 310 w 628"/>
                <a:gd name="T9" fmla="*/ 200 h 270"/>
                <a:gd name="T10" fmla="*/ 345 w 628"/>
                <a:gd name="T11" fmla="*/ 193 h 270"/>
                <a:gd name="T12" fmla="*/ 383 w 628"/>
                <a:gd name="T13" fmla="*/ 182 h 270"/>
                <a:gd name="T14" fmla="*/ 423 w 628"/>
                <a:gd name="T15" fmla="*/ 172 h 270"/>
                <a:gd name="T16" fmla="*/ 464 w 628"/>
                <a:gd name="T17" fmla="*/ 159 h 270"/>
                <a:gd name="T18" fmla="*/ 503 w 628"/>
                <a:gd name="T19" fmla="*/ 145 h 270"/>
                <a:gd name="T20" fmla="*/ 539 w 628"/>
                <a:gd name="T21" fmla="*/ 132 h 270"/>
                <a:gd name="T22" fmla="*/ 571 w 628"/>
                <a:gd name="T23" fmla="*/ 118 h 270"/>
                <a:gd name="T24" fmla="*/ 587 w 628"/>
                <a:gd name="T25" fmla="*/ 107 h 270"/>
                <a:gd name="T26" fmla="*/ 580 w 628"/>
                <a:gd name="T27" fmla="*/ 104 h 270"/>
                <a:gd name="T28" fmla="*/ 568 w 628"/>
                <a:gd name="T29" fmla="*/ 93 h 270"/>
                <a:gd name="T30" fmla="*/ 564 w 628"/>
                <a:gd name="T31" fmla="*/ 63 h 270"/>
                <a:gd name="T32" fmla="*/ 587 w 628"/>
                <a:gd name="T33" fmla="*/ 0 h 270"/>
                <a:gd name="T34" fmla="*/ 594 w 628"/>
                <a:gd name="T35" fmla="*/ 22 h 270"/>
                <a:gd name="T36" fmla="*/ 605 w 628"/>
                <a:gd name="T37" fmla="*/ 59 h 270"/>
                <a:gd name="T38" fmla="*/ 624 w 628"/>
                <a:gd name="T39" fmla="*/ 86 h 270"/>
                <a:gd name="T40" fmla="*/ 628 w 628"/>
                <a:gd name="T41" fmla="*/ 104 h 270"/>
                <a:gd name="T42" fmla="*/ 623 w 628"/>
                <a:gd name="T43" fmla="*/ 116 h 270"/>
                <a:gd name="T44" fmla="*/ 610 w 628"/>
                <a:gd name="T45" fmla="*/ 132 h 270"/>
                <a:gd name="T46" fmla="*/ 585 w 628"/>
                <a:gd name="T47" fmla="*/ 150 h 270"/>
                <a:gd name="T48" fmla="*/ 546 w 628"/>
                <a:gd name="T49" fmla="*/ 170 h 270"/>
                <a:gd name="T50" fmla="*/ 487 w 628"/>
                <a:gd name="T51" fmla="*/ 191 h 270"/>
                <a:gd name="T52" fmla="*/ 409 w 628"/>
                <a:gd name="T53" fmla="*/ 211 h 270"/>
                <a:gd name="T54" fmla="*/ 306 w 628"/>
                <a:gd name="T55" fmla="*/ 229 h 270"/>
                <a:gd name="T56" fmla="*/ 183 w 628"/>
                <a:gd name="T57" fmla="*/ 245 h 270"/>
                <a:gd name="T58" fmla="*/ 93 w 628"/>
                <a:gd name="T59" fmla="*/ 257 h 270"/>
                <a:gd name="T60" fmla="*/ 36 w 628"/>
                <a:gd name="T61" fmla="*/ 266 h 270"/>
                <a:gd name="T62" fmla="*/ 7 w 628"/>
                <a:gd name="T63" fmla="*/ 270 h 270"/>
                <a:gd name="T64" fmla="*/ 0 w 628"/>
                <a:gd name="T65" fmla="*/ 270 h 270"/>
                <a:gd name="T66" fmla="*/ 9 w 628"/>
                <a:gd name="T67" fmla="*/ 266 h 270"/>
                <a:gd name="T68" fmla="*/ 25 w 628"/>
                <a:gd name="T69" fmla="*/ 257 h 270"/>
                <a:gd name="T70" fmla="*/ 43 w 628"/>
                <a:gd name="T71" fmla="*/ 243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8"/>
                <a:gd name="T109" fmla="*/ 0 h 270"/>
                <a:gd name="T110" fmla="*/ 628 w 628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8" h="270">
                  <a:moveTo>
                    <a:pt x="50" y="234"/>
                  </a:moveTo>
                  <a:lnTo>
                    <a:pt x="57" y="234"/>
                  </a:lnTo>
                  <a:lnTo>
                    <a:pt x="77" y="230"/>
                  </a:lnTo>
                  <a:lnTo>
                    <a:pt x="105" y="229"/>
                  </a:lnTo>
                  <a:lnTo>
                    <a:pt x="142" y="223"/>
                  </a:lnTo>
                  <a:lnTo>
                    <a:pt x="181" y="220"/>
                  </a:lnTo>
                  <a:lnTo>
                    <a:pt x="222" y="214"/>
                  </a:lnTo>
                  <a:lnTo>
                    <a:pt x="260" y="209"/>
                  </a:lnTo>
                  <a:lnTo>
                    <a:pt x="294" y="204"/>
                  </a:lnTo>
                  <a:lnTo>
                    <a:pt x="310" y="200"/>
                  </a:lnTo>
                  <a:lnTo>
                    <a:pt x="326" y="197"/>
                  </a:lnTo>
                  <a:lnTo>
                    <a:pt x="345" y="193"/>
                  </a:lnTo>
                  <a:lnTo>
                    <a:pt x="363" y="188"/>
                  </a:lnTo>
                  <a:lnTo>
                    <a:pt x="383" y="182"/>
                  </a:lnTo>
                  <a:lnTo>
                    <a:pt x="404" y="177"/>
                  </a:lnTo>
                  <a:lnTo>
                    <a:pt x="423" y="172"/>
                  </a:lnTo>
                  <a:lnTo>
                    <a:pt x="445" y="164"/>
                  </a:lnTo>
                  <a:lnTo>
                    <a:pt x="464" y="159"/>
                  </a:lnTo>
                  <a:lnTo>
                    <a:pt x="484" y="152"/>
                  </a:lnTo>
                  <a:lnTo>
                    <a:pt x="503" y="145"/>
                  </a:lnTo>
                  <a:lnTo>
                    <a:pt x="523" y="138"/>
                  </a:lnTo>
                  <a:lnTo>
                    <a:pt x="539" y="132"/>
                  </a:lnTo>
                  <a:lnTo>
                    <a:pt x="557" y="125"/>
                  </a:lnTo>
                  <a:lnTo>
                    <a:pt x="571" y="118"/>
                  </a:lnTo>
                  <a:lnTo>
                    <a:pt x="584" y="111"/>
                  </a:lnTo>
                  <a:lnTo>
                    <a:pt x="587" y="107"/>
                  </a:lnTo>
                  <a:lnTo>
                    <a:pt x="585" y="106"/>
                  </a:lnTo>
                  <a:lnTo>
                    <a:pt x="580" y="104"/>
                  </a:lnTo>
                  <a:lnTo>
                    <a:pt x="573" y="100"/>
                  </a:lnTo>
                  <a:lnTo>
                    <a:pt x="568" y="93"/>
                  </a:lnTo>
                  <a:lnTo>
                    <a:pt x="562" y="81"/>
                  </a:lnTo>
                  <a:lnTo>
                    <a:pt x="564" y="63"/>
                  </a:lnTo>
                  <a:lnTo>
                    <a:pt x="571" y="36"/>
                  </a:lnTo>
                  <a:lnTo>
                    <a:pt x="587" y="0"/>
                  </a:lnTo>
                  <a:lnTo>
                    <a:pt x="592" y="0"/>
                  </a:lnTo>
                  <a:lnTo>
                    <a:pt x="594" y="22"/>
                  </a:lnTo>
                  <a:lnTo>
                    <a:pt x="598" y="43"/>
                  </a:lnTo>
                  <a:lnTo>
                    <a:pt x="605" y="59"/>
                  </a:lnTo>
                  <a:lnTo>
                    <a:pt x="616" y="73"/>
                  </a:lnTo>
                  <a:lnTo>
                    <a:pt x="624" y="86"/>
                  </a:lnTo>
                  <a:lnTo>
                    <a:pt x="628" y="100"/>
                  </a:lnTo>
                  <a:lnTo>
                    <a:pt x="628" y="104"/>
                  </a:lnTo>
                  <a:lnTo>
                    <a:pt x="626" y="109"/>
                  </a:lnTo>
                  <a:lnTo>
                    <a:pt x="623" y="116"/>
                  </a:lnTo>
                  <a:lnTo>
                    <a:pt x="617" y="123"/>
                  </a:lnTo>
                  <a:lnTo>
                    <a:pt x="610" y="132"/>
                  </a:lnTo>
                  <a:lnTo>
                    <a:pt x="600" y="141"/>
                  </a:lnTo>
                  <a:lnTo>
                    <a:pt x="585" y="150"/>
                  </a:lnTo>
                  <a:lnTo>
                    <a:pt x="568" y="161"/>
                  </a:lnTo>
                  <a:lnTo>
                    <a:pt x="546" y="170"/>
                  </a:lnTo>
                  <a:lnTo>
                    <a:pt x="519" y="181"/>
                  </a:lnTo>
                  <a:lnTo>
                    <a:pt x="487" y="191"/>
                  </a:lnTo>
                  <a:lnTo>
                    <a:pt x="452" y="202"/>
                  </a:lnTo>
                  <a:lnTo>
                    <a:pt x="409" y="211"/>
                  </a:lnTo>
                  <a:lnTo>
                    <a:pt x="361" y="220"/>
                  </a:lnTo>
                  <a:lnTo>
                    <a:pt x="306" y="229"/>
                  </a:lnTo>
                  <a:lnTo>
                    <a:pt x="244" y="238"/>
                  </a:lnTo>
                  <a:lnTo>
                    <a:pt x="183" y="245"/>
                  </a:lnTo>
                  <a:lnTo>
                    <a:pt x="133" y="252"/>
                  </a:lnTo>
                  <a:lnTo>
                    <a:pt x="93" y="257"/>
                  </a:lnTo>
                  <a:lnTo>
                    <a:pt x="61" y="261"/>
                  </a:lnTo>
                  <a:lnTo>
                    <a:pt x="36" y="266"/>
                  </a:lnTo>
                  <a:lnTo>
                    <a:pt x="20" y="268"/>
                  </a:lnTo>
                  <a:lnTo>
                    <a:pt x="7" y="270"/>
                  </a:lnTo>
                  <a:lnTo>
                    <a:pt x="2" y="270"/>
                  </a:lnTo>
                  <a:lnTo>
                    <a:pt x="0" y="270"/>
                  </a:lnTo>
                  <a:lnTo>
                    <a:pt x="4" y="268"/>
                  </a:lnTo>
                  <a:lnTo>
                    <a:pt x="9" y="266"/>
                  </a:lnTo>
                  <a:lnTo>
                    <a:pt x="16" y="263"/>
                  </a:lnTo>
                  <a:lnTo>
                    <a:pt x="25" y="257"/>
                  </a:lnTo>
                  <a:lnTo>
                    <a:pt x="34" y="250"/>
                  </a:lnTo>
                  <a:lnTo>
                    <a:pt x="43" y="243"/>
                  </a:lnTo>
                  <a:lnTo>
                    <a:pt x="50" y="234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3532" y="1881"/>
              <a:ext cx="361" cy="437"/>
            </a:xfrm>
            <a:custGeom>
              <a:avLst/>
              <a:gdLst>
                <a:gd name="T0" fmla="*/ 9 w 361"/>
                <a:gd name="T1" fmla="*/ 401 h 437"/>
                <a:gd name="T2" fmla="*/ 30 w 361"/>
                <a:gd name="T3" fmla="*/ 365 h 437"/>
                <a:gd name="T4" fmla="*/ 69 w 361"/>
                <a:gd name="T5" fmla="*/ 315 h 437"/>
                <a:gd name="T6" fmla="*/ 119 w 361"/>
                <a:gd name="T7" fmla="*/ 273 h 437"/>
                <a:gd name="T8" fmla="*/ 174 w 361"/>
                <a:gd name="T9" fmla="*/ 255 h 437"/>
                <a:gd name="T10" fmla="*/ 219 w 361"/>
                <a:gd name="T11" fmla="*/ 249 h 437"/>
                <a:gd name="T12" fmla="*/ 251 w 361"/>
                <a:gd name="T13" fmla="*/ 241 h 437"/>
                <a:gd name="T14" fmla="*/ 270 w 361"/>
                <a:gd name="T15" fmla="*/ 214 h 437"/>
                <a:gd name="T16" fmla="*/ 279 w 361"/>
                <a:gd name="T17" fmla="*/ 142 h 437"/>
                <a:gd name="T18" fmla="*/ 277 w 361"/>
                <a:gd name="T19" fmla="*/ 69 h 437"/>
                <a:gd name="T20" fmla="*/ 270 w 361"/>
                <a:gd name="T21" fmla="*/ 0 h 437"/>
                <a:gd name="T22" fmla="*/ 293 w 361"/>
                <a:gd name="T23" fmla="*/ 44 h 437"/>
                <a:gd name="T24" fmla="*/ 297 w 361"/>
                <a:gd name="T25" fmla="*/ 137 h 437"/>
                <a:gd name="T26" fmla="*/ 288 w 361"/>
                <a:gd name="T27" fmla="*/ 219 h 437"/>
                <a:gd name="T28" fmla="*/ 302 w 361"/>
                <a:gd name="T29" fmla="*/ 269 h 437"/>
                <a:gd name="T30" fmla="*/ 322 w 361"/>
                <a:gd name="T31" fmla="*/ 301 h 437"/>
                <a:gd name="T32" fmla="*/ 345 w 361"/>
                <a:gd name="T33" fmla="*/ 332 h 437"/>
                <a:gd name="T34" fmla="*/ 359 w 361"/>
                <a:gd name="T35" fmla="*/ 356 h 437"/>
                <a:gd name="T36" fmla="*/ 359 w 361"/>
                <a:gd name="T37" fmla="*/ 374 h 437"/>
                <a:gd name="T38" fmla="*/ 336 w 361"/>
                <a:gd name="T39" fmla="*/ 360 h 437"/>
                <a:gd name="T40" fmla="*/ 297 w 361"/>
                <a:gd name="T41" fmla="*/ 315 h 437"/>
                <a:gd name="T42" fmla="*/ 269 w 361"/>
                <a:gd name="T43" fmla="*/ 289 h 437"/>
                <a:gd name="T44" fmla="*/ 244 w 361"/>
                <a:gd name="T45" fmla="*/ 274 h 437"/>
                <a:gd name="T46" fmla="*/ 220 w 361"/>
                <a:gd name="T47" fmla="*/ 269 h 437"/>
                <a:gd name="T48" fmla="*/ 197 w 361"/>
                <a:gd name="T49" fmla="*/ 271 h 437"/>
                <a:gd name="T50" fmla="*/ 164 w 361"/>
                <a:gd name="T51" fmla="*/ 283 h 437"/>
                <a:gd name="T52" fmla="*/ 121 w 361"/>
                <a:gd name="T53" fmla="*/ 305 h 437"/>
                <a:gd name="T54" fmla="*/ 78 w 361"/>
                <a:gd name="T55" fmla="*/ 344 h 437"/>
                <a:gd name="T56" fmla="*/ 39 w 361"/>
                <a:gd name="T57" fmla="*/ 394 h 437"/>
                <a:gd name="T58" fmla="*/ 14 w 361"/>
                <a:gd name="T59" fmla="*/ 426 h 437"/>
                <a:gd name="T60" fmla="*/ 2 w 361"/>
                <a:gd name="T61" fmla="*/ 437 h 437"/>
                <a:gd name="T62" fmla="*/ 0 w 361"/>
                <a:gd name="T63" fmla="*/ 422 h 4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1"/>
                <a:gd name="T97" fmla="*/ 0 h 437"/>
                <a:gd name="T98" fmla="*/ 361 w 361"/>
                <a:gd name="T99" fmla="*/ 437 h 4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1" h="437">
                  <a:moveTo>
                    <a:pt x="5" y="406"/>
                  </a:moveTo>
                  <a:lnTo>
                    <a:pt x="9" y="401"/>
                  </a:lnTo>
                  <a:lnTo>
                    <a:pt x="16" y="387"/>
                  </a:lnTo>
                  <a:lnTo>
                    <a:pt x="30" y="365"/>
                  </a:lnTo>
                  <a:lnTo>
                    <a:pt x="48" y="340"/>
                  </a:lnTo>
                  <a:lnTo>
                    <a:pt x="69" y="315"/>
                  </a:lnTo>
                  <a:lnTo>
                    <a:pt x="92" y="290"/>
                  </a:lnTo>
                  <a:lnTo>
                    <a:pt x="119" y="273"/>
                  </a:lnTo>
                  <a:lnTo>
                    <a:pt x="148" y="260"/>
                  </a:lnTo>
                  <a:lnTo>
                    <a:pt x="174" y="255"/>
                  </a:lnTo>
                  <a:lnTo>
                    <a:pt x="199" y="251"/>
                  </a:lnTo>
                  <a:lnTo>
                    <a:pt x="219" y="249"/>
                  </a:lnTo>
                  <a:lnTo>
                    <a:pt x="236" y="246"/>
                  </a:lnTo>
                  <a:lnTo>
                    <a:pt x="251" y="241"/>
                  </a:lnTo>
                  <a:lnTo>
                    <a:pt x="261" y="230"/>
                  </a:lnTo>
                  <a:lnTo>
                    <a:pt x="270" y="214"/>
                  </a:lnTo>
                  <a:lnTo>
                    <a:pt x="274" y="191"/>
                  </a:lnTo>
                  <a:lnTo>
                    <a:pt x="279" y="142"/>
                  </a:lnTo>
                  <a:lnTo>
                    <a:pt x="281" y="105"/>
                  </a:lnTo>
                  <a:lnTo>
                    <a:pt x="277" y="69"/>
                  </a:lnTo>
                  <a:lnTo>
                    <a:pt x="270" y="26"/>
                  </a:lnTo>
                  <a:lnTo>
                    <a:pt x="270" y="0"/>
                  </a:lnTo>
                  <a:lnTo>
                    <a:pt x="281" y="10"/>
                  </a:lnTo>
                  <a:lnTo>
                    <a:pt x="293" y="44"/>
                  </a:lnTo>
                  <a:lnTo>
                    <a:pt x="301" y="91"/>
                  </a:lnTo>
                  <a:lnTo>
                    <a:pt x="297" y="137"/>
                  </a:lnTo>
                  <a:lnTo>
                    <a:pt x="292" y="180"/>
                  </a:lnTo>
                  <a:lnTo>
                    <a:pt x="288" y="219"/>
                  </a:lnTo>
                  <a:lnTo>
                    <a:pt x="293" y="253"/>
                  </a:lnTo>
                  <a:lnTo>
                    <a:pt x="302" y="269"/>
                  </a:lnTo>
                  <a:lnTo>
                    <a:pt x="311" y="285"/>
                  </a:lnTo>
                  <a:lnTo>
                    <a:pt x="322" y="301"/>
                  </a:lnTo>
                  <a:lnTo>
                    <a:pt x="334" y="317"/>
                  </a:lnTo>
                  <a:lnTo>
                    <a:pt x="345" y="332"/>
                  </a:lnTo>
                  <a:lnTo>
                    <a:pt x="352" y="346"/>
                  </a:lnTo>
                  <a:lnTo>
                    <a:pt x="359" y="356"/>
                  </a:lnTo>
                  <a:lnTo>
                    <a:pt x="361" y="365"/>
                  </a:lnTo>
                  <a:lnTo>
                    <a:pt x="359" y="374"/>
                  </a:lnTo>
                  <a:lnTo>
                    <a:pt x="350" y="373"/>
                  </a:lnTo>
                  <a:lnTo>
                    <a:pt x="336" y="360"/>
                  </a:lnTo>
                  <a:lnTo>
                    <a:pt x="311" y="332"/>
                  </a:lnTo>
                  <a:lnTo>
                    <a:pt x="297" y="315"/>
                  </a:lnTo>
                  <a:lnTo>
                    <a:pt x="283" y="301"/>
                  </a:lnTo>
                  <a:lnTo>
                    <a:pt x="269" y="289"/>
                  </a:lnTo>
                  <a:lnTo>
                    <a:pt x="256" y="280"/>
                  </a:lnTo>
                  <a:lnTo>
                    <a:pt x="244" y="274"/>
                  </a:lnTo>
                  <a:lnTo>
                    <a:pt x="233" y="269"/>
                  </a:lnTo>
                  <a:lnTo>
                    <a:pt x="220" y="269"/>
                  </a:lnTo>
                  <a:lnTo>
                    <a:pt x="210" y="269"/>
                  </a:lnTo>
                  <a:lnTo>
                    <a:pt x="197" y="271"/>
                  </a:lnTo>
                  <a:lnTo>
                    <a:pt x="181" y="276"/>
                  </a:lnTo>
                  <a:lnTo>
                    <a:pt x="164" y="283"/>
                  </a:lnTo>
                  <a:lnTo>
                    <a:pt x="142" y="292"/>
                  </a:lnTo>
                  <a:lnTo>
                    <a:pt x="121" y="305"/>
                  </a:lnTo>
                  <a:lnTo>
                    <a:pt x="100" y="323"/>
                  </a:lnTo>
                  <a:lnTo>
                    <a:pt x="78" y="344"/>
                  </a:lnTo>
                  <a:lnTo>
                    <a:pt x="57" y="369"/>
                  </a:lnTo>
                  <a:lnTo>
                    <a:pt x="39" y="394"/>
                  </a:lnTo>
                  <a:lnTo>
                    <a:pt x="25" y="414"/>
                  </a:lnTo>
                  <a:lnTo>
                    <a:pt x="14" y="426"/>
                  </a:lnTo>
                  <a:lnTo>
                    <a:pt x="5" y="435"/>
                  </a:lnTo>
                  <a:lnTo>
                    <a:pt x="2" y="437"/>
                  </a:lnTo>
                  <a:lnTo>
                    <a:pt x="0" y="433"/>
                  </a:lnTo>
                  <a:lnTo>
                    <a:pt x="0" y="422"/>
                  </a:lnTo>
                  <a:lnTo>
                    <a:pt x="5" y="406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3368" y="1440"/>
              <a:ext cx="349" cy="198"/>
            </a:xfrm>
            <a:custGeom>
              <a:avLst/>
              <a:gdLst>
                <a:gd name="T0" fmla="*/ 0 w 349"/>
                <a:gd name="T1" fmla="*/ 0 h 198"/>
                <a:gd name="T2" fmla="*/ 4 w 349"/>
                <a:gd name="T3" fmla="*/ 0 h 198"/>
                <a:gd name="T4" fmla="*/ 14 w 349"/>
                <a:gd name="T5" fmla="*/ 0 h 198"/>
                <a:gd name="T6" fmla="*/ 30 w 349"/>
                <a:gd name="T7" fmla="*/ 2 h 198"/>
                <a:gd name="T8" fmla="*/ 50 w 349"/>
                <a:gd name="T9" fmla="*/ 4 h 198"/>
                <a:gd name="T10" fmla="*/ 75 w 349"/>
                <a:gd name="T11" fmla="*/ 5 h 198"/>
                <a:gd name="T12" fmla="*/ 102 w 349"/>
                <a:gd name="T13" fmla="*/ 9 h 198"/>
                <a:gd name="T14" fmla="*/ 130 w 349"/>
                <a:gd name="T15" fmla="*/ 13 h 198"/>
                <a:gd name="T16" fmla="*/ 160 w 349"/>
                <a:gd name="T17" fmla="*/ 18 h 198"/>
                <a:gd name="T18" fmla="*/ 189 w 349"/>
                <a:gd name="T19" fmla="*/ 23 h 198"/>
                <a:gd name="T20" fmla="*/ 215 w 349"/>
                <a:gd name="T21" fmla="*/ 27 h 198"/>
                <a:gd name="T22" fmla="*/ 239 w 349"/>
                <a:gd name="T23" fmla="*/ 30 h 198"/>
                <a:gd name="T24" fmla="*/ 258 w 349"/>
                <a:gd name="T25" fmla="*/ 34 h 198"/>
                <a:gd name="T26" fmla="*/ 274 w 349"/>
                <a:gd name="T27" fmla="*/ 39 h 198"/>
                <a:gd name="T28" fmla="*/ 287 w 349"/>
                <a:gd name="T29" fmla="*/ 48 h 198"/>
                <a:gd name="T30" fmla="*/ 294 w 349"/>
                <a:gd name="T31" fmla="*/ 59 h 198"/>
                <a:gd name="T32" fmla="*/ 297 w 349"/>
                <a:gd name="T33" fmla="*/ 73 h 198"/>
                <a:gd name="T34" fmla="*/ 303 w 349"/>
                <a:gd name="T35" fmla="*/ 102 h 198"/>
                <a:gd name="T36" fmla="*/ 315 w 349"/>
                <a:gd name="T37" fmla="*/ 123 h 198"/>
                <a:gd name="T38" fmla="*/ 331 w 349"/>
                <a:gd name="T39" fmla="*/ 146 h 198"/>
                <a:gd name="T40" fmla="*/ 345 w 349"/>
                <a:gd name="T41" fmla="*/ 179 h 198"/>
                <a:gd name="T42" fmla="*/ 349 w 349"/>
                <a:gd name="T43" fmla="*/ 193 h 198"/>
                <a:gd name="T44" fmla="*/ 347 w 349"/>
                <a:gd name="T45" fmla="*/ 198 h 198"/>
                <a:gd name="T46" fmla="*/ 342 w 349"/>
                <a:gd name="T47" fmla="*/ 196 h 198"/>
                <a:gd name="T48" fmla="*/ 333 w 349"/>
                <a:gd name="T49" fmla="*/ 187 h 198"/>
                <a:gd name="T50" fmla="*/ 322 w 349"/>
                <a:gd name="T51" fmla="*/ 175 h 198"/>
                <a:gd name="T52" fmla="*/ 312 w 349"/>
                <a:gd name="T53" fmla="*/ 159 h 198"/>
                <a:gd name="T54" fmla="*/ 299 w 349"/>
                <a:gd name="T55" fmla="*/ 143 h 198"/>
                <a:gd name="T56" fmla="*/ 288 w 349"/>
                <a:gd name="T57" fmla="*/ 125 h 198"/>
                <a:gd name="T58" fmla="*/ 281 w 349"/>
                <a:gd name="T59" fmla="*/ 111 h 198"/>
                <a:gd name="T60" fmla="*/ 276 w 349"/>
                <a:gd name="T61" fmla="*/ 98 h 198"/>
                <a:gd name="T62" fmla="*/ 272 w 349"/>
                <a:gd name="T63" fmla="*/ 89 h 198"/>
                <a:gd name="T64" fmla="*/ 271 w 349"/>
                <a:gd name="T65" fmla="*/ 82 h 198"/>
                <a:gd name="T66" fmla="*/ 265 w 349"/>
                <a:gd name="T67" fmla="*/ 75 h 198"/>
                <a:gd name="T68" fmla="*/ 256 w 349"/>
                <a:gd name="T69" fmla="*/ 70 h 198"/>
                <a:gd name="T70" fmla="*/ 242 w 349"/>
                <a:gd name="T71" fmla="*/ 63 h 198"/>
                <a:gd name="T72" fmla="*/ 221 w 349"/>
                <a:gd name="T73" fmla="*/ 55 h 198"/>
                <a:gd name="T74" fmla="*/ 194 w 349"/>
                <a:gd name="T75" fmla="*/ 48 h 198"/>
                <a:gd name="T76" fmla="*/ 160 w 349"/>
                <a:gd name="T77" fmla="*/ 41 h 198"/>
                <a:gd name="T78" fmla="*/ 125 w 349"/>
                <a:gd name="T79" fmla="*/ 36 h 198"/>
                <a:gd name="T80" fmla="*/ 89 w 349"/>
                <a:gd name="T81" fmla="*/ 30 h 198"/>
                <a:gd name="T82" fmla="*/ 57 w 349"/>
                <a:gd name="T83" fmla="*/ 25 h 198"/>
                <a:gd name="T84" fmla="*/ 29 w 349"/>
                <a:gd name="T85" fmla="*/ 20 h 198"/>
                <a:gd name="T86" fmla="*/ 9 w 349"/>
                <a:gd name="T87" fmla="*/ 11 h 198"/>
                <a:gd name="T88" fmla="*/ 0 w 349"/>
                <a:gd name="T89" fmla="*/ 0 h 1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49"/>
                <a:gd name="T136" fmla="*/ 0 h 198"/>
                <a:gd name="T137" fmla="*/ 349 w 349"/>
                <a:gd name="T138" fmla="*/ 198 h 1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49" h="198">
                  <a:moveTo>
                    <a:pt x="0" y="0"/>
                  </a:moveTo>
                  <a:lnTo>
                    <a:pt x="4" y="0"/>
                  </a:lnTo>
                  <a:lnTo>
                    <a:pt x="14" y="0"/>
                  </a:lnTo>
                  <a:lnTo>
                    <a:pt x="30" y="2"/>
                  </a:lnTo>
                  <a:lnTo>
                    <a:pt x="50" y="4"/>
                  </a:lnTo>
                  <a:lnTo>
                    <a:pt x="75" y="5"/>
                  </a:lnTo>
                  <a:lnTo>
                    <a:pt x="102" y="9"/>
                  </a:lnTo>
                  <a:lnTo>
                    <a:pt x="130" y="13"/>
                  </a:lnTo>
                  <a:lnTo>
                    <a:pt x="160" y="18"/>
                  </a:lnTo>
                  <a:lnTo>
                    <a:pt x="189" y="23"/>
                  </a:lnTo>
                  <a:lnTo>
                    <a:pt x="215" y="27"/>
                  </a:lnTo>
                  <a:lnTo>
                    <a:pt x="239" y="30"/>
                  </a:lnTo>
                  <a:lnTo>
                    <a:pt x="258" y="34"/>
                  </a:lnTo>
                  <a:lnTo>
                    <a:pt x="274" y="39"/>
                  </a:lnTo>
                  <a:lnTo>
                    <a:pt x="287" y="48"/>
                  </a:lnTo>
                  <a:lnTo>
                    <a:pt x="294" y="59"/>
                  </a:lnTo>
                  <a:lnTo>
                    <a:pt x="297" y="73"/>
                  </a:lnTo>
                  <a:lnTo>
                    <a:pt x="303" y="102"/>
                  </a:lnTo>
                  <a:lnTo>
                    <a:pt x="315" y="123"/>
                  </a:lnTo>
                  <a:lnTo>
                    <a:pt x="331" y="146"/>
                  </a:lnTo>
                  <a:lnTo>
                    <a:pt x="345" y="179"/>
                  </a:lnTo>
                  <a:lnTo>
                    <a:pt x="349" y="193"/>
                  </a:lnTo>
                  <a:lnTo>
                    <a:pt x="347" y="198"/>
                  </a:lnTo>
                  <a:lnTo>
                    <a:pt x="342" y="196"/>
                  </a:lnTo>
                  <a:lnTo>
                    <a:pt x="333" y="187"/>
                  </a:lnTo>
                  <a:lnTo>
                    <a:pt x="322" y="175"/>
                  </a:lnTo>
                  <a:lnTo>
                    <a:pt x="312" y="159"/>
                  </a:lnTo>
                  <a:lnTo>
                    <a:pt x="299" y="143"/>
                  </a:lnTo>
                  <a:lnTo>
                    <a:pt x="288" y="125"/>
                  </a:lnTo>
                  <a:lnTo>
                    <a:pt x="281" y="111"/>
                  </a:lnTo>
                  <a:lnTo>
                    <a:pt x="276" y="98"/>
                  </a:lnTo>
                  <a:lnTo>
                    <a:pt x="272" y="89"/>
                  </a:lnTo>
                  <a:lnTo>
                    <a:pt x="271" y="82"/>
                  </a:lnTo>
                  <a:lnTo>
                    <a:pt x="265" y="75"/>
                  </a:lnTo>
                  <a:lnTo>
                    <a:pt x="256" y="70"/>
                  </a:lnTo>
                  <a:lnTo>
                    <a:pt x="242" y="63"/>
                  </a:lnTo>
                  <a:lnTo>
                    <a:pt x="221" y="55"/>
                  </a:lnTo>
                  <a:lnTo>
                    <a:pt x="194" y="48"/>
                  </a:lnTo>
                  <a:lnTo>
                    <a:pt x="160" y="41"/>
                  </a:lnTo>
                  <a:lnTo>
                    <a:pt x="125" y="36"/>
                  </a:lnTo>
                  <a:lnTo>
                    <a:pt x="89" y="30"/>
                  </a:lnTo>
                  <a:lnTo>
                    <a:pt x="57" y="25"/>
                  </a:lnTo>
                  <a:lnTo>
                    <a:pt x="29" y="20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482" y="1465"/>
              <a:ext cx="324" cy="378"/>
            </a:xfrm>
            <a:custGeom>
              <a:avLst/>
              <a:gdLst>
                <a:gd name="T0" fmla="*/ 0 w 324"/>
                <a:gd name="T1" fmla="*/ 0 h 378"/>
                <a:gd name="T2" fmla="*/ 4 w 324"/>
                <a:gd name="T3" fmla="*/ 4 h 378"/>
                <a:gd name="T4" fmla="*/ 11 w 324"/>
                <a:gd name="T5" fmla="*/ 14 h 378"/>
                <a:gd name="T6" fmla="*/ 21 w 324"/>
                <a:gd name="T7" fmla="*/ 30 h 378"/>
                <a:gd name="T8" fmla="*/ 34 w 324"/>
                <a:gd name="T9" fmla="*/ 50 h 378"/>
                <a:gd name="T10" fmla="*/ 48 w 324"/>
                <a:gd name="T11" fmla="*/ 71 h 378"/>
                <a:gd name="T12" fmla="*/ 62 w 324"/>
                <a:gd name="T13" fmla="*/ 95 h 378"/>
                <a:gd name="T14" fmla="*/ 77 w 324"/>
                <a:gd name="T15" fmla="*/ 116 h 378"/>
                <a:gd name="T16" fmla="*/ 87 w 324"/>
                <a:gd name="T17" fmla="*/ 134 h 378"/>
                <a:gd name="T18" fmla="*/ 100 w 324"/>
                <a:gd name="T19" fmla="*/ 154 h 378"/>
                <a:gd name="T20" fmla="*/ 114 w 324"/>
                <a:gd name="T21" fmla="*/ 177 h 378"/>
                <a:gd name="T22" fmla="*/ 128 w 324"/>
                <a:gd name="T23" fmla="*/ 203 h 378"/>
                <a:gd name="T24" fmla="*/ 146 w 324"/>
                <a:gd name="T25" fmla="*/ 232 h 378"/>
                <a:gd name="T26" fmla="*/ 162 w 324"/>
                <a:gd name="T27" fmla="*/ 259 h 378"/>
                <a:gd name="T28" fmla="*/ 178 w 324"/>
                <a:gd name="T29" fmla="*/ 284 h 378"/>
                <a:gd name="T30" fmla="*/ 190 w 324"/>
                <a:gd name="T31" fmla="*/ 305 h 378"/>
                <a:gd name="T32" fmla="*/ 201 w 324"/>
                <a:gd name="T33" fmla="*/ 319 h 378"/>
                <a:gd name="T34" fmla="*/ 210 w 324"/>
                <a:gd name="T35" fmla="*/ 330 h 378"/>
                <a:gd name="T36" fmla="*/ 221 w 324"/>
                <a:gd name="T37" fmla="*/ 343 h 378"/>
                <a:gd name="T38" fmla="*/ 231 w 324"/>
                <a:gd name="T39" fmla="*/ 353 h 378"/>
                <a:gd name="T40" fmla="*/ 244 w 324"/>
                <a:gd name="T41" fmla="*/ 362 h 378"/>
                <a:gd name="T42" fmla="*/ 256 w 324"/>
                <a:gd name="T43" fmla="*/ 371 h 378"/>
                <a:gd name="T44" fmla="*/ 269 w 324"/>
                <a:gd name="T45" fmla="*/ 376 h 378"/>
                <a:gd name="T46" fmla="*/ 279 w 324"/>
                <a:gd name="T47" fmla="*/ 378 h 378"/>
                <a:gd name="T48" fmla="*/ 292 w 324"/>
                <a:gd name="T49" fmla="*/ 378 h 378"/>
                <a:gd name="T50" fmla="*/ 311 w 324"/>
                <a:gd name="T51" fmla="*/ 373 h 378"/>
                <a:gd name="T52" fmla="*/ 322 w 324"/>
                <a:gd name="T53" fmla="*/ 366 h 378"/>
                <a:gd name="T54" fmla="*/ 324 w 324"/>
                <a:gd name="T55" fmla="*/ 357 h 378"/>
                <a:gd name="T56" fmla="*/ 319 w 324"/>
                <a:gd name="T57" fmla="*/ 350 h 378"/>
                <a:gd name="T58" fmla="*/ 310 w 324"/>
                <a:gd name="T59" fmla="*/ 344 h 378"/>
                <a:gd name="T60" fmla="*/ 304 w 324"/>
                <a:gd name="T61" fmla="*/ 343 h 378"/>
                <a:gd name="T62" fmla="*/ 294 w 324"/>
                <a:gd name="T63" fmla="*/ 343 h 378"/>
                <a:gd name="T64" fmla="*/ 274 w 324"/>
                <a:gd name="T65" fmla="*/ 341 h 378"/>
                <a:gd name="T66" fmla="*/ 262 w 324"/>
                <a:gd name="T67" fmla="*/ 337 h 378"/>
                <a:gd name="T68" fmla="*/ 247 w 324"/>
                <a:gd name="T69" fmla="*/ 328 h 378"/>
                <a:gd name="T70" fmla="*/ 235 w 324"/>
                <a:gd name="T71" fmla="*/ 318 h 378"/>
                <a:gd name="T72" fmla="*/ 221 w 324"/>
                <a:gd name="T73" fmla="*/ 303 h 378"/>
                <a:gd name="T74" fmla="*/ 206 w 324"/>
                <a:gd name="T75" fmla="*/ 287 h 378"/>
                <a:gd name="T76" fmla="*/ 194 w 324"/>
                <a:gd name="T77" fmla="*/ 271 h 378"/>
                <a:gd name="T78" fmla="*/ 182 w 324"/>
                <a:gd name="T79" fmla="*/ 255 h 378"/>
                <a:gd name="T80" fmla="*/ 171 w 324"/>
                <a:gd name="T81" fmla="*/ 239 h 378"/>
                <a:gd name="T82" fmla="*/ 158 w 324"/>
                <a:gd name="T83" fmla="*/ 218 h 378"/>
                <a:gd name="T84" fmla="*/ 142 w 324"/>
                <a:gd name="T85" fmla="*/ 186 h 378"/>
                <a:gd name="T86" fmla="*/ 123 w 324"/>
                <a:gd name="T87" fmla="*/ 148 h 378"/>
                <a:gd name="T88" fmla="*/ 103 w 324"/>
                <a:gd name="T89" fmla="*/ 109 h 378"/>
                <a:gd name="T90" fmla="*/ 85 w 324"/>
                <a:gd name="T91" fmla="*/ 71 h 378"/>
                <a:gd name="T92" fmla="*/ 69 w 324"/>
                <a:gd name="T93" fmla="*/ 41 h 378"/>
                <a:gd name="T94" fmla="*/ 59 w 324"/>
                <a:gd name="T95" fmla="*/ 20 h 378"/>
                <a:gd name="T96" fmla="*/ 55 w 324"/>
                <a:gd name="T97" fmla="*/ 11 h 378"/>
                <a:gd name="T98" fmla="*/ 0 w 324"/>
                <a:gd name="T99" fmla="*/ 0 h 3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4"/>
                <a:gd name="T151" fmla="*/ 0 h 378"/>
                <a:gd name="T152" fmla="*/ 324 w 324"/>
                <a:gd name="T153" fmla="*/ 378 h 3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4" h="378">
                  <a:moveTo>
                    <a:pt x="0" y="0"/>
                  </a:moveTo>
                  <a:lnTo>
                    <a:pt x="4" y="4"/>
                  </a:lnTo>
                  <a:lnTo>
                    <a:pt x="11" y="14"/>
                  </a:lnTo>
                  <a:lnTo>
                    <a:pt x="21" y="30"/>
                  </a:lnTo>
                  <a:lnTo>
                    <a:pt x="34" y="50"/>
                  </a:lnTo>
                  <a:lnTo>
                    <a:pt x="48" y="71"/>
                  </a:lnTo>
                  <a:lnTo>
                    <a:pt x="62" y="95"/>
                  </a:lnTo>
                  <a:lnTo>
                    <a:pt x="77" y="116"/>
                  </a:lnTo>
                  <a:lnTo>
                    <a:pt x="87" y="134"/>
                  </a:lnTo>
                  <a:lnTo>
                    <a:pt x="100" y="154"/>
                  </a:lnTo>
                  <a:lnTo>
                    <a:pt x="114" y="177"/>
                  </a:lnTo>
                  <a:lnTo>
                    <a:pt x="128" y="203"/>
                  </a:lnTo>
                  <a:lnTo>
                    <a:pt x="146" y="232"/>
                  </a:lnTo>
                  <a:lnTo>
                    <a:pt x="162" y="259"/>
                  </a:lnTo>
                  <a:lnTo>
                    <a:pt x="178" y="284"/>
                  </a:lnTo>
                  <a:lnTo>
                    <a:pt x="190" y="305"/>
                  </a:lnTo>
                  <a:lnTo>
                    <a:pt x="201" y="319"/>
                  </a:lnTo>
                  <a:lnTo>
                    <a:pt x="210" y="330"/>
                  </a:lnTo>
                  <a:lnTo>
                    <a:pt x="221" y="343"/>
                  </a:lnTo>
                  <a:lnTo>
                    <a:pt x="231" y="353"/>
                  </a:lnTo>
                  <a:lnTo>
                    <a:pt x="244" y="362"/>
                  </a:lnTo>
                  <a:lnTo>
                    <a:pt x="256" y="371"/>
                  </a:lnTo>
                  <a:lnTo>
                    <a:pt x="269" y="376"/>
                  </a:lnTo>
                  <a:lnTo>
                    <a:pt x="279" y="378"/>
                  </a:lnTo>
                  <a:lnTo>
                    <a:pt x="292" y="378"/>
                  </a:lnTo>
                  <a:lnTo>
                    <a:pt x="311" y="373"/>
                  </a:lnTo>
                  <a:lnTo>
                    <a:pt x="322" y="366"/>
                  </a:lnTo>
                  <a:lnTo>
                    <a:pt x="324" y="357"/>
                  </a:lnTo>
                  <a:lnTo>
                    <a:pt x="319" y="350"/>
                  </a:lnTo>
                  <a:lnTo>
                    <a:pt x="310" y="344"/>
                  </a:lnTo>
                  <a:lnTo>
                    <a:pt x="304" y="343"/>
                  </a:lnTo>
                  <a:lnTo>
                    <a:pt x="294" y="343"/>
                  </a:lnTo>
                  <a:lnTo>
                    <a:pt x="274" y="341"/>
                  </a:lnTo>
                  <a:lnTo>
                    <a:pt x="262" y="337"/>
                  </a:lnTo>
                  <a:lnTo>
                    <a:pt x="247" y="328"/>
                  </a:lnTo>
                  <a:lnTo>
                    <a:pt x="235" y="318"/>
                  </a:lnTo>
                  <a:lnTo>
                    <a:pt x="221" y="303"/>
                  </a:lnTo>
                  <a:lnTo>
                    <a:pt x="206" y="287"/>
                  </a:lnTo>
                  <a:lnTo>
                    <a:pt x="194" y="271"/>
                  </a:lnTo>
                  <a:lnTo>
                    <a:pt x="182" y="255"/>
                  </a:lnTo>
                  <a:lnTo>
                    <a:pt x="171" y="239"/>
                  </a:lnTo>
                  <a:lnTo>
                    <a:pt x="158" y="218"/>
                  </a:lnTo>
                  <a:lnTo>
                    <a:pt x="142" y="186"/>
                  </a:lnTo>
                  <a:lnTo>
                    <a:pt x="123" y="148"/>
                  </a:lnTo>
                  <a:lnTo>
                    <a:pt x="103" y="109"/>
                  </a:lnTo>
                  <a:lnTo>
                    <a:pt x="85" y="71"/>
                  </a:lnTo>
                  <a:lnTo>
                    <a:pt x="69" y="41"/>
                  </a:lnTo>
                  <a:lnTo>
                    <a:pt x="59" y="20"/>
                  </a:lnTo>
                  <a:lnTo>
                    <a:pt x="5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3740" y="1715"/>
              <a:ext cx="45" cy="118"/>
            </a:xfrm>
            <a:custGeom>
              <a:avLst/>
              <a:gdLst>
                <a:gd name="T0" fmla="*/ 0 w 45"/>
                <a:gd name="T1" fmla="*/ 18 h 118"/>
                <a:gd name="T2" fmla="*/ 4 w 45"/>
                <a:gd name="T3" fmla="*/ 27 h 118"/>
                <a:gd name="T4" fmla="*/ 12 w 45"/>
                <a:gd name="T5" fmla="*/ 48 h 118"/>
                <a:gd name="T6" fmla="*/ 20 w 45"/>
                <a:gd name="T7" fmla="*/ 75 h 118"/>
                <a:gd name="T8" fmla="*/ 20 w 45"/>
                <a:gd name="T9" fmla="*/ 100 h 118"/>
                <a:gd name="T10" fmla="*/ 25 w 45"/>
                <a:gd name="T11" fmla="*/ 105 h 118"/>
                <a:gd name="T12" fmla="*/ 36 w 45"/>
                <a:gd name="T13" fmla="*/ 116 h 118"/>
                <a:gd name="T14" fmla="*/ 45 w 45"/>
                <a:gd name="T15" fmla="*/ 118 h 118"/>
                <a:gd name="T16" fmla="*/ 43 w 45"/>
                <a:gd name="T17" fmla="*/ 100 h 118"/>
                <a:gd name="T18" fmla="*/ 34 w 45"/>
                <a:gd name="T19" fmla="*/ 68 h 118"/>
                <a:gd name="T20" fmla="*/ 25 w 45"/>
                <a:gd name="T21" fmla="*/ 39 h 118"/>
                <a:gd name="T22" fmla="*/ 20 w 45"/>
                <a:gd name="T23" fmla="*/ 19 h 118"/>
                <a:gd name="T24" fmla="*/ 16 w 45"/>
                <a:gd name="T25" fmla="*/ 11 h 118"/>
                <a:gd name="T26" fmla="*/ 14 w 45"/>
                <a:gd name="T27" fmla="*/ 7 h 118"/>
                <a:gd name="T28" fmla="*/ 9 w 45"/>
                <a:gd name="T29" fmla="*/ 0 h 118"/>
                <a:gd name="T30" fmla="*/ 2 w 45"/>
                <a:gd name="T31" fmla="*/ 2 h 118"/>
                <a:gd name="T32" fmla="*/ 0 w 45"/>
                <a:gd name="T33" fmla="*/ 18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18"/>
                <a:gd name="T53" fmla="*/ 45 w 45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18">
                  <a:moveTo>
                    <a:pt x="0" y="18"/>
                  </a:moveTo>
                  <a:lnTo>
                    <a:pt x="4" y="27"/>
                  </a:lnTo>
                  <a:lnTo>
                    <a:pt x="12" y="48"/>
                  </a:lnTo>
                  <a:lnTo>
                    <a:pt x="20" y="75"/>
                  </a:lnTo>
                  <a:lnTo>
                    <a:pt x="20" y="100"/>
                  </a:lnTo>
                  <a:lnTo>
                    <a:pt x="25" y="105"/>
                  </a:lnTo>
                  <a:lnTo>
                    <a:pt x="36" y="116"/>
                  </a:lnTo>
                  <a:lnTo>
                    <a:pt x="45" y="118"/>
                  </a:lnTo>
                  <a:lnTo>
                    <a:pt x="43" y="100"/>
                  </a:lnTo>
                  <a:lnTo>
                    <a:pt x="34" y="68"/>
                  </a:lnTo>
                  <a:lnTo>
                    <a:pt x="25" y="39"/>
                  </a:lnTo>
                  <a:lnTo>
                    <a:pt x="20" y="19"/>
                  </a:lnTo>
                  <a:lnTo>
                    <a:pt x="16" y="11"/>
                  </a:lnTo>
                  <a:lnTo>
                    <a:pt x="14" y="7"/>
                  </a:lnTo>
                  <a:lnTo>
                    <a:pt x="9" y="0"/>
                  </a:lnTo>
                  <a:lnTo>
                    <a:pt x="2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858" y="1977"/>
              <a:ext cx="21" cy="319"/>
            </a:xfrm>
            <a:custGeom>
              <a:avLst/>
              <a:gdLst>
                <a:gd name="T0" fmla="*/ 0 w 21"/>
                <a:gd name="T1" fmla="*/ 23 h 319"/>
                <a:gd name="T2" fmla="*/ 1 w 21"/>
                <a:gd name="T3" fmla="*/ 62 h 319"/>
                <a:gd name="T4" fmla="*/ 5 w 21"/>
                <a:gd name="T5" fmla="*/ 152 h 319"/>
                <a:gd name="T6" fmla="*/ 7 w 21"/>
                <a:gd name="T7" fmla="*/ 244 h 319"/>
                <a:gd name="T8" fmla="*/ 9 w 21"/>
                <a:gd name="T9" fmla="*/ 298 h 319"/>
                <a:gd name="T10" fmla="*/ 10 w 21"/>
                <a:gd name="T11" fmla="*/ 314 h 319"/>
                <a:gd name="T12" fmla="*/ 14 w 21"/>
                <a:gd name="T13" fmla="*/ 319 h 319"/>
                <a:gd name="T14" fmla="*/ 17 w 21"/>
                <a:gd name="T15" fmla="*/ 305 h 319"/>
                <a:gd name="T16" fmla="*/ 21 w 21"/>
                <a:gd name="T17" fmla="*/ 266 h 319"/>
                <a:gd name="T18" fmla="*/ 21 w 21"/>
                <a:gd name="T19" fmla="*/ 203 h 319"/>
                <a:gd name="T20" fmla="*/ 21 w 21"/>
                <a:gd name="T21" fmla="*/ 134 h 319"/>
                <a:gd name="T22" fmla="*/ 21 w 21"/>
                <a:gd name="T23" fmla="*/ 77 h 319"/>
                <a:gd name="T24" fmla="*/ 19 w 21"/>
                <a:gd name="T25" fmla="*/ 46 h 319"/>
                <a:gd name="T26" fmla="*/ 16 w 21"/>
                <a:gd name="T27" fmla="*/ 27 h 319"/>
                <a:gd name="T28" fmla="*/ 10 w 21"/>
                <a:gd name="T29" fmla="*/ 5 h 319"/>
                <a:gd name="T30" fmla="*/ 5 w 21"/>
                <a:gd name="T31" fmla="*/ 0 h 319"/>
                <a:gd name="T32" fmla="*/ 0 w 21"/>
                <a:gd name="T33" fmla="*/ 23 h 3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319"/>
                <a:gd name="T53" fmla="*/ 21 w 21"/>
                <a:gd name="T54" fmla="*/ 319 h 3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319">
                  <a:moveTo>
                    <a:pt x="0" y="23"/>
                  </a:moveTo>
                  <a:lnTo>
                    <a:pt x="1" y="62"/>
                  </a:lnTo>
                  <a:lnTo>
                    <a:pt x="5" y="152"/>
                  </a:lnTo>
                  <a:lnTo>
                    <a:pt x="7" y="244"/>
                  </a:lnTo>
                  <a:lnTo>
                    <a:pt x="9" y="298"/>
                  </a:lnTo>
                  <a:lnTo>
                    <a:pt x="10" y="314"/>
                  </a:lnTo>
                  <a:lnTo>
                    <a:pt x="14" y="319"/>
                  </a:lnTo>
                  <a:lnTo>
                    <a:pt x="17" y="305"/>
                  </a:lnTo>
                  <a:lnTo>
                    <a:pt x="21" y="266"/>
                  </a:lnTo>
                  <a:lnTo>
                    <a:pt x="21" y="203"/>
                  </a:lnTo>
                  <a:lnTo>
                    <a:pt x="21" y="134"/>
                  </a:lnTo>
                  <a:lnTo>
                    <a:pt x="21" y="77"/>
                  </a:lnTo>
                  <a:lnTo>
                    <a:pt x="19" y="46"/>
                  </a:lnTo>
                  <a:lnTo>
                    <a:pt x="16" y="27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2961" y="2120"/>
              <a:ext cx="512" cy="116"/>
            </a:xfrm>
            <a:custGeom>
              <a:avLst/>
              <a:gdLst>
                <a:gd name="T0" fmla="*/ 0 w 512"/>
                <a:gd name="T1" fmla="*/ 103 h 116"/>
                <a:gd name="T2" fmla="*/ 3 w 512"/>
                <a:gd name="T3" fmla="*/ 103 h 116"/>
                <a:gd name="T4" fmla="*/ 12 w 512"/>
                <a:gd name="T5" fmla="*/ 101 h 116"/>
                <a:gd name="T6" fmla="*/ 28 w 512"/>
                <a:gd name="T7" fmla="*/ 98 h 116"/>
                <a:gd name="T8" fmla="*/ 48 w 512"/>
                <a:gd name="T9" fmla="*/ 94 h 116"/>
                <a:gd name="T10" fmla="*/ 71 w 512"/>
                <a:gd name="T11" fmla="*/ 89 h 116"/>
                <a:gd name="T12" fmla="*/ 96 w 512"/>
                <a:gd name="T13" fmla="*/ 84 h 116"/>
                <a:gd name="T14" fmla="*/ 124 w 512"/>
                <a:gd name="T15" fmla="*/ 78 h 116"/>
                <a:gd name="T16" fmla="*/ 155 w 512"/>
                <a:gd name="T17" fmla="*/ 73 h 116"/>
                <a:gd name="T18" fmla="*/ 185 w 512"/>
                <a:gd name="T19" fmla="*/ 68 h 116"/>
                <a:gd name="T20" fmla="*/ 215 w 512"/>
                <a:gd name="T21" fmla="*/ 60 h 116"/>
                <a:gd name="T22" fmla="*/ 244 w 512"/>
                <a:gd name="T23" fmla="*/ 55 h 116"/>
                <a:gd name="T24" fmla="*/ 270 w 512"/>
                <a:gd name="T25" fmla="*/ 50 h 116"/>
                <a:gd name="T26" fmla="*/ 295 w 512"/>
                <a:gd name="T27" fmla="*/ 46 h 116"/>
                <a:gd name="T28" fmla="*/ 316 w 512"/>
                <a:gd name="T29" fmla="*/ 43 h 116"/>
                <a:gd name="T30" fmla="*/ 333 w 512"/>
                <a:gd name="T31" fmla="*/ 39 h 116"/>
                <a:gd name="T32" fmla="*/ 343 w 512"/>
                <a:gd name="T33" fmla="*/ 37 h 116"/>
                <a:gd name="T34" fmla="*/ 363 w 512"/>
                <a:gd name="T35" fmla="*/ 34 h 116"/>
                <a:gd name="T36" fmla="*/ 386 w 512"/>
                <a:gd name="T37" fmla="*/ 28 h 116"/>
                <a:gd name="T38" fmla="*/ 413 w 512"/>
                <a:gd name="T39" fmla="*/ 23 h 116"/>
                <a:gd name="T40" fmla="*/ 439 w 512"/>
                <a:gd name="T41" fmla="*/ 18 h 116"/>
                <a:gd name="T42" fmla="*/ 462 w 512"/>
                <a:gd name="T43" fmla="*/ 12 h 116"/>
                <a:gd name="T44" fmla="*/ 484 w 512"/>
                <a:gd name="T45" fmla="*/ 7 h 116"/>
                <a:gd name="T46" fmla="*/ 500 w 512"/>
                <a:gd name="T47" fmla="*/ 3 h 116"/>
                <a:gd name="T48" fmla="*/ 507 w 512"/>
                <a:gd name="T49" fmla="*/ 0 h 116"/>
                <a:gd name="T50" fmla="*/ 510 w 512"/>
                <a:gd name="T51" fmla="*/ 0 h 116"/>
                <a:gd name="T52" fmla="*/ 512 w 512"/>
                <a:gd name="T53" fmla="*/ 2 h 116"/>
                <a:gd name="T54" fmla="*/ 509 w 512"/>
                <a:gd name="T55" fmla="*/ 7 h 116"/>
                <a:gd name="T56" fmla="*/ 496 w 512"/>
                <a:gd name="T57" fmla="*/ 14 h 116"/>
                <a:gd name="T58" fmla="*/ 471 w 512"/>
                <a:gd name="T59" fmla="*/ 25 h 116"/>
                <a:gd name="T60" fmla="*/ 432 w 512"/>
                <a:gd name="T61" fmla="*/ 37 h 116"/>
                <a:gd name="T62" fmla="*/ 373 w 512"/>
                <a:gd name="T63" fmla="*/ 53 h 116"/>
                <a:gd name="T64" fmla="*/ 293 w 512"/>
                <a:gd name="T65" fmla="*/ 71 h 116"/>
                <a:gd name="T66" fmla="*/ 251 w 512"/>
                <a:gd name="T67" fmla="*/ 80 h 116"/>
                <a:gd name="T68" fmla="*/ 212 w 512"/>
                <a:gd name="T69" fmla="*/ 89 h 116"/>
                <a:gd name="T70" fmla="*/ 180 w 512"/>
                <a:gd name="T71" fmla="*/ 94 h 116"/>
                <a:gd name="T72" fmla="*/ 151 w 512"/>
                <a:gd name="T73" fmla="*/ 101 h 116"/>
                <a:gd name="T74" fmla="*/ 124 w 512"/>
                <a:gd name="T75" fmla="*/ 105 h 116"/>
                <a:gd name="T76" fmla="*/ 103 w 512"/>
                <a:gd name="T77" fmla="*/ 109 h 116"/>
                <a:gd name="T78" fmla="*/ 85 w 512"/>
                <a:gd name="T79" fmla="*/ 112 h 116"/>
                <a:gd name="T80" fmla="*/ 69 w 512"/>
                <a:gd name="T81" fmla="*/ 114 h 116"/>
                <a:gd name="T82" fmla="*/ 57 w 512"/>
                <a:gd name="T83" fmla="*/ 116 h 116"/>
                <a:gd name="T84" fmla="*/ 46 w 512"/>
                <a:gd name="T85" fmla="*/ 116 h 116"/>
                <a:gd name="T86" fmla="*/ 35 w 512"/>
                <a:gd name="T87" fmla="*/ 116 h 116"/>
                <a:gd name="T88" fmla="*/ 28 w 512"/>
                <a:gd name="T89" fmla="*/ 114 h 116"/>
                <a:gd name="T90" fmla="*/ 21 w 512"/>
                <a:gd name="T91" fmla="*/ 112 h 116"/>
                <a:gd name="T92" fmla="*/ 14 w 512"/>
                <a:gd name="T93" fmla="*/ 110 h 116"/>
                <a:gd name="T94" fmla="*/ 7 w 512"/>
                <a:gd name="T95" fmla="*/ 107 h 116"/>
                <a:gd name="T96" fmla="*/ 0 w 512"/>
                <a:gd name="T97" fmla="*/ 103 h 1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2"/>
                <a:gd name="T148" fmla="*/ 0 h 116"/>
                <a:gd name="T149" fmla="*/ 512 w 512"/>
                <a:gd name="T150" fmla="*/ 116 h 1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2" h="116">
                  <a:moveTo>
                    <a:pt x="0" y="103"/>
                  </a:moveTo>
                  <a:lnTo>
                    <a:pt x="3" y="103"/>
                  </a:lnTo>
                  <a:lnTo>
                    <a:pt x="12" y="101"/>
                  </a:lnTo>
                  <a:lnTo>
                    <a:pt x="28" y="98"/>
                  </a:lnTo>
                  <a:lnTo>
                    <a:pt x="48" y="94"/>
                  </a:lnTo>
                  <a:lnTo>
                    <a:pt x="71" y="89"/>
                  </a:lnTo>
                  <a:lnTo>
                    <a:pt x="96" y="84"/>
                  </a:lnTo>
                  <a:lnTo>
                    <a:pt x="124" y="78"/>
                  </a:lnTo>
                  <a:lnTo>
                    <a:pt x="155" y="73"/>
                  </a:lnTo>
                  <a:lnTo>
                    <a:pt x="185" y="68"/>
                  </a:lnTo>
                  <a:lnTo>
                    <a:pt x="215" y="60"/>
                  </a:lnTo>
                  <a:lnTo>
                    <a:pt x="244" y="55"/>
                  </a:lnTo>
                  <a:lnTo>
                    <a:pt x="270" y="50"/>
                  </a:lnTo>
                  <a:lnTo>
                    <a:pt x="295" y="46"/>
                  </a:lnTo>
                  <a:lnTo>
                    <a:pt x="316" y="43"/>
                  </a:lnTo>
                  <a:lnTo>
                    <a:pt x="333" y="39"/>
                  </a:lnTo>
                  <a:lnTo>
                    <a:pt x="343" y="37"/>
                  </a:lnTo>
                  <a:lnTo>
                    <a:pt x="363" y="34"/>
                  </a:lnTo>
                  <a:lnTo>
                    <a:pt x="386" y="28"/>
                  </a:lnTo>
                  <a:lnTo>
                    <a:pt x="413" y="23"/>
                  </a:lnTo>
                  <a:lnTo>
                    <a:pt x="439" y="18"/>
                  </a:lnTo>
                  <a:lnTo>
                    <a:pt x="462" y="12"/>
                  </a:lnTo>
                  <a:lnTo>
                    <a:pt x="484" y="7"/>
                  </a:lnTo>
                  <a:lnTo>
                    <a:pt x="500" y="3"/>
                  </a:lnTo>
                  <a:lnTo>
                    <a:pt x="507" y="0"/>
                  </a:lnTo>
                  <a:lnTo>
                    <a:pt x="510" y="0"/>
                  </a:lnTo>
                  <a:lnTo>
                    <a:pt x="512" y="2"/>
                  </a:lnTo>
                  <a:lnTo>
                    <a:pt x="509" y="7"/>
                  </a:lnTo>
                  <a:lnTo>
                    <a:pt x="496" y="14"/>
                  </a:lnTo>
                  <a:lnTo>
                    <a:pt x="471" y="25"/>
                  </a:lnTo>
                  <a:lnTo>
                    <a:pt x="432" y="37"/>
                  </a:lnTo>
                  <a:lnTo>
                    <a:pt x="373" y="53"/>
                  </a:lnTo>
                  <a:lnTo>
                    <a:pt x="293" y="71"/>
                  </a:lnTo>
                  <a:lnTo>
                    <a:pt x="251" y="80"/>
                  </a:lnTo>
                  <a:lnTo>
                    <a:pt x="212" y="89"/>
                  </a:lnTo>
                  <a:lnTo>
                    <a:pt x="180" y="94"/>
                  </a:lnTo>
                  <a:lnTo>
                    <a:pt x="151" y="101"/>
                  </a:lnTo>
                  <a:lnTo>
                    <a:pt x="124" y="105"/>
                  </a:lnTo>
                  <a:lnTo>
                    <a:pt x="103" y="109"/>
                  </a:lnTo>
                  <a:lnTo>
                    <a:pt x="85" y="112"/>
                  </a:lnTo>
                  <a:lnTo>
                    <a:pt x="69" y="114"/>
                  </a:lnTo>
                  <a:lnTo>
                    <a:pt x="57" y="116"/>
                  </a:lnTo>
                  <a:lnTo>
                    <a:pt x="46" y="116"/>
                  </a:lnTo>
                  <a:lnTo>
                    <a:pt x="35" y="116"/>
                  </a:lnTo>
                  <a:lnTo>
                    <a:pt x="28" y="114"/>
                  </a:lnTo>
                  <a:lnTo>
                    <a:pt x="21" y="112"/>
                  </a:lnTo>
                  <a:lnTo>
                    <a:pt x="14" y="110"/>
                  </a:lnTo>
                  <a:lnTo>
                    <a:pt x="7" y="107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2594" y="2439"/>
              <a:ext cx="166" cy="319"/>
            </a:xfrm>
            <a:custGeom>
              <a:avLst/>
              <a:gdLst>
                <a:gd name="T0" fmla="*/ 100 w 166"/>
                <a:gd name="T1" fmla="*/ 0 h 319"/>
                <a:gd name="T2" fmla="*/ 104 w 166"/>
                <a:gd name="T3" fmla="*/ 0 h 319"/>
                <a:gd name="T4" fmla="*/ 112 w 166"/>
                <a:gd name="T5" fmla="*/ 4 h 319"/>
                <a:gd name="T6" fmla="*/ 125 w 166"/>
                <a:gd name="T7" fmla="*/ 13 h 319"/>
                <a:gd name="T8" fmla="*/ 137 w 166"/>
                <a:gd name="T9" fmla="*/ 25 h 319"/>
                <a:gd name="T10" fmla="*/ 150 w 166"/>
                <a:gd name="T11" fmla="*/ 46 h 319"/>
                <a:gd name="T12" fmla="*/ 160 w 166"/>
                <a:gd name="T13" fmla="*/ 77 h 319"/>
                <a:gd name="T14" fmla="*/ 166 w 166"/>
                <a:gd name="T15" fmla="*/ 118 h 319"/>
                <a:gd name="T16" fmla="*/ 164 w 166"/>
                <a:gd name="T17" fmla="*/ 170 h 319"/>
                <a:gd name="T18" fmla="*/ 157 w 166"/>
                <a:gd name="T19" fmla="*/ 216 h 319"/>
                <a:gd name="T20" fmla="*/ 148 w 166"/>
                <a:gd name="T21" fmla="*/ 252 h 319"/>
                <a:gd name="T22" fmla="*/ 136 w 166"/>
                <a:gd name="T23" fmla="*/ 278 h 319"/>
                <a:gd name="T24" fmla="*/ 121 w 166"/>
                <a:gd name="T25" fmla="*/ 298 h 319"/>
                <a:gd name="T26" fmla="*/ 105 w 166"/>
                <a:gd name="T27" fmla="*/ 310 h 319"/>
                <a:gd name="T28" fmla="*/ 91 w 166"/>
                <a:gd name="T29" fmla="*/ 318 h 319"/>
                <a:gd name="T30" fmla="*/ 75 w 166"/>
                <a:gd name="T31" fmla="*/ 319 h 319"/>
                <a:gd name="T32" fmla="*/ 63 w 166"/>
                <a:gd name="T33" fmla="*/ 318 h 319"/>
                <a:gd name="T34" fmla="*/ 50 w 166"/>
                <a:gd name="T35" fmla="*/ 312 h 319"/>
                <a:gd name="T36" fmla="*/ 38 w 166"/>
                <a:gd name="T37" fmla="*/ 305 h 319"/>
                <a:gd name="T38" fmla="*/ 25 w 166"/>
                <a:gd name="T39" fmla="*/ 293 h 319"/>
                <a:gd name="T40" fmla="*/ 15 w 166"/>
                <a:gd name="T41" fmla="*/ 275 h 319"/>
                <a:gd name="T42" fmla="*/ 7 w 166"/>
                <a:gd name="T43" fmla="*/ 250 h 319"/>
                <a:gd name="T44" fmla="*/ 2 w 166"/>
                <a:gd name="T45" fmla="*/ 218 h 319"/>
                <a:gd name="T46" fmla="*/ 0 w 166"/>
                <a:gd name="T47" fmla="*/ 178 h 319"/>
                <a:gd name="T48" fmla="*/ 4 w 166"/>
                <a:gd name="T49" fmla="*/ 128 h 319"/>
                <a:gd name="T50" fmla="*/ 13 w 166"/>
                <a:gd name="T51" fmla="*/ 84 h 319"/>
                <a:gd name="T52" fmla="*/ 25 w 166"/>
                <a:gd name="T53" fmla="*/ 52 h 319"/>
                <a:gd name="T54" fmla="*/ 41 w 166"/>
                <a:gd name="T55" fmla="*/ 29 h 319"/>
                <a:gd name="T56" fmla="*/ 57 w 166"/>
                <a:gd name="T57" fmla="*/ 13 h 319"/>
                <a:gd name="T58" fmla="*/ 73 w 166"/>
                <a:gd name="T59" fmla="*/ 5 h 319"/>
                <a:gd name="T60" fmla="*/ 88 w 166"/>
                <a:gd name="T61" fmla="*/ 2 h 319"/>
                <a:gd name="T62" fmla="*/ 96 w 166"/>
                <a:gd name="T63" fmla="*/ 0 h 319"/>
                <a:gd name="T64" fmla="*/ 100 w 166"/>
                <a:gd name="T65" fmla="*/ 0 h 3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"/>
                <a:gd name="T100" fmla="*/ 0 h 319"/>
                <a:gd name="T101" fmla="*/ 166 w 166"/>
                <a:gd name="T102" fmla="*/ 319 h 3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" h="319">
                  <a:moveTo>
                    <a:pt x="100" y="0"/>
                  </a:moveTo>
                  <a:lnTo>
                    <a:pt x="104" y="0"/>
                  </a:lnTo>
                  <a:lnTo>
                    <a:pt x="112" y="4"/>
                  </a:lnTo>
                  <a:lnTo>
                    <a:pt x="125" y="13"/>
                  </a:lnTo>
                  <a:lnTo>
                    <a:pt x="137" y="25"/>
                  </a:lnTo>
                  <a:lnTo>
                    <a:pt x="150" y="46"/>
                  </a:lnTo>
                  <a:lnTo>
                    <a:pt x="160" y="77"/>
                  </a:lnTo>
                  <a:lnTo>
                    <a:pt x="166" y="118"/>
                  </a:lnTo>
                  <a:lnTo>
                    <a:pt x="164" y="170"/>
                  </a:lnTo>
                  <a:lnTo>
                    <a:pt x="157" y="216"/>
                  </a:lnTo>
                  <a:lnTo>
                    <a:pt x="148" y="252"/>
                  </a:lnTo>
                  <a:lnTo>
                    <a:pt x="136" y="278"/>
                  </a:lnTo>
                  <a:lnTo>
                    <a:pt x="121" y="298"/>
                  </a:lnTo>
                  <a:lnTo>
                    <a:pt x="105" y="310"/>
                  </a:lnTo>
                  <a:lnTo>
                    <a:pt x="91" y="318"/>
                  </a:lnTo>
                  <a:lnTo>
                    <a:pt x="75" y="319"/>
                  </a:lnTo>
                  <a:lnTo>
                    <a:pt x="63" y="318"/>
                  </a:lnTo>
                  <a:lnTo>
                    <a:pt x="50" y="312"/>
                  </a:lnTo>
                  <a:lnTo>
                    <a:pt x="38" y="305"/>
                  </a:lnTo>
                  <a:lnTo>
                    <a:pt x="25" y="293"/>
                  </a:lnTo>
                  <a:lnTo>
                    <a:pt x="15" y="275"/>
                  </a:lnTo>
                  <a:lnTo>
                    <a:pt x="7" y="250"/>
                  </a:lnTo>
                  <a:lnTo>
                    <a:pt x="2" y="218"/>
                  </a:lnTo>
                  <a:lnTo>
                    <a:pt x="0" y="178"/>
                  </a:lnTo>
                  <a:lnTo>
                    <a:pt x="4" y="128"/>
                  </a:lnTo>
                  <a:lnTo>
                    <a:pt x="13" y="84"/>
                  </a:lnTo>
                  <a:lnTo>
                    <a:pt x="25" y="52"/>
                  </a:lnTo>
                  <a:lnTo>
                    <a:pt x="41" y="29"/>
                  </a:lnTo>
                  <a:lnTo>
                    <a:pt x="57" y="13"/>
                  </a:lnTo>
                  <a:lnTo>
                    <a:pt x="73" y="5"/>
                  </a:lnTo>
                  <a:lnTo>
                    <a:pt x="88" y="2"/>
                  </a:lnTo>
                  <a:lnTo>
                    <a:pt x="96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A8B5B7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3658" y="2371"/>
              <a:ext cx="171" cy="289"/>
            </a:xfrm>
            <a:custGeom>
              <a:avLst/>
              <a:gdLst>
                <a:gd name="T0" fmla="*/ 82 w 171"/>
                <a:gd name="T1" fmla="*/ 0 h 289"/>
                <a:gd name="T2" fmla="*/ 86 w 171"/>
                <a:gd name="T3" fmla="*/ 0 h 289"/>
                <a:gd name="T4" fmla="*/ 98 w 171"/>
                <a:gd name="T5" fmla="*/ 4 h 289"/>
                <a:gd name="T6" fmla="*/ 112 w 171"/>
                <a:gd name="T7" fmla="*/ 9 h 289"/>
                <a:gd name="T8" fmla="*/ 130 w 171"/>
                <a:gd name="T9" fmla="*/ 20 h 289"/>
                <a:gd name="T10" fmla="*/ 146 w 171"/>
                <a:gd name="T11" fmla="*/ 40 h 289"/>
                <a:gd name="T12" fmla="*/ 160 w 171"/>
                <a:gd name="T13" fmla="*/ 68 h 289"/>
                <a:gd name="T14" fmla="*/ 169 w 171"/>
                <a:gd name="T15" fmla="*/ 106 h 289"/>
                <a:gd name="T16" fmla="*/ 171 w 171"/>
                <a:gd name="T17" fmla="*/ 157 h 289"/>
                <a:gd name="T18" fmla="*/ 164 w 171"/>
                <a:gd name="T19" fmla="*/ 204 h 289"/>
                <a:gd name="T20" fmla="*/ 151 w 171"/>
                <a:gd name="T21" fmla="*/ 238 h 289"/>
                <a:gd name="T22" fmla="*/ 137 w 171"/>
                <a:gd name="T23" fmla="*/ 261 h 289"/>
                <a:gd name="T24" fmla="*/ 121 w 171"/>
                <a:gd name="T25" fmla="*/ 277 h 289"/>
                <a:gd name="T26" fmla="*/ 105 w 171"/>
                <a:gd name="T27" fmla="*/ 284 h 289"/>
                <a:gd name="T28" fmla="*/ 91 w 171"/>
                <a:gd name="T29" fmla="*/ 289 h 289"/>
                <a:gd name="T30" fmla="*/ 80 w 171"/>
                <a:gd name="T31" fmla="*/ 289 h 289"/>
                <a:gd name="T32" fmla="*/ 75 w 171"/>
                <a:gd name="T33" fmla="*/ 289 h 289"/>
                <a:gd name="T34" fmla="*/ 70 w 171"/>
                <a:gd name="T35" fmla="*/ 287 h 289"/>
                <a:gd name="T36" fmla="*/ 61 w 171"/>
                <a:gd name="T37" fmla="*/ 282 h 289"/>
                <a:gd name="T38" fmla="*/ 46 w 171"/>
                <a:gd name="T39" fmla="*/ 273 h 289"/>
                <a:gd name="T40" fmla="*/ 32 w 171"/>
                <a:gd name="T41" fmla="*/ 259 h 289"/>
                <a:gd name="T42" fmla="*/ 18 w 171"/>
                <a:gd name="T43" fmla="*/ 238 h 289"/>
                <a:gd name="T44" fmla="*/ 6 w 171"/>
                <a:gd name="T45" fmla="*/ 209 h 289"/>
                <a:gd name="T46" fmla="*/ 0 w 171"/>
                <a:gd name="T47" fmla="*/ 172 h 289"/>
                <a:gd name="T48" fmla="*/ 0 w 171"/>
                <a:gd name="T49" fmla="*/ 125 h 289"/>
                <a:gd name="T50" fmla="*/ 7 w 171"/>
                <a:gd name="T51" fmla="*/ 82 h 289"/>
                <a:gd name="T52" fmla="*/ 18 w 171"/>
                <a:gd name="T53" fmla="*/ 50 h 289"/>
                <a:gd name="T54" fmla="*/ 32 w 171"/>
                <a:gd name="T55" fmla="*/ 29 h 289"/>
                <a:gd name="T56" fmla="*/ 46 w 171"/>
                <a:gd name="T57" fmla="*/ 15 h 289"/>
                <a:gd name="T58" fmla="*/ 59 w 171"/>
                <a:gd name="T59" fmla="*/ 6 h 289"/>
                <a:gd name="T60" fmla="*/ 71 w 171"/>
                <a:gd name="T61" fmla="*/ 2 h 289"/>
                <a:gd name="T62" fmla="*/ 78 w 171"/>
                <a:gd name="T63" fmla="*/ 0 h 289"/>
                <a:gd name="T64" fmla="*/ 82 w 171"/>
                <a:gd name="T65" fmla="*/ 0 h 2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289"/>
                <a:gd name="T101" fmla="*/ 171 w 171"/>
                <a:gd name="T102" fmla="*/ 289 h 2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289">
                  <a:moveTo>
                    <a:pt x="82" y="0"/>
                  </a:moveTo>
                  <a:lnTo>
                    <a:pt x="86" y="0"/>
                  </a:lnTo>
                  <a:lnTo>
                    <a:pt x="98" y="4"/>
                  </a:lnTo>
                  <a:lnTo>
                    <a:pt x="112" y="9"/>
                  </a:lnTo>
                  <a:lnTo>
                    <a:pt x="130" y="20"/>
                  </a:lnTo>
                  <a:lnTo>
                    <a:pt x="146" y="40"/>
                  </a:lnTo>
                  <a:lnTo>
                    <a:pt x="160" y="68"/>
                  </a:lnTo>
                  <a:lnTo>
                    <a:pt x="169" y="106"/>
                  </a:lnTo>
                  <a:lnTo>
                    <a:pt x="171" y="157"/>
                  </a:lnTo>
                  <a:lnTo>
                    <a:pt x="164" y="204"/>
                  </a:lnTo>
                  <a:lnTo>
                    <a:pt x="151" y="238"/>
                  </a:lnTo>
                  <a:lnTo>
                    <a:pt x="137" y="261"/>
                  </a:lnTo>
                  <a:lnTo>
                    <a:pt x="121" y="277"/>
                  </a:lnTo>
                  <a:lnTo>
                    <a:pt x="105" y="284"/>
                  </a:lnTo>
                  <a:lnTo>
                    <a:pt x="91" y="289"/>
                  </a:lnTo>
                  <a:lnTo>
                    <a:pt x="80" y="289"/>
                  </a:lnTo>
                  <a:lnTo>
                    <a:pt x="75" y="289"/>
                  </a:lnTo>
                  <a:lnTo>
                    <a:pt x="70" y="287"/>
                  </a:lnTo>
                  <a:lnTo>
                    <a:pt x="61" y="282"/>
                  </a:lnTo>
                  <a:lnTo>
                    <a:pt x="46" y="273"/>
                  </a:lnTo>
                  <a:lnTo>
                    <a:pt x="32" y="259"/>
                  </a:lnTo>
                  <a:lnTo>
                    <a:pt x="18" y="238"/>
                  </a:lnTo>
                  <a:lnTo>
                    <a:pt x="6" y="209"/>
                  </a:lnTo>
                  <a:lnTo>
                    <a:pt x="0" y="172"/>
                  </a:lnTo>
                  <a:lnTo>
                    <a:pt x="0" y="125"/>
                  </a:lnTo>
                  <a:lnTo>
                    <a:pt x="7" y="82"/>
                  </a:lnTo>
                  <a:lnTo>
                    <a:pt x="18" y="50"/>
                  </a:lnTo>
                  <a:lnTo>
                    <a:pt x="32" y="29"/>
                  </a:lnTo>
                  <a:lnTo>
                    <a:pt x="46" y="15"/>
                  </a:lnTo>
                  <a:lnTo>
                    <a:pt x="59" y="6"/>
                  </a:lnTo>
                  <a:lnTo>
                    <a:pt x="71" y="2"/>
                  </a:lnTo>
                  <a:lnTo>
                    <a:pt x="78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A8B5B7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2760" y="2154"/>
              <a:ext cx="73" cy="39"/>
            </a:xfrm>
            <a:custGeom>
              <a:avLst/>
              <a:gdLst>
                <a:gd name="T0" fmla="*/ 21 w 73"/>
                <a:gd name="T1" fmla="*/ 5 h 39"/>
                <a:gd name="T2" fmla="*/ 28 w 73"/>
                <a:gd name="T3" fmla="*/ 3 h 39"/>
                <a:gd name="T4" fmla="*/ 44 w 73"/>
                <a:gd name="T5" fmla="*/ 0 h 39"/>
                <a:gd name="T6" fmla="*/ 60 w 73"/>
                <a:gd name="T7" fmla="*/ 3 h 39"/>
                <a:gd name="T8" fmla="*/ 73 w 73"/>
                <a:gd name="T9" fmla="*/ 17 h 39"/>
                <a:gd name="T10" fmla="*/ 73 w 73"/>
                <a:gd name="T11" fmla="*/ 26 h 39"/>
                <a:gd name="T12" fmla="*/ 69 w 73"/>
                <a:gd name="T13" fmla="*/ 34 h 39"/>
                <a:gd name="T14" fmla="*/ 62 w 73"/>
                <a:gd name="T15" fmla="*/ 37 h 39"/>
                <a:gd name="T16" fmla="*/ 51 w 73"/>
                <a:gd name="T17" fmla="*/ 39 h 39"/>
                <a:gd name="T18" fmla="*/ 41 w 73"/>
                <a:gd name="T19" fmla="*/ 39 h 39"/>
                <a:gd name="T20" fmla="*/ 28 w 73"/>
                <a:gd name="T21" fmla="*/ 37 h 39"/>
                <a:gd name="T22" fmla="*/ 18 w 73"/>
                <a:gd name="T23" fmla="*/ 35 h 39"/>
                <a:gd name="T24" fmla="*/ 9 w 73"/>
                <a:gd name="T25" fmla="*/ 32 h 39"/>
                <a:gd name="T26" fmla="*/ 0 w 73"/>
                <a:gd name="T27" fmla="*/ 25 h 39"/>
                <a:gd name="T28" fmla="*/ 3 w 73"/>
                <a:gd name="T29" fmla="*/ 17 h 39"/>
                <a:gd name="T30" fmla="*/ 12 w 73"/>
                <a:gd name="T31" fmla="*/ 10 h 39"/>
                <a:gd name="T32" fmla="*/ 21 w 73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39"/>
                <a:gd name="T53" fmla="*/ 73 w 73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39">
                  <a:moveTo>
                    <a:pt x="21" y="5"/>
                  </a:moveTo>
                  <a:lnTo>
                    <a:pt x="28" y="3"/>
                  </a:lnTo>
                  <a:lnTo>
                    <a:pt x="44" y="0"/>
                  </a:lnTo>
                  <a:lnTo>
                    <a:pt x="60" y="3"/>
                  </a:lnTo>
                  <a:lnTo>
                    <a:pt x="73" y="17"/>
                  </a:lnTo>
                  <a:lnTo>
                    <a:pt x="73" y="26"/>
                  </a:lnTo>
                  <a:lnTo>
                    <a:pt x="69" y="34"/>
                  </a:lnTo>
                  <a:lnTo>
                    <a:pt x="62" y="37"/>
                  </a:lnTo>
                  <a:lnTo>
                    <a:pt x="51" y="39"/>
                  </a:lnTo>
                  <a:lnTo>
                    <a:pt x="41" y="39"/>
                  </a:lnTo>
                  <a:lnTo>
                    <a:pt x="28" y="37"/>
                  </a:lnTo>
                  <a:lnTo>
                    <a:pt x="18" y="35"/>
                  </a:lnTo>
                  <a:lnTo>
                    <a:pt x="9" y="32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12" y="1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8C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2628" y="2491"/>
              <a:ext cx="84" cy="216"/>
            </a:xfrm>
            <a:custGeom>
              <a:avLst/>
              <a:gdLst>
                <a:gd name="T0" fmla="*/ 45 w 84"/>
                <a:gd name="T1" fmla="*/ 0 h 216"/>
                <a:gd name="T2" fmla="*/ 38 w 84"/>
                <a:gd name="T3" fmla="*/ 5 h 216"/>
                <a:gd name="T4" fmla="*/ 22 w 84"/>
                <a:gd name="T5" fmla="*/ 25 h 216"/>
                <a:gd name="T6" fmla="*/ 6 w 84"/>
                <a:gd name="T7" fmla="*/ 66 h 216"/>
                <a:gd name="T8" fmla="*/ 0 w 84"/>
                <a:gd name="T9" fmla="*/ 132 h 216"/>
                <a:gd name="T10" fmla="*/ 4 w 84"/>
                <a:gd name="T11" fmla="*/ 166 h 216"/>
                <a:gd name="T12" fmla="*/ 11 w 84"/>
                <a:gd name="T13" fmla="*/ 191 h 216"/>
                <a:gd name="T14" fmla="*/ 22 w 84"/>
                <a:gd name="T15" fmla="*/ 207 h 216"/>
                <a:gd name="T16" fmla="*/ 34 w 84"/>
                <a:gd name="T17" fmla="*/ 214 h 216"/>
                <a:gd name="T18" fmla="*/ 48 w 84"/>
                <a:gd name="T19" fmla="*/ 216 h 216"/>
                <a:gd name="T20" fmla="*/ 61 w 84"/>
                <a:gd name="T21" fmla="*/ 210 h 216"/>
                <a:gd name="T22" fmla="*/ 71 w 84"/>
                <a:gd name="T23" fmla="*/ 200 h 216"/>
                <a:gd name="T24" fmla="*/ 80 w 84"/>
                <a:gd name="T25" fmla="*/ 185 h 216"/>
                <a:gd name="T26" fmla="*/ 84 w 84"/>
                <a:gd name="T27" fmla="*/ 175 h 216"/>
                <a:gd name="T28" fmla="*/ 84 w 84"/>
                <a:gd name="T29" fmla="*/ 171 h 216"/>
                <a:gd name="T30" fmla="*/ 78 w 84"/>
                <a:gd name="T31" fmla="*/ 171 h 216"/>
                <a:gd name="T32" fmla="*/ 71 w 84"/>
                <a:gd name="T33" fmla="*/ 176 h 216"/>
                <a:gd name="T34" fmla="*/ 62 w 84"/>
                <a:gd name="T35" fmla="*/ 182 h 216"/>
                <a:gd name="T36" fmla="*/ 54 w 84"/>
                <a:gd name="T37" fmla="*/ 187 h 216"/>
                <a:gd name="T38" fmla="*/ 45 w 84"/>
                <a:gd name="T39" fmla="*/ 187 h 216"/>
                <a:gd name="T40" fmla="*/ 36 w 84"/>
                <a:gd name="T41" fmla="*/ 184 h 216"/>
                <a:gd name="T42" fmla="*/ 25 w 84"/>
                <a:gd name="T43" fmla="*/ 153 h 216"/>
                <a:gd name="T44" fmla="*/ 23 w 84"/>
                <a:gd name="T45" fmla="*/ 101 h 216"/>
                <a:gd name="T46" fmla="*/ 29 w 84"/>
                <a:gd name="T47" fmla="*/ 44 h 216"/>
                <a:gd name="T48" fmla="*/ 45 w 84"/>
                <a:gd name="T49" fmla="*/ 0 h 2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4"/>
                <a:gd name="T76" fmla="*/ 0 h 216"/>
                <a:gd name="T77" fmla="*/ 84 w 84"/>
                <a:gd name="T78" fmla="*/ 216 h 2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4" h="216">
                  <a:moveTo>
                    <a:pt x="45" y="0"/>
                  </a:moveTo>
                  <a:lnTo>
                    <a:pt x="38" y="5"/>
                  </a:lnTo>
                  <a:lnTo>
                    <a:pt x="22" y="25"/>
                  </a:lnTo>
                  <a:lnTo>
                    <a:pt x="6" y="66"/>
                  </a:lnTo>
                  <a:lnTo>
                    <a:pt x="0" y="132"/>
                  </a:lnTo>
                  <a:lnTo>
                    <a:pt x="4" y="166"/>
                  </a:lnTo>
                  <a:lnTo>
                    <a:pt x="11" y="191"/>
                  </a:lnTo>
                  <a:lnTo>
                    <a:pt x="22" y="207"/>
                  </a:lnTo>
                  <a:lnTo>
                    <a:pt x="34" y="214"/>
                  </a:lnTo>
                  <a:lnTo>
                    <a:pt x="48" y="216"/>
                  </a:lnTo>
                  <a:lnTo>
                    <a:pt x="61" y="210"/>
                  </a:lnTo>
                  <a:lnTo>
                    <a:pt x="71" y="200"/>
                  </a:lnTo>
                  <a:lnTo>
                    <a:pt x="80" y="185"/>
                  </a:lnTo>
                  <a:lnTo>
                    <a:pt x="84" y="175"/>
                  </a:lnTo>
                  <a:lnTo>
                    <a:pt x="84" y="171"/>
                  </a:lnTo>
                  <a:lnTo>
                    <a:pt x="78" y="171"/>
                  </a:lnTo>
                  <a:lnTo>
                    <a:pt x="71" y="176"/>
                  </a:lnTo>
                  <a:lnTo>
                    <a:pt x="62" y="182"/>
                  </a:lnTo>
                  <a:lnTo>
                    <a:pt x="54" y="187"/>
                  </a:lnTo>
                  <a:lnTo>
                    <a:pt x="45" y="187"/>
                  </a:lnTo>
                  <a:lnTo>
                    <a:pt x="36" y="184"/>
                  </a:lnTo>
                  <a:lnTo>
                    <a:pt x="25" y="153"/>
                  </a:lnTo>
                  <a:lnTo>
                    <a:pt x="23" y="101"/>
                  </a:lnTo>
                  <a:lnTo>
                    <a:pt x="29" y="4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3687" y="2425"/>
              <a:ext cx="103" cy="191"/>
            </a:xfrm>
            <a:custGeom>
              <a:avLst/>
              <a:gdLst>
                <a:gd name="T0" fmla="*/ 44 w 103"/>
                <a:gd name="T1" fmla="*/ 2 h 191"/>
                <a:gd name="T2" fmla="*/ 41 w 103"/>
                <a:gd name="T3" fmla="*/ 5 h 191"/>
                <a:gd name="T4" fmla="*/ 32 w 103"/>
                <a:gd name="T5" fmla="*/ 12 h 191"/>
                <a:gd name="T6" fmla="*/ 21 w 103"/>
                <a:gd name="T7" fmla="*/ 27 h 191"/>
                <a:gd name="T8" fmla="*/ 10 w 103"/>
                <a:gd name="T9" fmla="*/ 46 h 191"/>
                <a:gd name="T10" fmla="*/ 1 w 103"/>
                <a:gd name="T11" fmla="*/ 69 h 191"/>
                <a:gd name="T12" fmla="*/ 0 w 103"/>
                <a:gd name="T13" fmla="*/ 98 h 191"/>
                <a:gd name="T14" fmla="*/ 5 w 103"/>
                <a:gd name="T15" fmla="*/ 132 h 191"/>
                <a:gd name="T16" fmla="*/ 23 w 103"/>
                <a:gd name="T17" fmla="*/ 171 h 191"/>
                <a:gd name="T18" fmla="*/ 35 w 103"/>
                <a:gd name="T19" fmla="*/ 185 h 191"/>
                <a:gd name="T20" fmla="*/ 49 w 103"/>
                <a:gd name="T21" fmla="*/ 191 h 191"/>
                <a:gd name="T22" fmla="*/ 64 w 103"/>
                <a:gd name="T23" fmla="*/ 187 h 191"/>
                <a:gd name="T24" fmla="*/ 76 w 103"/>
                <a:gd name="T25" fmla="*/ 180 h 191"/>
                <a:gd name="T26" fmla="*/ 87 w 103"/>
                <a:gd name="T27" fmla="*/ 167 h 191"/>
                <a:gd name="T28" fmla="*/ 96 w 103"/>
                <a:gd name="T29" fmla="*/ 155 h 191"/>
                <a:gd name="T30" fmla="*/ 101 w 103"/>
                <a:gd name="T31" fmla="*/ 142 h 191"/>
                <a:gd name="T32" fmla="*/ 103 w 103"/>
                <a:gd name="T33" fmla="*/ 135 h 191"/>
                <a:gd name="T34" fmla="*/ 99 w 103"/>
                <a:gd name="T35" fmla="*/ 134 h 191"/>
                <a:gd name="T36" fmla="*/ 92 w 103"/>
                <a:gd name="T37" fmla="*/ 139 h 191"/>
                <a:gd name="T38" fmla="*/ 85 w 103"/>
                <a:gd name="T39" fmla="*/ 146 h 191"/>
                <a:gd name="T40" fmla="*/ 74 w 103"/>
                <a:gd name="T41" fmla="*/ 155 h 191"/>
                <a:gd name="T42" fmla="*/ 65 w 103"/>
                <a:gd name="T43" fmla="*/ 164 h 191"/>
                <a:gd name="T44" fmla="*/ 55 w 103"/>
                <a:gd name="T45" fmla="*/ 166 h 191"/>
                <a:gd name="T46" fmla="*/ 44 w 103"/>
                <a:gd name="T47" fmla="*/ 162 h 191"/>
                <a:gd name="T48" fmla="*/ 35 w 103"/>
                <a:gd name="T49" fmla="*/ 150 h 191"/>
                <a:gd name="T50" fmla="*/ 25 w 103"/>
                <a:gd name="T51" fmla="*/ 112 h 191"/>
                <a:gd name="T52" fmla="*/ 23 w 103"/>
                <a:gd name="T53" fmla="*/ 80 h 191"/>
                <a:gd name="T54" fmla="*/ 28 w 103"/>
                <a:gd name="T55" fmla="*/ 53 h 191"/>
                <a:gd name="T56" fmla="*/ 37 w 103"/>
                <a:gd name="T57" fmla="*/ 30 h 191"/>
                <a:gd name="T58" fmla="*/ 48 w 103"/>
                <a:gd name="T59" fmla="*/ 14 h 191"/>
                <a:gd name="T60" fmla="*/ 53 w 103"/>
                <a:gd name="T61" fmla="*/ 3 h 191"/>
                <a:gd name="T62" fmla="*/ 53 w 103"/>
                <a:gd name="T63" fmla="*/ 0 h 191"/>
                <a:gd name="T64" fmla="*/ 44 w 103"/>
                <a:gd name="T65" fmla="*/ 2 h 1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3"/>
                <a:gd name="T100" fmla="*/ 0 h 191"/>
                <a:gd name="T101" fmla="*/ 103 w 103"/>
                <a:gd name="T102" fmla="*/ 191 h 1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3" h="191">
                  <a:moveTo>
                    <a:pt x="44" y="2"/>
                  </a:moveTo>
                  <a:lnTo>
                    <a:pt x="41" y="5"/>
                  </a:lnTo>
                  <a:lnTo>
                    <a:pt x="32" y="12"/>
                  </a:lnTo>
                  <a:lnTo>
                    <a:pt x="21" y="27"/>
                  </a:lnTo>
                  <a:lnTo>
                    <a:pt x="10" y="46"/>
                  </a:lnTo>
                  <a:lnTo>
                    <a:pt x="1" y="69"/>
                  </a:lnTo>
                  <a:lnTo>
                    <a:pt x="0" y="98"/>
                  </a:lnTo>
                  <a:lnTo>
                    <a:pt x="5" y="132"/>
                  </a:lnTo>
                  <a:lnTo>
                    <a:pt x="23" y="171"/>
                  </a:lnTo>
                  <a:lnTo>
                    <a:pt x="35" y="185"/>
                  </a:lnTo>
                  <a:lnTo>
                    <a:pt x="49" y="191"/>
                  </a:lnTo>
                  <a:lnTo>
                    <a:pt x="64" y="187"/>
                  </a:lnTo>
                  <a:lnTo>
                    <a:pt x="76" y="180"/>
                  </a:lnTo>
                  <a:lnTo>
                    <a:pt x="87" y="167"/>
                  </a:lnTo>
                  <a:lnTo>
                    <a:pt x="96" y="155"/>
                  </a:lnTo>
                  <a:lnTo>
                    <a:pt x="101" y="142"/>
                  </a:lnTo>
                  <a:lnTo>
                    <a:pt x="103" y="135"/>
                  </a:lnTo>
                  <a:lnTo>
                    <a:pt x="99" y="134"/>
                  </a:lnTo>
                  <a:lnTo>
                    <a:pt x="92" y="139"/>
                  </a:lnTo>
                  <a:lnTo>
                    <a:pt x="85" y="146"/>
                  </a:lnTo>
                  <a:lnTo>
                    <a:pt x="74" y="155"/>
                  </a:lnTo>
                  <a:lnTo>
                    <a:pt x="65" y="164"/>
                  </a:lnTo>
                  <a:lnTo>
                    <a:pt x="55" y="166"/>
                  </a:lnTo>
                  <a:lnTo>
                    <a:pt x="44" y="162"/>
                  </a:lnTo>
                  <a:lnTo>
                    <a:pt x="35" y="150"/>
                  </a:lnTo>
                  <a:lnTo>
                    <a:pt x="25" y="112"/>
                  </a:lnTo>
                  <a:lnTo>
                    <a:pt x="23" y="80"/>
                  </a:lnTo>
                  <a:lnTo>
                    <a:pt x="28" y="53"/>
                  </a:lnTo>
                  <a:lnTo>
                    <a:pt x="37" y="30"/>
                  </a:lnTo>
                  <a:lnTo>
                    <a:pt x="48" y="14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294" y="1599"/>
              <a:ext cx="489" cy="235"/>
            </a:xfrm>
            <a:custGeom>
              <a:avLst/>
              <a:gdLst>
                <a:gd name="T0" fmla="*/ 9 w 489"/>
                <a:gd name="T1" fmla="*/ 203 h 235"/>
                <a:gd name="T2" fmla="*/ 37 w 489"/>
                <a:gd name="T3" fmla="*/ 178 h 235"/>
                <a:gd name="T4" fmla="*/ 78 w 489"/>
                <a:gd name="T5" fmla="*/ 150 h 235"/>
                <a:gd name="T6" fmla="*/ 119 w 489"/>
                <a:gd name="T7" fmla="*/ 134 h 235"/>
                <a:gd name="T8" fmla="*/ 149 w 489"/>
                <a:gd name="T9" fmla="*/ 141 h 235"/>
                <a:gd name="T10" fmla="*/ 174 w 489"/>
                <a:gd name="T11" fmla="*/ 139 h 235"/>
                <a:gd name="T12" fmla="*/ 199 w 489"/>
                <a:gd name="T13" fmla="*/ 127 h 235"/>
                <a:gd name="T14" fmla="*/ 229 w 489"/>
                <a:gd name="T15" fmla="*/ 107 h 235"/>
                <a:gd name="T16" fmla="*/ 263 w 489"/>
                <a:gd name="T17" fmla="*/ 87 h 235"/>
                <a:gd name="T18" fmla="*/ 284 w 489"/>
                <a:gd name="T19" fmla="*/ 68 h 235"/>
                <a:gd name="T20" fmla="*/ 304 w 489"/>
                <a:gd name="T21" fmla="*/ 53 h 235"/>
                <a:gd name="T22" fmla="*/ 332 w 489"/>
                <a:gd name="T23" fmla="*/ 48 h 235"/>
                <a:gd name="T24" fmla="*/ 377 w 489"/>
                <a:gd name="T25" fmla="*/ 53 h 235"/>
                <a:gd name="T26" fmla="*/ 414 w 489"/>
                <a:gd name="T27" fmla="*/ 43 h 235"/>
                <a:gd name="T28" fmla="*/ 443 w 489"/>
                <a:gd name="T29" fmla="*/ 23 h 235"/>
                <a:gd name="T30" fmla="*/ 466 w 489"/>
                <a:gd name="T31" fmla="*/ 5 h 235"/>
                <a:gd name="T32" fmla="*/ 487 w 489"/>
                <a:gd name="T33" fmla="*/ 2 h 235"/>
                <a:gd name="T34" fmla="*/ 482 w 489"/>
                <a:gd name="T35" fmla="*/ 30 h 235"/>
                <a:gd name="T36" fmla="*/ 452 w 489"/>
                <a:gd name="T37" fmla="*/ 57 h 235"/>
                <a:gd name="T38" fmla="*/ 420 w 489"/>
                <a:gd name="T39" fmla="*/ 66 h 235"/>
                <a:gd name="T40" fmla="*/ 382 w 489"/>
                <a:gd name="T41" fmla="*/ 71 h 235"/>
                <a:gd name="T42" fmla="*/ 338 w 489"/>
                <a:gd name="T43" fmla="*/ 84 h 235"/>
                <a:gd name="T44" fmla="*/ 291 w 489"/>
                <a:gd name="T45" fmla="*/ 109 h 235"/>
                <a:gd name="T46" fmla="*/ 256 w 489"/>
                <a:gd name="T47" fmla="*/ 135 h 235"/>
                <a:gd name="T48" fmla="*/ 226 w 489"/>
                <a:gd name="T49" fmla="*/ 160 h 235"/>
                <a:gd name="T50" fmla="*/ 194 w 489"/>
                <a:gd name="T51" fmla="*/ 178 h 235"/>
                <a:gd name="T52" fmla="*/ 154 w 489"/>
                <a:gd name="T53" fmla="*/ 185 h 235"/>
                <a:gd name="T54" fmla="*/ 119 w 489"/>
                <a:gd name="T55" fmla="*/ 189 h 235"/>
                <a:gd name="T56" fmla="*/ 92 w 489"/>
                <a:gd name="T57" fmla="*/ 191 h 235"/>
                <a:gd name="T58" fmla="*/ 71 w 489"/>
                <a:gd name="T59" fmla="*/ 198 h 235"/>
                <a:gd name="T60" fmla="*/ 53 w 489"/>
                <a:gd name="T61" fmla="*/ 214 h 235"/>
                <a:gd name="T62" fmla="*/ 30 w 489"/>
                <a:gd name="T63" fmla="*/ 230 h 235"/>
                <a:gd name="T64" fmla="*/ 9 w 489"/>
                <a:gd name="T65" fmla="*/ 235 h 235"/>
                <a:gd name="T66" fmla="*/ 0 w 489"/>
                <a:gd name="T67" fmla="*/ 223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9"/>
                <a:gd name="T103" fmla="*/ 0 h 235"/>
                <a:gd name="T104" fmla="*/ 489 w 489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9" h="235">
                  <a:moveTo>
                    <a:pt x="5" y="207"/>
                  </a:moveTo>
                  <a:lnTo>
                    <a:pt x="9" y="203"/>
                  </a:lnTo>
                  <a:lnTo>
                    <a:pt x="19" y="193"/>
                  </a:lnTo>
                  <a:lnTo>
                    <a:pt x="37" y="178"/>
                  </a:lnTo>
                  <a:lnTo>
                    <a:pt x="57" y="164"/>
                  </a:lnTo>
                  <a:lnTo>
                    <a:pt x="78" y="150"/>
                  </a:lnTo>
                  <a:lnTo>
                    <a:pt x="99" y="139"/>
                  </a:lnTo>
                  <a:lnTo>
                    <a:pt x="119" y="134"/>
                  </a:lnTo>
                  <a:lnTo>
                    <a:pt x="135" y="135"/>
                  </a:lnTo>
                  <a:lnTo>
                    <a:pt x="149" y="141"/>
                  </a:lnTo>
                  <a:lnTo>
                    <a:pt x="162" y="143"/>
                  </a:lnTo>
                  <a:lnTo>
                    <a:pt x="174" y="139"/>
                  </a:lnTo>
                  <a:lnTo>
                    <a:pt x="187" y="134"/>
                  </a:lnTo>
                  <a:lnTo>
                    <a:pt x="199" y="127"/>
                  </a:lnTo>
                  <a:lnTo>
                    <a:pt x="213" y="118"/>
                  </a:lnTo>
                  <a:lnTo>
                    <a:pt x="229" y="107"/>
                  </a:lnTo>
                  <a:lnTo>
                    <a:pt x="247" y="98"/>
                  </a:lnTo>
                  <a:lnTo>
                    <a:pt x="263" y="87"/>
                  </a:lnTo>
                  <a:lnTo>
                    <a:pt x="275" y="78"/>
                  </a:lnTo>
                  <a:lnTo>
                    <a:pt x="284" y="68"/>
                  </a:lnTo>
                  <a:lnTo>
                    <a:pt x="293" y="59"/>
                  </a:lnTo>
                  <a:lnTo>
                    <a:pt x="304" y="53"/>
                  </a:lnTo>
                  <a:lnTo>
                    <a:pt x="316" y="48"/>
                  </a:lnTo>
                  <a:lnTo>
                    <a:pt x="332" y="48"/>
                  </a:lnTo>
                  <a:lnTo>
                    <a:pt x="354" y="52"/>
                  </a:lnTo>
                  <a:lnTo>
                    <a:pt x="377" y="53"/>
                  </a:lnTo>
                  <a:lnTo>
                    <a:pt x="396" y="50"/>
                  </a:lnTo>
                  <a:lnTo>
                    <a:pt x="414" y="43"/>
                  </a:lnTo>
                  <a:lnTo>
                    <a:pt x="430" y="34"/>
                  </a:lnTo>
                  <a:lnTo>
                    <a:pt x="443" y="23"/>
                  </a:lnTo>
                  <a:lnTo>
                    <a:pt x="455" y="12"/>
                  </a:lnTo>
                  <a:lnTo>
                    <a:pt x="466" y="5"/>
                  </a:lnTo>
                  <a:lnTo>
                    <a:pt x="475" y="0"/>
                  </a:lnTo>
                  <a:lnTo>
                    <a:pt x="487" y="2"/>
                  </a:lnTo>
                  <a:lnTo>
                    <a:pt x="489" y="12"/>
                  </a:lnTo>
                  <a:lnTo>
                    <a:pt x="482" y="30"/>
                  </a:lnTo>
                  <a:lnTo>
                    <a:pt x="464" y="50"/>
                  </a:lnTo>
                  <a:lnTo>
                    <a:pt x="452" y="57"/>
                  </a:lnTo>
                  <a:lnTo>
                    <a:pt x="437" y="62"/>
                  </a:lnTo>
                  <a:lnTo>
                    <a:pt x="420" y="66"/>
                  </a:lnTo>
                  <a:lnTo>
                    <a:pt x="402" y="69"/>
                  </a:lnTo>
                  <a:lnTo>
                    <a:pt x="382" y="71"/>
                  </a:lnTo>
                  <a:lnTo>
                    <a:pt x="361" y="77"/>
                  </a:lnTo>
                  <a:lnTo>
                    <a:pt x="338" y="84"/>
                  </a:lnTo>
                  <a:lnTo>
                    <a:pt x="315" y="94"/>
                  </a:lnTo>
                  <a:lnTo>
                    <a:pt x="291" y="109"/>
                  </a:lnTo>
                  <a:lnTo>
                    <a:pt x="274" y="121"/>
                  </a:lnTo>
                  <a:lnTo>
                    <a:pt x="256" y="135"/>
                  </a:lnTo>
                  <a:lnTo>
                    <a:pt x="242" y="148"/>
                  </a:lnTo>
                  <a:lnTo>
                    <a:pt x="226" y="160"/>
                  </a:lnTo>
                  <a:lnTo>
                    <a:pt x="211" y="169"/>
                  </a:lnTo>
                  <a:lnTo>
                    <a:pt x="194" y="178"/>
                  </a:lnTo>
                  <a:lnTo>
                    <a:pt x="174" y="184"/>
                  </a:lnTo>
                  <a:lnTo>
                    <a:pt x="154" y="185"/>
                  </a:lnTo>
                  <a:lnTo>
                    <a:pt x="137" y="187"/>
                  </a:lnTo>
                  <a:lnTo>
                    <a:pt x="119" y="189"/>
                  </a:lnTo>
                  <a:lnTo>
                    <a:pt x="105" y="189"/>
                  </a:lnTo>
                  <a:lnTo>
                    <a:pt x="92" y="191"/>
                  </a:lnTo>
                  <a:lnTo>
                    <a:pt x="80" y="193"/>
                  </a:lnTo>
                  <a:lnTo>
                    <a:pt x="71" y="198"/>
                  </a:lnTo>
                  <a:lnTo>
                    <a:pt x="62" y="205"/>
                  </a:lnTo>
                  <a:lnTo>
                    <a:pt x="53" y="214"/>
                  </a:lnTo>
                  <a:lnTo>
                    <a:pt x="42" y="223"/>
                  </a:lnTo>
                  <a:lnTo>
                    <a:pt x="30" y="230"/>
                  </a:lnTo>
                  <a:lnTo>
                    <a:pt x="18" y="235"/>
                  </a:lnTo>
                  <a:lnTo>
                    <a:pt x="9" y="235"/>
                  </a:lnTo>
                  <a:lnTo>
                    <a:pt x="1" y="232"/>
                  </a:lnTo>
                  <a:lnTo>
                    <a:pt x="0" y="223"/>
                  </a:lnTo>
                  <a:lnTo>
                    <a:pt x="5" y="207"/>
                  </a:lnTo>
                  <a:close/>
                </a:path>
              </a:pathLst>
            </a:custGeom>
            <a:solidFill>
              <a:srgbClr val="AFF9FF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3157" y="1642"/>
              <a:ext cx="261" cy="78"/>
            </a:xfrm>
            <a:custGeom>
              <a:avLst/>
              <a:gdLst>
                <a:gd name="T0" fmla="*/ 0 w 261"/>
                <a:gd name="T1" fmla="*/ 50 h 78"/>
                <a:gd name="T2" fmla="*/ 1 w 261"/>
                <a:gd name="T3" fmla="*/ 48 h 78"/>
                <a:gd name="T4" fmla="*/ 7 w 261"/>
                <a:gd name="T5" fmla="*/ 41 h 78"/>
                <a:gd name="T6" fmla="*/ 14 w 261"/>
                <a:gd name="T7" fmla="*/ 34 h 78"/>
                <a:gd name="T8" fmla="*/ 24 w 261"/>
                <a:gd name="T9" fmla="*/ 26 h 78"/>
                <a:gd name="T10" fmla="*/ 39 w 261"/>
                <a:gd name="T11" fmla="*/ 19 h 78"/>
                <a:gd name="T12" fmla="*/ 56 w 261"/>
                <a:gd name="T13" fmla="*/ 16 h 78"/>
                <a:gd name="T14" fmla="*/ 76 w 261"/>
                <a:gd name="T15" fmla="*/ 18 h 78"/>
                <a:gd name="T16" fmla="*/ 97 w 261"/>
                <a:gd name="T17" fmla="*/ 25 h 78"/>
                <a:gd name="T18" fmla="*/ 119 w 261"/>
                <a:gd name="T19" fmla="*/ 32 h 78"/>
                <a:gd name="T20" fmla="*/ 138 w 261"/>
                <a:gd name="T21" fmla="*/ 32 h 78"/>
                <a:gd name="T22" fmla="*/ 156 w 261"/>
                <a:gd name="T23" fmla="*/ 28 h 78"/>
                <a:gd name="T24" fmla="*/ 170 w 261"/>
                <a:gd name="T25" fmla="*/ 21 h 78"/>
                <a:gd name="T26" fmla="*/ 186 w 261"/>
                <a:gd name="T27" fmla="*/ 12 h 78"/>
                <a:gd name="T28" fmla="*/ 201 w 261"/>
                <a:gd name="T29" fmla="*/ 5 h 78"/>
                <a:gd name="T30" fmla="*/ 215 w 261"/>
                <a:gd name="T31" fmla="*/ 0 h 78"/>
                <a:gd name="T32" fmla="*/ 231 w 261"/>
                <a:gd name="T33" fmla="*/ 0 h 78"/>
                <a:gd name="T34" fmla="*/ 254 w 261"/>
                <a:gd name="T35" fmla="*/ 7 h 78"/>
                <a:gd name="T36" fmla="*/ 261 w 261"/>
                <a:gd name="T37" fmla="*/ 16 h 78"/>
                <a:gd name="T38" fmla="*/ 250 w 261"/>
                <a:gd name="T39" fmla="*/ 30 h 78"/>
                <a:gd name="T40" fmla="*/ 227 w 261"/>
                <a:gd name="T41" fmla="*/ 44 h 78"/>
                <a:gd name="T42" fmla="*/ 211 w 261"/>
                <a:gd name="T43" fmla="*/ 51 h 78"/>
                <a:gd name="T44" fmla="*/ 193 w 261"/>
                <a:gd name="T45" fmla="*/ 55 h 78"/>
                <a:gd name="T46" fmla="*/ 174 w 261"/>
                <a:gd name="T47" fmla="*/ 59 h 78"/>
                <a:gd name="T48" fmla="*/ 156 w 261"/>
                <a:gd name="T49" fmla="*/ 62 h 78"/>
                <a:gd name="T50" fmla="*/ 137 w 261"/>
                <a:gd name="T51" fmla="*/ 62 h 78"/>
                <a:gd name="T52" fmla="*/ 119 w 261"/>
                <a:gd name="T53" fmla="*/ 64 h 78"/>
                <a:gd name="T54" fmla="*/ 101 w 261"/>
                <a:gd name="T55" fmla="*/ 64 h 78"/>
                <a:gd name="T56" fmla="*/ 85 w 261"/>
                <a:gd name="T57" fmla="*/ 64 h 78"/>
                <a:gd name="T58" fmla="*/ 69 w 261"/>
                <a:gd name="T59" fmla="*/ 66 h 78"/>
                <a:gd name="T60" fmla="*/ 55 w 261"/>
                <a:gd name="T61" fmla="*/ 69 h 78"/>
                <a:gd name="T62" fmla="*/ 39 w 261"/>
                <a:gd name="T63" fmla="*/ 73 h 78"/>
                <a:gd name="T64" fmla="*/ 26 w 261"/>
                <a:gd name="T65" fmla="*/ 76 h 78"/>
                <a:gd name="T66" fmla="*/ 14 w 261"/>
                <a:gd name="T67" fmla="*/ 78 h 78"/>
                <a:gd name="T68" fmla="*/ 5 w 261"/>
                <a:gd name="T69" fmla="*/ 75 h 78"/>
                <a:gd name="T70" fmla="*/ 1 w 261"/>
                <a:gd name="T71" fmla="*/ 66 h 78"/>
                <a:gd name="T72" fmla="*/ 0 w 261"/>
                <a:gd name="T73" fmla="*/ 50 h 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78"/>
                <a:gd name="T113" fmla="*/ 261 w 261"/>
                <a:gd name="T114" fmla="*/ 78 h 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78">
                  <a:moveTo>
                    <a:pt x="0" y="50"/>
                  </a:moveTo>
                  <a:lnTo>
                    <a:pt x="1" y="48"/>
                  </a:lnTo>
                  <a:lnTo>
                    <a:pt x="7" y="41"/>
                  </a:lnTo>
                  <a:lnTo>
                    <a:pt x="14" y="34"/>
                  </a:lnTo>
                  <a:lnTo>
                    <a:pt x="24" y="26"/>
                  </a:lnTo>
                  <a:lnTo>
                    <a:pt x="39" y="19"/>
                  </a:lnTo>
                  <a:lnTo>
                    <a:pt x="56" y="16"/>
                  </a:lnTo>
                  <a:lnTo>
                    <a:pt x="76" y="18"/>
                  </a:lnTo>
                  <a:lnTo>
                    <a:pt x="97" y="25"/>
                  </a:lnTo>
                  <a:lnTo>
                    <a:pt x="119" y="32"/>
                  </a:lnTo>
                  <a:lnTo>
                    <a:pt x="138" y="32"/>
                  </a:lnTo>
                  <a:lnTo>
                    <a:pt x="156" y="28"/>
                  </a:lnTo>
                  <a:lnTo>
                    <a:pt x="170" y="21"/>
                  </a:lnTo>
                  <a:lnTo>
                    <a:pt x="186" y="12"/>
                  </a:lnTo>
                  <a:lnTo>
                    <a:pt x="201" y="5"/>
                  </a:lnTo>
                  <a:lnTo>
                    <a:pt x="215" y="0"/>
                  </a:lnTo>
                  <a:lnTo>
                    <a:pt x="231" y="0"/>
                  </a:lnTo>
                  <a:lnTo>
                    <a:pt x="254" y="7"/>
                  </a:lnTo>
                  <a:lnTo>
                    <a:pt x="261" y="16"/>
                  </a:lnTo>
                  <a:lnTo>
                    <a:pt x="250" y="30"/>
                  </a:lnTo>
                  <a:lnTo>
                    <a:pt x="227" y="44"/>
                  </a:lnTo>
                  <a:lnTo>
                    <a:pt x="211" y="51"/>
                  </a:lnTo>
                  <a:lnTo>
                    <a:pt x="193" y="55"/>
                  </a:lnTo>
                  <a:lnTo>
                    <a:pt x="174" y="59"/>
                  </a:lnTo>
                  <a:lnTo>
                    <a:pt x="156" y="62"/>
                  </a:lnTo>
                  <a:lnTo>
                    <a:pt x="137" y="62"/>
                  </a:lnTo>
                  <a:lnTo>
                    <a:pt x="119" y="64"/>
                  </a:lnTo>
                  <a:lnTo>
                    <a:pt x="101" y="64"/>
                  </a:lnTo>
                  <a:lnTo>
                    <a:pt x="85" y="64"/>
                  </a:lnTo>
                  <a:lnTo>
                    <a:pt x="69" y="66"/>
                  </a:lnTo>
                  <a:lnTo>
                    <a:pt x="55" y="69"/>
                  </a:lnTo>
                  <a:lnTo>
                    <a:pt x="39" y="73"/>
                  </a:lnTo>
                  <a:lnTo>
                    <a:pt x="26" y="76"/>
                  </a:lnTo>
                  <a:lnTo>
                    <a:pt x="14" y="78"/>
                  </a:lnTo>
                  <a:lnTo>
                    <a:pt x="5" y="75"/>
                  </a:lnTo>
                  <a:lnTo>
                    <a:pt x="1" y="6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AFF9FF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2840" y="1679"/>
              <a:ext cx="295" cy="205"/>
            </a:xfrm>
            <a:custGeom>
              <a:avLst/>
              <a:gdLst>
                <a:gd name="T0" fmla="*/ 140 w 295"/>
                <a:gd name="T1" fmla="*/ 0 h 205"/>
                <a:gd name="T2" fmla="*/ 137 w 295"/>
                <a:gd name="T3" fmla="*/ 6 h 205"/>
                <a:gd name="T4" fmla="*/ 124 w 295"/>
                <a:gd name="T5" fmla="*/ 18 h 205"/>
                <a:gd name="T6" fmla="*/ 108 w 295"/>
                <a:gd name="T7" fmla="*/ 38 h 205"/>
                <a:gd name="T8" fmla="*/ 89 w 295"/>
                <a:gd name="T9" fmla="*/ 64 h 205"/>
                <a:gd name="T10" fmla="*/ 66 w 295"/>
                <a:gd name="T11" fmla="*/ 95 h 205"/>
                <a:gd name="T12" fmla="*/ 43 w 295"/>
                <a:gd name="T13" fmla="*/ 130 h 205"/>
                <a:gd name="T14" fmla="*/ 19 w 295"/>
                <a:gd name="T15" fmla="*/ 166 h 205"/>
                <a:gd name="T16" fmla="*/ 0 w 295"/>
                <a:gd name="T17" fmla="*/ 205 h 205"/>
                <a:gd name="T18" fmla="*/ 156 w 295"/>
                <a:gd name="T19" fmla="*/ 179 h 205"/>
                <a:gd name="T20" fmla="*/ 156 w 295"/>
                <a:gd name="T21" fmla="*/ 171 h 205"/>
                <a:gd name="T22" fmla="*/ 158 w 295"/>
                <a:gd name="T23" fmla="*/ 155 h 205"/>
                <a:gd name="T24" fmla="*/ 162 w 295"/>
                <a:gd name="T25" fmla="*/ 143 h 205"/>
                <a:gd name="T26" fmla="*/ 174 w 295"/>
                <a:gd name="T27" fmla="*/ 139 h 205"/>
                <a:gd name="T28" fmla="*/ 185 w 295"/>
                <a:gd name="T29" fmla="*/ 143 h 205"/>
                <a:gd name="T30" fmla="*/ 203 w 295"/>
                <a:gd name="T31" fmla="*/ 148 h 205"/>
                <a:gd name="T32" fmla="*/ 222 w 295"/>
                <a:gd name="T33" fmla="*/ 154 h 205"/>
                <a:gd name="T34" fmla="*/ 244 w 295"/>
                <a:gd name="T35" fmla="*/ 157 h 205"/>
                <a:gd name="T36" fmla="*/ 265 w 295"/>
                <a:gd name="T37" fmla="*/ 157 h 205"/>
                <a:gd name="T38" fmla="*/ 281 w 295"/>
                <a:gd name="T39" fmla="*/ 150 h 205"/>
                <a:gd name="T40" fmla="*/ 292 w 295"/>
                <a:gd name="T41" fmla="*/ 139 h 205"/>
                <a:gd name="T42" fmla="*/ 295 w 295"/>
                <a:gd name="T43" fmla="*/ 118 h 205"/>
                <a:gd name="T44" fmla="*/ 290 w 295"/>
                <a:gd name="T45" fmla="*/ 93 h 205"/>
                <a:gd name="T46" fmla="*/ 277 w 295"/>
                <a:gd name="T47" fmla="*/ 77 h 205"/>
                <a:gd name="T48" fmla="*/ 260 w 295"/>
                <a:gd name="T49" fmla="*/ 68 h 205"/>
                <a:gd name="T50" fmla="*/ 238 w 295"/>
                <a:gd name="T51" fmla="*/ 64 h 205"/>
                <a:gd name="T52" fmla="*/ 217 w 295"/>
                <a:gd name="T53" fmla="*/ 66 h 205"/>
                <a:gd name="T54" fmla="*/ 196 w 295"/>
                <a:gd name="T55" fmla="*/ 72 h 205"/>
                <a:gd name="T56" fmla="*/ 176 w 295"/>
                <a:gd name="T57" fmla="*/ 80 h 205"/>
                <a:gd name="T58" fmla="*/ 162 w 295"/>
                <a:gd name="T59" fmla="*/ 93 h 205"/>
                <a:gd name="T60" fmla="*/ 140 w 295"/>
                <a:gd name="T61" fmla="*/ 0 h 20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95"/>
                <a:gd name="T94" fmla="*/ 0 h 205"/>
                <a:gd name="T95" fmla="*/ 295 w 295"/>
                <a:gd name="T96" fmla="*/ 205 h 20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95" h="205">
                  <a:moveTo>
                    <a:pt x="140" y="0"/>
                  </a:moveTo>
                  <a:lnTo>
                    <a:pt x="137" y="6"/>
                  </a:lnTo>
                  <a:lnTo>
                    <a:pt x="124" y="18"/>
                  </a:lnTo>
                  <a:lnTo>
                    <a:pt x="108" y="38"/>
                  </a:lnTo>
                  <a:lnTo>
                    <a:pt x="89" y="64"/>
                  </a:lnTo>
                  <a:lnTo>
                    <a:pt x="66" y="95"/>
                  </a:lnTo>
                  <a:lnTo>
                    <a:pt x="43" y="130"/>
                  </a:lnTo>
                  <a:lnTo>
                    <a:pt x="19" y="166"/>
                  </a:lnTo>
                  <a:lnTo>
                    <a:pt x="0" y="205"/>
                  </a:lnTo>
                  <a:lnTo>
                    <a:pt x="156" y="179"/>
                  </a:lnTo>
                  <a:lnTo>
                    <a:pt x="156" y="171"/>
                  </a:lnTo>
                  <a:lnTo>
                    <a:pt x="158" y="155"/>
                  </a:lnTo>
                  <a:lnTo>
                    <a:pt x="162" y="143"/>
                  </a:lnTo>
                  <a:lnTo>
                    <a:pt x="174" y="139"/>
                  </a:lnTo>
                  <a:lnTo>
                    <a:pt x="185" y="143"/>
                  </a:lnTo>
                  <a:lnTo>
                    <a:pt x="203" y="148"/>
                  </a:lnTo>
                  <a:lnTo>
                    <a:pt x="222" y="154"/>
                  </a:lnTo>
                  <a:lnTo>
                    <a:pt x="244" y="157"/>
                  </a:lnTo>
                  <a:lnTo>
                    <a:pt x="265" y="157"/>
                  </a:lnTo>
                  <a:lnTo>
                    <a:pt x="281" y="150"/>
                  </a:lnTo>
                  <a:lnTo>
                    <a:pt x="292" y="139"/>
                  </a:lnTo>
                  <a:lnTo>
                    <a:pt x="295" y="118"/>
                  </a:lnTo>
                  <a:lnTo>
                    <a:pt x="290" y="93"/>
                  </a:lnTo>
                  <a:lnTo>
                    <a:pt x="277" y="77"/>
                  </a:lnTo>
                  <a:lnTo>
                    <a:pt x="260" y="68"/>
                  </a:lnTo>
                  <a:lnTo>
                    <a:pt x="238" y="64"/>
                  </a:lnTo>
                  <a:lnTo>
                    <a:pt x="217" y="66"/>
                  </a:lnTo>
                  <a:lnTo>
                    <a:pt x="196" y="72"/>
                  </a:lnTo>
                  <a:lnTo>
                    <a:pt x="176" y="80"/>
                  </a:lnTo>
                  <a:lnTo>
                    <a:pt x="162" y="9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  <p:grpSp>
        <p:nvGrpSpPr>
          <p:cNvPr id="54" name="Group 51"/>
          <p:cNvGrpSpPr>
            <a:grpSpLocks/>
          </p:cNvGrpSpPr>
          <p:nvPr/>
        </p:nvGrpSpPr>
        <p:grpSpPr bwMode="auto">
          <a:xfrm>
            <a:off x="5429250" y="3286125"/>
            <a:ext cx="3071813" cy="1500188"/>
            <a:chOff x="1728" y="1169"/>
            <a:chExt cx="2302" cy="1980"/>
          </a:xfrm>
        </p:grpSpPr>
        <p:sp>
          <p:nvSpPr>
            <p:cNvPr id="55" name="AutoShape 52"/>
            <p:cNvSpPr>
              <a:spLocks noChangeAspect="1" noChangeArrowheads="1" noTextEdit="1"/>
            </p:cNvSpPr>
            <p:nvPr/>
          </p:nvSpPr>
          <p:spPr bwMode="auto">
            <a:xfrm>
              <a:off x="1728" y="1169"/>
              <a:ext cx="2302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1769" y="2143"/>
              <a:ext cx="2126" cy="712"/>
            </a:xfrm>
            <a:custGeom>
              <a:avLst/>
              <a:gdLst>
                <a:gd name="T0" fmla="*/ 825 w 2126"/>
                <a:gd name="T1" fmla="*/ 119 h 712"/>
                <a:gd name="T2" fmla="*/ 905 w 2126"/>
                <a:gd name="T3" fmla="*/ 102 h 712"/>
                <a:gd name="T4" fmla="*/ 1017 w 2126"/>
                <a:gd name="T5" fmla="*/ 80 h 712"/>
                <a:gd name="T6" fmla="*/ 1154 w 2126"/>
                <a:gd name="T7" fmla="*/ 59 h 712"/>
                <a:gd name="T8" fmla="*/ 1306 w 2126"/>
                <a:gd name="T9" fmla="*/ 37 h 712"/>
                <a:gd name="T10" fmla="*/ 1466 w 2126"/>
                <a:gd name="T11" fmla="*/ 20 h 712"/>
                <a:gd name="T12" fmla="*/ 1622 w 2126"/>
                <a:gd name="T13" fmla="*/ 7 h 712"/>
                <a:gd name="T14" fmla="*/ 1768 w 2126"/>
                <a:gd name="T15" fmla="*/ 0 h 712"/>
                <a:gd name="T16" fmla="*/ 1895 w 2126"/>
                <a:gd name="T17" fmla="*/ 2 h 712"/>
                <a:gd name="T18" fmla="*/ 1991 w 2126"/>
                <a:gd name="T19" fmla="*/ 14 h 712"/>
                <a:gd name="T20" fmla="*/ 2049 w 2126"/>
                <a:gd name="T21" fmla="*/ 39 h 712"/>
                <a:gd name="T22" fmla="*/ 2124 w 2126"/>
                <a:gd name="T23" fmla="*/ 175 h 712"/>
                <a:gd name="T24" fmla="*/ 2115 w 2126"/>
                <a:gd name="T25" fmla="*/ 284 h 712"/>
                <a:gd name="T26" fmla="*/ 2108 w 2126"/>
                <a:gd name="T27" fmla="*/ 323 h 712"/>
                <a:gd name="T28" fmla="*/ 2103 w 2126"/>
                <a:gd name="T29" fmla="*/ 457 h 712"/>
                <a:gd name="T30" fmla="*/ 2016 w 2126"/>
                <a:gd name="T31" fmla="*/ 601 h 712"/>
                <a:gd name="T32" fmla="*/ 1861 w 2126"/>
                <a:gd name="T33" fmla="*/ 605 h 712"/>
                <a:gd name="T34" fmla="*/ 1781 w 2126"/>
                <a:gd name="T35" fmla="*/ 526 h 712"/>
                <a:gd name="T36" fmla="*/ 1758 w 2126"/>
                <a:gd name="T37" fmla="*/ 474 h 712"/>
                <a:gd name="T38" fmla="*/ 1724 w 2126"/>
                <a:gd name="T39" fmla="*/ 464 h 712"/>
                <a:gd name="T40" fmla="*/ 1674 w 2126"/>
                <a:gd name="T41" fmla="*/ 460 h 712"/>
                <a:gd name="T42" fmla="*/ 1624 w 2126"/>
                <a:gd name="T43" fmla="*/ 460 h 712"/>
                <a:gd name="T44" fmla="*/ 1567 w 2126"/>
                <a:gd name="T45" fmla="*/ 467 h 712"/>
                <a:gd name="T46" fmla="*/ 1491 w 2126"/>
                <a:gd name="T47" fmla="*/ 478 h 712"/>
                <a:gd name="T48" fmla="*/ 1414 w 2126"/>
                <a:gd name="T49" fmla="*/ 490 h 712"/>
                <a:gd name="T50" fmla="*/ 1355 w 2126"/>
                <a:gd name="T51" fmla="*/ 501 h 712"/>
                <a:gd name="T52" fmla="*/ 1332 w 2126"/>
                <a:gd name="T53" fmla="*/ 505 h 712"/>
                <a:gd name="T54" fmla="*/ 1322 w 2126"/>
                <a:gd name="T55" fmla="*/ 521 h 712"/>
                <a:gd name="T56" fmla="*/ 1279 w 2126"/>
                <a:gd name="T57" fmla="*/ 549 h 712"/>
                <a:gd name="T58" fmla="*/ 1199 w 2126"/>
                <a:gd name="T59" fmla="*/ 556 h 712"/>
                <a:gd name="T60" fmla="*/ 1154 w 2126"/>
                <a:gd name="T61" fmla="*/ 539 h 712"/>
                <a:gd name="T62" fmla="*/ 1138 w 2126"/>
                <a:gd name="T63" fmla="*/ 521 h 712"/>
                <a:gd name="T64" fmla="*/ 1044 w 2126"/>
                <a:gd name="T65" fmla="*/ 549 h 712"/>
                <a:gd name="T66" fmla="*/ 1021 w 2126"/>
                <a:gd name="T67" fmla="*/ 621 h 712"/>
                <a:gd name="T68" fmla="*/ 948 w 2126"/>
                <a:gd name="T69" fmla="*/ 701 h 712"/>
                <a:gd name="T70" fmla="*/ 800 w 2126"/>
                <a:gd name="T71" fmla="*/ 699 h 712"/>
                <a:gd name="T72" fmla="*/ 724 w 2126"/>
                <a:gd name="T73" fmla="*/ 619 h 712"/>
                <a:gd name="T74" fmla="*/ 708 w 2126"/>
                <a:gd name="T75" fmla="*/ 569 h 712"/>
                <a:gd name="T76" fmla="*/ 615 w 2126"/>
                <a:gd name="T77" fmla="*/ 573 h 712"/>
                <a:gd name="T78" fmla="*/ 592 w 2126"/>
                <a:gd name="T79" fmla="*/ 562 h 712"/>
                <a:gd name="T80" fmla="*/ 576 w 2126"/>
                <a:gd name="T81" fmla="*/ 551 h 712"/>
                <a:gd name="T82" fmla="*/ 526 w 2126"/>
                <a:gd name="T83" fmla="*/ 555 h 712"/>
                <a:gd name="T84" fmla="*/ 452 w 2126"/>
                <a:gd name="T85" fmla="*/ 562 h 712"/>
                <a:gd name="T86" fmla="*/ 374 w 2126"/>
                <a:gd name="T87" fmla="*/ 571 h 712"/>
                <a:gd name="T88" fmla="*/ 309 w 2126"/>
                <a:gd name="T89" fmla="*/ 580 h 712"/>
                <a:gd name="T90" fmla="*/ 285 w 2126"/>
                <a:gd name="T91" fmla="*/ 583 h 712"/>
                <a:gd name="T92" fmla="*/ 272 w 2126"/>
                <a:gd name="T93" fmla="*/ 599 h 712"/>
                <a:gd name="T94" fmla="*/ 228 w 2126"/>
                <a:gd name="T95" fmla="*/ 626 h 712"/>
                <a:gd name="T96" fmla="*/ 126 w 2126"/>
                <a:gd name="T97" fmla="*/ 624 h 712"/>
                <a:gd name="T98" fmla="*/ 35 w 2126"/>
                <a:gd name="T99" fmla="*/ 535 h 712"/>
                <a:gd name="T100" fmla="*/ 2 w 2126"/>
                <a:gd name="T101" fmla="*/ 448 h 712"/>
                <a:gd name="T102" fmla="*/ 30 w 2126"/>
                <a:gd name="T103" fmla="*/ 426 h 712"/>
                <a:gd name="T104" fmla="*/ 164 w 2126"/>
                <a:gd name="T105" fmla="*/ 375 h 712"/>
                <a:gd name="T106" fmla="*/ 359 w 2126"/>
                <a:gd name="T107" fmla="*/ 298 h 712"/>
                <a:gd name="T108" fmla="*/ 566 w 2126"/>
                <a:gd name="T109" fmla="*/ 218 h 712"/>
                <a:gd name="T110" fmla="*/ 733 w 2126"/>
                <a:gd name="T111" fmla="*/ 153 h 7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26"/>
                <a:gd name="T169" fmla="*/ 0 h 712"/>
                <a:gd name="T170" fmla="*/ 2126 w 2126"/>
                <a:gd name="T171" fmla="*/ 712 h 7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26" h="712">
                  <a:moveTo>
                    <a:pt x="797" y="128"/>
                  </a:moveTo>
                  <a:lnTo>
                    <a:pt x="809" y="125"/>
                  </a:lnTo>
                  <a:lnTo>
                    <a:pt x="825" y="119"/>
                  </a:lnTo>
                  <a:lnTo>
                    <a:pt x="848" y="114"/>
                  </a:lnTo>
                  <a:lnTo>
                    <a:pt x="875" y="109"/>
                  </a:lnTo>
                  <a:lnTo>
                    <a:pt x="905" y="102"/>
                  </a:lnTo>
                  <a:lnTo>
                    <a:pt x="939" y="94"/>
                  </a:lnTo>
                  <a:lnTo>
                    <a:pt x="977" y="87"/>
                  </a:lnTo>
                  <a:lnTo>
                    <a:pt x="1017" y="80"/>
                  </a:lnTo>
                  <a:lnTo>
                    <a:pt x="1060" y="73"/>
                  </a:lnTo>
                  <a:lnTo>
                    <a:pt x="1106" y="66"/>
                  </a:lnTo>
                  <a:lnTo>
                    <a:pt x="1154" y="59"/>
                  </a:lnTo>
                  <a:lnTo>
                    <a:pt x="1204" y="52"/>
                  </a:lnTo>
                  <a:lnTo>
                    <a:pt x="1254" y="45"/>
                  </a:lnTo>
                  <a:lnTo>
                    <a:pt x="1306" y="37"/>
                  </a:lnTo>
                  <a:lnTo>
                    <a:pt x="1359" y="32"/>
                  </a:lnTo>
                  <a:lnTo>
                    <a:pt x="1412" y="25"/>
                  </a:lnTo>
                  <a:lnTo>
                    <a:pt x="1466" y="20"/>
                  </a:lnTo>
                  <a:lnTo>
                    <a:pt x="1519" y="14"/>
                  </a:lnTo>
                  <a:lnTo>
                    <a:pt x="1571" y="11"/>
                  </a:lnTo>
                  <a:lnTo>
                    <a:pt x="1622" y="7"/>
                  </a:lnTo>
                  <a:lnTo>
                    <a:pt x="1672" y="4"/>
                  </a:lnTo>
                  <a:lnTo>
                    <a:pt x="1722" y="2"/>
                  </a:lnTo>
                  <a:lnTo>
                    <a:pt x="1768" y="0"/>
                  </a:lnTo>
                  <a:lnTo>
                    <a:pt x="1813" y="0"/>
                  </a:lnTo>
                  <a:lnTo>
                    <a:pt x="1855" y="0"/>
                  </a:lnTo>
                  <a:lnTo>
                    <a:pt x="1895" y="2"/>
                  </a:lnTo>
                  <a:lnTo>
                    <a:pt x="1930" y="5"/>
                  </a:lnTo>
                  <a:lnTo>
                    <a:pt x="1962" y="9"/>
                  </a:lnTo>
                  <a:lnTo>
                    <a:pt x="1991" y="14"/>
                  </a:lnTo>
                  <a:lnTo>
                    <a:pt x="2016" y="21"/>
                  </a:lnTo>
                  <a:lnTo>
                    <a:pt x="2035" y="28"/>
                  </a:lnTo>
                  <a:lnTo>
                    <a:pt x="2049" y="39"/>
                  </a:lnTo>
                  <a:lnTo>
                    <a:pt x="2088" y="84"/>
                  </a:lnTo>
                  <a:lnTo>
                    <a:pt x="2112" y="128"/>
                  </a:lnTo>
                  <a:lnTo>
                    <a:pt x="2124" y="175"/>
                  </a:lnTo>
                  <a:lnTo>
                    <a:pt x="2126" y="218"/>
                  </a:lnTo>
                  <a:lnTo>
                    <a:pt x="2122" y="255"/>
                  </a:lnTo>
                  <a:lnTo>
                    <a:pt x="2115" y="284"/>
                  </a:lnTo>
                  <a:lnTo>
                    <a:pt x="2110" y="303"/>
                  </a:lnTo>
                  <a:lnTo>
                    <a:pt x="2106" y="310"/>
                  </a:lnTo>
                  <a:lnTo>
                    <a:pt x="2108" y="323"/>
                  </a:lnTo>
                  <a:lnTo>
                    <a:pt x="2110" y="355"/>
                  </a:lnTo>
                  <a:lnTo>
                    <a:pt x="2110" y="403"/>
                  </a:lnTo>
                  <a:lnTo>
                    <a:pt x="2103" y="457"/>
                  </a:lnTo>
                  <a:lnTo>
                    <a:pt x="2087" y="512"/>
                  </a:lnTo>
                  <a:lnTo>
                    <a:pt x="2058" y="562"/>
                  </a:lnTo>
                  <a:lnTo>
                    <a:pt x="2016" y="601"/>
                  </a:lnTo>
                  <a:lnTo>
                    <a:pt x="1953" y="621"/>
                  </a:lnTo>
                  <a:lnTo>
                    <a:pt x="1903" y="619"/>
                  </a:lnTo>
                  <a:lnTo>
                    <a:pt x="1861" y="605"/>
                  </a:lnTo>
                  <a:lnTo>
                    <a:pt x="1827" y="581"/>
                  </a:lnTo>
                  <a:lnTo>
                    <a:pt x="1800" y="555"/>
                  </a:lnTo>
                  <a:lnTo>
                    <a:pt x="1781" y="526"/>
                  </a:lnTo>
                  <a:lnTo>
                    <a:pt x="1768" y="499"/>
                  </a:lnTo>
                  <a:lnTo>
                    <a:pt x="1759" y="482"/>
                  </a:lnTo>
                  <a:lnTo>
                    <a:pt x="1758" y="474"/>
                  </a:lnTo>
                  <a:lnTo>
                    <a:pt x="1749" y="469"/>
                  </a:lnTo>
                  <a:lnTo>
                    <a:pt x="1736" y="466"/>
                  </a:lnTo>
                  <a:lnTo>
                    <a:pt x="1724" y="464"/>
                  </a:lnTo>
                  <a:lnTo>
                    <a:pt x="1708" y="462"/>
                  </a:lnTo>
                  <a:lnTo>
                    <a:pt x="1692" y="460"/>
                  </a:lnTo>
                  <a:lnTo>
                    <a:pt x="1674" y="460"/>
                  </a:lnTo>
                  <a:lnTo>
                    <a:pt x="1656" y="460"/>
                  </a:lnTo>
                  <a:lnTo>
                    <a:pt x="1637" y="460"/>
                  </a:lnTo>
                  <a:lnTo>
                    <a:pt x="1624" y="460"/>
                  </a:lnTo>
                  <a:lnTo>
                    <a:pt x="1608" y="462"/>
                  </a:lnTo>
                  <a:lnTo>
                    <a:pt x="1589" y="464"/>
                  </a:lnTo>
                  <a:lnTo>
                    <a:pt x="1567" y="467"/>
                  </a:lnTo>
                  <a:lnTo>
                    <a:pt x="1542" y="471"/>
                  </a:lnTo>
                  <a:lnTo>
                    <a:pt x="1517" y="474"/>
                  </a:lnTo>
                  <a:lnTo>
                    <a:pt x="1491" y="478"/>
                  </a:lnTo>
                  <a:lnTo>
                    <a:pt x="1464" y="482"/>
                  </a:lnTo>
                  <a:lnTo>
                    <a:pt x="1439" y="487"/>
                  </a:lnTo>
                  <a:lnTo>
                    <a:pt x="1414" y="490"/>
                  </a:lnTo>
                  <a:lnTo>
                    <a:pt x="1393" y="494"/>
                  </a:lnTo>
                  <a:lnTo>
                    <a:pt x="1373" y="498"/>
                  </a:lnTo>
                  <a:lnTo>
                    <a:pt x="1355" y="501"/>
                  </a:lnTo>
                  <a:lnTo>
                    <a:pt x="1343" y="503"/>
                  </a:lnTo>
                  <a:lnTo>
                    <a:pt x="1336" y="505"/>
                  </a:lnTo>
                  <a:lnTo>
                    <a:pt x="1332" y="505"/>
                  </a:lnTo>
                  <a:lnTo>
                    <a:pt x="1331" y="507"/>
                  </a:lnTo>
                  <a:lnTo>
                    <a:pt x="1329" y="514"/>
                  </a:lnTo>
                  <a:lnTo>
                    <a:pt x="1322" y="521"/>
                  </a:lnTo>
                  <a:lnTo>
                    <a:pt x="1313" y="532"/>
                  </a:lnTo>
                  <a:lnTo>
                    <a:pt x="1299" y="540"/>
                  </a:lnTo>
                  <a:lnTo>
                    <a:pt x="1279" y="549"/>
                  </a:lnTo>
                  <a:lnTo>
                    <a:pt x="1254" y="555"/>
                  </a:lnTo>
                  <a:lnTo>
                    <a:pt x="1224" y="558"/>
                  </a:lnTo>
                  <a:lnTo>
                    <a:pt x="1199" y="556"/>
                  </a:lnTo>
                  <a:lnTo>
                    <a:pt x="1181" y="553"/>
                  </a:lnTo>
                  <a:lnTo>
                    <a:pt x="1165" y="546"/>
                  </a:lnTo>
                  <a:lnTo>
                    <a:pt x="1154" y="539"/>
                  </a:lnTo>
                  <a:lnTo>
                    <a:pt x="1147" y="532"/>
                  </a:lnTo>
                  <a:lnTo>
                    <a:pt x="1142" y="526"/>
                  </a:lnTo>
                  <a:lnTo>
                    <a:pt x="1138" y="521"/>
                  </a:lnTo>
                  <a:lnTo>
                    <a:pt x="1138" y="519"/>
                  </a:lnTo>
                  <a:lnTo>
                    <a:pt x="1046" y="542"/>
                  </a:lnTo>
                  <a:lnTo>
                    <a:pt x="1044" y="549"/>
                  </a:lnTo>
                  <a:lnTo>
                    <a:pt x="1041" y="567"/>
                  </a:lnTo>
                  <a:lnTo>
                    <a:pt x="1034" y="592"/>
                  </a:lnTo>
                  <a:lnTo>
                    <a:pt x="1021" y="621"/>
                  </a:lnTo>
                  <a:lnTo>
                    <a:pt x="1003" y="651"/>
                  </a:lnTo>
                  <a:lnTo>
                    <a:pt x="978" y="680"/>
                  </a:lnTo>
                  <a:lnTo>
                    <a:pt x="948" y="701"/>
                  </a:lnTo>
                  <a:lnTo>
                    <a:pt x="907" y="712"/>
                  </a:lnTo>
                  <a:lnTo>
                    <a:pt x="847" y="712"/>
                  </a:lnTo>
                  <a:lnTo>
                    <a:pt x="800" y="699"/>
                  </a:lnTo>
                  <a:lnTo>
                    <a:pt x="765" y="676"/>
                  </a:lnTo>
                  <a:lnTo>
                    <a:pt x="740" y="647"/>
                  </a:lnTo>
                  <a:lnTo>
                    <a:pt x="724" y="619"/>
                  </a:lnTo>
                  <a:lnTo>
                    <a:pt x="713" y="594"/>
                  </a:lnTo>
                  <a:lnTo>
                    <a:pt x="710" y="576"/>
                  </a:lnTo>
                  <a:lnTo>
                    <a:pt x="708" y="569"/>
                  </a:lnTo>
                  <a:lnTo>
                    <a:pt x="665" y="573"/>
                  </a:lnTo>
                  <a:lnTo>
                    <a:pt x="635" y="574"/>
                  </a:lnTo>
                  <a:lnTo>
                    <a:pt x="615" y="573"/>
                  </a:lnTo>
                  <a:lnTo>
                    <a:pt x="603" y="571"/>
                  </a:lnTo>
                  <a:lnTo>
                    <a:pt x="598" y="567"/>
                  </a:lnTo>
                  <a:lnTo>
                    <a:pt x="592" y="562"/>
                  </a:lnTo>
                  <a:lnTo>
                    <a:pt x="589" y="556"/>
                  </a:lnTo>
                  <a:lnTo>
                    <a:pt x="583" y="553"/>
                  </a:lnTo>
                  <a:lnTo>
                    <a:pt x="576" y="551"/>
                  </a:lnTo>
                  <a:lnTo>
                    <a:pt x="564" y="551"/>
                  </a:lnTo>
                  <a:lnTo>
                    <a:pt x="548" y="553"/>
                  </a:lnTo>
                  <a:lnTo>
                    <a:pt x="526" y="555"/>
                  </a:lnTo>
                  <a:lnTo>
                    <a:pt x="503" y="556"/>
                  </a:lnTo>
                  <a:lnTo>
                    <a:pt x="478" y="558"/>
                  </a:lnTo>
                  <a:lnTo>
                    <a:pt x="452" y="562"/>
                  </a:lnTo>
                  <a:lnTo>
                    <a:pt x="425" y="565"/>
                  </a:lnTo>
                  <a:lnTo>
                    <a:pt x="398" y="567"/>
                  </a:lnTo>
                  <a:lnTo>
                    <a:pt x="374" y="571"/>
                  </a:lnTo>
                  <a:lnTo>
                    <a:pt x="349" y="574"/>
                  </a:lnTo>
                  <a:lnTo>
                    <a:pt x="327" y="578"/>
                  </a:lnTo>
                  <a:lnTo>
                    <a:pt x="309" y="580"/>
                  </a:lnTo>
                  <a:lnTo>
                    <a:pt x="297" y="581"/>
                  </a:lnTo>
                  <a:lnTo>
                    <a:pt x="288" y="583"/>
                  </a:lnTo>
                  <a:lnTo>
                    <a:pt x="285" y="583"/>
                  </a:lnTo>
                  <a:lnTo>
                    <a:pt x="283" y="585"/>
                  </a:lnTo>
                  <a:lnTo>
                    <a:pt x="279" y="590"/>
                  </a:lnTo>
                  <a:lnTo>
                    <a:pt x="272" y="599"/>
                  </a:lnTo>
                  <a:lnTo>
                    <a:pt x="261" y="608"/>
                  </a:lnTo>
                  <a:lnTo>
                    <a:pt x="245" y="617"/>
                  </a:lnTo>
                  <a:lnTo>
                    <a:pt x="228" y="626"/>
                  </a:lnTo>
                  <a:lnTo>
                    <a:pt x="203" y="631"/>
                  </a:lnTo>
                  <a:lnTo>
                    <a:pt x="174" y="633"/>
                  </a:lnTo>
                  <a:lnTo>
                    <a:pt x="126" y="624"/>
                  </a:lnTo>
                  <a:lnTo>
                    <a:pt x="89" y="603"/>
                  </a:lnTo>
                  <a:lnTo>
                    <a:pt x="59" y="573"/>
                  </a:lnTo>
                  <a:lnTo>
                    <a:pt x="35" y="535"/>
                  </a:lnTo>
                  <a:lnTo>
                    <a:pt x="18" y="499"/>
                  </a:lnTo>
                  <a:lnTo>
                    <a:pt x="7" y="469"/>
                  </a:lnTo>
                  <a:lnTo>
                    <a:pt x="2" y="448"/>
                  </a:lnTo>
                  <a:lnTo>
                    <a:pt x="0" y="439"/>
                  </a:lnTo>
                  <a:lnTo>
                    <a:pt x="7" y="435"/>
                  </a:lnTo>
                  <a:lnTo>
                    <a:pt x="30" y="426"/>
                  </a:lnTo>
                  <a:lnTo>
                    <a:pt x="64" y="414"/>
                  </a:lnTo>
                  <a:lnTo>
                    <a:pt x="110" y="396"/>
                  </a:lnTo>
                  <a:lnTo>
                    <a:pt x="164" y="375"/>
                  </a:lnTo>
                  <a:lnTo>
                    <a:pt x="224" y="351"/>
                  </a:lnTo>
                  <a:lnTo>
                    <a:pt x="290" y="325"/>
                  </a:lnTo>
                  <a:lnTo>
                    <a:pt x="359" y="298"/>
                  </a:lnTo>
                  <a:lnTo>
                    <a:pt x="430" y="271"/>
                  </a:lnTo>
                  <a:lnTo>
                    <a:pt x="500" y="244"/>
                  </a:lnTo>
                  <a:lnTo>
                    <a:pt x="566" y="218"/>
                  </a:lnTo>
                  <a:lnTo>
                    <a:pt x="630" y="193"/>
                  </a:lnTo>
                  <a:lnTo>
                    <a:pt x="685" y="171"/>
                  </a:lnTo>
                  <a:lnTo>
                    <a:pt x="733" y="153"/>
                  </a:lnTo>
                  <a:lnTo>
                    <a:pt x="770" y="139"/>
                  </a:lnTo>
                  <a:lnTo>
                    <a:pt x="797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1742" y="1797"/>
              <a:ext cx="2167" cy="861"/>
            </a:xfrm>
            <a:custGeom>
              <a:avLst/>
              <a:gdLst>
                <a:gd name="T0" fmla="*/ 223 w 2167"/>
                <a:gd name="T1" fmla="*/ 196 h 861"/>
                <a:gd name="T2" fmla="*/ 151 w 2167"/>
                <a:gd name="T3" fmla="*/ 285 h 861"/>
                <a:gd name="T4" fmla="*/ 102 w 2167"/>
                <a:gd name="T5" fmla="*/ 401 h 861"/>
                <a:gd name="T6" fmla="*/ 100 w 2167"/>
                <a:gd name="T7" fmla="*/ 462 h 861"/>
                <a:gd name="T8" fmla="*/ 86 w 2167"/>
                <a:gd name="T9" fmla="*/ 474 h 861"/>
                <a:gd name="T10" fmla="*/ 32 w 2167"/>
                <a:gd name="T11" fmla="*/ 548 h 861"/>
                <a:gd name="T12" fmla="*/ 0 w 2167"/>
                <a:gd name="T13" fmla="*/ 683 h 861"/>
                <a:gd name="T14" fmla="*/ 27 w 2167"/>
                <a:gd name="T15" fmla="*/ 788 h 861"/>
                <a:gd name="T16" fmla="*/ 77 w 2167"/>
                <a:gd name="T17" fmla="*/ 812 h 861"/>
                <a:gd name="T18" fmla="*/ 118 w 2167"/>
                <a:gd name="T19" fmla="*/ 813 h 861"/>
                <a:gd name="T20" fmla="*/ 182 w 2167"/>
                <a:gd name="T21" fmla="*/ 819 h 861"/>
                <a:gd name="T22" fmla="*/ 281 w 2167"/>
                <a:gd name="T23" fmla="*/ 826 h 861"/>
                <a:gd name="T24" fmla="*/ 392 w 2167"/>
                <a:gd name="T25" fmla="*/ 835 h 861"/>
                <a:gd name="T26" fmla="*/ 486 w 2167"/>
                <a:gd name="T27" fmla="*/ 845 h 861"/>
                <a:gd name="T28" fmla="*/ 541 w 2167"/>
                <a:gd name="T29" fmla="*/ 854 h 861"/>
                <a:gd name="T30" fmla="*/ 596 w 2167"/>
                <a:gd name="T31" fmla="*/ 861 h 861"/>
                <a:gd name="T32" fmla="*/ 651 w 2167"/>
                <a:gd name="T33" fmla="*/ 828 h 861"/>
                <a:gd name="T34" fmla="*/ 708 w 2167"/>
                <a:gd name="T35" fmla="*/ 721 h 861"/>
                <a:gd name="T36" fmla="*/ 788 w 2167"/>
                <a:gd name="T37" fmla="*/ 585 h 861"/>
                <a:gd name="T38" fmla="*/ 913 w 2167"/>
                <a:gd name="T39" fmla="*/ 499 h 861"/>
                <a:gd name="T40" fmla="*/ 1057 w 2167"/>
                <a:gd name="T41" fmla="*/ 540 h 861"/>
                <a:gd name="T42" fmla="*/ 1112 w 2167"/>
                <a:gd name="T43" fmla="*/ 692 h 861"/>
                <a:gd name="T44" fmla="*/ 1116 w 2167"/>
                <a:gd name="T45" fmla="*/ 806 h 861"/>
                <a:gd name="T46" fmla="*/ 1112 w 2167"/>
                <a:gd name="T47" fmla="*/ 849 h 861"/>
                <a:gd name="T48" fmla="*/ 1130 w 2167"/>
                <a:gd name="T49" fmla="*/ 854 h 861"/>
                <a:gd name="T50" fmla="*/ 1181 w 2167"/>
                <a:gd name="T51" fmla="*/ 803 h 861"/>
                <a:gd name="T52" fmla="*/ 1274 w 2167"/>
                <a:gd name="T53" fmla="*/ 769 h 861"/>
                <a:gd name="T54" fmla="*/ 1406 w 2167"/>
                <a:gd name="T55" fmla="*/ 742 h 861"/>
                <a:gd name="T56" fmla="*/ 1546 w 2167"/>
                <a:gd name="T57" fmla="*/ 722 h 861"/>
                <a:gd name="T58" fmla="*/ 1665 w 2167"/>
                <a:gd name="T59" fmla="*/ 703 h 861"/>
                <a:gd name="T60" fmla="*/ 1729 w 2167"/>
                <a:gd name="T61" fmla="*/ 680 h 861"/>
                <a:gd name="T62" fmla="*/ 1767 w 2167"/>
                <a:gd name="T63" fmla="*/ 660 h 861"/>
                <a:gd name="T64" fmla="*/ 1790 w 2167"/>
                <a:gd name="T65" fmla="*/ 660 h 861"/>
                <a:gd name="T66" fmla="*/ 1813 w 2167"/>
                <a:gd name="T67" fmla="*/ 624 h 861"/>
                <a:gd name="T68" fmla="*/ 1872 w 2167"/>
                <a:gd name="T69" fmla="*/ 510 h 861"/>
                <a:gd name="T70" fmla="*/ 1964 w 2167"/>
                <a:gd name="T71" fmla="*/ 412 h 861"/>
                <a:gd name="T72" fmla="*/ 2066 w 2167"/>
                <a:gd name="T73" fmla="*/ 430 h 861"/>
                <a:gd name="T74" fmla="*/ 2128 w 2167"/>
                <a:gd name="T75" fmla="*/ 510 h 861"/>
                <a:gd name="T76" fmla="*/ 2147 w 2167"/>
                <a:gd name="T77" fmla="*/ 571 h 861"/>
                <a:gd name="T78" fmla="*/ 2163 w 2167"/>
                <a:gd name="T79" fmla="*/ 560 h 861"/>
                <a:gd name="T80" fmla="*/ 2149 w 2167"/>
                <a:gd name="T81" fmla="*/ 473 h 861"/>
                <a:gd name="T82" fmla="*/ 2075 w 2167"/>
                <a:gd name="T83" fmla="*/ 364 h 861"/>
                <a:gd name="T84" fmla="*/ 2062 w 2167"/>
                <a:gd name="T85" fmla="*/ 301 h 861"/>
                <a:gd name="T86" fmla="*/ 1996 w 2167"/>
                <a:gd name="T87" fmla="*/ 298 h 861"/>
                <a:gd name="T88" fmla="*/ 1872 w 2167"/>
                <a:gd name="T89" fmla="*/ 366 h 861"/>
                <a:gd name="T90" fmla="*/ 1786 w 2167"/>
                <a:gd name="T91" fmla="*/ 480 h 861"/>
                <a:gd name="T92" fmla="*/ 1836 w 2167"/>
                <a:gd name="T93" fmla="*/ 335 h 861"/>
                <a:gd name="T94" fmla="*/ 1891 w 2167"/>
                <a:gd name="T95" fmla="*/ 69 h 861"/>
                <a:gd name="T96" fmla="*/ 1852 w 2167"/>
                <a:gd name="T97" fmla="*/ 7 h 861"/>
                <a:gd name="T98" fmla="*/ 1721 w 2167"/>
                <a:gd name="T99" fmla="*/ 34 h 861"/>
                <a:gd name="T100" fmla="*/ 1521 w 2167"/>
                <a:gd name="T101" fmla="*/ 77 h 861"/>
                <a:gd name="T102" fmla="*/ 1295 w 2167"/>
                <a:gd name="T103" fmla="*/ 121 h 861"/>
                <a:gd name="T104" fmla="*/ 1082 w 2167"/>
                <a:gd name="T105" fmla="*/ 160 h 861"/>
                <a:gd name="T106" fmla="*/ 920 w 2167"/>
                <a:gd name="T107" fmla="*/ 184 h 861"/>
                <a:gd name="T108" fmla="*/ 772 w 2167"/>
                <a:gd name="T109" fmla="*/ 198 h 861"/>
                <a:gd name="T110" fmla="*/ 626 w 2167"/>
                <a:gd name="T111" fmla="*/ 205 h 861"/>
                <a:gd name="T112" fmla="*/ 488 w 2167"/>
                <a:gd name="T113" fmla="*/ 205 h 861"/>
                <a:gd name="T114" fmla="*/ 360 w 2167"/>
                <a:gd name="T115" fmla="*/ 196 h 861"/>
                <a:gd name="T116" fmla="*/ 244 w 2167"/>
                <a:gd name="T117" fmla="*/ 175 h 8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67"/>
                <a:gd name="T178" fmla="*/ 0 h 861"/>
                <a:gd name="T179" fmla="*/ 2167 w 2167"/>
                <a:gd name="T180" fmla="*/ 861 h 8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67" h="861">
                  <a:moveTo>
                    <a:pt x="244" y="175"/>
                  </a:moveTo>
                  <a:lnTo>
                    <a:pt x="239" y="180"/>
                  </a:lnTo>
                  <a:lnTo>
                    <a:pt x="223" y="196"/>
                  </a:lnTo>
                  <a:lnTo>
                    <a:pt x="201" y="219"/>
                  </a:lnTo>
                  <a:lnTo>
                    <a:pt x="176" y="250"/>
                  </a:lnTo>
                  <a:lnTo>
                    <a:pt x="151" y="285"/>
                  </a:lnTo>
                  <a:lnTo>
                    <a:pt x="128" y="323"/>
                  </a:lnTo>
                  <a:lnTo>
                    <a:pt x="111" y="362"/>
                  </a:lnTo>
                  <a:lnTo>
                    <a:pt x="102" y="401"/>
                  </a:lnTo>
                  <a:lnTo>
                    <a:pt x="98" y="440"/>
                  </a:lnTo>
                  <a:lnTo>
                    <a:pt x="100" y="458"/>
                  </a:lnTo>
                  <a:lnTo>
                    <a:pt x="100" y="462"/>
                  </a:lnTo>
                  <a:lnTo>
                    <a:pt x="102" y="460"/>
                  </a:lnTo>
                  <a:lnTo>
                    <a:pt x="98" y="464"/>
                  </a:lnTo>
                  <a:lnTo>
                    <a:pt x="86" y="474"/>
                  </a:lnTo>
                  <a:lnTo>
                    <a:pt x="70" y="492"/>
                  </a:lnTo>
                  <a:lnTo>
                    <a:pt x="50" y="515"/>
                  </a:lnTo>
                  <a:lnTo>
                    <a:pt x="32" y="548"/>
                  </a:lnTo>
                  <a:lnTo>
                    <a:pt x="14" y="585"/>
                  </a:lnTo>
                  <a:lnTo>
                    <a:pt x="4" y="631"/>
                  </a:lnTo>
                  <a:lnTo>
                    <a:pt x="0" y="683"/>
                  </a:lnTo>
                  <a:lnTo>
                    <a:pt x="4" y="731"/>
                  </a:lnTo>
                  <a:lnTo>
                    <a:pt x="14" y="765"/>
                  </a:lnTo>
                  <a:lnTo>
                    <a:pt x="27" y="788"/>
                  </a:lnTo>
                  <a:lnTo>
                    <a:pt x="43" y="803"/>
                  </a:lnTo>
                  <a:lnTo>
                    <a:pt x="61" y="810"/>
                  </a:lnTo>
                  <a:lnTo>
                    <a:pt x="77" y="812"/>
                  </a:lnTo>
                  <a:lnTo>
                    <a:pt x="93" y="813"/>
                  </a:lnTo>
                  <a:lnTo>
                    <a:pt x="107" y="813"/>
                  </a:lnTo>
                  <a:lnTo>
                    <a:pt x="118" y="813"/>
                  </a:lnTo>
                  <a:lnTo>
                    <a:pt x="134" y="815"/>
                  </a:lnTo>
                  <a:lnTo>
                    <a:pt x="155" y="817"/>
                  </a:lnTo>
                  <a:lnTo>
                    <a:pt x="182" y="819"/>
                  </a:lnTo>
                  <a:lnTo>
                    <a:pt x="212" y="820"/>
                  </a:lnTo>
                  <a:lnTo>
                    <a:pt x="246" y="824"/>
                  </a:lnTo>
                  <a:lnTo>
                    <a:pt x="281" y="826"/>
                  </a:lnTo>
                  <a:lnTo>
                    <a:pt x="319" y="829"/>
                  </a:lnTo>
                  <a:lnTo>
                    <a:pt x="354" y="833"/>
                  </a:lnTo>
                  <a:lnTo>
                    <a:pt x="392" y="835"/>
                  </a:lnTo>
                  <a:lnTo>
                    <a:pt x="425" y="838"/>
                  </a:lnTo>
                  <a:lnTo>
                    <a:pt x="457" y="842"/>
                  </a:lnTo>
                  <a:lnTo>
                    <a:pt x="486" y="845"/>
                  </a:lnTo>
                  <a:lnTo>
                    <a:pt x="509" y="849"/>
                  </a:lnTo>
                  <a:lnTo>
                    <a:pt x="529" y="851"/>
                  </a:lnTo>
                  <a:lnTo>
                    <a:pt x="541" y="854"/>
                  </a:lnTo>
                  <a:lnTo>
                    <a:pt x="559" y="860"/>
                  </a:lnTo>
                  <a:lnTo>
                    <a:pt x="578" y="861"/>
                  </a:lnTo>
                  <a:lnTo>
                    <a:pt x="596" y="861"/>
                  </a:lnTo>
                  <a:lnTo>
                    <a:pt x="616" y="856"/>
                  </a:lnTo>
                  <a:lnTo>
                    <a:pt x="634" y="845"/>
                  </a:lnTo>
                  <a:lnTo>
                    <a:pt x="651" y="828"/>
                  </a:lnTo>
                  <a:lnTo>
                    <a:pt x="671" y="801"/>
                  </a:lnTo>
                  <a:lnTo>
                    <a:pt x="689" y="765"/>
                  </a:lnTo>
                  <a:lnTo>
                    <a:pt x="708" y="721"/>
                  </a:lnTo>
                  <a:lnTo>
                    <a:pt x="731" y="674"/>
                  </a:lnTo>
                  <a:lnTo>
                    <a:pt x="758" y="628"/>
                  </a:lnTo>
                  <a:lnTo>
                    <a:pt x="788" y="585"/>
                  </a:lnTo>
                  <a:lnTo>
                    <a:pt x="824" y="548"/>
                  </a:lnTo>
                  <a:lnTo>
                    <a:pt x="865" y="517"/>
                  </a:lnTo>
                  <a:lnTo>
                    <a:pt x="913" y="499"/>
                  </a:lnTo>
                  <a:lnTo>
                    <a:pt x="968" y="494"/>
                  </a:lnTo>
                  <a:lnTo>
                    <a:pt x="1020" y="508"/>
                  </a:lnTo>
                  <a:lnTo>
                    <a:pt x="1057" y="540"/>
                  </a:lnTo>
                  <a:lnTo>
                    <a:pt x="1084" y="585"/>
                  </a:lnTo>
                  <a:lnTo>
                    <a:pt x="1101" y="637"/>
                  </a:lnTo>
                  <a:lnTo>
                    <a:pt x="1112" y="692"/>
                  </a:lnTo>
                  <a:lnTo>
                    <a:pt x="1116" y="742"/>
                  </a:lnTo>
                  <a:lnTo>
                    <a:pt x="1117" y="781"/>
                  </a:lnTo>
                  <a:lnTo>
                    <a:pt x="1116" y="806"/>
                  </a:lnTo>
                  <a:lnTo>
                    <a:pt x="1114" y="822"/>
                  </a:lnTo>
                  <a:lnTo>
                    <a:pt x="1112" y="836"/>
                  </a:lnTo>
                  <a:lnTo>
                    <a:pt x="1112" y="849"/>
                  </a:lnTo>
                  <a:lnTo>
                    <a:pt x="1116" y="856"/>
                  </a:lnTo>
                  <a:lnTo>
                    <a:pt x="1121" y="860"/>
                  </a:lnTo>
                  <a:lnTo>
                    <a:pt x="1130" y="854"/>
                  </a:lnTo>
                  <a:lnTo>
                    <a:pt x="1144" y="840"/>
                  </a:lnTo>
                  <a:lnTo>
                    <a:pt x="1165" y="817"/>
                  </a:lnTo>
                  <a:lnTo>
                    <a:pt x="1181" y="803"/>
                  </a:lnTo>
                  <a:lnTo>
                    <a:pt x="1206" y="790"/>
                  </a:lnTo>
                  <a:lnTo>
                    <a:pt x="1237" y="779"/>
                  </a:lnTo>
                  <a:lnTo>
                    <a:pt x="1274" y="769"/>
                  </a:lnTo>
                  <a:lnTo>
                    <a:pt x="1315" y="760"/>
                  </a:lnTo>
                  <a:lnTo>
                    <a:pt x="1359" y="751"/>
                  </a:lnTo>
                  <a:lnTo>
                    <a:pt x="1406" y="742"/>
                  </a:lnTo>
                  <a:lnTo>
                    <a:pt x="1454" y="735"/>
                  </a:lnTo>
                  <a:lnTo>
                    <a:pt x="1500" y="728"/>
                  </a:lnTo>
                  <a:lnTo>
                    <a:pt x="1546" y="722"/>
                  </a:lnTo>
                  <a:lnTo>
                    <a:pt x="1591" y="715"/>
                  </a:lnTo>
                  <a:lnTo>
                    <a:pt x="1630" y="708"/>
                  </a:lnTo>
                  <a:lnTo>
                    <a:pt x="1665" y="703"/>
                  </a:lnTo>
                  <a:lnTo>
                    <a:pt x="1694" y="696"/>
                  </a:lnTo>
                  <a:lnTo>
                    <a:pt x="1715" y="688"/>
                  </a:lnTo>
                  <a:lnTo>
                    <a:pt x="1729" y="680"/>
                  </a:lnTo>
                  <a:lnTo>
                    <a:pt x="1745" y="667"/>
                  </a:lnTo>
                  <a:lnTo>
                    <a:pt x="1758" y="660"/>
                  </a:lnTo>
                  <a:lnTo>
                    <a:pt x="1767" y="660"/>
                  </a:lnTo>
                  <a:lnTo>
                    <a:pt x="1776" y="660"/>
                  </a:lnTo>
                  <a:lnTo>
                    <a:pt x="1783" y="662"/>
                  </a:lnTo>
                  <a:lnTo>
                    <a:pt x="1790" y="660"/>
                  </a:lnTo>
                  <a:lnTo>
                    <a:pt x="1795" y="656"/>
                  </a:lnTo>
                  <a:lnTo>
                    <a:pt x="1802" y="646"/>
                  </a:lnTo>
                  <a:lnTo>
                    <a:pt x="1813" y="624"/>
                  </a:lnTo>
                  <a:lnTo>
                    <a:pt x="1827" y="592"/>
                  </a:lnTo>
                  <a:lnTo>
                    <a:pt x="1847" y="553"/>
                  </a:lnTo>
                  <a:lnTo>
                    <a:pt x="1872" y="510"/>
                  </a:lnTo>
                  <a:lnTo>
                    <a:pt x="1898" y="469"/>
                  </a:lnTo>
                  <a:lnTo>
                    <a:pt x="1930" y="435"/>
                  </a:lnTo>
                  <a:lnTo>
                    <a:pt x="1964" y="412"/>
                  </a:lnTo>
                  <a:lnTo>
                    <a:pt x="2000" y="405"/>
                  </a:lnTo>
                  <a:lnTo>
                    <a:pt x="2035" y="412"/>
                  </a:lnTo>
                  <a:lnTo>
                    <a:pt x="2066" y="430"/>
                  </a:lnTo>
                  <a:lnTo>
                    <a:pt x="2091" y="453"/>
                  </a:lnTo>
                  <a:lnTo>
                    <a:pt x="2112" y="482"/>
                  </a:lnTo>
                  <a:lnTo>
                    <a:pt x="2128" y="510"/>
                  </a:lnTo>
                  <a:lnTo>
                    <a:pt x="2139" y="537"/>
                  </a:lnTo>
                  <a:lnTo>
                    <a:pt x="2146" y="558"/>
                  </a:lnTo>
                  <a:lnTo>
                    <a:pt x="2147" y="571"/>
                  </a:lnTo>
                  <a:lnTo>
                    <a:pt x="2151" y="576"/>
                  </a:lnTo>
                  <a:lnTo>
                    <a:pt x="2156" y="572"/>
                  </a:lnTo>
                  <a:lnTo>
                    <a:pt x="2163" y="560"/>
                  </a:lnTo>
                  <a:lnTo>
                    <a:pt x="2167" y="540"/>
                  </a:lnTo>
                  <a:lnTo>
                    <a:pt x="2163" y="512"/>
                  </a:lnTo>
                  <a:lnTo>
                    <a:pt x="2149" y="473"/>
                  </a:lnTo>
                  <a:lnTo>
                    <a:pt x="2121" y="426"/>
                  </a:lnTo>
                  <a:lnTo>
                    <a:pt x="2076" y="369"/>
                  </a:lnTo>
                  <a:lnTo>
                    <a:pt x="2075" y="364"/>
                  </a:lnTo>
                  <a:lnTo>
                    <a:pt x="2071" y="350"/>
                  </a:lnTo>
                  <a:lnTo>
                    <a:pt x="2066" y="328"/>
                  </a:lnTo>
                  <a:lnTo>
                    <a:pt x="2062" y="301"/>
                  </a:lnTo>
                  <a:lnTo>
                    <a:pt x="2053" y="292"/>
                  </a:lnTo>
                  <a:lnTo>
                    <a:pt x="2030" y="291"/>
                  </a:lnTo>
                  <a:lnTo>
                    <a:pt x="1996" y="298"/>
                  </a:lnTo>
                  <a:lnTo>
                    <a:pt x="1957" y="312"/>
                  </a:lnTo>
                  <a:lnTo>
                    <a:pt x="1914" y="335"/>
                  </a:lnTo>
                  <a:lnTo>
                    <a:pt x="1872" y="366"/>
                  </a:lnTo>
                  <a:lnTo>
                    <a:pt x="1834" y="405"/>
                  </a:lnTo>
                  <a:lnTo>
                    <a:pt x="1802" y="453"/>
                  </a:lnTo>
                  <a:lnTo>
                    <a:pt x="1786" y="480"/>
                  </a:lnTo>
                  <a:lnTo>
                    <a:pt x="1792" y="462"/>
                  </a:lnTo>
                  <a:lnTo>
                    <a:pt x="1809" y="410"/>
                  </a:lnTo>
                  <a:lnTo>
                    <a:pt x="1836" y="335"/>
                  </a:lnTo>
                  <a:lnTo>
                    <a:pt x="1861" y="248"/>
                  </a:lnTo>
                  <a:lnTo>
                    <a:pt x="1882" y="155"/>
                  </a:lnTo>
                  <a:lnTo>
                    <a:pt x="1891" y="69"/>
                  </a:lnTo>
                  <a:lnTo>
                    <a:pt x="1881" y="0"/>
                  </a:lnTo>
                  <a:lnTo>
                    <a:pt x="1873" y="2"/>
                  </a:lnTo>
                  <a:lnTo>
                    <a:pt x="1852" y="7"/>
                  </a:lnTo>
                  <a:lnTo>
                    <a:pt x="1818" y="14"/>
                  </a:lnTo>
                  <a:lnTo>
                    <a:pt x="1774" y="23"/>
                  </a:lnTo>
                  <a:lnTo>
                    <a:pt x="1721" y="34"/>
                  </a:lnTo>
                  <a:lnTo>
                    <a:pt x="1660" y="48"/>
                  </a:lnTo>
                  <a:lnTo>
                    <a:pt x="1594" y="62"/>
                  </a:lnTo>
                  <a:lnTo>
                    <a:pt x="1521" y="77"/>
                  </a:lnTo>
                  <a:lnTo>
                    <a:pt x="1447" y="91"/>
                  </a:lnTo>
                  <a:lnTo>
                    <a:pt x="1370" y="107"/>
                  </a:lnTo>
                  <a:lnTo>
                    <a:pt x="1295" y="121"/>
                  </a:lnTo>
                  <a:lnTo>
                    <a:pt x="1221" y="135"/>
                  </a:lnTo>
                  <a:lnTo>
                    <a:pt x="1149" y="150"/>
                  </a:lnTo>
                  <a:lnTo>
                    <a:pt x="1082" y="160"/>
                  </a:lnTo>
                  <a:lnTo>
                    <a:pt x="1021" y="171"/>
                  </a:lnTo>
                  <a:lnTo>
                    <a:pt x="968" y="178"/>
                  </a:lnTo>
                  <a:lnTo>
                    <a:pt x="920" y="184"/>
                  </a:lnTo>
                  <a:lnTo>
                    <a:pt x="870" y="189"/>
                  </a:lnTo>
                  <a:lnTo>
                    <a:pt x="820" y="194"/>
                  </a:lnTo>
                  <a:lnTo>
                    <a:pt x="772" y="198"/>
                  </a:lnTo>
                  <a:lnTo>
                    <a:pt x="722" y="201"/>
                  </a:lnTo>
                  <a:lnTo>
                    <a:pt x="674" y="203"/>
                  </a:lnTo>
                  <a:lnTo>
                    <a:pt x="626" y="205"/>
                  </a:lnTo>
                  <a:lnTo>
                    <a:pt x="580" y="207"/>
                  </a:lnTo>
                  <a:lnTo>
                    <a:pt x="534" y="207"/>
                  </a:lnTo>
                  <a:lnTo>
                    <a:pt x="488" y="205"/>
                  </a:lnTo>
                  <a:lnTo>
                    <a:pt x="443" y="203"/>
                  </a:lnTo>
                  <a:lnTo>
                    <a:pt x="401" y="200"/>
                  </a:lnTo>
                  <a:lnTo>
                    <a:pt x="360" y="196"/>
                  </a:lnTo>
                  <a:lnTo>
                    <a:pt x="319" y="191"/>
                  </a:lnTo>
                  <a:lnTo>
                    <a:pt x="281" y="184"/>
                  </a:lnTo>
                  <a:lnTo>
                    <a:pt x="244" y="175"/>
                  </a:lnTo>
                  <a:close/>
                </a:path>
              </a:pathLst>
            </a:custGeom>
            <a:solidFill>
              <a:srgbClr val="66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1972" y="1444"/>
              <a:ext cx="1852" cy="1170"/>
            </a:xfrm>
            <a:custGeom>
              <a:avLst/>
              <a:gdLst>
                <a:gd name="T0" fmla="*/ 10 w 1852"/>
                <a:gd name="T1" fmla="*/ 531 h 1170"/>
                <a:gd name="T2" fmla="*/ 48 w 1852"/>
                <a:gd name="T3" fmla="*/ 501 h 1170"/>
                <a:gd name="T4" fmla="*/ 87 w 1852"/>
                <a:gd name="T5" fmla="*/ 460 h 1170"/>
                <a:gd name="T6" fmla="*/ 101 w 1852"/>
                <a:gd name="T7" fmla="*/ 465 h 1170"/>
                <a:gd name="T8" fmla="*/ 151 w 1852"/>
                <a:gd name="T9" fmla="*/ 478 h 1170"/>
                <a:gd name="T10" fmla="*/ 247 w 1852"/>
                <a:gd name="T11" fmla="*/ 487 h 1170"/>
                <a:gd name="T12" fmla="*/ 402 w 1852"/>
                <a:gd name="T13" fmla="*/ 483 h 1170"/>
                <a:gd name="T14" fmla="*/ 624 w 1852"/>
                <a:gd name="T15" fmla="*/ 456 h 1170"/>
                <a:gd name="T16" fmla="*/ 729 w 1852"/>
                <a:gd name="T17" fmla="*/ 422 h 1170"/>
                <a:gd name="T18" fmla="*/ 809 w 1852"/>
                <a:gd name="T19" fmla="*/ 312 h 1170"/>
                <a:gd name="T20" fmla="*/ 966 w 1852"/>
                <a:gd name="T21" fmla="*/ 100 h 1170"/>
                <a:gd name="T22" fmla="*/ 1017 w 1852"/>
                <a:gd name="T23" fmla="*/ 51 h 1170"/>
                <a:gd name="T24" fmla="*/ 1080 w 1852"/>
                <a:gd name="T25" fmla="*/ 23 h 1170"/>
                <a:gd name="T26" fmla="*/ 1147 w 1852"/>
                <a:gd name="T27" fmla="*/ 7 h 1170"/>
                <a:gd name="T28" fmla="*/ 1211 w 1852"/>
                <a:gd name="T29" fmla="*/ 1 h 1170"/>
                <a:gd name="T30" fmla="*/ 1266 w 1852"/>
                <a:gd name="T31" fmla="*/ 0 h 1170"/>
                <a:gd name="T32" fmla="*/ 1309 w 1852"/>
                <a:gd name="T33" fmla="*/ 0 h 1170"/>
                <a:gd name="T34" fmla="*/ 1412 w 1852"/>
                <a:gd name="T35" fmla="*/ 7 h 1170"/>
                <a:gd name="T36" fmla="*/ 1526 w 1852"/>
                <a:gd name="T37" fmla="*/ 25 h 1170"/>
                <a:gd name="T38" fmla="*/ 1563 w 1852"/>
                <a:gd name="T39" fmla="*/ 76 h 1170"/>
                <a:gd name="T40" fmla="*/ 1643 w 1852"/>
                <a:gd name="T41" fmla="*/ 194 h 1170"/>
                <a:gd name="T42" fmla="*/ 1699 w 1852"/>
                <a:gd name="T43" fmla="*/ 289 h 1170"/>
                <a:gd name="T44" fmla="*/ 1729 w 1852"/>
                <a:gd name="T45" fmla="*/ 321 h 1170"/>
                <a:gd name="T46" fmla="*/ 1779 w 1852"/>
                <a:gd name="T47" fmla="*/ 358 h 1170"/>
                <a:gd name="T48" fmla="*/ 1829 w 1852"/>
                <a:gd name="T49" fmla="*/ 399 h 1170"/>
                <a:gd name="T50" fmla="*/ 1850 w 1852"/>
                <a:gd name="T51" fmla="*/ 524 h 1170"/>
                <a:gd name="T52" fmla="*/ 1841 w 1852"/>
                <a:gd name="T53" fmla="*/ 649 h 1170"/>
                <a:gd name="T54" fmla="*/ 1789 w 1852"/>
                <a:gd name="T55" fmla="*/ 690 h 1170"/>
                <a:gd name="T56" fmla="*/ 1693 w 1852"/>
                <a:gd name="T57" fmla="*/ 715 h 1170"/>
                <a:gd name="T58" fmla="*/ 1579 w 1852"/>
                <a:gd name="T59" fmla="*/ 843 h 1170"/>
                <a:gd name="T60" fmla="*/ 1540 w 1852"/>
                <a:gd name="T61" fmla="*/ 954 h 1170"/>
                <a:gd name="T62" fmla="*/ 1555 w 1852"/>
                <a:gd name="T63" fmla="*/ 1004 h 1170"/>
                <a:gd name="T64" fmla="*/ 1565 w 1852"/>
                <a:gd name="T65" fmla="*/ 1015 h 1170"/>
                <a:gd name="T66" fmla="*/ 1547 w 1852"/>
                <a:gd name="T67" fmla="*/ 1040 h 1170"/>
                <a:gd name="T68" fmla="*/ 1487 w 1852"/>
                <a:gd name="T69" fmla="*/ 1075 h 1170"/>
                <a:gd name="T70" fmla="*/ 1357 w 1852"/>
                <a:gd name="T71" fmla="*/ 1116 h 1170"/>
                <a:gd name="T72" fmla="*/ 1140 w 1852"/>
                <a:gd name="T73" fmla="*/ 1152 h 1170"/>
                <a:gd name="T74" fmla="*/ 934 w 1852"/>
                <a:gd name="T75" fmla="*/ 1168 h 1170"/>
                <a:gd name="T76" fmla="*/ 919 w 1852"/>
                <a:gd name="T77" fmla="*/ 1140 h 1170"/>
                <a:gd name="T78" fmla="*/ 927 w 1852"/>
                <a:gd name="T79" fmla="*/ 1102 h 1170"/>
                <a:gd name="T80" fmla="*/ 976 w 1852"/>
                <a:gd name="T81" fmla="*/ 1082 h 1170"/>
                <a:gd name="T82" fmla="*/ 1067 w 1852"/>
                <a:gd name="T83" fmla="*/ 1063 h 1170"/>
                <a:gd name="T84" fmla="*/ 1186 w 1852"/>
                <a:gd name="T85" fmla="*/ 1034 h 1170"/>
                <a:gd name="T86" fmla="*/ 1309 w 1852"/>
                <a:gd name="T87" fmla="*/ 991 h 1170"/>
                <a:gd name="T88" fmla="*/ 1414 w 1852"/>
                <a:gd name="T89" fmla="*/ 929 h 1170"/>
                <a:gd name="T90" fmla="*/ 1471 w 1852"/>
                <a:gd name="T91" fmla="*/ 861 h 1170"/>
                <a:gd name="T92" fmla="*/ 1556 w 1852"/>
                <a:gd name="T93" fmla="*/ 701 h 1170"/>
                <a:gd name="T94" fmla="*/ 1619 w 1852"/>
                <a:gd name="T95" fmla="*/ 462 h 1170"/>
                <a:gd name="T96" fmla="*/ 1590 w 1852"/>
                <a:gd name="T97" fmla="*/ 394 h 1170"/>
                <a:gd name="T98" fmla="*/ 1492 w 1852"/>
                <a:gd name="T99" fmla="*/ 415 h 1170"/>
                <a:gd name="T100" fmla="*/ 1323 w 1852"/>
                <a:gd name="T101" fmla="*/ 447 h 1170"/>
                <a:gd name="T102" fmla="*/ 1096 w 1852"/>
                <a:gd name="T103" fmla="*/ 485 h 1170"/>
                <a:gd name="T104" fmla="*/ 822 w 1852"/>
                <a:gd name="T105" fmla="*/ 522 h 1170"/>
                <a:gd name="T106" fmla="*/ 523 w 1852"/>
                <a:gd name="T107" fmla="*/ 549 h 1170"/>
                <a:gd name="T108" fmla="*/ 302 w 1852"/>
                <a:gd name="T109" fmla="*/ 563 h 1170"/>
                <a:gd name="T110" fmla="*/ 165 w 1852"/>
                <a:gd name="T111" fmla="*/ 567 h 1170"/>
                <a:gd name="T112" fmla="*/ 83 w 1852"/>
                <a:gd name="T113" fmla="*/ 560 h 1170"/>
                <a:gd name="T114" fmla="*/ 37 w 1852"/>
                <a:gd name="T115" fmla="*/ 549 h 1170"/>
                <a:gd name="T116" fmla="*/ 0 w 1852"/>
                <a:gd name="T117" fmla="*/ 538 h 11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2"/>
                <a:gd name="T178" fmla="*/ 0 h 1170"/>
                <a:gd name="T179" fmla="*/ 1852 w 1852"/>
                <a:gd name="T180" fmla="*/ 1170 h 117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2" h="1170">
                  <a:moveTo>
                    <a:pt x="0" y="538"/>
                  </a:moveTo>
                  <a:lnTo>
                    <a:pt x="1" y="537"/>
                  </a:lnTo>
                  <a:lnTo>
                    <a:pt x="10" y="531"/>
                  </a:lnTo>
                  <a:lnTo>
                    <a:pt x="21" y="524"/>
                  </a:lnTo>
                  <a:lnTo>
                    <a:pt x="34" y="513"/>
                  </a:lnTo>
                  <a:lnTo>
                    <a:pt x="48" y="501"/>
                  </a:lnTo>
                  <a:lnTo>
                    <a:pt x="62" y="488"/>
                  </a:lnTo>
                  <a:lnTo>
                    <a:pt x="76" y="474"/>
                  </a:lnTo>
                  <a:lnTo>
                    <a:pt x="87" y="460"/>
                  </a:lnTo>
                  <a:lnTo>
                    <a:pt x="89" y="460"/>
                  </a:lnTo>
                  <a:lnTo>
                    <a:pt x="92" y="463"/>
                  </a:lnTo>
                  <a:lnTo>
                    <a:pt x="101" y="465"/>
                  </a:lnTo>
                  <a:lnTo>
                    <a:pt x="114" y="469"/>
                  </a:lnTo>
                  <a:lnTo>
                    <a:pt x="130" y="474"/>
                  </a:lnTo>
                  <a:lnTo>
                    <a:pt x="151" y="478"/>
                  </a:lnTo>
                  <a:lnTo>
                    <a:pt x="178" y="481"/>
                  </a:lnTo>
                  <a:lnTo>
                    <a:pt x="210" y="485"/>
                  </a:lnTo>
                  <a:lnTo>
                    <a:pt x="247" y="487"/>
                  </a:lnTo>
                  <a:lnTo>
                    <a:pt x="291" y="487"/>
                  </a:lnTo>
                  <a:lnTo>
                    <a:pt x="343" y="485"/>
                  </a:lnTo>
                  <a:lnTo>
                    <a:pt x="402" y="483"/>
                  </a:lnTo>
                  <a:lnTo>
                    <a:pt x="468" y="476"/>
                  </a:lnTo>
                  <a:lnTo>
                    <a:pt x="541" y="469"/>
                  </a:lnTo>
                  <a:lnTo>
                    <a:pt x="624" y="456"/>
                  </a:lnTo>
                  <a:lnTo>
                    <a:pt x="715" y="442"/>
                  </a:lnTo>
                  <a:lnTo>
                    <a:pt x="718" y="437"/>
                  </a:lnTo>
                  <a:lnTo>
                    <a:pt x="729" y="422"/>
                  </a:lnTo>
                  <a:lnTo>
                    <a:pt x="749" y="396"/>
                  </a:lnTo>
                  <a:lnTo>
                    <a:pt x="774" y="360"/>
                  </a:lnTo>
                  <a:lnTo>
                    <a:pt x="809" y="312"/>
                  </a:lnTo>
                  <a:lnTo>
                    <a:pt x="852" y="253"/>
                  </a:lnTo>
                  <a:lnTo>
                    <a:pt x="905" y="182"/>
                  </a:lnTo>
                  <a:lnTo>
                    <a:pt x="966" y="100"/>
                  </a:lnTo>
                  <a:lnTo>
                    <a:pt x="982" y="82"/>
                  </a:lnTo>
                  <a:lnTo>
                    <a:pt x="998" y="66"/>
                  </a:lnTo>
                  <a:lnTo>
                    <a:pt x="1017" y="51"/>
                  </a:lnTo>
                  <a:lnTo>
                    <a:pt x="1037" y="41"/>
                  </a:lnTo>
                  <a:lnTo>
                    <a:pt x="1058" y="30"/>
                  </a:lnTo>
                  <a:lnTo>
                    <a:pt x="1080" y="23"/>
                  </a:lnTo>
                  <a:lnTo>
                    <a:pt x="1101" y="16"/>
                  </a:lnTo>
                  <a:lnTo>
                    <a:pt x="1124" y="10"/>
                  </a:lnTo>
                  <a:lnTo>
                    <a:pt x="1147" y="7"/>
                  </a:lnTo>
                  <a:lnTo>
                    <a:pt x="1169" y="3"/>
                  </a:lnTo>
                  <a:lnTo>
                    <a:pt x="1190" y="1"/>
                  </a:lnTo>
                  <a:lnTo>
                    <a:pt x="1211" y="1"/>
                  </a:lnTo>
                  <a:lnTo>
                    <a:pt x="1231" y="0"/>
                  </a:lnTo>
                  <a:lnTo>
                    <a:pt x="1250" y="0"/>
                  </a:lnTo>
                  <a:lnTo>
                    <a:pt x="1266" y="0"/>
                  </a:lnTo>
                  <a:lnTo>
                    <a:pt x="1282" y="0"/>
                  </a:lnTo>
                  <a:lnTo>
                    <a:pt x="1289" y="0"/>
                  </a:lnTo>
                  <a:lnTo>
                    <a:pt x="1309" y="0"/>
                  </a:lnTo>
                  <a:lnTo>
                    <a:pt x="1338" y="1"/>
                  </a:lnTo>
                  <a:lnTo>
                    <a:pt x="1373" y="3"/>
                  </a:lnTo>
                  <a:lnTo>
                    <a:pt x="1412" y="7"/>
                  </a:lnTo>
                  <a:lnTo>
                    <a:pt x="1453" y="12"/>
                  </a:lnTo>
                  <a:lnTo>
                    <a:pt x="1492" y="18"/>
                  </a:lnTo>
                  <a:lnTo>
                    <a:pt x="1526" y="25"/>
                  </a:lnTo>
                  <a:lnTo>
                    <a:pt x="1531" y="32"/>
                  </a:lnTo>
                  <a:lnTo>
                    <a:pt x="1544" y="48"/>
                  </a:lnTo>
                  <a:lnTo>
                    <a:pt x="1563" y="76"/>
                  </a:lnTo>
                  <a:lnTo>
                    <a:pt x="1588" y="110"/>
                  </a:lnTo>
                  <a:lnTo>
                    <a:pt x="1615" y="150"/>
                  </a:lnTo>
                  <a:lnTo>
                    <a:pt x="1643" y="194"/>
                  </a:lnTo>
                  <a:lnTo>
                    <a:pt x="1672" y="239"/>
                  </a:lnTo>
                  <a:lnTo>
                    <a:pt x="1697" y="285"/>
                  </a:lnTo>
                  <a:lnTo>
                    <a:pt x="1699" y="289"/>
                  </a:lnTo>
                  <a:lnTo>
                    <a:pt x="1706" y="296"/>
                  </a:lnTo>
                  <a:lnTo>
                    <a:pt x="1715" y="308"/>
                  </a:lnTo>
                  <a:lnTo>
                    <a:pt x="1729" y="321"/>
                  </a:lnTo>
                  <a:lnTo>
                    <a:pt x="1743" y="335"/>
                  </a:lnTo>
                  <a:lnTo>
                    <a:pt x="1759" y="348"/>
                  </a:lnTo>
                  <a:lnTo>
                    <a:pt x="1779" y="358"/>
                  </a:lnTo>
                  <a:lnTo>
                    <a:pt x="1796" y="364"/>
                  </a:lnTo>
                  <a:lnTo>
                    <a:pt x="1814" y="374"/>
                  </a:lnTo>
                  <a:lnTo>
                    <a:pt x="1829" y="399"/>
                  </a:lnTo>
                  <a:lnTo>
                    <a:pt x="1839" y="435"/>
                  </a:lnTo>
                  <a:lnTo>
                    <a:pt x="1846" y="478"/>
                  </a:lnTo>
                  <a:lnTo>
                    <a:pt x="1850" y="524"/>
                  </a:lnTo>
                  <a:lnTo>
                    <a:pt x="1852" y="571"/>
                  </a:lnTo>
                  <a:lnTo>
                    <a:pt x="1848" y="613"/>
                  </a:lnTo>
                  <a:lnTo>
                    <a:pt x="1841" y="649"/>
                  </a:lnTo>
                  <a:lnTo>
                    <a:pt x="1829" y="672"/>
                  </a:lnTo>
                  <a:lnTo>
                    <a:pt x="1813" y="685"/>
                  </a:lnTo>
                  <a:lnTo>
                    <a:pt x="1789" y="690"/>
                  </a:lnTo>
                  <a:lnTo>
                    <a:pt x="1761" y="694"/>
                  </a:lnTo>
                  <a:lnTo>
                    <a:pt x="1729" y="701"/>
                  </a:lnTo>
                  <a:lnTo>
                    <a:pt x="1693" y="715"/>
                  </a:lnTo>
                  <a:lnTo>
                    <a:pt x="1654" y="744"/>
                  </a:lnTo>
                  <a:lnTo>
                    <a:pt x="1613" y="790"/>
                  </a:lnTo>
                  <a:lnTo>
                    <a:pt x="1579" y="843"/>
                  </a:lnTo>
                  <a:lnTo>
                    <a:pt x="1556" y="888"/>
                  </a:lnTo>
                  <a:lnTo>
                    <a:pt x="1544" y="925"/>
                  </a:lnTo>
                  <a:lnTo>
                    <a:pt x="1540" y="954"/>
                  </a:lnTo>
                  <a:lnTo>
                    <a:pt x="1540" y="977"/>
                  </a:lnTo>
                  <a:lnTo>
                    <a:pt x="1547" y="993"/>
                  </a:lnTo>
                  <a:lnTo>
                    <a:pt x="1555" y="1004"/>
                  </a:lnTo>
                  <a:lnTo>
                    <a:pt x="1562" y="1008"/>
                  </a:lnTo>
                  <a:lnTo>
                    <a:pt x="1563" y="1009"/>
                  </a:lnTo>
                  <a:lnTo>
                    <a:pt x="1565" y="1015"/>
                  </a:lnTo>
                  <a:lnTo>
                    <a:pt x="1563" y="1020"/>
                  </a:lnTo>
                  <a:lnTo>
                    <a:pt x="1558" y="1029"/>
                  </a:lnTo>
                  <a:lnTo>
                    <a:pt x="1547" y="1040"/>
                  </a:lnTo>
                  <a:lnTo>
                    <a:pt x="1533" y="1050"/>
                  </a:lnTo>
                  <a:lnTo>
                    <a:pt x="1514" y="1063"/>
                  </a:lnTo>
                  <a:lnTo>
                    <a:pt x="1487" y="1075"/>
                  </a:lnTo>
                  <a:lnTo>
                    <a:pt x="1451" y="1090"/>
                  </a:lnTo>
                  <a:lnTo>
                    <a:pt x="1409" y="1104"/>
                  </a:lnTo>
                  <a:lnTo>
                    <a:pt x="1357" y="1116"/>
                  </a:lnTo>
                  <a:lnTo>
                    <a:pt x="1297" y="1129"/>
                  </a:lnTo>
                  <a:lnTo>
                    <a:pt x="1224" y="1141"/>
                  </a:lnTo>
                  <a:lnTo>
                    <a:pt x="1140" y="1152"/>
                  </a:lnTo>
                  <a:lnTo>
                    <a:pt x="1044" y="1163"/>
                  </a:lnTo>
                  <a:lnTo>
                    <a:pt x="935" y="1170"/>
                  </a:lnTo>
                  <a:lnTo>
                    <a:pt x="934" y="1168"/>
                  </a:lnTo>
                  <a:lnTo>
                    <a:pt x="928" y="1161"/>
                  </a:lnTo>
                  <a:lnTo>
                    <a:pt x="923" y="1152"/>
                  </a:lnTo>
                  <a:lnTo>
                    <a:pt x="919" y="1140"/>
                  </a:lnTo>
                  <a:lnTo>
                    <a:pt x="918" y="1127"/>
                  </a:lnTo>
                  <a:lnTo>
                    <a:pt x="919" y="1113"/>
                  </a:lnTo>
                  <a:lnTo>
                    <a:pt x="927" y="1102"/>
                  </a:lnTo>
                  <a:lnTo>
                    <a:pt x="943" y="1091"/>
                  </a:lnTo>
                  <a:lnTo>
                    <a:pt x="957" y="1088"/>
                  </a:lnTo>
                  <a:lnTo>
                    <a:pt x="976" y="1082"/>
                  </a:lnTo>
                  <a:lnTo>
                    <a:pt x="1001" y="1077"/>
                  </a:lnTo>
                  <a:lnTo>
                    <a:pt x="1033" y="1070"/>
                  </a:lnTo>
                  <a:lnTo>
                    <a:pt x="1067" y="1063"/>
                  </a:lnTo>
                  <a:lnTo>
                    <a:pt x="1104" y="1056"/>
                  </a:lnTo>
                  <a:lnTo>
                    <a:pt x="1145" y="1045"/>
                  </a:lnTo>
                  <a:lnTo>
                    <a:pt x="1186" y="1034"/>
                  </a:lnTo>
                  <a:lnTo>
                    <a:pt x="1227" y="1022"/>
                  </a:lnTo>
                  <a:lnTo>
                    <a:pt x="1270" y="1008"/>
                  </a:lnTo>
                  <a:lnTo>
                    <a:pt x="1309" y="991"/>
                  </a:lnTo>
                  <a:lnTo>
                    <a:pt x="1348" y="972"/>
                  </a:lnTo>
                  <a:lnTo>
                    <a:pt x="1384" y="952"/>
                  </a:lnTo>
                  <a:lnTo>
                    <a:pt x="1414" y="929"/>
                  </a:lnTo>
                  <a:lnTo>
                    <a:pt x="1441" y="904"/>
                  </a:lnTo>
                  <a:lnTo>
                    <a:pt x="1462" y="876"/>
                  </a:lnTo>
                  <a:lnTo>
                    <a:pt x="1471" y="861"/>
                  </a:lnTo>
                  <a:lnTo>
                    <a:pt x="1492" y="826"/>
                  </a:lnTo>
                  <a:lnTo>
                    <a:pt x="1523" y="770"/>
                  </a:lnTo>
                  <a:lnTo>
                    <a:pt x="1556" y="701"/>
                  </a:lnTo>
                  <a:lnTo>
                    <a:pt x="1587" y="624"/>
                  </a:lnTo>
                  <a:lnTo>
                    <a:pt x="1610" y="542"/>
                  </a:lnTo>
                  <a:lnTo>
                    <a:pt x="1619" y="462"/>
                  </a:lnTo>
                  <a:lnTo>
                    <a:pt x="1610" y="389"/>
                  </a:lnTo>
                  <a:lnTo>
                    <a:pt x="1604" y="390"/>
                  </a:lnTo>
                  <a:lnTo>
                    <a:pt x="1590" y="394"/>
                  </a:lnTo>
                  <a:lnTo>
                    <a:pt x="1565" y="399"/>
                  </a:lnTo>
                  <a:lnTo>
                    <a:pt x="1533" y="406"/>
                  </a:lnTo>
                  <a:lnTo>
                    <a:pt x="1492" y="415"/>
                  </a:lnTo>
                  <a:lnTo>
                    <a:pt x="1442" y="424"/>
                  </a:lnTo>
                  <a:lnTo>
                    <a:pt x="1387" y="435"/>
                  </a:lnTo>
                  <a:lnTo>
                    <a:pt x="1323" y="447"/>
                  </a:lnTo>
                  <a:lnTo>
                    <a:pt x="1254" y="460"/>
                  </a:lnTo>
                  <a:lnTo>
                    <a:pt x="1177" y="472"/>
                  </a:lnTo>
                  <a:lnTo>
                    <a:pt x="1096" y="485"/>
                  </a:lnTo>
                  <a:lnTo>
                    <a:pt x="1008" y="497"/>
                  </a:lnTo>
                  <a:lnTo>
                    <a:pt x="918" y="510"/>
                  </a:lnTo>
                  <a:lnTo>
                    <a:pt x="822" y="522"/>
                  </a:lnTo>
                  <a:lnTo>
                    <a:pt x="722" y="533"/>
                  </a:lnTo>
                  <a:lnTo>
                    <a:pt x="619" y="542"/>
                  </a:lnTo>
                  <a:lnTo>
                    <a:pt x="523" y="549"/>
                  </a:lnTo>
                  <a:lnTo>
                    <a:pt x="439" y="556"/>
                  </a:lnTo>
                  <a:lnTo>
                    <a:pt x="366" y="560"/>
                  </a:lnTo>
                  <a:lnTo>
                    <a:pt x="302" y="563"/>
                  </a:lnTo>
                  <a:lnTo>
                    <a:pt x="249" y="565"/>
                  </a:lnTo>
                  <a:lnTo>
                    <a:pt x="203" y="567"/>
                  </a:lnTo>
                  <a:lnTo>
                    <a:pt x="165" y="567"/>
                  </a:lnTo>
                  <a:lnTo>
                    <a:pt x="133" y="565"/>
                  </a:lnTo>
                  <a:lnTo>
                    <a:pt x="106" y="563"/>
                  </a:lnTo>
                  <a:lnTo>
                    <a:pt x="83" y="560"/>
                  </a:lnTo>
                  <a:lnTo>
                    <a:pt x="66" y="558"/>
                  </a:lnTo>
                  <a:lnTo>
                    <a:pt x="51" y="554"/>
                  </a:lnTo>
                  <a:lnTo>
                    <a:pt x="37" y="549"/>
                  </a:lnTo>
                  <a:lnTo>
                    <a:pt x="25" y="546"/>
                  </a:lnTo>
                  <a:lnTo>
                    <a:pt x="12" y="542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2045" y="1437"/>
              <a:ext cx="1129" cy="497"/>
            </a:xfrm>
            <a:custGeom>
              <a:avLst/>
              <a:gdLst>
                <a:gd name="T0" fmla="*/ 0 w 1129"/>
                <a:gd name="T1" fmla="*/ 483 h 497"/>
                <a:gd name="T2" fmla="*/ 9 w 1129"/>
                <a:gd name="T3" fmla="*/ 470 h 497"/>
                <a:gd name="T4" fmla="*/ 26 w 1129"/>
                <a:gd name="T5" fmla="*/ 444 h 497"/>
                <a:gd name="T6" fmla="*/ 57 w 1129"/>
                <a:gd name="T7" fmla="*/ 404 h 497"/>
                <a:gd name="T8" fmla="*/ 101 w 1129"/>
                <a:gd name="T9" fmla="*/ 355 h 497"/>
                <a:gd name="T10" fmla="*/ 163 w 1129"/>
                <a:gd name="T11" fmla="*/ 294 h 497"/>
                <a:gd name="T12" fmla="*/ 247 w 1129"/>
                <a:gd name="T13" fmla="*/ 221 h 497"/>
                <a:gd name="T14" fmla="*/ 354 w 1129"/>
                <a:gd name="T15" fmla="*/ 137 h 497"/>
                <a:gd name="T16" fmla="*/ 418 w 1129"/>
                <a:gd name="T17" fmla="*/ 91 h 497"/>
                <a:gd name="T18" fmla="*/ 436 w 1129"/>
                <a:gd name="T19" fmla="*/ 82 h 497"/>
                <a:gd name="T20" fmla="*/ 471 w 1129"/>
                <a:gd name="T21" fmla="*/ 66 h 497"/>
                <a:gd name="T22" fmla="*/ 530 w 1129"/>
                <a:gd name="T23" fmla="*/ 46 h 497"/>
                <a:gd name="T24" fmla="*/ 613 w 1129"/>
                <a:gd name="T25" fmla="*/ 26 h 497"/>
                <a:gd name="T26" fmla="*/ 722 w 1129"/>
                <a:gd name="T27" fmla="*/ 10 h 497"/>
                <a:gd name="T28" fmla="*/ 861 w 1129"/>
                <a:gd name="T29" fmla="*/ 1 h 497"/>
                <a:gd name="T30" fmla="*/ 1031 w 1129"/>
                <a:gd name="T31" fmla="*/ 1 h 497"/>
                <a:gd name="T32" fmla="*/ 1122 w 1129"/>
                <a:gd name="T33" fmla="*/ 7 h 497"/>
                <a:gd name="T34" fmla="*/ 1081 w 1129"/>
                <a:gd name="T35" fmla="*/ 12 h 497"/>
                <a:gd name="T36" fmla="*/ 1017 w 1129"/>
                <a:gd name="T37" fmla="*/ 26 h 497"/>
                <a:gd name="T38" fmla="*/ 950 w 1129"/>
                <a:gd name="T39" fmla="*/ 58 h 497"/>
                <a:gd name="T40" fmla="*/ 889 w 1129"/>
                <a:gd name="T41" fmla="*/ 123 h 497"/>
                <a:gd name="T42" fmla="*/ 807 w 1129"/>
                <a:gd name="T43" fmla="*/ 226 h 497"/>
                <a:gd name="T44" fmla="*/ 727 w 1129"/>
                <a:gd name="T45" fmla="*/ 333 h 497"/>
                <a:gd name="T46" fmla="*/ 670 w 1129"/>
                <a:gd name="T47" fmla="*/ 408 h 497"/>
                <a:gd name="T48" fmla="*/ 654 w 1129"/>
                <a:gd name="T49" fmla="*/ 428 h 497"/>
                <a:gd name="T50" fmla="*/ 645 w 1129"/>
                <a:gd name="T51" fmla="*/ 444 h 497"/>
                <a:gd name="T52" fmla="*/ 619 w 1129"/>
                <a:gd name="T53" fmla="*/ 462 h 497"/>
                <a:gd name="T54" fmla="*/ 556 w 1129"/>
                <a:gd name="T55" fmla="*/ 478 h 497"/>
                <a:gd name="T56" fmla="*/ 503 w 1129"/>
                <a:gd name="T57" fmla="*/ 485 h 497"/>
                <a:gd name="T58" fmla="*/ 482 w 1129"/>
                <a:gd name="T59" fmla="*/ 487 h 497"/>
                <a:gd name="T60" fmla="*/ 444 w 1129"/>
                <a:gd name="T61" fmla="*/ 490 h 497"/>
                <a:gd name="T62" fmla="*/ 389 w 1129"/>
                <a:gd name="T63" fmla="*/ 494 h 497"/>
                <a:gd name="T64" fmla="*/ 322 w 1129"/>
                <a:gd name="T65" fmla="*/ 497 h 497"/>
                <a:gd name="T66" fmla="*/ 240 w 1129"/>
                <a:gd name="T67" fmla="*/ 497 h 497"/>
                <a:gd name="T68" fmla="*/ 151 w 1129"/>
                <a:gd name="T69" fmla="*/ 495 h 497"/>
                <a:gd name="T70" fmla="*/ 51 w 1129"/>
                <a:gd name="T71" fmla="*/ 490 h 4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497"/>
                <a:gd name="T110" fmla="*/ 1129 w 1129"/>
                <a:gd name="T111" fmla="*/ 497 h 4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497">
                  <a:moveTo>
                    <a:pt x="0" y="485"/>
                  </a:moveTo>
                  <a:lnTo>
                    <a:pt x="0" y="483"/>
                  </a:lnTo>
                  <a:lnTo>
                    <a:pt x="3" y="478"/>
                  </a:lnTo>
                  <a:lnTo>
                    <a:pt x="9" y="470"/>
                  </a:lnTo>
                  <a:lnTo>
                    <a:pt x="16" y="458"/>
                  </a:lnTo>
                  <a:lnTo>
                    <a:pt x="26" y="444"/>
                  </a:lnTo>
                  <a:lnTo>
                    <a:pt x="39" y="426"/>
                  </a:lnTo>
                  <a:lnTo>
                    <a:pt x="57" y="404"/>
                  </a:lnTo>
                  <a:lnTo>
                    <a:pt x="76" y="381"/>
                  </a:lnTo>
                  <a:lnTo>
                    <a:pt x="101" y="355"/>
                  </a:lnTo>
                  <a:lnTo>
                    <a:pt x="130" y="326"/>
                  </a:lnTo>
                  <a:lnTo>
                    <a:pt x="163" y="294"/>
                  </a:lnTo>
                  <a:lnTo>
                    <a:pt x="202" y="258"/>
                  </a:lnTo>
                  <a:lnTo>
                    <a:pt x="247" y="221"/>
                  </a:lnTo>
                  <a:lnTo>
                    <a:pt x="297" y="180"/>
                  </a:lnTo>
                  <a:lnTo>
                    <a:pt x="354" y="137"/>
                  </a:lnTo>
                  <a:lnTo>
                    <a:pt x="416" y="92"/>
                  </a:lnTo>
                  <a:lnTo>
                    <a:pt x="418" y="91"/>
                  </a:lnTo>
                  <a:lnTo>
                    <a:pt x="425" y="87"/>
                  </a:lnTo>
                  <a:lnTo>
                    <a:pt x="436" y="82"/>
                  </a:lnTo>
                  <a:lnTo>
                    <a:pt x="452" y="74"/>
                  </a:lnTo>
                  <a:lnTo>
                    <a:pt x="471" y="66"/>
                  </a:lnTo>
                  <a:lnTo>
                    <a:pt x="498" y="57"/>
                  </a:lnTo>
                  <a:lnTo>
                    <a:pt x="530" y="46"/>
                  </a:lnTo>
                  <a:lnTo>
                    <a:pt x="569" y="35"/>
                  </a:lnTo>
                  <a:lnTo>
                    <a:pt x="613" y="26"/>
                  </a:lnTo>
                  <a:lnTo>
                    <a:pt x="665" y="17"/>
                  </a:lnTo>
                  <a:lnTo>
                    <a:pt x="722" y="10"/>
                  </a:lnTo>
                  <a:lnTo>
                    <a:pt x="788" y="5"/>
                  </a:lnTo>
                  <a:lnTo>
                    <a:pt x="861" y="1"/>
                  </a:lnTo>
                  <a:lnTo>
                    <a:pt x="943" y="0"/>
                  </a:lnTo>
                  <a:lnTo>
                    <a:pt x="1031" y="1"/>
                  </a:lnTo>
                  <a:lnTo>
                    <a:pt x="1129" y="7"/>
                  </a:lnTo>
                  <a:lnTo>
                    <a:pt x="1122" y="7"/>
                  </a:lnTo>
                  <a:lnTo>
                    <a:pt x="1106" y="8"/>
                  </a:lnTo>
                  <a:lnTo>
                    <a:pt x="1081" y="12"/>
                  </a:lnTo>
                  <a:lnTo>
                    <a:pt x="1051" y="17"/>
                  </a:lnTo>
                  <a:lnTo>
                    <a:pt x="1017" y="26"/>
                  </a:lnTo>
                  <a:lnTo>
                    <a:pt x="982" y="41"/>
                  </a:lnTo>
                  <a:lnTo>
                    <a:pt x="950" y="58"/>
                  </a:lnTo>
                  <a:lnTo>
                    <a:pt x="923" y="83"/>
                  </a:lnTo>
                  <a:lnTo>
                    <a:pt x="889" y="123"/>
                  </a:lnTo>
                  <a:lnTo>
                    <a:pt x="850" y="173"/>
                  </a:lnTo>
                  <a:lnTo>
                    <a:pt x="807" y="226"/>
                  </a:lnTo>
                  <a:lnTo>
                    <a:pt x="766" y="281"/>
                  </a:lnTo>
                  <a:lnTo>
                    <a:pt x="727" y="333"/>
                  </a:lnTo>
                  <a:lnTo>
                    <a:pt x="693" y="376"/>
                  </a:lnTo>
                  <a:lnTo>
                    <a:pt x="670" y="408"/>
                  </a:lnTo>
                  <a:lnTo>
                    <a:pt x="658" y="422"/>
                  </a:lnTo>
                  <a:lnTo>
                    <a:pt x="654" y="428"/>
                  </a:lnTo>
                  <a:lnTo>
                    <a:pt x="651" y="435"/>
                  </a:lnTo>
                  <a:lnTo>
                    <a:pt x="645" y="444"/>
                  </a:lnTo>
                  <a:lnTo>
                    <a:pt x="635" y="453"/>
                  </a:lnTo>
                  <a:lnTo>
                    <a:pt x="619" y="462"/>
                  </a:lnTo>
                  <a:lnTo>
                    <a:pt x="594" y="469"/>
                  </a:lnTo>
                  <a:lnTo>
                    <a:pt x="556" y="478"/>
                  </a:lnTo>
                  <a:lnTo>
                    <a:pt x="505" y="485"/>
                  </a:lnTo>
                  <a:lnTo>
                    <a:pt x="503" y="485"/>
                  </a:lnTo>
                  <a:lnTo>
                    <a:pt x="494" y="487"/>
                  </a:lnTo>
                  <a:lnTo>
                    <a:pt x="482" y="487"/>
                  </a:lnTo>
                  <a:lnTo>
                    <a:pt x="466" y="488"/>
                  </a:lnTo>
                  <a:lnTo>
                    <a:pt x="444" y="490"/>
                  </a:lnTo>
                  <a:lnTo>
                    <a:pt x="419" y="492"/>
                  </a:lnTo>
                  <a:lnTo>
                    <a:pt x="389" y="494"/>
                  </a:lnTo>
                  <a:lnTo>
                    <a:pt x="357" y="495"/>
                  </a:lnTo>
                  <a:lnTo>
                    <a:pt x="322" y="497"/>
                  </a:lnTo>
                  <a:lnTo>
                    <a:pt x="283" y="497"/>
                  </a:lnTo>
                  <a:lnTo>
                    <a:pt x="240" y="497"/>
                  </a:lnTo>
                  <a:lnTo>
                    <a:pt x="197" y="497"/>
                  </a:lnTo>
                  <a:lnTo>
                    <a:pt x="151" y="495"/>
                  </a:lnTo>
                  <a:lnTo>
                    <a:pt x="101" y="494"/>
                  </a:lnTo>
                  <a:lnTo>
                    <a:pt x="51" y="49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2842" y="1524"/>
              <a:ext cx="679" cy="360"/>
            </a:xfrm>
            <a:custGeom>
              <a:avLst/>
              <a:gdLst>
                <a:gd name="T0" fmla="*/ 0 w 679"/>
                <a:gd name="T1" fmla="*/ 360 h 360"/>
                <a:gd name="T2" fmla="*/ 633 w 679"/>
                <a:gd name="T3" fmla="*/ 259 h 360"/>
                <a:gd name="T4" fmla="*/ 635 w 679"/>
                <a:gd name="T5" fmla="*/ 253 h 360"/>
                <a:gd name="T6" fmla="*/ 640 w 679"/>
                <a:gd name="T7" fmla="*/ 237 h 360"/>
                <a:gd name="T8" fmla="*/ 654 w 679"/>
                <a:gd name="T9" fmla="*/ 221 h 360"/>
                <a:gd name="T10" fmla="*/ 679 w 679"/>
                <a:gd name="T11" fmla="*/ 207 h 360"/>
                <a:gd name="T12" fmla="*/ 676 w 679"/>
                <a:gd name="T13" fmla="*/ 200 h 360"/>
                <a:gd name="T14" fmla="*/ 669 w 679"/>
                <a:gd name="T15" fmla="*/ 178 h 360"/>
                <a:gd name="T16" fmla="*/ 654 w 679"/>
                <a:gd name="T17" fmla="*/ 148 h 360"/>
                <a:gd name="T18" fmla="*/ 637 w 679"/>
                <a:gd name="T19" fmla="*/ 114 h 360"/>
                <a:gd name="T20" fmla="*/ 613 w 679"/>
                <a:gd name="T21" fmla="*/ 78 h 360"/>
                <a:gd name="T22" fmla="*/ 588 w 679"/>
                <a:gd name="T23" fmla="*/ 46 h 360"/>
                <a:gd name="T24" fmla="*/ 558 w 679"/>
                <a:gd name="T25" fmla="*/ 21 h 360"/>
                <a:gd name="T26" fmla="*/ 526 w 679"/>
                <a:gd name="T27" fmla="*/ 9 h 360"/>
                <a:gd name="T28" fmla="*/ 508 w 679"/>
                <a:gd name="T29" fmla="*/ 5 h 360"/>
                <a:gd name="T30" fmla="*/ 491 w 679"/>
                <a:gd name="T31" fmla="*/ 4 h 360"/>
                <a:gd name="T32" fmla="*/ 471 w 679"/>
                <a:gd name="T33" fmla="*/ 2 h 360"/>
                <a:gd name="T34" fmla="*/ 450 w 679"/>
                <a:gd name="T35" fmla="*/ 0 h 360"/>
                <a:gd name="T36" fmla="*/ 428 w 679"/>
                <a:gd name="T37" fmla="*/ 0 h 360"/>
                <a:gd name="T38" fmla="*/ 407 w 679"/>
                <a:gd name="T39" fmla="*/ 0 h 360"/>
                <a:gd name="T40" fmla="*/ 386 w 679"/>
                <a:gd name="T41" fmla="*/ 0 h 360"/>
                <a:gd name="T42" fmla="*/ 364 w 679"/>
                <a:gd name="T43" fmla="*/ 2 h 360"/>
                <a:gd name="T44" fmla="*/ 343 w 679"/>
                <a:gd name="T45" fmla="*/ 5 h 360"/>
                <a:gd name="T46" fmla="*/ 322 w 679"/>
                <a:gd name="T47" fmla="*/ 9 h 360"/>
                <a:gd name="T48" fmla="*/ 302 w 679"/>
                <a:gd name="T49" fmla="*/ 14 h 360"/>
                <a:gd name="T50" fmla="*/ 282 w 679"/>
                <a:gd name="T51" fmla="*/ 20 h 360"/>
                <a:gd name="T52" fmla="*/ 265 w 679"/>
                <a:gd name="T53" fmla="*/ 29 h 360"/>
                <a:gd name="T54" fmla="*/ 249 w 679"/>
                <a:gd name="T55" fmla="*/ 37 h 360"/>
                <a:gd name="T56" fmla="*/ 234 w 679"/>
                <a:gd name="T57" fmla="*/ 46 h 360"/>
                <a:gd name="T58" fmla="*/ 222 w 679"/>
                <a:gd name="T59" fmla="*/ 59 h 360"/>
                <a:gd name="T60" fmla="*/ 194 w 679"/>
                <a:gd name="T61" fmla="*/ 91 h 360"/>
                <a:gd name="T62" fmla="*/ 165 w 679"/>
                <a:gd name="T63" fmla="*/ 123 h 360"/>
                <a:gd name="T64" fmla="*/ 135 w 679"/>
                <a:gd name="T65" fmla="*/ 157 h 360"/>
                <a:gd name="T66" fmla="*/ 106 w 679"/>
                <a:gd name="T67" fmla="*/ 193 h 360"/>
                <a:gd name="T68" fmla="*/ 78 w 679"/>
                <a:gd name="T69" fmla="*/ 230 h 360"/>
                <a:gd name="T70" fmla="*/ 51 w 679"/>
                <a:gd name="T71" fmla="*/ 269 h 360"/>
                <a:gd name="T72" fmla="*/ 25 w 679"/>
                <a:gd name="T73" fmla="*/ 314 h 360"/>
                <a:gd name="T74" fmla="*/ 0 w 679"/>
                <a:gd name="T75" fmla="*/ 360 h 3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9"/>
                <a:gd name="T115" fmla="*/ 0 h 360"/>
                <a:gd name="T116" fmla="*/ 679 w 679"/>
                <a:gd name="T117" fmla="*/ 360 h 36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9" h="360">
                  <a:moveTo>
                    <a:pt x="0" y="360"/>
                  </a:moveTo>
                  <a:lnTo>
                    <a:pt x="633" y="259"/>
                  </a:lnTo>
                  <a:lnTo>
                    <a:pt x="635" y="253"/>
                  </a:lnTo>
                  <a:lnTo>
                    <a:pt x="640" y="237"/>
                  </a:lnTo>
                  <a:lnTo>
                    <a:pt x="654" y="221"/>
                  </a:lnTo>
                  <a:lnTo>
                    <a:pt x="679" y="207"/>
                  </a:lnTo>
                  <a:lnTo>
                    <a:pt x="676" y="200"/>
                  </a:lnTo>
                  <a:lnTo>
                    <a:pt x="669" y="178"/>
                  </a:lnTo>
                  <a:lnTo>
                    <a:pt x="654" y="148"/>
                  </a:lnTo>
                  <a:lnTo>
                    <a:pt x="637" y="114"/>
                  </a:lnTo>
                  <a:lnTo>
                    <a:pt x="613" y="78"/>
                  </a:lnTo>
                  <a:lnTo>
                    <a:pt x="588" y="46"/>
                  </a:lnTo>
                  <a:lnTo>
                    <a:pt x="558" y="21"/>
                  </a:lnTo>
                  <a:lnTo>
                    <a:pt x="526" y="9"/>
                  </a:lnTo>
                  <a:lnTo>
                    <a:pt x="508" y="5"/>
                  </a:lnTo>
                  <a:lnTo>
                    <a:pt x="491" y="4"/>
                  </a:lnTo>
                  <a:lnTo>
                    <a:pt x="471" y="2"/>
                  </a:lnTo>
                  <a:lnTo>
                    <a:pt x="450" y="0"/>
                  </a:lnTo>
                  <a:lnTo>
                    <a:pt x="428" y="0"/>
                  </a:lnTo>
                  <a:lnTo>
                    <a:pt x="407" y="0"/>
                  </a:lnTo>
                  <a:lnTo>
                    <a:pt x="386" y="0"/>
                  </a:lnTo>
                  <a:lnTo>
                    <a:pt x="364" y="2"/>
                  </a:lnTo>
                  <a:lnTo>
                    <a:pt x="343" y="5"/>
                  </a:lnTo>
                  <a:lnTo>
                    <a:pt x="322" y="9"/>
                  </a:lnTo>
                  <a:lnTo>
                    <a:pt x="302" y="14"/>
                  </a:lnTo>
                  <a:lnTo>
                    <a:pt x="282" y="20"/>
                  </a:lnTo>
                  <a:lnTo>
                    <a:pt x="265" y="29"/>
                  </a:lnTo>
                  <a:lnTo>
                    <a:pt x="249" y="37"/>
                  </a:lnTo>
                  <a:lnTo>
                    <a:pt x="234" y="46"/>
                  </a:lnTo>
                  <a:lnTo>
                    <a:pt x="222" y="59"/>
                  </a:lnTo>
                  <a:lnTo>
                    <a:pt x="194" y="91"/>
                  </a:lnTo>
                  <a:lnTo>
                    <a:pt x="165" y="123"/>
                  </a:lnTo>
                  <a:lnTo>
                    <a:pt x="135" y="157"/>
                  </a:lnTo>
                  <a:lnTo>
                    <a:pt x="106" y="193"/>
                  </a:lnTo>
                  <a:lnTo>
                    <a:pt x="78" y="230"/>
                  </a:lnTo>
                  <a:lnTo>
                    <a:pt x="51" y="269"/>
                  </a:lnTo>
                  <a:lnTo>
                    <a:pt x="25" y="314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3498" y="1469"/>
              <a:ext cx="272" cy="348"/>
            </a:xfrm>
            <a:custGeom>
              <a:avLst/>
              <a:gdLst>
                <a:gd name="T0" fmla="*/ 0 w 272"/>
                <a:gd name="T1" fmla="*/ 0 h 348"/>
                <a:gd name="T2" fmla="*/ 4 w 272"/>
                <a:gd name="T3" fmla="*/ 0 h 348"/>
                <a:gd name="T4" fmla="*/ 14 w 272"/>
                <a:gd name="T5" fmla="*/ 1 h 348"/>
                <a:gd name="T6" fmla="*/ 29 w 272"/>
                <a:gd name="T7" fmla="*/ 3 h 348"/>
                <a:gd name="T8" fmla="*/ 50 w 272"/>
                <a:gd name="T9" fmla="*/ 7 h 348"/>
                <a:gd name="T10" fmla="*/ 73 w 272"/>
                <a:gd name="T11" fmla="*/ 12 h 348"/>
                <a:gd name="T12" fmla="*/ 98 w 272"/>
                <a:gd name="T13" fmla="*/ 18 h 348"/>
                <a:gd name="T14" fmla="*/ 125 w 272"/>
                <a:gd name="T15" fmla="*/ 23 h 348"/>
                <a:gd name="T16" fmla="*/ 151 w 272"/>
                <a:gd name="T17" fmla="*/ 32 h 348"/>
                <a:gd name="T18" fmla="*/ 150 w 272"/>
                <a:gd name="T19" fmla="*/ 35 h 348"/>
                <a:gd name="T20" fmla="*/ 150 w 272"/>
                <a:gd name="T21" fmla="*/ 44 h 348"/>
                <a:gd name="T22" fmla="*/ 151 w 272"/>
                <a:gd name="T23" fmla="*/ 60 h 348"/>
                <a:gd name="T24" fmla="*/ 162 w 272"/>
                <a:gd name="T25" fmla="*/ 80 h 348"/>
                <a:gd name="T26" fmla="*/ 171 w 272"/>
                <a:gd name="T27" fmla="*/ 96 h 348"/>
                <a:gd name="T28" fmla="*/ 185 w 272"/>
                <a:gd name="T29" fmla="*/ 117 h 348"/>
                <a:gd name="T30" fmla="*/ 201 w 272"/>
                <a:gd name="T31" fmla="*/ 146 h 348"/>
                <a:gd name="T32" fmla="*/ 219 w 272"/>
                <a:gd name="T33" fmla="*/ 180 h 348"/>
                <a:gd name="T34" fmla="*/ 235 w 272"/>
                <a:gd name="T35" fmla="*/ 217 h 348"/>
                <a:gd name="T36" fmla="*/ 251 w 272"/>
                <a:gd name="T37" fmla="*/ 258 h 348"/>
                <a:gd name="T38" fmla="*/ 263 w 272"/>
                <a:gd name="T39" fmla="*/ 301 h 348"/>
                <a:gd name="T40" fmla="*/ 272 w 272"/>
                <a:gd name="T41" fmla="*/ 344 h 348"/>
                <a:gd name="T42" fmla="*/ 270 w 272"/>
                <a:gd name="T43" fmla="*/ 346 h 348"/>
                <a:gd name="T44" fmla="*/ 267 w 272"/>
                <a:gd name="T45" fmla="*/ 348 h 348"/>
                <a:gd name="T46" fmla="*/ 260 w 272"/>
                <a:gd name="T47" fmla="*/ 348 h 348"/>
                <a:gd name="T48" fmla="*/ 249 w 272"/>
                <a:gd name="T49" fmla="*/ 346 h 348"/>
                <a:gd name="T50" fmla="*/ 235 w 272"/>
                <a:gd name="T51" fmla="*/ 339 h 348"/>
                <a:gd name="T52" fmla="*/ 219 w 272"/>
                <a:gd name="T53" fmla="*/ 324 h 348"/>
                <a:gd name="T54" fmla="*/ 199 w 272"/>
                <a:gd name="T55" fmla="*/ 301 h 348"/>
                <a:gd name="T56" fmla="*/ 176 w 272"/>
                <a:gd name="T57" fmla="*/ 267 h 348"/>
                <a:gd name="T58" fmla="*/ 151 w 272"/>
                <a:gd name="T59" fmla="*/ 228 h 348"/>
                <a:gd name="T60" fmla="*/ 128 w 272"/>
                <a:gd name="T61" fmla="*/ 189 h 348"/>
                <a:gd name="T62" fmla="*/ 105 w 272"/>
                <a:gd name="T63" fmla="*/ 151 h 348"/>
                <a:gd name="T64" fmla="*/ 84 w 272"/>
                <a:gd name="T65" fmla="*/ 116 h 348"/>
                <a:gd name="T66" fmla="*/ 62 w 272"/>
                <a:gd name="T67" fmla="*/ 84 h 348"/>
                <a:gd name="T68" fmla="*/ 41 w 272"/>
                <a:gd name="T69" fmla="*/ 51 h 348"/>
                <a:gd name="T70" fmla="*/ 21 w 272"/>
                <a:gd name="T71" fmla="*/ 25 h 348"/>
                <a:gd name="T72" fmla="*/ 0 w 272"/>
                <a:gd name="T73" fmla="*/ 0 h 3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2"/>
                <a:gd name="T112" fmla="*/ 0 h 348"/>
                <a:gd name="T113" fmla="*/ 272 w 272"/>
                <a:gd name="T114" fmla="*/ 348 h 3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2" h="348">
                  <a:moveTo>
                    <a:pt x="0" y="0"/>
                  </a:moveTo>
                  <a:lnTo>
                    <a:pt x="4" y="0"/>
                  </a:lnTo>
                  <a:lnTo>
                    <a:pt x="14" y="1"/>
                  </a:lnTo>
                  <a:lnTo>
                    <a:pt x="29" y="3"/>
                  </a:lnTo>
                  <a:lnTo>
                    <a:pt x="50" y="7"/>
                  </a:lnTo>
                  <a:lnTo>
                    <a:pt x="73" y="12"/>
                  </a:lnTo>
                  <a:lnTo>
                    <a:pt x="98" y="18"/>
                  </a:lnTo>
                  <a:lnTo>
                    <a:pt x="125" y="23"/>
                  </a:lnTo>
                  <a:lnTo>
                    <a:pt x="151" y="32"/>
                  </a:lnTo>
                  <a:lnTo>
                    <a:pt x="150" y="35"/>
                  </a:lnTo>
                  <a:lnTo>
                    <a:pt x="150" y="44"/>
                  </a:lnTo>
                  <a:lnTo>
                    <a:pt x="151" y="60"/>
                  </a:lnTo>
                  <a:lnTo>
                    <a:pt x="162" y="80"/>
                  </a:lnTo>
                  <a:lnTo>
                    <a:pt x="171" y="96"/>
                  </a:lnTo>
                  <a:lnTo>
                    <a:pt x="185" y="117"/>
                  </a:lnTo>
                  <a:lnTo>
                    <a:pt x="201" y="146"/>
                  </a:lnTo>
                  <a:lnTo>
                    <a:pt x="219" y="180"/>
                  </a:lnTo>
                  <a:lnTo>
                    <a:pt x="235" y="217"/>
                  </a:lnTo>
                  <a:lnTo>
                    <a:pt x="251" y="258"/>
                  </a:lnTo>
                  <a:lnTo>
                    <a:pt x="263" y="301"/>
                  </a:lnTo>
                  <a:lnTo>
                    <a:pt x="272" y="344"/>
                  </a:lnTo>
                  <a:lnTo>
                    <a:pt x="270" y="346"/>
                  </a:lnTo>
                  <a:lnTo>
                    <a:pt x="267" y="348"/>
                  </a:lnTo>
                  <a:lnTo>
                    <a:pt x="260" y="348"/>
                  </a:lnTo>
                  <a:lnTo>
                    <a:pt x="249" y="346"/>
                  </a:lnTo>
                  <a:lnTo>
                    <a:pt x="235" y="339"/>
                  </a:lnTo>
                  <a:lnTo>
                    <a:pt x="219" y="324"/>
                  </a:lnTo>
                  <a:lnTo>
                    <a:pt x="199" y="301"/>
                  </a:lnTo>
                  <a:lnTo>
                    <a:pt x="176" y="267"/>
                  </a:lnTo>
                  <a:lnTo>
                    <a:pt x="151" y="228"/>
                  </a:lnTo>
                  <a:lnTo>
                    <a:pt x="128" y="189"/>
                  </a:lnTo>
                  <a:lnTo>
                    <a:pt x="105" y="151"/>
                  </a:lnTo>
                  <a:lnTo>
                    <a:pt x="84" y="116"/>
                  </a:lnTo>
                  <a:lnTo>
                    <a:pt x="62" y="84"/>
                  </a:lnTo>
                  <a:lnTo>
                    <a:pt x="41" y="51"/>
                  </a:lnTo>
                  <a:lnTo>
                    <a:pt x="2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2023" y="1469"/>
              <a:ext cx="603" cy="462"/>
            </a:xfrm>
            <a:custGeom>
              <a:avLst/>
              <a:gdLst>
                <a:gd name="T0" fmla="*/ 0 w 603"/>
                <a:gd name="T1" fmla="*/ 458 h 462"/>
                <a:gd name="T2" fmla="*/ 2 w 603"/>
                <a:gd name="T3" fmla="*/ 456 h 462"/>
                <a:gd name="T4" fmla="*/ 6 w 603"/>
                <a:gd name="T5" fmla="*/ 449 h 462"/>
                <a:gd name="T6" fmla="*/ 13 w 603"/>
                <a:gd name="T7" fmla="*/ 440 h 462"/>
                <a:gd name="T8" fmla="*/ 22 w 603"/>
                <a:gd name="T9" fmla="*/ 430 h 462"/>
                <a:gd name="T10" fmla="*/ 32 w 603"/>
                <a:gd name="T11" fmla="*/ 417 h 462"/>
                <a:gd name="T12" fmla="*/ 41 w 603"/>
                <a:gd name="T13" fmla="*/ 403 h 462"/>
                <a:gd name="T14" fmla="*/ 52 w 603"/>
                <a:gd name="T15" fmla="*/ 390 h 462"/>
                <a:gd name="T16" fmla="*/ 61 w 603"/>
                <a:gd name="T17" fmla="*/ 378 h 462"/>
                <a:gd name="T18" fmla="*/ 71 w 603"/>
                <a:gd name="T19" fmla="*/ 364 h 462"/>
                <a:gd name="T20" fmla="*/ 89 w 603"/>
                <a:gd name="T21" fmla="*/ 342 h 462"/>
                <a:gd name="T22" fmla="*/ 111 w 603"/>
                <a:gd name="T23" fmla="*/ 317 h 462"/>
                <a:gd name="T24" fmla="*/ 134 w 603"/>
                <a:gd name="T25" fmla="*/ 290 h 462"/>
                <a:gd name="T26" fmla="*/ 159 w 603"/>
                <a:gd name="T27" fmla="*/ 262 h 462"/>
                <a:gd name="T28" fmla="*/ 182 w 603"/>
                <a:gd name="T29" fmla="*/ 233 h 462"/>
                <a:gd name="T30" fmla="*/ 205 w 603"/>
                <a:gd name="T31" fmla="*/ 208 h 462"/>
                <a:gd name="T32" fmla="*/ 224 w 603"/>
                <a:gd name="T33" fmla="*/ 187 h 462"/>
                <a:gd name="T34" fmla="*/ 244 w 603"/>
                <a:gd name="T35" fmla="*/ 167 h 462"/>
                <a:gd name="T36" fmla="*/ 271 w 603"/>
                <a:gd name="T37" fmla="*/ 148 h 462"/>
                <a:gd name="T38" fmla="*/ 297 w 603"/>
                <a:gd name="T39" fmla="*/ 130 h 462"/>
                <a:gd name="T40" fmla="*/ 328 w 603"/>
                <a:gd name="T41" fmla="*/ 110 h 462"/>
                <a:gd name="T42" fmla="*/ 356 w 603"/>
                <a:gd name="T43" fmla="*/ 92 h 462"/>
                <a:gd name="T44" fmla="*/ 383 w 603"/>
                <a:gd name="T45" fmla="*/ 76 h 462"/>
                <a:gd name="T46" fmla="*/ 406 w 603"/>
                <a:gd name="T47" fmla="*/ 62 h 462"/>
                <a:gd name="T48" fmla="*/ 422 w 603"/>
                <a:gd name="T49" fmla="*/ 51 h 462"/>
                <a:gd name="T50" fmla="*/ 438 w 603"/>
                <a:gd name="T51" fmla="*/ 41 h 462"/>
                <a:gd name="T52" fmla="*/ 461 w 603"/>
                <a:gd name="T53" fmla="*/ 32 h 462"/>
                <a:gd name="T54" fmla="*/ 486 w 603"/>
                <a:gd name="T55" fmla="*/ 23 h 462"/>
                <a:gd name="T56" fmla="*/ 514 w 603"/>
                <a:gd name="T57" fmla="*/ 16 h 462"/>
                <a:gd name="T58" fmla="*/ 541 w 603"/>
                <a:gd name="T59" fmla="*/ 10 h 462"/>
                <a:gd name="T60" fmla="*/ 566 w 603"/>
                <a:gd name="T61" fmla="*/ 5 h 462"/>
                <a:gd name="T62" fmla="*/ 586 w 603"/>
                <a:gd name="T63" fmla="*/ 1 h 462"/>
                <a:gd name="T64" fmla="*/ 600 w 603"/>
                <a:gd name="T65" fmla="*/ 0 h 462"/>
                <a:gd name="T66" fmla="*/ 603 w 603"/>
                <a:gd name="T67" fmla="*/ 0 h 462"/>
                <a:gd name="T68" fmla="*/ 598 w 603"/>
                <a:gd name="T69" fmla="*/ 3 h 462"/>
                <a:gd name="T70" fmla="*/ 586 w 603"/>
                <a:gd name="T71" fmla="*/ 9 h 462"/>
                <a:gd name="T72" fmla="*/ 566 w 603"/>
                <a:gd name="T73" fmla="*/ 18 h 462"/>
                <a:gd name="T74" fmla="*/ 545 w 603"/>
                <a:gd name="T75" fmla="*/ 26 h 462"/>
                <a:gd name="T76" fmla="*/ 522 w 603"/>
                <a:gd name="T77" fmla="*/ 35 h 462"/>
                <a:gd name="T78" fmla="*/ 498 w 603"/>
                <a:gd name="T79" fmla="*/ 44 h 462"/>
                <a:gd name="T80" fmla="*/ 481 w 603"/>
                <a:gd name="T81" fmla="*/ 53 h 462"/>
                <a:gd name="T82" fmla="*/ 459 w 603"/>
                <a:gd name="T83" fmla="*/ 64 h 462"/>
                <a:gd name="T84" fmla="*/ 433 w 603"/>
                <a:gd name="T85" fmla="*/ 80 h 462"/>
                <a:gd name="T86" fmla="*/ 399 w 603"/>
                <a:gd name="T87" fmla="*/ 101 h 462"/>
                <a:gd name="T88" fmla="*/ 365 w 603"/>
                <a:gd name="T89" fmla="*/ 125 h 462"/>
                <a:gd name="T90" fmla="*/ 329 w 603"/>
                <a:gd name="T91" fmla="*/ 148 h 462"/>
                <a:gd name="T92" fmla="*/ 299 w 603"/>
                <a:gd name="T93" fmla="*/ 171 h 462"/>
                <a:gd name="T94" fmla="*/ 274 w 603"/>
                <a:gd name="T95" fmla="*/ 191 h 462"/>
                <a:gd name="T96" fmla="*/ 258 w 603"/>
                <a:gd name="T97" fmla="*/ 207 h 462"/>
                <a:gd name="T98" fmla="*/ 242 w 603"/>
                <a:gd name="T99" fmla="*/ 224 h 462"/>
                <a:gd name="T100" fmla="*/ 216 w 603"/>
                <a:gd name="T101" fmla="*/ 253 h 462"/>
                <a:gd name="T102" fmla="*/ 182 w 603"/>
                <a:gd name="T103" fmla="*/ 285 h 462"/>
                <a:gd name="T104" fmla="*/ 148 w 603"/>
                <a:gd name="T105" fmla="*/ 319 h 462"/>
                <a:gd name="T106" fmla="*/ 112 w 603"/>
                <a:gd name="T107" fmla="*/ 353 h 462"/>
                <a:gd name="T108" fmla="*/ 82 w 603"/>
                <a:gd name="T109" fmla="*/ 383 h 462"/>
                <a:gd name="T110" fmla="*/ 59 w 603"/>
                <a:gd name="T111" fmla="*/ 405 h 462"/>
                <a:gd name="T112" fmla="*/ 47 w 603"/>
                <a:gd name="T113" fmla="*/ 417 h 462"/>
                <a:gd name="T114" fmla="*/ 36 w 603"/>
                <a:gd name="T115" fmla="*/ 433 h 462"/>
                <a:gd name="T116" fmla="*/ 25 w 603"/>
                <a:gd name="T117" fmla="*/ 451 h 462"/>
                <a:gd name="T118" fmla="*/ 13 w 603"/>
                <a:gd name="T119" fmla="*/ 462 h 462"/>
                <a:gd name="T120" fmla="*/ 0 w 603"/>
                <a:gd name="T121" fmla="*/ 458 h 4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3"/>
                <a:gd name="T184" fmla="*/ 0 h 462"/>
                <a:gd name="T185" fmla="*/ 603 w 603"/>
                <a:gd name="T186" fmla="*/ 462 h 4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3" h="462">
                  <a:moveTo>
                    <a:pt x="0" y="458"/>
                  </a:moveTo>
                  <a:lnTo>
                    <a:pt x="2" y="456"/>
                  </a:lnTo>
                  <a:lnTo>
                    <a:pt x="6" y="449"/>
                  </a:lnTo>
                  <a:lnTo>
                    <a:pt x="13" y="440"/>
                  </a:lnTo>
                  <a:lnTo>
                    <a:pt x="22" y="430"/>
                  </a:lnTo>
                  <a:lnTo>
                    <a:pt x="32" y="417"/>
                  </a:lnTo>
                  <a:lnTo>
                    <a:pt x="41" y="403"/>
                  </a:lnTo>
                  <a:lnTo>
                    <a:pt x="52" y="390"/>
                  </a:lnTo>
                  <a:lnTo>
                    <a:pt x="61" y="378"/>
                  </a:lnTo>
                  <a:lnTo>
                    <a:pt x="71" y="364"/>
                  </a:lnTo>
                  <a:lnTo>
                    <a:pt x="89" y="342"/>
                  </a:lnTo>
                  <a:lnTo>
                    <a:pt x="111" y="317"/>
                  </a:lnTo>
                  <a:lnTo>
                    <a:pt x="134" y="290"/>
                  </a:lnTo>
                  <a:lnTo>
                    <a:pt x="159" y="262"/>
                  </a:lnTo>
                  <a:lnTo>
                    <a:pt x="182" y="233"/>
                  </a:lnTo>
                  <a:lnTo>
                    <a:pt x="205" y="208"/>
                  </a:lnTo>
                  <a:lnTo>
                    <a:pt x="224" y="187"/>
                  </a:lnTo>
                  <a:lnTo>
                    <a:pt x="244" y="167"/>
                  </a:lnTo>
                  <a:lnTo>
                    <a:pt x="271" y="148"/>
                  </a:lnTo>
                  <a:lnTo>
                    <a:pt x="297" y="130"/>
                  </a:lnTo>
                  <a:lnTo>
                    <a:pt x="328" y="110"/>
                  </a:lnTo>
                  <a:lnTo>
                    <a:pt x="356" y="92"/>
                  </a:lnTo>
                  <a:lnTo>
                    <a:pt x="383" y="76"/>
                  </a:lnTo>
                  <a:lnTo>
                    <a:pt x="406" y="62"/>
                  </a:lnTo>
                  <a:lnTo>
                    <a:pt x="422" y="51"/>
                  </a:lnTo>
                  <a:lnTo>
                    <a:pt x="438" y="41"/>
                  </a:lnTo>
                  <a:lnTo>
                    <a:pt x="461" y="32"/>
                  </a:lnTo>
                  <a:lnTo>
                    <a:pt x="486" y="23"/>
                  </a:lnTo>
                  <a:lnTo>
                    <a:pt x="514" y="16"/>
                  </a:lnTo>
                  <a:lnTo>
                    <a:pt x="541" y="10"/>
                  </a:lnTo>
                  <a:lnTo>
                    <a:pt x="566" y="5"/>
                  </a:lnTo>
                  <a:lnTo>
                    <a:pt x="586" y="1"/>
                  </a:lnTo>
                  <a:lnTo>
                    <a:pt x="600" y="0"/>
                  </a:lnTo>
                  <a:lnTo>
                    <a:pt x="603" y="0"/>
                  </a:lnTo>
                  <a:lnTo>
                    <a:pt x="598" y="3"/>
                  </a:lnTo>
                  <a:lnTo>
                    <a:pt x="586" y="9"/>
                  </a:lnTo>
                  <a:lnTo>
                    <a:pt x="566" y="18"/>
                  </a:lnTo>
                  <a:lnTo>
                    <a:pt x="545" y="26"/>
                  </a:lnTo>
                  <a:lnTo>
                    <a:pt x="522" y="35"/>
                  </a:lnTo>
                  <a:lnTo>
                    <a:pt x="498" y="44"/>
                  </a:lnTo>
                  <a:lnTo>
                    <a:pt x="481" y="53"/>
                  </a:lnTo>
                  <a:lnTo>
                    <a:pt x="459" y="64"/>
                  </a:lnTo>
                  <a:lnTo>
                    <a:pt x="433" y="80"/>
                  </a:lnTo>
                  <a:lnTo>
                    <a:pt x="399" y="101"/>
                  </a:lnTo>
                  <a:lnTo>
                    <a:pt x="365" y="125"/>
                  </a:lnTo>
                  <a:lnTo>
                    <a:pt x="329" y="148"/>
                  </a:lnTo>
                  <a:lnTo>
                    <a:pt x="299" y="171"/>
                  </a:lnTo>
                  <a:lnTo>
                    <a:pt x="274" y="191"/>
                  </a:lnTo>
                  <a:lnTo>
                    <a:pt x="258" y="207"/>
                  </a:lnTo>
                  <a:lnTo>
                    <a:pt x="242" y="224"/>
                  </a:lnTo>
                  <a:lnTo>
                    <a:pt x="216" y="253"/>
                  </a:lnTo>
                  <a:lnTo>
                    <a:pt x="182" y="285"/>
                  </a:lnTo>
                  <a:lnTo>
                    <a:pt x="148" y="319"/>
                  </a:lnTo>
                  <a:lnTo>
                    <a:pt x="112" y="353"/>
                  </a:lnTo>
                  <a:lnTo>
                    <a:pt x="82" y="383"/>
                  </a:lnTo>
                  <a:lnTo>
                    <a:pt x="59" y="405"/>
                  </a:lnTo>
                  <a:lnTo>
                    <a:pt x="47" y="417"/>
                  </a:lnTo>
                  <a:lnTo>
                    <a:pt x="36" y="433"/>
                  </a:lnTo>
                  <a:lnTo>
                    <a:pt x="25" y="451"/>
                  </a:lnTo>
                  <a:lnTo>
                    <a:pt x="13" y="462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2682" y="1422"/>
              <a:ext cx="638" cy="387"/>
            </a:xfrm>
            <a:custGeom>
              <a:avLst/>
              <a:gdLst>
                <a:gd name="T0" fmla="*/ 8 w 638"/>
                <a:gd name="T1" fmla="*/ 23 h 387"/>
                <a:gd name="T2" fmla="*/ 62 w 638"/>
                <a:gd name="T3" fmla="*/ 18 h 387"/>
                <a:gd name="T4" fmla="*/ 142 w 638"/>
                <a:gd name="T5" fmla="*/ 9 h 387"/>
                <a:gd name="T6" fmla="*/ 220 w 638"/>
                <a:gd name="T7" fmla="*/ 4 h 387"/>
                <a:gd name="T8" fmla="*/ 275 w 638"/>
                <a:gd name="T9" fmla="*/ 4 h 387"/>
                <a:gd name="T10" fmla="*/ 345 w 638"/>
                <a:gd name="T11" fmla="*/ 2 h 387"/>
                <a:gd name="T12" fmla="*/ 418 w 638"/>
                <a:gd name="T13" fmla="*/ 0 h 387"/>
                <a:gd name="T14" fmla="*/ 473 w 638"/>
                <a:gd name="T15" fmla="*/ 0 h 387"/>
                <a:gd name="T16" fmla="*/ 498 w 638"/>
                <a:gd name="T17" fmla="*/ 4 h 387"/>
                <a:gd name="T18" fmla="*/ 524 w 638"/>
                <a:gd name="T19" fmla="*/ 6 h 387"/>
                <a:gd name="T20" fmla="*/ 553 w 638"/>
                <a:gd name="T21" fmla="*/ 6 h 387"/>
                <a:gd name="T22" fmla="*/ 576 w 638"/>
                <a:gd name="T23" fmla="*/ 6 h 387"/>
                <a:gd name="T24" fmla="*/ 617 w 638"/>
                <a:gd name="T25" fmla="*/ 13 h 387"/>
                <a:gd name="T26" fmla="*/ 638 w 638"/>
                <a:gd name="T27" fmla="*/ 22 h 387"/>
                <a:gd name="T28" fmla="*/ 617 w 638"/>
                <a:gd name="T29" fmla="*/ 29 h 387"/>
                <a:gd name="T30" fmla="*/ 583 w 638"/>
                <a:gd name="T31" fmla="*/ 32 h 387"/>
                <a:gd name="T32" fmla="*/ 556 w 638"/>
                <a:gd name="T33" fmla="*/ 36 h 387"/>
                <a:gd name="T34" fmla="*/ 501 w 638"/>
                <a:gd name="T35" fmla="*/ 41 h 387"/>
                <a:gd name="T36" fmla="*/ 432 w 638"/>
                <a:gd name="T37" fmla="*/ 48 h 387"/>
                <a:gd name="T38" fmla="*/ 375 w 638"/>
                <a:gd name="T39" fmla="*/ 61 h 387"/>
                <a:gd name="T40" fmla="*/ 343 w 638"/>
                <a:gd name="T41" fmla="*/ 79 h 387"/>
                <a:gd name="T42" fmla="*/ 298 w 638"/>
                <a:gd name="T43" fmla="*/ 120 h 387"/>
                <a:gd name="T44" fmla="*/ 250 w 638"/>
                <a:gd name="T45" fmla="*/ 172 h 387"/>
                <a:gd name="T46" fmla="*/ 209 w 638"/>
                <a:gd name="T47" fmla="*/ 220 h 387"/>
                <a:gd name="T48" fmla="*/ 186 w 638"/>
                <a:gd name="T49" fmla="*/ 254 h 387"/>
                <a:gd name="T50" fmla="*/ 158 w 638"/>
                <a:gd name="T51" fmla="*/ 291 h 387"/>
                <a:gd name="T52" fmla="*/ 126 w 638"/>
                <a:gd name="T53" fmla="*/ 330 h 387"/>
                <a:gd name="T54" fmla="*/ 97 w 638"/>
                <a:gd name="T55" fmla="*/ 362 h 387"/>
                <a:gd name="T56" fmla="*/ 74 w 638"/>
                <a:gd name="T57" fmla="*/ 387 h 387"/>
                <a:gd name="T58" fmla="*/ 62 w 638"/>
                <a:gd name="T59" fmla="*/ 377 h 387"/>
                <a:gd name="T60" fmla="*/ 78 w 638"/>
                <a:gd name="T61" fmla="*/ 346 h 387"/>
                <a:gd name="T62" fmla="*/ 113 w 638"/>
                <a:gd name="T63" fmla="*/ 298 h 387"/>
                <a:gd name="T64" fmla="*/ 156 w 638"/>
                <a:gd name="T65" fmla="*/ 241 h 387"/>
                <a:gd name="T66" fmla="*/ 195 w 638"/>
                <a:gd name="T67" fmla="*/ 197 h 387"/>
                <a:gd name="T68" fmla="*/ 215 w 638"/>
                <a:gd name="T69" fmla="*/ 175 h 387"/>
                <a:gd name="T70" fmla="*/ 245 w 638"/>
                <a:gd name="T71" fmla="*/ 141 h 387"/>
                <a:gd name="T72" fmla="*/ 282 w 638"/>
                <a:gd name="T73" fmla="*/ 102 h 387"/>
                <a:gd name="T74" fmla="*/ 318 w 638"/>
                <a:gd name="T75" fmla="*/ 68 h 387"/>
                <a:gd name="T76" fmla="*/ 345 w 638"/>
                <a:gd name="T77" fmla="*/ 52 h 387"/>
                <a:gd name="T78" fmla="*/ 370 w 638"/>
                <a:gd name="T79" fmla="*/ 41 h 387"/>
                <a:gd name="T80" fmla="*/ 389 w 638"/>
                <a:gd name="T81" fmla="*/ 31 h 387"/>
                <a:gd name="T82" fmla="*/ 400 w 638"/>
                <a:gd name="T83" fmla="*/ 25 h 387"/>
                <a:gd name="T84" fmla="*/ 398 w 638"/>
                <a:gd name="T85" fmla="*/ 25 h 387"/>
                <a:gd name="T86" fmla="*/ 377 w 638"/>
                <a:gd name="T87" fmla="*/ 27 h 387"/>
                <a:gd name="T88" fmla="*/ 338 w 638"/>
                <a:gd name="T89" fmla="*/ 29 h 387"/>
                <a:gd name="T90" fmla="*/ 290 w 638"/>
                <a:gd name="T91" fmla="*/ 32 h 387"/>
                <a:gd name="T92" fmla="*/ 236 w 638"/>
                <a:gd name="T93" fmla="*/ 36 h 387"/>
                <a:gd name="T94" fmla="*/ 185 w 638"/>
                <a:gd name="T95" fmla="*/ 38 h 387"/>
                <a:gd name="T96" fmla="*/ 140 w 638"/>
                <a:gd name="T97" fmla="*/ 41 h 387"/>
                <a:gd name="T98" fmla="*/ 110 w 638"/>
                <a:gd name="T99" fmla="*/ 41 h 387"/>
                <a:gd name="T100" fmla="*/ 87 w 638"/>
                <a:gd name="T101" fmla="*/ 41 h 387"/>
                <a:gd name="T102" fmla="*/ 53 w 638"/>
                <a:gd name="T103" fmla="*/ 45 h 387"/>
                <a:gd name="T104" fmla="*/ 19 w 638"/>
                <a:gd name="T105" fmla="*/ 47 h 387"/>
                <a:gd name="T106" fmla="*/ 0 w 638"/>
                <a:gd name="T107" fmla="*/ 38 h 3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8"/>
                <a:gd name="T163" fmla="*/ 0 h 387"/>
                <a:gd name="T164" fmla="*/ 638 w 638"/>
                <a:gd name="T165" fmla="*/ 387 h 3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8" h="387">
                  <a:moveTo>
                    <a:pt x="0" y="25"/>
                  </a:moveTo>
                  <a:lnTo>
                    <a:pt x="8" y="23"/>
                  </a:lnTo>
                  <a:lnTo>
                    <a:pt x="30" y="22"/>
                  </a:lnTo>
                  <a:lnTo>
                    <a:pt x="62" y="18"/>
                  </a:lnTo>
                  <a:lnTo>
                    <a:pt x="101" y="15"/>
                  </a:lnTo>
                  <a:lnTo>
                    <a:pt x="142" y="9"/>
                  </a:lnTo>
                  <a:lnTo>
                    <a:pt x="183" y="6"/>
                  </a:lnTo>
                  <a:lnTo>
                    <a:pt x="220" y="4"/>
                  </a:lnTo>
                  <a:lnTo>
                    <a:pt x="249" y="4"/>
                  </a:lnTo>
                  <a:lnTo>
                    <a:pt x="275" y="4"/>
                  </a:lnTo>
                  <a:lnTo>
                    <a:pt x="309" y="4"/>
                  </a:lnTo>
                  <a:lnTo>
                    <a:pt x="345" y="2"/>
                  </a:lnTo>
                  <a:lnTo>
                    <a:pt x="382" y="2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73" y="0"/>
                  </a:lnTo>
                  <a:lnTo>
                    <a:pt x="487" y="2"/>
                  </a:lnTo>
                  <a:lnTo>
                    <a:pt x="498" y="4"/>
                  </a:lnTo>
                  <a:lnTo>
                    <a:pt x="510" y="4"/>
                  </a:lnTo>
                  <a:lnTo>
                    <a:pt x="524" y="6"/>
                  </a:lnTo>
                  <a:lnTo>
                    <a:pt x="539" y="6"/>
                  </a:lnTo>
                  <a:lnTo>
                    <a:pt x="553" y="6"/>
                  </a:lnTo>
                  <a:lnTo>
                    <a:pt x="565" y="6"/>
                  </a:lnTo>
                  <a:lnTo>
                    <a:pt x="576" y="6"/>
                  </a:lnTo>
                  <a:lnTo>
                    <a:pt x="581" y="6"/>
                  </a:lnTo>
                  <a:lnTo>
                    <a:pt x="617" y="13"/>
                  </a:lnTo>
                  <a:lnTo>
                    <a:pt x="635" y="18"/>
                  </a:lnTo>
                  <a:lnTo>
                    <a:pt x="638" y="22"/>
                  </a:lnTo>
                  <a:lnTo>
                    <a:pt x="631" y="25"/>
                  </a:lnTo>
                  <a:lnTo>
                    <a:pt x="617" y="29"/>
                  </a:lnTo>
                  <a:lnTo>
                    <a:pt x="599" y="31"/>
                  </a:lnTo>
                  <a:lnTo>
                    <a:pt x="583" y="32"/>
                  </a:lnTo>
                  <a:lnTo>
                    <a:pt x="571" y="34"/>
                  </a:lnTo>
                  <a:lnTo>
                    <a:pt x="556" y="36"/>
                  </a:lnTo>
                  <a:lnTo>
                    <a:pt x="531" y="38"/>
                  </a:lnTo>
                  <a:lnTo>
                    <a:pt x="501" y="41"/>
                  </a:lnTo>
                  <a:lnTo>
                    <a:pt x="467" y="45"/>
                  </a:lnTo>
                  <a:lnTo>
                    <a:pt x="432" y="48"/>
                  </a:lnTo>
                  <a:lnTo>
                    <a:pt x="400" y="56"/>
                  </a:lnTo>
                  <a:lnTo>
                    <a:pt x="375" y="61"/>
                  </a:lnTo>
                  <a:lnTo>
                    <a:pt x="357" y="68"/>
                  </a:lnTo>
                  <a:lnTo>
                    <a:pt x="343" y="79"/>
                  </a:lnTo>
                  <a:lnTo>
                    <a:pt x="323" y="97"/>
                  </a:lnTo>
                  <a:lnTo>
                    <a:pt x="298" y="120"/>
                  </a:lnTo>
                  <a:lnTo>
                    <a:pt x="275" y="145"/>
                  </a:lnTo>
                  <a:lnTo>
                    <a:pt x="250" y="172"/>
                  </a:lnTo>
                  <a:lnTo>
                    <a:pt x="227" y="197"/>
                  </a:lnTo>
                  <a:lnTo>
                    <a:pt x="209" y="220"/>
                  </a:lnTo>
                  <a:lnTo>
                    <a:pt x="197" y="238"/>
                  </a:lnTo>
                  <a:lnTo>
                    <a:pt x="186" y="254"/>
                  </a:lnTo>
                  <a:lnTo>
                    <a:pt x="174" y="271"/>
                  </a:lnTo>
                  <a:lnTo>
                    <a:pt x="158" y="291"/>
                  </a:lnTo>
                  <a:lnTo>
                    <a:pt x="142" y="311"/>
                  </a:lnTo>
                  <a:lnTo>
                    <a:pt x="126" y="330"/>
                  </a:lnTo>
                  <a:lnTo>
                    <a:pt x="110" y="348"/>
                  </a:lnTo>
                  <a:lnTo>
                    <a:pt x="97" y="362"/>
                  </a:lnTo>
                  <a:lnTo>
                    <a:pt x="88" y="375"/>
                  </a:lnTo>
                  <a:lnTo>
                    <a:pt x="74" y="387"/>
                  </a:lnTo>
                  <a:lnTo>
                    <a:pt x="65" y="387"/>
                  </a:lnTo>
                  <a:lnTo>
                    <a:pt x="62" y="377"/>
                  </a:lnTo>
                  <a:lnTo>
                    <a:pt x="69" y="361"/>
                  </a:lnTo>
                  <a:lnTo>
                    <a:pt x="78" y="346"/>
                  </a:lnTo>
                  <a:lnTo>
                    <a:pt x="94" y="325"/>
                  </a:lnTo>
                  <a:lnTo>
                    <a:pt x="113" y="298"/>
                  </a:lnTo>
                  <a:lnTo>
                    <a:pt x="135" y="270"/>
                  </a:lnTo>
                  <a:lnTo>
                    <a:pt x="156" y="241"/>
                  </a:lnTo>
                  <a:lnTo>
                    <a:pt x="177" y="216"/>
                  </a:lnTo>
                  <a:lnTo>
                    <a:pt x="195" y="197"/>
                  </a:lnTo>
                  <a:lnTo>
                    <a:pt x="206" y="184"/>
                  </a:lnTo>
                  <a:lnTo>
                    <a:pt x="215" y="175"/>
                  </a:lnTo>
                  <a:lnTo>
                    <a:pt x="229" y="161"/>
                  </a:lnTo>
                  <a:lnTo>
                    <a:pt x="245" y="141"/>
                  </a:lnTo>
                  <a:lnTo>
                    <a:pt x="263" y="122"/>
                  </a:lnTo>
                  <a:lnTo>
                    <a:pt x="282" y="102"/>
                  </a:lnTo>
                  <a:lnTo>
                    <a:pt x="300" y="82"/>
                  </a:lnTo>
                  <a:lnTo>
                    <a:pt x="318" y="68"/>
                  </a:lnTo>
                  <a:lnTo>
                    <a:pt x="332" y="59"/>
                  </a:lnTo>
                  <a:lnTo>
                    <a:pt x="345" y="52"/>
                  </a:lnTo>
                  <a:lnTo>
                    <a:pt x="359" y="47"/>
                  </a:lnTo>
                  <a:lnTo>
                    <a:pt x="370" y="41"/>
                  </a:lnTo>
                  <a:lnTo>
                    <a:pt x="380" y="36"/>
                  </a:lnTo>
                  <a:lnTo>
                    <a:pt x="389" y="31"/>
                  </a:lnTo>
                  <a:lnTo>
                    <a:pt x="396" y="29"/>
                  </a:lnTo>
                  <a:lnTo>
                    <a:pt x="400" y="25"/>
                  </a:lnTo>
                  <a:lnTo>
                    <a:pt x="402" y="25"/>
                  </a:lnTo>
                  <a:lnTo>
                    <a:pt x="398" y="25"/>
                  </a:lnTo>
                  <a:lnTo>
                    <a:pt x="389" y="25"/>
                  </a:lnTo>
                  <a:lnTo>
                    <a:pt x="377" y="27"/>
                  </a:lnTo>
                  <a:lnTo>
                    <a:pt x="359" y="29"/>
                  </a:lnTo>
                  <a:lnTo>
                    <a:pt x="338" y="29"/>
                  </a:lnTo>
                  <a:lnTo>
                    <a:pt x="314" y="31"/>
                  </a:lnTo>
                  <a:lnTo>
                    <a:pt x="290" y="32"/>
                  </a:lnTo>
                  <a:lnTo>
                    <a:pt x="263" y="34"/>
                  </a:lnTo>
                  <a:lnTo>
                    <a:pt x="236" y="36"/>
                  </a:lnTo>
                  <a:lnTo>
                    <a:pt x="209" y="38"/>
                  </a:lnTo>
                  <a:lnTo>
                    <a:pt x="185" y="38"/>
                  </a:lnTo>
                  <a:lnTo>
                    <a:pt x="161" y="40"/>
                  </a:lnTo>
                  <a:lnTo>
                    <a:pt x="140" y="41"/>
                  </a:lnTo>
                  <a:lnTo>
                    <a:pt x="122" y="41"/>
                  </a:lnTo>
                  <a:lnTo>
                    <a:pt x="110" y="41"/>
                  </a:lnTo>
                  <a:lnTo>
                    <a:pt x="101" y="41"/>
                  </a:lnTo>
                  <a:lnTo>
                    <a:pt x="87" y="41"/>
                  </a:lnTo>
                  <a:lnTo>
                    <a:pt x="71" y="43"/>
                  </a:lnTo>
                  <a:lnTo>
                    <a:pt x="53" y="45"/>
                  </a:lnTo>
                  <a:lnTo>
                    <a:pt x="35" y="47"/>
                  </a:lnTo>
                  <a:lnTo>
                    <a:pt x="19" y="47"/>
                  </a:lnTo>
                  <a:lnTo>
                    <a:pt x="7" y="45"/>
                  </a:lnTo>
                  <a:lnTo>
                    <a:pt x="0" y="3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2087" y="1849"/>
              <a:ext cx="627" cy="96"/>
            </a:xfrm>
            <a:custGeom>
              <a:avLst/>
              <a:gdLst>
                <a:gd name="T0" fmla="*/ 605 w 627"/>
                <a:gd name="T1" fmla="*/ 10 h 96"/>
                <a:gd name="T2" fmla="*/ 593 w 627"/>
                <a:gd name="T3" fmla="*/ 21 h 96"/>
                <a:gd name="T4" fmla="*/ 566 w 627"/>
                <a:gd name="T5" fmla="*/ 35 h 96"/>
                <a:gd name="T6" fmla="*/ 525 w 627"/>
                <a:gd name="T7" fmla="*/ 50 h 96"/>
                <a:gd name="T8" fmla="*/ 482 w 627"/>
                <a:gd name="T9" fmla="*/ 57 h 96"/>
                <a:gd name="T10" fmla="*/ 443 w 627"/>
                <a:gd name="T11" fmla="*/ 60 h 96"/>
                <a:gd name="T12" fmla="*/ 397 w 627"/>
                <a:gd name="T13" fmla="*/ 64 h 96"/>
                <a:gd name="T14" fmla="*/ 347 w 627"/>
                <a:gd name="T15" fmla="*/ 67 h 96"/>
                <a:gd name="T16" fmla="*/ 294 w 627"/>
                <a:gd name="T17" fmla="*/ 71 h 96"/>
                <a:gd name="T18" fmla="*/ 244 w 627"/>
                <a:gd name="T19" fmla="*/ 71 h 96"/>
                <a:gd name="T20" fmla="*/ 200 w 627"/>
                <a:gd name="T21" fmla="*/ 71 h 96"/>
                <a:gd name="T22" fmla="*/ 164 w 627"/>
                <a:gd name="T23" fmla="*/ 69 h 96"/>
                <a:gd name="T24" fmla="*/ 127 w 627"/>
                <a:gd name="T25" fmla="*/ 64 h 96"/>
                <a:gd name="T26" fmla="*/ 77 w 627"/>
                <a:gd name="T27" fmla="*/ 62 h 96"/>
                <a:gd name="T28" fmla="*/ 32 w 627"/>
                <a:gd name="T29" fmla="*/ 64 h 96"/>
                <a:gd name="T30" fmla="*/ 4 w 627"/>
                <a:gd name="T31" fmla="*/ 67 h 96"/>
                <a:gd name="T32" fmla="*/ 0 w 627"/>
                <a:gd name="T33" fmla="*/ 67 h 96"/>
                <a:gd name="T34" fmla="*/ 4 w 627"/>
                <a:gd name="T35" fmla="*/ 75 h 96"/>
                <a:gd name="T36" fmla="*/ 20 w 627"/>
                <a:gd name="T37" fmla="*/ 82 h 96"/>
                <a:gd name="T38" fmla="*/ 56 w 627"/>
                <a:gd name="T39" fmla="*/ 91 h 96"/>
                <a:gd name="T40" fmla="*/ 112 w 627"/>
                <a:gd name="T41" fmla="*/ 96 h 96"/>
                <a:gd name="T42" fmla="*/ 166 w 627"/>
                <a:gd name="T43" fmla="*/ 96 h 96"/>
                <a:gd name="T44" fmla="*/ 210 w 627"/>
                <a:gd name="T45" fmla="*/ 92 h 96"/>
                <a:gd name="T46" fmla="*/ 244 w 627"/>
                <a:gd name="T47" fmla="*/ 92 h 96"/>
                <a:gd name="T48" fmla="*/ 273 w 627"/>
                <a:gd name="T49" fmla="*/ 92 h 96"/>
                <a:gd name="T50" fmla="*/ 321 w 627"/>
                <a:gd name="T51" fmla="*/ 94 h 96"/>
                <a:gd name="T52" fmla="*/ 385 w 627"/>
                <a:gd name="T53" fmla="*/ 92 h 96"/>
                <a:gd name="T54" fmla="*/ 447 w 627"/>
                <a:gd name="T55" fmla="*/ 89 h 96"/>
                <a:gd name="T56" fmla="*/ 498 w 627"/>
                <a:gd name="T57" fmla="*/ 83 h 96"/>
                <a:gd name="T58" fmla="*/ 547 w 627"/>
                <a:gd name="T59" fmla="*/ 75 h 96"/>
                <a:gd name="T60" fmla="*/ 586 w 627"/>
                <a:gd name="T61" fmla="*/ 60 h 96"/>
                <a:gd name="T62" fmla="*/ 614 w 627"/>
                <a:gd name="T63" fmla="*/ 41 h 96"/>
                <a:gd name="T64" fmla="*/ 627 w 627"/>
                <a:gd name="T65" fmla="*/ 9 h 96"/>
                <a:gd name="T66" fmla="*/ 618 w 627"/>
                <a:gd name="T67" fmla="*/ 1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7"/>
                <a:gd name="T103" fmla="*/ 0 h 96"/>
                <a:gd name="T104" fmla="*/ 627 w 627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7" h="96">
                  <a:moveTo>
                    <a:pt x="607" y="9"/>
                  </a:moveTo>
                  <a:lnTo>
                    <a:pt x="605" y="10"/>
                  </a:lnTo>
                  <a:lnTo>
                    <a:pt x="602" y="14"/>
                  </a:lnTo>
                  <a:lnTo>
                    <a:pt x="593" y="21"/>
                  </a:lnTo>
                  <a:lnTo>
                    <a:pt x="582" y="28"/>
                  </a:lnTo>
                  <a:lnTo>
                    <a:pt x="566" y="35"/>
                  </a:lnTo>
                  <a:lnTo>
                    <a:pt x="548" y="42"/>
                  </a:lnTo>
                  <a:lnTo>
                    <a:pt x="525" y="50"/>
                  </a:lnTo>
                  <a:lnTo>
                    <a:pt x="498" y="55"/>
                  </a:lnTo>
                  <a:lnTo>
                    <a:pt x="482" y="57"/>
                  </a:lnTo>
                  <a:lnTo>
                    <a:pt x="465" y="58"/>
                  </a:lnTo>
                  <a:lnTo>
                    <a:pt x="443" y="60"/>
                  </a:lnTo>
                  <a:lnTo>
                    <a:pt x="422" y="62"/>
                  </a:lnTo>
                  <a:lnTo>
                    <a:pt x="397" y="64"/>
                  </a:lnTo>
                  <a:lnTo>
                    <a:pt x="372" y="66"/>
                  </a:lnTo>
                  <a:lnTo>
                    <a:pt x="347" y="67"/>
                  </a:lnTo>
                  <a:lnTo>
                    <a:pt x="321" y="69"/>
                  </a:lnTo>
                  <a:lnTo>
                    <a:pt x="294" y="71"/>
                  </a:lnTo>
                  <a:lnTo>
                    <a:pt x="269" y="71"/>
                  </a:lnTo>
                  <a:lnTo>
                    <a:pt x="244" y="71"/>
                  </a:lnTo>
                  <a:lnTo>
                    <a:pt x="221" y="71"/>
                  </a:lnTo>
                  <a:lnTo>
                    <a:pt x="200" y="71"/>
                  </a:lnTo>
                  <a:lnTo>
                    <a:pt x="182" y="71"/>
                  </a:lnTo>
                  <a:lnTo>
                    <a:pt x="164" y="69"/>
                  </a:lnTo>
                  <a:lnTo>
                    <a:pt x="152" y="67"/>
                  </a:lnTo>
                  <a:lnTo>
                    <a:pt x="127" y="64"/>
                  </a:lnTo>
                  <a:lnTo>
                    <a:pt x="102" y="62"/>
                  </a:lnTo>
                  <a:lnTo>
                    <a:pt x="77" y="62"/>
                  </a:lnTo>
                  <a:lnTo>
                    <a:pt x="52" y="64"/>
                  </a:lnTo>
                  <a:lnTo>
                    <a:pt x="32" y="64"/>
                  </a:lnTo>
                  <a:lnTo>
                    <a:pt x="15" y="66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4" y="75"/>
                  </a:lnTo>
                  <a:lnTo>
                    <a:pt x="9" y="78"/>
                  </a:lnTo>
                  <a:lnTo>
                    <a:pt x="20" y="82"/>
                  </a:lnTo>
                  <a:lnTo>
                    <a:pt x="34" y="87"/>
                  </a:lnTo>
                  <a:lnTo>
                    <a:pt x="56" y="91"/>
                  </a:lnTo>
                  <a:lnTo>
                    <a:pt x="82" y="94"/>
                  </a:lnTo>
                  <a:lnTo>
                    <a:pt x="112" y="96"/>
                  </a:lnTo>
                  <a:lnTo>
                    <a:pt x="141" y="96"/>
                  </a:lnTo>
                  <a:lnTo>
                    <a:pt x="166" y="96"/>
                  </a:lnTo>
                  <a:lnTo>
                    <a:pt x="189" y="94"/>
                  </a:lnTo>
                  <a:lnTo>
                    <a:pt x="210" y="92"/>
                  </a:lnTo>
                  <a:lnTo>
                    <a:pt x="228" y="92"/>
                  </a:lnTo>
                  <a:lnTo>
                    <a:pt x="244" y="92"/>
                  </a:lnTo>
                  <a:lnTo>
                    <a:pt x="257" y="92"/>
                  </a:lnTo>
                  <a:lnTo>
                    <a:pt x="273" y="92"/>
                  </a:lnTo>
                  <a:lnTo>
                    <a:pt x="294" y="94"/>
                  </a:lnTo>
                  <a:lnTo>
                    <a:pt x="321" y="94"/>
                  </a:lnTo>
                  <a:lnTo>
                    <a:pt x="353" y="92"/>
                  </a:lnTo>
                  <a:lnTo>
                    <a:pt x="385" y="92"/>
                  </a:lnTo>
                  <a:lnTo>
                    <a:pt x="417" y="91"/>
                  </a:lnTo>
                  <a:lnTo>
                    <a:pt x="447" y="89"/>
                  </a:lnTo>
                  <a:lnTo>
                    <a:pt x="474" y="87"/>
                  </a:lnTo>
                  <a:lnTo>
                    <a:pt x="498" y="83"/>
                  </a:lnTo>
                  <a:lnTo>
                    <a:pt x="523" y="80"/>
                  </a:lnTo>
                  <a:lnTo>
                    <a:pt x="547" y="75"/>
                  </a:lnTo>
                  <a:lnTo>
                    <a:pt x="568" y="67"/>
                  </a:lnTo>
                  <a:lnTo>
                    <a:pt x="586" y="60"/>
                  </a:lnTo>
                  <a:lnTo>
                    <a:pt x="602" y="51"/>
                  </a:lnTo>
                  <a:lnTo>
                    <a:pt x="614" y="41"/>
                  </a:lnTo>
                  <a:lnTo>
                    <a:pt x="621" y="28"/>
                  </a:lnTo>
                  <a:lnTo>
                    <a:pt x="627" y="9"/>
                  </a:lnTo>
                  <a:lnTo>
                    <a:pt x="625" y="0"/>
                  </a:lnTo>
                  <a:lnTo>
                    <a:pt x="618" y="1"/>
                  </a:lnTo>
                  <a:lnTo>
                    <a:pt x="60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1844" y="2254"/>
              <a:ext cx="512" cy="146"/>
            </a:xfrm>
            <a:custGeom>
              <a:avLst/>
              <a:gdLst>
                <a:gd name="T0" fmla="*/ 12 w 512"/>
                <a:gd name="T1" fmla="*/ 0 h 146"/>
                <a:gd name="T2" fmla="*/ 14 w 512"/>
                <a:gd name="T3" fmla="*/ 0 h 146"/>
                <a:gd name="T4" fmla="*/ 23 w 512"/>
                <a:gd name="T5" fmla="*/ 0 h 146"/>
                <a:gd name="T6" fmla="*/ 33 w 512"/>
                <a:gd name="T7" fmla="*/ 1 h 146"/>
                <a:gd name="T8" fmla="*/ 49 w 512"/>
                <a:gd name="T9" fmla="*/ 1 h 146"/>
                <a:gd name="T10" fmla="*/ 67 w 512"/>
                <a:gd name="T11" fmla="*/ 3 h 146"/>
                <a:gd name="T12" fmla="*/ 89 w 512"/>
                <a:gd name="T13" fmla="*/ 5 h 146"/>
                <a:gd name="T14" fmla="*/ 113 w 512"/>
                <a:gd name="T15" fmla="*/ 5 h 146"/>
                <a:gd name="T16" fmla="*/ 138 w 512"/>
                <a:gd name="T17" fmla="*/ 7 h 146"/>
                <a:gd name="T18" fmla="*/ 165 w 512"/>
                <a:gd name="T19" fmla="*/ 8 h 146"/>
                <a:gd name="T20" fmla="*/ 192 w 512"/>
                <a:gd name="T21" fmla="*/ 8 h 146"/>
                <a:gd name="T22" fmla="*/ 218 w 512"/>
                <a:gd name="T23" fmla="*/ 10 h 146"/>
                <a:gd name="T24" fmla="*/ 245 w 512"/>
                <a:gd name="T25" fmla="*/ 12 h 146"/>
                <a:gd name="T26" fmla="*/ 270 w 512"/>
                <a:gd name="T27" fmla="*/ 12 h 146"/>
                <a:gd name="T28" fmla="*/ 295 w 512"/>
                <a:gd name="T29" fmla="*/ 14 h 146"/>
                <a:gd name="T30" fmla="*/ 316 w 512"/>
                <a:gd name="T31" fmla="*/ 14 h 146"/>
                <a:gd name="T32" fmla="*/ 336 w 512"/>
                <a:gd name="T33" fmla="*/ 14 h 146"/>
                <a:gd name="T34" fmla="*/ 371 w 512"/>
                <a:gd name="T35" fmla="*/ 14 h 146"/>
                <a:gd name="T36" fmla="*/ 405 w 512"/>
                <a:gd name="T37" fmla="*/ 14 h 146"/>
                <a:gd name="T38" fmla="*/ 435 w 512"/>
                <a:gd name="T39" fmla="*/ 14 h 146"/>
                <a:gd name="T40" fmla="*/ 462 w 512"/>
                <a:gd name="T41" fmla="*/ 14 h 146"/>
                <a:gd name="T42" fmla="*/ 484 w 512"/>
                <a:gd name="T43" fmla="*/ 16 h 146"/>
                <a:gd name="T44" fmla="*/ 500 w 512"/>
                <a:gd name="T45" fmla="*/ 21 h 146"/>
                <a:gd name="T46" fmla="*/ 510 w 512"/>
                <a:gd name="T47" fmla="*/ 28 h 146"/>
                <a:gd name="T48" fmla="*/ 512 w 512"/>
                <a:gd name="T49" fmla="*/ 37 h 146"/>
                <a:gd name="T50" fmla="*/ 510 w 512"/>
                <a:gd name="T51" fmla="*/ 49 h 146"/>
                <a:gd name="T52" fmla="*/ 507 w 512"/>
                <a:gd name="T53" fmla="*/ 64 h 146"/>
                <a:gd name="T54" fmla="*/ 500 w 512"/>
                <a:gd name="T55" fmla="*/ 78 h 146"/>
                <a:gd name="T56" fmla="*/ 491 w 512"/>
                <a:gd name="T57" fmla="*/ 94 h 146"/>
                <a:gd name="T58" fmla="*/ 476 w 512"/>
                <a:gd name="T59" fmla="*/ 108 h 146"/>
                <a:gd name="T60" fmla="*/ 459 w 512"/>
                <a:gd name="T61" fmla="*/ 123 h 146"/>
                <a:gd name="T62" fmla="*/ 435 w 512"/>
                <a:gd name="T63" fmla="*/ 133 h 146"/>
                <a:gd name="T64" fmla="*/ 409 w 512"/>
                <a:gd name="T65" fmla="*/ 140 h 146"/>
                <a:gd name="T66" fmla="*/ 391 w 512"/>
                <a:gd name="T67" fmla="*/ 142 h 146"/>
                <a:gd name="T68" fmla="*/ 370 w 512"/>
                <a:gd name="T69" fmla="*/ 144 h 146"/>
                <a:gd name="T70" fmla="*/ 347 w 512"/>
                <a:gd name="T71" fmla="*/ 146 h 146"/>
                <a:gd name="T72" fmla="*/ 318 w 512"/>
                <a:gd name="T73" fmla="*/ 146 h 146"/>
                <a:gd name="T74" fmla="*/ 290 w 512"/>
                <a:gd name="T75" fmla="*/ 146 h 146"/>
                <a:gd name="T76" fmla="*/ 258 w 512"/>
                <a:gd name="T77" fmla="*/ 146 h 146"/>
                <a:gd name="T78" fmla="*/ 227 w 512"/>
                <a:gd name="T79" fmla="*/ 144 h 146"/>
                <a:gd name="T80" fmla="*/ 195 w 512"/>
                <a:gd name="T81" fmla="*/ 142 h 146"/>
                <a:gd name="T82" fmla="*/ 165 w 512"/>
                <a:gd name="T83" fmla="*/ 140 h 146"/>
                <a:gd name="T84" fmla="*/ 135 w 512"/>
                <a:gd name="T85" fmla="*/ 137 h 146"/>
                <a:gd name="T86" fmla="*/ 106 w 512"/>
                <a:gd name="T87" fmla="*/ 133 h 146"/>
                <a:gd name="T88" fmla="*/ 81 w 512"/>
                <a:gd name="T89" fmla="*/ 128 h 146"/>
                <a:gd name="T90" fmla="*/ 60 w 512"/>
                <a:gd name="T91" fmla="*/ 123 h 146"/>
                <a:gd name="T92" fmla="*/ 41 w 512"/>
                <a:gd name="T93" fmla="*/ 117 h 146"/>
                <a:gd name="T94" fmla="*/ 28 w 512"/>
                <a:gd name="T95" fmla="*/ 110 h 146"/>
                <a:gd name="T96" fmla="*/ 19 w 512"/>
                <a:gd name="T97" fmla="*/ 103 h 146"/>
                <a:gd name="T98" fmla="*/ 3 w 512"/>
                <a:gd name="T99" fmla="*/ 73 h 146"/>
                <a:gd name="T100" fmla="*/ 0 w 512"/>
                <a:gd name="T101" fmla="*/ 44 h 146"/>
                <a:gd name="T102" fmla="*/ 3 w 512"/>
                <a:gd name="T103" fmla="*/ 19 h 146"/>
                <a:gd name="T104" fmla="*/ 12 w 512"/>
                <a:gd name="T105" fmla="*/ 0 h 1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2"/>
                <a:gd name="T160" fmla="*/ 0 h 146"/>
                <a:gd name="T161" fmla="*/ 512 w 512"/>
                <a:gd name="T162" fmla="*/ 146 h 1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2" h="146">
                  <a:moveTo>
                    <a:pt x="12" y="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33" y="1"/>
                  </a:lnTo>
                  <a:lnTo>
                    <a:pt x="49" y="1"/>
                  </a:lnTo>
                  <a:lnTo>
                    <a:pt x="67" y="3"/>
                  </a:lnTo>
                  <a:lnTo>
                    <a:pt x="89" y="5"/>
                  </a:lnTo>
                  <a:lnTo>
                    <a:pt x="113" y="5"/>
                  </a:lnTo>
                  <a:lnTo>
                    <a:pt x="138" y="7"/>
                  </a:lnTo>
                  <a:lnTo>
                    <a:pt x="165" y="8"/>
                  </a:lnTo>
                  <a:lnTo>
                    <a:pt x="192" y="8"/>
                  </a:lnTo>
                  <a:lnTo>
                    <a:pt x="218" y="10"/>
                  </a:lnTo>
                  <a:lnTo>
                    <a:pt x="245" y="12"/>
                  </a:lnTo>
                  <a:lnTo>
                    <a:pt x="270" y="12"/>
                  </a:lnTo>
                  <a:lnTo>
                    <a:pt x="295" y="14"/>
                  </a:lnTo>
                  <a:lnTo>
                    <a:pt x="316" y="14"/>
                  </a:lnTo>
                  <a:lnTo>
                    <a:pt x="336" y="14"/>
                  </a:lnTo>
                  <a:lnTo>
                    <a:pt x="371" y="14"/>
                  </a:lnTo>
                  <a:lnTo>
                    <a:pt x="405" y="14"/>
                  </a:lnTo>
                  <a:lnTo>
                    <a:pt x="435" y="14"/>
                  </a:lnTo>
                  <a:lnTo>
                    <a:pt x="462" y="14"/>
                  </a:lnTo>
                  <a:lnTo>
                    <a:pt x="484" y="16"/>
                  </a:lnTo>
                  <a:lnTo>
                    <a:pt x="500" y="21"/>
                  </a:lnTo>
                  <a:lnTo>
                    <a:pt x="510" y="28"/>
                  </a:lnTo>
                  <a:lnTo>
                    <a:pt x="512" y="37"/>
                  </a:lnTo>
                  <a:lnTo>
                    <a:pt x="510" y="49"/>
                  </a:lnTo>
                  <a:lnTo>
                    <a:pt x="507" y="64"/>
                  </a:lnTo>
                  <a:lnTo>
                    <a:pt x="500" y="78"/>
                  </a:lnTo>
                  <a:lnTo>
                    <a:pt x="491" y="94"/>
                  </a:lnTo>
                  <a:lnTo>
                    <a:pt x="476" y="108"/>
                  </a:lnTo>
                  <a:lnTo>
                    <a:pt x="459" y="123"/>
                  </a:lnTo>
                  <a:lnTo>
                    <a:pt x="435" y="133"/>
                  </a:lnTo>
                  <a:lnTo>
                    <a:pt x="409" y="140"/>
                  </a:lnTo>
                  <a:lnTo>
                    <a:pt x="391" y="142"/>
                  </a:lnTo>
                  <a:lnTo>
                    <a:pt x="370" y="144"/>
                  </a:lnTo>
                  <a:lnTo>
                    <a:pt x="347" y="146"/>
                  </a:lnTo>
                  <a:lnTo>
                    <a:pt x="318" y="146"/>
                  </a:lnTo>
                  <a:lnTo>
                    <a:pt x="290" y="146"/>
                  </a:lnTo>
                  <a:lnTo>
                    <a:pt x="258" y="146"/>
                  </a:lnTo>
                  <a:lnTo>
                    <a:pt x="227" y="144"/>
                  </a:lnTo>
                  <a:lnTo>
                    <a:pt x="195" y="142"/>
                  </a:lnTo>
                  <a:lnTo>
                    <a:pt x="165" y="140"/>
                  </a:lnTo>
                  <a:lnTo>
                    <a:pt x="135" y="137"/>
                  </a:lnTo>
                  <a:lnTo>
                    <a:pt x="106" y="133"/>
                  </a:lnTo>
                  <a:lnTo>
                    <a:pt x="81" y="128"/>
                  </a:lnTo>
                  <a:lnTo>
                    <a:pt x="60" y="123"/>
                  </a:lnTo>
                  <a:lnTo>
                    <a:pt x="41" y="117"/>
                  </a:lnTo>
                  <a:lnTo>
                    <a:pt x="28" y="110"/>
                  </a:lnTo>
                  <a:lnTo>
                    <a:pt x="19" y="103"/>
                  </a:lnTo>
                  <a:lnTo>
                    <a:pt x="3" y="73"/>
                  </a:lnTo>
                  <a:lnTo>
                    <a:pt x="0" y="44"/>
                  </a:lnTo>
                  <a:lnTo>
                    <a:pt x="3" y="1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8B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1863" y="2015"/>
              <a:ext cx="91" cy="162"/>
            </a:xfrm>
            <a:custGeom>
              <a:avLst/>
              <a:gdLst>
                <a:gd name="T0" fmla="*/ 39 w 91"/>
                <a:gd name="T1" fmla="*/ 160 h 162"/>
                <a:gd name="T2" fmla="*/ 48 w 91"/>
                <a:gd name="T3" fmla="*/ 149 h 162"/>
                <a:gd name="T4" fmla="*/ 66 w 91"/>
                <a:gd name="T5" fmla="*/ 123 h 162"/>
                <a:gd name="T6" fmla="*/ 82 w 91"/>
                <a:gd name="T7" fmla="*/ 82 h 162"/>
                <a:gd name="T8" fmla="*/ 91 w 91"/>
                <a:gd name="T9" fmla="*/ 33 h 162"/>
                <a:gd name="T10" fmla="*/ 89 w 91"/>
                <a:gd name="T11" fmla="*/ 14 h 162"/>
                <a:gd name="T12" fmla="*/ 86 w 91"/>
                <a:gd name="T13" fmla="*/ 3 h 162"/>
                <a:gd name="T14" fmla="*/ 78 w 91"/>
                <a:gd name="T15" fmla="*/ 0 h 162"/>
                <a:gd name="T16" fmla="*/ 70 w 91"/>
                <a:gd name="T17" fmla="*/ 1 h 162"/>
                <a:gd name="T18" fmla="*/ 61 w 91"/>
                <a:gd name="T19" fmla="*/ 7 h 162"/>
                <a:gd name="T20" fmla="*/ 52 w 91"/>
                <a:gd name="T21" fmla="*/ 16 h 162"/>
                <a:gd name="T22" fmla="*/ 45 w 91"/>
                <a:gd name="T23" fmla="*/ 24 h 162"/>
                <a:gd name="T24" fmla="*/ 38 w 91"/>
                <a:gd name="T25" fmla="*/ 33 h 162"/>
                <a:gd name="T26" fmla="*/ 29 w 91"/>
                <a:gd name="T27" fmla="*/ 46 h 162"/>
                <a:gd name="T28" fmla="*/ 20 w 91"/>
                <a:gd name="T29" fmla="*/ 66 h 162"/>
                <a:gd name="T30" fmla="*/ 11 w 91"/>
                <a:gd name="T31" fmla="*/ 89 h 162"/>
                <a:gd name="T32" fmla="*/ 4 w 91"/>
                <a:gd name="T33" fmla="*/ 112 h 162"/>
                <a:gd name="T34" fmla="*/ 0 w 91"/>
                <a:gd name="T35" fmla="*/ 135 h 162"/>
                <a:gd name="T36" fmla="*/ 4 w 91"/>
                <a:gd name="T37" fmla="*/ 151 h 162"/>
                <a:gd name="T38" fmla="*/ 16 w 91"/>
                <a:gd name="T39" fmla="*/ 162 h 162"/>
                <a:gd name="T40" fmla="*/ 39 w 91"/>
                <a:gd name="T41" fmla="*/ 16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"/>
                <a:gd name="T64" fmla="*/ 0 h 162"/>
                <a:gd name="T65" fmla="*/ 91 w 9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" h="162">
                  <a:moveTo>
                    <a:pt x="39" y="160"/>
                  </a:moveTo>
                  <a:lnTo>
                    <a:pt x="48" y="149"/>
                  </a:lnTo>
                  <a:lnTo>
                    <a:pt x="66" y="123"/>
                  </a:lnTo>
                  <a:lnTo>
                    <a:pt x="82" y="82"/>
                  </a:lnTo>
                  <a:lnTo>
                    <a:pt x="91" y="33"/>
                  </a:lnTo>
                  <a:lnTo>
                    <a:pt x="89" y="14"/>
                  </a:lnTo>
                  <a:lnTo>
                    <a:pt x="86" y="3"/>
                  </a:lnTo>
                  <a:lnTo>
                    <a:pt x="78" y="0"/>
                  </a:lnTo>
                  <a:lnTo>
                    <a:pt x="70" y="1"/>
                  </a:lnTo>
                  <a:lnTo>
                    <a:pt x="61" y="7"/>
                  </a:lnTo>
                  <a:lnTo>
                    <a:pt x="52" y="16"/>
                  </a:lnTo>
                  <a:lnTo>
                    <a:pt x="45" y="24"/>
                  </a:lnTo>
                  <a:lnTo>
                    <a:pt x="38" y="33"/>
                  </a:lnTo>
                  <a:lnTo>
                    <a:pt x="29" y="46"/>
                  </a:lnTo>
                  <a:lnTo>
                    <a:pt x="20" y="66"/>
                  </a:lnTo>
                  <a:lnTo>
                    <a:pt x="11" y="89"/>
                  </a:lnTo>
                  <a:lnTo>
                    <a:pt x="4" y="112"/>
                  </a:lnTo>
                  <a:lnTo>
                    <a:pt x="0" y="135"/>
                  </a:lnTo>
                  <a:lnTo>
                    <a:pt x="4" y="151"/>
                  </a:lnTo>
                  <a:lnTo>
                    <a:pt x="16" y="162"/>
                  </a:lnTo>
                  <a:lnTo>
                    <a:pt x="39" y="160"/>
                  </a:lnTo>
                  <a:close/>
                </a:path>
              </a:pathLst>
            </a:custGeom>
            <a:solidFill>
              <a:srgbClr val="A8B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2287" y="2020"/>
              <a:ext cx="339" cy="171"/>
            </a:xfrm>
            <a:custGeom>
              <a:avLst/>
              <a:gdLst>
                <a:gd name="T0" fmla="*/ 0 w 339"/>
                <a:gd name="T1" fmla="*/ 169 h 171"/>
                <a:gd name="T2" fmla="*/ 3 w 339"/>
                <a:gd name="T3" fmla="*/ 162 h 171"/>
                <a:gd name="T4" fmla="*/ 12 w 339"/>
                <a:gd name="T5" fmla="*/ 144 h 171"/>
                <a:gd name="T6" fmla="*/ 30 w 339"/>
                <a:gd name="T7" fmla="*/ 119 h 171"/>
                <a:gd name="T8" fmla="*/ 57 w 339"/>
                <a:gd name="T9" fmla="*/ 91 h 171"/>
                <a:gd name="T10" fmla="*/ 90 w 339"/>
                <a:gd name="T11" fmla="*/ 61 h 171"/>
                <a:gd name="T12" fmla="*/ 135 w 339"/>
                <a:gd name="T13" fmla="*/ 34 h 171"/>
                <a:gd name="T14" fmla="*/ 190 w 339"/>
                <a:gd name="T15" fmla="*/ 12 h 171"/>
                <a:gd name="T16" fmla="*/ 256 w 339"/>
                <a:gd name="T17" fmla="*/ 0 h 171"/>
                <a:gd name="T18" fmla="*/ 306 w 339"/>
                <a:gd name="T19" fmla="*/ 2 h 171"/>
                <a:gd name="T20" fmla="*/ 332 w 339"/>
                <a:gd name="T21" fmla="*/ 16 h 171"/>
                <a:gd name="T22" fmla="*/ 339 w 339"/>
                <a:gd name="T23" fmla="*/ 37 h 171"/>
                <a:gd name="T24" fmla="*/ 330 w 339"/>
                <a:gd name="T25" fmla="*/ 66 h 171"/>
                <a:gd name="T26" fmla="*/ 306 w 339"/>
                <a:gd name="T27" fmla="*/ 94 h 171"/>
                <a:gd name="T28" fmla="*/ 270 w 339"/>
                <a:gd name="T29" fmla="*/ 121 h 171"/>
                <a:gd name="T30" fmla="*/ 226 w 339"/>
                <a:gd name="T31" fmla="*/ 141 h 171"/>
                <a:gd name="T32" fmla="*/ 176 w 339"/>
                <a:gd name="T33" fmla="*/ 151 h 171"/>
                <a:gd name="T34" fmla="*/ 140 w 339"/>
                <a:gd name="T35" fmla="*/ 155 h 171"/>
                <a:gd name="T36" fmla="*/ 110 w 339"/>
                <a:gd name="T37" fmla="*/ 159 h 171"/>
                <a:gd name="T38" fmla="*/ 85 w 339"/>
                <a:gd name="T39" fmla="*/ 162 h 171"/>
                <a:gd name="T40" fmla="*/ 64 w 339"/>
                <a:gd name="T41" fmla="*/ 166 h 171"/>
                <a:gd name="T42" fmla="*/ 44 w 339"/>
                <a:gd name="T43" fmla="*/ 168 h 171"/>
                <a:gd name="T44" fmla="*/ 28 w 339"/>
                <a:gd name="T45" fmla="*/ 169 h 171"/>
                <a:gd name="T46" fmla="*/ 14 w 339"/>
                <a:gd name="T47" fmla="*/ 171 h 171"/>
                <a:gd name="T48" fmla="*/ 0 w 339"/>
                <a:gd name="T49" fmla="*/ 169 h 1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9"/>
                <a:gd name="T76" fmla="*/ 0 h 171"/>
                <a:gd name="T77" fmla="*/ 339 w 339"/>
                <a:gd name="T78" fmla="*/ 171 h 1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9" h="171">
                  <a:moveTo>
                    <a:pt x="0" y="169"/>
                  </a:moveTo>
                  <a:lnTo>
                    <a:pt x="3" y="162"/>
                  </a:lnTo>
                  <a:lnTo>
                    <a:pt x="12" y="144"/>
                  </a:lnTo>
                  <a:lnTo>
                    <a:pt x="30" y="119"/>
                  </a:lnTo>
                  <a:lnTo>
                    <a:pt x="57" y="91"/>
                  </a:lnTo>
                  <a:lnTo>
                    <a:pt x="90" y="61"/>
                  </a:lnTo>
                  <a:lnTo>
                    <a:pt x="135" y="34"/>
                  </a:lnTo>
                  <a:lnTo>
                    <a:pt x="190" y="12"/>
                  </a:lnTo>
                  <a:lnTo>
                    <a:pt x="256" y="0"/>
                  </a:lnTo>
                  <a:lnTo>
                    <a:pt x="306" y="2"/>
                  </a:lnTo>
                  <a:lnTo>
                    <a:pt x="332" y="16"/>
                  </a:lnTo>
                  <a:lnTo>
                    <a:pt x="339" y="37"/>
                  </a:lnTo>
                  <a:lnTo>
                    <a:pt x="330" y="66"/>
                  </a:lnTo>
                  <a:lnTo>
                    <a:pt x="306" y="94"/>
                  </a:lnTo>
                  <a:lnTo>
                    <a:pt x="270" y="121"/>
                  </a:lnTo>
                  <a:lnTo>
                    <a:pt x="226" y="141"/>
                  </a:lnTo>
                  <a:lnTo>
                    <a:pt x="176" y="151"/>
                  </a:lnTo>
                  <a:lnTo>
                    <a:pt x="140" y="155"/>
                  </a:lnTo>
                  <a:lnTo>
                    <a:pt x="110" y="159"/>
                  </a:lnTo>
                  <a:lnTo>
                    <a:pt x="85" y="162"/>
                  </a:lnTo>
                  <a:lnTo>
                    <a:pt x="64" y="166"/>
                  </a:lnTo>
                  <a:lnTo>
                    <a:pt x="44" y="168"/>
                  </a:lnTo>
                  <a:lnTo>
                    <a:pt x="28" y="169"/>
                  </a:lnTo>
                  <a:lnTo>
                    <a:pt x="14" y="171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A8B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1911" y="2409"/>
              <a:ext cx="276" cy="114"/>
            </a:xfrm>
            <a:custGeom>
              <a:avLst/>
              <a:gdLst>
                <a:gd name="T0" fmla="*/ 0 w 276"/>
                <a:gd name="T1" fmla="*/ 0 h 114"/>
                <a:gd name="T2" fmla="*/ 0 w 276"/>
                <a:gd name="T3" fmla="*/ 94 h 114"/>
                <a:gd name="T4" fmla="*/ 276 w 276"/>
                <a:gd name="T5" fmla="*/ 114 h 114"/>
                <a:gd name="T6" fmla="*/ 272 w 276"/>
                <a:gd name="T7" fmla="*/ 10 h 114"/>
                <a:gd name="T8" fmla="*/ 0 w 276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114"/>
                <a:gd name="T17" fmla="*/ 276 w 276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114">
                  <a:moveTo>
                    <a:pt x="0" y="0"/>
                  </a:moveTo>
                  <a:lnTo>
                    <a:pt x="0" y="94"/>
                  </a:lnTo>
                  <a:lnTo>
                    <a:pt x="276" y="114"/>
                  </a:lnTo>
                  <a:lnTo>
                    <a:pt x="27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1856" y="2081"/>
              <a:ext cx="98" cy="107"/>
            </a:xfrm>
            <a:custGeom>
              <a:avLst/>
              <a:gdLst>
                <a:gd name="T0" fmla="*/ 11 w 98"/>
                <a:gd name="T1" fmla="*/ 41 h 107"/>
                <a:gd name="T2" fmla="*/ 11 w 98"/>
                <a:gd name="T3" fmla="*/ 44 h 107"/>
                <a:gd name="T4" fmla="*/ 11 w 98"/>
                <a:gd name="T5" fmla="*/ 55 h 107"/>
                <a:gd name="T6" fmla="*/ 14 w 98"/>
                <a:gd name="T7" fmla="*/ 67 h 107"/>
                <a:gd name="T8" fmla="*/ 23 w 98"/>
                <a:gd name="T9" fmla="*/ 78 h 107"/>
                <a:gd name="T10" fmla="*/ 34 w 98"/>
                <a:gd name="T11" fmla="*/ 82 h 107"/>
                <a:gd name="T12" fmla="*/ 43 w 98"/>
                <a:gd name="T13" fmla="*/ 80 h 107"/>
                <a:gd name="T14" fmla="*/ 52 w 98"/>
                <a:gd name="T15" fmla="*/ 71 h 107"/>
                <a:gd name="T16" fmla="*/ 61 w 98"/>
                <a:gd name="T17" fmla="*/ 60 h 107"/>
                <a:gd name="T18" fmla="*/ 68 w 98"/>
                <a:gd name="T19" fmla="*/ 48 h 107"/>
                <a:gd name="T20" fmla="*/ 77 w 98"/>
                <a:gd name="T21" fmla="*/ 35 h 107"/>
                <a:gd name="T22" fmla="*/ 82 w 98"/>
                <a:gd name="T23" fmla="*/ 21 h 107"/>
                <a:gd name="T24" fmla="*/ 87 w 98"/>
                <a:gd name="T25" fmla="*/ 8 h 107"/>
                <a:gd name="T26" fmla="*/ 91 w 98"/>
                <a:gd name="T27" fmla="*/ 0 h 107"/>
                <a:gd name="T28" fmla="*/ 96 w 98"/>
                <a:gd name="T29" fmla="*/ 0 h 107"/>
                <a:gd name="T30" fmla="*/ 98 w 98"/>
                <a:gd name="T31" fmla="*/ 8 h 107"/>
                <a:gd name="T32" fmla="*/ 94 w 98"/>
                <a:gd name="T33" fmla="*/ 23 h 107"/>
                <a:gd name="T34" fmla="*/ 87 w 98"/>
                <a:gd name="T35" fmla="*/ 44 h 107"/>
                <a:gd name="T36" fmla="*/ 78 w 98"/>
                <a:gd name="T37" fmla="*/ 67 h 107"/>
                <a:gd name="T38" fmla="*/ 64 w 98"/>
                <a:gd name="T39" fmla="*/ 90 h 107"/>
                <a:gd name="T40" fmla="*/ 48 w 98"/>
                <a:gd name="T41" fmla="*/ 103 h 107"/>
                <a:gd name="T42" fmla="*/ 30 w 98"/>
                <a:gd name="T43" fmla="*/ 107 h 107"/>
                <a:gd name="T44" fmla="*/ 16 w 98"/>
                <a:gd name="T45" fmla="*/ 103 h 107"/>
                <a:gd name="T46" fmla="*/ 5 w 98"/>
                <a:gd name="T47" fmla="*/ 92 h 107"/>
                <a:gd name="T48" fmla="*/ 0 w 98"/>
                <a:gd name="T49" fmla="*/ 73 h 107"/>
                <a:gd name="T50" fmla="*/ 2 w 98"/>
                <a:gd name="T51" fmla="*/ 55 h 107"/>
                <a:gd name="T52" fmla="*/ 5 w 98"/>
                <a:gd name="T53" fmla="*/ 44 h 107"/>
                <a:gd name="T54" fmla="*/ 9 w 98"/>
                <a:gd name="T55" fmla="*/ 41 h 107"/>
                <a:gd name="T56" fmla="*/ 11 w 98"/>
                <a:gd name="T57" fmla="*/ 41 h 1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8"/>
                <a:gd name="T88" fmla="*/ 0 h 107"/>
                <a:gd name="T89" fmla="*/ 98 w 98"/>
                <a:gd name="T90" fmla="*/ 107 h 1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8" h="107">
                  <a:moveTo>
                    <a:pt x="11" y="41"/>
                  </a:moveTo>
                  <a:lnTo>
                    <a:pt x="11" y="44"/>
                  </a:lnTo>
                  <a:lnTo>
                    <a:pt x="11" y="55"/>
                  </a:lnTo>
                  <a:lnTo>
                    <a:pt x="14" y="67"/>
                  </a:lnTo>
                  <a:lnTo>
                    <a:pt x="23" y="78"/>
                  </a:lnTo>
                  <a:lnTo>
                    <a:pt x="34" y="82"/>
                  </a:lnTo>
                  <a:lnTo>
                    <a:pt x="43" y="80"/>
                  </a:lnTo>
                  <a:lnTo>
                    <a:pt x="52" y="71"/>
                  </a:lnTo>
                  <a:lnTo>
                    <a:pt x="61" y="60"/>
                  </a:lnTo>
                  <a:lnTo>
                    <a:pt x="68" y="48"/>
                  </a:lnTo>
                  <a:lnTo>
                    <a:pt x="77" y="35"/>
                  </a:lnTo>
                  <a:lnTo>
                    <a:pt x="82" y="21"/>
                  </a:lnTo>
                  <a:lnTo>
                    <a:pt x="87" y="8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98" y="8"/>
                  </a:lnTo>
                  <a:lnTo>
                    <a:pt x="94" y="23"/>
                  </a:lnTo>
                  <a:lnTo>
                    <a:pt x="87" y="44"/>
                  </a:lnTo>
                  <a:lnTo>
                    <a:pt x="78" y="67"/>
                  </a:lnTo>
                  <a:lnTo>
                    <a:pt x="64" y="90"/>
                  </a:lnTo>
                  <a:lnTo>
                    <a:pt x="48" y="103"/>
                  </a:lnTo>
                  <a:lnTo>
                    <a:pt x="30" y="107"/>
                  </a:lnTo>
                  <a:lnTo>
                    <a:pt x="16" y="103"/>
                  </a:lnTo>
                  <a:lnTo>
                    <a:pt x="5" y="92"/>
                  </a:lnTo>
                  <a:lnTo>
                    <a:pt x="0" y="73"/>
                  </a:lnTo>
                  <a:lnTo>
                    <a:pt x="2" y="55"/>
                  </a:lnTo>
                  <a:lnTo>
                    <a:pt x="5" y="44"/>
                  </a:lnTo>
                  <a:lnTo>
                    <a:pt x="9" y="41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1730" y="1947"/>
              <a:ext cx="548" cy="620"/>
            </a:xfrm>
            <a:custGeom>
              <a:avLst/>
              <a:gdLst>
                <a:gd name="T0" fmla="*/ 163 w 548"/>
                <a:gd name="T1" fmla="*/ 317 h 620"/>
                <a:gd name="T2" fmla="*/ 208 w 548"/>
                <a:gd name="T3" fmla="*/ 321 h 620"/>
                <a:gd name="T4" fmla="*/ 268 w 548"/>
                <a:gd name="T5" fmla="*/ 323 h 620"/>
                <a:gd name="T6" fmla="*/ 357 w 548"/>
                <a:gd name="T7" fmla="*/ 324 h 620"/>
                <a:gd name="T8" fmla="*/ 405 w 548"/>
                <a:gd name="T9" fmla="*/ 326 h 620"/>
                <a:gd name="T10" fmla="*/ 485 w 548"/>
                <a:gd name="T11" fmla="*/ 326 h 620"/>
                <a:gd name="T12" fmla="*/ 548 w 548"/>
                <a:gd name="T13" fmla="*/ 314 h 620"/>
                <a:gd name="T14" fmla="*/ 510 w 548"/>
                <a:gd name="T15" fmla="*/ 308 h 620"/>
                <a:gd name="T16" fmla="*/ 441 w 548"/>
                <a:gd name="T17" fmla="*/ 308 h 620"/>
                <a:gd name="T18" fmla="*/ 380 w 548"/>
                <a:gd name="T19" fmla="*/ 308 h 620"/>
                <a:gd name="T20" fmla="*/ 304 w 548"/>
                <a:gd name="T21" fmla="*/ 305 h 620"/>
                <a:gd name="T22" fmla="*/ 251 w 548"/>
                <a:gd name="T23" fmla="*/ 301 h 620"/>
                <a:gd name="T24" fmla="*/ 195 w 548"/>
                <a:gd name="T25" fmla="*/ 296 h 620"/>
                <a:gd name="T26" fmla="*/ 165 w 548"/>
                <a:gd name="T27" fmla="*/ 294 h 620"/>
                <a:gd name="T28" fmla="*/ 131 w 548"/>
                <a:gd name="T29" fmla="*/ 294 h 620"/>
                <a:gd name="T30" fmla="*/ 123 w 548"/>
                <a:gd name="T31" fmla="*/ 237 h 620"/>
                <a:gd name="T32" fmla="*/ 146 w 548"/>
                <a:gd name="T33" fmla="*/ 155 h 620"/>
                <a:gd name="T34" fmla="*/ 172 w 548"/>
                <a:gd name="T35" fmla="*/ 105 h 620"/>
                <a:gd name="T36" fmla="*/ 204 w 548"/>
                <a:gd name="T37" fmla="*/ 76 h 620"/>
                <a:gd name="T38" fmla="*/ 235 w 548"/>
                <a:gd name="T39" fmla="*/ 46 h 620"/>
                <a:gd name="T40" fmla="*/ 297 w 548"/>
                <a:gd name="T41" fmla="*/ 64 h 620"/>
                <a:gd name="T42" fmla="*/ 382 w 548"/>
                <a:gd name="T43" fmla="*/ 82 h 620"/>
                <a:gd name="T44" fmla="*/ 464 w 548"/>
                <a:gd name="T45" fmla="*/ 82 h 620"/>
                <a:gd name="T46" fmla="*/ 528 w 548"/>
                <a:gd name="T47" fmla="*/ 75 h 620"/>
                <a:gd name="T48" fmla="*/ 523 w 548"/>
                <a:gd name="T49" fmla="*/ 68 h 620"/>
                <a:gd name="T50" fmla="*/ 448 w 548"/>
                <a:gd name="T51" fmla="*/ 59 h 620"/>
                <a:gd name="T52" fmla="*/ 375 w 548"/>
                <a:gd name="T53" fmla="*/ 57 h 620"/>
                <a:gd name="T54" fmla="*/ 315 w 548"/>
                <a:gd name="T55" fmla="*/ 44 h 620"/>
                <a:gd name="T56" fmla="*/ 281 w 548"/>
                <a:gd name="T57" fmla="*/ 10 h 620"/>
                <a:gd name="T58" fmla="*/ 240 w 548"/>
                <a:gd name="T59" fmla="*/ 26 h 620"/>
                <a:gd name="T60" fmla="*/ 217 w 548"/>
                <a:gd name="T61" fmla="*/ 41 h 620"/>
                <a:gd name="T62" fmla="*/ 185 w 548"/>
                <a:gd name="T63" fmla="*/ 64 h 620"/>
                <a:gd name="T64" fmla="*/ 126 w 548"/>
                <a:gd name="T65" fmla="*/ 164 h 620"/>
                <a:gd name="T66" fmla="*/ 107 w 548"/>
                <a:gd name="T67" fmla="*/ 217 h 620"/>
                <a:gd name="T68" fmla="*/ 89 w 548"/>
                <a:gd name="T69" fmla="*/ 314 h 620"/>
                <a:gd name="T70" fmla="*/ 42 w 548"/>
                <a:gd name="T71" fmla="*/ 367 h 620"/>
                <a:gd name="T72" fmla="*/ 3 w 548"/>
                <a:gd name="T73" fmla="*/ 465 h 620"/>
                <a:gd name="T74" fmla="*/ 9 w 548"/>
                <a:gd name="T75" fmla="*/ 606 h 620"/>
                <a:gd name="T76" fmla="*/ 26 w 548"/>
                <a:gd name="T77" fmla="*/ 599 h 620"/>
                <a:gd name="T78" fmla="*/ 34 w 548"/>
                <a:gd name="T79" fmla="*/ 458 h 620"/>
                <a:gd name="T80" fmla="*/ 51 w 548"/>
                <a:gd name="T81" fmla="*/ 405 h 620"/>
                <a:gd name="T82" fmla="*/ 85 w 548"/>
                <a:gd name="T83" fmla="*/ 353 h 620"/>
                <a:gd name="T84" fmla="*/ 103 w 548"/>
                <a:gd name="T85" fmla="*/ 337 h 620"/>
                <a:gd name="T86" fmla="*/ 112 w 548"/>
                <a:gd name="T87" fmla="*/ 387 h 620"/>
                <a:gd name="T88" fmla="*/ 146 w 548"/>
                <a:gd name="T89" fmla="*/ 433 h 620"/>
                <a:gd name="T90" fmla="*/ 206 w 548"/>
                <a:gd name="T91" fmla="*/ 449 h 620"/>
                <a:gd name="T92" fmla="*/ 268 w 548"/>
                <a:gd name="T93" fmla="*/ 453 h 620"/>
                <a:gd name="T94" fmla="*/ 380 w 548"/>
                <a:gd name="T95" fmla="*/ 458 h 620"/>
                <a:gd name="T96" fmla="*/ 464 w 548"/>
                <a:gd name="T97" fmla="*/ 458 h 620"/>
                <a:gd name="T98" fmla="*/ 507 w 548"/>
                <a:gd name="T99" fmla="*/ 455 h 620"/>
                <a:gd name="T100" fmla="*/ 469 w 548"/>
                <a:gd name="T101" fmla="*/ 447 h 620"/>
                <a:gd name="T102" fmla="*/ 418 w 548"/>
                <a:gd name="T103" fmla="*/ 446 h 620"/>
                <a:gd name="T104" fmla="*/ 366 w 548"/>
                <a:gd name="T105" fmla="*/ 444 h 620"/>
                <a:gd name="T106" fmla="*/ 297 w 548"/>
                <a:gd name="T107" fmla="*/ 440 h 620"/>
                <a:gd name="T108" fmla="*/ 251 w 548"/>
                <a:gd name="T109" fmla="*/ 437 h 620"/>
                <a:gd name="T110" fmla="*/ 185 w 548"/>
                <a:gd name="T111" fmla="*/ 426 h 620"/>
                <a:gd name="T112" fmla="*/ 121 w 548"/>
                <a:gd name="T113" fmla="*/ 362 h 620"/>
                <a:gd name="T114" fmla="*/ 128 w 548"/>
                <a:gd name="T115" fmla="*/ 319 h 6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8"/>
                <a:gd name="T175" fmla="*/ 0 h 620"/>
                <a:gd name="T176" fmla="*/ 548 w 548"/>
                <a:gd name="T177" fmla="*/ 620 h 6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8" h="620">
                  <a:moveTo>
                    <a:pt x="131" y="314"/>
                  </a:moveTo>
                  <a:lnTo>
                    <a:pt x="140" y="315"/>
                  </a:lnTo>
                  <a:lnTo>
                    <a:pt x="153" y="317"/>
                  </a:lnTo>
                  <a:lnTo>
                    <a:pt x="163" y="317"/>
                  </a:lnTo>
                  <a:lnTo>
                    <a:pt x="176" y="319"/>
                  </a:lnTo>
                  <a:lnTo>
                    <a:pt x="188" y="321"/>
                  </a:lnTo>
                  <a:lnTo>
                    <a:pt x="199" y="321"/>
                  </a:lnTo>
                  <a:lnTo>
                    <a:pt x="208" y="321"/>
                  </a:lnTo>
                  <a:lnTo>
                    <a:pt x="215" y="321"/>
                  </a:lnTo>
                  <a:lnTo>
                    <a:pt x="227" y="321"/>
                  </a:lnTo>
                  <a:lnTo>
                    <a:pt x="245" y="321"/>
                  </a:lnTo>
                  <a:lnTo>
                    <a:pt x="268" y="323"/>
                  </a:lnTo>
                  <a:lnTo>
                    <a:pt x="293" y="323"/>
                  </a:lnTo>
                  <a:lnTo>
                    <a:pt x="318" y="323"/>
                  </a:lnTo>
                  <a:lnTo>
                    <a:pt x="340" y="324"/>
                  </a:lnTo>
                  <a:lnTo>
                    <a:pt x="357" y="324"/>
                  </a:lnTo>
                  <a:lnTo>
                    <a:pt x="366" y="324"/>
                  </a:lnTo>
                  <a:lnTo>
                    <a:pt x="375" y="324"/>
                  </a:lnTo>
                  <a:lnTo>
                    <a:pt x="388" y="326"/>
                  </a:lnTo>
                  <a:lnTo>
                    <a:pt x="405" y="326"/>
                  </a:lnTo>
                  <a:lnTo>
                    <a:pt x="425" y="326"/>
                  </a:lnTo>
                  <a:lnTo>
                    <a:pt x="446" y="326"/>
                  </a:lnTo>
                  <a:lnTo>
                    <a:pt x="466" y="326"/>
                  </a:lnTo>
                  <a:lnTo>
                    <a:pt x="485" y="326"/>
                  </a:lnTo>
                  <a:lnTo>
                    <a:pt x="503" y="324"/>
                  </a:lnTo>
                  <a:lnTo>
                    <a:pt x="528" y="323"/>
                  </a:lnTo>
                  <a:lnTo>
                    <a:pt x="542" y="317"/>
                  </a:lnTo>
                  <a:lnTo>
                    <a:pt x="548" y="314"/>
                  </a:lnTo>
                  <a:lnTo>
                    <a:pt x="544" y="312"/>
                  </a:lnTo>
                  <a:lnTo>
                    <a:pt x="537" y="310"/>
                  </a:lnTo>
                  <a:lnTo>
                    <a:pt x="525" y="310"/>
                  </a:lnTo>
                  <a:lnTo>
                    <a:pt x="510" y="308"/>
                  </a:lnTo>
                  <a:lnTo>
                    <a:pt x="493" y="308"/>
                  </a:lnTo>
                  <a:lnTo>
                    <a:pt x="475" y="308"/>
                  </a:lnTo>
                  <a:lnTo>
                    <a:pt x="457" y="308"/>
                  </a:lnTo>
                  <a:lnTo>
                    <a:pt x="441" y="308"/>
                  </a:lnTo>
                  <a:lnTo>
                    <a:pt x="429" y="308"/>
                  </a:lnTo>
                  <a:lnTo>
                    <a:pt x="416" y="308"/>
                  </a:lnTo>
                  <a:lnTo>
                    <a:pt x="398" y="308"/>
                  </a:lnTo>
                  <a:lnTo>
                    <a:pt x="380" y="308"/>
                  </a:lnTo>
                  <a:lnTo>
                    <a:pt x="359" y="307"/>
                  </a:lnTo>
                  <a:lnTo>
                    <a:pt x="340" y="307"/>
                  </a:lnTo>
                  <a:lnTo>
                    <a:pt x="320" y="305"/>
                  </a:lnTo>
                  <a:lnTo>
                    <a:pt x="304" y="305"/>
                  </a:lnTo>
                  <a:lnTo>
                    <a:pt x="292" y="303"/>
                  </a:lnTo>
                  <a:lnTo>
                    <a:pt x="281" y="303"/>
                  </a:lnTo>
                  <a:lnTo>
                    <a:pt x="267" y="301"/>
                  </a:lnTo>
                  <a:lnTo>
                    <a:pt x="251" y="301"/>
                  </a:lnTo>
                  <a:lnTo>
                    <a:pt x="236" y="299"/>
                  </a:lnTo>
                  <a:lnTo>
                    <a:pt x="220" y="298"/>
                  </a:lnTo>
                  <a:lnTo>
                    <a:pt x="206" y="298"/>
                  </a:lnTo>
                  <a:lnTo>
                    <a:pt x="195" y="296"/>
                  </a:lnTo>
                  <a:lnTo>
                    <a:pt x="187" y="296"/>
                  </a:lnTo>
                  <a:lnTo>
                    <a:pt x="181" y="296"/>
                  </a:lnTo>
                  <a:lnTo>
                    <a:pt x="172" y="294"/>
                  </a:lnTo>
                  <a:lnTo>
                    <a:pt x="165" y="294"/>
                  </a:lnTo>
                  <a:lnTo>
                    <a:pt x="156" y="294"/>
                  </a:lnTo>
                  <a:lnTo>
                    <a:pt x="147" y="294"/>
                  </a:lnTo>
                  <a:lnTo>
                    <a:pt x="140" y="294"/>
                  </a:lnTo>
                  <a:lnTo>
                    <a:pt x="131" y="294"/>
                  </a:lnTo>
                  <a:lnTo>
                    <a:pt x="126" y="294"/>
                  </a:lnTo>
                  <a:lnTo>
                    <a:pt x="124" y="274"/>
                  </a:lnTo>
                  <a:lnTo>
                    <a:pt x="123" y="255"/>
                  </a:lnTo>
                  <a:lnTo>
                    <a:pt x="123" y="237"/>
                  </a:lnTo>
                  <a:lnTo>
                    <a:pt x="128" y="217"/>
                  </a:lnTo>
                  <a:lnTo>
                    <a:pt x="135" y="198"/>
                  </a:lnTo>
                  <a:lnTo>
                    <a:pt x="140" y="176"/>
                  </a:lnTo>
                  <a:lnTo>
                    <a:pt x="146" y="155"/>
                  </a:lnTo>
                  <a:lnTo>
                    <a:pt x="153" y="135"/>
                  </a:lnTo>
                  <a:lnTo>
                    <a:pt x="158" y="125"/>
                  </a:lnTo>
                  <a:lnTo>
                    <a:pt x="163" y="116"/>
                  </a:lnTo>
                  <a:lnTo>
                    <a:pt x="172" y="105"/>
                  </a:lnTo>
                  <a:lnTo>
                    <a:pt x="179" y="96"/>
                  </a:lnTo>
                  <a:lnTo>
                    <a:pt x="188" y="89"/>
                  </a:lnTo>
                  <a:lnTo>
                    <a:pt x="197" y="82"/>
                  </a:lnTo>
                  <a:lnTo>
                    <a:pt x="204" y="76"/>
                  </a:lnTo>
                  <a:lnTo>
                    <a:pt x="211" y="73"/>
                  </a:lnTo>
                  <a:lnTo>
                    <a:pt x="220" y="64"/>
                  </a:lnTo>
                  <a:lnTo>
                    <a:pt x="226" y="53"/>
                  </a:lnTo>
                  <a:lnTo>
                    <a:pt x="235" y="46"/>
                  </a:lnTo>
                  <a:lnTo>
                    <a:pt x="251" y="48"/>
                  </a:lnTo>
                  <a:lnTo>
                    <a:pt x="263" y="53"/>
                  </a:lnTo>
                  <a:lnTo>
                    <a:pt x="279" y="59"/>
                  </a:lnTo>
                  <a:lnTo>
                    <a:pt x="297" y="64"/>
                  </a:lnTo>
                  <a:lnTo>
                    <a:pt x="318" y="71"/>
                  </a:lnTo>
                  <a:lnTo>
                    <a:pt x="340" y="76"/>
                  </a:lnTo>
                  <a:lnTo>
                    <a:pt x="361" y="80"/>
                  </a:lnTo>
                  <a:lnTo>
                    <a:pt x="382" y="82"/>
                  </a:lnTo>
                  <a:lnTo>
                    <a:pt x="404" y="84"/>
                  </a:lnTo>
                  <a:lnTo>
                    <a:pt x="423" y="84"/>
                  </a:lnTo>
                  <a:lnTo>
                    <a:pt x="445" y="82"/>
                  </a:lnTo>
                  <a:lnTo>
                    <a:pt x="464" y="82"/>
                  </a:lnTo>
                  <a:lnTo>
                    <a:pt x="484" y="80"/>
                  </a:lnTo>
                  <a:lnTo>
                    <a:pt x="501" y="78"/>
                  </a:lnTo>
                  <a:lnTo>
                    <a:pt x="516" y="76"/>
                  </a:lnTo>
                  <a:lnTo>
                    <a:pt x="528" y="75"/>
                  </a:lnTo>
                  <a:lnTo>
                    <a:pt x="537" y="73"/>
                  </a:lnTo>
                  <a:lnTo>
                    <a:pt x="539" y="71"/>
                  </a:lnTo>
                  <a:lnTo>
                    <a:pt x="535" y="69"/>
                  </a:lnTo>
                  <a:lnTo>
                    <a:pt x="523" y="68"/>
                  </a:lnTo>
                  <a:lnTo>
                    <a:pt x="509" y="64"/>
                  </a:lnTo>
                  <a:lnTo>
                    <a:pt x="489" y="62"/>
                  </a:lnTo>
                  <a:lnTo>
                    <a:pt x="469" y="60"/>
                  </a:lnTo>
                  <a:lnTo>
                    <a:pt x="448" y="59"/>
                  </a:lnTo>
                  <a:lnTo>
                    <a:pt x="429" y="59"/>
                  </a:lnTo>
                  <a:lnTo>
                    <a:pt x="411" y="59"/>
                  </a:lnTo>
                  <a:lnTo>
                    <a:pt x="393" y="59"/>
                  </a:lnTo>
                  <a:lnTo>
                    <a:pt x="375" y="57"/>
                  </a:lnTo>
                  <a:lnTo>
                    <a:pt x="357" y="55"/>
                  </a:lnTo>
                  <a:lnTo>
                    <a:pt x="341" y="51"/>
                  </a:lnTo>
                  <a:lnTo>
                    <a:pt x="327" y="48"/>
                  </a:lnTo>
                  <a:lnTo>
                    <a:pt x="315" y="44"/>
                  </a:lnTo>
                  <a:lnTo>
                    <a:pt x="304" y="41"/>
                  </a:lnTo>
                  <a:lnTo>
                    <a:pt x="292" y="32"/>
                  </a:lnTo>
                  <a:lnTo>
                    <a:pt x="286" y="23"/>
                  </a:lnTo>
                  <a:lnTo>
                    <a:pt x="281" y="10"/>
                  </a:lnTo>
                  <a:lnTo>
                    <a:pt x="270" y="0"/>
                  </a:lnTo>
                  <a:lnTo>
                    <a:pt x="265" y="5"/>
                  </a:lnTo>
                  <a:lnTo>
                    <a:pt x="254" y="14"/>
                  </a:lnTo>
                  <a:lnTo>
                    <a:pt x="240" y="26"/>
                  </a:lnTo>
                  <a:lnTo>
                    <a:pt x="229" y="35"/>
                  </a:lnTo>
                  <a:lnTo>
                    <a:pt x="226" y="37"/>
                  </a:lnTo>
                  <a:lnTo>
                    <a:pt x="220" y="39"/>
                  </a:lnTo>
                  <a:lnTo>
                    <a:pt x="217" y="41"/>
                  </a:lnTo>
                  <a:lnTo>
                    <a:pt x="211" y="43"/>
                  </a:lnTo>
                  <a:lnTo>
                    <a:pt x="204" y="48"/>
                  </a:lnTo>
                  <a:lnTo>
                    <a:pt x="195" y="53"/>
                  </a:lnTo>
                  <a:lnTo>
                    <a:pt x="185" y="64"/>
                  </a:lnTo>
                  <a:lnTo>
                    <a:pt x="171" y="80"/>
                  </a:lnTo>
                  <a:lnTo>
                    <a:pt x="147" y="114"/>
                  </a:lnTo>
                  <a:lnTo>
                    <a:pt x="133" y="142"/>
                  </a:lnTo>
                  <a:lnTo>
                    <a:pt x="126" y="164"/>
                  </a:lnTo>
                  <a:lnTo>
                    <a:pt x="124" y="175"/>
                  </a:lnTo>
                  <a:lnTo>
                    <a:pt x="121" y="183"/>
                  </a:lnTo>
                  <a:lnTo>
                    <a:pt x="114" y="198"/>
                  </a:lnTo>
                  <a:lnTo>
                    <a:pt x="107" y="217"/>
                  </a:lnTo>
                  <a:lnTo>
                    <a:pt x="101" y="249"/>
                  </a:lnTo>
                  <a:lnTo>
                    <a:pt x="99" y="280"/>
                  </a:lnTo>
                  <a:lnTo>
                    <a:pt x="96" y="299"/>
                  </a:lnTo>
                  <a:lnTo>
                    <a:pt x="89" y="314"/>
                  </a:lnTo>
                  <a:lnTo>
                    <a:pt x="74" y="326"/>
                  </a:lnTo>
                  <a:lnTo>
                    <a:pt x="66" y="335"/>
                  </a:lnTo>
                  <a:lnTo>
                    <a:pt x="55" y="349"/>
                  </a:lnTo>
                  <a:lnTo>
                    <a:pt x="42" y="367"/>
                  </a:lnTo>
                  <a:lnTo>
                    <a:pt x="30" y="387"/>
                  </a:lnTo>
                  <a:lnTo>
                    <a:pt x="19" y="412"/>
                  </a:lnTo>
                  <a:lnTo>
                    <a:pt x="9" y="437"/>
                  </a:lnTo>
                  <a:lnTo>
                    <a:pt x="3" y="465"/>
                  </a:lnTo>
                  <a:lnTo>
                    <a:pt x="0" y="494"/>
                  </a:lnTo>
                  <a:lnTo>
                    <a:pt x="0" y="546"/>
                  </a:lnTo>
                  <a:lnTo>
                    <a:pt x="3" y="583"/>
                  </a:lnTo>
                  <a:lnTo>
                    <a:pt x="9" y="606"/>
                  </a:lnTo>
                  <a:lnTo>
                    <a:pt x="12" y="619"/>
                  </a:lnTo>
                  <a:lnTo>
                    <a:pt x="18" y="620"/>
                  </a:lnTo>
                  <a:lnTo>
                    <a:pt x="23" y="615"/>
                  </a:lnTo>
                  <a:lnTo>
                    <a:pt x="26" y="599"/>
                  </a:lnTo>
                  <a:lnTo>
                    <a:pt x="26" y="576"/>
                  </a:lnTo>
                  <a:lnTo>
                    <a:pt x="26" y="540"/>
                  </a:lnTo>
                  <a:lnTo>
                    <a:pt x="30" y="497"/>
                  </a:lnTo>
                  <a:lnTo>
                    <a:pt x="34" y="458"/>
                  </a:lnTo>
                  <a:lnTo>
                    <a:pt x="37" y="435"/>
                  </a:lnTo>
                  <a:lnTo>
                    <a:pt x="39" y="428"/>
                  </a:lnTo>
                  <a:lnTo>
                    <a:pt x="44" y="417"/>
                  </a:lnTo>
                  <a:lnTo>
                    <a:pt x="51" y="405"/>
                  </a:lnTo>
                  <a:lnTo>
                    <a:pt x="60" y="390"/>
                  </a:lnTo>
                  <a:lnTo>
                    <a:pt x="69" y="376"/>
                  </a:lnTo>
                  <a:lnTo>
                    <a:pt x="78" y="364"/>
                  </a:lnTo>
                  <a:lnTo>
                    <a:pt x="85" y="353"/>
                  </a:lnTo>
                  <a:lnTo>
                    <a:pt x="91" y="346"/>
                  </a:lnTo>
                  <a:lnTo>
                    <a:pt x="94" y="342"/>
                  </a:lnTo>
                  <a:lnTo>
                    <a:pt x="99" y="340"/>
                  </a:lnTo>
                  <a:lnTo>
                    <a:pt x="103" y="337"/>
                  </a:lnTo>
                  <a:lnTo>
                    <a:pt x="107" y="335"/>
                  </a:lnTo>
                  <a:lnTo>
                    <a:pt x="105" y="353"/>
                  </a:lnTo>
                  <a:lnTo>
                    <a:pt x="108" y="369"/>
                  </a:lnTo>
                  <a:lnTo>
                    <a:pt x="112" y="387"/>
                  </a:lnTo>
                  <a:lnTo>
                    <a:pt x="117" y="405"/>
                  </a:lnTo>
                  <a:lnTo>
                    <a:pt x="123" y="415"/>
                  </a:lnTo>
                  <a:lnTo>
                    <a:pt x="133" y="424"/>
                  </a:lnTo>
                  <a:lnTo>
                    <a:pt x="146" y="433"/>
                  </a:lnTo>
                  <a:lnTo>
                    <a:pt x="162" y="439"/>
                  </a:lnTo>
                  <a:lnTo>
                    <a:pt x="178" y="444"/>
                  </a:lnTo>
                  <a:lnTo>
                    <a:pt x="192" y="447"/>
                  </a:lnTo>
                  <a:lnTo>
                    <a:pt x="206" y="449"/>
                  </a:lnTo>
                  <a:lnTo>
                    <a:pt x="215" y="449"/>
                  </a:lnTo>
                  <a:lnTo>
                    <a:pt x="226" y="449"/>
                  </a:lnTo>
                  <a:lnTo>
                    <a:pt x="245" y="451"/>
                  </a:lnTo>
                  <a:lnTo>
                    <a:pt x="268" y="453"/>
                  </a:lnTo>
                  <a:lnTo>
                    <a:pt x="295" y="455"/>
                  </a:lnTo>
                  <a:lnTo>
                    <a:pt x="325" y="456"/>
                  </a:lnTo>
                  <a:lnTo>
                    <a:pt x="354" y="458"/>
                  </a:lnTo>
                  <a:lnTo>
                    <a:pt x="380" y="458"/>
                  </a:lnTo>
                  <a:lnTo>
                    <a:pt x="402" y="458"/>
                  </a:lnTo>
                  <a:lnTo>
                    <a:pt x="423" y="458"/>
                  </a:lnTo>
                  <a:lnTo>
                    <a:pt x="445" y="458"/>
                  </a:lnTo>
                  <a:lnTo>
                    <a:pt x="464" y="458"/>
                  </a:lnTo>
                  <a:lnTo>
                    <a:pt x="482" y="458"/>
                  </a:lnTo>
                  <a:lnTo>
                    <a:pt x="496" y="458"/>
                  </a:lnTo>
                  <a:lnTo>
                    <a:pt x="505" y="456"/>
                  </a:lnTo>
                  <a:lnTo>
                    <a:pt x="507" y="455"/>
                  </a:lnTo>
                  <a:lnTo>
                    <a:pt x="501" y="451"/>
                  </a:lnTo>
                  <a:lnTo>
                    <a:pt x="493" y="449"/>
                  </a:lnTo>
                  <a:lnTo>
                    <a:pt x="482" y="447"/>
                  </a:lnTo>
                  <a:lnTo>
                    <a:pt x="469" y="447"/>
                  </a:lnTo>
                  <a:lnTo>
                    <a:pt x="455" y="446"/>
                  </a:lnTo>
                  <a:lnTo>
                    <a:pt x="443" y="446"/>
                  </a:lnTo>
                  <a:lnTo>
                    <a:pt x="430" y="446"/>
                  </a:lnTo>
                  <a:lnTo>
                    <a:pt x="418" y="446"/>
                  </a:lnTo>
                  <a:lnTo>
                    <a:pt x="409" y="446"/>
                  </a:lnTo>
                  <a:lnTo>
                    <a:pt x="398" y="446"/>
                  </a:lnTo>
                  <a:lnTo>
                    <a:pt x="384" y="446"/>
                  </a:lnTo>
                  <a:lnTo>
                    <a:pt x="366" y="444"/>
                  </a:lnTo>
                  <a:lnTo>
                    <a:pt x="348" y="444"/>
                  </a:lnTo>
                  <a:lnTo>
                    <a:pt x="329" y="442"/>
                  </a:lnTo>
                  <a:lnTo>
                    <a:pt x="313" y="442"/>
                  </a:lnTo>
                  <a:lnTo>
                    <a:pt x="297" y="440"/>
                  </a:lnTo>
                  <a:lnTo>
                    <a:pt x="286" y="440"/>
                  </a:lnTo>
                  <a:lnTo>
                    <a:pt x="276" y="440"/>
                  </a:lnTo>
                  <a:lnTo>
                    <a:pt x="263" y="439"/>
                  </a:lnTo>
                  <a:lnTo>
                    <a:pt x="251" y="437"/>
                  </a:lnTo>
                  <a:lnTo>
                    <a:pt x="235" y="435"/>
                  </a:lnTo>
                  <a:lnTo>
                    <a:pt x="219" y="433"/>
                  </a:lnTo>
                  <a:lnTo>
                    <a:pt x="201" y="430"/>
                  </a:lnTo>
                  <a:lnTo>
                    <a:pt x="185" y="426"/>
                  </a:lnTo>
                  <a:lnTo>
                    <a:pt x="167" y="421"/>
                  </a:lnTo>
                  <a:lnTo>
                    <a:pt x="140" y="405"/>
                  </a:lnTo>
                  <a:lnTo>
                    <a:pt x="126" y="383"/>
                  </a:lnTo>
                  <a:lnTo>
                    <a:pt x="121" y="362"/>
                  </a:lnTo>
                  <a:lnTo>
                    <a:pt x="121" y="344"/>
                  </a:lnTo>
                  <a:lnTo>
                    <a:pt x="123" y="335"/>
                  </a:lnTo>
                  <a:lnTo>
                    <a:pt x="124" y="328"/>
                  </a:lnTo>
                  <a:lnTo>
                    <a:pt x="128" y="319"/>
                  </a:lnTo>
                  <a:lnTo>
                    <a:pt x="131" y="3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1881" y="2300"/>
              <a:ext cx="416" cy="37"/>
            </a:xfrm>
            <a:custGeom>
              <a:avLst/>
              <a:gdLst>
                <a:gd name="T0" fmla="*/ 2 w 416"/>
                <a:gd name="T1" fmla="*/ 0 h 37"/>
                <a:gd name="T2" fmla="*/ 5 w 416"/>
                <a:gd name="T3" fmla="*/ 0 h 37"/>
                <a:gd name="T4" fmla="*/ 18 w 416"/>
                <a:gd name="T5" fmla="*/ 2 h 37"/>
                <a:gd name="T6" fmla="*/ 36 w 416"/>
                <a:gd name="T7" fmla="*/ 3 h 37"/>
                <a:gd name="T8" fmla="*/ 57 w 416"/>
                <a:gd name="T9" fmla="*/ 7 h 37"/>
                <a:gd name="T10" fmla="*/ 84 w 416"/>
                <a:gd name="T11" fmla="*/ 9 h 37"/>
                <a:gd name="T12" fmla="*/ 110 w 416"/>
                <a:gd name="T13" fmla="*/ 12 h 37"/>
                <a:gd name="T14" fmla="*/ 139 w 416"/>
                <a:gd name="T15" fmla="*/ 14 h 37"/>
                <a:gd name="T16" fmla="*/ 167 w 416"/>
                <a:gd name="T17" fmla="*/ 16 h 37"/>
                <a:gd name="T18" fmla="*/ 196 w 416"/>
                <a:gd name="T19" fmla="*/ 18 h 37"/>
                <a:gd name="T20" fmla="*/ 224 w 416"/>
                <a:gd name="T21" fmla="*/ 18 h 37"/>
                <a:gd name="T22" fmla="*/ 253 w 416"/>
                <a:gd name="T23" fmla="*/ 18 h 37"/>
                <a:gd name="T24" fmla="*/ 279 w 416"/>
                <a:gd name="T25" fmla="*/ 18 h 37"/>
                <a:gd name="T26" fmla="*/ 304 w 416"/>
                <a:gd name="T27" fmla="*/ 16 h 37"/>
                <a:gd name="T28" fmla="*/ 326 w 416"/>
                <a:gd name="T29" fmla="*/ 16 h 37"/>
                <a:gd name="T30" fmla="*/ 345 w 416"/>
                <a:gd name="T31" fmla="*/ 14 h 37"/>
                <a:gd name="T32" fmla="*/ 359 w 416"/>
                <a:gd name="T33" fmla="*/ 14 h 37"/>
                <a:gd name="T34" fmla="*/ 372 w 416"/>
                <a:gd name="T35" fmla="*/ 14 h 37"/>
                <a:gd name="T36" fmla="*/ 382 w 416"/>
                <a:gd name="T37" fmla="*/ 14 h 37"/>
                <a:gd name="T38" fmla="*/ 391 w 416"/>
                <a:gd name="T39" fmla="*/ 14 h 37"/>
                <a:gd name="T40" fmla="*/ 400 w 416"/>
                <a:gd name="T41" fmla="*/ 14 h 37"/>
                <a:gd name="T42" fmla="*/ 407 w 416"/>
                <a:gd name="T43" fmla="*/ 14 h 37"/>
                <a:gd name="T44" fmla="*/ 413 w 416"/>
                <a:gd name="T45" fmla="*/ 14 h 37"/>
                <a:gd name="T46" fmla="*/ 414 w 416"/>
                <a:gd name="T47" fmla="*/ 14 h 37"/>
                <a:gd name="T48" fmla="*/ 416 w 416"/>
                <a:gd name="T49" fmla="*/ 14 h 37"/>
                <a:gd name="T50" fmla="*/ 411 w 416"/>
                <a:gd name="T51" fmla="*/ 16 h 37"/>
                <a:gd name="T52" fmla="*/ 398 w 416"/>
                <a:gd name="T53" fmla="*/ 18 h 37"/>
                <a:gd name="T54" fmla="*/ 377 w 416"/>
                <a:gd name="T55" fmla="*/ 23 h 37"/>
                <a:gd name="T56" fmla="*/ 350 w 416"/>
                <a:gd name="T57" fmla="*/ 27 h 37"/>
                <a:gd name="T58" fmla="*/ 320 w 416"/>
                <a:gd name="T59" fmla="*/ 32 h 37"/>
                <a:gd name="T60" fmla="*/ 285 w 416"/>
                <a:gd name="T61" fmla="*/ 36 h 37"/>
                <a:gd name="T62" fmla="*/ 249 w 416"/>
                <a:gd name="T63" fmla="*/ 37 h 37"/>
                <a:gd name="T64" fmla="*/ 212 w 416"/>
                <a:gd name="T65" fmla="*/ 36 h 37"/>
                <a:gd name="T66" fmla="*/ 174 w 416"/>
                <a:gd name="T67" fmla="*/ 34 h 37"/>
                <a:gd name="T68" fmla="*/ 135 w 416"/>
                <a:gd name="T69" fmla="*/ 32 h 37"/>
                <a:gd name="T70" fmla="*/ 96 w 416"/>
                <a:gd name="T71" fmla="*/ 30 h 37"/>
                <a:gd name="T72" fmla="*/ 62 w 416"/>
                <a:gd name="T73" fmla="*/ 28 h 37"/>
                <a:gd name="T74" fmla="*/ 32 w 416"/>
                <a:gd name="T75" fmla="*/ 23 h 37"/>
                <a:gd name="T76" fmla="*/ 11 w 416"/>
                <a:gd name="T77" fmla="*/ 18 h 37"/>
                <a:gd name="T78" fmla="*/ 0 w 416"/>
                <a:gd name="T79" fmla="*/ 11 h 37"/>
                <a:gd name="T80" fmla="*/ 2 w 416"/>
                <a:gd name="T81" fmla="*/ 0 h 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6"/>
                <a:gd name="T124" fmla="*/ 0 h 37"/>
                <a:gd name="T125" fmla="*/ 416 w 416"/>
                <a:gd name="T126" fmla="*/ 37 h 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6" h="37">
                  <a:moveTo>
                    <a:pt x="2" y="0"/>
                  </a:moveTo>
                  <a:lnTo>
                    <a:pt x="5" y="0"/>
                  </a:lnTo>
                  <a:lnTo>
                    <a:pt x="18" y="2"/>
                  </a:lnTo>
                  <a:lnTo>
                    <a:pt x="36" y="3"/>
                  </a:lnTo>
                  <a:lnTo>
                    <a:pt x="57" y="7"/>
                  </a:lnTo>
                  <a:lnTo>
                    <a:pt x="84" y="9"/>
                  </a:lnTo>
                  <a:lnTo>
                    <a:pt x="110" y="12"/>
                  </a:lnTo>
                  <a:lnTo>
                    <a:pt x="139" y="14"/>
                  </a:lnTo>
                  <a:lnTo>
                    <a:pt x="167" y="16"/>
                  </a:lnTo>
                  <a:lnTo>
                    <a:pt x="196" y="18"/>
                  </a:lnTo>
                  <a:lnTo>
                    <a:pt x="224" y="18"/>
                  </a:lnTo>
                  <a:lnTo>
                    <a:pt x="253" y="18"/>
                  </a:lnTo>
                  <a:lnTo>
                    <a:pt x="279" y="18"/>
                  </a:lnTo>
                  <a:lnTo>
                    <a:pt x="304" y="16"/>
                  </a:lnTo>
                  <a:lnTo>
                    <a:pt x="326" y="16"/>
                  </a:lnTo>
                  <a:lnTo>
                    <a:pt x="345" y="14"/>
                  </a:lnTo>
                  <a:lnTo>
                    <a:pt x="359" y="14"/>
                  </a:lnTo>
                  <a:lnTo>
                    <a:pt x="372" y="14"/>
                  </a:lnTo>
                  <a:lnTo>
                    <a:pt x="382" y="14"/>
                  </a:lnTo>
                  <a:lnTo>
                    <a:pt x="391" y="14"/>
                  </a:lnTo>
                  <a:lnTo>
                    <a:pt x="400" y="14"/>
                  </a:lnTo>
                  <a:lnTo>
                    <a:pt x="407" y="14"/>
                  </a:lnTo>
                  <a:lnTo>
                    <a:pt x="413" y="14"/>
                  </a:lnTo>
                  <a:lnTo>
                    <a:pt x="414" y="14"/>
                  </a:lnTo>
                  <a:lnTo>
                    <a:pt x="416" y="14"/>
                  </a:lnTo>
                  <a:lnTo>
                    <a:pt x="411" y="16"/>
                  </a:lnTo>
                  <a:lnTo>
                    <a:pt x="398" y="18"/>
                  </a:lnTo>
                  <a:lnTo>
                    <a:pt x="377" y="23"/>
                  </a:lnTo>
                  <a:lnTo>
                    <a:pt x="350" y="27"/>
                  </a:lnTo>
                  <a:lnTo>
                    <a:pt x="320" y="32"/>
                  </a:lnTo>
                  <a:lnTo>
                    <a:pt x="285" y="36"/>
                  </a:lnTo>
                  <a:lnTo>
                    <a:pt x="249" y="37"/>
                  </a:lnTo>
                  <a:lnTo>
                    <a:pt x="212" y="36"/>
                  </a:lnTo>
                  <a:lnTo>
                    <a:pt x="174" y="34"/>
                  </a:lnTo>
                  <a:lnTo>
                    <a:pt x="135" y="32"/>
                  </a:lnTo>
                  <a:lnTo>
                    <a:pt x="96" y="30"/>
                  </a:lnTo>
                  <a:lnTo>
                    <a:pt x="62" y="28"/>
                  </a:lnTo>
                  <a:lnTo>
                    <a:pt x="32" y="23"/>
                  </a:lnTo>
                  <a:lnTo>
                    <a:pt x="11" y="18"/>
                  </a:lnTo>
                  <a:lnTo>
                    <a:pt x="0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2263" y="2259"/>
              <a:ext cx="102" cy="137"/>
            </a:xfrm>
            <a:custGeom>
              <a:avLst/>
              <a:gdLst>
                <a:gd name="T0" fmla="*/ 56 w 102"/>
                <a:gd name="T1" fmla="*/ 0 h 137"/>
                <a:gd name="T2" fmla="*/ 63 w 102"/>
                <a:gd name="T3" fmla="*/ 0 h 137"/>
                <a:gd name="T4" fmla="*/ 81 w 102"/>
                <a:gd name="T5" fmla="*/ 3 h 137"/>
                <a:gd name="T6" fmla="*/ 97 w 102"/>
                <a:gd name="T7" fmla="*/ 14 h 137"/>
                <a:gd name="T8" fmla="*/ 102 w 102"/>
                <a:gd name="T9" fmla="*/ 32 h 137"/>
                <a:gd name="T10" fmla="*/ 97 w 102"/>
                <a:gd name="T11" fmla="*/ 57 h 137"/>
                <a:gd name="T12" fmla="*/ 86 w 102"/>
                <a:gd name="T13" fmla="*/ 80 h 137"/>
                <a:gd name="T14" fmla="*/ 73 w 102"/>
                <a:gd name="T15" fmla="*/ 100 h 137"/>
                <a:gd name="T16" fmla="*/ 61 w 102"/>
                <a:gd name="T17" fmla="*/ 112 h 137"/>
                <a:gd name="T18" fmla="*/ 56 w 102"/>
                <a:gd name="T19" fmla="*/ 116 h 137"/>
                <a:gd name="T20" fmla="*/ 49 w 102"/>
                <a:gd name="T21" fmla="*/ 119 h 137"/>
                <a:gd name="T22" fmla="*/ 41 w 102"/>
                <a:gd name="T23" fmla="*/ 123 h 137"/>
                <a:gd name="T24" fmla="*/ 34 w 102"/>
                <a:gd name="T25" fmla="*/ 127 h 137"/>
                <a:gd name="T26" fmla="*/ 27 w 102"/>
                <a:gd name="T27" fmla="*/ 130 h 137"/>
                <a:gd name="T28" fmla="*/ 20 w 102"/>
                <a:gd name="T29" fmla="*/ 134 h 137"/>
                <a:gd name="T30" fmla="*/ 13 w 102"/>
                <a:gd name="T31" fmla="*/ 135 h 137"/>
                <a:gd name="T32" fmla="*/ 8 w 102"/>
                <a:gd name="T33" fmla="*/ 137 h 137"/>
                <a:gd name="T34" fmla="*/ 0 w 102"/>
                <a:gd name="T35" fmla="*/ 135 h 137"/>
                <a:gd name="T36" fmla="*/ 2 w 102"/>
                <a:gd name="T37" fmla="*/ 130 h 137"/>
                <a:gd name="T38" fmla="*/ 8 w 102"/>
                <a:gd name="T39" fmla="*/ 123 h 137"/>
                <a:gd name="T40" fmla="*/ 22 w 102"/>
                <a:gd name="T41" fmla="*/ 114 h 137"/>
                <a:gd name="T42" fmla="*/ 31 w 102"/>
                <a:gd name="T43" fmla="*/ 110 h 137"/>
                <a:gd name="T44" fmla="*/ 40 w 102"/>
                <a:gd name="T45" fmla="*/ 105 h 137"/>
                <a:gd name="T46" fmla="*/ 50 w 102"/>
                <a:gd name="T47" fmla="*/ 98 h 137"/>
                <a:gd name="T48" fmla="*/ 59 w 102"/>
                <a:gd name="T49" fmla="*/ 91 h 137"/>
                <a:gd name="T50" fmla="*/ 68 w 102"/>
                <a:gd name="T51" fmla="*/ 82 h 137"/>
                <a:gd name="T52" fmla="*/ 75 w 102"/>
                <a:gd name="T53" fmla="*/ 73 h 137"/>
                <a:gd name="T54" fmla="*/ 81 w 102"/>
                <a:gd name="T55" fmla="*/ 62 h 137"/>
                <a:gd name="T56" fmla="*/ 84 w 102"/>
                <a:gd name="T57" fmla="*/ 50 h 137"/>
                <a:gd name="T58" fmla="*/ 84 w 102"/>
                <a:gd name="T59" fmla="*/ 30 h 137"/>
                <a:gd name="T60" fmla="*/ 79 w 102"/>
                <a:gd name="T61" fmla="*/ 20 h 137"/>
                <a:gd name="T62" fmla="*/ 68 w 102"/>
                <a:gd name="T63" fmla="*/ 16 h 137"/>
                <a:gd name="T64" fmla="*/ 54 w 102"/>
                <a:gd name="T65" fmla="*/ 14 h 137"/>
                <a:gd name="T66" fmla="*/ 45 w 102"/>
                <a:gd name="T67" fmla="*/ 11 h 137"/>
                <a:gd name="T68" fmla="*/ 47 w 102"/>
                <a:gd name="T69" fmla="*/ 7 h 137"/>
                <a:gd name="T70" fmla="*/ 52 w 102"/>
                <a:gd name="T71" fmla="*/ 2 h 137"/>
                <a:gd name="T72" fmla="*/ 56 w 102"/>
                <a:gd name="T73" fmla="*/ 0 h 1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2"/>
                <a:gd name="T112" fmla="*/ 0 h 137"/>
                <a:gd name="T113" fmla="*/ 102 w 102"/>
                <a:gd name="T114" fmla="*/ 137 h 1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2" h="137">
                  <a:moveTo>
                    <a:pt x="56" y="0"/>
                  </a:moveTo>
                  <a:lnTo>
                    <a:pt x="63" y="0"/>
                  </a:lnTo>
                  <a:lnTo>
                    <a:pt x="81" y="3"/>
                  </a:lnTo>
                  <a:lnTo>
                    <a:pt x="97" y="14"/>
                  </a:lnTo>
                  <a:lnTo>
                    <a:pt x="102" y="32"/>
                  </a:lnTo>
                  <a:lnTo>
                    <a:pt x="97" y="57"/>
                  </a:lnTo>
                  <a:lnTo>
                    <a:pt x="86" y="80"/>
                  </a:lnTo>
                  <a:lnTo>
                    <a:pt x="73" y="100"/>
                  </a:lnTo>
                  <a:lnTo>
                    <a:pt x="61" y="112"/>
                  </a:lnTo>
                  <a:lnTo>
                    <a:pt x="56" y="116"/>
                  </a:lnTo>
                  <a:lnTo>
                    <a:pt x="49" y="119"/>
                  </a:lnTo>
                  <a:lnTo>
                    <a:pt x="41" y="123"/>
                  </a:lnTo>
                  <a:lnTo>
                    <a:pt x="34" y="127"/>
                  </a:lnTo>
                  <a:lnTo>
                    <a:pt x="27" y="130"/>
                  </a:lnTo>
                  <a:lnTo>
                    <a:pt x="20" y="134"/>
                  </a:lnTo>
                  <a:lnTo>
                    <a:pt x="13" y="135"/>
                  </a:lnTo>
                  <a:lnTo>
                    <a:pt x="8" y="137"/>
                  </a:lnTo>
                  <a:lnTo>
                    <a:pt x="0" y="135"/>
                  </a:lnTo>
                  <a:lnTo>
                    <a:pt x="2" y="130"/>
                  </a:lnTo>
                  <a:lnTo>
                    <a:pt x="8" y="123"/>
                  </a:lnTo>
                  <a:lnTo>
                    <a:pt x="22" y="114"/>
                  </a:lnTo>
                  <a:lnTo>
                    <a:pt x="31" y="110"/>
                  </a:lnTo>
                  <a:lnTo>
                    <a:pt x="40" y="105"/>
                  </a:lnTo>
                  <a:lnTo>
                    <a:pt x="50" y="98"/>
                  </a:lnTo>
                  <a:lnTo>
                    <a:pt x="59" y="91"/>
                  </a:lnTo>
                  <a:lnTo>
                    <a:pt x="68" y="82"/>
                  </a:lnTo>
                  <a:lnTo>
                    <a:pt x="75" y="73"/>
                  </a:lnTo>
                  <a:lnTo>
                    <a:pt x="81" y="62"/>
                  </a:lnTo>
                  <a:lnTo>
                    <a:pt x="84" y="50"/>
                  </a:lnTo>
                  <a:lnTo>
                    <a:pt x="84" y="30"/>
                  </a:lnTo>
                  <a:lnTo>
                    <a:pt x="79" y="20"/>
                  </a:lnTo>
                  <a:lnTo>
                    <a:pt x="68" y="16"/>
                  </a:lnTo>
                  <a:lnTo>
                    <a:pt x="54" y="14"/>
                  </a:lnTo>
                  <a:lnTo>
                    <a:pt x="45" y="11"/>
                  </a:lnTo>
                  <a:lnTo>
                    <a:pt x="47" y="7"/>
                  </a:lnTo>
                  <a:lnTo>
                    <a:pt x="52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2274" y="1950"/>
              <a:ext cx="566" cy="259"/>
            </a:xfrm>
            <a:custGeom>
              <a:avLst/>
              <a:gdLst>
                <a:gd name="T0" fmla="*/ 66 w 566"/>
                <a:gd name="T1" fmla="*/ 47 h 259"/>
                <a:gd name="T2" fmla="*/ 146 w 566"/>
                <a:gd name="T3" fmla="*/ 40 h 259"/>
                <a:gd name="T4" fmla="*/ 223 w 566"/>
                <a:gd name="T5" fmla="*/ 36 h 259"/>
                <a:gd name="T6" fmla="*/ 285 w 566"/>
                <a:gd name="T7" fmla="*/ 32 h 259"/>
                <a:gd name="T8" fmla="*/ 352 w 566"/>
                <a:gd name="T9" fmla="*/ 27 h 259"/>
                <a:gd name="T10" fmla="*/ 406 w 566"/>
                <a:gd name="T11" fmla="*/ 18 h 259"/>
                <a:gd name="T12" fmla="*/ 480 w 566"/>
                <a:gd name="T13" fmla="*/ 7 h 259"/>
                <a:gd name="T14" fmla="*/ 548 w 566"/>
                <a:gd name="T15" fmla="*/ 0 h 259"/>
                <a:gd name="T16" fmla="*/ 566 w 566"/>
                <a:gd name="T17" fmla="*/ 2 h 259"/>
                <a:gd name="T18" fmla="*/ 555 w 566"/>
                <a:gd name="T19" fmla="*/ 13 h 259"/>
                <a:gd name="T20" fmla="*/ 521 w 566"/>
                <a:gd name="T21" fmla="*/ 25 h 259"/>
                <a:gd name="T22" fmla="*/ 472 w 566"/>
                <a:gd name="T23" fmla="*/ 32 h 259"/>
                <a:gd name="T24" fmla="*/ 425 w 566"/>
                <a:gd name="T25" fmla="*/ 40 h 259"/>
                <a:gd name="T26" fmla="*/ 390 w 566"/>
                <a:gd name="T27" fmla="*/ 45 h 259"/>
                <a:gd name="T28" fmla="*/ 360 w 566"/>
                <a:gd name="T29" fmla="*/ 48 h 259"/>
                <a:gd name="T30" fmla="*/ 338 w 566"/>
                <a:gd name="T31" fmla="*/ 54 h 259"/>
                <a:gd name="T32" fmla="*/ 347 w 566"/>
                <a:gd name="T33" fmla="*/ 65 h 259"/>
                <a:gd name="T34" fmla="*/ 365 w 566"/>
                <a:gd name="T35" fmla="*/ 111 h 259"/>
                <a:gd name="T36" fmla="*/ 352 w 566"/>
                <a:gd name="T37" fmla="*/ 147 h 259"/>
                <a:gd name="T38" fmla="*/ 324 w 566"/>
                <a:gd name="T39" fmla="*/ 182 h 259"/>
                <a:gd name="T40" fmla="*/ 281 w 566"/>
                <a:gd name="T41" fmla="*/ 213 h 259"/>
                <a:gd name="T42" fmla="*/ 233 w 566"/>
                <a:gd name="T43" fmla="*/ 230 h 259"/>
                <a:gd name="T44" fmla="*/ 150 w 566"/>
                <a:gd name="T45" fmla="*/ 245 h 259"/>
                <a:gd name="T46" fmla="*/ 78 w 566"/>
                <a:gd name="T47" fmla="*/ 250 h 259"/>
                <a:gd name="T48" fmla="*/ 62 w 566"/>
                <a:gd name="T49" fmla="*/ 250 h 259"/>
                <a:gd name="T50" fmla="*/ 55 w 566"/>
                <a:gd name="T51" fmla="*/ 248 h 259"/>
                <a:gd name="T52" fmla="*/ 29 w 566"/>
                <a:gd name="T53" fmla="*/ 254 h 259"/>
                <a:gd name="T54" fmla="*/ 4 w 566"/>
                <a:gd name="T55" fmla="*/ 259 h 259"/>
                <a:gd name="T56" fmla="*/ 0 w 566"/>
                <a:gd name="T57" fmla="*/ 246 h 259"/>
                <a:gd name="T58" fmla="*/ 18 w 566"/>
                <a:gd name="T59" fmla="*/ 200 h 259"/>
                <a:gd name="T60" fmla="*/ 64 w 566"/>
                <a:gd name="T61" fmla="*/ 145 h 259"/>
                <a:gd name="T62" fmla="*/ 103 w 566"/>
                <a:gd name="T63" fmla="*/ 122 h 259"/>
                <a:gd name="T64" fmla="*/ 114 w 566"/>
                <a:gd name="T65" fmla="*/ 122 h 259"/>
                <a:gd name="T66" fmla="*/ 94 w 566"/>
                <a:gd name="T67" fmla="*/ 143 h 259"/>
                <a:gd name="T68" fmla="*/ 71 w 566"/>
                <a:gd name="T69" fmla="*/ 164 h 259"/>
                <a:gd name="T70" fmla="*/ 30 w 566"/>
                <a:gd name="T71" fmla="*/ 214 h 259"/>
                <a:gd name="T72" fmla="*/ 46 w 566"/>
                <a:gd name="T73" fmla="*/ 227 h 259"/>
                <a:gd name="T74" fmla="*/ 119 w 566"/>
                <a:gd name="T75" fmla="*/ 221 h 259"/>
                <a:gd name="T76" fmla="*/ 176 w 566"/>
                <a:gd name="T77" fmla="*/ 216 h 259"/>
                <a:gd name="T78" fmla="*/ 231 w 566"/>
                <a:gd name="T79" fmla="*/ 202 h 259"/>
                <a:gd name="T80" fmla="*/ 310 w 566"/>
                <a:gd name="T81" fmla="*/ 163 h 259"/>
                <a:gd name="T82" fmla="*/ 342 w 566"/>
                <a:gd name="T83" fmla="*/ 109 h 259"/>
                <a:gd name="T84" fmla="*/ 331 w 566"/>
                <a:gd name="T85" fmla="*/ 75 h 259"/>
                <a:gd name="T86" fmla="*/ 301 w 566"/>
                <a:gd name="T87" fmla="*/ 65 h 259"/>
                <a:gd name="T88" fmla="*/ 258 w 566"/>
                <a:gd name="T89" fmla="*/ 63 h 259"/>
                <a:gd name="T90" fmla="*/ 189 w 566"/>
                <a:gd name="T91" fmla="*/ 59 h 259"/>
                <a:gd name="T92" fmla="*/ 134 w 566"/>
                <a:gd name="T93" fmla="*/ 59 h 259"/>
                <a:gd name="T94" fmla="*/ 80 w 566"/>
                <a:gd name="T95" fmla="*/ 68 h 259"/>
                <a:gd name="T96" fmla="*/ 36 w 566"/>
                <a:gd name="T97" fmla="*/ 68 h 2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6"/>
                <a:gd name="T148" fmla="*/ 0 h 259"/>
                <a:gd name="T149" fmla="*/ 566 w 566"/>
                <a:gd name="T150" fmla="*/ 259 h 2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6" h="259">
                  <a:moveTo>
                    <a:pt x="45" y="48"/>
                  </a:moveTo>
                  <a:lnTo>
                    <a:pt x="50" y="48"/>
                  </a:lnTo>
                  <a:lnTo>
                    <a:pt x="66" y="47"/>
                  </a:lnTo>
                  <a:lnTo>
                    <a:pt x="89" y="45"/>
                  </a:lnTo>
                  <a:lnTo>
                    <a:pt x="116" y="41"/>
                  </a:lnTo>
                  <a:lnTo>
                    <a:pt x="146" y="40"/>
                  </a:lnTo>
                  <a:lnTo>
                    <a:pt x="174" y="38"/>
                  </a:lnTo>
                  <a:lnTo>
                    <a:pt x="201" y="36"/>
                  </a:lnTo>
                  <a:lnTo>
                    <a:pt x="223" y="36"/>
                  </a:lnTo>
                  <a:lnTo>
                    <a:pt x="242" y="36"/>
                  </a:lnTo>
                  <a:lnTo>
                    <a:pt x="263" y="34"/>
                  </a:lnTo>
                  <a:lnTo>
                    <a:pt x="285" y="32"/>
                  </a:lnTo>
                  <a:lnTo>
                    <a:pt x="308" y="31"/>
                  </a:lnTo>
                  <a:lnTo>
                    <a:pt x="331" y="29"/>
                  </a:lnTo>
                  <a:lnTo>
                    <a:pt x="352" y="27"/>
                  </a:lnTo>
                  <a:lnTo>
                    <a:pt x="372" y="23"/>
                  </a:lnTo>
                  <a:lnTo>
                    <a:pt x="388" y="22"/>
                  </a:lnTo>
                  <a:lnTo>
                    <a:pt x="406" y="18"/>
                  </a:lnTo>
                  <a:lnTo>
                    <a:pt x="427" y="15"/>
                  </a:lnTo>
                  <a:lnTo>
                    <a:pt x="454" y="11"/>
                  </a:lnTo>
                  <a:lnTo>
                    <a:pt x="480" y="7"/>
                  </a:lnTo>
                  <a:lnTo>
                    <a:pt x="505" y="6"/>
                  </a:lnTo>
                  <a:lnTo>
                    <a:pt x="529" y="2"/>
                  </a:lnTo>
                  <a:lnTo>
                    <a:pt x="548" y="0"/>
                  </a:lnTo>
                  <a:lnTo>
                    <a:pt x="559" y="0"/>
                  </a:lnTo>
                  <a:lnTo>
                    <a:pt x="564" y="0"/>
                  </a:lnTo>
                  <a:lnTo>
                    <a:pt x="566" y="2"/>
                  </a:lnTo>
                  <a:lnTo>
                    <a:pt x="566" y="6"/>
                  </a:lnTo>
                  <a:lnTo>
                    <a:pt x="562" y="9"/>
                  </a:lnTo>
                  <a:lnTo>
                    <a:pt x="555" y="13"/>
                  </a:lnTo>
                  <a:lnTo>
                    <a:pt x="546" y="18"/>
                  </a:lnTo>
                  <a:lnTo>
                    <a:pt x="536" y="22"/>
                  </a:lnTo>
                  <a:lnTo>
                    <a:pt x="521" y="25"/>
                  </a:lnTo>
                  <a:lnTo>
                    <a:pt x="505" y="27"/>
                  </a:lnTo>
                  <a:lnTo>
                    <a:pt x="489" y="31"/>
                  </a:lnTo>
                  <a:lnTo>
                    <a:pt x="472" y="32"/>
                  </a:lnTo>
                  <a:lnTo>
                    <a:pt x="456" y="36"/>
                  </a:lnTo>
                  <a:lnTo>
                    <a:pt x="440" y="38"/>
                  </a:lnTo>
                  <a:lnTo>
                    <a:pt x="425" y="40"/>
                  </a:lnTo>
                  <a:lnTo>
                    <a:pt x="411" y="41"/>
                  </a:lnTo>
                  <a:lnTo>
                    <a:pt x="400" y="43"/>
                  </a:lnTo>
                  <a:lnTo>
                    <a:pt x="390" y="45"/>
                  </a:lnTo>
                  <a:lnTo>
                    <a:pt x="379" y="47"/>
                  </a:lnTo>
                  <a:lnTo>
                    <a:pt x="370" y="48"/>
                  </a:lnTo>
                  <a:lnTo>
                    <a:pt x="360" y="48"/>
                  </a:lnTo>
                  <a:lnTo>
                    <a:pt x="352" y="50"/>
                  </a:lnTo>
                  <a:lnTo>
                    <a:pt x="343" y="52"/>
                  </a:lnTo>
                  <a:lnTo>
                    <a:pt x="338" y="54"/>
                  </a:lnTo>
                  <a:lnTo>
                    <a:pt x="335" y="54"/>
                  </a:lnTo>
                  <a:lnTo>
                    <a:pt x="336" y="57"/>
                  </a:lnTo>
                  <a:lnTo>
                    <a:pt x="347" y="65"/>
                  </a:lnTo>
                  <a:lnTo>
                    <a:pt x="360" y="79"/>
                  </a:lnTo>
                  <a:lnTo>
                    <a:pt x="365" y="98"/>
                  </a:lnTo>
                  <a:lnTo>
                    <a:pt x="365" y="111"/>
                  </a:lnTo>
                  <a:lnTo>
                    <a:pt x="363" y="123"/>
                  </a:lnTo>
                  <a:lnTo>
                    <a:pt x="358" y="136"/>
                  </a:lnTo>
                  <a:lnTo>
                    <a:pt x="352" y="147"/>
                  </a:lnTo>
                  <a:lnTo>
                    <a:pt x="345" y="159"/>
                  </a:lnTo>
                  <a:lnTo>
                    <a:pt x="336" y="172"/>
                  </a:lnTo>
                  <a:lnTo>
                    <a:pt x="324" y="182"/>
                  </a:lnTo>
                  <a:lnTo>
                    <a:pt x="308" y="195"/>
                  </a:lnTo>
                  <a:lnTo>
                    <a:pt x="295" y="204"/>
                  </a:lnTo>
                  <a:lnTo>
                    <a:pt x="281" y="213"/>
                  </a:lnTo>
                  <a:lnTo>
                    <a:pt x="267" y="220"/>
                  </a:lnTo>
                  <a:lnTo>
                    <a:pt x="251" y="225"/>
                  </a:lnTo>
                  <a:lnTo>
                    <a:pt x="233" y="230"/>
                  </a:lnTo>
                  <a:lnTo>
                    <a:pt x="210" y="236"/>
                  </a:lnTo>
                  <a:lnTo>
                    <a:pt x="183" y="239"/>
                  </a:lnTo>
                  <a:lnTo>
                    <a:pt x="150" y="245"/>
                  </a:lnTo>
                  <a:lnTo>
                    <a:pt x="116" y="248"/>
                  </a:lnTo>
                  <a:lnTo>
                    <a:pt x="93" y="250"/>
                  </a:lnTo>
                  <a:lnTo>
                    <a:pt x="78" y="250"/>
                  </a:lnTo>
                  <a:lnTo>
                    <a:pt x="70" y="250"/>
                  </a:lnTo>
                  <a:lnTo>
                    <a:pt x="64" y="250"/>
                  </a:lnTo>
                  <a:lnTo>
                    <a:pt x="62" y="250"/>
                  </a:lnTo>
                  <a:lnTo>
                    <a:pt x="62" y="248"/>
                  </a:lnTo>
                  <a:lnTo>
                    <a:pt x="61" y="248"/>
                  </a:lnTo>
                  <a:lnTo>
                    <a:pt x="55" y="248"/>
                  </a:lnTo>
                  <a:lnTo>
                    <a:pt x="48" y="250"/>
                  </a:lnTo>
                  <a:lnTo>
                    <a:pt x="39" y="252"/>
                  </a:lnTo>
                  <a:lnTo>
                    <a:pt x="29" y="254"/>
                  </a:lnTo>
                  <a:lnTo>
                    <a:pt x="18" y="255"/>
                  </a:lnTo>
                  <a:lnTo>
                    <a:pt x="9" y="257"/>
                  </a:lnTo>
                  <a:lnTo>
                    <a:pt x="4" y="259"/>
                  </a:lnTo>
                  <a:lnTo>
                    <a:pt x="0" y="259"/>
                  </a:lnTo>
                  <a:lnTo>
                    <a:pt x="0" y="255"/>
                  </a:lnTo>
                  <a:lnTo>
                    <a:pt x="0" y="246"/>
                  </a:lnTo>
                  <a:lnTo>
                    <a:pt x="4" y="234"/>
                  </a:lnTo>
                  <a:lnTo>
                    <a:pt x="9" y="218"/>
                  </a:lnTo>
                  <a:lnTo>
                    <a:pt x="18" y="200"/>
                  </a:lnTo>
                  <a:lnTo>
                    <a:pt x="30" y="180"/>
                  </a:lnTo>
                  <a:lnTo>
                    <a:pt x="45" y="163"/>
                  </a:lnTo>
                  <a:lnTo>
                    <a:pt x="64" y="145"/>
                  </a:lnTo>
                  <a:lnTo>
                    <a:pt x="71" y="141"/>
                  </a:lnTo>
                  <a:lnTo>
                    <a:pt x="86" y="131"/>
                  </a:lnTo>
                  <a:lnTo>
                    <a:pt x="103" y="122"/>
                  </a:lnTo>
                  <a:lnTo>
                    <a:pt x="114" y="116"/>
                  </a:lnTo>
                  <a:lnTo>
                    <a:pt x="116" y="118"/>
                  </a:lnTo>
                  <a:lnTo>
                    <a:pt x="114" y="122"/>
                  </a:lnTo>
                  <a:lnTo>
                    <a:pt x="109" y="127"/>
                  </a:lnTo>
                  <a:lnTo>
                    <a:pt x="102" y="134"/>
                  </a:lnTo>
                  <a:lnTo>
                    <a:pt x="94" y="143"/>
                  </a:lnTo>
                  <a:lnTo>
                    <a:pt x="86" y="150"/>
                  </a:lnTo>
                  <a:lnTo>
                    <a:pt x="78" y="159"/>
                  </a:lnTo>
                  <a:lnTo>
                    <a:pt x="71" y="164"/>
                  </a:lnTo>
                  <a:lnTo>
                    <a:pt x="57" y="179"/>
                  </a:lnTo>
                  <a:lnTo>
                    <a:pt x="43" y="197"/>
                  </a:lnTo>
                  <a:lnTo>
                    <a:pt x="30" y="214"/>
                  </a:lnTo>
                  <a:lnTo>
                    <a:pt x="25" y="225"/>
                  </a:lnTo>
                  <a:lnTo>
                    <a:pt x="30" y="227"/>
                  </a:lnTo>
                  <a:lnTo>
                    <a:pt x="46" y="227"/>
                  </a:lnTo>
                  <a:lnTo>
                    <a:pt x="68" y="225"/>
                  </a:lnTo>
                  <a:lnTo>
                    <a:pt x="93" y="223"/>
                  </a:lnTo>
                  <a:lnTo>
                    <a:pt x="119" y="221"/>
                  </a:lnTo>
                  <a:lnTo>
                    <a:pt x="144" y="218"/>
                  </a:lnTo>
                  <a:lnTo>
                    <a:pt x="164" y="216"/>
                  </a:lnTo>
                  <a:lnTo>
                    <a:pt x="176" y="216"/>
                  </a:lnTo>
                  <a:lnTo>
                    <a:pt x="189" y="214"/>
                  </a:lnTo>
                  <a:lnTo>
                    <a:pt x="208" y="209"/>
                  </a:lnTo>
                  <a:lnTo>
                    <a:pt x="231" y="202"/>
                  </a:lnTo>
                  <a:lnTo>
                    <a:pt x="258" y="191"/>
                  </a:lnTo>
                  <a:lnTo>
                    <a:pt x="285" y="179"/>
                  </a:lnTo>
                  <a:lnTo>
                    <a:pt x="310" y="163"/>
                  </a:lnTo>
                  <a:lnTo>
                    <a:pt x="327" y="147"/>
                  </a:lnTo>
                  <a:lnTo>
                    <a:pt x="338" y="127"/>
                  </a:lnTo>
                  <a:lnTo>
                    <a:pt x="342" y="109"/>
                  </a:lnTo>
                  <a:lnTo>
                    <a:pt x="340" y="95"/>
                  </a:lnTo>
                  <a:lnTo>
                    <a:pt x="336" y="84"/>
                  </a:lnTo>
                  <a:lnTo>
                    <a:pt x="331" y="75"/>
                  </a:lnTo>
                  <a:lnTo>
                    <a:pt x="322" y="70"/>
                  </a:lnTo>
                  <a:lnTo>
                    <a:pt x="311" y="66"/>
                  </a:lnTo>
                  <a:lnTo>
                    <a:pt x="301" y="65"/>
                  </a:lnTo>
                  <a:lnTo>
                    <a:pt x="290" y="65"/>
                  </a:lnTo>
                  <a:lnTo>
                    <a:pt x="276" y="65"/>
                  </a:lnTo>
                  <a:lnTo>
                    <a:pt x="258" y="63"/>
                  </a:lnTo>
                  <a:lnTo>
                    <a:pt x="235" y="63"/>
                  </a:lnTo>
                  <a:lnTo>
                    <a:pt x="212" y="61"/>
                  </a:lnTo>
                  <a:lnTo>
                    <a:pt x="189" y="59"/>
                  </a:lnTo>
                  <a:lnTo>
                    <a:pt x="166" y="59"/>
                  </a:lnTo>
                  <a:lnTo>
                    <a:pt x="148" y="59"/>
                  </a:lnTo>
                  <a:lnTo>
                    <a:pt x="134" y="59"/>
                  </a:lnTo>
                  <a:lnTo>
                    <a:pt x="119" y="63"/>
                  </a:lnTo>
                  <a:lnTo>
                    <a:pt x="102" y="66"/>
                  </a:lnTo>
                  <a:lnTo>
                    <a:pt x="80" y="68"/>
                  </a:lnTo>
                  <a:lnTo>
                    <a:pt x="61" y="72"/>
                  </a:lnTo>
                  <a:lnTo>
                    <a:pt x="45" y="72"/>
                  </a:lnTo>
                  <a:lnTo>
                    <a:pt x="36" y="68"/>
                  </a:lnTo>
                  <a:lnTo>
                    <a:pt x="34" y="61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1897" y="2386"/>
              <a:ext cx="224" cy="142"/>
            </a:xfrm>
            <a:custGeom>
              <a:avLst/>
              <a:gdLst>
                <a:gd name="T0" fmla="*/ 12 w 224"/>
                <a:gd name="T1" fmla="*/ 0 h 142"/>
                <a:gd name="T2" fmla="*/ 11 w 224"/>
                <a:gd name="T3" fmla="*/ 1 h 142"/>
                <a:gd name="T4" fmla="*/ 7 w 224"/>
                <a:gd name="T5" fmla="*/ 5 h 142"/>
                <a:gd name="T6" fmla="*/ 2 w 224"/>
                <a:gd name="T7" fmla="*/ 14 h 142"/>
                <a:gd name="T8" fmla="*/ 0 w 224"/>
                <a:gd name="T9" fmla="*/ 30 h 142"/>
                <a:gd name="T10" fmla="*/ 0 w 224"/>
                <a:gd name="T11" fmla="*/ 51 h 142"/>
                <a:gd name="T12" fmla="*/ 0 w 224"/>
                <a:gd name="T13" fmla="*/ 76 h 142"/>
                <a:gd name="T14" fmla="*/ 0 w 224"/>
                <a:gd name="T15" fmla="*/ 101 h 142"/>
                <a:gd name="T16" fmla="*/ 4 w 224"/>
                <a:gd name="T17" fmla="*/ 119 h 142"/>
                <a:gd name="T18" fmla="*/ 9 w 224"/>
                <a:gd name="T19" fmla="*/ 124 h 142"/>
                <a:gd name="T20" fmla="*/ 18 w 224"/>
                <a:gd name="T21" fmla="*/ 128 h 142"/>
                <a:gd name="T22" fmla="*/ 28 w 224"/>
                <a:gd name="T23" fmla="*/ 130 h 142"/>
                <a:gd name="T24" fmla="*/ 41 w 224"/>
                <a:gd name="T25" fmla="*/ 132 h 142"/>
                <a:gd name="T26" fmla="*/ 57 w 224"/>
                <a:gd name="T27" fmla="*/ 132 h 142"/>
                <a:gd name="T28" fmla="*/ 73 w 224"/>
                <a:gd name="T29" fmla="*/ 133 h 142"/>
                <a:gd name="T30" fmla="*/ 89 w 224"/>
                <a:gd name="T31" fmla="*/ 133 h 142"/>
                <a:gd name="T32" fmla="*/ 107 w 224"/>
                <a:gd name="T33" fmla="*/ 133 h 142"/>
                <a:gd name="T34" fmla="*/ 123 w 224"/>
                <a:gd name="T35" fmla="*/ 133 h 142"/>
                <a:gd name="T36" fmla="*/ 141 w 224"/>
                <a:gd name="T37" fmla="*/ 135 h 142"/>
                <a:gd name="T38" fmla="*/ 157 w 224"/>
                <a:gd name="T39" fmla="*/ 135 h 142"/>
                <a:gd name="T40" fmla="*/ 171 w 224"/>
                <a:gd name="T41" fmla="*/ 137 h 142"/>
                <a:gd name="T42" fmla="*/ 185 w 224"/>
                <a:gd name="T43" fmla="*/ 139 h 142"/>
                <a:gd name="T44" fmla="*/ 197 w 224"/>
                <a:gd name="T45" fmla="*/ 140 h 142"/>
                <a:gd name="T46" fmla="*/ 208 w 224"/>
                <a:gd name="T47" fmla="*/ 140 h 142"/>
                <a:gd name="T48" fmla="*/ 217 w 224"/>
                <a:gd name="T49" fmla="*/ 142 h 142"/>
                <a:gd name="T50" fmla="*/ 222 w 224"/>
                <a:gd name="T51" fmla="*/ 142 h 142"/>
                <a:gd name="T52" fmla="*/ 224 w 224"/>
                <a:gd name="T53" fmla="*/ 140 h 142"/>
                <a:gd name="T54" fmla="*/ 219 w 224"/>
                <a:gd name="T55" fmla="*/ 137 h 142"/>
                <a:gd name="T56" fmla="*/ 210 w 224"/>
                <a:gd name="T57" fmla="*/ 133 h 142"/>
                <a:gd name="T58" fmla="*/ 197 w 224"/>
                <a:gd name="T59" fmla="*/ 130 h 142"/>
                <a:gd name="T60" fmla="*/ 178 w 224"/>
                <a:gd name="T61" fmla="*/ 126 h 142"/>
                <a:gd name="T62" fmla="*/ 155 w 224"/>
                <a:gd name="T63" fmla="*/ 123 h 142"/>
                <a:gd name="T64" fmla="*/ 126 w 224"/>
                <a:gd name="T65" fmla="*/ 121 h 142"/>
                <a:gd name="T66" fmla="*/ 98 w 224"/>
                <a:gd name="T67" fmla="*/ 121 h 142"/>
                <a:gd name="T68" fmla="*/ 75 w 224"/>
                <a:gd name="T69" fmla="*/ 119 h 142"/>
                <a:gd name="T70" fmla="*/ 55 w 224"/>
                <a:gd name="T71" fmla="*/ 119 h 142"/>
                <a:gd name="T72" fmla="*/ 39 w 224"/>
                <a:gd name="T73" fmla="*/ 117 h 142"/>
                <a:gd name="T74" fmla="*/ 28 w 224"/>
                <a:gd name="T75" fmla="*/ 115 h 142"/>
                <a:gd name="T76" fmla="*/ 21 w 224"/>
                <a:gd name="T77" fmla="*/ 112 h 142"/>
                <a:gd name="T78" fmla="*/ 16 w 224"/>
                <a:gd name="T79" fmla="*/ 108 h 142"/>
                <a:gd name="T80" fmla="*/ 16 w 224"/>
                <a:gd name="T81" fmla="*/ 103 h 142"/>
                <a:gd name="T82" fmla="*/ 16 w 224"/>
                <a:gd name="T83" fmla="*/ 85 h 142"/>
                <a:gd name="T84" fmla="*/ 18 w 224"/>
                <a:gd name="T85" fmla="*/ 60 h 142"/>
                <a:gd name="T86" fmla="*/ 18 w 224"/>
                <a:gd name="T87" fmla="*/ 37 h 142"/>
                <a:gd name="T88" fmla="*/ 18 w 224"/>
                <a:gd name="T89" fmla="*/ 26 h 142"/>
                <a:gd name="T90" fmla="*/ 21 w 224"/>
                <a:gd name="T91" fmla="*/ 21 h 142"/>
                <a:gd name="T92" fmla="*/ 28 w 224"/>
                <a:gd name="T93" fmla="*/ 14 h 142"/>
                <a:gd name="T94" fmla="*/ 36 w 224"/>
                <a:gd name="T95" fmla="*/ 5 h 142"/>
                <a:gd name="T96" fmla="*/ 39 w 224"/>
                <a:gd name="T97" fmla="*/ 1 h 142"/>
                <a:gd name="T98" fmla="*/ 12 w 224"/>
                <a:gd name="T99" fmla="*/ 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42"/>
                <a:gd name="T152" fmla="*/ 224 w 224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42">
                  <a:moveTo>
                    <a:pt x="12" y="0"/>
                  </a:moveTo>
                  <a:lnTo>
                    <a:pt x="11" y="1"/>
                  </a:lnTo>
                  <a:lnTo>
                    <a:pt x="7" y="5"/>
                  </a:lnTo>
                  <a:lnTo>
                    <a:pt x="2" y="14"/>
                  </a:lnTo>
                  <a:lnTo>
                    <a:pt x="0" y="30"/>
                  </a:lnTo>
                  <a:lnTo>
                    <a:pt x="0" y="51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4" y="119"/>
                  </a:lnTo>
                  <a:lnTo>
                    <a:pt x="9" y="124"/>
                  </a:lnTo>
                  <a:lnTo>
                    <a:pt x="18" y="128"/>
                  </a:lnTo>
                  <a:lnTo>
                    <a:pt x="28" y="130"/>
                  </a:lnTo>
                  <a:lnTo>
                    <a:pt x="41" y="132"/>
                  </a:lnTo>
                  <a:lnTo>
                    <a:pt x="57" y="132"/>
                  </a:lnTo>
                  <a:lnTo>
                    <a:pt x="73" y="133"/>
                  </a:lnTo>
                  <a:lnTo>
                    <a:pt x="89" y="133"/>
                  </a:lnTo>
                  <a:lnTo>
                    <a:pt x="107" y="133"/>
                  </a:lnTo>
                  <a:lnTo>
                    <a:pt x="123" y="133"/>
                  </a:lnTo>
                  <a:lnTo>
                    <a:pt x="141" y="135"/>
                  </a:lnTo>
                  <a:lnTo>
                    <a:pt x="157" y="135"/>
                  </a:lnTo>
                  <a:lnTo>
                    <a:pt x="171" y="137"/>
                  </a:lnTo>
                  <a:lnTo>
                    <a:pt x="185" y="139"/>
                  </a:lnTo>
                  <a:lnTo>
                    <a:pt x="197" y="140"/>
                  </a:lnTo>
                  <a:lnTo>
                    <a:pt x="208" y="140"/>
                  </a:lnTo>
                  <a:lnTo>
                    <a:pt x="217" y="142"/>
                  </a:lnTo>
                  <a:lnTo>
                    <a:pt x="222" y="142"/>
                  </a:lnTo>
                  <a:lnTo>
                    <a:pt x="224" y="140"/>
                  </a:lnTo>
                  <a:lnTo>
                    <a:pt x="219" y="137"/>
                  </a:lnTo>
                  <a:lnTo>
                    <a:pt x="210" y="133"/>
                  </a:lnTo>
                  <a:lnTo>
                    <a:pt x="197" y="130"/>
                  </a:lnTo>
                  <a:lnTo>
                    <a:pt x="178" y="126"/>
                  </a:lnTo>
                  <a:lnTo>
                    <a:pt x="155" y="123"/>
                  </a:lnTo>
                  <a:lnTo>
                    <a:pt x="126" y="121"/>
                  </a:lnTo>
                  <a:lnTo>
                    <a:pt x="98" y="121"/>
                  </a:lnTo>
                  <a:lnTo>
                    <a:pt x="75" y="119"/>
                  </a:lnTo>
                  <a:lnTo>
                    <a:pt x="55" y="119"/>
                  </a:lnTo>
                  <a:lnTo>
                    <a:pt x="39" y="117"/>
                  </a:lnTo>
                  <a:lnTo>
                    <a:pt x="28" y="115"/>
                  </a:lnTo>
                  <a:lnTo>
                    <a:pt x="21" y="112"/>
                  </a:lnTo>
                  <a:lnTo>
                    <a:pt x="16" y="108"/>
                  </a:lnTo>
                  <a:lnTo>
                    <a:pt x="16" y="103"/>
                  </a:lnTo>
                  <a:lnTo>
                    <a:pt x="16" y="85"/>
                  </a:lnTo>
                  <a:lnTo>
                    <a:pt x="18" y="60"/>
                  </a:lnTo>
                  <a:lnTo>
                    <a:pt x="18" y="37"/>
                  </a:lnTo>
                  <a:lnTo>
                    <a:pt x="18" y="26"/>
                  </a:lnTo>
                  <a:lnTo>
                    <a:pt x="21" y="21"/>
                  </a:lnTo>
                  <a:lnTo>
                    <a:pt x="28" y="14"/>
                  </a:lnTo>
                  <a:lnTo>
                    <a:pt x="36" y="5"/>
                  </a:lnTo>
                  <a:lnTo>
                    <a:pt x="39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2157" y="2398"/>
              <a:ext cx="42" cy="132"/>
            </a:xfrm>
            <a:custGeom>
              <a:avLst/>
              <a:gdLst>
                <a:gd name="T0" fmla="*/ 37 w 42"/>
                <a:gd name="T1" fmla="*/ 0 h 132"/>
                <a:gd name="T2" fmla="*/ 39 w 42"/>
                <a:gd name="T3" fmla="*/ 13 h 132"/>
                <a:gd name="T4" fmla="*/ 41 w 42"/>
                <a:gd name="T5" fmla="*/ 39 h 132"/>
                <a:gd name="T6" fmla="*/ 42 w 42"/>
                <a:gd name="T7" fmla="*/ 68 h 132"/>
                <a:gd name="T8" fmla="*/ 42 w 42"/>
                <a:gd name="T9" fmla="*/ 87 h 132"/>
                <a:gd name="T10" fmla="*/ 42 w 42"/>
                <a:gd name="T11" fmla="*/ 98 h 132"/>
                <a:gd name="T12" fmla="*/ 42 w 42"/>
                <a:gd name="T13" fmla="*/ 111 h 132"/>
                <a:gd name="T14" fmla="*/ 39 w 42"/>
                <a:gd name="T15" fmla="*/ 123 h 132"/>
                <a:gd name="T16" fmla="*/ 32 w 42"/>
                <a:gd name="T17" fmla="*/ 130 h 132"/>
                <a:gd name="T18" fmla="*/ 19 w 42"/>
                <a:gd name="T19" fmla="*/ 132 h 132"/>
                <a:gd name="T20" fmla="*/ 10 w 42"/>
                <a:gd name="T21" fmla="*/ 130 h 132"/>
                <a:gd name="T22" fmla="*/ 3 w 42"/>
                <a:gd name="T23" fmla="*/ 128 h 132"/>
                <a:gd name="T24" fmla="*/ 0 w 42"/>
                <a:gd name="T25" fmla="*/ 127 h 132"/>
                <a:gd name="T26" fmla="*/ 2 w 42"/>
                <a:gd name="T27" fmla="*/ 127 h 132"/>
                <a:gd name="T28" fmla="*/ 7 w 42"/>
                <a:gd name="T29" fmla="*/ 127 h 132"/>
                <a:gd name="T30" fmla="*/ 14 w 42"/>
                <a:gd name="T31" fmla="*/ 121 h 132"/>
                <a:gd name="T32" fmla="*/ 21 w 42"/>
                <a:gd name="T33" fmla="*/ 107 h 132"/>
                <a:gd name="T34" fmla="*/ 25 w 42"/>
                <a:gd name="T35" fmla="*/ 79 h 132"/>
                <a:gd name="T36" fmla="*/ 23 w 42"/>
                <a:gd name="T37" fmla="*/ 43 h 132"/>
                <a:gd name="T38" fmla="*/ 18 w 42"/>
                <a:gd name="T39" fmla="*/ 14 h 132"/>
                <a:gd name="T40" fmla="*/ 16 w 42"/>
                <a:gd name="T41" fmla="*/ 2 h 132"/>
                <a:gd name="T42" fmla="*/ 37 w 42"/>
                <a:gd name="T43" fmla="*/ 0 h 1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132"/>
                <a:gd name="T68" fmla="*/ 42 w 42"/>
                <a:gd name="T69" fmla="*/ 132 h 1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132">
                  <a:moveTo>
                    <a:pt x="37" y="0"/>
                  </a:moveTo>
                  <a:lnTo>
                    <a:pt x="39" y="13"/>
                  </a:lnTo>
                  <a:lnTo>
                    <a:pt x="41" y="39"/>
                  </a:lnTo>
                  <a:lnTo>
                    <a:pt x="42" y="68"/>
                  </a:lnTo>
                  <a:lnTo>
                    <a:pt x="42" y="87"/>
                  </a:lnTo>
                  <a:lnTo>
                    <a:pt x="42" y="98"/>
                  </a:lnTo>
                  <a:lnTo>
                    <a:pt x="42" y="111"/>
                  </a:lnTo>
                  <a:lnTo>
                    <a:pt x="39" y="123"/>
                  </a:lnTo>
                  <a:lnTo>
                    <a:pt x="32" y="130"/>
                  </a:lnTo>
                  <a:lnTo>
                    <a:pt x="19" y="132"/>
                  </a:lnTo>
                  <a:lnTo>
                    <a:pt x="10" y="130"/>
                  </a:lnTo>
                  <a:lnTo>
                    <a:pt x="3" y="128"/>
                  </a:lnTo>
                  <a:lnTo>
                    <a:pt x="0" y="127"/>
                  </a:lnTo>
                  <a:lnTo>
                    <a:pt x="2" y="127"/>
                  </a:lnTo>
                  <a:lnTo>
                    <a:pt x="7" y="127"/>
                  </a:lnTo>
                  <a:lnTo>
                    <a:pt x="14" y="121"/>
                  </a:lnTo>
                  <a:lnTo>
                    <a:pt x="21" y="107"/>
                  </a:lnTo>
                  <a:lnTo>
                    <a:pt x="25" y="79"/>
                  </a:lnTo>
                  <a:lnTo>
                    <a:pt x="23" y="43"/>
                  </a:lnTo>
                  <a:lnTo>
                    <a:pt x="18" y="14"/>
                  </a:lnTo>
                  <a:lnTo>
                    <a:pt x="16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2425" y="2204"/>
              <a:ext cx="468" cy="262"/>
            </a:xfrm>
            <a:custGeom>
              <a:avLst/>
              <a:gdLst>
                <a:gd name="T0" fmla="*/ 84 w 468"/>
                <a:gd name="T1" fmla="*/ 28 h 262"/>
                <a:gd name="T2" fmla="*/ 91 w 468"/>
                <a:gd name="T3" fmla="*/ 26 h 262"/>
                <a:gd name="T4" fmla="*/ 111 w 468"/>
                <a:gd name="T5" fmla="*/ 19 h 262"/>
                <a:gd name="T6" fmla="*/ 141 w 468"/>
                <a:gd name="T7" fmla="*/ 12 h 262"/>
                <a:gd name="T8" fmla="*/ 180 w 468"/>
                <a:gd name="T9" fmla="*/ 3 h 262"/>
                <a:gd name="T10" fmla="*/ 223 w 468"/>
                <a:gd name="T11" fmla="*/ 0 h 262"/>
                <a:gd name="T12" fmla="*/ 267 w 468"/>
                <a:gd name="T13" fmla="*/ 1 h 262"/>
                <a:gd name="T14" fmla="*/ 312 w 468"/>
                <a:gd name="T15" fmla="*/ 10 h 262"/>
                <a:gd name="T16" fmla="*/ 353 w 468"/>
                <a:gd name="T17" fmla="*/ 28 h 262"/>
                <a:gd name="T18" fmla="*/ 386 w 468"/>
                <a:gd name="T19" fmla="*/ 55 h 262"/>
                <a:gd name="T20" fmla="*/ 413 w 468"/>
                <a:gd name="T21" fmla="*/ 87 h 262"/>
                <a:gd name="T22" fmla="*/ 433 w 468"/>
                <a:gd name="T23" fmla="*/ 121 h 262"/>
                <a:gd name="T24" fmla="*/ 447 w 468"/>
                <a:gd name="T25" fmla="*/ 155 h 262"/>
                <a:gd name="T26" fmla="*/ 456 w 468"/>
                <a:gd name="T27" fmla="*/ 189 h 262"/>
                <a:gd name="T28" fmla="*/ 463 w 468"/>
                <a:gd name="T29" fmla="*/ 217 h 262"/>
                <a:gd name="T30" fmla="*/ 466 w 468"/>
                <a:gd name="T31" fmla="*/ 242 h 262"/>
                <a:gd name="T32" fmla="*/ 468 w 468"/>
                <a:gd name="T33" fmla="*/ 258 h 262"/>
                <a:gd name="T34" fmla="*/ 468 w 468"/>
                <a:gd name="T35" fmla="*/ 262 h 262"/>
                <a:gd name="T36" fmla="*/ 463 w 468"/>
                <a:gd name="T37" fmla="*/ 251 h 262"/>
                <a:gd name="T38" fmla="*/ 456 w 468"/>
                <a:gd name="T39" fmla="*/ 228 h 262"/>
                <a:gd name="T40" fmla="*/ 445 w 468"/>
                <a:gd name="T41" fmla="*/ 199 h 262"/>
                <a:gd name="T42" fmla="*/ 433 w 468"/>
                <a:gd name="T43" fmla="*/ 169 h 262"/>
                <a:gd name="T44" fmla="*/ 420 w 468"/>
                <a:gd name="T45" fmla="*/ 139 h 262"/>
                <a:gd name="T46" fmla="*/ 410 w 468"/>
                <a:gd name="T47" fmla="*/ 116 h 262"/>
                <a:gd name="T48" fmla="*/ 399 w 468"/>
                <a:gd name="T49" fmla="*/ 99 h 262"/>
                <a:gd name="T50" fmla="*/ 390 w 468"/>
                <a:gd name="T51" fmla="*/ 91 h 262"/>
                <a:gd name="T52" fmla="*/ 381 w 468"/>
                <a:gd name="T53" fmla="*/ 82 h 262"/>
                <a:gd name="T54" fmla="*/ 370 w 468"/>
                <a:gd name="T55" fmla="*/ 73 h 262"/>
                <a:gd name="T56" fmla="*/ 360 w 468"/>
                <a:gd name="T57" fmla="*/ 66 h 262"/>
                <a:gd name="T58" fmla="*/ 345 w 468"/>
                <a:gd name="T59" fmla="*/ 58 h 262"/>
                <a:gd name="T60" fmla="*/ 328 w 468"/>
                <a:gd name="T61" fmla="*/ 51 h 262"/>
                <a:gd name="T62" fmla="*/ 306 w 468"/>
                <a:gd name="T63" fmla="*/ 46 h 262"/>
                <a:gd name="T64" fmla="*/ 281 w 468"/>
                <a:gd name="T65" fmla="*/ 42 h 262"/>
                <a:gd name="T66" fmla="*/ 253 w 468"/>
                <a:gd name="T67" fmla="*/ 41 h 262"/>
                <a:gd name="T68" fmla="*/ 225 w 468"/>
                <a:gd name="T69" fmla="*/ 41 h 262"/>
                <a:gd name="T70" fmla="*/ 196 w 468"/>
                <a:gd name="T71" fmla="*/ 41 h 262"/>
                <a:gd name="T72" fmla="*/ 168 w 468"/>
                <a:gd name="T73" fmla="*/ 44 h 262"/>
                <a:gd name="T74" fmla="*/ 144 w 468"/>
                <a:gd name="T75" fmla="*/ 46 h 262"/>
                <a:gd name="T76" fmla="*/ 125 w 468"/>
                <a:gd name="T77" fmla="*/ 50 h 262"/>
                <a:gd name="T78" fmla="*/ 109 w 468"/>
                <a:gd name="T79" fmla="*/ 53 h 262"/>
                <a:gd name="T80" fmla="*/ 102 w 468"/>
                <a:gd name="T81" fmla="*/ 57 h 262"/>
                <a:gd name="T82" fmla="*/ 91 w 468"/>
                <a:gd name="T83" fmla="*/ 66 h 262"/>
                <a:gd name="T84" fmla="*/ 79 w 468"/>
                <a:gd name="T85" fmla="*/ 78 h 262"/>
                <a:gd name="T86" fmla="*/ 64 w 468"/>
                <a:gd name="T87" fmla="*/ 94 h 262"/>
                <a:gd name="T88" fmla="*/ 54 w 468"/>
                <a:gd name="T89" fmla="*/ 110 h 262"/>
                <a:gd name="T90" fmla="*/ 45 w 468"/>
                <a:gd name="T91" fmla="*/ 121 h 262"/>
                <a:gd name="T92" fmla="*/ 36 w 468"/>
                <a:gd name="T93" fmla="*/ 121 h 262"/>
                <a:gd name="T94" fmla="*/ 29 w 468"/>
                <a:gd name="T95" fmla="*/ 110 h 262"/>
                <a:gd name="T96" fmla="*/ 23 w 468"/>
                <a:gd name="T97" fmla="*/ 91 h 262"/>
                <a:gd name="T98" fmla="*/ 20 w 468"/>
                <a:gd name="T99" fmla="*/ 73 h 262"/>
                <a:gd name="T100" fmla="*/ 16 w 468"/>
                <a:gd name="T101" fmla="*/ 62 h 262"/>
                <a:gd name="T102" fmla="*/ 11 w 468"/>
                <a:gd name="T103" fmla="*/ 58 h 262"/>
                <a:gd name="T104" fmla="*/ 4 w 468"/>
                <a:gd name="T105" fmla="*/ 57 h 262"/>
                <a:gd name="T106" fmla="*/ 0 w 468"/>
                <a:gd name="T107" fmla="*/ 55 h 262"/>
                <a:gd name="T108" fmla="*/ 2 w 468"/>
                <a:gd name="T109" fmla="*/ 51 h 262"/>
                <a:gd name="T110" fmla="*/ 6 w 468"/>
                <a:gd name="T111" fmla="*/ 48 h 262"/>
                <a:gd name="T112" fmla="*/ 13 w 468"/>
                <a:gd name="T113" fmla="*/ 44 h 262"/>
                <a:gd name="T114" fmla="*/ 25 w 468"/>
                <a:gd name="T115" fmla="*/ 39 h 262"/>
                <a:gd name="T116" fmla="*/ 41 w 468"/>
                <a:gd name="T117" fmla="*/ 35 h 262"/>
                <a:gd name="T118" fmla="*/ 61 w 468"/>
                <a:gd name="T119" fmla="*/ 32 h 262"/>
                <a:gd name="T120" fmla="*/ 84 w 468"/>
                <a:gd name="T121" fmla="*/ 28 h 2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68"/>
                <a:gd name="T184" fmla="*/ 0 h 262"/>
                <a:gd name="T185" fmla="*/ 468 w 468"/>
                <a:gd name="T186" fmla="*/ 262 h 2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68" h="262">
                  <a:moveTo>
                    <a:pt x="84" y="28"/>
                  </a:moveTo>
                  <a:lnTo>
                    <a:pt x="91" y="26"/>
                  </a:lnTo>
                  <a:lnTo>
                    <a:pt x="111" y="19"/>
                  </a:lnTo>
                  <a:lnTo>
                    <a:pt x="141" y="12"/>
                  </a:lnTo>
                  <a:lnTo>
                    <a:pt x="180" y="3"/>
                  </a:lnTo>
                  <a:lnTo>
                    <a:pt x="223" y="0"/>
                  </a:lnTo>
                  <a:lnTo>
                    <a:pt x="267" y="1"/>
                  </a:lnTo>
                  <a:lnTo>
                    <a:pt x="312" y="10"/>
                  </a:lnTo>
                  <a:lnTo>
                    <a:pt x="353" y="28"/>
                  </a:lnTo>
                  <a:lnTo>
                    <a:pt x="386" y="55"/>
                  </a:lnTo>
                  <a:lnTo>
                    <a:pt x="413" y="87"/>
                  </a:lnTo>
                  <a:lnTo>
                    <a:pt x="433" y="121"/>
                  </a:lnTo>
                  <a:lnTo>
                    <a:pt x="447" y="155"/>
                  </a:lnTo>
                  <a:lnTo>
                    <a:pt x="456" y="189"/>
                  </a:lnTo>
                  <a:lnTo>
                    <a:pt x="463" y="217"/>
                  </a:lnTo>
                  <a:lnTo>
                    <a:pt x="466" y="242"/>
                  </a:lnTo>
                  <a:lnTo>
                    <a:pt x="468" y="258"/>
                  </a:lnTo>
                  <a:lnTo>
                    <a:pt x="468" y="262"/>
                  </a:lnTo>
                  <a:lnTo>
                    <a:pt x="463" y="251"/>
                  </a:lnTo>
                  <a:lnTo>
                    <a:pt x="456" y="228"/>
                  </a:lnTo>
                  <a:lnTo>
                    <a:pt x="445" y="199"/>
                  </a:lnTo>
                  <a:lnTo>
                    <a:pt x="433" y="169"/>
                  </a:lnTo>
                  <a:lnTo>
                    <a:pt x="420" y="139"/>
                  </a:lnTo>
                  <a:lnTo>
                    <a:pt x="410" y="116"/>
                  </a:lnTo>
                  <a:lnTo>
                    <a:pt x="399" y="99"/>
                  </a:lnTo>
                  <a:lnTo>
                    <a:pt x="390" y="91"/>
                  </a:lnTo>
                  <a:lnTo>
                    <a:pt x="381" y="82"/>
                  </a:lnTo>
                  <a:lnTo>
                    <a:pt x="370" y="73"/>
                  </a:lnTo>
                  <a:lnTo>
                    <a:pt x="360" y="66"/>
                  </a:lnTo>
                  <a:lnTo>
                    <a:pt x="345" y="58"/>
                  </a:lnTo>
                  <a:lnTo>
                    <a:pt x="328" y="51"/>
                  </a:lnTo>
                  <a:lnTo>
                    <a:pt x="306" y="46"/>
                  </a:lnTo>
                  <a:lnTo>
                    <a:pt x="281" y="42"/>
                  </a:lnTo>
                  <a:lnTo>
                    <a:pt x="253" y="41"/>
                  </a:lnTo>
                  <a:lnTo>
                    <a:pt x="225" y="41"/>
                  </a:lnTo>
                  <a:lnTo>
                    <a:pt x="196" y="41"/>
                  </a:lnTo>
                  <a:lnTo>
                    <a:pt x="168" y="44"/>
                  </a:lnTo>
                  <a:lnTo>
                    <a:pt x="144" y="46"/>
                  </a:lnTo>
                  <a:lnTo>
                    <a:pt x="125" y="50"/>
                  </a:lnTo>
                  <a:lnTo>
                    <a:pt x="109" y="53"/>
                  </a:lnTo>
                  <a:lnTo>
                    <a:pt x="102" y="57"/>
                  </a:lnTo>
                  <a:lnTo>
                    <a:pt x="91" y="66"/>
                  </a:lnTo>
                  <a:lnTo>
                    <a:pt x="79" y="78"/>
                  </a:lnTo>
                  <a:lnTo>
                    <a:pt x="64" y="94"/>
                  </a:lnTo>
                  <a:lnTo>
                    <a:pt x="54" y="110"/>
                  </a:lnTo>
                  <a:lnTo>
                    <a:pt x="45" y="121"/>
                  </a:lnTo>
                  <a:lnTo>
                    <a:pt x="36" y="121"/>
                  </a:lnTo>
                  <a:lnTo>
                    <a:pt x="29" y="110"/>
                  </a:lnTo>
                  <a:lnTo>
                    <a:pt x="23" y="91"/>
                  </a:lnTo>
                  <a:lnTo>
                    <a:pt x="20" y="73"/>
                  </a:lnTo>
                  <a:lnTo>
                    <a:pt x="16" y="62"/>
                  </a:lnTo>
                  <a:lnTo>
                    <a:pt x="11" y="58"/>
                  </a:lnTo>
                  <a:lnTo>
                    <a:pt x="4" y="57"/>
                  </a:lnTo>
                  <a:lnTo>
                    <a:pt x="0" y="55"/>
                  </a:lnTo>
                  <a:lnTo>
                    <a:pt x="2" y="51"/>
                  </a:lnTo>
                  <a:lnTo>
                    <a:pt x="6" y="48"/>
                  </a:lnTo>
                  <a:lnTo>
                    <a:pt x="13" y="44"/>
                  </a:lnTo>
                  <a:lnTo>
                    <a:pt x="25" y="39"/>
                  </a:lnTo>
                  <a:lnTo>
                    <a:pt x="41" y="35"/>
                  </a:lnTo>
                  <a:lnTo>
                    <a:pt x="61" y="32"/>
                  </a:lnTo>
                  <a:lnTo>
                    <a:pt x="8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2968" y="1508"/>
              <a:ext cx="551" cy="207"/>
            </a:xfrm>
            <a:custGeom>
              <a:avLst/>
              <a:gdLst>
                <a:gd name="T0" fmla="*/ 2 w 551"/>
                <a:gd name="T1" fmla="*/ 173 h 207"/>
                <a:gd name="T2" fmla="*/ 20 w 551"/>
                <a:gd name="T3" fmla="*/ 152 h 207"/>
                <a:gd name="T4" fmla="*/ 44 w 551"/>
                <a:gd name="T5" fmla="*/ 121 h 207"/>
                <a:gd name="T6" fmla="*/ 71 w 551"/>
                <a:gd name="T7" fmla="*/ 91 h 207"/>
                <a:gd name="T8" fmla="*/ 92 w 551"/>
                <a:gd name="T9" fmla="*/ 73 h 207"/>
                <a:gd name="T10" fmla="*/ 124 w 551"/>
                <a:gd name="T11" fmla="*/ 48 h 207"/>
                <a:gd name="T12" fmla="*/ 165 w 551"/>
                <a:gd name="T13" fmla="*/ 21 h 207"/>
                <a:gd name="T14" fmla="*/ 215 w 551"/>
                <a:gd name="T15" fmla="*/ 3 h 207"/>
                <a:gd name="T16" fmla="*/ 272 w 551"/>
                <a:gd name="T17" fmla="*/ 0 h 207"/>
                <a:gd name="T18" fmla="*/ 318 w 551"/>
                <a:gd name="T19" fmla="*/ 0 h 207"/>
                <a:gd name="T20" fmla="*/ 356 w 551"/>
                <a:gd name="T21" fmla="*/ 2 h 207"/>
                <a:gd name="T22" fmla="*/ 390 w 551"/>
                <a:gd name="T23" fmla="*/ 11 h 207"/>
                <a:gd name="T24" fmla="*/ 418 w 551"/>
                <a:gd name="T25" fmla="*/ 21 h 207"/>
                <a:gd name="T26" fmla="*/ 443 w 551"/>
                <a:gd name="T27" fmla="*/ 32 h 207"/>
                <a:gd name="T28" fmla="*/ 464 w 551"/>
                <a:gd name="T29" fmla="*/ 48 h 207"/>
                <a:gd name="T30" fmla="*/ 489 w 551"/>
                <a:gd name="T31" fmla="*/ 77 h 207"/>
                <a:gd name="T32" fmla="*/ 527 w 551"/>
                <a:gd name="T33" fmla="*/ 139 h 207"/>
                <a:gd name="T34" fmla="*/ 548 w 551"/>
                <a:gd name="T35" fmla="*/ 189 h 207"/>
                <a:gd name="T36" fmla="*/ 551 w 551"/>
                <a:gd name="T37" fmla="*/ 207 h 207"/>
                <a:gd name="T38" fmla="*/ 543 w 551"/>
                <a:gd name="T39" fmla="*/ 189 h 207"/>
                <a:gd name="T40" fmla="*/ 507 w 551"/>
                <a:gd name="T41" fmla="*/ 141 h 207"/>
                <a:gd name="T42" fmla="*/ 480 w 551"/>
                <a:gd name="T43" fmla="*/ 109 h 207"/>
                <a:gd name="T44" fmla="*/ 455 w 551"/>
                <a:gd name="T45" fmla="*/ 86 h 207"/>
                <a:gd name="T46" fmla="*/ 432 w 551"/>
                <a:gd name="T47" fmla="*/ 66 h 207"/>
                <a:gd name="T48" fmla="*/ 409 w 551"/>
                <a:gd name="T49" fmla="*/ 48 h 207"/>
                <a:gd name="T50" fmla="*/ 375 w 551"/>
                <a:gd name="T51" fmla="*/ 36 h 207"/>
                <a:gd name="T52" fmla="*/ 338 w 551"/>
                <a:gd name="T53" fmla="*/ 27 h 207"/>
                <a:gd name="T54" fmla="*/ 299 w 551"/>
                <a:gd name="T55" fmla="*/ 23 h 207"/>
                <a:gd name="T56" fmla="*/ 263 w 551"/>
                <a:gd name="T57" fmla="*/ 25 h 207"/>
                <a:gd name="T58" fmla="*/ 224 w 551"/>
                <a:gd name="T59" fmla="*/ 32 h 207"/>
                <a:gd name="T60" fmla="*/ 185 w 551"/>
                <a:gd name="T61" fmla="*/ 43 h 207"/>
                <a:gd name="T62" fmla="*/ 151 w 551"/>
                <a:gd name="T63" fmla="*/ 55 h 207"/>
                <a:gd name="T64" fmla="*/ 123 w 551"/>
                <a:gd name="T65" fmla="*/ 77 h 207"/>
                <a:gd name="T66" fmla="*/ 85 w 551"/>
                <a:gd name="T67" fmla="*/ 116 h 207"/>
                <a:gd name="T68" fmla="*/ 43 w 551"/>
                <a:gd name="T69" fmla="*/ 157 h 207"/>
                <a:gd name="T70" fmla="*/ 11 w 551"/>
                <a:gd name="T71" fmla="*/ 180 h 2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1"/>
                <a:gd name="T109" fmla="*/ 0 h 207"/>
                <a:gd name="T110" fmla="*/ 551 w 551"/>
                <a:gd name="T111" fmla="*/ 207 h 2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1" h="207">
                  <a:moveTo>
                    <a:pt x="0" y="177"/>
                  </a:moveTo>
                  <a:lnTo>
                    <a:pt x="2" y="173"/>
                  </a:lnTo>
                  <a:lnTo>
                    <a:pt x="9" y="164"/>
                  </a:lnTo>
                  <a:lnTo>
                    <a:pt x="20" y="152"/>
                  </a:lnTo>
                  <a:lnTo>
                    <a:pt x="30" y="137"/>
                  </a:lnTo>
                  <a:lnTo>
                    <a:pt x="44" y="121"/>
                  </a:lnTo>
                  <a:lnTo>
                    <a:pt x="57" y="105"/>
                  </a:lnTo>
                  <a:lnTo>
                    <a:pt x="71" y="91"/>
                  </a:lnTo>
                  <a:lnTo>
                    <a:pt x="82" y="82"/>
                  </a:lnTo>
                  <a:lnTo>
                    <a:pt x="92" y="73"/>
                  </a:lnTo>
                  <a:lnTo>
                    <a:pt x="107" y="61"/>
                  </a:lnTo>
                  <a:lnTo>
                    <a:pt x="124" y="48"/>
                  </a:lnTo>
                  <a:lnTo>
                    <a:pt x="144" y="34"/>
                  </a:lnTo>
                  <a:lnTo>
                    <a:pt x="165" y="21"/>
                  </a:lnTo>
                  <a:lnTo>
                    <a:pt x="189" y="11"/>
                  </a:lnTo>
                  <a:lnTo>
                    <a:pt x="215" y="3"/>
                  </a:lnTo>
                  <a:lnTo>
                    <a:pt x="244" y="0"/>
                  </a:lnTo>
                  <a:lnTo>
                    <a:pt x="272" y="0"/>
                  </a:lnTo>
                  <a:lnTo>
                    <a:pt x="297" y="0"/>
                  </a:lnTo>
                  <a:lnTo>
                    <a:pt x="318" y="0"/>
                  </a:lnTo>
                  <a:lnTo>
                    <a:pt x="338" y="0"/>
                  </a:lnTo>
                  <a:lnTo>
                    <a:pt x="356" y="2"/>
                  </a:lnTo>
                  <a:lnTo>
                    <a:pt x="374" y="5"/>
                  </a:lnTo>
                  <a:lnTo>
                    <a:pt x="390" y="11"/>
                  </a:lnTo>
                  <a:lnTo>
                    <a:pt x="404" y="16"/>
                  </a:lnTo>
                  <a:lnTo>
                    <a:pt x="418" y="21"/>
                  </a:lnTo>
                  <a:lnTo>
                    <a:pt x="430" y="27"/>
                  </a:lnTo>
                  <a:lnTo>
                    <a:pt x="443" y="32"/>
                  </a:lnTo>
                  <a:lnTo>
                    <a:pt x="454" y="39"/>
                  </a:lnTo>
                  <a:lnTo>
                    <a:pt x="464" y="48"/>
                  </a:lnTo>
                  <a:lnTo>
                    <a:pt x="477" y="61"/>
                  </a:lnTo>
                  <a:lnTo>
                    <a:pt x="489" y="77"/>
                  </a:lnTo>
                  <a:lnTo>
                    <a:pt x="503" y="98"/>
                  </a:lnTo>
                  <a:lnTo>
                    <a:pt x="527" y="139"/>
                  </a:lnTo>
                  <a:lnTo>
                    <a:pt x="541" y="169"/>
                  </a:lnTo>
                  <a:lnTo>
                    <a:pt x="548" y="189"/>
                  </a:lnTo>
                  <a:lnTo>
                    <a:pt x="550" y="201"/>
                  </a:lnTo>
                  <a:lnTo>
                    <a:pt x="551" y="207"/>
                  </a:lnTo>
                  <a:lnTo>
                    <a:pt x="550" y="203"/>
                  </a:lnTo>
                  <a:lnTo>
                    <a:pt x="543" y="189"/>
                  </a:lnTo>
                  <a:lnTo>
                    <a:pt x="521" y="159"/>
                  </a:lnTo>
                  <a:lnTo>
                    <a:pt x="507" y="141"/>
                  </a:lnTo>
                  <a:lnTo>
                    <a:pt x="493" y="123"/>
                  </a:lnTo>
                  <a:lnTo>
                    <a:pt x="480" y="109"/>
                  </a:lnTo>
                  <a:lnTo>
                    <a:pt x="468" y="96"/>
                  </a:lnTo>
                  <a:lnTo>
                    <a:pt x="455" y="86"/>
                  </a:lnTo>
                  <a:lnTo>
                    <a:pt x="445" y="77"/>
                  </a:lnTo>
                  <a:lnTo>
                    <a:pt x="432" y="66"/>
                  </a:lnTo>
                  <a:lnTo>
                    <a:pt x="422" y="57"/>
                  </a:lnTo>
                  <a:lnTo>
                    <a:pt x="409" y="48"/>
                  </a:lnTo>
                  <a:lnTo>
                    <a:pt x="393" y="41"/>
                  </a:lnTo>
                  <a:lnTo>
                    <a:pt x="375" y="36"/>
                  </a:lnTo>
                  <a:lnTo>
                    <a:pt x="358" y="30"/>
                  </a:lnTo>
                  <a:lnTo>
                    <a:pt x="338" y="27"/>
                  </a:lnTo>
                  <a:lnTo>
                    <a:pt x="318" y="23"/>
                  </a:lnTo>
                  <a:lnTo>
                    <a:pt x="299" y="23"/>
                  </a:lnTo>
                  <a:lnTo>
                    <a:pt x="281" y="23"/>
                  </a:lnTo>
                  <a:lnTo>
                    <a:pt x="263" y="25"/>
                  </a:lnTo>
                  <a:lnTo>
                    <a:pt x="244" y="28"/>
                  </a:lnTo>
                  <a:lnTo>
                    <a:pt x="224" y="32"/>
                  </a:lnTo>
                  <a:lnTo>
                    <a:pt x="205" y="36"/>
                  </a:lnTo>
                  <a:lnTo>
                    <a:pt x="185" y="43"/>
                  </a:lnTo>
                  <a:lnTo>
                    <a:pt x="167" y="48"/>
                  </a:lnTo>
                  <a:lnTo>
                    <a:pt x="151" y="55"/>
                  </a:lnTo>
                  <a:lnTo>
                    <a:pt x="137" y="64"/>
                  </a:lnTo>
                  <a:lnTo>
                    <a:pt x="123" y="77"/>
                  </a:lnTo>
                  <a:lnTo>
                    <a:pt x="105" y="94"/>
                  </a:lnTo>
                  <a:lnTo>
                    <a:pt x="85" y="116"/>
                  </a:lnTo>
                  <a:lnTo>
                    <a:pt x="64" y="137"/>
                  </a:lnTo>
                  <a:lnTo>
                    <a:pt x="43" y="157"/>
                  </a:lnTo>
                  <a:lnTo>
                    <a:pt x="25" y="171"/>
                  </a:lnTo>
                  <a:lnTo>
                    <a:pt x="11" y="180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2829" y="1679"/>
              <a:ext cx="203" cy="211"/>
            </a:xfrm>
            <a:custGeom>
              <a:avLst/>
              <a:gdLst>
                <a:gd name="T0" fmla="*/ 144 w 203"/>
                <a:gd name="T1" fmla="*/ 0 h 211"/>
                <a:gd name="T2" fmla="*/ 150 w 203"/>
                <a:gd name="T3" fmla="*/ 6 h 211"/>
                <a:gd name="T4" fmla="*/ 146 w 203"/>
                <a:gd name="T5" fmla="*/ 18 h 211"/>
                <a:gd name="T6" fmla="*/ 134 w 203"/>
                <a:gd name="T7" fmla="*/ 38 h 211"/>
                <a:gd name="T8" fmla="*/ 119 w 203"/>
                <a:gd name="T9" fmla="*/ 61 h 211"/>
                <a:gd name="T10" fmla="*/ 100 w 203"/>
                <a:gd name="T11" fmla="*/ 84 h 211"/>
                <a:gd name="T12" fmla="*/ 80 w 203"/>
                <a:gd name="T13" fmla="*/ 109 h 211"/>
                <a:gd name="T14" fmla="*/ 62 w 203"/>
                <a:gd name="T15" fmla="*/ 129 h 211"/>
                <a:gd name="T16" fmla="*/ 46 w 203"/>
                <a:gd name="T17" fmla="*/ 145 h 211"/>
                <a:gd name="T18" fmla="*/ 39 w 203"/>
                <a:gd name="T19" fmla="*/ 155 h 211"/>
                <a:gd name="T20" fmla="*/ 39 w 203"/>
                <a:gd name="T21" fmla="*/ 164 h 211"/>
                <a:gd name="T22" fmla="*/ 50 w 203"/>
                <a:gd name="T23" fmla="*/ 171 h 211"/>
                <a:gd name="T24" fmla="*/ 64 w 203"/>
                <a:gd name="T25" fmla="*/ 175 h 211"/>
                <a:gd name="T26" fmla="*/ 82 w 203"/>
                <a:gd name="T27" fmla="*/ 177 h 211"/>
                <a:gd name="T28" fmla="*/ 102 w 203"/>
                <a:gd name="T29" fmla="*/ 177 h 211"/>
                <a:gd name="T30" fmla="*/ 121 w 203"/>
                <a:gd name="T31" fmla="*/ 175 h 211"/>
                <a:gd name="T32" fmla="*/ 139 w 203"/>
                <a:gd name="T33" fmla="*/ 171 h 211"/>
                <a:gd name="T34" fmla="*/ 153 w 203"/>
                <a:gd name="T35" fmla="*/ 168 h 211"/>
                <a:gd name="T36" fmla="*/ 167 w 203"/>
                <a:gd name="T37" fmla="*/ 168 h 211"/>
                <a:gd name="T38" fmla="*/ 180 w 203"/>
                <a:gd name="T39" fmla="*/ 168 h 211"/>
                <a:gd name="T40" fmla="*/ 191 w 203"/>
                <a:gd name="T41" fmla="*/ 170 h 211"/>
                <a:gd name="T42" fmla="*/ 198 w 203"/>
                <a:gd name="T43" fmla="*/ 173 h 211"/>
                <a:gd name="T44" fmla="*/ 203 w 203"/>
                <a:gd name="T45" fmla="*/ 177 h 211"/>
                <a:gd name="T46" fmla="*/ 203 w 203"/>
                <a:gd name="T47" fmla="*/ 179 h 211"/>
                <a:gd name="T48" fmla="*/ 198 w 203"/>
                <a:gd name="T49" fmla="*/ 180 h 211"/>
                <a:gd name="T50" fmla="*/ 189 w 203"/>
                <a:gd name="T51" fmla="*/ 182 h 211"/>
                <a:gd name="T52" fmla="*/ 175 w 203"/>
                <a:gd name="T53" fmla="*/ 184 h 211"/>
                <a:gd name="T54" fmla="*/ 159 w 203"/>
                <a:gd name="T55" fmla="*/ 186 h 211"/>
                <a:gd name="T56" fmla="*/ 137 w 203"/>
                <a:gd name="T57" fmla="*/ 189 h 211"/>
                <a:gd name="T58" fmla="*/ 114 w 203"/>
                <a:gd name="T59" fmla="*/ 193 h 211"/>
                <a:gd name="T60" fmla="*/ 89 w 203"/>
                <a:gd name="T61" fmla="*/ 198 h 211"/>
                <a:gd name="T62" fmla="*/ 62 w 203"/>
                <a:gd name="T63" fmla="*/ 204 h 211"/>
                <a:gd name="T64" fmla="*/ 34 w 203"/>
                <a:gd name="T65" fmla="*/ 209 h 211"/>
                <a:gd name="T66" fmla="*/ 13 w 203"/>
                <a:gd name="T67" fmla="*/ 211 h 211"/>
                <a:gd name="T68" fmla="*/ 2 w 203"/>
                <a:gd name="T69" fmla="*/ 205 h 211"/>
                <a:gd name="T70" fmla="*/ 0 w 203"/>
                <a:gd name="T71" fmla="*/ 195 h 211"/>
                <a:gd name="T72" fmla="*/ 6 w 203"/>
                <a:gd name="T73" fmla="*/ 179 h 211"/>
                <a:gd name="T74" fmla="*/ 14 w 203"/>
                <a:gd name="T75" fmla="*/ 162 h 211"/>
                <a:gd name="T76" fmla="*/ 25 w 203"/>
                <a:gd name="T77" fmla="*/ 146 h 211"/>
                <a:gd name="T78" fmla="*/ 36 w 203"/>
                <a:gd name="T79" fmla="*/ 130 h 211"/>
                <a:gd name="T80" fmla="*/ 45 w 203"/>
                <a:gd name="T81" fmla="*/ 118 h 211"/>
                <a:gd name="T82" fmla="*/ 52 w 203"/>
                <a:gd name="T83" fmla="*/ 105 h 211"/>
                <a:gd name="T84" fmla="*/ 62 w 203"/>
                <a:gd name="T85" fmla="*/ 91 h 211"/>
                <a:gd name="T86" fmla="*/ 75 w 203"/>
                <a:gd name="T87" fmla="*/ 77 h 211"/>
                <a:gd name="T88" fmla="*/ 87 w 203"/>
                <a:gd name="T89" fmla="*/ 63 h 211"/>
                <a:gd name="T90" fmla="*/ 100 w 203"/>
                <a:gd name="T91" fmla="*/ 50 h 211"/>
                <a:gd name="T92" fmla="*/ 110 w 203"/>
                <a:gd name="T93" fmla="*/ 39 h 211"/>
                <a:gd name="T94" fmla="*/ 118 w 203"/>
                <a:gd name="T95" fmla="*/ 30 h 211"/>
                <a:gd name="T96" fmla="*/ 119 w 203"/>
                <a:gd name="T97" fmla="*/ 29 h 211"/>
                <a:gd name="T98" fmla="*/ 144 w 203"/>
                <a:gd name="T99" fmla="*/ 0 h 2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3"/>
                <a:gd name="T151" fmla="*/ 0 h 211"/>
                <a:gd name="T152" fmla="*/ 203 w 203"/>
                <a:gd name="T153" fmla="*/ 211 h 2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3" h="211">
                  <a:moveTo>
                    <a:pt x="144" y="0"/>
                  </a:moveTo>
                  <a:lnTo>
                    <a:pt x="150" y="6"/>
                  </a:lnTo>
                  <a:lnTo>
                    <a:pt x="146" y="18"/>
                  </a:lnTo>
                  <a:lnTo>
                    <a:pt x="134" y="38"/>
                  </a:lnTo>
                  <a:lnTo>
                    <a:pt x="119" y="61"/>
                  </a:lnTo>
                  <a:lnTo>
                    <a:pt x="100" y="84"/>
                  </a:lnTo>
                  <a:lnTo>
                    <a:pt x="80" y="109"/>
                  </a:lnTo>
                  <a:lnTo>
                    <a:pt x="62" y="129"/>
                  </a:lnTo>
                  <a:lnTo>
                    <a:pt x="46" y="145"/>
                  </a:lnTo>
                  <a:lnTo>
                    <a:pt x="39" y="155"/>
                  </a:lnTo>
                  <a:lnTo>
                    <a:pt x="39" y="164"/>
                  </a:lnTo>
                  <a:lnTo>
                    <a:pt x="50" y="171"/>
                  </a:lnTo>
                  <a:lnTo>
                    <a:pt x="64" y="175"/>
                  </a:lnTo>
                  <a:lnTo>
                    <a:pt x="82" y="177"/>
                  </a:lnTo>
                  <a:lnTo>
                    <a:pt x="102" y="177"/>
                  </a:lnTo>
                  <a:lnTo>
                    <a:pt x="121" y="175"/>
                  </a:lnTo>
                  <a:lnTo>
                    <a:pt x="139" y="171"/>
                  </a:lnTo>
                  <a:lnTo>
                    <a:pt x="153" y="168"/>
                  </a:lnTo>
                  <a:lnTo>
                    <a:pt x="167" y="168"/>
                  </a:lnTo>
                  <a:lnTo>
                    <a:pt x="180" y="168"/>
                  </a:lnTo>
                  <a:lnTo>
                    <a:pt x="191" y="170"/>
                  </a:lnTo>
                  <a:lnTo>
                    <a:pt x="198" y="173"/>
                  </a:lnTo>
                  <a:lnTo>
                    <a:pt x="203" y="177"/>
                  </a:lnTo>
                  <a:lnTo>
                    <a:pt x="203" y="179"/>
                  </a:lnTo>
                  <a:lnTo>
                    <a:pt x="198" y="180"/>
                  </a:lnTo>
                  <a:lnTo>
                    <a:pt x="189" y="182"/>
                  </a:lnTo>
                  <a:lnTo>
                    <a:pt x="175" y="184"/>
                  </a:lnTo>
                  <a:lnTo>
                    <a:pt x="159" y="186"/>
                  </a:lnTo>
                  <a:lnTo>
                    <a:pt x="137" y="189"/>
                  </a:lnTo>
                  <a:lnTo>
                    <a:pt x="114" y="193"/>
                  </a:lnTo>
                  <a:lnTo>
                    <a:pt x="89" y="198"/>
                  </a:lnTo>
                  <a:lnTo>
                    <a:pt x="62" y="204"/>
                  </a:lnTo>
                  <a:lnTo>
                    <a:pt x="34" y="209"/>
                  </a:lnTo>
                  <a:lnTo>
                    <a:pt x="13" y="211"/>
                  </a:lnTo>
                  <a:lnTo>
                    <a:pt x="2" y="205"/>
                  </a:lnTo>
                  <a:lnTo>
                    <a:pt x="0" y="195"/>
                  </a:lnTo>
                  <a:lnTo>
                    <a:pt x="6" y="179"/>
                  </a:lnTo>
                  <a:lnTo>
                    <a:pt x="14" y="162"/>
                  </a:lnTo>
                  <a:lnTo>
                    <a:pt x="25" y="146"/>
                  </a:lnTo>
                  <a:lnTo>
                    <a:pt x="36" y="130"/>
                  </a:lnTo>
                  <a:lnTo>
                    <a:pt x="45" y="118"/>
                  </a:lnTo>
                  <a:lnTo>
                    <a:pt x="52" y="105"/>
                  </a:lnTo>
                  <a:lnTo>
                    <a:pt x="62" y="91"/>
                  </a:lnTo>
                  <a:lnTo>
                    <a:pt x="75" y="77"/>
                  </a:lnTo>
                  <a:lnTo>
                    <a:pt x="87" y="63"/>
                  </a:lnTo>
                  <a:lnTo>
                    <a:pt x="100" y="50"/>
                  </a:lnTo>
                  <a:lnTo>
                    <a:pt x="110" y="39"/>
                  </a:lnTo>
                  <a:lnTo>
                    <a:pt x="118" y="30"/>
                  </a:lnTo>
                  <a:lnTo>
                    <a:pt x="119" y="2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3132" y="1733"/>
              <a:ext cx="380" cy="114"/>
            </a:xfrm>
            <a:custGeom>
              <a:avLst/>
              <a:gdLst>
                <a:gd name="T0" fmla="*/ 30 w 380"/>
                <a:gd name="T1" fmla="*/ 91 h 114"/>
                <a:gd name="T2" fmla="*/ 33 w 380"/>
                <a:gd name="T3" fmla="*/ 91 h 114"/>
                <a:gd name="T4" fmla="*/ 41 w 380"/>
                <a:gd name="T5" fmla="*/ 89 h 114"/>
                <a:gd name="T6" fmla="*/ 53 w 380"/>
                <a:gd name="T7" fmla="*/ 85 h 114"/>
                <a:gd name="T8" fmla="*/ 67 w 380"/>
                <a:gd name="T9" fmla="*/ 82 h 114"/>
                <a:gd name="T10" fmla="*/ 83 w 380"/>
                <a:gd name="T11" fmla="*/ 80 h 114"/>
                <a:gd name="T12" fmla="*/ 101 w 380"/>
                <a:gd name="T13" fmla="*/ 76 h 114"/>
                <a:gd name="T14" fmla="*/ 119 w 380"/>
                <a:gd name="T15" fmla="*/ 75 h 114"/>
                <a:gd name="T16" fmla="*/ 135 w 380"/>
                <a:gd name="T17" fmla="*/ 75 h 114"/>
                <a:gd name="T18" fmla="*/ 153 w 380"/>
                <a:gd name="T19" fmla="*/ 73 h 114"/>
                <a:gd name="T20" fmla="*/ 172 w 380"/>
                <a:gd name="T21" fmla="*/ 71 h 114"/>
                <a:gd name="T22" fmla="*/ 192 w 380"/>
                <a:gd name="T23" fmla="*/ 67 h 114"/>
                <a:gd name="T24" fmla="*/ 213 w 380"/>
                <a:gd name="T25" fmla="*/ 62 h 114"/>
                <a:gd name="T26" fmla="*/ 233 w 380"/>
                <a:gd name="T27" fmla="*/ 57 h 114"/>
                <a:gd name="T28" fmla="*/ 250 w 380"/>
                <a:gd name="T29" fmla="*/ 53 h 114"/>
                <a:gd name="T30" fmla="*/ 265 w 380"/>
                <a:gd name="T31" fmla="*/ 50 h 114"/>
                <a:gd name="T32" fmla="*/ 275 w 380"/>
                <a:gd name="T33" fmla="*/ 48 h 114"/>
                <a:gd name="T34" fmla="*/ 284 w 380"/>
                <a:gd name="T35" fmla="*/ 48 h 114"/>
                <a:gd name="T36" fmla="*/ 293 w 380"/>
                <a:gd name="T37" fmla="*/ 46 h 114"/>
                <a:gd name="T38" fmla="*/ 302 w 380"/>
                <a:gd name="T39" fmla="*/ 46 h 114"/>
                <a:gd name="T40" fmla="*/ 311 w 380"/>
                <a:gd name="T41" fmla="*/ 44 h 114"/>
                <a:gd name="T42" fmla="*/ 320 w 380"/>
                <a:gd name="T43" fmla="*/ 42 h 114"/>
                <a:gd name="T44" fmla="*/ 327 w 380"/>
                <a:gd name="T45" fmla="*/ 39 h 114"/>
                <a:gd name="T46" fmla="*/ 334 w 380"/>
                <a:gd name="T47" fmla="*/ 35 h 114"/>
                <a:gd name="T48" fmla="*/ 339 w 380"/>
                <a:gd name="T49" fmla="*/ 30 h 114"/>
                <a:gd name="T50" fmla="*/ 348 w 380"/>
                <a:gd name="T51" fmla="*/ 19 h 114"/>
                <a:gd name="T52" fmla="*/ 357 w 380"/>
                <a:gd name="T53" fmla="*/ 9 h 114"/>
                <a:gd name="T54" fmla="*/ 364 w 380"/>
                <a:gd name="T55" fmla="*/ 1 h 114"/>
                <a:gd name="T56" fmla="*/ 373 w 380"/>
                <a:gd name="T57" fmla="*/ 0 h 114"/>
                <a:gd name="T58" fmla="*/ 379 w 380"/>
                <a:gd name="T59" fmla="*/ 1 h 114"/>
                <a:gd name="T60" fmla="*/ 380 w 380"/>
                <a:gd name="T61" fmla="*/ 5 h 114"/>
                <a:gd name="T62" fmla="*/ 377 w 380"/>
                <a:gd name="T63" fmla="*/ 12 h 114"/>
                <a:gd name="T64" fmla="*/ 370 w 380"/>
                <a:gd name="T65" fmla="*/ 23 h 114"/>
                <a:gd name="T66" fmla="*/ 361 w 380"/>
                <a:gd name="T67" fmla="*/ 34 h 114"/>
                <a:gd name="T68" fmla="*/ 355 w 380"/>
                <a:gd name="T69" fmla="*/ 42 h 114"/>
                <a:gd name="T70" fmla="*/ 350 w 380"/>
                <a:gd name="T71" fmla="*/ 50 h 114"/>
                <a:gd name="T72" fmla="*/ 347 w 380"/>
                <a:gd name="T73" fmla="*/ 59 h 114"/>
                <a:gd name="T74" fmla="*/ 345 w 380"/>
                <a:gd name="T75" fmla="*/ 62 h 114"/>
                <a:gd name="T76" fmla="*/ 338 w 380"/>
                <a:gd name="T77" fmla="*/ 64 h 114"/>
                <a:gd name="T78" fmla="*/ 329 w 380"/>
                <a:gd name="T79" fmla="*/ 64 h 114"/>
                <a:gd name="T80" fmla="*/ 316 w 380"/>
                <a:gd name="T81" fmla="*/ 66 h 114"/>
                <a:gd name="T82" fmla="*/ 298 w 380"/>
                <a:gd name="T83" fmla="*/ 67 h 114"/>
                <a:gd name="T84" fmla="*/ 275 w 380"/>
                <a:gd name="T85" fmla="*/ 69 h 114"/>
                <a:gd name="T86" fmla="*/ 247 w 380"/>
                <a:gd name="T87" fmla="*/ 73 h 114"/>
                <a:gd name="T88" fmla="*/ 213 w 380"/>
                <a:gd name="T89" fmla="*/ 78 h 114"/>
                <a:gd name="T90" fmla="*/ 178 w 380"/>
                <a:gd name="T91" fmla="*/ 84 h 114"/>
                <a:gd name="T92" fmla="*/ 145 w 380"/>
                <a:gd name="T93" fmla="*/ 89 h 114"/>
                <a:gd name="T94" fmla="*/ 117 w 380"/>
                <a:gd name="T95" fmla="*/ 94 h 114"/>
                <a:gd name="T96" fmla="*/ 92 w 380"/>
                <a:gd name="T97" fmla="*/ 98 h 114"/>
                <a:gd name="T98" fmla="*/ 71 w 380"/>
                <a:gd name="T99" fmla="*/ 101 h 114"/>
                <a:gd name="T100" fmla="*/ 55 w 380"/>
                <a:gd name="T101" fmla="*/ 103 h 114"/>
                <a:gd name="T102" fmla="*/ 42 w 380"/>
                <a:gd name="T103" fmla="*/ 107 h 114"/>
                <a:gd name="T104" fmla="*/ 33 w 380"/>
                <a:gd name="T105" fmla="*/ 108 h 114"/>
                <a:gd name="T106" fmla="*/ 26 w 380"/>
                <a:gd name="T107" fmla="*/ 110 h 114"/>
                <a:gd name="T108" fmla="*/ 17 w 380"/>
                <a:gd name="T109" fmla="*/ 112 h 114"/>
                <a:gd name="T110" fmla="*/ 9 w 380"/>
                <a:gd name="T111" fmla="*/ 114 h 114"/>
                <a:gd name="T112" fmla="*/ 3 w 380"/>
                <a:gd name="T113" fmla="*/ 112 h 114"/>
                <a:gd name="T114" fmla="*/ 0 w 380"/>
                <a:gd name="T115" fmla="*/ 110 h 114"/>
                <a:gd name="T116" fmla="*/ 3 w 380"/>
                <a:gd name="T117" fmla="*/ 107 h 114"/>
                <a:gd name="T118" fmla="*/ 12 w 380"/>
                <a:gd name="T119" fmla="*/ 100 h 114"/>
                <a:gd name="T120" fmla="*/ 30 w 380"/>
                <a:gd name="T121" fmla="*/ 91 h 1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0"/>
                <a:gd name="T184" fmla="*/ 0 h 114"/>
                <a:gd name="T185" fmla="*/ 380 w 380"/>
                <a:gd name="T186" fmla="*/ 114 h 1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0" h="114">
                  <a:moveTo>
                    <a:pt x="30" y="91"/>
                  </a:moveTo>
                  <a:lnTo>
                    <a:pt x="33" y="91"/>
                  </a:lnTo>
                  <a:lnTo>
                    <a:pt x="41" y="89"/>
                  </a:lnTo>
                  <a:lnTo>
                    <a:pt x="53" y="85"/>
                  </a:lnTo>
                  <a:lnTo>
                    <a:pt x="67" y="82"/>
                  </a:lnTo>
                  <a:lnTo>
                    <a:pt x="83" y="80"/>
                  </a:lnTo>
                  <a:lnTo>
                    <a:pt x="101" y="76"/>
                  </a:lnTo>
                  <a:lnTo>
                    <a:pt x="119" y="75"/>
                  </a:lnTo>
                  <a:lnTo>
                    <a:pt x="135" y="75"/>
                  </a:lnTo>
                  <a:lnTo>
                    <a:pt x="153" y="73"/>
                  </a:lnTo>
                  <a:lnTo>
                    <a:pt x="172" y="71"/>
                  </a:lnTo>
                  <a:lnTo>
                    <a:pt x="192" y="67"/>
                  </a:lnTo>
                  <a:lnTo>
                    <a:pt x="213" y="62"/>
                  </a:lnTo>
                  <a:lnTo>
                    <a:pt x="233" y="57"/>
                  </a:lnTo>
                  <a:lnTo>
                    <a:pt x="250" y="53"/>
                  </a:lnTo>
                  <a:lnTo>
                    <a:pt x="265" y="50"/>
                  </a:lnTo>
                  <a:lnTo>
                    <a:pt x="275" y="48"/>
                  </a:lnTo>
                  <a:lnTo>
                    <a:pt x="284" y="48"/>
                  </a:lnTo>
                  <a:lnTo>
                    <a:pt x="293" y="46"/>
                  </a:lnTo>
                  <a:lnTo>
                    <a:pt x="302" y="46"/>
                  </a:lnTo>
                  <a:lnTo>
                    <a:pt x="311" y="44"/>
                  </a:lnTo>
                  <a:lnTo>
                    <a:pt x="320" y="42"/>
                  </a:lnTo>
                  <a:lnTo>
                    <a:pt x="327" y="39"/>
                  </a:lnTo>
                  <a:lnTo>
                    <a:pt x="334" y="35"/>
                  </a:lnTo>
                  <a:lnTo>
                    <a:pt x="339" y="30"/>
                  </a:lnTo>
                  <a:lnTo>
                    <a:pt x="348" y="19"/>
                  </a:lnTo>
                  <a:lnTo>
                    <a:pt x="357" y="9"/>
                  </a:lnTo>
                  <a:lnTo>
                    <a:pt x="364" y="1"/>
                  </a:lnTo>
                  <a:lnTo>
                    <a:pt x="373" y="0"/>
                  </a:lnTo>
                  <a:lnTo>
                    <a:pt x="379" y="1"/>
                  </a:lnTo>
                  <a:lnTo>
                    <a:pt x="380" y="5"/>
                  </a:lnTo>
                  <a:lnTo>
                    <a:pt x="377" y="12"/>
                  </a:lnTo>
                  <a:lnTo>
                    <a:pt x="370" y="23"/>
                  </a:lnTo>
                  <a:lnTo>
                    <a:pt x="361" y="34"/>
                  </a:lnTo>
                  <a:lnTo>
                    <a:pt x="355" y="42"/>
                  </a:lnTo>
                  <a:lnTo>
                    <a:pt x="350" y="50"/>
                  </a:lnTo>
                  <a:lnTo>
                    <a:pt x="347" y="59"/>
                  </a:lnTo>
                  <a:lnTo>
                    <a:pt x="345" y="62"/>
                  </a:lnTo>
                  <a:lnTo>
                    <a:pt x="338" y="64"/>
                  </a:lnTo>
                  <a:lnTo>
                    <a:pt x="329" y="64"/>
                  </a:lnTo>
                  <a:lnTo>
                    <a:pt x="316" y="66"/>
                  </a:lnTo>
                  <a:lnTo>
                    <a:pt x="298" y="67"/>
                  </a:lnTo>
                  <a:lnTo>
                    <a:pt x="275" y="69"/>
                  </a:lnTo>
                  <a:lnTo>
                    <a:pt x="247" y="73"/>
                  </a:lnTo>
                  <a:lnTo>
                    <a:pt x="213" y="78"/>
                  </a:lnTo>
                  <a:lnTo>
                    <a:pt x="178" y="84"/>
                  </a:lnTo>
                  <a:lnTo>
                    <a:pt x="145" y="89"/>
                  </a:lnTo>
                  <a:lnTo>
                    <a:pt x="117" y="94"/>
                  </a:lnTo>
                  <a:lnTo>
                    <a:pt x="92" y="98"/>
                  </a:lnTo>
                  <a:lnTo>
                    <a:pt x="71" y="101"/>
                  </a:lnTo>
                  <a:lnTo>
                    <a:pt x="55" y="103"/>
                  </a:lnTo>
                  <a:lnTo>
                    <a:pt x="42" y="107"/>
                  </a:lnTo>
                  <a:lnTo>
                    <a:pt x="33" y="108"/>
                  </a:lnTo>
                  <a:lnTo>
                    <a:pt x="26" y="110"/>
                  </a:lnTo>
                  <a:lnTo>
                    <a:pt x="17" y="112"/>
                  </a:lnTo>
                  <a:lnTo>
                    <a:pt x="9" y="114"/>
                  </a:lnTo>
                  <a:lnTo>
                    <a:pt x="3" y="112"/>
                  </a:lnTo>
                  <a:lnTo>
                    <a:pt x="0" y="110"/>
                  </a:lnTo>
                  <a:lnTo>
                    <a:pt x="3" y="107"/>
                  </a:lnTo>
                  <a:lnTo>
                    <a:pt x="12" y="100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1780" y="2582"/>
              <a:ext cx="345" cy="55"/>
            </a:xfrm>
            <a:custGeom>
              <a:avLst/>
              <a:gdLst>
                <a:gd name="T0" fmla="*/ 16 w 345"/>
                <a:gd name="T1" fmla="*/ 0 h 55"/>
                <a:gd name="T2" fmla="*/ 21 w 345"/>
                <a:gd name="T3" fmla="*/ 2 h 55"/>
                <a:gd name="T4" fmla="*/ 33 w 345"/>
                <a:gd name="T5" fmla="*/ 3 h 55"/>
                <a:gd name="T6" fmla="*/ 55 w 345"/>
                <a:gd name="T7" fmla="*/ 7 h 55"/>
                <a:gd name="T8" fmla="*/ 80 w 345"/>
                <a:gd name="T9" fmla="*/ 10 h 55"/>
                <a:gd name="T10" fmla="*/ 108 w 345"/>
                <a:gd name="T11" fmla="*/ 16 h 55"/>
                <a:gd name="T12" fmla="*/ 140 w 345"/>
                <a:gd name="T13" fmla="*/ 19 h 55"/>
                <a:gd name="T14" fmla="*/ 170 w 345"/>
                <a:gd name="T15" fmla="*/ 23 h 55"/>
                <a:gd name="T16" fmla="*/ 199 w 345"/>
                <a:gd name="T17" fmla="*/ 27 h 55"/>
                <a:gd name="T18" fmla="*/ 224 w 345"/>
                <a:gd name="T19" fmla="*/ 28 h 55"/>
                <a:gd name="T20" fmla="*/ 247 w 345"/>
                <a:gd name="T21" fmla="*/ 28 h 55"/>
                <a:gd name="T22" fmla="*/ 266 w 345"/>
                <a:gd name="T23" fmla="*/ 30 h 55"/>
                <a:gd name="T24" fmla="*/ 282 w 345"/>
                <a:gd name="T25" fmla="*/ 30 h 55"/>
                <a:gd name="T26" fmla="*/ 297 w 345"/>
                <a:gd name="T27" fmla="*/ 30 h 55"/>
                <a:gd name="T28" fmla="*/ 311 w 345"/>
                <a:gd name="T29" fmla="*/ 32 h 55"/>
                <a:gd name="T30" fmla="*/ 322 w 345"/>
                <a:gd name="T31" fmla="*/ 35 h 55"/>
                <a:gd name="T32" fmla="*/ 330 w 345"/>
                <a:gd name="T33" fmla="*/ 39 h 55"/>
                <a:gd name="T34" fmla="*/ 343 w 345"/>
                <a:gd name="T35" fmla="*/ 48 h 55"/>
                <a:gd name="T36" fmla="*/ 345 w 345"/>
                <a:gd name="T37" fmla="*/ 53 h 55"/>
                <a:gd name="T38" fmla="*/ 332 w 345"/>
                <a:gd name="T39" fmla="*/ 55 h 55"/>
                <a:gd name="T40" fmla="*/ 304 w 345"/>
                <a:gd name="T41" fmla="*/ 53 h 55"/>
                <a:gd name="T42" fmla="*/ 279 w 345"/>
                <a:gd name="T43" fmla="*/ 51 h 55"/>
                <a:gd name="T44" fmla="*/ 245 w 345"/>
                <a:gd name="T45" fmla="*/ 48 h 55"/>
                <a:gd name="T46" fmla="*/ 204 w 345"/>
                <a:gd name="T47" fmla="*/ 44 h 55"/>
                <a:gd name="T48" fmla="*/ 163 w 345"/>
                <a:gd name="T49" fmla="*/ 41 h 55"/>
                <a:gd name="T50" fmla="*/ 122 w 345"/>
                <a:gd name="T51" fmla="*/ 39 h 55"/>
                <a:gd name="T52" fmla="*/ 87 w 345"/>
                <a:gd name="T53" fmla="*/ 35 h 55"/>
                <a:gd name="T54" fmla="*/ 60 w 345"/>
                <a:gd name="T55" fmla="*/ 34 h 55"/>
                <a:gd name="T56" fmla="*/ 46 w 345"/>
                <a:gd name="T57" fmla="*/ 34 h 55"/>
                <a:gd name="T58" fmla="*/ 37 w 345"/>
                <a:gd name="T59" fmla="*/ 34 h 55"/>
                <a:gd name="T60" fmla="*/ 28 w 345"/>
                <a:gd name="T61" fmla="*/ 30 h 55"/>
                <a:gd name="T62" fmla="*/ 17 w 345"/>
                <a:gd name="T63" fmla="*/ 27 h 55"/>
                <a:gd name="T64" fmla="*/ 8 w 345"/>
                <a:gd name="T65" fmla="*/ 21 h 55"/>
                <a:gd name="T66" fmla="*/ 1 w 345"/>
                <a:gd name="T67" fmla="*/ 18 h 55"/>
                <a:gd name="T68" fmla="*/ 0 w 345"/>
                <a:gd name="T69" fmla="*/ 10 h 55"/>
                <a:gd name="T70" fmla="*/ 3 w 345"/>
                <a:gd name="T71" fmla="*/ 5 h 55"/>
                <a:gd name="T72" fmla="*/ 16 w 345"/>
                <a:gd name="T73" fmla="*/ 0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5"/>
                <a:gd name="T112" fmla="*/ 0 h 55"/>
                <a:gd name="T113" fmla="*/ 345 w 345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5" h="55">
                  <a:moveTo>
                    <a:pt x="16" y="0"/>
                  </a:moveTo>
                  <a:lnTo>
                    <a:pt x="21" y="2"/>
                  </a:lnTo>
                  <a:lnTo>
                    <a:pt x="33" y="3"/>
                  </a:lnTo>
                  <a:lnTo>
                    <a:pt x="55" y="7"/>
                  </a:lnTo>
                  <a:lnTo>
                    <a:pt x="80" y="10"/>
                  </a:lnTo>
                  <a:lnTo>
                    <a:pt x="108" y="16"/>
                  </a:lnTo>
                  <a:lnTo>
                    <a:pt x="140" y="19"/>
                  </a:lnTo>
                  <a:lnTo>
                    <a:pt x="170" y="23"/>
                  </a:lnTo>
                  <a:lnTo>
                    <a:pt x="199" y="27"/>
                  </a:lnTo>
                  <a:lnTo>
                    <a:pt x="224" y="28"/>
                  </a:lnTo>
                  <a:lnTo>
                    <a:pt x="247" y="28"/>
                  </a:lnTo>
                  <a:lnTo>
                    <a:pt x="266" y="30"/>
                  </a:lnTo>
                  <a:lnTo>
                    <a:pt x="282" y="30"/>
                  </a:lnTo>
                  <a:lnTo>
                    <a:pt x="297" y="30"/>
                  </a:lnTo>
                  <a:lnTo>
                    <a:pt x="311" y="32"/>
                  </a:lnTo>
                  <a:lnTo>
                    <a:pt x="322" y="35"/>
                  </a:lnTo>
                  <a:lnTo>
                    <a:pt x="330" y="39"/>
                  </a:lnTo>
                  <a:lnTo>
                    <a:pt x="343" y="48"/>
                  </a:lnTo>
                  <a:lnTo>
                    <a:pt x="345" y="53"/>
                  </a:lnTo>
                  <a:lnTo>
                    <a:pt x="332" y="55"/>
                  </a:lnTo>
                  <a:lnTo>
                    <a:pt x="304" y="53"/>
                  </a:lnTo>
                  <a:lnTo>
                    <a:pt x="279" y="51"/>
                  </a:lnTo>
                  <a:lnTo>
                    <a:pt x="245" y="48"/>
                  </a:lnTo>
                  <a:lnTo>
                    <a:pt x="204" y="44"/>
                  </a:lnTo>
                  <a:lnTo>
                    <a:pt x="163" y="41"/>
                  </a:lnTo>
                  <a:lnTo>
                    <a:pt x="122" y="39"/>
                  </a:lnTo>
                  <a:lnTo>
                    <a:pt x="87" y="35"/>
                  </a:lnTo>
                  <a:lnTo>
                    <a:pt x="60" y="34"/>
                  </a:lnTo>
                  <a:lnTo>
                    <a:pt x="46" y="34"/>
                  </a:lnTo>
                  <a:lnTo>
                    <a:pt x="37" y="34"/>
                  </a:lnTo>
                  <a:lnTo>
                    <a:pt x="28" y="30"/>
                  </a:lnTo>
                  <a:lnTo>
                    <a:pt x="17" y="27"/>
                  </a:lnTo>
                  <a:lnTo>
                    <a:pt x="8" y="21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2155" y="2626"/>
              <a:ext cx="242" cy="43"/>
            </a:xfrm>
            <a:custGeom>
              <a:avLst/>
              <a:gdLst>
                <a:gd name="T0" fmla="*/ 5 w 242"/>
                <a:gd name="T1" fmla="*/ 2 h 43"/>
                <a:gd name="T2" fmla="*/ 7 w 242"/>
                <a:gd name="T3" fmla="*/ 2 h 43"/>
                <a:gd name="T4" fmla="*/ 16 w 242"/>
                <a:gd name="T5" fmla="*/ 2 h 43"/>
                <a:gd name="T6" fmla="*/ 27 w 242"/>
                <a:gd name="T7" fmla="*/ 2 h 43"/>
                <a:gd name="T8" fmla="*/ 39 w 242"/>
                <a:gd name="T9" fmla="*/ 2 h 43"/>
                <a:gd name="T10" fmla="*/ 53 w 242"/>
                <a:gd name="T11" fmla="*/ 2 h 43"/>
                <a:gd name="T12" fmla="*/ 68 w 242"/>
                <a:gd name="T13" fmla="*/ 4 h 43"/>
                <a:gd name="T14" fmla="*/ 82 w 242"/>
                <a:gd name="T15" fmla="*/ 4 h 43"/>
                <a:gd name="T16" fmla="*/ 92 w 242"/>
                <a:gd name="T17" fmla="*/ 6 h 43"/>
                <a:gd name="T18" fmla="*/ 103 w 242"/>
                <a:gd name="T19" fmla="*/ 7 h 43"/>
                <a:gd name="T20" fmla="*/ 114 w 242"/>
                <a:gd name="T21" fmla="*/ 11 h 43"/>
                <a:gd name="T22" fmla="*/ 126 w 242"/>
                <a:gd name="T23" fmla="*/ 15 h 43"/>
                <a:gd name="T24" fmla="*/ 139 w 242"/>
                <a:gd name="T25" fmla="*/ 18 h 43"/>
                <a:gd name="T26" fmla="*/ 151 w 242"/>
                <a:gd name="T27" fmla="*/ 22 h 43"/>
                <a:gd name="T28" fmla="*/ 164 w 242"/>
                <a:gd name="T29" fmla="*/ 25 h 43"/>
                <a:gd name="T30" fmla="*/ 174 w 242"/>
                <a:gd name="T31" fmla="*/ 25 h 43"/>
                <a:gd name="T32" fmla="*/ 183 w 242"/>
                <a:gd name="T33" fmla="*/ 25 h 43"/>
                <a:gd name="T34" fmla="*/ 192 w 242"/>
                <a:gd name="T35" fmla="*/ 22 h 43"/>
                <a:gd name="T36" fmla="*/ 199 w 242"/>
                <a:gd name="T37" fmla="*/ 18 h 43"/>
                <a:gd name="T38" fmla="*/ 208 w 242"/>
                <a:gd name="T39" fmla="*/ 15 h 43"/>
                <a:gd name="T40" fmla="*/ 215 w 242"/>
                <a:gd name="T41" fmla="*/ 9 h 43"/>
                <a:gd name="T42" fmla="*/ 222 w 242"/>
                <a:gd name="T43" fmla="*/ 6 h 43"/>
                <a:gd name="T44" fmla="*/ 228 w 242"/>
                <a:gd name="T45" fmla="*/ 2 h 43"/>
                <a:gd name="T46" fmla="*/ 233 w 242"/>
                <a:gd name="T47" fmla="*/ 0 h 43"/>
                <a:gd name="T48" fmla="*/ 238 w 242"/>
                <a:gd name="T49" fmla="*/ 0 h 43"/>
                <a:gd name="T50" fmla="*/ 242 w 242"/>
                <a:gd name="T51" fmla="*/ 2 h 43"/>
                <a:gd name="T52" fmla="*/ 240 w 242"/>
                <a:gd name="T53" fmla="*/ 7 h 43"/>
                <a:gd name="T54" fmla="*/ 237 w 242"/>
                <a:gd name="T55" fmla="*/ 15 h 43"/>
                <a:gd name="T56" fmla="*/ 231 w 242"/>
                <a:gd name="T57" fmla="*/ 22 h 43"/>
                <a:gd name="T58" fmla="*/ 224 w 242"/>
                <a:gd name="T59" fmla="*/ 29 h 43"/>
                <a:gd name="T60" fmla="*/ 215 w 242"/>
                <a:gd name="T61" fmla="*/ 36 h 43"/>
                <a:gd name="T62" fmla="*/ 206 w 242"/>
                <a:gd name="T63" fmla="*/ 40 h 43"/>
                <a:gd name="T64" fmla="*/ 196 w 242"/>
                <a:gd name="T65" fmla="*/ 43 h 43"/>
                <a:gd name="T66" fmla="*/ 185 w 242"/>
                <a:gd name="T67" fmla="*/ 43 h 43"/>
                <a:gd name="T68" fmla="*/ 174 w 242"/>
                <a:gd name="T69" fmla="*/ 43 h 43"/>
                <a:gd name="T70" fmla="*/ 164 w 242"/>
                <a:gd name="T71" fmla="*/ 41 h 43"/>
                <a:gd name="T72" fmla="*/ 153 w 242"/>
                <a:gd name="T73" fmla="*/ 40 h 43"/>
                <a:gd name="T74" fmla="*/ 140 w 242"/>
                <a:gd name="T75" fmla="*/ 38 h 43"/>
                <a:gd name="T76" fmla="*/ 126 w 242"/>
                <a:gd name="T77" fmla="*/ 36 h 43"/>
                <a:gd name="T78" fmla="*/ 112 w 242"/>
                <a:gd name="T79" fmla="*/ 32 h 43"/>
                <a:gd name="T80" fmla="*/ 96 w 242"/>
                <a:gd name="T81" fmla="*/ 31 h 43"/>
                <a:gd name="T82" fmla="*/ 78 w 242"/>
                <a:gd name="T83" fmla="*/ 29 h 43"/>
                <a:gd name="T84" fmla="*/ 60 w 242"/>
                <a:gd name="T85" fmla="*/ 29 h 43"/>
                <a:gd name="T86" fmla="*/ 43 w 242"/>
                <a:gd name="T87" fmla="*/ 27 h 43"/>
                <a:gd name="T88" fmla="*/ 27 w 242"/>
                <a:gd name="T89" fmla="*/ 27 h 43"/>
                <a:gd name="T90" fmla="*/ 12 w 242"/>
                <a:gd name="T91" fmla="*/ 24 h 43"/>
                <a:gd name="T92" fmla="*/ 4 w 242"/>
                <a:gd name="T93" fmla="*/ 20 h 43"/>
                <a:gd name="T94" fmla="*/ 0 w 242"/>
                <a:gd name="T95" fmla="*/ 13 h 43"/>
                <a:gd name="T96" fmla="*/ 5 w 242"/>
                <a:gd name="T97" fmla="*/ 2 h 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2"/>
                <a:gd name="T148" fmla="*/ 0 h 43"/>
                <a:gd name="T149" fmla="*/ 242 w 242"/>
                <a:gd name="T150" fmla="*/ 43 h 4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2" h="43">
                  <a:moveTo>
                    <a:pt x="5" y="2"/>
                  </a:moveTo>
                  <a:lnTo>
                    <a:pt x="7" y="2"/>
                  </a:lnTo>
                  <a:lnTo>
                    <a:pt x="16" y="2"/>
                  </a:lnTo>
                  <a:lnTo>
                    <a:pt x="27" y="2"/>
                  </a:lnTo>
                  <a:lnTo>
                    <a:pt x="39" y="2"/>
                  </a:lnTo>
                  <a:lnTo>
                    <a:pt x="53" y="2"/>
                  </a:lnTo>
                  <a:lnTo>
                    <a:pt x="68" y="4"/>
                  </a:lnTo>
                  <a:lnTo>
                    <a:pt x="82" y="4"/>
                  </a:lnTo>
                  <a:lnTo>
                    <a:pt x="92" y="6"/>
                  </a:lnTo>
                  <a:lnTo>
                    <a:pt x="103" y="7"/>
                  </a:lnTo>
                  <a:lnTo>
                    <a:pt x="114" y="11"/>
                  </a:lnTo>
                  <a:lnTo>
                    <a:pt x="126" y="15"/>
                  </a:lnTo>
                  <a:lnTo>
                    <a:pt x="139" y="18"/>
                  </a:lnTo>
                  <a:lnTo>
                    <a:pt x="151" y="22"/>
                  </a:lnTo>
                  <a:lnTo>
                    <a:pt x="164" y="25"/>
                  </a:lnTo>
                  <a:lnTo>
                    <a:pt x="174" y="25"/>
                  </a:lnTo>
                  <a:lnTo>
                    <a:pt x="183" y="25"/>
                  </a:lnTo>
                  <a:lnTo>
                    <a:pt x="192" y="22"/>
                  </a:lnTo>
                  <a:lnTo>
                    <a:pt x="199" y="18"/>
                  </a:lnTo>
                  <a:lnTo>
                    <a:pt x="208" y="15"/>
                  </a:lnTo>
                  <a:lnTo>
                    <a:pt x="215" y="9"/>
                  </a:lnTo>
                  <a:lnTo>
                    <a:pt x="222" y="6"/>
                  </a:lnTo>
                  <a:lnTo>
                    <a:pt x="228" y="2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2" y="2"/>
                  </a:lnTo>
                  <a:lnTo>
                    <a:pt x="240" y="7"/>
                  </a:lnTo>
                  <a:lnTo>
                    <a:pt x="237" y="15"/>
                  </a:lnTo>
                  <a:lnTo>
                    <a:pt x="231" y="22"/>
                  </a:lnTo>
                  <a:lnTo>
                    <a:pt x="224" y="29"/>
                  </a:lnTo>
                  <a:lnTo>
                    <a:pt x="215" y="36"/>
                  </a:lnTo>
                  <a:lnTo>
                    <a:pt x="206" y="40"/>
                  </a:lnTo>
                  <a:lnTo>
                    <a:pt x="196" y="43"/>
                  </a:lnTo>
                  <a:lnTo>
                    <a:pt x="185" y="43"/>
                  </a:lnTo>
                  <a:lnTo>
                    <a:pt x="174" y="43"/>
                  </a:lnTo>
                  <a:lnTo>
                    <a:pt x="164" y="41"/>
                  </a:lnTo>
                  <a:lnTo>
                    <a:pt x="153" y="40"/>
                  </a:lnTo>
                  <a:lnTo>
                    <a:pt x="140" y="38"/>
                  </a:lnTo>
                  <a:lnTo>
                    <a:pt x="126" y="36"/>
                  </a:lnTo>
                  <a:lnTo>
                    <a:pt x="112" y="32"/>
                  </a:lnTo>
                  <a:lnTo>
                    <a:pt x="96" y="31"/>
                  </a:lnTo>
                  <a:lnTo>
                    <a:pt x="78" y="29"/>
                  </a:lnTo>
                  <a:lnTo>
                    <a:pt x="60" y="29"/>
                  </a:lnTo>
                  <a:lnTo>
                    <a:pt x="43" y="27"/>
                  </a:lnTo>
                  <a:lnTo>
                    <a:pt x="27" y="27"/>
                  </a:lnTo>
                  <a:lnTo>
                    <a:pt x="12" y="24"/>
                  </a:lnTo>
                  <a:lnTo>
                    <a:pt x="4" y="20"/>
                  </a:lnTo>
                  <a:lnTo>
                    <a:pt x="0" y="1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2883" y="1845"/>
              <a:ext cx="615" cy="118"/>
            </a:xfrm>
            <a:custGeom>
              <a:avLst/>
              <a:gdLst>
                <a:gd name="T0" fmla="*/ 7 w 615"/>
                <a:gd name="T1" fmla="*/ 96 h 118"/>
                <a:gd name="T2" fmla="*/ 12 w 615"/>
                <a:gd name="T3" fmla="*/ 96 h 118"/>
                <a:gd name="T4" fmla="*/ 24 w 615"/>
                <a:gd name="T5" fmla="*/ 93 h 118"/>
                <a:gd name="T6" fmla="*/ 44 w 615"/>
                <a:gd name="T7" fmla="*/ 89 h 118"/>
                <a:gd name="T8" fmla="*/ 71 w 615"/>
                <a:gd name="T9" fmla="*/ 86 h 118"/>
                <a:gd name="T10" fmla="*/ 101 w 615"/>
                <a:gd name="T11" fmla="*/ 82 h 118"/>
                <a:gd name="T12" fmla="*/ 133 w 615"/>
                <a:gd name="T13" fmla="*/ 79 h 118"/>
                <a:gd name="T14" fmla="*/ 167 w 615"/>
                <a:gd name="T15" fmla="*/ 75 h 118"/>
                <a:gd name="T16" fmla="*/ 201 w 615"/>
                <a:gd name="T17" fmla="*/ 73 h 118"/>
                <a:gd name="T18" fmla="*/ 233 w 615"/>
                <a:gd name="T19" fmla="*/ 71 h 118"/>
                <a:gd name="T20" fmla="*/ 263 w 615"/>
                <a:gd name="T21" fmla="*/ 68 h 118"/>
                <a:gd name="T22" fmla="*/ 290 w 615"/>
                <a:gd name="T23" fmla="*/ 62 h 118"/>
                <a:gd name="T24" fmla="*/ 313 w 615"/>
                <a:gd name="T25" fmla="*/ 57 h 118"/>
                <a:gd name="T26" fmla="*/ 336 w 615"/>
                <a:gd name="T27" fmla="*/ 52 h 118"/>
                <a:gd name="T28" fmla="*/ 355 w 615"/>
                <a:gd name="T29" fmla="*/ 46 h 118"/>
                <a:gd name="T30" fmla="*/ 375 w 615"/>
                <a:gd name="T31" fmla="*/ 41 h 118"/>
                <a:gd name="T32" fmla="*/ 394 w 615"/>
                <a:gd name="T33" fmla="*/ 38 h 118"/>
                <a:gd name="T34" fmla="*/ 416 w 615"/>
                <a:gd name="T35" fmla="*/ 34 h 118"/>
                <a:gd name="T36" fmla="*/ 439 w 615"/>
                <a:gd name="T37" fmla="*/ 29 h 118"/>
                <a:gd name="T38" fmla="*/ 464 w 615"/>
                <a:gd name="T39" fmla="*/ 23 h 118"/>
                <a:gd name="T40" fmla="*/ 491 w 615"/>
                <a:gd name="T41" fmla="*/ 16 h 118"/>
                <a:gd name="T42" fmla="*/ 517 w 615"/>
                <a:gd name="T43" fmla="*/ 11 h 118"/>
                <a:gd name="T44" fmla="*/ 540 w 615"/>
                <a:gd name="T45" fmla="*/ 5 h 118"/>
                <a:gd name="T46" fmla="*/ 562 w 615"/>
                <a:gd name="T47" fmla="*/ 2 h 118"/>
                <a:gd name="T48" fmla="*/ 578 w 615"/>
                <a:gd name="T49" fmla="*/ 0 h 118"/>
                <a:gd name="T50" fmla="*/ 590 w 615"/>
                <a:gd name="T51" fmla="*/ 0 h 118"/>
                <a:gd name="T52" fmla="*/ 603 w 615"/>
                <a:gd name="T53" fmla="*/ 0 h 118"/>
                <a:gd name="T54" fmla="*/ 610 w 615"/>
                <a:gd name="T55" fmla="*/ 0 h 118"/>
                <a:gd name="T56" fmla="*/ 615 w 615"/>
                <a:gd name="T57" fmla="*/ 4 h 118"/>
                <a:gd name="T58" fmla="*/ 615 w 615"/>
                <a:gd name="T59" fmla="*/ 7 h 118"/>
                <a:gd name="T60" fmla="*/ 612 w 615"/>
                <a:gd name="T61" fmla="*/ 11 h 118"/>
                <a:gd name="T62" fmla="*/ 601 w 615"/>
                <a:gd name="T63" fmla="*/ 18 h 118"/>
                <a:gd name="T64" fmla="*/ 585 w 615"/>
                <a:gd name="T65" fmla="*/ 25 h 118"/>
                <a:gd name="T66" fmla="*/ 560 w 615"/>
                <a:gd name="T67" fmla="*/ 34 h 118"/>
                <a:gd name="T68" fmla="*/ 528 w 615"/>
                <a:gd name="T69" fmla="*/ 41 h 118"/>
                <a:gd name="T70" fmla="*/ 492 w 615"/>
                <a:gd name="T71" fmla="*/ 48 h 118"/>
                <a:gd name="T72" fmla="*/ 453 w 615"/>
                <a:gd name="T73" fmla="*/ 55 h 118"/>
                <a:gd name="T74" fmla="*/ 414 w 615"/>
                <a:gd name="T75" fmla="*/ 61 h 118"/>
                <a:gd name="T76" fmla="*/ 380 w 615"/>
                <a:gd name="T77" fmla="*/ 66 h 118"/>
                <a:gd name="T78" fmla="*/ 352 w 615"/>
                <a:gd name="T79" fmla="*/ 70 h 118"/>
                <a:gd name="T80" fmla="*/ 330 w 615"/>
                <a:gd name="T81" fmla="*/ 73 h 118"/>
                <a:gd name="T82" fmla="*/ 313 w 615"/>
                <a:gd name="T83" fmla="*/ 77 h 118"/>
                <a:gd name="T84" fmla="*/ 291 w 615"/>
                <a:gd name="T85" fmla="*/ 80 h 118"/>
                <a:gd name="T86" fmla="*/ 265 w 615"/>
                <a:gd name="T87" fmla="*/ 86 h 118"/>
                <a:gd name="T88" fmla="*/ 236 w 615"/>
                <a:gd name="T89" fmla="*/ 89 h 118"/>
                <a:gd name="T90" fmla="*/ 208 w 615"/>
                <a:gd name="T91" fmla="*/ 93 h 118"/>
                <a:gd name="T92" fmla="*/ 177 w 615"/>
                <a:gd name="T93" fmla="*/ 96 h 118"/>
                <a:gd name="T94" fmla="*/ 149 w 615"/>
                <a:gd name="T95" fmla="*/ 100 h 118"/>
                <a:gd name="T96" fmla="*/ 124 w 615"/>
                <a:gd name="T97" fmla="*/ 104 h 118"/>
                <a:gd name="T98" fmla="*/ 99 w 615"/>
                <a:gd name="T99" fmla="*/ 107 h 118"/>
                <a:gd name="T100" fmla="*/ 74 w 615"/>
                <a:gd name="T101" fmla="*/ 111 h 118"/>
                <a:gd name="T102" fmla="*/ 49 w 615"/>
                <a:gd name="T103" fmla="*/ 116 h 118"/>
                <a:gd name="T104" fmla="*/ 28 w 615"/>
                <a:gd name="T105" fmla="*/ 118 h 118"/>
                <a:gd name="T106" fmla="*/ 12 w 615"/>
                <a:gd name="T107" fmla="*/ 118 h 118"/>
                <a:gd name="T108" fmla="*/ 1 w 615"/>
                <a:gd name="T109" fmla="*/ 116 h 118"/>
                <a:gd name="T110" fmla="*/ 0 w 615"/>
                <a:gd name="T111" fmla="*/ 109 h 118"/>
                <a:gd name="T112" fmla="*/ 7 w 615"/>
                <a:gd name="T113" fmla="*/ 96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5"/>
                <a:gd name="T172" fmla="*/ 0 h 118"/>
                <a:gd name="T173" fmla="*/ 615 w 615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5" h="118">
                  <a:moveTo>
                    <a:pt x="7" y="96"/>
                  </a:moveTo>
                  <a:lnTo>
                    <a:pt x="12" y="96"/>
                  </a:lnTo>
                  <a:lnTo>
                    <a:pt x="24" y="93"/>
                  </a:lnTo>
                  <a:lnTo>
                    <a:pt x="44" y="89"/>
                  </a:lnTo>
                  <a:lnTo>
                    <a:pt x="71" y="86"/>
                  </a:lnTo>
                  <a:lnTo>
                    <a:pt x="101" y="82"/>
                  </a:lnTo>
                  <a:lnTo>
                    <a:pt x="133" y="79"/>
                  </a:lnTo>
                  <a:lnTo>
                    <a:pt x="167" y="75"/>
                  </a:lnTo>
                  <a:lnTo>
                    <a:pt x="201" y="73"/>
                  </a:lnTo>
                  <a:lnTo>
                    <a:pt x="233" y="71"/>
                  </a:lnTo>
                  <a:lnTo>
                    <a:pt x="263" y="68"/>
                  </a:lnTo>
                  <a:lnTo>
                    <a:pt x="290" y="62"/>
                  </a:lnTo>
                  <a:lnTo>
                    <a:pt x="313" y="57"/>
                  </a:lnTo>
                  <a:lnTo>
                    <a:pt x="336" y="52"/>
                  </a:lnTo>
                  <a:lnTo>
                    <a:pt x="355" y="46"/>
                  </a:lnTo>
                  <a:lnTo>
                    <a:pt x="375" y="41"/>
                  </a:lnTo>
                  <a:lnTo>
                    <a:pt x="394" y="38"/>
                  </a:lnTo>
                  <a:lnTo>
                    <a:pt x="416" y="34"/>
                  </a:lnTo>
                  <a:lnTo>
                    <a:pt x="439" y="29"/>
                  </a:lnTo>
                  <a:lnTo>
                    <a:pt x="464" y="23"/>
                  </a:lnTo>
                  <a:lnTo>
                    <a:pt x="491" y="16"/>
                  </a:lnTo>
                  <a:lnTo>
                    <a:pt x="517" y="11"/>
                  </a:lnTo>
                  <a:lnTo>
                    <a:pt x="540" y="5"/>
                  </a:lnTo>
                  <a:lnTo>
                    <a:pt x="562" y="2"/>
                  </a:lnTo>
                  <a:lnTo>
                    <a:pt x="578" y="0"/>
                  </a:lnTo>
                  <a:lnTo>
                    <a:pt x="590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5" y="4"/>
                  </a:lnTo>
                  <a:lnTo>
                    <a:pt x="615" y="7"/>
                  </a:lnTo>
                  <a:lnTo>
                    <a:pt x="612" y="11"/>
                  </a:lnTo>
                  <a:lnTo>
                    <a:pt x="601" y="18"/>
                  </a:lnTo>
                  <a:lnTo>
                    <a:pt x="585" y="25"/>
                  </a:lnTo>
                  <a:lnTo>
                    <a:pt x="560" y="34"/>
                  </a:lnTo>
                  <a:lnTo>
                    <a:pt x="528" y="41"/>
                  </a:lnTo>
                  <a:lnTo>
                    <a:pt x="492" y="48"/>
                  </a:lnTo>
                  <a:lnTo>
                    <a:pt x="453" y="55"/>
                  </a:lnTo>
                  <a:lnTo>
                    <a:pt x="414" y="61"/>
                  </a:lnTo>
                  <a:lnTo>
                    <a:pt x="380" y="66"/>
                  </a:lnTo>
                  <a:lnTo>
                    <a:pt x="352" y="70"/>
                  </a:lnTo>
                  <a:lnTo>
                    <a:pt x="330" y="73"/>
                  </a:lnTo>
                  <a:lnTo>
                    <a:pt x="313" y="77"/>
                  </a:lnTo>
                  <a:lnTo>
                    <a:pt x="291" y="80"/>
                  </a:lnTo>
                  <a:lnTo>
                    <a:pt x="265" y="86"/>
                  </a:lnTo>
                  <a:lnTo>
                    <a:pt x="236" y="89"/>
                  </a:lnTo>
                  <a:lnTo>
                    <a:pt x="208" y="93"/>
                  </a:lnTo>
                  <a:lnTo>
                    <a:pt x="177" y="96"/>
                  </a:lnTo>
                  <a:lnTo>
                    <a:pt x="149" y="100"/>
                  </a:lnTo>
                  <a:lnTo>
                    <a:pt x="124" y="104"/>
                  </a:lnTo>
                  <a:lnTo>
                    <a:pt x="99" y="107"/>
                  </a:lnTo>
                  <a:lnTo>
                    <a:pt x="74" y="111"/>
                  </a:lnTo>
                  <a:lnTo>
                    <a:pt x="49" y="116"/>
                  </a:lnTo>
                  <a:lnTo>
                    <a:pt x="28" y="118"/>
                  </a:lnTo>
                  <a:lnTo>
                    <a:pt x="12" y="118"/>
                  </a:lnTo>
                  <a:lnTo>
                    <a:pt x="1" y="116"/>
                  </a:lnTo>
                  <a:lnTo>
                    <a:pt x="0" y="109"/>
                  </a:lnTo>
                  <a:lnTo>
                    <a:pt x="7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3260" y="1817"/>
              <a:ext cx="347" cy="633"/>
            </a:xfrm>
            <a:custGeom>
              <a:avLst/>
              <a:gdLst>
                <a:gd name="T0" fmla="*/ 297 w 347"/>
                <a:gd name="T1" fmla="*/ 5 h 633"/>
                <a:gd name="T2" fmla="*/ 327 w 347"/>
                <a:gd name="T3" fmla="*/ 0 h 633"/>
                <a:gd name="T4" fmla="*/ 345 w 347"/>
                <a:gd name="T5" fmla="*/ 37 h 633"/>
                <a:gd name="T6" fmla="*/ 343 w 347"/>
                <a:gd name="T7" fmla="*/ 135 h 633"/>
                <a:gd name="T8" fmla="*/ 325 w 347"/>
                <a:gd name="T9" fmla="*/ 206 h 633"/>
                <a:gd name="T10" fmla="*/ 307 w 347"/>
                <a:gd name="T11" fmla="*/ 260 h 633"/>
                <a:gd name="T12" fmla="*/ 286 w 347"/>
                <a:gd name="T13" fmla="*/ 319 h 633"/>
                <a:gd name="T14" fmla="*/ 258 w 347"/>
                <a:gd name="T15" fmla="*/ 381 h 633"/>
                <a:gd name="T16" fmla="*/ 226 w 347"/>
                <a:gd name="T17" fmla="*/ 444 h 633"/>
                <a:gd name="T18" fmla="*/ 197 w 347"/>
                <a:gd name="T19" fmla="*/ 494 h 633"/>
                <a:gd name="T20" fmla="*/ 172 w 347"/>
                <a:gd name="T21" fmla="*/ 533 h 633"/>
                <a:gd name="T22" fmla="*/ 144 w 347"/>
                <a:gd name="T23" fmla="*/ 561 h 633"/>
                <a:gd name="T24" fmla="*/ 110 w 347"/>
                <a:gd name="T25" fmla="*/ 585 h 633"/>
                <a:gd name="T26" fmla="*/ 71 w 347"/>
                <a:gd name="T27" fmla="*/ 606 h 633"/>
                <a:gd name="T28" fmla="*/ 35 w 347"/>
                <a:gd name="T29" fmla="*/ 622 h 633"/>
                <a:gd name="T30" fmla="*/ 9 w 347"/>
                <a:gd name="T31" fmla="*/ 631 h 633"/>
                <a:gd name="T32" fmla="*/ 0 w 347"/>
                <a:gd name="T33" fmla="*/ 631 h 633"/>
                <a:gd name="T34" fmla="*/ 14 w 347"/>
                <a:gd name="T35" fmla="*/ 613 h 633"/>
                <a:gd name="T36" fmla="*/ 46 w 347"/>
                <a:gd name="T37" fmla="*/ 586 h 633"/>
                <a:gd name="T38" fmla="*/ 83 w 347"/>
                <a:gd name="T39" fmla="*/ 558 h 633"/>
                <a:gd name="T40" fmla="*/ 117 w 347"/>
                <a:gd name="T41" fmla="*/ 538 h 633"/>
                <a:gd name="T42" fmla="*/ 137 w 347"/>
                <a:gd name="T43" fmla="*/ 522 h 633"/>
                <a:gd name="T44" fmla="*/ 149 w 347"/>
                <a:gd name="T45" fmla="*/ 508 h 633"/>
                <a:gd name="T46" fmla="*/ 163 w 347"/>
                <a:gd name="T47" fmla="*/ 486 h 633"/>
                <a:gd name="T48" fmla="*/ 188 w 347"/>
                <a:gd name="T49" fmla="*/ 453 h 633"/>
                <a:gd name="T50" fmla="*/ 227 w 347"/>
                <a:gd name="T51" fmla="*/ 381 h 633"/>
                <a:gd name="T52" fmla="*/ 270 w 347"/>
                <a:gd name="T53" fmla="*/ 290 h 633"/>
                <a:gd name="T54" fmla="*/ 302 w 347"/>
                <a:gd name="T55" fmla="*/ 210 h 633"/>
                <a:gd name="T56" fmla="*/ 316 w 347"/>
                <a:gd name="T57" fmla="*/ 130 h 633"/>
                <a:gd name="T58" fmla="*/ 318 w 347"/>
                <a:gd name="T59" fmla="*/ 46 h 633"/>
                <a:gd name="T60" fmla="*/ 295 w 347"/>
                <a:gd name="T61" fmla="*/ 33 h 633"/>
                <a:gd name="T62" fmla="*/ 277 w 347"/>
                <a:gd name="T63" fmla="*/ 28 h 6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7"/>
                <a:gd name="T97" fmla="*/ 0 h 633"/>
                <a:gd name="T98" fmla="*/ 347 w 347"/>
                <a:gd name="T99" fmla="*/ 633 h 6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7" h="633">
                  <a:moveTo>
                    <a:pt x="291" y="8"/>
                  </a:moveTo>
                  <a:lnTo>
                    <a:pt x="297" y="5"/>
                  </a:lnTo>
                  <a:lnTo>
                    <a:pt x="311" y="0"/>
                  </a:lnTo>
                  <a:lnTo>
                    <a:pt x="327" y="0"/>
                  </a:lnTo>
                  <a:lnTo>
                    <a:pt x="339" y="8"/>
                  </a:lnTo>
                  <a:lnTo>
                    <a:pt x="345" y="37"/>
                  </a:lnTo>
                  <a:lnTo>
                    <a:pt x="347" y="82"/>
                  </a:lnTo>
                  <a:lnTo>
                    <a:pt x="343" y="135"/>
                  </a:lnTo>
                  <a:lnTo>
                    <a:pt x="332" y="183"/>
                  </a:lnTo>
                  <a:lnTo>
                    <a:pt x="325" y="206"/>
                  </a:lnTo>
                  <a:lnTo>
                    <a:pt x="316" y="233"/>
                  </a:lnTo>
                  <a:lnTo>
                    <a:pt x="307" y="260"/>
                  </a:lnTo>
                  <a:lnTo>
                    <a:pt x="297" y="288"/>
                  </a:lnTo>
                  <a:lnTo>
                    <a:pt x="286" y="319"/>
                  </a:lnTo>
                  <a:lnTo>
                    <a:pt x="272" y="349"/>
                  </a:lnTo>
                  <a:lnTo>
                    <a:pt x="258" y="381"/>
                  </a:lnTo>
                  <a:lnTo>
                    <a:pt x="242" y="413"/>
                  </a:lnTo>
                  <a:lnTo>
                    <a:pt x="226" y="444"/>
                  </a:lnTo>
                  <a:lnTo>
                    <a:pt x="210" y="470"/>
                  </a:lnTo>
                  <a:lnTo>
                    <a:pt x="197" y="494"/>
                  </a:lnTo>
                  <a:lnTo>
                    <a:pt x="185" y="515"/>
                  </a:lnTo>
                  <a:lnTo>
                    <a:pt x="172" y="533"/>
                  </a:lnTo>
                  <a:lnTo>
                    <a:pt x="158" y="549"/>
                  </a:lnTo>
                  <a:lnTo>
                    <a:pt x="144" y="561"/>
                  </a:lnTo>
                  <a:lnTo>
                    <a:pt x="128" y="574"/>
                  </a:lnTo>
                  <a:lnTo>
                    <a:pt x="110" y="585"/>
                  </a:lnTo>
                  <a:lnTo>
                    <a:pt x="90" y="595"/>
                  </a:lnTo>
                  <a:lnTo>
                    <a:pt x="71" y="606"/>
                  </a:lnTo>
                  <a:lnTo>
                    <a:pt x="51" y="615"/>
                  </a:lnTo>
                  <a:lnTo>
                    <a:pt x="35" y="622"/>
                  </a:lnTo>
                  <a:lnTo>
                    <a:pt x="19" y="627"/>
                  </a:lnTo>
                  <a:lnTo>
                    <a:pt x="9" y="631"/>
                  </a:lnTo>
                  <a:lnTo>
                    <a:pt x="1" y="633"/>
                  </a:lnTo>
                  <a:lnTo>
                    <a:pt x="0" y="631"/>
                  </a:lnTo>
                  <a:lnTo>
                    <a:pt x="5" y="624"/>
                  </a:lnTo>
                  <a:lnTo>
                    <a:pt x="14" y="613"/>
                  </a:lnTo>
                  <a:lnTo>
                    <a:pt x="28" y="601"/>
                  </a:lnTo>
                  <a:lnTo>
                    <a:pt x="46" y="586"/>
                  </a:lnTo>
                  <a:lnTo>
                    <a:pt x="64" y="572"/>
                  </a:lnTo>
                  <a:lnTo>
                    <a:pt x="83" y="558"/>
                  </a:lnTo>
                  <a:lnTo>
                    <a:pt x="101" y="547"/>
                  </a:lnTo>
                  <a:lnTo>
                    <a:pt x="117" y="538"/>
                  </a:lnTo>
                  <a:lnTo>
                    <a:pt x="128" y="531"/>
                  </a:lnTo>
                  <a:lnTo>
                    <a:pt x="137" y="522"/>
                  </a:lnTo>
                  <a:lnTo>
                    <a:pt x="144" y="515"/>
                  </a:lnTo>
                  <a:lnTo>
                    <a:pt x="149" y="508"/>
                  </a:lnTo>
                  <a:lnTo>
                    <a:pt x="156" y="497"/>
                  </a:lnTo>
                  <a:lnTo>
                    <a:pt x="163" y="486"/>
                  </a:lnTo>
                  <a:lnTo>
                    <a:pt x="174" y="474"/>
                  </a:lnTo>
                  <a:lnTo>
                    <a:pt x="188" y="453"/>
                  </a:lnTo>
                  <a:lnTo>
                    <a:pt x="206" y="420"/>
                  </a:lnTo>
                  <a:lnTo>
                    <a:pt x="227" y="381"/>
                  </a:lnTo>
                  <a:lnTo>
                    <a:pt x="251" y="337"/>
                  </a:lnTo>
                  <a:lnTo>
                    <a:pt x="270" y="290"/>
                  </a:lnTo>
                  <a:lnTo>
                    <a:pt x="288" y="247"/>
                  </a:lnTo>
                  <a:lnTo>
                    <a:pt x="302" y="210"/>
                  </a:lnTo>
                  <a:lnTo>
                    <a:pt x="309" y="180"/>
                  </a:lnTo>
                  <a:lnTo>
                    <a:pt x="316" y="130"/>
                  </a:lnTo>
                  <a:lnTo>
                    <a:pt x="320" y="82"/>
                  </a:lnTo>
                  <a:lnTo>
                    <a:pt x="318" y="46"/>
                  </a:lnTo>
                  <a:lnTo>
                    <a:pt x="309" y="32"/>
                  </a:lnTo>
                  <a:lnTo>
                    <a:pt x="295" y="33"/>
                  </a:lnTo>
                  <a:lnTo>
                    <a:pt x="281" y="33"/>
                  </a:lnTo>
                  <a:lnTo>
                    <a:pt x="277" y="28"/>
                  </a:lnTo>
                  <a:lnTo>
                    <a:pt x="29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2884" y="2450"/>
              <a:ext cx="337" cy="171"/>
            </a:xfrm>
            <a:custGeom>
              <a:avLst/>
              <a:gdLst>
                <a:gd name="T0" fmla="*/ 317 w 337"/>
                <a:gd name="T1" fmla="*/ 0 h 171"/>
                <a:gd name="T2" fmla="*/ 312 w 337"/>
                <a:gd name="T3" fmla="*/ 2 h 171"/>
                <a:gd name="T4" fmla="*/ 296 w 337"/>
                <a:gd name="T5" fmla="*/ 5 h 171"/>
                <a:gd name="T6" fmla="*/ 273 w 337"/>
                <a:gd name="T7" fmla="*/ 10 h 171"/>
                <a:gd name="T8" fmla="*/ 246 w 337"/>
                <a:gd name="T9" fmla="*/ 16 h 171"/>
                <a:gd name="T10" fmla="*/ 216 w 337"/>
                <a:gd name="T11" fmla="*/ 23 h 171"/>
                <a:gd name="T12" fmla="*/ 187 w 337"/>
                <a:gd name="T13" fmla="*/ 30 h 171"/>
                <a:gd name="T14" fmla="*/ 159 w 337"/>
                <a:gd name="T15" fmla="*/ 35 h 171"/>
                <a:gd name="T16" fmla="*/ 137 w 337"/>
                <a:gd name="T17" fmla="*/ 41 h 171"/>
                <a:gd name="T18" fmla="*/ 116 w 337"/>
                <a:gd name="T19" fmla="*/ 44 h 171"/>
                <a:gd name="T20" fmla="*/ 95 w 337"/>
                <a:gd name="T21" fmla="*/ 50 h 171"/>
                <a:gd name="T22" fmla="*/ 71 w 337"/>
                <a:gd name="T23" fmla="*/ 57 h 171"/>
                <a:gd name="T24" fmla="*/ 50 w 337"/>
                <a:gd name="T25" fmla="*/ 64 h 171"/>
                <a:gd name="T26" fmla="*/ 32 w 337"/>
                <a:gd name="T27" fmla="*/ 73 h 171"/>
                <a:gd name="T28" fmla="*/ 16 w 337"/>
                <a:gd name="T29" fmla="*/ 82 h 171"/>
                <a:gd name="T30" fmla="*/ 6 w 337"/>
                <a:gd name="T31" fmla="*/ 93 h 171"/>
                <a:gd name="T32" fmla="*/ 0 w 337"/>
                <a:gd name="T33" fmla="*/ 105 h 171"/>
                <a:gd name="T34" fmla="*/ 0 w 337"/>
                <a:gd name="T35" fmla="*/ 126 h 171"/>
                <a:gd name="T36" fmla="*/ 4 w 337"/>
                <a:gd name="T37" fmla="*/ 141 h 171"/>
                <a:gd name="T38" fmla="*/ 15 w 337"/>
                <a:gd name="T39" fmla="*/ 155 h 171"/>
                <a:gd name="T40" fmla="*/ 31 w 337"/>
                <a:gd name="T41" fmla="*/ 167 h 171"/>
                <a:gd name="T42" fmla="*/ 45 w 337"/>
                <a:gd name="T43" fmla="*/ 171 h 171"/>
                <a:gd name="T44" fmla="*/ 48 w 337"/>
                <a:gd name="T45" fmla="*/ 162 h 171"/>
                <a:gd name="T46" fmla="*/ 45 w 337"/>
                <a:gd name="T47" fmla="*/ 144 h 171"/>
                <a:gd name="T48" fmla="*/ 36 w 337"/>
                <a:gd name="T49" fmla="*/ 126 h 171"/>
                <a:gd name="T50" fmla="*/ 32 w 337"/>
                <a:gd name="T51" fmla="*/ 117 h 171"/>
                <a:gd name="T52" fmla="*/ 32 w 337"/>
                <a:gd name="T53" fmla="*/ 110 h 171"/>
                <a:gd name="T54" fmla="*/ 34 w 337"/>
                <a:gd name="T55" fmla="*/ 103 h 171"/>
                <a:gd name="T56" fmla="*/ 39 w 337"/>
                <a:gd name="T57" fmla="*/ 94 h 171"/>
                <a:gd name="T58" fmla="*/ 47 w 337"/>
                <a:gd name="T59" fmla="*/ 89 h 171"/>
                <a:gd name="T60" fmla="*/ 54 w 337"/>
                <a:gd name="T61" fmla="*/ 84 h 171"/>
                <a:gd name="T62" fmla="*/ 64 w 337"/>
                <a:gd name="T63" fmla="*/ 78 h 171"/>
                <a:gd name="T64" fmla="*/ 77 w 337"/>
                <a:gd name="T65" fmla="*/ 75 h 171"/>
                <a:gd name="T66" fmla="*/ 93 w 337"/>
                <a:gd name="T67" fmla="*/ 71 h 171"/>
                <a:gd name="T68" fmla="*/ 114 w 337"/>
                <a:gd name="T69" fmla="*/ 68 h 171"/>
                <a:gd name="T70" fmla="*/ 139 w 337"/>
                <a:gd name="T71" fmla="*/ 62 h 171"/>
                <a:gd name="T72" fmla="*/ 166 w 337"/>
                <a:gd name="T73" fmla="*/ 57 h 171"/>
                <a:gd name="T74" fmla="*/ 194 w 337"/>
                <a:gd name="T75" fmla="*/ 51 h 171"/>
                <a:gd name="T76" fmla="*/ 221 w 337"/>
                <a:gd name="T77" fmla="*/ 46 h 171"/>
                <a:gd name="T78" fmla="*/ 244 w 337"/>
                <a:gd name="T79" fmla="*/ 41 h 171"/>
                <a:gd name="T80" fmla="*/ 264 w 337"/>
                <a:gd name="T81" fmla="*/ 37 h 171"/>
                <a:gd name="T82" fmla="*/ 280 w 337"/>
                <a:gd name="T83" fmla="*/ 34 h 171"/>
                <a:gd name="T84" fmla="*/ 297 w 337"/>
                <a:gd name="T85" fmla="*/ 30 h 171"/>
                <a:gd name="T86" fmla="*/ 312 w 337"/>
                <a:gd name="T87" fmla="*/ 27 h 171"/>
                <a:gd name="T88" fmla="*/ 326 w 337"/>
                <a:gd name="T89" fmla="*/ 21 h 171"/>
                <a:gd name="T90" fmla="*/ 333 w 337"/>
                <a:gd name="T91" fmla="*/ 18 h 171"/>
                <a:gd name="T92" fmla="*/ 337 w 337"/>
                <a:gd name="T93" fmla="*/ 12 h 171"/>
                <a:gd name="T94" fmla="*/ 331 w 337"/>
                <a:gd name="T95" fmla="*/ 7 h 171"/>
                <a:gd name="T96" fmla="*/ 317 w 337"/>
                <a:gd name="T97" fmla="*/ 0 h 1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171"/>
                <a:gd name="T149" fmla="*/ 337 w 337"/>
                <a:gd name="T150" fmla="*/ 171 h 1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171">
                  <a:moveTo>
                    <a:pt x="317" y="0"/>
                  </a:moveTo>
                  <a:lnTo>
                    <a:pt x="312" y="2"/>
                  </a:lnTo>
                  <a:lnTo>
                    <a:pt x="296" y="5"/>
                  </a:lnTo>
                  <a:lnTo>
                    <a:pt x="273" y="10"/>
                  </a:lnTo>
                  <a:lnTo>
                    <a:pt x="246" y="16"/>
                  </a:lnTo>
                  <a:lnTo>
                    <a:pt x="216" y="23"/>
                  </a:lnTo>
                  <a:lnTo>
                    <a:pt x="187" y="30"/>
                  </a:lnTo>
                  <a:lnTo>
                    <a:pt x="159" y="35"/>
                  </a:lnTo>
                  <a:lnTo>
                    <a:pt x="137" y="41"/>
                  </a:lnTo>
                  <a:lnTo>
                    <a:pt x="116" y="44"/>
                  </a:lnTo>
                  <a:lnTo>
                    <a:pt x="95" y="50"/>
                  </a:lnTo>
                  <a:lnTo>
                    <a:pt x="71" y="57"/>
                  </a:lnTo>
                  <a:lnTo>
                    <a:pt x="50" y="64"/>
                  </a:lnTo>
                  <a:lnTo>
                    <a:pt x="32" y="73"/>
                  </a:lnTo>
                  <a:lnTo>
                    <a:pt x="16" y="82"/>
                  </a:lnTo>
                  <a:lnTo>
                    <a:pt x="6" y="93"/>
                  </a:lnTo>
                  <a:lnTo>
                    <a:pt x="0" y="105"/>
                  </a:lnTo>
                  <a:lnTo>
                    <a:pt x="0" y="126"/>
                  </a:lnTo>
                  <a:lnTo>
                    <a:pt x="4" y="141"/>
                  </a:lnTo>
                  <a:lnTo>
                    <a:pt x="15" y="155"/>
                  </a:lnTo>
                  <a:lnTo>
                    <a:pt x="31" y="167"/>
                  </a:lnTo>
                  <a:lnTo>
                    <a:pt x="45" y="171"/>
                  </a:lnTo>
                  <a:lnTo>
                    <a:pt x="48" y="162"/>
                  </a:lnTo>
                  <a:lnTo>
                    <a:pt x="45" y="144"/>
                  </a:lnTo>
                  <a:lnTo>
                    <a:pt x="36" y="126"/>
                  </a:lnTo>
                  <a:lnTo>
                    <a:pt x="32" y="117"/>
                  </a:lnTo>
                  <a:lnTo>
                    <a:pt x="32" y="110"/>
                  </a:lnTo>
                  <a:lnTo>
                    <a:pt x="34" y="103"/>
                  </a:lnTo>
                  <a:lnTo>
                    <a:pt x="39" y="94"/>
                  </a:lnTo>
                  <a:lnTo>
                    <a:pt x="47" y="89"/>
                  </a:lnTo>
                  <a:lnTo>
                    <a:pt x="54" y="84"/>
                  </a:lnTo>
                  <a:lnTo>
                    <a:pt x="64" y="78"/>
                  </a:lnTo>
                  <a:lnTo>
                    <a:pt x="77" y="75"/>
                  </a:lnTo>
                  <a:lnTo>
                    <a:pt x="93" y="71"/>
                  </a:lnTo>
                  <a:lnTo>
                    <a:pt x="114" y="68"/>
                  </a:lnTo>
                  <a:lnTo>
                    <a:pt x="139" y="62"/>
                  </a:lnTo>
                  <a:lnTo>
                    <a:pt x="166" y="57"/>
                  </a:lnTo>
                  <a:lnTo>
                    <a:pt x="194" y="51"/>
                  </a:lnTo>
                  <a:lnTo>
                    <a:pt x="221" y="46"/>
                  </a:lnTo>
                  <a:lnTo>
                    <a:pt x="244" y="41"/>
                  </a:lnTo>
                  <a:lnTo>
                    <a:pt x="264" y="37"/>
                  </a:lnTo>
                  <a:lnTo>
                    <a:pt x="280" y="34"/>
                  </a:lnTo>
                  <a:lnTo>
                    <a:pt x="297" y="30"/>
                  </a:lnTo>
                  <a:lnTo>
                    <a:pt x="312" y="27"/>
                  </a:lnTo>
                  <a:lnTo>
                    <a:pt x="326" y="21"/>
                  </a:lnTo>
                  <a:lnTo>
                    <a:pt x="333" y="18"/>
                  </a:lnTo>
                  <a:lnTo>
                    <a:pt x="337" y="12"/>
                  </a:lnTo>
                  <a:lnTo>
                    <a:pt x="331" y="7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2927" y="2362"/>
              <a:ext cx="628" cy="270"/>
            </a:xfrm>
            <a:custGeom>
              <a:avLst/>
              <a:gdLst>
                <a:gd name="T0" fmla="*/ 57 w 628"/>
                <a:gd name="T1" fmla="*/ 234 h 270"/>
                <a:gd name="T2" fmla="*/ 105 w 628"/>
                <a:gd name="T3" fmla="*/ 229 h 270"/>
                <a:gd name="T4" fmla="*/ 181 w 628"/>
                <a:gd name="T5" fmla="*/ 220 h 270"/>
                <a:gd name="T6" fmla="*/ 260 w 628"/>
                <a:gd name="T7" fmla="*/ 209 h 270"/>
                <a:gd name="T8" fmla="*/ 310 w 628"/>
                <a:gd name="T9" fmla="*/ 200 h 270"/>
                <a:gd name="T10" fmla="*/ 345 w 628"/>
                <a:gd name="T11" fmla="*/ 193 h 270"/>
                <a:gd name="T12" fmla="*/ 383 w 628"/>
                <a:gd name="T13" fmla="*/ 182 h 270"/>
                <a:gd name="T14" fmla="*/ 423 w 628"/>
                <a:gd name="T15" fmla="*/ 172 h 270"/>
                <a:gd name="T16" fmla="*/ 464 w 628"/>
                <a:gd name="T17" fmla="*/ 159 h 270"/>
                <a:gd name="T18" fmla="*/ 503 w 628"/>
                <a:gd name="T19" fmla="*/ 145 h 270"/>
                <a:gd name="T20" fmla="*/ 539 w 628"/>
                <a:gd name="T21" fmla="*/ 132 h 270"/>
                <a:gd name="T22" fmla="*/ 571 w 628"/>
                <a:gd name="T23" fmla="*/ 118 h 270"/>
                <a:gd name="T24" fmla="*/ 587 w 628"/>
                <a:gd name="T25" fmla="*/ 107 h 270"/>
                <a:gd name="T26" fmla="*/ 580 w 628"/>
                <a:gd name="T27" fmla="*/ 104 h 270"/>
                <a:gd name="T28" fmla="*/ 568 w 628"/>
                <a:gd name="T29" fmla="*/ 93 h 270"/>
                <a:gd name="T30" fmla="*/ 564 w 628"/>
                <a:gd name="T31" fmla="*/ 63 h 270"/>
                <a:gd name="T32" fmla="*/ 587 w 628"/>
                <a:gd name="T33" fmla="*/ 0 h 270"/>
                <a:gd name="T34" fmla="*/ 594 w 628"/>
                <a:gd name="T35" fmla="*/ 22 h 270"/>
                <a:gd name="T36" fmla="*/ 605 w 628"/>
                <a:gd name="T37" fmla="*/ 59 h 270"/>
                <a:gd name="T38" fmla="*/ 624 w 628"/>
                <a:gd name="T39" fmla="*/ 86 h 270"/>
                <a:gd name="T40" fmla="*/ 628 w 628"/>
                <a:gd name="T41" fmla="*/ 104 h 270"/>
                <a:gd name="T42" fmla="*/ 623 w 628"/>
                <a:gd name="T43" fmla="*/ 116 h 270"/>
                <a:gd name="T44" fmla="*/ 610 w 628"/>
                <a:gd name="T45" fmla="*/ 132 h 270"/>
                <a:gd name="T46" fmla="*/ 585 w 628"/>
                <a:gd name="T47" fmla="*/ 150 h 270"/>
                <a:gd name="T48" fmla="*/ 546 w 628"/>
                <a:gd name="T49" fmla="*/ 170 h 270"/>
                <a:gd name="T50" fmla="*/ 487 w 628"/>
                <a:gd name="T51" fmla="*/ 191 h 270"/>
                <a:gd name="T52" fmla="*/ 409 w 628"/>
                <a:gd name="T53" fmla="*/ 211 h 270"/>
                <a:gd name="T54" fmla="*/ 306 w 628"/>
                <a:gd name="T55" fmla="*/ 229 h 270"/>
                <a:gd name="T56" fmla="*/ 183 w 628"/>
                <a:gd name="T57" fmla="*/ 245 h 270"/>
                <a:gd name="T58" fmla="*/ 93 w 628"/>
                <a:gd name="T59" fmla="*/ 257 h 270"/>
                <a:gd name="T60" fmla="*/ 36 w 628"/>
                <a:gd name="T61" fmla="*/ 266 h 270"/>
                <a:gd name="T62" fmla="*/ 7 w 628"/>
                <a:gd name="T63" fmla="*/ 270 h 270"/>
                <a:gd name="T64" fmla="*/ 0 w 628"/>
                <a:gd name="T65" fmla="*/ 270 h 270"/>
                <a:gd name="T66" fmla="*/ 9 w 628"/>
                <a:gd name="T67" fmla="*/ 266 h 270"/>
                <a:gd name="T68" fmla="*/ 25 w 628"/>
                <a:gd name="T69" fmla="*/ 257 h 270"/>
                <a:gd name="T70" fmla="*/ 43 w 628"/>
                <a:gd name="T71" fmla="*/ 243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8"/>
                <a:gd name="T109" fmla="*/ 0 h 270"/>
                <a:gd name="T110" fmla="*/ 628 w 628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8" h="270">
                  <a:moveTo>
                    <a:pt x="50" y="234"/>
                  </a:moveTo>
                  <a:lnTo>
                    <a:pt x="57" y="234"/>
                  </a:lnTo>
                  <a:lnTo>
                    <a:pt x="77" y="230"/>
                  </a:lnTo>
                  <a:lnTo>
                    <a:pt x="105" y="229"/>
                  </a:lnTo>
                  <a:lnTo>
                    <a:pt x="142" y="223"/>
                  </a:lnTo>
                  <a:lnTo>
                    <a:pt x="181" y="220"/>
                  </a:lnTo>
                  <a:lnTo>
                    <a:pt x="222" y="214"/>
                  </a:lnTo>
                  <a:lnTo>
                    <a:pt x="260" y="209"/>
                  </a:lnTo>
                  <a:lnTo>
                    <a:pt x="294" y="204"/>
                  </a:lnTo>
                  <a:lnTo>
                    <a:pt x="310" y="200"/>
                  </a:lnTo>
                  <a:lnTo>
                    <a:pt x="326" y="197"/>
                  </a:lnTo>
                  <a:lnTo>
                    <a:pt x="345" y="193"/>
                  </a:lnTo>
                  <a:lnTo>
                    <a:pt x="363" y="188"/>
                  </a:lnTo>
                  <a:lnTo>
                    <a:pt x="383" y="182"/>
                  </a:lnTo>
                  <a:lnTo>
                    <a:pt x="404" y="177"/>
                  </a:lnTo>
                  <a:lnTo>
                    <a:pt x="423" y="172"/>
                  </a:lnTo>
                  <a:lnTo>
                    <a:pt x="445" y="164"/>
                  </a:lnTo>
                  <a:lnTo>
                    <a:pt x="464" y="159"/>
                  </a:lnTo>
                  <a:lnTo>
                    <a:pt x="484" y="152"/>
                  </a:lnTo>
                  <a:lnTo>
                    <a:pt x="503" y="145"/>
                  </a:lnTo>
                  <a:lnTo>
                    <a:pt x="523" y="138"/>
                  </a:lnTo>
                  <a:lnTo>
                    <a:pt x="539" y="132"/>
                  </a:lnTo>
                  <a:lnTo>
                    <a:pt x="557" y="125"/>
                  </a:lnTo>
                  <a:lnTo>
                    <a:pt x="571" y="118"/>
                  </a:lnTo>
                  <a:lnTo>
                    <a:pt x="584" y="111"/>
                  </a:lnTo>
                  <a:lnTo>
                    <a:pt x="587" y="107"/>
                  </a:lnTo>
                  <a:lnTo>
                    <a:pt x="585" y="106"/>
                  </a:lnTo>
                  <a:lnTo>
                    <a:pt x="580" y="104"/>
                  </a:lnTo>
                  <a:lnTo>
                    <a:pt x="573" y="100"/>
                  </a:lnTo>
                  <a:lnTo>
                    <a:pt x="568" y="93"/>
                  </a:lnTo>
                  <a:lnTo>
                    <a:pt x="562" y="81"/>
                  </a:lnTo>
                  <a:lnTo>
                    <a:pt x="564" y="63"/>
                  </a:lnTo>
                  <a:lnTo>
                    <a:pt x="571" y="36"/>
                  </a:lnTo>
                  <a:lnTo>
                    <a:pt x="587" y="0"/>
                  </a:lnTo>
                  <a:lnTo>
                    <a:pt x="592" y="0"/>
                  </a:lnTo>
                  <a:lnTo>
                    <a:pt x="594" y="22"/>
                  </a:lnTo>
                  <a:lnTo>
                    <a:pt x="598" y="43"/>
                  </a:lnTo>
                  <a:lnTo>
                    <a:pt x="605" y="59"/>
                  </a:lnTo>
                  <a:lnTo>
                    <a:pt x="616" y="73"/>
                  </a:lnTo>
                  <a:lnTo>
                    <a:pt x="624" y="86"/>
                  </a:lnTo>
                  <a:lnTo>
                    <a:pt x="628" y="100"/>
                  </a:lnTo>
                  <a:lnTo>
                    <a:pt x="628" y="104"/>
                  </a:lnTo>
                  <a:lnTo>
                    <a:pt x="626" y="109"/>
                  </a:lnTo>
                  <a:lnTo>
                    <a:pt x="623" y="116"/>
                  </a:lnTo>
                  <a:lnTo>
                    <a:pt x="617" y="123"/>
                  </a:lnTo>
                  <a:lnTo>
                    <a:pt x="610" y="132"/>
                  </a:lnTo>
                  <a:lnTo>
                    <a:pt x="600" y="141"/>
                  </a:lnTo>
                  <a:lnTo>
                    <a:pt x="585" y="150"/>
                  </a:lnTo>
                  <a:lnTo>
                    <a:pt x="568" y="161"/>
                  </a:lnTo>
                  <a:lnTo>
                    <a:pt x="546" y="170"/>
                  </a:lnTo>
                  <a:lnTo>
                    <a:pt x="519" y="181"/>
                  </a:lnTo>
                  <a:lnTo>
                    <a:pt x="487" y="191"/>
                  </a:lnTo>
                  <a:lnTo>
                    <a:pt x="452" y="202"/>
                  </a:lnTo>
                  <a:lnTo>
                    <a:pt x="409" y="211"/>
                  </a:lnTo>
                  <a:lnTo>
                    <a:pt x="361" y="220"/>
                  </a:lnTo>
                  <a:lnTo>
                    <a:pt x="306" y="229"/>
                  </a:lnTo>
                  <a:lnTo>
                    <a:pt x="244" y="238"/>
                  </a:lnTo>
                  <a:lnTo>
                    <a:pt x="183" y="245"/>
                  </a:lnTo>
                  <a:lnTo>
                    <a:pt x="133" y="252"/>
                  </a:lnTo>
                  <a:lnTo>
                    <a:pt x="93" y="257"/>
                  </a:lnTo>
                  <a:lnTo>
                    <a:pt x="61" y="261"/>
                  </a:lnTo>
                  <a:lnTo>
                    <a:pt x="36" y="266"/>
                  </a:lnTo>
                  <a:lnTo>
                    <a:pt x="20" y="268"/>
                  </a:lnTo>
                  <a:lnTo>
                    <a:pt x="7" y="270"/>
                  </a:lnTo>
                  <a:lnTo>
                    <a:pt x="2" y="270"/>
                  </a:lnTo>
                  <a:lnTo>
                    <a:pt x="0" y="270"/>
                  </a:lnTo>
                  <a:lnTo>
                    <a:pt x="4" y="268"/>
                  </a:lnTo>
                  <a:lnTo>
                    <a:pt x="9" y="266"/>
                  </a:lnTo>
                  <a:lnTo>
                    <a:pt x="16" y="263"/>
                  </a:lnTo>
                  <a:lnTo>
                    <a:pt x="25" y="257"/>
                  </a:lnTo>
                  <a:lnTo>
                    <a:pt x="34" y="250"/>
                  </a:lnTo>
                  <a:lnTo>
                    <a:pt x="43" y="243"/>
                  </a:lnTo>
                  <a:lnTo>
                    <a:pt x="50" y="2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3532" y="1881"/>
              <a:ext cx="361" cy="437"/>
            </a:xfrm>
            <a:custGeom>
              <a:avLst/>
              <a:gdLst>
                <a:gd name="T0" fmla="*/ 9 w 361"/>
                <a:gd name="T1" fmla="*/ 401 h 437"/>
                <a:gd name="T2" fmla="*/ 30 w 361"/>
                <a:gd name="T3" fmla="*/ 365 h 437"/>
                <a:gd name="T4" fmla="*/ 69 w 361"/>
                <a:gd name="T5" fmla="*/ 315 h 437"/>
                <a:gd name="T6" fmla="*/ 119 w 361"/>
                <a:gd name="T7" fmla="*/ 273 h 437"/>
                <a:gd name="T8" fmla="*/ 174 w 361"/>
                <a:gd name="T9" fmla="*/ 255 h 437"/>
                <a:gd name="T10" fmla="*/ 219 w 361"/>
                <a:gd name="T11" fmla="*/ 249 h 437"/>
                <a:gd name="T12" fmla="*/ 251 w 361"/>
                <a:gd name="T13" fmla="*/ 241 h 437"/>
                <a:gd name="T14" fmla="*/ 270 w 361"/>
                <a:gd name="T15" fmla="*/ 214 h 437"/>
                <a:gd name="T16" fmla="*/ 279 w 361"/>
                <a:gd name="T17" fmla="*/ 142 h 437"/>
                <a:gd name="T18" fmla="*/ 277 w 361"/>
                <a:gd name="T19" fmla="*/ 69 h 437"/>
                <a:gd name="T20" fmla="*/ 270 w 361"/>
                <a:gd name="T21" fmla="*/ 0 h 437"/>
                <a:gd name="T22" fmla="*/ 293 w 361"/>
                <a:gd name="T23" fmla="*/ 44 h 437"/>
                <a:gd name="T24" fmla="*/ 297 w 361"/>
                <a:gd name="T25" fmla="*/ 137 h 437"/>
                <a:gd name="T26" fmla="*/ 288 w 361"/>
                <a:gd name="T27" fmla="*/ 219 h 437"/>
                <a:gd name="T28" fmla="*/ 302 w 361"/>
                <a:gd name="T29" fmla="*/ 269 h 437"/>
                <a:gd name="T30" fmla="*/ 322 w 361"/>
                <a:gd name="T31" fmla="*/ 301 h 437"/>
                <a:gd name="T32" fmla="*/ 345 w 361"/>
                <a:gd name="T33" fmla="*/ 332 h 437"/>
                <a:gd name="T34" fmla="*/ 359 w 361"/>
                <a:gd name="T35" fmla="*/ 356 h 437"/>
                <a:gd name="T36" fmla="*/ 359 w 361"/>
                <a:gd name="T37" fmla="*/ 374 h 437"/>
                <a:gd name="T38" fmla="*/ 336 w 361"/>
                <a:gd name="T39" fmla="*/ 360 h 437"/>
                <a:gd name="T40" fmla="*/ 297 w 361"/>
                <a:gd name="T41" fmla="*/ 315 h 437"/>
                <a:gd name="T42" fmla="*/ 269 w 361"/>
                <a:gd name="T43" fmla="*/ 289 h 437"/>
                <a:gd name="T44" fmla="*/ 244 w 361"/>
                <a:gd name="T45" fmla="*/ 274 h 437"/>
                <a:gd name="T46" fmla="*/ 220 w 361"/>
                <a:gd name="T47" fmla="*/ 269 h 437"/>
                <a:gd name="T48" fmla="*/ 197 w 361"/>
                <a:gd name="T49" fmla="*/ 271 h 437"/>
                <a:gd name="T50" fmla="*/ 164 w 361"/>
                <a:gd name="T51" fmla="*/ 283 h 437"/>
                <a:gd name="T52" fmla="*/ 121 w 361"/>
                <a:gd name="T53" fmla="*/ 305 h 437"/>
                <a:gd name="T54" fmla="*/ 78 w 361"/>
                <a:gd name="T55" fmla="*/ 344 h 437"/>
                <a:gd name="T56" fmla="*/ 39 w 361"/>
                <a:gd name="T57" fmla="*/ 394 h 437"/>
                <a:gd name="T58" fmla="*/ 14 w 361"/>
                <a:gd name="T59" fmla="*/ 426 h 437"/>
                <a:gd name="T60" fmla="*/ 2 w 361"/>
                <a:gd name="T61" fmla="*/ 437 h 437"/>
                <a:gd name="T62" fmla="*/ 0 w 361"/>
                <a:gd name="T63" fmla="*/ 422 h 4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1"/>
                <a:gd name="T97" fmla="*/ 0 h 437"/>
                <a:gd name="T98" fmla="*/ 361 w 361"/>
                <a:gd name="T99" fmla="*/ 437 h 4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1" h="437">
                  <a:moveTo>
                    <a:pt x="5" y="406"/>
                  </a:moveTo>
                  <a:lnTo>
                    <a:pt x="9" y="401"/>
                  </a:lnTo>
                  <a:lnTo>
                    <a:pt x="16" y="387"/>
                  </a:lnTo>
                  <a:lnTo>
                    <a:pt x="30" y="365"/>
                  </a:lnTo>
                  <a:lnTo>
                    <a:pt x="48" y="340"/>
                  </a:lnTo>
                  <a:lnTo>
                    <a:pt x="69" y="315"/>
                  </a:lnTo>
                  <a:lnTo>
                    <a:pt x="92" y="290"/>
                  </a:lnTo>
                  <a:lnTo>
                    <a:pt x="119" y="273"/>
                  </a:lnTo>
                  <a:lnTo>
                    <a:pt x="148" y="260"/>
                  </a:lnTo>
                  <a:lnTo>
                    <a:pt x="174" y="255"/>
                  </a:lnTo>
                  <a:lnTo>
                    <a:pt x="199" y="251"/>
                  </a:lnTo>
                  <a:lnTo>
                    <a:pt x="219" y="249"/>
                  </a:lnTo>
                  <a:lnTo>
                    <a:pt x="236" y="246"/>
                  </a:lnTo>
                  <a:lnTo>
                    <a:pt x="251" y="241"/>
                  </a:lnTo>
                  <a:lnTo>
                    <a:pt x="261" y="230"/>
                  </a:lnTo>
                  <a:lnTo>
                    <a:pt x="270" y="214"/>
                  </a:lnTo>
                  <a:lnTo>
                    <a:pt x="274" y="191"/>
                  </a:lnTo>
                  <a:lnTo>
                    <a:pt x="279" y="142"/>
                  </a:lnTo>
                  <a:lnTo>
                    <a:pt x="281" y="105"/>
                  </a:lnTo>
                  <a:lnTo>
                    <a:pt x="277" y="69"/>
                  </a:lnTo>
                  <a:lnTo>
                    <a:pt x="270" y="26"/>
                  </a:lnTo>
                  <a:lnTo>
                    <a:pt x="270" y="0"/>
                  </a:lnTo>
                  <a:lnTo>
                    <a:pt x="281" y="10"/>
                  </a:lnTo>
                  <a:lnTo>
                    <a:pt x="293" y="44"/>
                  </a:lnTo>
                  <a:lnTo>
                    <a:pt x="301" y="91"/>
                  </a:lnTo>
                  <a:lnTo>
                    <a:pt x="297" y="137"/>
                  </a:lnTo>
                  <a:lnTo>
                    <a:pt x="292" y="180"/>
                  </a:lnTo>
                  <a:lnTo>
                    <a:pt x="288" y="219"/>
                  </a:lnTo>
                  <a:lnTo>
                    <a:pt x="293" y="253"/>
                  </a:lnTo>
                  <a:lnTo>
                    <a:pt x="302" y="269"/>
                  </a:lnTo>
                  <a:lnTo>
                    <a:pt x="311" y="285"/>
                  </a:lnTo>
                  <a:lnTo>
                    <a:pt x="322" y="301"/>
                  </a:lnTo>
                  <a:lnTo>
                    <a:pt x="334" y="317"/>
                  </a:lnTo>
                  <a:lnTo>
                    <a:pt x="345" y="332"/>
                  </a:lnTo>
                  <a:lnTo>
                    <a:pt x="352" y="346"/>
                  </a:lnTo>
                  <a:lnTo>
                    <a:pt x="359" y="356"/>
                  </a:lnTo>
                  <a:lnTo>
                    <a:pt x="361" y="365"/>
                  </a:lnTo>
                  <a:lnTo>
                    <a:pt x="359" y="374"/>
                  </a:lnTo>
                  <a:lnTo>
                    <a:pt x="350" y="373"/>
                  </a:lnTo>
                  <a:lnTo>
                    <a:pt x="336" y="360"/>
                  </a:lnTo>
                  <a:lnTo>
                    <a:pt x="311" y="332"/>
                  </a:lnTo>
                  <a:lnTo>
                    <a:pt x="297" y="315"/>
                  </a:lnTo>
                  <a:lnTo>
                    <a:pt x="283" y="301"/>
                  </a:lnTo>
                  <a:lnTo>
                    <a:pt x="269" y="289"/>
                  </a:lnTo>
                  <a:lnTo>
                    <a:pt x="256" y="280"/>
                  </a:lnTo>
                  <a:lnTo>
                    <a:pt x="244" y="274"/>
                  </a:lnTo>
                  <a:lnTo>
                    <a:pt x="233" y="269"/>
                  </a:lnTo>
                  <a:lnTo>
                    <a:pt x="220" y="269"/>
                  </a:lnTo>
                  <a:lnTo>
                    <a:pt x="210" y="269"/>
                  </a:lnTo>
                  <a:lnTo>
                    <a:pt x="197" y="271"/>
                  </a:lnTo>
                  <a:lnTo>
                    <a:pt x="181" y="276"/>
                  </a:lnTo>
                  <a:lnTo>
                    <a:pt x="164" y="283"/>
                  </a:lnTo>
                  <a:lnTo>
                    <a:pt x="142" y="292"/>
                  </a:lnTo>
                  <a:lnTo>
                    <a:pt x="121" y="305"/>
                  </a:lnTo>
                  <a:lnTo>
                    <a:pt x="100" y="323"/>
                  </a:lnTo>
                  <a:lnTo>
                    <a:pt x="78" y="344"/>
                  </a:lnTo>
                  <a:lnTo>
                    <a:pt x="57" y="369"/>
                  </a:lnTo>
                  <a:lnTo>
                    <a:pt x="39" y="394"/>
                  </a:lnTo>
                  <a:lnTo>
                    <a:pt x="25" y="414"/>
                  </a:lnTo>
                  <a:lnTo>
                    <a:pt x="14" y="426"/>
                  </a:lnTo>
                  <a:lnTo>
                    <a:pt x="5" y="435"/>
                  </a:lnTo>
                  <a:lnTo>
                    <a:pt x="2" y="437"/>
                  </a:lnTo>
                  <a:lnTo>
                    <a:pt x="0" y="433"/>
                  </a:lnTo>
                  <a:lnTo>
                    <a:pt x="0" y="422"/>
                  </a:lnTo>
                  <a:lnTo>
                    <a:pt x="5" y="4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3368" y="1440"/>
              <a:ext cx="349" cy="198"/>
            </a:xfrm>
            <a:custGeom>
              <a:avLst/>
              <a:gdLst>
                <a:gd name="T0" fmla="*/ 0 w 349"/>
                <a:gd name="T1" fmla="*/ 0 h 198"/>
                <a:gd name="T2" fmla="*/ 4 w 349"/>
                <a:gd name="T3" fmla="*/ 0 h 198"/>
                <a:gd name="T4" fmla="*/ 14 w 349"/>
                <a:gd name="T5" fmla="*/ 0 h 198"/>
                <a:gd name="T6" fmla="*/ 30 w 349"/>
                <a:gd name="T7" fmla="*/ 2 h 198"/>
                <a:gd name="T8" fmla="*/ 50 w 349"/>
                <a:gd name="T9" fmla="*/ 4 h 198"/>
                <a:gd name="T10" fmla="*/ 75 w 349"/>
                <a:gd name="T11" fmla="*/ 5 h 198"/>
                <a:gd name="T12" fmla="*/ 102 w 349"/>
                <a:gd name="T13" fmla="*/ 9 h 198"/>
                <a:gd name="T14" fmla="*/ 130 w 349"/>
                <a:gd name="T15" fmla="*/ 13 h 198"/>
                <a:gd name="T16" fmla="*/ 160 w 349"/>
                <a:gd name="T17" fmla="*/ 18 h 198"/>
                <a:gd name="T18" fmla="*/ 189 w 349"/>
                <a:gd name="T19" fmla="*/ 23 h 198"/>
                <a:gd name="T20" fmla="*/ 215 w 349"/>
                <a:gd name="T21" fmla="*/ 27 h 198"/>
                <a:gd name="T22" fmla="*/ 239 w 349"/>
                <a:gd name="T23" fmla="*/ 30 h 198"/>
                <a:gd name="T24" fmla="*/ 258 w 349"/>
                <a:gd name="T25" fmla="*/ 34 h 198"/>
                <a:gd name="T26" fmla="*/ 274 w 349"/>
                <a:gd name="T27" fmla="*/ 39 h 198"/>
                <a:gd name="T28" fmla="*/ 287 w 349"/>
                <a:gd name="T29" fmla="*/ 48 h 198"/>
                <a:gd name="T30" fmla="*/ 294 w 349"/>
                <a:gd name="T31" fmla="*/ 59 h 198"/>
                <a:gd name="T32" fmla="*/ 297 w 349"/>
                <a:gd name="T33" fmla="*/ 73 h 198"/>
                <a:gd name="T34" fmla="*/ 303 w 349"/>
                <a:gd name="T35" fmla="*/ 102 h 198"/>
                <a:gd name="T36" fmla="*/ 315 w 349"/>
                <a:gd name="T37" fmla="*/ 123 h 198"/>
                <a:gd name="T38" fmla="*/ 331 w 349"/>
                <a:gd name="T39" fmla="*/ 146 h 198"/>
                <a:gd name="T40" fmla="*/ 345 w 349"/>
                <a:gd name="T41" fmla="*/ 179 h 198"/>
                <a:gd name="T42" fmla="*/ 349 w 349"/>
                <a:gd name="T43" fmla="*/ 193 h 198"/>
                <a:gd name="T44" fmla="*/ 347 w 349"/>
                <a:gd name="T45" fmla="*/ 198 h 198"/>
                <a:gd name="T46" fmla="*/ 342 w 349"/>
                <a:gd name="T47" fmla="*/ 196 h 198"/>
                <a:gd name="T48" fmla="*/ 333 w 349"/>
                <a:gd name="T49" fmla="*/ 187 h 198"/>
                <a:gd name="T50" fmla="*/ 322 w 349"/>
                <a:gd name="T51" fmla="*/ 175 h 198"/>
                <a:gd name="T52" fmla="*/ 312 w 349"/>
                <a:gd name="T53" fmla="*/ 159 h 198"/>
                <a:gd name="T54" fmla="*/ 299 w 349"/>
                <a:gd name="T55" fmla="*/ 143 h 198"/>
                <a:gd name="T56" fmla="*/ 288 w 349"/>
                <a:gd name="T57" fmla="*/ 125 h 198"/>
                <a:gd name="T58" fmla="*/ 281 w 349"/>
                <a:gd name="T59" fmla="*/ 111 h 198"/>
                <a:gd name="T60" fmla="*/ 276 w 349"/>
                <a:gd name="T61" fmla="*/ 98 h 198"/>
                <a:gd name="T62" fmla="*/ 272 w 349"/>
                <a:gd name="T63" fmla="*/ 89 h 198"/>
                <a:gd name="T64" fmla="*/ 271 w 349"/>
                <a:gd name="T65" fmla="*/ 82 h 198"/>
                <a:gd name="T66" fmla="*/ 265 w 349"/>
                <a:gd name="T67" fmla="*/ 75 h 198"/>
                <a:gd name="T68" fmla="*/ 256 w 349"/>
                <a:gd name="T69" fmla="*/ 70 h 198"/>
                <a:gd name="T70" fmla="*/ 242 w 349"/>
                <a:gd name="T71" fmla="*/ 63 h 198"/>
                <a:gd name="T72" fmla="*/ 221 w 349"/>
                <a:gd name="T73" fmla="*/ 55 h 198"/>
                <a:gd name="T74" fmla="*/ 194 w 349"/>
                <a:gd name="T75" fmla="*/ 48 h 198"/>
                <a:gd name="T76" fmla="*/ 160 w 349"/>
                <a:gd name="T77" fmla="*/ 41 h 198"/>
                <a:gd name="T78" fmla="*/ 125 w 349"/>
                <a:gd name="T79" fmla="*/ 36 h 198"/>
                <a:gd name="T80" fmla="*/ 89 w 349"/>
                <a:gd name="T81" fmla="*/ 30 h 198"/>
                <a:gd name="T82" fmla="*/ 57 w 349"/>
                <a:gd name="T83" fmla="*/ 25 h 198"/>
                <a:gd name="T84" fmla="*/ 29 w 349"/>
                <a:gd name="T85" fmla="*/ 20 h 198"/>
                <a:gd name="T86" fmla="*/ 9 w 349"/>
                <a:gd name="T87" fmla="*/ 11 h 198"/>
                <a:gd name="T88" fmla="*/ 0 w 349"/>
                <a:gd name="T89" fmla="*/ 0 h 1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49"/>
                <a:gd name="T136" fmla="*/ 0 h 198"/>
                <a:gd name="T137" fmla="*/ 349 w 349"/>
                <a:gd name="T138" fmla="*/ 198 h 1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49" h="198">
                  <a:moveTo>
                    <a:pt x="0" y="0"/>
                  </a:moveTo>
                  <a:lnTo>
                    <a:pt x="4" y="0"/>
                  </a:lnTo>
                  <a:lnTo>
                    <a:pt x="14" y="0"/>
                  </a:lnTo>
                  <a:lnTo>
                    <a:pt x="30" y="2"/>
                  </a:lnTo>
                  <a:lnTo>
                    <a:pt x="50" y="4"/>
                  </a:lnTo>
                  <a:lnTo>
                    <a:pt x="75" y="5"/>
                  </a:lnTo>
                  <a:lnTo>
                    <a:pt x="102" y="9"/>
                  </a:lnTo>
                  <a:lnTo>
                    <a:pt x="130" y="13"/>
                  </a:lnTo>
                  <a:lnTo>
                    <a:pt x="160" y="18"/>
                  </a:lnTo>
                  <a:lnTo>
                    <a:pt x="189" y="23"/>
                  </a:lnTo>
                  <a:lnTo>
                    <a:pt x="215" y="27"/>
                  </a:lnTo>
                  <a:lnTo>
                    <a:pt x="239" y="30"/>
                  </a:lnTo>
                  <a:lnTo>
                    <a:pt x="258" y="34"/>
                  </a:lnTo>
                  <a:lnTo>
                    <a:pt x="274" y="39"/>
                  </a:lnTo>
                  <a:lnTo>
                    <a:pt x="287" y="48"/>
                  </a:lnTo>
                  <a:lnTo>
                    <a:pt x="294" y="59"/>
                  </a:lnTo>
                  <a:lnTo>
                    <a:pt x="297" y="73"/>
                  </a:lnTo>
                  <a:lnTo>
                    <a:pt x="303" y="102"/>
                  </a:lnTo>
                  <a:lnTo>
                    <a:pt x="315" y="123"/>
                  </a:lnTo>
                  <a:lnTo>
                    <a:pt x="331" y="146"/>
                  </a:lnTo>
                  <a:lnTo>
                    <a:pt x="345" y="179"/>
                  </a:lnTo>
                  <a:lnTo>
                    <a:pt x="349" y="193"/>
                  </a:lnTo>
                  <a:lnTo>
                    <a:pt x="347" y="198"/>
                  </a:lnTo>
                  <a:lnTo>
                    <a:pt x="342" y="196"/>
                  </a:lnTo>
                  <a:lnTo>
                    <a:pt x="333" y="187"/>
                  </a:lnTo>
                  <a:lnTo>
                    <a:pt x="322" y="175"/>
                  </a:lnTo>
                  <a:lnTo>
                    <a:pt x="312" y="159"/>
                  </a:lnTo>
                  <a:lnTo>
                    <a:pt x="299" y="143"/>
                  </a:lnTo>
                  <a:lnTo>
                    <a:pt x="288" y="125"/>
                  </a:lnTo>
                  <a:lnTo>
                    <a:pt x="281" y="111"/>
                  </a:lnTo>
                  <a:lnTo>
                    <a:pt x="276" y="98"/>
                  </a:lnTo>
                  <a:lnTo>
                    <a:pt x="272" y="89"/>
                  </a:lnTo>
                  <a:lnTo>
                    <a:pt x="271" y="82"/>
                  </a:lnTo>
                  <a:lnTo>
                    <a:pt x="265" y="75"/>
                  </a:lnTo>
                  <a:lnTo>
                    <a:pt x="256" y="70"/>
                  </a:lnTo>
                  <a:lnTo>
                    <a:pt x="242" y="63"/>
                  </a:lnTo>
                  <a:lnTo>
                    <a:pt x="221" y="55"/>
                  </a:lnTo>
                  <a:lnTo>
                    <a:pt x="194" y="48"/>
                  </a:lnTo>
                  <a:lnTo>
                    <a:pt x="160" y="41"/>
                  </a:lnTo>
                  <a:lnTo>
                    <a:pt x="125" y="36"/>
                  </a:lnTo>
                  <a:lnTo>
                    <a:pt x="89" y="30"/>
                  </a:lnTo>
                  <a:lnTo>
                    <a:pt x="57" y="25"/>
                  </a:lnTo>
                  <a:lnTo>
                    <a:pt x="29" y="20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3482" y="1465"/>
              <a:ext cx="324" cy="378"/>
            </a:xfrm>
            <a:custGeom>
              <a:avLst/>
              <a:gdLst>
                <a:gd name="T0" fmla="*/ 0 w 324"/>
                <a:gd name="T1" fmla="*/ 0 h 378"/>
                <a:gd name="T2" fmla="*/ 4 w 324"/>
                <a:gd name="T3" fmla="*/ 4 h 378"/>
                <a:gd name="T4" fmla="*/ 11 w 324"/>
                <a:gd name="T5" fmla="*/ 14 h 378"/>
                <a:gd name="T6" fmla="*/ 21 w 324"/>
                <a:gd name="T7" fmla="*/ 30 h 378"/>
                <a:gd name="T8" fmla="*/ 34 w 324"/>
                <a:gd name="T9" fmla="*/ 50 h 378"/>
                <a:gd name="T10" fmla="*/ 48 w 324"/>
                <a:gd name="T11" fmla="*/ 71 h 378"/>
                <a:gd name="T12" fmla="*/ 62 w 324"/>
                <a:gd name="T13" fmla="*/ 95 h 378"/>
                <a:gd name="T14" fmla="*/ 77 w 324"/>
                <a:gd name="T15" fmla="*/ 116 h 378"/>
                <a:gd name="T16" fmla="*/ 87 w 324"/>
                <a:gd name="T17" fmla="*/ 134 h 378"/>
                <a:gd name="T18" fmla="*/ 100 w 324"/>
                <a:gd name="T19" fmla="*/ 154 h 378"/>
                <a:gd name="T20" fmla="*/ 114 w 324"/>
                <a:gd name="T21" fmla="*/ 177 h 378"/>
                <a:gd name="T22" fmla="*/ 128 w 324"/>
                <a:gd name="T23" fmla="*/ 203 h 378"/>
                <a:gd name="T24" fmla="*/ 146 w 324"/>
                <a:gd name="T25" fmla="*/ 232 h 378"/>
                <a:gd name="T26" fmla="*/ 162 w 324"/>
                <a:gd name="T27" fmla="*/ 259 h 378"/>
                <a:gd name="T28" fmla="*/ 178 w 324"/>
                <a:gd name="T29" fmla="*/ 284 h 378"/>
                <a:gd name="T30" fmla="*/ 190 w 324"/>
                <a:gd name="T31" fmla="*/ 305 h 378"/>
                <a:gd name="T32" fmla="*/ 201 w 324"/>
                <a:gd name="T33" fmla="*/ 319 h 378"/>
                <a:gd name="T34" fmla="*/ 210 w 324"/>
                <a:gd name="T35" fmla="*/ 330 h 378"/>
                <a:gd name="T36" fmla="*/ 221 w 324"/>
                <a:gd name="T37" fmla="*/ 343 h 378"/>
                <a:gd name="T38" fmla="*/ 231 w 324"/>
                <a:gd name="T39" fmla="*/ 353 h 378"/>
                <a:gd name="T40" fmla="*/ 244 w 324"/>
                <a:gd name="T41" fmla="*/ 362 h 378"/>
                <a:gd name="T42" fmla="*/ 256 w 324"/>
                <a:gd name="T43" fmla="*/ 371 h 378"/>
                <a:gd name="T44" fmla="*/ 269 w 324"/>
                <a:gd name="T45" fmla="*/ 376 h 378"/>
                <a:gd name="T46" fmla="*/ 279 w 324"/>
                <a:gd name="T47" fmla="*/ 378 h 378"/>
                <a:gd name="T48" fmla="*/ 292 w 324"/>
                <a:gd name="T49" fmla="*/ 378 h 378"/>
                <a:gd name="T50" fmla="*/ 311 w 324"/>
                <a:gd name="T51" fmla="*/ 373 h 378"/>
                <a:gd name="T52" fmla="*/ 322 w 324"/>
                <a:gd name="T53" fmla="*/ 366 h 378"/>
                <a:gd name="T54" fmla="*/ 324 w 324"/>
                <a:gd name="T55" fmla="*/ 357 h 378"/>
                <a:gd name="T56" fmla="*/ 319 w 324"/>
                <a:gd name="T57" fmla="*/ 350 h 378"/>
                <a:gd name="T58" fmla="*/ 310 w 324"/>
                <a:gd name="T59" fmla="*/ 344 h 378"/>
                <a:gd name="T60" fmla="*/ 304 w 324"/>
                <a:gd name="T61" fmla="*/ 343 h 378"/>
                <a:gd name="T62" fmla="*/ 294 w 324"/>
                <a:gd name="T63" fmla="*/ 343 h 378"/>
                <a:gd name="T64" fmla="*/ 274 w 324"/>
                <a:gd name="T65" fmla="*/ 341 h 378"/>
                <a:gd name="T66" fmla="*/ 262 w 324"/>
                <a:gd name="T67" fmla="*/ 337 h 378"/>
                <a:gd name="T68" fmla="*/ 247 w 324"/>
                <a:gd name="T69" fmla="*/ 328 h 378"/>
                <a:gd name="T70" fmla="*/ 235 w 324"/>
                <a:gd name="T71" fmla="*/ 318 h 378"/>
                <a:gd name="T72" fmla="*/ 221 w 324"/>
                <a:gd name="T73" fmla="*/ 303 h 378"/>
                <a:gd name="T74" fmla="*/ 206 w 324"/>
                <a:gd name="T75" fmla="*/ 287 h 378"/>
                <a:gd name="T76" fmla="*/ 194 w 324"/>
                <a:gd name="T77" fmla="*/ 271 h 378"/>
                <a:gd name="T78" fmla="*/ 182 w 324"/>
                <a:gd name="T79" fmla="*/ 255 h 378"/>
                <a:gd name="T80" fmla="*/ 171 w 324"/>
                <a:gd name="T81" fmla="*/ 239 h 378"/>
                <a:gd name="T82" fmla="*/ 158 w 324"/>
                <a:gd name="T83" fmla="*/ 218 h 378"/>
                <a:gd name="T84" fmla="*/ 142 w 324"/>
                <a:gd name="T85" fmla="*/ 186 h 378"/>
                <a:gd name="T86" fmla="*/ 123 w 324"/>
                <a:gd name="T87" fmla="*/ 148 h 378"/>
                <a:gd name="T88" fmla="*/ 103 w 324"/>
                <a:gd name="T89" fmla="*/ 109 h 378"/>
                <a:gd name="T90" fmla="*/ 85 w 324"/>
                <a:gd name="T91" fmla="*/ 71 h 378"/>
                <a:gd name="T92" fmla="*/ 69 w 324"/>
                <a:gd name="T93" fmla="*/ 41 h 378"/>
                <a:gd name="T94" fmla="*/ 59 w 324"/>
                <a:gd name="T95" fmla="*/ 20 h 378"/>
                <a:gd name="T96" fmla="*/ 55 w 324"/>
                <a:gd name="T97" fmla="*/ 11 h 378"/>
                <a:gd name="T98" fmla="*/ 0 w 324"/>
                <a:gd name="T99" fmla="*/ 0 h 3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4"/>
                <a:gd name="T151" fmla="*/ 0 h 378"/>
                <a:gd name="T152" fmla="*/ 324 w 324"/>
                <a:gd name="T153" fmla="*/ 378 h 3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4" h="378">
                  <a:moveTo>
                    <a:pt x="0" y="0"/>
                  </a:moveTo>
                  <a:lnTo>
                    <a:pt x="4" y="4"/>
                  </a:lnTo>
                  <a:lnTo>
                    <a:pt x="11" y="14"/>
                  </a:lnTo>
                  <a:lnTo>
                    <a:pt x="21" y="30"/>
                  </a:lnTo>
                  <a:lnTo>
                    <a:pt x="34" y="50"/>
                  </a:lnTo>
                  <a:lnTo>
                    <a:pt x="48" y="71"/>
                  </a:lnTo>
                  <a:lnTo>
                    <a:pt x="62" y="95"/>
                  </a:lnTo>
                  <a:lnTo>
                    <a:pt x="77" y="116"/>
                  </a:lnTo>
                  <a:lnTo>
                    <a:pt x="87" y="134"/>
                  </a:lnTo>
                  <a:lnTo>
                    <a:pt x="100" y="154"/>
                  </a:lnTo>
                  <a:lnTo>
                    <a:pt x="114" y="177"/>
                  </a:lnTo>
                  <a:lnTo>
                    <a:pt x="128" y="203"/>
                  </a:lnTo>
                  <a:lnTo>
                    <a:pt x="146" y="232"/>
                  </a:lnTo>
                  <a:lnTo>
                    <a:pt x="162" y="259"/>
                  </a:lnTo>
                  <a:lnTo>
                    <a:pt x="178" y="284"/>
                  </a:lnTo>
                  <a:lnTo>
                    <a:pt x="190" y="305"/>
                  </a:lnTo>
                  <a:lnTo>
                    <a:pt x="201" y="319"/>
                  </a:lnTo>
                  <a:lnTo>
                    <a:pt x="210" y="330"/>
                  </a:lnTo>
                  <a:lnTo>
                    <a:pt x="221" y="343"/>
                  </a:lnTo>
                  <a:lnTo>
                    <a:pt x="231" y="353"/>
                  </a:lnTo>
                  <a:lnTo>
                    <a:pt x="244" y="362"/>
                  </a:lnTo>
                  <a:lnTo>
                    <a:pt x="256" y="371"/>
                  </a:lnTo>
                  <a:lnTo>
                    <a:pt x="269" y="376"/>
                  </a:lnTo>
                  <a:lnTo>
                    <a:pt x="279" y="378"/>
                  </a:lnTo>
                  <a:lnTo>
                    <a:pt x="292" y="378"/>
                  </a:lnTo>
                  <a:lnTo>
                    <a:pt x="311" y="373"/>
                  </a:lnTo>
                  <a:lnTo>
                    <a:pt x="322" y="366"/>
                  </a:lnTo>
                  <a:lnTo>
                    <a:pt x="324" y="357"/>
                  </a:lnTo>
                  <a:lnTo>
                    <a:pt x="319" y="350"/>
                  </a:lnTo>
                  <a:lnTo>
                    <a:pt x="310" y="344"/>
                  </a:lnTo>
                  <a:lnTo>
                    <a:pt x="304" y="343"/>
                  </a:lnTo>
                  <a:lnTo>
                    <a:pt x="294" y="343"/>
                  </a:lnTo>
                  <a:lnTo>
                    <a:pt x="274" y="341"/>
                  </a:lnTo>
                  <a:lnTo>
                    <a:pt x="262" y="337"/>
                  </a:lnTo>
                  <a:lnTo>
                    <a:pt x="247" y="328"/>
                  </a:lnTo>
                  <a:lnTo>
                    <a:pt x="235" y="318"/>
                  </a:lnTo>
                  <a:lnTo>
                    <a:pt x="221" y="303"/>
                  </a:lnTo>
                  <a:lnTo>
                    <a:pt x="206" y="287"/>
                  </a:lnTo>
                  <a:lnTo>
                    <a:pt x="194" y="271"/>
                  </a:lnTo>
                  <a:lnTo>
                    <a:pt x="182" y="255"/>
                  </a:lnTo>
                  <a:lnTo>
                    <a:pt x="171" y="239"/>
                  </a:lnTo>
                  <a:lnTo>
                    <a:pt x="158" y="218"/>
                  </a:lnTo>
                  <a:lnTo>
                    <a:pt x="142" y="186"/>
                  </a:lnTo>
                  <a:lnTo>
                    <a:pt x="123" y="148"/>
                  </a:lnTo>
                  <a:lnTo>
                    <a:pt x="103" y="109"/>
                  </a:lnTo>
                  <a:lnTo>
                    <a:pt x="85" y="71"/>
                  </a:lnTo>
                  <a:lnTo>
                    <a:pt x="69" y="41"/>
                  </a:lnTo>
                  <a:lnTo>
                    <a:pt x="59" y="20"/>
                  </a:lnTo>
                  <a:lnTo>
                    <a:pt x="5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3740" y="1715"/>
              <a:ext cx="45" cy="118"/>
            </a:xfrm>
            <a:custGeom>
              <a:avLst/>
              <a:gdLst>
                <a:gd name="T0" fmla="*/ 0 w 45"/>
                <a:gd name="T1" fmla="*/ 18 h 118"/>
                <a:gd name="T2" fmla="*/ 4 w 45"/>
                <a:gd name="T3" fmla="*/ 27 h 118"/>
                <a:gd name="T4" fmla="*/ 12 w 45"/>
                <a:gd name="T5" fmla="*/ 48 h 118"/>
                <a:gd name="T6" fmla="*/ 20 w 45"/>
                <a:gd name="T7" fmla="*/ 75 h 118"/>
                <a:gd name="T8" fmla="*/ 20 w 45"/>
                <a:gd name="T9" fmla="*/ 100 h 118"/>
                <a:gd name="T10" fmla="*/ 25 w 45"/>
                <a:gd name="T11" fmla="*/ 105 h 118"/>
                <a:gd name="T12" fmla="*/ 36 w 45"/>
                <a:gd name="T13" fmla="*/ 116 h 118"/>
                <a:gd name="T14" fmla="*/ 45 w 45"/>
                <a:gd name="T15" fmla="*/ 118 h 118"/>
                <a:gd name="T16" fmla="*/ 43 w 45"/>
                <a:gd name="T17" fmla="*/ 100 h 118"/>
                <a:gd name="T18" fmla="*/ 34 w 45"/>
                <a:gd name="T19" fmla="*/ 68 h 118"/>
                <a:gd name="T20" fmla="*/ 25 w 45"/>
                <a:gd name="T21" fmla="*/ 39 h 118"/>
                <a:gd name="T22" fmla="*/ 20 w 45"/>
                <a:gd name="T23" fmla="*/ 19 h 118"/>
                <a:gd name="T24" fmla="*/ 16 w 45"/>
                <a:gd name="T25" fmla="*/ 11 h 118"/>
                <a:gd name="T26" fmla="*/ 14 w 45"/>
                <a:gd name="T27" fmla="*/ 7 h 118"/>
                <a:gd name="T28" fmla="*/ 9 w 45"/>
                <a:gd name="T29" fmla="*/ 0 h 118"/>
                <a:gd name="T30" fmla="*/ 2 w 45"/>
                <a:gd name="T31" fmla="*/ 2 h 118"/>
                <a:gd name="T32" fmla="*/ 0 w 45"/>
                <a:gd name="T33" fmla="*/ 18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18"/>
                <a:gd name="T53" fmla="*/ 45 w 45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18">
                  <a:moveTo>
                    <a:pt x="0" y="18"/>
                  </a:moveTo>
                  <a:lnTo>
                    <a:pt x="4" y="27"/>
                  </a:lnTo>
                  <a:lnTo>
                    <a:pt x="12" y="48"/>
                  </a:lnTo>
                  <a:lnTo>
                    <a:pt x="20" y="75"/>
                  </a:lnTo>
                  <a:lnTo>
                    <a:pt x="20" y="100"/>
                  </a:lnTo>
                  <a:lnTo>
                    <a:pt x="25" y="105"/>
                  </a:lnTo>
                  <a:lnTo>
                    <a:pt x="36" y="116"/>
                  </a:lnTo>
                  <a:lnTo>
                    <a:pt x="45" y="118"/>
                  </a:lnTo>
                  <a:lnTo>
                    <a:pt x="43" y="100"/>
                  </a:lnTo>
                  <a:lnTo>
                    <a:pt x="34" y="68"/>
                  </a:lnTo>
                  <a:lnTo>
                    <a:pt x="25" y="39"/>
                  </a:lnTo>
                  <a:lnTo>
                    <a:pt x="20" y="19"/>
                  </a:lnTo>
                  <a:lnTo>
                    <a:pt x="16" y="11"/>
                  </a:lnTo>
                  <a:lnTo>
                    <a:pt x="14" y="7"/>
                  </a:lnTo>
                  <a:lnTo>
                    <a:pt x="9" y="0"/>
                  </a:lnTo>
                  <a:lnTo>
                    <a:pt x="2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2858" y="1977"/>
              <a:ext cx="21" cy="319"/>
            </a:xfrm>
            <a:custGeom>
              <a:avLst/>
              <a:gdLst>
                <a:gd name="T0" fmla="*/ 0 w 21"/>
                <a:gd name="T1" fmla="*/ 23 h 319"/>
                <a:gd name="T2" fmla="*/ 1 w 21"/>
                <a:gd name="T3" fmla="*/ 62 h 319"/>
                <a:gd name="T4" fmla="*/ 5 w 21"/>
                <a:gd name="T5" fmla="*/ 152 h 319"/>
                <a:gd name="T6" fmla="*/ 7 w 21"/>
                <a:gd name="T7" fmla="*/ 244 h 319"/>
                <a:gd name="T8" fmla="*/ 9 w 21"/>
                <a:gd name="T9" fmla="*/ 298 h 319"/>
                <a:gd name="T10" fmla="*/ 10 w 21"/>
                <a:gd name="T11" fmla="*/ 314 h 319"/>
                <a:gd name="T12" fmla="*/ 14 w 21"/>
                <a:gd name="T13" fmla="*/ 319 h 319"/>
                <a:gd name="T14" fmla="*/ 17 w 21"/>
                <a:gd name="T15" fmla="*/ 305 h 319"/>
                <a:gd name="T16" fmla="*/ 21 w 21"/>
                <a:gd name="T17" fmla="*/ 266 h 319"/>
                <a:gd name="T18" fmla="*/ 21 w 21"/>
                <a:gd name="T19" fmla="*/ 203 h 319"/>
                <a:gd name="T20" fmla="*/ 21 w 21"/>
                <a:gd name="T21" fmla="*/ 134 h 319"/>
                <a:gd name="T22" fmla="*/ 21 w 21"/>
                <a:gd name="T23" fmla="*/ 77 h 319"/>
                <a:gd name="T24" fmla="*/ 19 w 21"/>
                <a:gd name="T25" fmla="*/ 46 h 319"/>
                <a:gd name="T26" fmla="*/ 16 w 21"/>
                <a:gd name="T27" fmla="*/ 27 h 319"/>
                <a:gd name="T28" fmla="*/ 10 w 21"/>
                <a:gd name="T29" fmla="*/ 5 h 319"/>
                <a:gd name="T30" fmla="*/ 5 w 21"/>
                <a:gd name="T31" fmla="*/ 0 h 319"/>
                <a:gd name="T32" fmla="*/ 0 w 21"/>
                <a:gd name="T33" fmla="*/ 23 h 3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319"/>
                <a:gd name="T53" fmla="*/ 21 w 21"/>
                <a:gd name="T54" fmla="*/ 319 h 3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319">
                  <a:moveTo>
                    <a:pt x="0" y="23"/>
                  </a:moveTo>
                  <a:lnTo>
                    <a:pt x="1" y="62"/>
                  </a:lnTo>
                  <a:lnTo>
                    <a:pt x="5" y="152"/>
                  </a:lnTo>
                  <a:lnTo>
                    <a:pt x="7" y="244"/>
                  </a:lnTo>
                  <a:lnTo>
                    <a:pt x="9" y="298"/>
                  </a:lnTo>
                  <a:lnTo>
                    <a:pt x="10" y="314"/>
                  </a:lnTo>
                  <a:lnTo>
                    <a:pt x="14" y="319"/>
                  </a:lnTo>
                  <a:lnTo>
                    <a:pt x="17" y="305"/>
                  </a:lnTo>
                  <a:lnTo>
                    <a:pt x="21" y="266"/>
                  </a:lnTo>
                  <a:lnTo>
                    <a:pt x="21" y="203"/>
                  </a:lnTo>
                  <a:lnTo>
                    <a:pt x="21" y="134"/>
                  </a:lnTo>
                  <a:lnTo>
                    <a:pt x="21" y="77"/>
                  </a:lnTo>
                  <a:lnTo>
                    <a:pt x="19" y="46"/>
                  </a:lnTo>
                  <a:lnTo>
                    <a:pt x="16" y="27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2961" y="2120"/>
              <a:ext cx="512" cy="116"/>
            </a:xfrm>
            <a:custGeom>
              <a:avLst/>
              <a:gdLst>
                <a:gd name="T0" fmla="*/ 0 w 512"/>
                <a:gd name="T1" fmla="*/ 103 h 116"/>
                <a:gd name="T2" fmla="*/ 3 w 512"/>
                <a:gd name="T3" fmla="*/ 103 h 116"/>
                <a:gd name="T4" fmla="*/ 12 w 512"/>
                <a:gd name="T5" fmla="*/ 101 h 116"/>
                <a:gd name="T6" fmla="*/ 28 w 512"/>
                <a:gd name="T7" fmla="*/ 98 h 116"/>
                <a:gd name="T8" fmla="*/ 48 w 512"/>
                <a:gd name="T9" fmla="*/ 94 h 116"/>
                <a:gd name="T10" fmla="*/ 71 w 512"/>
                <a:gd name="T11" fmla="*/ 89 h 116"/>
                <a:gd name="T12" fmla="*/ 96 w 512"/>
                <a:gd name="T13" fmla="*/ 84 h 116"/>
                <a:gd name="T14" fmla="*/ 124 w 512"/>
                <a:gd name="T15" fmla="*/ 78 h 116"/>
                <a:gd name="T16" fmla="*/ 155 w 512"/>
                <a:gd name="T17" fmla="*/ 73 h 116"/>
                <a:gd name="T18" fmla="*/ 185 w 512"/>
                <a:gd name="T19" fmla="*/ 68 h 116"/>
                <a:gd name="T20" fmla="*/ 215 w 512"/>
                <a:gd name="T21" fmla="*/ 60 h 116"/>
                <a:gd name="T22" fmla="*/ 244 w 512"/>
                <a:gd name="T23" fmla="*/ 55 h 116"/>
                <a:gd name="T24" fmla="*/ 270 w 512"/>
                <a:gd name="T25" fmla="*/ 50 h 116"/>
                <a:gd name="T26" fmla="*/ 295 w 512"/>
                <a:gd name="T27" fmla="*/ 46 h 116"/>
                <a:gd name="T28" fmla="*/ 316 w 512"/>
                <a:gd name="T29" fmla="*/ 43 h 116"/>
                <a:gd name="T30" fmla="*/ 333 w 512"/>
                <a:gd name="T31" fmla="*/ 39 h 116"/>
                <a:gd name="T32" fmla="*/ 343 w 512"/>
                <a:gd name="T33" fmla="*/ 37 h 116"/>
                <a:gd name="T34" fmla="*/ 363 w 512"/>
                <a:gd name="T35" fmla="*/ 34 h 116"/>
                <a:gd name="T36" fmla="*/ 386 w 512"/>
                <a:gd name="T37" fmla="*/ 28 h 116"/>
                <a:gd name="T38" fmla="*/ 413 w 512"/>
                <a:gd name="T39" fmla="*/ 23 h 116"/>
                <a:gd name="T40" fmla="*/ 439 w 512"/>
                <a:gd name="T41" fmla="*/ 18 h 116"/>
                <a:gd name="T42" fmla="*/ 462 w 512"/>
                <a:gd name="T43" fmla="*/ 12 h 116"/>
                <a:gd name="T44" fmla="*/ 484 w 512"/>
                <a:gd name="T45" fmla="*/ 7 h 116"/>
                <a:gd name="T46" fmla="*/ 500 w 512"/>
                <a:gd name="T47" fmla="*/ 3 h 116"/>
                <a:gd name="T48" fmla="*/ 507 w 512"/>
                <a:gd name="T49" fmla="*/ 0 h 116"/>
                <a:gd name="T50" fmla="*/ 510 w 512"/>
                <a:gd name="T51" fmla="*/ 0 h 116"/>
                <a:gd name="T52" fmla="*/ 512 w 512"/>
                <a:gd name="T53" fmla="*/ 2 h 116"/>
                <a:gd name="T54" fmla="*/ 509 w 512"/>
                <a:gd name="T55" fmla="*/ 7 h 116"/>
                <a:gd name="T56" fmla="*/ 496 w 512"/>
                <a:gd name="T57" fmla="*/ 14 h 116"/>
                <a:gd name="T58" fmla="*/ 471 w 512"/>
                <a:gd name="T59" fmla="*/ 25 h 116"/>
                <a:gd name="T60" fmla="*/ 432 w 512"/>
                <a:gd name="T61" fmla="*/ 37 h 116"/>
                <a:gd name="T62" fmla="*/ 373 w 512"/>
                <a:gd name="T63" fmla="*/ 53 h 116"/>
                <a:gd name="T64" fmla="*/ 293 w 512"/>
                <a:gd name="T65" fmla="*/ 71 h 116"/>
                <a:gd name="T66" fmla="*/ 251 w 512"/>
                <a:gd name="T67" fmla="*/ 80 h 116"/>
                <a:gd name="T68" fmla="*/ 212 w 512"/>
                <a:gd name="T69" fmla="*/ 89 h 116"/>
                <a:gd name="T70" fmla="*/ 180 w 512"/>
                <a:gd name="T71" fmla="*/ 94 h 116"/>
                <a:gd name="T72" fmla="*/ 151 w 512"/>
                <a:gd name="T73" fmla="*/ 101 h 116"/>
                <a:gd name="T74" fmla="*/ 124 w 512"/>
                <a:gd name="T75" fmla="*/ 105 h 116"/>
                <a:gd name="T76" fmla="*/ 103 w 512"/>
                <a:gd name="T77" fmla="*/ 109 h 116"/>
                <a:gd name="T78" fmla="*/ 85 w 512"/>
                <a:gd name="T79" fmla="*/ 112 h 116"/>
                <a:gd name="T80" fmla="*/ 69 w 512"/>
                <a:gd name="T81" fmla="*/ 114 h 116"/>
                <a:gd name="T82" fmla="*/ 57 w 512"/>
                <a:gd name="T83" fmla="*/ 116 h 116"/>
                <a:gd name="T84" fmla="*/ 46 w 512"/>
                <a:gd name="T85" fmla="*/ 116 h 116"/>
                <a:gd name="T86" fmla="*/ 35 w 512"/>
                <a:gd name="T87" fmla="*/ 116 h 116"/>
                <a:gd name="T88" fmla="*/ 28 w 512"/>
                <a:gd name="T89" fmla="*/ 114 h 116"/>
                <a:gd name="T90" fmla="*/ 21 w 512"/>
                <a:gd name="T91" fmla="*/ 112 h 116"/>
                <a:gd name="T92" fmla="*/ 14 w 512"/>
                <a:gd name="T93" fmla="*/ 110 h 116"/>
                <a:gd name="T94" fmla="*/ 7 w 512"/>
                <a:gd name="T95" fmla="*/ 107 h 116"/>
                <a:gd name="T96" fmla="*/ 0 w 512"/>
                <a:gd name="T97" fmla="*/ 103 h 1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2"/>
                <a:gd name="T148" fmla="*/ 0 h 116"/>
                <a:gd name="T149" fmla="*/ 512 w 512"/>
                <a:gd name="T150" fmla="*/ 116 h 1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2" h="116">
                  <a:moveTo>
                    <a:pt x="0" y="103"/>
                  </a:moveTo>
                  <a:lnTo>
                    <a:pt x="3" y="103"/>
                  </a:lnTo>
                  <a:lnTo>
                    <a:pt x="12" y="101"/>
                  </a:lnTo>
                  <a:lnTo>
                    <a:pt x="28" y="98"/>
                  </a:lnTo>
                  <a:lnTo>
                    <a:pt x="48" y="94"/>
                  </a:lnTo>
                  <a:lnTo>
                    <a:pt x="71" y="89"/>
                  </a:lnTo>
                  <a:lnTo>
                    <a:pt x="96" y="84"/>
                  </a:lnTo>
                  <a:lnTo>
                    <a:pt x="124" y="78"/>
                  </a:lnTo>
                  <a:lnTo>
                    <a:pt x="155" y="73"/>
                  </a:lnTo>
                  <a:lnTo>
                    <a:pt x="185" y="68"/>
                  </a:lnTo>
                  <a:lnTo>
                    <a:pt x="215" y="60"/>
                  </a:lnTo>
                  <a:lnTo>
                    <a:pt x="244" y="55"/>
                  </a:lnTo>
                  <a:lnTo>
                    <a:pt x="270" y="50"/>
                  </a:lnTo>
                  <a:lnTo>
                    <a:pt x="295" y="46"/>
                  </a:lnTo>
                  <a:lnTo>
                    <a:pt x="316" y="43"/>
                  </a:lnTo>
                  <a:lnTo>
                    <a:pt x="333" y="39"/>
                  </a:lnTo>
                  <a:lnTo>
                    <a:pt x="343" y="37"/>
                  </a:lnTo>
                  <a:lnTo>
                    <a:pt x="363" y="34"/>
                  </a:lnTo>
                  <a:lnTo>
                    <a:pt x="386" y="28"/>
                  </a:lnTo>
                  <a:lnTo>
                    <a:pt x="413" y="23"/>
                  </a:lnTo>
                  <a:lnTo>
                    <a:pt x="439" y="18"/>
                  </a:lnTo>
                  <a:lnTo>
                    <a:pt x="462" y="12"/>
                  </a:lnTo>
                  <a:lnTo>
                    <a:pt x="484" y="7"/>
                  </a:lnTo>
                  <a:lnTo>
                    <a:pt x="500" y="3"/>
                  </a:lnTo>
                  <a:lnTo>
                    <a:pt x="507" y="0"/>
                  </a:lnTo>
                  <a:lnTo>
                    <a:pt x="510" y="0"/>
                  </a:lnTo>
                  <a:lnTo>
                    <a:pt x="512" y="2"/>
                  </a:lnTo>
                  <a:lnTo>
                    <a:pt x="509" y="7"/>
                  </a:lnTo>
                  <a:lnTo>
                    <a:pt x="496" y="14"/>
                  </a:lnTo>
                  <a:lnTo>
                    <a:pt x="471" y="25"/>
                  </a:lnTo>
                  <a:lnTo>
                    <a:pt x="432" y="37"/>
                  </a:lnTo>
                  <a:lnTo>
                    <a:pt x="373" y="53"/>
                  </a:lnTo>
                  <a:lnTo>
                    <a:pt x="293" y="71"/>
                  </a:lnTo>
                  <a:lnTo>
                    <a:pt x="251" y="80"/>
                  </a:lnTo>
                  <a:lnTo>
                    <a:pt x="212" y="89"/>
                  </a:lnTo>
                  <a:lnTo>
                    <a:pt x="180" y="94"/>
                  </a:lnTo>
                  <a:lnTo>
                    <a:pt x="151" y="101"/>
                  </a:lnTo>
                  <a:lnTo>
                    <a:pt x="124" y="105"/>
                  </a:lnTo>
                  <a:lnTo>
                    <a:pt x="103" y="109"/>
                  </a:lnTo>
                  <a:lnTo>
                    <a:pt x="85" y="112"/>
                  </a:lnTo>
                  <a:lnTo>
                    <a:pt x="69" y="114"/>
                  </a:lnTo>
                  <a:lnTo>
                    <a:pt x="57" y="116"/>
                  </a:lnTo>
                  <a:lnTo>
                    <a:pt x="46" y="116"/>
                  </a:lnTo>
                  <a:lnTo>
                    <a:pt x="35" y="116"/>
                  </a:lnTo>
                  <a:lnTo>
                    <a:pt x="28" y="114"/>
                  </a:lnTo>
                  <a:lnTo>
                    <a:pt x="21" y="112"/>
                  </a:lnTo>
                  <a:lnTo>
                    <a:pt x="14" y="110"/>
                  </a:lnTo>
                  <a:lnTo>
                    <a:pt x="7" y="107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2594" y="2439"/>
              <a:ext cx="166" cy="319"/>
            </a:xfrm>
            <a:custGeom>
              <a:avLst/>
              <a:gdLst>
                <a:gd name="T0" fmla="*/ 100 w 166"/>
                <a:gd name="T1" fmla="*/ 0 h 319"/>
                <a:gd name="T2" fmla="*/ 104 w 166"/>
                <a:gd name="T3" fmla="*/ 0 h 319"/>
                <a:gd name="T4" fmla="*/ 112 w 166"/>
                <a:gd name="T5" fmla="*/ 4 h 319"/>
                <a:gd name="T6" fmla="*/ 125 w 166"/>
                <a:gd name="T7" fmla="*/ 13 h 319"/>
                <a:gd name="T8" fmla="*/ 137 w 166"/>
                <a:gd name="T9" fmla="*/ 25 h 319"/>
                <a:gd name="T10" fmla="*/ 150 w 166"/>
                <a:gd name="T11" fmla="*/ 46 h 319"/>
                <a:gd name="T12" fmla="*/ 160 w 166"/>
                <a:gd name="T13" fmla="*/ 77 h 319"/>
                <a:gd name="T14" fmla="*/ 166 w 166"/>
                <a:gd name="T15" fmla="*/ 118 h 319"/>
                <a:gd name="T16" fmla="*/ 164 w 166"/>
                <a:gd name="T17" fmla="*/ 170 h 319"/>
                <a:gd name="T18" fmla="*/ 157 w 166"/>
                <a:gd name="T19" fmla="*/ 216 h 319"/>
                <a:gd name="T20" fmla="*/ 148 w 166"/>
                <a:gd name="T21" fmla="*/ 252 h 319"/>
                <a:gd name="T22" fmla="*/ 136 w 166"/>
                <a:gd name="T23" fmla="*/ 278 h 319"/>
                <a:gd name="T24" fmla="*/ 121 w 166"/>
                <a:gd name="T25" fmla="*/ 298 h 319"/>
                <a:gd name="T26" fmla="*/ 105 w 166"/>
                <a:gd name="T27" fmla="*/ 310 h 319"/>
                <a:gd name="T28" fmla="*/ 91 w 166"/>
                <a:gd name="T29" fmla="*/ 318 h 319"/>
                <a:gd name="T30" fmla="*/ 75 w 166"/>
                <a:gd name="T31" fmla="*/ 319 h 319"/>
                <a:gd name="T32" fmla="*/ 63 w 166"/>
                <a:gd name="T33" fmla="*/ 318 h 319"/>
                <a:gd name="T34" fmla="*/ 50 w 166"/>
                <a:gd name="T35" fmla="*/ 312 h 319"/>
                <a:gd name="T36" fmla="*/ 38 w 166"/>
                <a:gd name="T37" fmla="*/ 305 h 319"/>
                <a:gd name="T38" fmla="*/ 25 w 166"/>
                <a:gd name="T39" fmla="*/ 293 h 319"/>
                <a:gd name="T40" fmla="*/ 15 w 166"/>
                <a:gd name="T41" fmla="*/ 275 h 319"/>
                <a:gd name="T42" fmla="*/ 7 w 166"/>
                <a:gd name="T43" fmla="*/ 250 h 319"/>
                <a:gd name="T44" fmla="*/ 2 w 166"/>
                <a:gd name="T45" fmla="*/ 218 h 319"/>
                <a:gd name="T46" fmla="*/ 0 w 166"/>
                <a:gd name="T47" fmla="*/ 178 h 319"/>
                <a:gd name="T48" fmla="*/ 4 w 166"/>
                <a:gd name="T49" fmla="*/ 128 h 319"/>
                <a:gd name="T50" fmla="*/ 13 w 166"/>
                <a:gd name="T51" fmla="*/ 84 h 319"/>
                <a:gd name="T52" fmla="*/ 25 w 166"/>
                <a:gd name="T53" fmla="*/ 52 h 319"/>
                <a:gd name="T54" fmla="*/ 41 w 166"/>
                <a:gd name="T55" fmla="*/ 29 h 319"/>
                <a:gd name="T56" fmla="*/ 57 w 166"/>
                <a:gd name="T57" fmla="*/ 13 h 319"/>
                <a:gd name="T58" fmla="*/ 73 w 166"/>
                <a:gd name="T59" fmla="*/ 5 h 319"/>
                <a:gd name="T60" fmla="*/ 88 w 166"/>
                <a:gd name="T61" fmla="*/ 2 h 319"/>
                <a:gd name="T62" fmla="*/ 96 w 166"/>
                <a:gd name="T63" fmla="*/ 0 h 319"/>
                <a:gd name="T64" fmla="*/ 100 w 166"/>
                <a:gd name="T65" fmla="*/ 0 h 3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"/>
                <a:gd name="T100" fmla="*/ 0 h 319"/>
                <a:gd name="T101" fmla="*/ 166 w 166"/>
                <a:gd name="T102" fmla="*/ 319 h 3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" h="319">
                  <a:moveTo>
                    <a:pt x="100" y="0"/>
                  </a:moveTo>
                  <a:lnTo>
                    <a:pt x="104" y="0"/>
                  </a:lnTo>
                  <a:lnTo>
                    <a:pt x="112" y="4"/>
                  </a:lnTo>
                  <a:lnTo>
                    <a:pt x="125" y="13"/>
                  </a:lnTo>
                  <a:lnTo>
                    <a:pt x="137" y="25"/>
                  </a:lnTo>
                  <a:lnTo>
                    <a:pt x="150" y="46"/>
                  </a:lnTo>
                  <a:lnTo>
                    <a:pt x="160" y="77"/>
                  </a:lnTo>
                  <a:lnTo>
                    <a:pt x="166" y="118"/>
                  </a:lnTo>
                  <a:lnTo>
                    <a:pt x="164" y="170"/>
                  </a:lnTo>
                  <a:lnTo>
                    <a:pt x="157" y="216"/>
                  </a:lnTo>
                  <a:lnTo>
                    <a:pt x="148" y="252"/>
                  </a:lnTo>
                  <a:lnTo>
                    <a:pt x="136" y="278"/>
                  </a:lnTo>
                  <a:lnTo>
                    <a:pt x="121" y="298"/>
                  </a:lnTo>
                  <a:lnTo>
                    <a:pt x="105" y="310"/>
                  </a:lnTo>
                  <a:lnTo>
                    <a:pt x="91" y="318"/>
                  </a:lnTo>
                  <a:lnTo>
                    <a:pt x="75" y="319"/>
                  </a:lnTo>
                  <a:lnTo>
                    <a:pt x="63" y="318"/>
                  </a:lnTo>
                  <a:lnTo>
                    <a:pt x="50" y="312"/>
                  </a:lnTo>
                  <a:lnTo>
                    <a:pt x="38" y="305"/>
                  </a:lnTo>
                  <a:lnTo>
                    <a:pt x="25" y="293"/>
                  </a:lnTo>
                  <a:lnTo>
                    <a:pt x="15" y="275"/>
                  </a:lnTo>
                  <a:lnTo>
                    <a:pt x="7" y="250"/>
                  </a:lnTo>
                  <a:lnTo>
                    <a:pt x="2" y="218"/>
                  </a:lnTo>
                  <a:lnTo>
                    <a:pt x="0" y="178"/>
                  </a:lnTo>
                  <a:lnTo>
                    <a:pt x="4" y="128"/>
                  </a:lnTo>
                  <a:lnTo>
                    <a:pt x="13" y="84"/>
                  </a:lnTo>
                  <a:lnTo>
                    <a:pt x="25" y="52"/>
                  </a:lnTo>
                  <a:lnTo>
                    <a:pt x="41" y="29"/>
                  </a:lnTo>
                  <a:lnTo>
                    <a:pt x="57" y="13"/>
                  </a:lnTo>
                  <a:lnTo>
                    <a:pt x="73" y="5"/>
                  </a:lnTo>
                  <a:lnTo>
                    <a:pt x="88" y="2"/>
                  </a:lnTo>
                  <a:lnTo>
                    <a:pt x="96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A8B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3658" y="2371"/>
              <a:ext cx="171" cy="289"/>
            </a:xfrm>
            <a:custGeom>
              <a:avLst/>
              <a:gdLst>
                <a:gd name="T0" fmla="*/ 82 w 171"/>
                <a:gd name="T1" fmla="*/ 0 h 289"/>
                <a:gd name="T2" fmla="*/ 86 w 171"/>
                <a:gd name="T3" fmla="*/ 0 h 289"/>
                <a:gd name="T4" fmla="*/ 98 w 171"/>
                <a:gd name="T5" fmla="*/ 4 h 289"/>
                <a:gd name="T6" fmla="*/ 112 w 171"/>
                <a:gd name="T7" fmla="*/ 9 h 289"/>
                <a:gd name="T8" fmla="*/ 130 w 171"/>
                <a:gd name="T9" fmla="*/ 20 h 289"/>
                <a:gd name="T10" fmla="*/ 146 w 171"/>
                <a:gd name="T11" fmla="*/ 40 h 289"/>
                <a:gd name="T12" fmla="*/ 160 w 171"/>
                <a:gd name="T13" fmla="*/ 68 h 289"/>
                <a:gd name="T14" fmla="*/ 169 w 171"/>
                <a:gd name="T15" fmla="*/ 106 h 289"/>
                <a:gd name="T16" fmla="*/ 171 w 171"/>
                <a:gd name="T17" fmla="*/ 157 h 289"/>
                <a:gd name="T18" fmla="*/ 164 w 171"/>
                <a:gd name="T19" fmla="*/ 204 h 289"/>
                <a:gd name="T20" fmla="*/ 151 w 171"/>
                <a:gd name="T21" fmla="*/ 238 h 289"/>
                <a:gd name="T22" fmla="*/ 137 w 171"/>
                <a:gd name="T23" fmla="*/ 261 h 289"/>
                <a:gd name="T24" fmla="*/ 121 w 171"/>
                <a:gd name="T25" fmla="*/ 277 h 289"/>
                <a:gd name="T26" fmla="*/ 105 w 171"/>
                <a:gd name="T27" fmla="*/ 284 h 289"/>
                <a:gd name="T28" fmla="*/ 91 w 171"/>
                <a:gd name="T29" fmla="*/ 289 h 289"/>
                <a:gd name="T30" fmla="*/ 80 w 171"/>
                <a:gd name="T31" fmla="*/ 289 h 289"/>
                <a:gd name="T32" fmla="*/ 75 w 171"/>
                <a:gd name="T33" fmla="*/ 289 h 289"/>
                <a:gd name="T34" fmla="*/ 70 w 171"/>
                <a:gd name="T35" fmla="*/ 287 h 289"/>
                <a:gd name="T36" fmla="*/ 61 w 171"/>
                <a:gd name="T37" fmla="*/ 282 h 289"/>
                <a:gd name="T38" fmla="*/ 46 w 171"/>
                <a:gd name="T39" fmla="*/ 273 h 289"/>
                <a:gd name="T40" fmla="*/ 32 w 171"/>
                <a:gd name="T41" fmla="*/ 259 h 289"/>
                <a:gd name="T42" fmla="*/ 18 w 171"/>
                <a:gd name="T43" fmla="*/ 238 h 289"/>
                <a:gd name="T44" fmla="*/ 6 w 171"/>
                <a:gd name="T45" fmla="*/ 209 h 289"/>
                <a:gd name="T46" fmla="*/ 0 w 171"/>
                <a:gd name="T47" fmla="*/ 172 h 289"/>
                <a:gd name="T48" fmla="*/ 0 w 171"/>
                <a:gd name="T49" fmla="*/ 125 h 289"/>
                <a:gd name="T50" fmla="*/ 7 w 171"/>
                <a:gd name="T51" fmla="*/ 82 h 289"/>
                <a:gd name="T52" fmla="*/ 18 w 171"/>
                <a:gd name="T53" fmla="*/ 50 h 289"/>
                <a:gd name="T54" fmla="*/ 32 w 171"/>
                <a:gd name="T55" fmla="*/ 29 h 289"/>
                <a:gd name="T56" fmla="*/ 46 w 171"/>
                <a:gd name="T57" fmla="*/ 15 h 289"/>
                <a:gd name="T58" fmla="*/ 59 w 171"/>
                <a:gd name="T59" fmla="*/ 6 h 289"/>
                <a:gd name="T60" fmla="*/ 71 w 171"/>
                <a:gd name="T61" fmla="*/ 2 h 289"/>
                <a:gd name="T62" fmla="*/ 78 w 171"/>
                <a:gd name="T63" fmla="*/ 0 h 289"/>
                <a:gd name="T64" fmla="*/ 82 w 171"/>
                <a:gd name="T65" fmla="*/ 0 h 2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289"/>
                <a:gd name="T101" fmla="*/ 171 w 171"/>
                <a:gd name="T102" fmla="*/ 289 h 2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289">
                  <a:moveTo>
                    <a:pt x="82" y="0"/>
                  </a:moveTo>
                  <a:lnTo>
                    <a:pt x="86" y="0"/>
                  </a:lnTo>
                  <a:lnTo>
                    <a:pt x="98" y="4"/>
                  </a:lnTo>
                  <a:lnTo>
                    <a:pt x="112" y="9"/>
                  </a:lnTo>
                  <a:lnTo>
                    <a:pt x="130" y="20"/>
                  </a:lnTo>
                  <a:lnTo>
                    <a:pt x="146" y="40"/>
                  </a:lnTo>
                  <a:lnTo>
                    <a:pt x="160" y="68"/>
                  </a:lnTo>
                  <a:lnTo>
                    <a:pt x="169" y="106"/>
                  </a:lnTo>
                  <a:lnTo>
                    <a:pt x="171" y="157"/>
                  </a:lnTo>
                  <a:lnTo>
                    <a:pt x="164" y="204"/>
                  </a:lnTo>
                  <a:lnTo>
                    <a:pt x="151" y="238"/>
                  </a:lnTo>
                  <a:lnTo>
                    <a:pt x="137" y="261"/>
                  </a:lnTo>
                  <a:lnTo>
                    <a:pt x="121" y="277"/>
                  </a:lnTo>
                  <a:lnTo>
                    <a:pt x="105" y="284"/>
                  </a:lnTo>
                  <a:lnTo>
                    <a:pt x="91" y="289"/>
                  </a:lnTo>
                  <a:lnTo>
                    <a:pt x="80" y="289"/>
                  </a:lnTo>
                  <a:lnTo>
                    <a:pt x="75" y="289"/>
                  </a:lnTo>
                  <a:lnTo>
                    <a:pt x="70" y="287"/>
                  </a:lnTo>
                  <a:lnTo>
                    <a:pt x="61" y="282"/>
                  </a:lnTo>
                  <a:lnTo>
                    <a:pt x="46" y="273"/>
                  </a:lnTo>
                  <a:lnTo>
                    <a:pt x="32" y="259"/>
                  </a:lnTo>
                  <a:lnTo>
                    <a:pt x="18" y="238"/>
                  </a:lnTo>
                  <a:lnTo>
                    <a:pt x="6" y="209"/>
                  </a:lnTo>
                  <a:lnTo>
                    <a:pt x="0" y="172"/>
                  </a:lnTo>
                  <a:lnTo>
                    <a:pt x="0" y="125"/>
                  </a:lnTo>
                  <a:lnTo>
                    <a:pt x="7" y="82"/>
                  </a:lnTo>
                  <a:lnTo>
                    <a:pt x="18" y="50"/>
                  </a:lnTo>
                  <a:lnTo>
                    <a:pt x="32" y="29"/>
                  </a:lnTo>
                  <a:lnTo>
                    <a:pt x="46" y="15"/>
                  </a:lnTo>
                  <a:lnTo>
                    <a:pt x="59" y="6"/>
                  </a:lnTo>
                  <a:lnTo>
                    <a:pt x="71" y="2"/>
                  </a:lnTo>
                  <a:lnTo>
                    <a:pt x="78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A8B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2760" y="2154"/>
              <a:ext cx="73" cy="39"/>
            </a:xfrm>
            <a:custGeom>
              <a:avLst/>
              <a:gdLst>
                <a:gd name="T0" fmla="*/ 21 w 73"/>
                <a:gd name="T1" fmla="*/ 5 h 39"/>
                <a:gd name="T2" fmla="*/ 28 w 73"/>
                <a:gd name="T3" fmla="*/ 3 h 39"/>
                <a:gd name="T4" fmla="*/ 44 w 73"/>
                <a:gd name="T5" fmla="*/ 0 h 39"/>
                <a:gd name="T6" fmla="*/ 60 w 73"/>
                <a:gd name="T7" fmla="*/ 3 h 39"/>
                <a:gd name="T8" fmla="*/ 73 w 73"/>
                <a:gd name="T9" fmla="*/ 17 h 39"/>
                <a:gd name="T10" fmla="*/ 73 w 73"/>
                <a:gd name="T11" fmla="*/ 26 h 39"/>
                <a:gd name="T12" fmla="*/ 69 w 73"/>
                <a:gd name="T13" fmla="*/ 34 h 39"/>
                <a:gd name="T14" fmla="*/ 62 w 73"/>
                <a:gd name="T15" fmla="*/ 37 h 39"/>
                <a:gd name="T16" fmla="*/ 51 w 73"/>
                <a:gd name="T17" fmla="*/ 39 h 39"/>
                <a:gd name="T18" fmla="*/ 41 w 73"/>
                <a:gd name="T19" fmla="*/ 39 h 39"/>
                <a:gd name="T20" fmla="*/ 28 w 73"/>
                <a:gd name="T21" fmla="*/ 37 h 39"/>
                <a:gd name="T22" fmla="*/ 18 w 73"/>
                <a:gd name="T23" fmla="*/ 35 h 39"/>
                <a:gd name="T24" fmla="*/ 9 w 73"/>
                <a:gd name="T25" fmla="*/ 32 h 39"/>
                <a:gd name="T26" fmla="*/ 0 w 73"/>
                <a:gd name="T27" fmla="*/ 25 h 39"/>
                <a:gd name="T28" fmla="*/ 3 w 73"/>
                <a:gd name="T29" fmla="*/ 17 h 39"/>
                <a:gd name="T30" fmla="*/ 12 w 73"/>
                <a:gd name="T31" fmla="*/ 10 h 39"/>
                <a:gd name="T32" fmla="*/ 21 w 73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39"/>
                <a:gd name="T53" fmla="*/ 73 w 73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39">
                  <a:moveTo>
                    <a:pt x="21" y="5"/>
                  </a:moveTo>
                  <a:lnTo>
                    <a:pt x="28" y="3"/>
                  </a:lnTo>
                  <a:lnTo>
                    <a:pt x="44" y="0"/>
                  </a:lnTo>
                  <a:lnTo>
                    <a:pt x="60" y="3"/>
                  </a:lnTo>
                  <a:lnTo>
                    <a:pt x="73" y="17"/>
                  </a:lnTo>
                  <a:lnTo>
                    <a:pt x="73" y="26"/>
                  </a:lnTo>
                  <a:lnTo>
                    <a:pt x="69" y="34"/>
                  </a:lnTo>
                  <a:lnTo>
                    <a:pt x="62" y="37"/>
                  </a:lnTo>
                  <a:lnTo>
                    <a:pt x="51" y="39"/>
                  </a:lnTo>
                  <a:lnTo>
                    <a:pt x="41" y="39"/>
                  </a:lnTo>
                  <a:lnTo>
                    <a:pt x="28" y="37"/>
                  </a:lnTo>
                  <a:lnTo>
                    <a:pt x="18" y="35"/>
                  </a:lnTo>
                  <a:lnTo>
                    <a:pt x="9" y="32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12" y="1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2628" y="2491"/>
              <a:ext cx="84" cy="216"/>
            </a:xfrm>
            <a:custGeom>
              <a:avLst/>
              <a:gdLst>
                <a:gd name="T0" fmla="*/ 45 w 84"/>
                <a:gd name="T1" fmla="*/ 0 h 216"/>
                <a:gd name="T2" fmla="*/ 38 w 84"/>
                <a:gd name="T3" fmla="*/ 5 h 216"/>
                <a:gd name="T4" fmla="*/ 22 w 84"/>
                <a:gd name="T5" fmla="*/ 25 h 216"/>
                <a:gd name="T6" fmla="*/ 6 w 84"/>
                <a:gd name="T7" fmla="*/ 66 h 216"/>
                <a:gd name="T8" fmla="*/ 0 w 84"/>
                <a:gd name="T9" fmla="*/ 132 h 216"/>
                <a:gd name="T10" fmla="*/ 4 w 84"/>
                <a:gd name="T11" fmla="*/ 166 h 216"/>
                <a:gd name="T12" fmla="*/ 11 w 84"/>
                <a:gd name="T13" fmla="*/ 191 h 216"/>
                <a:gd name="T14" fmla="*/ 22 w 84"/>
                <a:gd name="T15" fmla="*/ 207 h 216"/>
                <a:gd name="T16" fmla="*/ 34 w 84"/>
                <a:gd name="T17" fmla="*/ 214 h 216"/>
                <a:gd name="T18" fmla="*/ 48 w 84"/>
                <a:gd name="T19" fmla="*/ 216 h 216"/>
                <a:gd name="T20" fmla="*/ 61 w 84"/>
                <a:gd name="T21" fmla="*/ 210 h 216"/>
                <a:gd name="T22" fmla="*/ 71 w 84"/>
                <a:gd name="T23" fmla="*/ 200 h 216"/>
                <a:gd name="T24" fmla="*/ 80 w 84"/>
                <a:gd name="T25" fmla="*/ 185 h 216"/>
                <a:gd name="T26" fmla="*/ 84 w 84"/>
                <a:gd name="T27" fmla="*/ 175 h 216"/>
                <a:gd name="T28" fmla="*/ 84 w 84"/>
                <a:gd name="T29" fmla="*/ 171 h 216"/>
                <a:gd name="T30" fmla="*/ 78 w 84"/>
                <a:gd name="T31" fmla="*/ 171 h 216"/>
                <a:gd name="T32" fmla="*/ 71 w 84"/>
                <a:gd name="T33" fmla="*/ 176 h 216"/>
                <a:gd name="T34" fmla="*/ 62 w 84"/>
                <a:gd name="T35" fmla="*/ 182 h 216"/>
                <a:gd name="T36" fmla="*/ 54 w 84"/>
                <a:gd name="T37" fmla="*/ 187 h 216"/>
                <a:gd name="T38" fmla="*/ 45 w 84"/>
                <a:gd name="T39" fmla="*/ 187 h 216"/>
                <a:gd name="T40" fmla="*/ 36 w 84"/>
                <a:gd name="T41" fmla="*/ 184 h 216"/>
                <a:gd name="T42" fmla="*/ 25 w 84"/>
                <a:gd name="T43" fmla="*/ 153 h 216"/>
                <a:gd name="T44" fmla="*/ 23 w 84"/>
                <a:gd name="T45" fmla="*/ 101 h 216"/>
                <a:gd name="T46" fmla="*/ 29 w 84"/>
                <a:gd name="T47" fmla="*/ 44 h 216"/>
                <a:gd name="T48" fmla="*/ 45 w 84"/>
                <a:gd name="T49" fmla="*/ 0 h 2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4"/>
                <a:gd name="T76" fmla="*/ 0 h 216"/>
                <a:gd name="T77" fmla="*/ 84 w 84"/>
                <a:gd name="T78" fmla="*/ 216 h 2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4" h="216">
                  <a:moveTo>
                    <a:pt x="45" y="0"/>
                  </a:moveTo>
                  <a:lnTo>
                    <a:pt x="38" y="5"/>
                  </a:lnTo>
                  <a:lnTo>
                    <a:pt x="22" y="25"/>
                  </a:lnTo>
                  <a:lnTo>
                    <a:pt x="6" y="66"/>
                  </a:lnTo>
                  <a:lnTo>
                    <a:pt x="0" y="132"/>
                  </a:lnTo>
                  <a:lnTo>
                    <a:pt x="4" y="166"/>
                  </a:lnTo>
                  <a:lnTo>
                    <a:pt x="11" y="191"/>
                  </a:lnTo>
                  <a:lnTo>
                    <a:pt x="22" y="207"/>
                  </a:lnTo>
                  <a:lnTo>
                    <a:pt x="34" y="214"/>
                  </a:lnTo>
                  <a:lnTo>
                    <a:pt x="48" y="216"/>
                  </a:lnTo>
                  <a:lnTo>
                    <a:pt x="61" y="210"/>
                  </a:lnTo>
                  <a:lnTo>
                    <a:pt x="71" y="200"/>
                  </a:lnTo>
                  <a:lnTo>
                    <a:pt x="80" y="185"/>
                  </a:lnTo>
                  <a:lnTo>
                    <a:pt x="84" y="175"/>
                  </a:lnTo>
                  <a:lnTo>
                    <a:pt x="84" y="171"/>
                  </a:lnTo>
                  <a:lnTo>
                    <a:pt x="78" y="171"/>
                  </a:lnTo>
                  <a:lnTo>
                    <a:pt x="71" y="176"/>
                  </a:lnTo>
                  <a:lnTo>
                    <a:pt x="62" y="182"/>
                  </a:lnTo>
                  <a:lnTo>
                    <a:pt x="54" y="187"/>
                  </a:lnTo>
                  <a:lnTo>
                    <a:pt x="45" y="187"/>
                  </a:lnTo>
                  <a:lnTo>
                    <a:pt x="36" y="184"/>
                  </a:lnTo>
                  <a:lnTo>
                    <a:pt x="25" y="153"/>
                  </a:lnTo>
                  <a:lnTo>
                    <a:pt x="23" y="101"/>
                  </a:lnTo>
                  <a:lnTo>
                    <a:pt x="29" y="4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3687" y="2425"/>
              <a:ext cx="103" cy="191"/>
            </a:xfrm>
            <a:custGeom>
              <a:avLst/>
              <a:gdLst>
                <a:gd name="T0" fmla="*/ 44 w 103"/>
                <a:gd name="T1" fmla="*/ 2 h 191"/>
                <a:gd name="T2" fmla="*/ 41 w 103"/>
                <a:gd name="T3" fmla="*/ 5 h 191"/>
                <a:gd name="T4" fmla="*/ 32 w 103"/>
                <a:gd name="T5" fmla="*/ 12 h 191"/>
                <a:gd name="T6" fmla="*/ 21 w 103"/>
                <a:gd name="T7" fmla="*/ 27 h 191"/>
                <a:gd name="T8" fmla="*/ 10 w 103"/>
                <a:gd name="T9" fmla="*/ 46 h 191"/>
                <a:gd name="T10" fmla="*/ 1 w 103"/>
                <a:gd name="T11" fmla="*/ 69 h 191"/>
                <a:gd name="T12" fmla="*/ 0 w 103"/>
                <a:gd name="T13" fmla="*/ 98 h 191"/>
                <a:gd name="T14" fmla="*/ 5 w 103"/>
                <a:gd name="T15" fmla="*/ 132 h 191"/>
                <a:gd name="T16" fmla="*/ 23 w 103"/>
                <a:gd name="T17" fmla="*/ 171 h 191"/>
                <a:gd name="T18" fmla="*/ 35 w 103"/>
                <a:gd name="T19" fmla="*/ 185 h 191"/>
                <a:gd name="T20" fmla="*/ 49 w 103"/>
                <a:gd name="T21" fmla="*/ 191 h 191"/>
                <a:gd name="T22" fmla="*/ 64 w 103"/>
                <a:gd name="T23" fmla="*/ 187 h 191"/>
                <a:gd name="T24" fmla="*/ 76 w 103"/>
                <a:gd name="T25" fmla="*/ 180 h 191"/>
                <a:gd name="T26" fmla="*/ 87 w 103"/>
                <a:gd name="T27" fmla="*/ 167 h 191"/>
                <a:gd name="T28" fmla="*/ 96 w 103"/>
                <a:gd name="T29" fmla="*/ 155 h 191"/>
                <a:gd name="T30" fmla="*/ 101 w 103"/>
                <a:gd name="T31" fmla="*/ 142 h 191"/>
                <a:gd name="T32" fmla="*/ 103 w 103"/>
                <a:gd name="T33" fmla="*/ 135 h 191"/>
                <a:gd name="T34" fmla="*/ 99 w 103"/>
                <a:gd name="T35" fmla="*/ 134 h 191"/>
                <a:gd name="T36" fmla="*/ 92 w 103"/>
                <a:gd name="T37" fmla="*/ 139 h 191"/>
                <a:gd name="T38" fmla="*/ 85 w 103"/>
                <a:gd name="T39" fmla="*/ 146 h 191"/>
                <a:gd name="T40" fmla="*/ 74 w 103"/>
                <a:gd name="T41" fmla="*/ 155 h 191"/>
                <a:gd name="T42" fmla="*/ 65 w 103"/>
                <a:gd name="T43" fmla="*/ 164 h 191"/>
                <a:gd name="T44" fmla="*/ 55 w 103"/>
                <a:gd name="T45" fmla="*/ 166 h 191"/>
                <a:gd name="T46" fmla="*/ 44 w 103"/>
                <a:gd name="T47" fmla="*/ 162 h 191"/>
                <a:gd name="T48" fmla="*/ 35 w 103"/>
                <a:gd name="T49" fmla="*/ 150 h 191"/>
                <a:gd name="T50" fmla="*/ 25 w 103"/>
                <a:gd name="T51" fmla="*/ 112 h 191"/>
                <a:gd name="T52" fmla="*/ 23 w 103"/>
                <a:gd name="T53" fmla="*/ 80 h 191"/>
                <a:gd name="T54" fmla="*/ 28 w 103"/>
                <a:gd name="T55" fmla="*/ 53 h 191"/>
                <a:gd name="T56" fmla="*/ 37 w 103"/>
                <a:gd name="T57" fmla="*/ 30 h 191"/>
                <a:gd name="T58" fmla="*/ 48 w 103"/>
                <a:gd name="T59" fmla="*/ 14 h 191"/>
                <a:gd name="T60" fmla="*/ 53 w 103"/>
                <a:gd name="T61" fmla="*/ 3 h 191"/>
                <a:gd name="T62" fmla="*/ 53 w 103"/>
                <a:gd name="T63" fmla="*/ 0 h 191"/>
                <a:gd name="T64" fmla="*/ 44 w 103"/>
                <a:gd name="T65" fmla="*/ 2 h 1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3"/>
                <a:gd name="T100" fmla="*/ 0 h 191"/>
                <a:gd name="T101" fmla="*/ 103 w 103"/>
                <a:gd name="T102" fmla="*/ 191 h 1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3" h="191">
                  <a:moveTo>
                    <a:pt x="44" y="2"/>
                  </a:moveTo>
                  <a:lnTo>
                    <a:pt x="41" y="5"/>
                  </a:lnTo>
                  <a:lnTo>
                    <a:pt x="32" y="12"/>
                  </a:lnTo>
                  <a:lnTo>
                    <a:pt x="21" y="27"/>
                  </a:lnTo>
                  <a:lnTo>
                    <a:pt x="10" y="46"/>
                  </a:lnTo>
                  <a:lnTo>
                    <a:pt x="1" y="69"/>
                  </a:lnTo>
                  <a:lnTo>
                    <a:pt x="0" y="98"/>
                  </a:lnTo>
                  <a:lnTo>
                    <a:pt x="5" y="132"/>
                  </a:lnTo>
                  <a:lnTo>
                    <a:pt x="23" y="171"/>
                  </a:lnTo>
                  <a:lnTo>
                    <a:pt x="35" y="185"/>
                  </a:lnTo>
                  <a:lnTo>
                    <a:pt x="49" y="191"/>
                  </a:lnTo>
                  <a:lnTo>
                    <a:pt x="64" y="187"/>
                  </a:lnTo>
                  <a:lnTo>
                    <a:pt x="76" y="180"/>
                  </a:lnTo>
                  <a:lnTo>
                    <a:pt x="87" y="167"/>
                  </a:lnTo>
                  <a:lnTo>
                    <a:pt x="96" y="155"/>
                  </a:lnTo>
                  <a:lnTo>
                    <a:pt x="101" y="142"/>
                  </a:lnTo>
                  <a:lnTo>
                    <a:pt x="103" y="135"/>
                  </a:lnTo>
                  <a:lnTo>
                    <a:pt x="99" y="134"/>
                  </a:lnTo>
                  <a:lnTo>
                    <a:pt x="92" y="139"/>
                  </a:lnTo>
                  <a:lnTo>
                    <a:pt x="85" y="146"/>
                  </a:lnTo>
                  <a:lnTo>
                    <a:pt x="74" y="155"/>
                  </a:lnTo>
                  <a:lnTo>
                    <a:pt x="65" y="164"/>
                  </a:lnTo>
                  <a:lnTo>
                    <a:pt x="55" y="166"/>
                  </a:lnTo>
                  <a:lnTo>
                    <a:pt x="44" y="162"/>
                  </a:lnTo>
                  <a:lnTo>
                    <a:pt x="35" y="150"/>
                  </a:lnTo>
                  <a:lnTo>
                    <a:pt x="25" y="112"/>
                  </a:lnTo>
                  <a:lnTo>
                    <a:pt x="23" y="80"/>
                  </a:lnTo>
                  <a:lnTo>
                    <a:pt x="28" y="53"/>
                  </a:lnTo>
                  <a:lnTo>
                    <a:pt x="37" y="30"/>
                  </a:lnTo>
                  <a:lnTo>
                    <a:pt x="48" y="14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2294" y="1599"/>
              <a:ext cx="489" cy="235"/>
            </a:xfrm>
            <a:custGeom>
              <a:avLst/>
              <a:gdLst>
                <a:gd name="T0" fmla="*/ 9 w 489"/>
                <a:gd name="T1" fmla="*/ 203 h 235"/>
                <a:gd name="T2" fmla="*/ 37 w 489"/>
                <a:gd name="T3" fmla="*/ 178 h 235"/>
                <a:gd name="T4" fmla="*/ 78 w 489"/>
                <a:gd name="T5" fmla="*/ 150 h 235"/>
                <a:gd name="T6" fmla="*/ 119 w 489"/>
                <a:gd name="T7" fmla="*/ 134 h 235"/>
                <a:gd name="T8" fmla="*/ 149 w 489"/>
                <a:gd name="T9" fmla="*/ 141 h 235"/>
                <a:gd name="T10" fmla="*/ 174 w 489"/>
                <a:gd name="T11" fmla="*/ 139 h 235"/>
                <a:gd name="T12" fmla="*/ 199 w 489"/>
                <a:gd name="T13" fmla="*/ 127 h 235"/>
                <a:gd name="T14" fmla="*/ 229 w 489"/>
                <a:gd name="T15" fmla="*/ 107 h 235"/>
                <a:gd name="T16" fmla="*/ 263 w 489"/>
                <a:gd name="T17" fmla="*/ 87 h 235"/>
                <a:gd name="T18" fmla="*/ 284 w 489"/>
                <a:gd name="T19" fmla="*/ 68 h 235"/>
                <a:gd name="T20" fmla="*/ 304 w 489"/>
                <a:gd name="T21" fmla="*/ 53 h 235"/>
                <a:gd name="T22" fmla="*/ 332 w 489"/>
                <a:gd name="T23" fmla="*/ 48 h 235"/>
                <a:gd name="T24" fmla="*/ 377 w 489"/>
                <a:gd name="T25" fmla="*/ 53 h 235"/>
                <a:gd name="T26" fmla="*/ 414 w 489"/>
                <a:gd name="T27" fmla="*/ 43 h 235"/>
                <a:gd name="T28" fmla="*/ 443 w 489"/>
                <a:gd name="T29" fmla="*/ 23 h 235"/>
                <a:gd name="T30" fmla="*/ 466 w 489"/>
                <a:gd name="T31" fmla="*/ 5 h 235"/>
                <a:gd name="T32" fmla="*/ 487 w 489"/>
                <a:gd name="T33" fmla="*/ 2 h 235"/>
                <a:gd name="T34" fmla="*/ 482 w 489"/>
                <a:gd name="T35" fmla="*/ 30 h 235"/>
                <a:gd name="T36" fmla="*/ 452 w 489"/>
                <a:gd name="T37" fmla="*/ 57 h 235"/>
                <a:gd name="T38" fmla="*/ 420 w 489"/>
                <a:gd name="T39" fmla="*/ 66 h 235"/>
                <a:gd name="T40" fmla="*/ 382 w 489"/>
                <a:gd name="T41" fmla="*/ 71 h 235"/>
                <a:gd name="T42" fmla="*/ 338 w 489"/>
                <a:gd name="T43" fmla="*/ 84 h 235"/>
                <a:gd name="T44" fmla="*/ 291 w 489"/>
                <a:gd name="T45" fmla="*/ 109 h 235"/>
                <a:gd name="T46" fmla="*/ 256 w 489"/>
                <a:gd name="T47" fmla="*/ 135 h 235"/>
                <a:gd name="T48" fmla="*/ 226 w 489"/>
                <a:gd name="T49" fmla="*/ 160 h 235"/>
                <a:gd name="T50" fmla="*/ 194 w 489"/>
                <a:gd name="T51" fmla="*/ 178 h 235"/>
                <a:gd name="T52" fmla="*/ 154 w 489"/>
                <a:gd name="T53" fmla="*/ 185 h 235"/>
                <a:gd name="T54" fmla="*/ 119 w 489"/>
                <a:gd name="T55" fmla="*/ 189 h 235"/>
                <a:gd name="T56" fmla="*/ 92 w 489"/>
                <a:gd name="T57" fmla="*/ 191 h 235"/>
                <a:gd name="T58" fmla="*/ 71 w 489"/>
                <a:gd name="T59" fmla="*/ 198 h 235"/>
                <a:gd name="T60" fmla="*/ 53 w 489"/>
                <a:gd name="T61" fmla="*/ 214 h 235"/>
                <a:gd name="T62" fmla="*/ 30 w 489"/>
                <a:gd name="T63" fmla="*/ 230 h 235"/>
                <a:gd name="T64" fmla="*/ 9 w 489"/>
                <a:gd name="T65" fmla="*/ 235 h 235"/>
                <a:gd name="T66" fmla="*/ 0 w 489"/>
                <a:gd name="T67" fmla="*/ 223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9"/>
                <a:gd name="T103" fmla="*/ 0 h 235"/>
                <a:gd name="T104" fmla="*/ 489 w 489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9" h="235">
                  <a:moveTo>
                    <a:pt x="5" y="207"/>
                  </a:moveTo>
                  <a:lnTo>
                    <a:pt x="9" y="203"/>
                  </a:lnTo>
                  <a:lnTo>
                    <a:pt x="19" y="193"/>
                  </a:lnTo>
                  <a:lnTo>
                    <a:pt x="37" y="178"/>
                  </a:lnTo>
                  <a:lnTo>
                    <a:pt x="57" y="164"/>
                  </a:lnTo>
                  <a:lnTo>
                    <a:pt x="78" y="150"/>
                  </a:lnTo>
                  <a:lnTo>
                    <a:pt x="99" y="139"/>
                  </a:lnTo>
                  <a:lnTo>
                    <a:pt x="119" y="134"/>
                  </a:lnTo>
                  <a:lnTo>
                    <a:pt x="135" y="135"/>
                  </a:lnTo>
                  <a:lnTo>
                    <a:pt x="149" y="141"/>
                  </a:lnTo>
                  <a:lnTo>
                    <a:pt x="162" y="143"/>
                  </a:lnTo>
                  <a:lnTo>
                    <a:pt x="174" y="139"/>
                  </a:lnTo>
                  <a:lnTo>
                    <a:pt x="187" y="134"/>
                  </a:lnTo>
                  <a:lnTo>
                    <a:pt x="199" y="127"/>
                  </a:lnTo>
                  <a:lnTo>
                    <a:pt x="213" y="118"/>
                  </a:lnTo>
                  <a:lnTo>
                    <a:pt x="229" y="107"/>
                  </a:lnTo>
                  <a:lnTo>
                    <a:pt x="247" y="98"/>
                  </a:lnTo>
                  <a:lnTo>
                    <a:pt x="263" y="87"/>
                  </a:lnTo>
                  <a:lnTo>
                    <a:pt x="275" y="78"/>
                  </a:lnTo>
                  <a:lnTo>
                    <a:pt x="284" y="68"/>
                  </a:lnTo>
                  <a:lnTo>
                    <a:pt x="293" y="59"/>
                  </a:lnTo>
                  <a:lnTo>
                    <a:pt x="304" y="53"/>
                  </a:lnTo>
                  <a:lnTo>
                    <a:pt x="316" y="48"/>
                  </a:lnTo>
                  <a:lnTo>
                    <a:pt x="332" y="48"/>
                  </a:lnTo>
                  <a:lnTo>
                    <a:pt x="354" y="52"/>
                  </a:lnTo>
                  <a:lnTo>
                    <a:pt x="377" y="53"/>
                  </a:lnTo>
                  <a:lnTo>
                    <a:pt x="396" y="50"/>
                  </a:lnTo>
                  <a:lnTo>
                    <a:pt x="414" y="43"/>
                  </a:lnTo>
                  <a:lnTo>
                    <a:pt x="430" y="34"/>
                  </a:lnTo>
                  <a:lnTo>
                    <a:pt x="443" y="23"/>
                  </a:lnTo>
                  <a:lnTo>
                    <a:pt x="455" y="12"/>
                  </a:lnTo>
                  <a:lnTo>
                    <a:pt x="466" y="5"/>
                  </a:lnTo>
                  <a:lnTo>
                    <a:pt x="475" y="0"/>
                  </a:lnTo>
                  <a:lnTo>
                    <a:pt x="487" y="2"/>
                  </a:lnTo>
                  <a:lnTo>
                    <a:pt x="489" y="12"/>
                  </a:lnTo>
                  <a:lnTo>
                    <a:pt x="482" y="30"/>
                  </a:lnTo>
                  <a:lnTo>
                    <a:pt x="464" y="50"/>
                  </a:lnTo>
                  <a:lnTo>
                    <a:pt x="452" y="57"/>
                  </a:lnTo>
                  <a:lnTo>
                    <a:pt x="437" y="62"/>
                  </a:lnTo>
                  <a:lnTo>
                    <a:pt x="420" y="66"/>
                  </a:lnTo>
                  <a:lnTo>
                    <a:pt x="402" y="69"/>
                  </a:lnTo>
                  <a:lnTo>
                    <a:pt x="382" y="71"/>
                  </a:lnTo>
                  <a:lnTo>
                    <a:pt x="361" y="77"/>
                  </a:lnTo>
                  <a:lnTo>
                    <a:pt x="338" y="84"/>
                  </a:lnTo>
                  <a:lnTo>
                    <a:pt x="315" y="94"/>
                  </a:lnTo>
                  <a:lnTo>
                    <a:pt x="291" y="109"/>
                  </a:lnTo>
                  <a:lnTo>
                    <a:pt x="274" y="121"/>
                  </a:lnTo>
                  <a:lnTo>
                    <a:pt x="256" y="135"/>
                  </a:lnTo>
                  <a:lnTo>
                    <a:pt x="242" y="148"/>
                  </a:lnTo>
                  <a:lnTo>
                    <a:pt x="226" y="160"/>
                  </a:lnTo>
                  <a:lnTo>
                    <a:pt x="211" y="169"/>
                  </a:lnTo>
                  <a:lnTo>
                    <a:pt x="194" y="178"/>
                  </a:lnTo>
                  <a:lnTo>
                    <a:pt x="174" y="184"/>
                  </a:lnTo>
                  <a:lnTo>
                    <a:pt x="154" y="185"/>
                  </a:lnTo>
                  <a:lnTo>
                    <a:pt x="137" y="187"/>
                  </a:lnTo>
                  <a:lnTo>
                    <a:pt x="119" y="189"/>
                  </a:lnTo>
                  <a:lnTo>
                    <a:pt x="105" y="189"/>
                  </a:lnTo>
                  <a:lnTo>
                    <a:pt x="92" y="191"/>
                  </a:lnTo>
                  <a:lnTo>
                    <a:pt x="80" y="193"/>
                  </a:lnTo>
                  <a:lnTo>
                    <a:pt x="71" y="198"/>
                  </a:lnTo>
                  <a:lnTo>
                    <a:pt x="62" y="205"/>
                  </a:lnTo>
                  <a:lnTo>
                    <a:pt x="53" y="214"/>
                  </a:lnTo>
                  <a:lnTo>
                    <a:pt x="42" y="223"/>
                  </a:lnTo>
                  <a:lnTo>
                    <a:pt x="30" y="230"/>
                  </a:lnTo>
                  <a:lnTo>
                    <a:pt x="18" y="235"/>
                  </a:lnTo>
                  <a:lnTo>
                    <a:pt x="9" y="235"/>
                  </a:lnTo>
                  <a:lnTo>
                    <a:pt x="1" y="232"/>
                  </a:lnTo>
                  <a:lnTo>
                    <a:pt x="0" y="223"/>
                  </a:lnTo>
                  <a:lnTo>
                    <a:pt x="5" y="207"/>
                  </a:lnTo>
                  <a:close/>
                </a:path>
              </a:pathLst>
            </a:custGeom>
            <a:solidFill>
              <a:srgbClr val="AF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3157" y="1642"/>
              <a:ext cx="261" cy="78"/>
            </a:xfrm>
            <a:custGeom>
              <a:avLst/>
              <a:gdLst>
                <a:gd name="T0" fmla="*/ 0 w 261"/>
                <a:gd name="T1" fmla="*/ 50 h 78"/>
                <a:gd name="T2" fmla="*/ 1 w 261"/>
                <a:gd name="T3" fmla="*/ 48 h 78"/>
                <a:gd name="T4" fmla="*/ 7 w 261"/>
                <a:gd name="T5" fmla="*/ 41 h 78"/>
                <a:gd name="T6" fmla="*/ 14 w 261"/>
                <a:gd name="T7" fmla="*/ 34 h 78"/>
                <a:gd name="T8" fmla="*/ 24 w 261"/>
                <a:gd name="T9" fmla="*/ 26 h 78"/>
                <a:gd name="T10" fmla="*/ 39 w 261"/>
                <a:gd name="T11" fmla="*/ 19 h 78"/>
                <a:gd name="T12" fmla="*/ 56 w 261"/>
                <a:gd name="T13" fmla="*/ 16 h 78"/>
                <a:gd name="T14" fmla="*/ 76 w 261"/>
                <a:gd name="T15" fmla="*/ 18 h 78"/>
                <a:gd name="T16" fmla="*/ 97 w 261"/>
                <a:gd name="T17" fmla="*/ 25 h 78"/>
                <a:gd name="T18" fmla="*/ 119 w 261"/>
                <a:gd name="T19" fmla="*/ 32 h 78"/>
                <a:gd name="T20" fmla="*/ 138 w 261"/>
                <a:gd name="T21" fmla="*/ 32 h 78"/>
                <a:gd name="T22" fmla="*/ 156 w 261"/>
                <a:gd name="T23" fmla="*/ 28 h 78"/>
                <a:gd name="T24" fmla="*/ 170 w 261"/>
                <a:gd name="T25" fmla="*/ 21 h 78"/>
                <a:gd name="T26" fmla="*/ 186 w 261"/>
                <a:gd name="T27" fmla="*/ 12 h 78"/>
                <a:gd name="T28" fmla="*/ 201 w 261"/>
                <a:gd name="T29" fmla="*/ 5 h 78"/>
                <a:gd name="T30" fmla="*/ 215 w 261"/>
                <a:gd name="T31" fmla="*/ 0 h 78"/>
                <a:gd name="T32" fmla="*/ 231 w 261"/>
                <a:gd name="T33" fmla="*/ 0 h 78"/>
                <a:gd name="T34" fmla="*/ 254 w 261"/>
                <a:gd name="T35" fmla="*/ 7 h 78"/>
                <a:gd name="T36" fmla="*/ 261 w 261"/>
                <a:gd name="T37" fmla="*/ 16 h 78"/>
                <a:gd name="T38" fmla="*/ 250 w 261"/>
                <a:gd name="T39" fmla="*/ 30 h 78"/>
                <a:gd name="T40" fmla="*/ 227 w 261"/>
                <a:gd name="T41" fmla="*/ 44 h 78"/>
                <a:gd name="T42" fmla="*/ 211 w 261"/>
                <a:gd name="T43" fmla="*/ 51 h 78"/>
                <a:gd name="T44" fmla="*/ 193 w 261"/>
                <a:gd name="T45" fmla="*/ 55 h 78"/>
                <a:gd name="T46" fmla="*/ 174 w 261"/>
                <a:gd name="T47" fmla="*/ 59 h 78"/>
                <a:gd name="T48" fmla="*/ 156 w 261"/>
                <a:gd name="T49" fmla="*/ 62 h 78"/>
                <a:gd name="T50" fmla="*/ 137 w 261"/>
                <a:gd name="T51" fmla="*/ 62 h 78"/>
                <a:gd name="T52" fmla="*/ 119 w 261"/>
                <a:gd name="T53" fmla="*/ 64 h 78"/>
                <a:gd name="T54" fmla="*/ 101 w 261"/>
                <a:gd name="T55" fmla="*/ 64 h 78"/>
                <a:gd name="T56" fmla="*/ 85 w 261"/>
                <a:gd name="T57" fmla="*/ 64 h 78"/>
                <a:gd name="T58" fmla="*/ 69 w 261"/>
                <a:gd name="T59" fmla="*/ 66 h 78"/>
                <a:gd name="T60" fmla="*/ 55 w 261"/>
                <a:gd name="T61" fmla="*/ 69 h 78"/>
                <a:gd name="T62" fmla="*/ 39 w 261"/>
                <a:gd name="T63" fmla="*/ 73 h 78"/>
                <a:gd name="T64" fmla="*/ 26 w 261"/>
                <a:gd name="T65" fmla="*/ 76 h 78"/>
                <a:gd name="T66" fmla="*/ 14 w 261"/>
                <a:gd name="T67" fmla="*/ 78 h 78"/>
                <a:gd name="T68" fmla="*/ 5 w 261"/>
                <a:gd name="T69" fmla="*/ 75 h 78"/>
                <a:gd name="T70" fmla="*/ 1 w 261"/>
                <a:gd name="T71" fmla="*/ 66 h 78"/>
                <a:gd name="T72" fmla="*/ 0 w 261"/>
                <a:gd name="T73" fmla="*/ 50 h 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78"/>
                <a:gd name="T113" fmla="*/ 261 w 261"/>
                <a:gd name="T114" fmla="*/ 78 h 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78">
                  <a:moveTo>
                    <a:pt x="0" y="50"/>
                  </a:moveTo>
                  <a:lnTo>
                    <a:pt x="1" y="48"/>
                  </a:lnTo>
                  <a:lnTo>
                    <a:pt x="7" y="41"/>
                  </a:lnTo>
                  <a:lnTo>
                    <a:pt x="14" y="34"/>
                  </a:lnTo>
                  <a:lnTo>
                    <a:pt x="24" y="26"/>
                  </a:lnTo>
                  <a:lnTo>
                    <a:pt x="39" y="19"/>
                  </a:lnTo>
                  <a:lnTo>
                    <a:pt x="56" y="16"/>
                  </a:lnTo>
                  <a:lnTo>
                    <a:pt x="76" y="18"/>
                  </a:lnTo>
                  <a:lnTo>
                    <a:pt x="97" y="25"/>
                  </a:lnTo>
                  <a:lnTo>
                    <a:pt x="119" y="32"/>
                  </a:lnTo>
                  <a:lnTo>
                    <a:pt x="138" y="32"/>
                  </a:lnTo>
                  <a:lnTo>
                    <a:pt x="156" y="28"/>
                  </a:lnTo>
                  <a:lnTo>
                    <a:pt x="170" y="21"/>
                  </a:lnTo>
                  <a:lnTo>
                    <a:pt x="186" y="12"/>
                  </a:lnTo>
                  <a:lnTo>
                    <a:pt x="201" y="5"/>
                  </a:lnTo>
                  <a:lnTo>
                    <a:pt x="215" y="0"/>
                  </a:lnTo>
                  <a:lnTo>
                    <a:pt x="231" y="0"/>
                  </a:lnTo>
                  <a:lnTo>
                    <a:pt x="254" y="7"/>
                  </a:lnTo>
                  <a:lnTo>
                    <a:pt x="261" y="16"/>
                  </a:lnTo>
                  <a:lnTo>
                    <a:pt x="250" y="30"/>
                  </a:lnTo>
                  <a:lnTo>
                    <a:pt x="227" y="44"/>
                  </a:lnTo>
                  <a:lnTo>
                    <a:pt x="211" y="51"/>
                  </a:lnTo>
                  <a:lnTo>
                    <a:pt x="193" y="55"/>
                  </a:lnTo>
                  <a:lnTo>
                    <a:pt x="174" y="59"/>
                  </a:lnTo>
                  <a:lnTo>
                    <a:pt x="156" y="62"/>
                  </a:lnTo>
                  <a:lnTo>
                    <a:pt x="137" y="62"/>
                  </a:lnTo>
                  <a:lnTo>
                    <a:pt x="119" y="64"/>
                  </a:lnTo>
                  <a:lnTo>
                    <a:pt x="101" y="64"/>
                  </a:lnTo>
                  <a:lnTo>
                    <a:pt x="85" y="64"/>
                  </a:lnTo>
                  <a:lnTo>
                    <a:pt x="69" y="66"/>
                  </a:lnTo>
                  <a:lnTo>
                    <a:pt x="55" y="69"/>
                  </a:lnTo>
                  <a:lnTo>
                    <a:pt x="39" y="73"/>
                  </a:lnTo>
                  <a:lnTo>
                    <a:pt x="26" y="76"/>
                  </a:lnTo>
                  <a:lnTo>
                    <a:pt x="14" y="78"/>
                  </a:lnTo>
                  <a:lnTo>
                    <a:pt x="5" y="75"/>
                  </a:lnTo>
                  <a:lnTo>
                    <a:pt x="1" y="6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AF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2840" y="1679"/>
              <a:ext cx="295" cy="205"/>
            </a:xfrm>
            <a:custGeom>
              <a:avLst/>
              <a:gdLst>
                <a:gd name="T0" fmla="*/ 140 w 295"/>
                <a:gd name="T1" fmla="*/ 0 h 205"/>
                <a:gd name="T2" fmla="*/ 137 w 295"/>
                <a:gd name="T3" fmla="*/ 6 h 205"/>
                <a:gd name="T4" fmla="*/ 124 w 295"/>
                <a:gd name="T5" fmla="*/ 18 h 205"/>
                <a:gd name="T6" fmla="*/ 108 w 295"/>
                <a:gd name="T7" fmla="*/ 38 h 205"/>
                <a:gd name="T8" fmla="*/ 89 w 295"/>
                <a:gd name="T9" fmla="*/ 64 h 205"/>
                <a:gd name="T10" fmla="*/ 66 w 295"/>
                <a:gd name="T11" fmla="*/ 95 h 205"/>
                <a:gd name="T12" fmla="*/ 43 w 295"/>
                <a:gd name="T13" fmla="*/ 130 h 205"/>
                <a:gd name="T14" fmla="*/ 19 w 295"/>
                <a:gd name="T15" fmla="*/ 166 h 205"/>
                <a:gd name="T16" fmla="*/ 0 w 295"/>
                <a:gd name="T17" fmla="*/ 205 h 205"/>
                <a:gd name="T18" fmla="*/ 156 w 295"/>
                <a:gd name="T19" fmla="*/ 179 h 205"/>
                <a:gd name="T20" fmla="*/ 156 w 295"/>
                <a:gd name="T21" fmla="*/ 171 h 205"/>
                <a:gd name="T22" fmla="*/ 158 w 295"/>
                <a:gd name="T23" fmla="*/ 155 h 205"/>
                <a:gd name="T24" fmla="*/ 162 w 295"/>
                <a:gd name="T25" fmla="*/ 143 h 205"/>
                <a:gd name="T26" fmla="*/ 174 w 295"/>
                <a:gd name="T27" fmla="*/ 139 h 205"/>
                <a:gd name="T28" fmla="*/ 185 w 295"/>
                <a:gd name="T29" fmla="*/ 143 h 205"/>
                <a:gd name="T30" fmla="*/ 203 w 295"/>
                <a:gd name="T31" fmla="*/ 148 h 205"/>
                <a:gd name="T32" fmla="*/ 222 w 295"/>
                <a:gd name="T33" fmla="*/ 154 h 205"/>
                <a:gd name="T34" fmla="*/ 244 w 295"/>
                <a:gd name="T35" fmla="*/ 157 h 205"/>
                <a:gd name="T36" fmla="*/ 265 w 295"/>
                <a:gd name="T37" fmla="*/ 157 h 205"/>
                <a:gd name="T38" fmla="*/ 281 w 295"/>
                <a:gd name="T39" fmla="*/ 150 h 205"/>
                <a:gd name="T40" fmla="*/ 292 w 295"/>
                <a:gd name="T41" fmla="*/ 139 h 205"/>
                <a:gd name="T42" fmla="*/ 295 w 295"/>
                <a:gd name="T43" fmla="*/ 118 h 205"/>
                <a:gd name="T44" fmla="*/ 290 w 295"/>
                <a:gd name="T45" fmla="*/ 93 h 205"/>
                <a:gd name="T46" fmla="*/ 277 w 295"/>
                <a:gd name="T47" fmla="*/ 77 h 205"/>
                <a:gd name="T48" fmla="*/ 260 w 295"/>
                <a:gd name="T49" fmla="*/ 68 h 205"/>
                <a:gd name="T50" fmla="*/ 238 w 295"/>
                <a:gd name="T51" fmla="*/ 64 h 205"/>
                <a:gd name="T52" fmla="*/ 217 w 295"/>
                <a:gd name="T53" fmla="*/ 66 h 205"/>
                <a:gd name="T54" fmla="*/ 196 w 295"/>
                <a:gd name="T55" fmla="*/ 72 h 205"/>
                <a:gd name="T56" fmla="*/ 176 w 295"/>
                <a:gd name="T57" fmla="*/ 80 h 205"/>
                <a:gd name="T58" fmla="*/ 162 w 295"/>
                <a:gd name="T59" fmla="*/ 93 h 205"/>
                <a:gd name="T60" fmla="*/ 140 w 295"/>
                <a:gd name="T61" fmla="*/ 0 h 20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95"/>
                <a:gd name="T94" fmla="*/ 0 h 205"/>
                <a:gd name="T95" fmla="*/ 295 w 295"/>
                <a:gd name="T96" fmla="*/ 205 h 20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95" h="205">
                  <a:moveTo>
                    <a:pt x="140" y="0"/>
                  </a:moveTo>
                  <a:lnTo>
                    <a:pt x="137" y="6"/>
                  </a:lnTo>
                  <a:lnTo>
                    <a:pt x="124" y="18"/>
                  </a:lnTo>
                  <a:lnTo>
                    <a:pt x="108" y="38"/>
                  </a:lnTo>
                  <a:lnTo>
                    <a:pt x="89" y="64"/>
                  </a:lnTo>
                  <a:lnTo>
                    <a:pt x="66" y="95"/>
                  </a:lnTo>
                  <a:lnTo>
                    <a:pt x="43" y="130"/>
                  </a:lnTo>
                  <a:lnTo>
                    <a:pt x="19" y="166"/>
                  </a:lnTo>
                  <a:lnTo>
                    <a:pt x="0" y="205"/>
                  </a:lnTo>
                  <a:lnTo>
                    <a:pt x="156" y="179"/>
                  </a:lnTo>
                  <a:lnTo>
                    <a:pt x="156" y="171"/>
                  </a:lnTo>
                  <a:lnTo>
                    <a:pt x="158" y="155"/>
                  </a:lnTo>
                  <a:lnTo>
                    <a:pt x="162" y="143"/>
                  </a:lnTo>
                  <a:lnTo>
                    <a:pt x="174" y="139"/>
                  </a:lnTo>
                  <a:lnTo>
                    <a:pt x="185" y="143"/>
                  </a:lnTo>
                  <a:lnTo>
                    <a:pt x="203" y="148"/>
                  </a:lnTo>
                  <a:lnTo>
                    <a:pt x="222" y="154"/>
                  </a:lnTo>
                  <a:lnTo>
                    <a:pt x="244" y="157"/>
                  </a:lnTo>
                  <a:lnTo>
                    <a:pt x="265" y="157"/>
                  </a:lnTo>
                  <a:lnTo>
                    <a:pt x="281" y="150"/>
                  </a:lnTo>
                  <a:lnTo>
                    <a:pt x="292" y="139"/>
                  </a:lnTo>
                  <a:lnTo>
                    <a:pt x="295" y="118"/>
                  </a:lnTo>
                  <a:lnTo>
                    <a:pt x="290" y="93"/>
                  </a:lnTo>
                  <a:lnTo>
                    <a:pt x="277" y="77"/>
                  </a:lnTo>
                  <a:lnTo>
                    <a:pt x="260" y="68"/>
                  </a:lnTo>
                  <a:lnTo>
                    <a:pt x="238" y="64"/>
                  </a:lnTo>
                  <a:lnTo>
                    <a:pt x="217" y="66"/>
                  </a:lnTo>
                  <a:lnTo>
                    <a:pt x="196" y="72"/>
                  </a:lnTo>
                  <a:lnTo>
                    <a:pt x="176" y="80"/>
                  </a:lnTo>
                  <a:lnTo>
                    <a:pt x="162" y="9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471</Words>
  <Application>Microsoft Office PowerPoint</Application>
  <PresentationFormat>Presentación en pantalla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Programación Orientado a Objetos</vt:lpstr>
      <vt:lpstr>Concepto POO</vt:lpstr>
      <vt:lpstr>Diapositiva 3</vt:lpstr>
      <vt:lpstr>Componentes de la POO</vt:lpstr>
      <vt:lpstr>Ejemplos de Clases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Orientado a Objetos</dc:title>
  <dc:creator>NATALIA</dc:creator>
  <cp:lastModifiedBy>NATALIA</cp:lastModifiedBy>
  <cp:revision>5</cp:revision>
  <dcterms:created xsi:type="dcterms:W3CDTF">2010-09-21T19:22:30Z</dcterms:created>
  <dcterms:modified xsi:type="dcterms:W3CDTF">2010-09-21T20:07:51Z</dcterms:modified>
</cp:coreProperties>
</file>