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33C894-A8B1-4B2C-B5CA-F671AEE9B8DD}" type="datetimeFigureOut">
              <a:rPr lang="es-ES" smtClean="0"/>
              <a:t>24/01/2011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bmp"/><Relationship Id="rId4" Type="http://schemas.openxmlformats.org/officeDocument/2006/relationships/image" Target="../media/image7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00482" y="980728"/>
            <a:ext cx="4464496" cy="794519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ARTRÓPODOS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9189" y="1753258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es-AR" sz="1600" b="1" dirty="0">
                <a:solidFill>
                  <a:srgbClr val="FF0000"/>
                </a:solidFill>
              </a:rPr>
              <a:t>Los artrópodos se caracterizan porque tienen su cuerpo y sus patas articulados, es decir, divididos en piezas que se mueven. </a:t>
            </a:r>
          </a:p>
          <a:p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025923" y="2293516"/>
            <a:ext cx="1363960" cy="271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a-ES" b="1" dirty="0" smtClean="0"/>
              <a:t>ARÁCNIDOS</a:t>
            </a:r>
            <a:endParaRPr lang="es-ES" b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138857" y="2293887"/>
            <a:ext cx="1363960" cy="271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a-ES" b="1" dirty="0" smtClean="0"/>
              <a:t>INSECTOS</a:t>
            </a:r>
            <a:endParaRPr lang="es-ES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564734" y="2293887"/>
            <a:ext cx="1363960" cy="271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b="1" dirty="0" smtClean="0"/>
              <a:t>MIRIÁPODOS</a:t>
            </a:r>
            <a:endParaRPr lang="es-ES_tradnl" b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849952" y="2287041"/>
            <a:ext cx="1363960" cy="271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b="1" dirty="0" smtClean="0"/>
              <a:t>CRUSTÁCEOS</a:t>
            </a:r>
            <a:endParaRPr lang="es-ES_tradnl" b="1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2699792" y="2564904"/>
            <a:ext cx="1932938" cy="1547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1000" dirty="0" smtClean="0">
                <a:solidFill>
                  <a:srgbClr val="FF0000"/>
                </a:solidFill>
              </a:rPr>
              <a:t>Su cuerpo está formado por el cefalotórax y el abdomen, siendo el cefalotórax una pieza única que engloba la cabeza y el tórax. Disponen en la cabeza de unas pinzas para comer y en el cefalotórax poseen de ocho patas, son terrestres y respiran por tráqueas. </a:t>
            </a:r>
          </a:p>
          <a:p>
            <a:pPr algn="just"/>
            <a:endParaRPr lang="es-ES" sz="10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100758" y="2564904"/>
            <a:ext cx="1469876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000" dirty="0" smtClean="0">
                <a:solidFill>
                  <a:srgbClr val="FF0000"/>
                </a:solidFill>
              </a:rPr>
              <a:t>Caracterizados </a:t>
            </a:r>
            <a:r>
              <a:rPr lang="es-ES_tradnl" sz="1000" dirty="0">
                <a:solidFill>
                  <a:srgbClr val="FF0000"/>
                </a:solidFill>
              </a:rPr>
              <a:t>por presentar un par de </a:t>
            </a:r>
            <a:r>
              <a:rPr lang="es-ES_tradnl" sz="1000" dirty="0" smtClean="0">
                <a:solidFill>
                  <a:srgbClr val="FF0000"/>
                </a:solidFill>
              </a:rPr>
              <a:t>antenas, </a:t>
            </a:r>
            <a:r>
              <a:rPr lang="es-ES_tradnl" sz="1000" dirty="0">
                <a:solidFill>
                  <a:srgbClr val="FF0000"/>
                </a:solidFill>
              </a:rPr>
              <a:t>tres pares de </a:t>
            </a:r>
            <a:r>
              <a:rPr lang="es-ES_tradnl" sz="1000" dirty="0" smtClean="0">
                <a:solidFill>
                  <a:srgbClr val="FF0000"/>
                </a:solidFill>
              </a:rPr>
              <a:t>patas </a:t>
            </a:r>
            <a:r>
              <a:rPr lang="es-ES_tradnl" sz="1000" dirty="0">
                <a:solidFill>
                  <a:srgbClr val="FF0000"/>
                </a:solidFill>
              </a:rPr>
              <a:t>y dos pares de alas </a:t>
            </a:r>
            <a:r>
              <a:rPr lang="es-ES_tradnl" sz="1000" dirty="0" smtClean="0">
                <a:solidFill>
                  <a:srgbClr val="FF0000"/>
                </a:solidFill>
              </a:rPr>
              <a:t>, son terrestres y respiran por tráqueas, teniendo el cuerpo dividido en cabeza, cuerpo y abdomen</a:t>
            </a:r>
            <a:r>
              <a:rPr lang="es-ES_tradnl" sz="1000" b="1" dirty="0" smtClean="0">
                <a:solidFill>
                  <a:srgbClr val="FF0000"/>
                </a:solidFill>
              </a:rPr>
              <a:t>.	</a:t>
            </a:r>
            <a:r>
              <a:rPr lang="es-ES_tradnl" sz="800" b="1" dirty="0" smtClean="0">
                <a:solidFill>
                  <a:srgbClr val="FF0000"/>
                </a:solidFill>
              </a:rPr>
              <a:t>		.</a:t>
            </a:r>
            <a:r>
              <a:rPr lang="es-ES_tradnl" sz="800" dirty="0" smtClean="0">
                <a:solidFill>
                  <a:srgbClr val="FF0000"/>
                </a:solidFill>
              </a:rPr>
              <a:t>	</a:t>
            </a:r>
            <a:endParaRPr lang="es-ES" sz="800" dirty="0">
              <a:solidFill>
                <a:srgbClr val="FF0000"/>
              </a:solidFill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4670829" y="2631007"/>
            <a:ext cx="1722207" cy="18008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2500" dirty="0" smtClean="0">
                <a:solidFill>
                  <a:srgbClr val="FF0000"/>
                </a:solidFill>
              </a:rPr>
              <a:t>El tamaño de los crustáceos es muy variable, teniendo el cuerpo dividido en cefalotórax y abdomen. Poseen dos antenas en la cabeza y poseen la mayoría de diez patas, la mayoría son acuáticos y respiran por branquias. </a:t>
            </a:r>
          </a:p>
          <a:p>
            <a:pPr algn="just"/>
            <a:endParaRPr lang="es-ES" dirty="0"/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6393036" y="2631007"/>
            <a:ext cx="1707356" cy="21661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3100" dirty="0" smtClean="0">
                <a:solidFill>
                  <a:srgbClr val="FF0000"/>
                </a:solidFill>
              </a:rPr>
              <a:t>Carecen de la capa cérea típica  de los insectos y ello implica que deban refugiarse en zonas  húmedas y frescas para no desecarse. Tienen el cuerpo dividido en cabeza y tronco, poseen dos antenas en la cabeza y están formados por muchos anillos articulados, provistos de una o dos pares de patas cada uno, son terrestres y respiran por tráqueas.</a:t>
            </a:r>
          </a:p>
          <a:p>
            <a:pPr algn="just"/>
            <a:endParaRPr lang="es-ES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21" y="4498911"/>
            <a:ext cx="1354877" cy="1118413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39" y="4373416"/>
            <a:ext cx="1611928" cy="124390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03" y="4284117"/>
            <a:ext cx="1593744" cy="1333207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6" y="4491867"/>
            <a:ext cx="1633156" cy="111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74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</TotalTime>
  <Words>220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Chincheta</vt:lpstr>
      <vt:lpstr>ARTRÓPODOS</vt:lpstr>
    </vt:vector>
  </TitlesOfParts>
  <Company>Windows 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ARTRÓPODOS</dc:title>
  <dc:creator>Windows XP</dc:creator>
  <cp:lastModifiedBy>Windows XP</cp:lastModifiedBy>
  <cp:revision>6</cp:revision>
  <dcterms:created xsi:type="dcterms:W3CDTF">2011-01-20T09:50:21Z</dcterms:created>
  <dcterms:modified xsi:type="dcterms:W3CDTF">2011-01-24T10:26:12Z</dcterms:modified>
</cp:coreProperties>
</file>