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33C894-A8B1-4B2C-B5CA-F671AEE9B8DD}" type="datetimeFigureOut">
              <a:rPr lang="es-ES" smtClean="0"/>
              <a:t>21/01/2011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30E867-F169-48E8-8118-B213CB2BB53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1196752"/>
            <a:ext cx="4464496" cy="794519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MOLUSCOS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83593" y="3659256"/>
            <a:ext cx="2224286" cy="143736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AR" sz="1600" dirty="0" smtClean="0">
                <a:solidFill>
                  <a:srgbClr val="FF0000"/>
                </a:solidFill>
              </a:rPr>
              <a:t>Son animales que tienen una sola pieza y sus ojos se encuentran en el extremo de los tentáculos. La mayoría son marinos y respiran por branquias, los terrestres como el caracol respira por pulmones.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5050395"/>
            <a:ext cx="2592288" cy="397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sz="1800" dirty="0" smtClean="0"/>
              <a:t>GASTERÓPODOS</a:t>
            </a:r>
            <a:endParaRPr lang="es-ES" sz="1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03848" y="5050395"/>
            <a:ext cx="2592288" cy="397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sz="1800" dirty="0" smtClean="0"/>
              <a:t>BIVALVOS</a:t>
            </a:r>
            <a:endParaRPr lang="es-ES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12543" y="5096625"/>
            <a:ext cx="2592288" cy="3510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a-ES" sz="1800" dirty="0" smtClean="0"/>
              <a:t>GASTERÓPODOS</a:t>
            </a:r>
            <a:endParaRPr lang="es-ES" sz="18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412032" y="1997224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600" b="1" dirty="0" smtClean="0">
                <a:solidFill>
                  <a:srgbClr val="FF0000"/>
                </a:solidFill>
              </a:rPr>
              <a:t>Son animales de cuerpo blando en forma de simetría bilateral y por lo general cubiertos por una concha, también hay que la llevan interna o que no la tienen. </a:t>
            </a:r>
          </a:p>
          <a:p>
            <a:endParaRPr lang="es-ES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773291" y="3659256"/>
            <a:ext cx="2224286" cy="1437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1600" dirty="0" smtClean="0">
                <a:solidFill>
                  <a:srgbClr val="FF0000"/>
                </a:solidFill>
              </a:rPr>
              <a:t>El calamar es de esta especie y no tiene concha, su forma de defenderse es con una bolsa de tinta que dispersan en el agua y aprovechan para escapar. Viven en el mar y respiran por branquias.</a:t>
            </a:r>
            <a:endParaRPr lang="es-ES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3387849" y="3659256"/>
            <a:ext cx="2224286" cy="1437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1200" dirty="0" smtClean="0">
                <a:solidFill>
                  <a:srgbClr val="FF0000"/>
                </a:solidFill>
              </a:rPr>
              <a:t>Sus piezas están formadas por dos valvas, por eso el nombre de bivalvos y viven en el mar sujetos a las rocas o arena, respiran por  branquias</a:t>
            </a:r>
            <a:r>
              <a:rPr lang="es-AR" sz="1200" b="1" dirty="0" smtClean="0">
                <a:solidFill>
                  <a:srgbClr val="FF0000"/>
                </a:solidFill>
              </a:rPr>
              <a:t>.</a:t>
            </a:r>
            <a:endParaRPr lang="es-ES" sz="12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79" y="2511179"/>
            <a:ext cx="1376313" cy="10845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77" y="2511179"/>
            <a:ext cx="1384429" cy="10845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34" y="2511179"/>
            <a:ext cx="1524000" cy="10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4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142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Chincheta</vt:lpstr>
      <vt:lpstr>MOLUSCOS</vt:lpstr>
    </vt:vector>
  </TitlesOfParts>
  <Company>Windows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ARTRÓPODOS</dc:title>
  <dc:creator>Windows XP</dc:creator>
  <cp:lastModifiedBy>Windows XP</cp:lastModifiedBy>
  <cp:revision>5</cp:revision>
  <dcterms:created xsi:type="dcterms:W3CDTF">2011-01-20T09:50:21Z</dcterms:created>
  <dcterms:modified xsi:type="dcterms:W3CDTF">2011-01-21T17:23:50Z</dcterms:modified>
</cp:coreProperties>
</file>