
<file path=[Content_Types].xml><?xml version="1.0" encoding="utf-8"?>
<Types xmlns="http://schemas.openxmlformats.org/package/2006/content-types">
  <Default Extension="png" ContentType="image/png"/>
  <Default Extension="bmp" ContentType="image/bmp"/>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5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9F33C894-A8B1-4B2C-B5CA-F671AEE9B8DD}" type="datetimeFigureOut">
              <a:rPr lang="es-ES" smtClean="0"/>
              <a:t>24/01/2011</a:t>
            </a:fld>
            <a:endParaRPr lang="es-ES"/>
          </a:p>
        </p:txBody>
      </p:sp>
      <p:sp>
        <p:nvSpPr>
          <p:cNvPr id="5" name="Footer Placeholder 4"/>
          <p:cNvSpPr>
            <a:spLocks noGrp="1"/>
          </p:cNvSpPr>
          <p:nvPr>
            <p:ph type="ftr" sz="quarter" idx="11"/>
          </p:nvPr>
        </p:nvSpPr>
        <p:spPr>
          <a:xfrm>
            <a:off x="1174044" y="5357592"/>
            <a:ext cx="5034845" cy="365125"/>
          </a:xfrm>
        </p:spPr>
        <p:txBody>
          <a:bodyPr/>
          <a:lstStyle/>
          <a:p>
            <a:endParaRPr lang="es-E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8630E867-F169-48E8-8118-B213CB2BB537}"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F33C894-A8B1-4B2C-B5CA-F671AEE9B8DD}" type="datetimeFigureOut">
              <a:rPr lang="es-ES" smtClean="0"/>
              <a:t>24/01/2011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630E867-F169-48E8-8118-B213CB2BB53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F33C894-A8B1-4B2C-B5CA-F671AEE9B8DD}" type="datetimeFigureOut">
              <a:rPr lang="es-ES" smtClean="0"/>
              <a:t>24/01/2011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630E867-F169-48E8-8118-B213CB2BB537}"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F33C894-A8B1-4B2C-B5CA-F671AEE9B8DD}" type="datetimeFigureOut">
              <a:rPr lang="es-ES" smtClean="0"/>
              <a:t>24/01/2011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630E867-F169-48E8-8118-B213CB2BB537}"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F33C894-A8B1-4B2C-B5CA-F671AEE9B8DD}" type="datetimeFigureOut">
              <a:rPr lang="es-ES" smtClean="0"/>
              <a:t>24/01/2011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630E867-F169-48E8-8118-B213CB2BB537}"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9F33C894-A8B1-4B2C-B5CA-F671AEE9B8DD}" type="datetimeFigureOut">
              <a:rPr lang="es-ES" smtClean="0"/>
              <a:t>24/01/2011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630E867-F169-48E8-8118-B213CB2BB537}" type="slidenum">
              <a:rPr lang="es-ES" smtClean="0"/>
              <a:t>‹Nº›</a:t>
            </a:fld>
            <a:endParaRPr lang="es-ES"/>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9F33C894-A8B1-4B2C-B5CA-F671AEE9B8DD}" type="datetimeFigureOut">
              <a:rPr lang="es-ES" smtClean="0"/>
              <a:t>24/01/2011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630E867-F169-48E8-8118-B213CB2BB537}" type="slidenum">
              <a:rPr lang="es-ES" smtClean="0"/>
              <a:t>‹Nº›</a:t>
            </a:fld>
            <a:endParaRPr lang="es-ES"/>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9F33C894-A8B1-4B2C-B5CA-F671AEE9B8DD}" type="datetimeFigureOut">
              <a:rPr lang="es-ES" smtClean="0"/>
              <a:t>24/01/2011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630E867-F169-48E8-8118-B213CB2BB537}"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33C894-A8B1-4B2C-B5CA-F671AEE9B8DD}" type="datetimeFigureOut">
              <a:rPr lang="es-ES" smtClean="0"/>
              <a:t>24/01/2011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630E867-F169-48E8-8118-B213CB2BB53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9F33C894-A8B1-4B2C-B5CA-F671AEE9B8DD}" type="datetimeFigureOut">
              <a:rPr lang="es-ES" smtClean="0"/>
              <a:t>24/01/2011</a:t>
            </a:fld>
            <a:endParaRPr lang="es-ES"/>
          </a:p>
        </p:txBody>
      </p:sp>
      <p:sp>
        <p:nvSpPr>
          <p:cNvPr id="6" name="Footer Placeholder 5"/>
          <p:cNvSpPr>
            <a:spLocks noGrp="1"/>
          </p:cNvSpPr>
          <p:nvPr>
            <p:ph type="ftr" sz="quarter" idx="11"/>
          </p:nvPr>
        </p:nvSpPr>
        <p:spPr>
          <a:xfrm rot="-60000">
            <a:off x="914554" y="5829261"/>
            <a:ext cx="3522607" cy="365125"/>
          </a:xfrm>
        </p:spPr>
        <p:txBody>
          <a:bodyPr/>
          <a:lstStyle/>
          <a:p>
            <a:endParaRPr lang="es-ES"/>
          </a:p>
        </p:txBody>
      </p:sp>
      <p:sp>
        <p:nvSpPr>
          <p:cNvPr id="7" name="Slide Number Placeholder 6"/>
          <p:cNvSpPr>
            <a:spLocks noGrp="1"/>
          </p:cNvSpPr>
          <p:nvPr>
            <p:ph type="sldNum" sz="quarter" idx="12"/>
          </p:nvPr>
        </p:nvSpPr>
        <p:spPr>
          <a:xfrm rot="60000">
            <a:off x="7557313" y="5896961"/>
            <a:ext cx="554023" cy="365125"/>
          </a:xfrm>
        </p:spPr>
        <p:txBody>
          <a:bodyPr/>
          <a:lstStyle/>
          <a:p>
            <a:fld id="{8630E867-F169-48E8-8118-B213CB2BB537}"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9F33C894-A8B1-4B2C-B5CA-F671AEE9B8DD}" type="datetimeFigureOut">
              <a:rPr lang="es-ES" smtClean="0"/>
              <a:t>24/01/2011</a:t>
            </a:fld>
            <a:endParaRPr lang="es-ES"/>
          </a:p>
        </p:txBody>
      </p:sp>
      <p:sp>
        <p:nvSpPr>
          <p:cNvPr id="6" name="Footer Placeholder 5"/>
          <p:cNvSpPr>
            <a:spLocks noGrp="1"/>
          </p:cNvSpPr>
          <p:nvPr>
            <p:ph type="ftr" sz="quarter" idx="11"/>
          </p:nvPr>
        </p:nvSpPr>
        <p:spPr>
          <a:xfrm rot="-60000">
            <a:off x="914569" y="5831037"/>
            <a:ext cx="3319043" cy="365125"/>
          </a:xfrm>
        </p:spPr>
        <p:txBody>
          <a:bodyPr/>
          <a:lstStyle/>
          <a:p>
            <a:endParaRPr lang="es-ES"/>
          </a:p>
        </p:txBody>
      </p:sp>
      <p:sp>
        <p:nvSpPr>
          <p:cNvPr id="7" name="Slide Number Placeholder 6"/>
          <p:cNvSpPr>
            <a:spLocks noGrp="1"/>
          </p:cNvSpPr>
          <p:nvPr>
            <p:ph type="sldNum" sz="quarter" idx="12"/>
          </p:nvPr>
        </p:nvSpPr>
        <p:spPr>
          <a:xfrm rot="60000">
            <a:off x="7562089" y="5900026"/>
            <a:ext cx="554023" cy="365125"/>
          </a:xfrm>
        </p:spPr>
        <p:txBody>
          <a:bodyPr/>
          <a:lstStyle/>
          <a:p>
            <a:fld id="{8630E867-F169-48E8-8118-B213CB2BB537}"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9F33C894-A8B1-4B2C-B5CA-F671AEE9B8DD}" type="datetimeFigureOut">
              <a:rPr lang="es-ES" smtClean="0"/>
              <a:t>24/01/2011</a:t>
            </a:fld>
            <a:endParaRPr lang="es-E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s-E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8630E867-F169-48E8-8118-B213CB2BB537}"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6" Type="http://schemas.openxmlformats.org/officeDocument/2006/relationships/image" Target="../media/image9.bmp"/><Relationship Id="rId5" Type="http://schemas.openxmlformats.org/officeDocument/2006/relationships/image" Target="../media/image8.jpg"/><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400482" y="980728"/>
            <a:ext cx="4464496" cy="794519"/>
          </a:xfrm>
        </p:spPr>
        <p:txBody>
          <a:bodyPr>
            <a:normAutofit fontScale="90000"/>
          </a:bodyPr>
          <a:lstStyle/>
          <a:p>
            <a:r>
              <a:rPr lang="ca-ES" dirty="0" smtClean="0"/>
              <a:t>AVES</a:t>
            </a:r>
            <a:endParaRPr lang="es-ES" dirty="0"/>
          </a:p>
        </p:txBody>
      </p:sp>
      <p:sp>
        <p:nvSpPr>
          <p:cNvPr id="3" name="2 Subtítulo"/>
          <p:cNvSpPr>
            <a:spLocks noGrp="1"/>
          </p:cNvSpPr>
          <p:nvPr>
            <p:ph type="subTitle" idx="1"/>
          </p:nvPr>
        </p:nvSpPr>
        <p:spPr>
          <a:xfrm>
            <a:off x="1339189" y="1753258"/>
            <a:ext cx="6400800" cy="883654"/>
          </a:xfrm>
        </p:spPr>
        <p:txBody>
          <a:bodyPr>
            <a:normAutofit/>
          </a:bodyPr>
          <a:lstStyle/>
          <a:p>
            <a:pPr algn="just"/>
            <a:r>
              <a:rPr lang="es-AR" sz="1000" b="1" dirty="0" smtClean="0">
                <a:solidFill>
                  <a:srgbClr val="FF0000"/>
                </a:solidFill>
              </a:rPr>
              <a:t>Son animales de sangre caliente, y caminan, saltan, corren con las patas de atrás, sus extremidades anteriores están modificadas como alas, siendo una adaptación para poder volar aunque hay muchas que no vuelan. Están cubiertas de plumas, su esqueleto es muy ligero ya que sus huesos están huecos. Hay algunas aves que poseen de unos sacos llenos de aire y sirven para facilitar el vuelo, respiran con pulmones y en la boca poseen un pico para comer, el cual no tiene dientes.</a:t>
            </a:r>
            <a:r>
              <a:rPr lang="es-AR" sz="1000" b="1" dirty="0" smtClean="0">
                <a:solidFill>
                  <a:srgbClr val="FF0000"/>
                </a:solidFill>
              </a:rPr>
              <a:t> </a:t>
            </a:r>
            <a:endParaRPr lang="es-AR" sz="1000" b="1" dirty="0">
              <a:solidFill>
                <a:srgbClr val="FF0000"/>
              </a:solidFill>
            </a:endParaRPr>
          </a:p>
          <a:p>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2097" y="2996953"/>
            <a:ext cx="1420922" cy="1064320"/>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3968" y="2824404"/>
            <a:ext cx="3672408" cy="2845254"/>
          </a:xfrm>
          <a:prstGeom prst="rect">
            <a:avLst/>
          </a:prstGeom>
        </p:spPr>
      </p:pic>
      <p:pic>
        <p:nvPicPr>
          <p:cNvPr id="15" name="14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51210" y="2996952"/>
            <a:ext cx="1488742" cy="1064320"/>
          </a:xfrm>
          <a:prstGeom prst="rect">
            <a:avLst/>
          </a:prstGeom>
        </p:spPr>
      </p:pic>
      <p:pic>
        <p:nvPicPr>
          <p:cNvPr id="19" name="18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2098" y="4247031"/>
            <a:ext cx="1420922" cy="1064320"/>
          </a:xfrm>
          <a:prstGeom prst="rect">
            <a:avLst/>
          </a:prstGeom>
        </p:spPr>
      </p:pic>
      <p:pic>
        <p:nvPicPr>
          <p:cNvPr id="20" name="19 Image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51211" y="4247031"/>
            <a:ext cx="1488741" cy="1064320"/>
          </a:xfrm>
          <a:prstGeom prst="rect">
            <a:avLst/>
          </a:prstGeom>
        </p:spPr>
      </p:pic>
    </p:spTree>
    <p:extLst>
      <p:ext uri="{BB962C8B-B14F-4D97-AF65-F5344CB8AC3E}">
        <p14:creationId xmlns:p14="http://schemas.microsoft.com/office/powerpoint/2010/main" val="203017431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67</TotalTime>
  <Words>94</Words>
  <Application>Microsoft Office PowerPoint</Application>
  <PresentationFormat>Presentación en pantalla (4:3)</PresentationFormat>
  <Paragraphs>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Chincheta</vt:lpstr>
      <vt:lpstr>AVES</vt:lpstr>
    </vt:vector>
  </TitlesOfParts>
  <Company>Windows XP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ARTRÓPODOS</dc:title>
  <dc:creator>Windows XP</dc:creator>
  <cp:lastModifiedBy>Windows XP</cp:lastModifiedBy>
  <cp:revision>7</cp:revision>
  <dcterms:created xsi:type="dcterms:W3CDTF">2011-01-20T09:50:21Z</dcterms:created>
  <dcterms:modified xsi:type="dcterms:W3CDTF">2011-01-24T11:23:05Z</dcterms:modified>
</cp:coreProperties>
</file>