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25C81-F71D-4BF2-9EC2-EAB98D2931C2}" type="datetimeFigureOut">
              <a:rPr lang="es-MX" smtClean="0"/>
              <a:pPr/>
              <a:t>16/02/2011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7FCF2-3AF3-4AB8-9B67-14432B65D6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25C81-F71D-4BF2-9EC2-EAB98D2931C2}" type="datetimeFigureOut">
              <a:rPr lang="es-MX" smtClean="0"/>
              <a:pPr/>
              <a:t>16/02/2011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7FCF2-3AF3-4AB8-9B67-14432B65D6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25C81-F71D-4BF2-9EC2-EAB98D2931C2}" type="datetimeFigureOut">
              <a:rPr lang="es-MX" smtClean="0"/>
              <a:pPr/>
              <a:t>16/02/2011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7FCF2-3AF3-4AB8-9B67-14432B65D6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25C81-F71D-4BF2-9EC2-EAB98D2931C2}" type="datetimeFigureOut">
              <a:rPr lang="es-MX" smtClean="0"/>
              <a:pPr/>
              <a:t>16/02/2011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7FCF2-3AF3-4AB8-9B67-14432B65D6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25C81-F71D-4BF2-9EC2-EAB98D2931C2}" type="datetimeFigureOut">
              <a:rPr lang="es-MX" smtClean="0"/>
              <a:pPr/>
              <a:t>16/02/2011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7FCF2-3AF3-4AB8-9B67-14432B65D6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25C81-F71D-4BF2-9EC2-EAB98D2931C2}" type="datetimeFigureOut">
              <a:rPr lang="es-MX" smtClean="0"/>
              <a:pPr/>
              <a:t>16/02/2011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7FCF2-3AF3-4AB8-9B67-14432B65D6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25C81-F71D-4BF2-9EC2-EAB98D2931C2}" type="datetimeFigureOut">
              <a:rPr lang="es-MX" smtClean="0"/>
              <a:pPr/>
              <a:t>16/02/2011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7FCF2-3AF3-4AB8-9B67-14432B65D6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25C81-F71D-4BF2-9EC2-EAB98D2931C2}" type="datetimeFigureOut">
              <a:rPr lang="es-MX" smtClean="0"/>
              <a:pPr/>
              <a:t>16/02/2011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7FCF2-3AF3-4AB8-9B67-14432B65D6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25C81-F71D-4BF2-9EC2-EAB98D2931C2}" type="datetimeFigureOut">
              <a:rPr lang="es-MX" smtClean="0"/>
              <a:pPr/>
              <a:t>16/02/2011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7FCF2-3AF3-4AB8-9B67-14432B65D6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25C81-F71D-4BF2-9EC2-EAB98D2931C2}" type="datetimeFigureOut">
              <a:rPr lang="es-MX" smtClean="0"/>
              <a:pPr/>
              <a:t>16/02/2011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7FCF2-3AF3-4AB8-9B67-14432B65D6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25C81-F71D-4BF2-9EC2-EAB98D2931C2}" type="datetimeFigureOut">
              <a:rPr lang="es-MX" smtClean="0"/>
              <a:pPr/>
              <a:t>16/02/2011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7FCF2-3AF3-4AB8-9B67-14432B65D6B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C25C81-F71D-4BF2-9EC2-EAB98D2931C2}" type="datetimeFigureOut">
              <a:rPr lang="es-MX" smtClean="0"/>
              <a:pPr/>
              <a:t>16/02/2011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17FCF2-3AF3-4AB8-9B67-14432B65D6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es.wikipedia.org/wiki/Mader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ondospaisajes.net/wp-content/uploads/2010/08/camino-entre-los-arbo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0323">
            <a:off x="1775022" y="1125771"/>
            <a:ext cx="5820937" cy="463166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2679497" y="2967335"/>
            <a:ext cx="3785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árboles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484784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 Rounded MT Bold" pitchFamily="34" charset="0"/>
              </a:rPr>
              <a:t>La madera es un material orto trópico encontrado como principal contenido del tronco de un árbol. Los árboles se caracterizan por tener troncos que crecen cada año y que están compuestos por fibras de celulosa</a:t>
            </a:r>
            <a:r>
              <a:rPr lang="es-MX" sz="1600" dirty="0">
                <a:latin typeface="Arial Rounded MT Bold" pitchFamily="34" charset="0"/>
              </a:rPr>
              <a:t> </a:t>
            </a:r>
            <a:r>
              <a:rPr lang="es-MX" sz="1600" dirty="0" smtClean="0">
                <a:latin typeface="Arial Rounded MT Bold" pitchFamily="34" charset="0"/>
              </a:rPr>
              <a:t>unidas con lignina. Las plantas que no producen madera son conocidas como </a:t>
            </a:r>
            <a:r>
              <a:rPr lang="es-MX" sz="1600" dirty="0" smtClean="0">
                <a:latin typeface="Arial Rounded MT Bold" pitchFamily="34" charset="0"/>
              </a:rPr>
              <a:t>herbáceas.</a:t>
            </a:r>
          </a:p>
          <a:p>
            <a:r>
              <a:rPr lang="es-MX" sz="1600" dirty="0" smtClean="0">
                <a:latin typeface="Arial Rounded MT Bold" pitchFamily="34" charset="0"/>
              </a:rPr>
              <a:t>Como </a:t>
            </a:r>
            <a:r>
              <a:rPr lang="es-MX" sz="1600" dirty="0" smtClean="0">
                <a:latin typeface="Arial Rounded MT Bold" pitchFamily="34" charset="0"/>
              </a:rPr>
              <a:t>la madera la producen y utilizan las plantas con fines estructurales, es un material muy resistente, y gracias a esta característica y a su abundancia natural, es utilizada ampliamente por los humanos ya desde tiempos muy remotos</a:t>
            </a:r>
            <a:r>
              <a:rPr lang="es-MX" sz="1600" dirty="0" smtClean="0">
                <a:latin typeface="Euphemia" pitchFamily="34" charset="0"/>
              </a:rPr>
              <a:t>.</a:t>
            </a:r>
          </a:p>
          <a:p>
            <a:endParaRPr lang="es-MX" sz="1600" dirty="0" smtClean="0">
              <a:latin typeface="Euphemia" pitchFamily="34" charset="0"/>
            </a:endParaRPr>
          </a:p>
          <a:p>
            <a:endParaRPr lang="es-MX" sz="1600" dirty="0" smtClean="0">
              <a:latin typeface="Euphemia" pitchFamily="34" charset="0"/>
            </a:endParaRPr>
          </a:p>
          <a:p>
            <a:endParaRPr lang="es-MX" sz="1600" dirty="0" smtClean="0">
              <a:latin typeface="Euphemia" pitchFamily="34" charset="0"/>
            </a:endParaRPr>
          </a:p>
          <a:p>
            <a:endParaRPr lang="es-MX" sz="1600" dirty="0" smtClean="0">
              <a:latin typeface="Euphemia" pitchFamily="34" charset="0"/>
            </a:endParaRPr>
          </a:p>
          <a:p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214678" y="428604"/>
            <a:ext cx="2845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Madera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urlz MT" pitchFamily="82" charset="0"/>
            </a:endParaRPr>
          </a:p>
        </p:txBody>
      </p:sp>
      <p:pic>
        <p:nvPicPr>
          <p:cNvPr id="30722" name="Picture 2" descr="http://www.arqhys.com/construcciones/imagenes/Pisos%20de%20mad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8511">
            <a:off x="3166532" y="3664312"/>
            <a:ext cx="2968829" cy="2425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19768" y="500042"/>
            <a:ext cx="34547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tisse ITC" pitchFamily="82" charset="0"/>
              </a:rPr>
              <a:t>Estructura: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tisse IT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1357298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00" b="1" u="sng" dirty="0" smtClean="0">
                <a:solidFill>
                  <a:srgbClr val="00B050"/>
                </a:solidFill>
                <a:latin typeface="Arial Rounded MT Bold" pitchFamily="34" charset="0"/>
              </a:rPr>
              <a:t>Duramen</a:t>
            </a:r>
          </a:p>
          <a:p>
            <a:r>
              <a:rPr lang="es-MX" sz="1600" dirty="0" smtClean="0">
                <a:latin typeface="Arial Rounded MT Bold" pitchFamily="34" charset="0"/>
              </a:rPr>
              <a:t>Parte de la madera localizada en la zona central del tronco. Representa la parte más antigua del árbol, tiende a ser de color oscuro y de mayor durabilidad natural.</a:t>
            </a:r>
          </a:p>
          <a:p>
            <a:r>
              <a:rPr lang="es-MX" sz="1600" dirty="0" smtClean="0">
                <a:latin typeface="Arial Rounded MT Bold" pitchFamily="34" charset="0"/>
              </a:rPr>
              <a:t>Madera utilizada para la construcción de jaranas y otros instrumentos de son jarocho tales como la leona y el mosquito. El ámbar de la madera es precioso.</a:t>
            </a:r>
          </a:p>
          <a:p>
            <a:r>
              <a:rPr lang="es-MX" sz="1600" dirty="0" smtClean="0">
                <a:latin typeface="Arial Rounded MT Bold" pitchFamily="34" charset="0"/>
              </a:rPr>
              <a:t>Madera madura. Albura modificada por cambios físicos y químicos</a:t>
            </a:r>
          </a:p>
          <a:p>
            <a:r>
              <a:rPr lang="es-MX" sz="1600" dirty="0" smtClean="0">
                <a:latin typeface="Arial Rounded MT Bold" pitchFamily="34" charset="0"/>
              </a:rPr>
              <a:t>Es la madera dura que constituye la columna del árbol. Es la antigua albura que se ha lignificado (células muertas).</a:t>
            </a:r>
          </a:p>
          <a:p>
            <a:endParaRPr lang="es-MX" sz="1600" dirty="0">
              <a:latin typeface="Euphemia" pitchFamily="34" charset="0"/>
            </a:endParaRPr>
          </a:p>
          <a:p>
            <a:endParaRPr lang="es-MX" sz="1600" dirty="0" smtClean="0">
              <a:latin typeface="Euphemia" pitchFamily="34" charset="0"/>
            </a:endParaRPr>
          </a:p>
          <a:p>
            <a:endParaRPr lang="es-MX" sz="1600" dirty="0">
              <a:latin typeface="Euphemia" pitchFamily="34" charset="0"/>
            </a:endParaRPr>
          </a:p>
          <a:p>
            <a:endParaRPr lang="es-MX" sz="1600" dirty="0" smtClean="0">
              <a:latin typeface="Euphemia" pitchFamily="34" charset="0"/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511512"/>
            <a:ext cx="84969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00" b="1" u="sng" dirty="0" smtClean="0">
                <a:solidFill>
                  <a:srgbClr val="00B050"/>
                </a:solidFill>
                <a:latin typeface="Euphemia" pitchFamily="34" charset="0"/>
              </a:rPr>
              <a:t>Albura</a:t>
            </a:r>
          </a:p>
          <a:p>
            <a:r>
              <a:rPr lang="es-MX" sz="1600" dirty="0" smtClean="0">
                <a:latin typeface="Arial Rounded MT Bold" pitchFamily="34" charset="0"/>
              </a:rPr>
              <a:t>Parte joven de la madera, corresponde a los últimos ciclos de crecimiento del árbol, suele ser de un color más claro.</a:t>
            </a:r>
          </a:p>
          <a:p>
            <a:endParaRPr lang="es-MX" dirty="0" smtClean="0">
              <a:latin typeface="Euphemia" pitchFamily="34" charset="0"/>
            </a:endParaRPr>
          </a:p>
        </p:txBody>
      </p:sp>
      <p:pic>
        <p:nvPicPr>
          <p:cNvPr id="28674" name="Picture 2" descr="http://casa-hogar.org/wp-content/uploads/2009/07/la_mad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71612"/>
            <a:ext cx="414340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40466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00B050"/>
                </a:solidFill>
                <a:latin typeface="Arial Rounded MT Bold" pitchFamily="34" charset="0"/>
              </a:rPr>
              <a:t>Proceso de la </a:t>
            </a:r>
            <a:r>
              <a:rPr lang="es-MX" sz="2400" dirty="0" smtClean="0">
                <a:solidFill>
                  <a:srgbClr val="00B050"/>
                </a:solidFill>
                <a:latin typeface="Arial Rounded MT Bold" pitchFamily="34" charset="0"/>
              </a:rPr>
              <a:t>madera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r>
              <a:rPr lang="es-MX" sz="1600" dirty="0" smtClean="0">
                <a:latin typeface="Arial Rounded MT Bold" pitchFamily="34" charset="0"/>
              </a:rPr>
              <a:t>La formación de la nueva madera en el tronco del árbol se lleva a cabo por una capa de células denominadas cambium, que está situada entre la corteza interna y la albura.</a:t>
            </a:r>
          </a:p>
          <a:p>
            <a:r>
              <a:rPr lang="es-MX" sz="1600" dirty="0" smtClean="0">
                <a:latin typeface="Arial Rounded MT Bold" pitchFamily="34" charset="0"/>
              </a:rPr>
              <a:t>En la madera de más reciente formación (albura) tienen lugar dos importantes funciones: la conducción de la savia (desde la raíz a las hojas) y el almacenamiento.</a:t>
            </a:r>
          </a:p>
          <a:p>
            <a:r>
              <a:rPr lang="es-MX" sz="1600" dirty="0" smtClean="0">
                <a:latin typeface="Arial Rounded MT Bold" pitchFamily="34" charset="0"/>
              </a:rPr>
              <a:t>Desde el punto de vista industrial, los materiales que interesan son el duramen y la albura, que adquieren el mismo color tras talar y dejar secar el árbol.</a:t>
            </a:r>
          </a:p>
          <a:p>
            <a:endParaRPr lang="es-MX" sz="1600" dirty="0" smtClean="0">
              <a:latin typeface="Euphemia" pitchFamily="34" charset="0"/>
            </a:endParaRPr>
          </a:p>
        </p:txBody>
      </p:sp>
      <p:pic>
        <p:nvPicPr>
          <p:cNvPr id="16386" name="Picture 2" descr="http://t3.gstatic.com/images?q=tbn:ANd9GcR5iveQ_Lb49WdG1QDxEuFHL2Qyu_jhYUIbZfCQ3qWK6E9ElSY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95182">
            <a:off x="2714612" y="3643314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862" y="332656"/>
            <a:ext cx="347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tisse ITC" pitchFamily="82" charset="0"/>
              </a:rPr>
              <a:t>Referencias: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tisse ITC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1412776"/>
            <a:ext cx="633670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rgbClr val="00B050"/>
                </a:solidFill>
                <a:hlinkClick r:id="rId2"/>
              </a:rPr>
              <a:t>http://es.wikipedia.org/wiki/Madera</a:t>
            </a:r>
            <a:endParaRPr lang="es-MX" sz="3200" dirty="0" smtClean="0">
              <a:solidFill>
                <a:srgbClr val="00B050"/>
              </a:solidFill>
            </a:endParaRPr>
          </a:p>
          <a:p>
            <a:endParaRPr lang="es-MX" sz="3200" dirty="0" smtClean="0">
              <a:solidFill>
                <a:srgbClr val="00B050"/>
              </a:solidFill>
              <a:latin typeface="Matisse ITC" pitchFamily="82" charset="0"/>
            </a:endParaRPr>
          </a:p>
          <a:p>
            <a:r>
              <a:rPr lang="es-MX" sz="3200" dirty="0" smtClean="0">
                <a:solidFill>
                  <a:srgbClr val="00B050"/>
                </a:solidFill>
                <a:hlinkClick r:id="rId3"/>
              </a:rPr>
              <a:t>www.google.com</a:t>
            </a:r>
            <a:endParaRPr lang="es-MX" sz="3200" dirty="0" smtClean="0">
              <a:solidFill>
                <a:srgbClr val="00B050"/>
              </a:solidFill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191</TotalTime>
  <Words>325</Words>
  <Application>Microsoft Office PowerPoint</Application>
  <PresentationFormat>Presentación en pantalla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Aspecto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German</dc:creator>
  <cp:lastModifiedBy>Dr Joaquin</cp:lastModifiedBy>
  <cp:revision>20</cp:revision>
  <dcterms:created xsi:type="dcterms:W3CDTF">2011-02-17T00:21:07Z</dcterms:created>
  <dcterms:modified xsi:type="dcterms:W3CDTF">2011-02-17T03:40:40Z</dcterms:modified>
</cp:coreProperties>
</file>