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32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7" d="100"/>
          <a:sy n="67" d="100"/>
        </p:scale>
        <p:origin x="300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83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0760E-AF0D-4E18-B03E-4DD46C9EADC3}" type="datetimeFigureOut">
              <a:rPr lang="es-PA" smtClean="0"/>
              <a:t>12/13/2010</a:t>
            </a:fld>
            <a:endParaRPr lang="es-PA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A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4BECC-384A-4187-BD45-F53099D0DCD8}" type="slidenum">
              <a:rPr lang="es-PA" smtClean="0"/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PA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4BECC-384A-4187-BD45-F53099D0DCD8}" type="slidenum">
              <a:rPr lang="es-PA" smtClean="0"/>
              <a:t>1</a:t>
            </a:fld>
            <a:endParaRPr lang="es-P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6F92-732D-42F6-8AD7-FEF67F2249BF}" type="datetimeFigureOut">
              <a:rPr lang="es-PA" smtClean="0"/>
              <a:pPr/>
              <a:t>12/13/2010</a:t>
            </a:fld>
            <a:endParaRPr lang="es-PA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0ED9-EB89-4BE5-A081-F18B90BE7811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6F92-732D-42F6-8AD7-FEF67F2249BF}" type="datetimeFigureOut">
              <a:rPr lang="es-PA" smtClean="0"/>
              <a:pPr/>
              <a:t>12/13/2010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0ED9-EB89-4BE5-A081-F18B90BE7811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3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3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6F92-732D-42F6-8AD7-FEF67F2249BF}" type="datetimeFigureOut">
              <a:rPr lang="es-PA" smtClean="0"/>
              <a:pPr/>
              <a:t>12/13/2010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0ED9-EB89-4BE5-A081-F18B90BE7811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6F92-732D-42F6-8AD7-FEF67F2249BF}" type="datetimeFigureOut">
              <a:rPr lang="es-PA" smtClean="0"/>
              <a:pPr/>
              <a:t>12/13/2010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0ED9-EB89-4BE5-A081-F18B90BE7811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6F92-732D-42F6-8AD7-FEF67F2249BF}" type="datetimeFigureOut">
              <a:rPr lang="es-PA" smtClean="0"/>
              <a:pPr/>
              <a:t>12/13/2010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0ED9-EB89-4BE5-A081-F18B90BE7811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6F92-732D-42F6-8AD7-FEF67F2249BF}" type="datetimeFigureOut">
              <a:rPr lang="es-PA" smtClean="0"/>
              <a:pPr/>
              <a:t>12/13/2010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0ED9-EB89-4BE5-A081-F18B90BE7811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2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7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2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6F92-732D-42F6-8AD7-FEF67F2249BF}" type="datetimeFigureOut">
              <a:rPr lang="es-PA" smtClean="0"/>
              <a:pPr/>
              <a:t>12/13/2010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0ED9-EB89-4BE5-A081-F18B90BE7811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6F92-732D-42F6-8AD7-FEF67F2249BF}" type="datetimeFigureOut">
              <a:rPr lang="es-PA" smtClean="0"/>
              <a:pPr/>
              <a:t>12/13/2010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0ED9-EB89-4BE5-A081-F18B90BE7811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6F92-732D-42F6-8AD7-FEF67F2249BF}" type="datetimeFigureOut">
              <a:rPr lang="es-PA" smtClean="0"/>
              <a:pPr/>
              <a:t>12/13/2010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0ED9-EB89-4BE5-A081-F18B90BE7811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1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6F92-732D-42F6-8AD7-FEF67F2249BF}" type="datetimeFigureOut">
              <a:rPr lang="es-PA" smtClean="0"/>
              <a:pPr/>
              <a:t>12/13/2010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0ED9-EB89-4BE5-A081-F18B90BE7811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8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6F92-732D-42F6-8AD7-FEF67F2249BF}" type="datetimeFigureOut">
              <a:rPr lang="es-PA" smtClean="0"/>
              <a:pPr/>
              <a:t>12/13/2010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2"/>
            <a:ext cx="609600" cy="365125"/>
          </a:xfrm>
        </p:spPr>
        <p:txBody>
          <a:bodyPr/>
          <a:lstStyle/>
          <a:p>
            <a:fld id="{F4BE0ED9-EB89-4BE5-A081-F18B90BE7811}" type="slidenum">
              <a:rPr lang="es-PA" smtClean="0"/>
              <a:pPr/>
              <a:t>‹Nº›</a:t>
            </a:fld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2" y="621982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2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376F92-732D-42F6-8AD7-FEF67F2249BF}" type="datetimeFigureOut">
              <a:rPr lang="es-PA" smtClean="0"/>
              <a:pPr/>
              <a:t>12/13/2010</a:t>
            </a:fld>
            <a:endParaRPr lang="es-PA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2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BE0ED9-EB89-4BE5-A081-F18B90BE7811}" type="slidenum">
              <a:rPr lang="es-PA" smtClean="0"/>
              <a:pPr/>
              <a:t>‹Nº›</a:t>
            </a:fld>
            <a:endParaRPr lang="es-PA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1.bp.blogspot.com/_qo1Ju79zc2I/S_xlU0sDVbI/AAAAAAAAAAM/E02u4lE6KWg/s1600/3D%20PowerPoint%20Large.jpg&amp;imgrefurl=http://powerydocencia.blogspot.com/2010_05_01_archive.html&amp;usg=__zC3q-qHXXfyBFtHLoZr2kyymy24=&amp;h=1200&amp;w=1600&amp;sz=148&amp;hl=es&amp;start=6&amp;zoom=1&amp;um=1&amp;itbs=1&amp;tbnid=ktTwBGQBChQNxM:&amp;tbnh=113&amp;tbnw=150&amp;prev=/images?q=POWER+POINT&amp;um=1&amp;hl=es&amp;sa=N&amp;tbs=isch:1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3.jpeg"/><Relationship Id="rId7" Type="http://schemas.openxmlformats.org/officeDocument/2006/relationships/hyperlink" Target="http://www.google.com/imgres?imgurl=http://www.ifun.es/wp-content/uploads/2009/11/gatos.jpg&amp;imgrefurl=http://www.ifun.es/secuestran-800-gatos-para-que-no-acaben-en-un-plato/&amp;usg=__7S8-zxnSIEFnOlCr2yh2oA_Vk3w=&amp;h=314&amp;w=463&amp;sz=25&amp;hl=es&amp;start=4&amp;zoom=1&amp;um=1&amp;itbs=1&amp;tbnid=49ztzkeBA7tLKM:&amp;tbnh=87&amp;tbnw=128&amp;prev=/images?q=GATOS&amp;um=1&amp;hl=es&amp;tbs=isch:1" TargetMode="External"/><Relationship Id="rId12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hyperlink" Target="http://www.google.com/imgres?imgurl=http://www.pastoraluco.es/general/wp-content/uploads/2009/02/vida-eterna.gif&amp;imgrefurl=http://www.pastoraluco.es/general/?cat=1&amp;usg=__YmIEci44oCwxxJhlWrybLTEz0JM=&amp;h=320&amp;w=400&amp;sz=41&amp;hl=es&amp;start=3&amp;zoom=1&amp;um=1&amp;itbs=1&amp;tbnid=ykzl0HXY_3ukPM:&amp;tbnh=99&amp;tbnw=124&amp;prev=/images?q=VIDA&amp;um=1&amp;hl=es&amp;tbs=isch:1" TargetMode="External"/><Relationship Id="rId5" Type="http://schemas.openxmlformats.org/officeDocument/2006/relationships/hyperlink" Target="http://www.google.com/imgres?imgurl=http://www.menihardtsdanes.com/sites/www.menihardtsdanes.com/files/image/caballos/soberano%20sementalderazaespanola1.jpg&amp;imgrefurl=http://www.menihardtsdanes.com/caballos&amp;usg=__jMGmJ0HIXRDcR_-NOrzS3KlUhDo=&amp;h=351&amp;w=488&amp;sz=49&amp;hl=es&amp;start=10&amp;zoom=1&amp;um=1&amp;itbs=1&amp;tbnid=aKRFOCbvuTuzSM:&amp;tbnh=94&amp;tbnw=130&amp;prev=/images?q=CABALLOS&amp;um=1&amp;hl=es&amp;tbs=isch:1" TargetMode="External"/><Relationship Id="rId10" Type="http://schemas.openxmlformats.org/officeDocument/2006/relationships/image" Target="../media/image7.jpeg"/><Relationship Id="rId4" Type="http://schemas.openxmlformats.org/officeDocument/2006/relationships/image" Target="../media/image4.jpeg"/><Relationship Id="rId9" Type="http://schemas.openxmlformats.org/officeDocument/2006/relationships/hyperlink" Target="http://www.google.com/imgres?imgurl=http://fachadas.logicsystemdata.com/imagenes/casa2.jpg&amp;imgrefurl=http://fachadas.logicsystemdata.com/&amp;usg=__omicpK8V7Ol-bJb6YybEd3iyDu8=&amp;h=302&amp;w=393&amp;sz=58&amp;hl=es&amp;start=4&amp;zoom=1&amp;um=1&amp;itbs=1&amp;tbnid=KqUAeLNYEOWIYM:&amp;tbnh=95&amp;tbnw=124&amp;prev=/images?q=CASAS%7d&amp;um=1&amp;hl=es&amp;tbs=isch: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hyperlink" Target="http://www.google.com/imgres?imgurl=http://www.familiapasoapaso.com/wp-content/uploads/2009/09/feliz.jpg&amp;imgrefurl=http://www.familiapasoapaso.com/tags/felicidad/&amp;usg=__kySuMbJVFoqNvDnOOUN7AMgrGXg=&amp;h=268&amp;w=283&amp;sz=48&amp;hl=es&amp;start=12&amp;zoom=1&amp;um=1&amp;itbs=1&amp;tbnid=73p6KapVbWtTbM:&amp;tbnh=108&amp;tbnw=114&amp;prev=/images?q=FELICIDAD+EN+PERSONAS&amp;um=1&amp;hl=es&amp;tbs=isch:1" TargetMode="External"/><Relationship Id="rId3" Type="http://schemas.openxmlformats.org/officeDocument/2006/relationships/image" Target="../media/image9.jpeg"/><Relationship Id="rId7" Type="http://schemas.openxmlformats.org/officeDocument/2006/relationships/hyperlink" Target="http://www.google.com/imgres?imgurl=http://mosquera-cundinamarca.gov.co/apc-aa-files/495052435f4e494e4e4f535f30303033/ni_os.jpg&amp;imgrefurl=http://mosquera-cundinamarca.gov.co/evenninos.shtml?apc=d1a1--&amp;x=2536965&amp;usg=__MSP_FMsy4ACrNjhB4DRVwenmmrM=&amp;h=316&amp;w=320&amp;sz=28&amp;hl=es&amp;start=18&amp;zoom=1&amp;um=1&amp;itbs=1&amp;tbnid=OjsVpZovOKqMGM:&amp;tbnh=117&amp;tbnw=118&amp;prev=/images?q=FELICIDAD+NI%C3%91OS&amp;um=1&amp;hl=es&amp;tbs=isch:1" TargetMode="External"/><Relationship Id="rId12" Type="http://schemas.openxmlformats.org/officeDocument/2006/relationships/image" Target="../media/image14.jpeg"/><Relationship Id="rId2" Type="http://schemas.openxmlformats.org/officeDocument/2006/relationships/hyperlink" Target="http://www.google.com/imgres?imgurl=http://2.bp.blogspot.com/_7KCQNQwJX4c/SeLrJeLc7sI/AAAAAAAADSw/VmZMtXfcQ4Q/s400/FELICIDAD+9.gif&amp;imgrefurl=http://laclasemata.blogspot.com/2009/10/reflexion-sobre-la-felicidad.html&amp;usg=__Tq6cU9qXA4-juyIryn6aCWh0bO4=&amp;h=316&amp;w=400&amp;sz=41&amp;hl=es&amp;start=3&amp;zoom=1&amp;um=1&amp;itbs=1&amp;tbnid=IRI87FePu2bwFM:&amp;tbnh=98&amp;tbnw=124&amp;prev=/images?q=FELICIDAD&amp;um=1&amp;hl=es&amp;tbs=isch:1" TargetMode="External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11" Type="http://schemas.openxmlformats.org/officeDocument/2006/relationships/hyperlink" Target="http://www.google.com/imgres?imgurl=http://blogs.larioja.com/blogfiles/poesias/catimaykanx5.gif&amp;imgrefurl=http://blogs.larioja.com/poesias/2008/12/4/feliz-navidad-&amp;usg=__MO3UECgrMsr1or2w6aPBmKFmiB4=&amp;h=374&amp;w=470&amp;sz=245&amp;hl=es&amp;start=33&amp;zoom=1&amp;um=1&amp;itbs=1&amp;tbnid=loqMX1z7G19ccM:&amp;tbnh=103&amp;tbnw=129&amp;prev=/images?q=FELICIDAD+NI%C3%91OS&amp;start=20&amp;um=1&amp;hl=es&amp;sa=N&amp;ndsp=20&amp;tbs=isch:1" TargetMode="External"/><Relationship Id="rId5" Type="http://schemas.openxmlformats.org/officeDocument/2006/relationships/image" Target="../media/image10.jpeg"/><Relationship Id="rId15" Type="http://schemas.openxmlformats.org/officeDocument/2006/relationships/hyperlink" Target="http://www.google.com/imgres?imgurl=http://www.ciencia101.com/wp-content/uploads/2008/12/regalos.jpg&amp;imgrefurl=http://www.ciencia101.com/biologia/descubren-que-hacer-regalos-a-los-demas-aumenta-la-felicidad-de-las-personas/&amp;usg=__9EddxRT_m7_t8c_cVYB5Pv4z3yg=&amp;h=1024&amp;w=1024&amp;sz=75&amp;hl=es&amp;start=24&amp;zoom=1&amp;um=1&amp;itbs=1&amp;tbnid=6Z927kaASm2SnM:&amp;tbnh=150&amp;tbnw=150&amp;prev=/images?q=FELICIDAD+EN+PERSONAS&amp;start=20&amp;um=1&amp;hl=es&amp;sa=N&amp;ndsp=20&amp;tbs=isch:1" TargetMode="External"/><Relationship Id="rId10" Type="http://schemas.openxmlformats.org/officeDocument/2006/relationships/image" Target="../media/image13.jpeg"/><Relationship Id="rId4" Type="http://schemas.openxmlformats.org/officeDocument/2006/relationships/hyperlink" Target="http://www.google.com/imgres?imgurl=http://4.bp.blogspot.com/_no9bwhj33rs/TJOmYPK6mAI/AAAAAAAAAL0/WDXvA9hDWkM/s1600/feliz.jpg&amp;imgrefurl=http://geiserjbs-detodounpoco.blogspot.com/2010/09/donde-escondieron-la-felicidad.html&amp;usg=__AxnHLZBjTemaYAnEk3mWqrLhXxA=&amp;h=375&amp;w=500&amp;sz=16&amp;hl=es&amp;start=11&amp;zoom=1&amp;um=1&amp;itbs=1&amp;tbnid=6GtoCwdAhCsCCM:&amp;tbnh=98&amp;tbnw=130&amp;prev=/images?q=FELICIDAD&amp;um=1&amp;hl=es&amp;tbs=isch:1" TargetMode="External"/><Relationship Id="rId9" Type="http://schemas.openxmlformats.org/officeDocument/2006/relationships/hyperlink" Target="http://www.google.com/imgres?imgurl=http://4.bp.blogspot.com/_00yjrEDrZIg/ShP1FujktGI/AAAAAAAAAAM/6LWwXW3Bwvo/S760/Ni%C3%B1os_Mundo.jpg&amp;imgrefurl=http://maravillosomundoinfantil.blogspot.com/&amp;usg=__nyNNEwNYL5nkx2AjpkXgDGQyHUI=&amp;h=300&amp;w=300&amp;sz=27&amp;hl=es&amp;start=32&amp;zoom=1&amp;um=1&amp;itbs=1&amp;tbnid=iO-0fd-VP_rd_M:&amp;tbnh=116&amp;tbnw=116&amp;prev=/images?q=FELICIDAD+NI%C3%91OS&amp;start=20&amp;um=1&amp;hl=es&amp;sa=N&amp;ndsp=20&amp;tbs=isch:1" TargetMode="External"/><Relationship Id="rId14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h3.ggpht.com/_Jk4JJ_lFOd0/S0yEgHxeY7I/AAAAAAAAABQ/E3NDei8Udg4/video595ca0c449c2%5b11%5d.jpg?imgmax=800" TargetMode="External"/><Relationship Id="rId2" Type="http://schemas.openxmlformats.org/officeDocument/2006/relationships/hyperlink" Target="http://www.youtube.com/watch?v=cCGUOctXvyI&amp;feature=player_embedded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1" y="785794"/>
            <a:ext cx="7772400" cy="242889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s-PA" b="1" dirty="0" smtClean="0">
                <a:solidFill>
                  <a:schemeClr val="tx1"/>
                </a:solidFill>
              </a:rPr>
              <a:t>PRESENTACIONES POWER POINT</a:t>
            </a:r>
            <a:endParaRPr lang="es-PA" b="1" dirty="0">
              <a:solidFill>
                <a:schemeClr val="tx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28794" y="3714752"/>
            <a:ext cx="6400800" cy="1924048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s-PA" b="1" dirty="0" smtClean="0">
                <a:solidFill>
                  <a:schemeClr val="tx1"/>
                </a:solidFill>
              </a:rPr>
              <a:t>MARITZA PINEDA</a:t>
            </a:r>
          </a:p>
          <a:p>
            <a:r>
              <a:rPr lang="es-PA" b="1" dirty="0" smtClean="0">
                <a:solidFill>
                  <a:schemeClr val="tx1"/>
                </a:solidFill>
              </a:rPr>
              <a:t>YETSY CHACÓN</a:t>
            </a:r>
          </a:p>
          <a:p>
            <a:endParaRPr lang="es-PA" b="1" dirty="0">
              <a:solidFill>
                <a:schemeClr val="tx1"/>
              </a:solidFill>
            </a:endParaRPr>
          </a:p>
        </p:txBody>
      </p:sp>
      <p:pic>
        <p:nvPicPr>
          <p:cNvPr id="97282" name="Picture 2" descr="http://t0.gstatic.com/images?q=tbn:ktTwBGQBChQNxM: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643314"/>
            <a:ext cx="2571768" cy="271464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ut/>
    <p:sndAc>
      <p:stSnd>
        <p:snd r:embed="rId2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PA" b="1" dirty="0" smtClean="0"/>
              <a:t>ALBUM DE FOTOGRAFÍAS</a:t>
            </a:r>
            <a:endParaRPr lang="es-PA" b="1" dirty="0"/>
          </a:p>
        </p:txBody>
      </p:sp>
      <p:pic>
        <p:nvPicPr>
          <p:cNvPr id="4" name="3 Marcador de contenido" descr="F62KCAROH8MICAD2NFXKCA98D4HQCAI2W9DLCAY3RTQVCASYB8QUCA3TJ3FPCAJTA1XXCAW3PBEHCAAGHUWGCAHOGEQRCAWYNHNWCAKUA1KHCAQBYQQKCA3N0PR7CA6ZLU6RCAA0KXW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4283" y="1785928"/>
            <a:ext cx="2640100" cy="1785950"/>
          </a:xfrm>
        </p:spPr>
      </p:pic>
      <p:pic>
        <p:nvPicPr>
          <p:cNvPr id="5" name="4 Imagen" descr="81FSCAL84RB3CA9X1IXTCAM6BGN1CAOEKEQDCAXRN5XACAWZ38AUCAG8AN4ACAWKDYFPCA70QGXWCA59SMCUCACBNX6VCAMP8R7HCA2OPO03CADL3BLJCAOMUZW2CAMQYUYDCA15W19F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6118" y="1817676"/>
            <a:ext cx="2143140" cy="1825638"/>
          </a:xfrm>
          <a:prstGeom prst="rect">
            <a:avLst/>
          </a:prstGeom>
        </p:spPr>
      </p:pic>
      <p:pic>
        <p:nvPicPr>
          <p:cNvPr id="100354" name="Picture 2" descr="http://t1.gstatic.com/images?q=tbn:aKRFOCbvuTuzSM: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9" y="1785928"/>
            <a:ext cx="2618884" cy="1893656"/>
          </a:xfrm>
          <a:prstGeom prst="rect">
            <a:avLst/>
          </a:prstGeom>
          <a:noFill/>
        </p:spPr>
      </p:pic>
      <p:pic>
        <p:nvPicPr>
          <p:cNvPr id="100356" name="Picture 4" descr="http://t1.gstatic.com/images?q=tbn:49ztzkeBA7tLKM: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5721" y="4071942"/>
            <a:ext cx="2627603" cy="2286016"/>
          </a:xfrm>
          <a:prstGeom prst="rect">
            <a:avLst/>
          </a:prstGeom>
          <a:noFill/>
        </p:spPr>
      </p:pic>
      <p:pic>
        <p:nvPicPr>
          <p:cNvPr id="100358" name="Picture 6" descr="http://t0.gstatic.com/images?q=tbn:KqUAeLNYEOWIYM: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214679" y="4138773"/>
            <a:ext cx="2492551" cy="2147749"/>
          </a:xfrm>
          <a:prstGeom prst="rect">
            <a:avLst/>
          </a:prstGeom>
          <a:noFill/>
        </p:spPr>
      </p:pic>
      <p:pic>
        <p:nvPicPr>
          <p:cNvPr id="100362" name="Picture 10" descr="http://t1.gstatic.com/images?q=tbn:ykzl0HXY_3ukPM:">
            <a:hlinkClick r:id="rId11"/>
          </p:cNvPr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874483" y="4214820"/>
            <a:ext cx="2593263" cy="20704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5" y="42860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PA" b="1" dirty="0" smtClean="0"/>
              <a:t>ALBUM DE FOTOGRAFÍAS</a:t>
            </a:r>
            <a:endParaRPr lang="es-PA" b="1" dirty="0"/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PA" dirty="0" smtClean="0"/>
              <a:t>                                                                           </a:t>
            </a:r>
            <a:endParaRPr lang="es-PA" dirty="0"/>
          </a:p>
        </p:txBody>
      </p:sp>
      <p:pic>
        <p:nvPicPr>
          <p:cNvPr id="108546" name="Picture 2" descr="http://t0.gstatic.com/images?q=tbn:IRI87FePu2bwFM: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40000">
            <a:off x="6094827" y="1984702"/>
            <a:ext cx="2481287" cy="1961016"/>
          </a:xfrm>
          <a:prstGeom prst="rect">
            <a:avLst/>
          </a:prstGeom>
          <a:noFill/>
        </p:spPr>
      </p:pic>
      <p:pic>
        <p:nvPicPr>
          <p:cNvPr id="108548" name="Picture 4" descr="http://t0.gstatic.com/images?q=tbn:6GtoCwdAhCsCCM: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1980000">
            <a:off x="617999" y="2408481"/>
            <a:ext cx="2503899" cy="1763976"/>
          </a:xfrm>
          <a:prstGeom prst="rect">
            <a:avLst/>
          </a:prstGeom>
          <a:noFill/>
        </p:spPr>
      </p:pic>
      <p:pic>
        <p:nvPicPr>
          <p:cNvPr id="108550" name="Picture 6" descr="http://www.definicionabc.com/wp-content/uploads/felicidad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57555" y="1714489"/>
            <a:ext cx="2357455" cy="2428892"/>
          </a:xfrm>
          <a:prstGeom prst="rect">
            <a:avLst/>
          </a:prstGeom>
          <a:noFill/>
        </p:spPr>
      </p:pic>
      <p:pic>
        <p:nvPicPr>
          <p:cNvPr id="108552" name="Picture 8" descr="http://t1.gstatic.com/images?q=tbn:OjsVpZovOKqMGM: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-1980000">
            <a:off x="4824055" y="3044353"/>
            <a:ext cx="2085744" cy="2068069"/>
          </a:xfrm>
          <a:prstGeom prst="rect">
            <a:avLst/>
          </a:prstGeom>
          <a:noFill/>
        </p:spPr>
      </p:pic>
      <p:pic>
        <p:nvPicPr>
          <p:cNvPr id="108554" name="Picture 10" descr="http://t0.gstatic.com/images?q=tbn:iO-0fd-VP_rd_M: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-1080000">
            <a:off x="246585" y="4715155"/>
            <a:ext cx="1896261" cy="1896262"/>
          </a:xfrm>
          <a:prstGeom prst="rect">
            <a:avLst/>
          </a:prstGeom>
          <a:noFill/>
        </p:spPr>
      </p:pic>
      <p:pic>
        <p:nvPicPr>
          <p:cNvPr id="108556" name="Picture 12" descr="http://t0.gstatic.com/images?q=tbn:loqMX1z7G19ccM:">
            <a:hlinkClick r:id="rId11"/>
          </p:cNvPr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572002" y="5072051"/>
            <a:ext cx="2143140" cy="1785951"/>
          </a:xfrm>
          <a:prstGeom prst="rect">
            <a:avLst/>
          </a:prstGeom>
          <a:noFill/>
        </p:spPr>
      </p:pic>
      <p:pic>
        <p:nvPicPr>
          <p:cNvPr id="108558" name="Picture 14" descr="http://t2.gstatic.com/images?q=tbn:73p6KapVbWtTbM:">
            <a:hlinkClick r:id="rId13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1740000">
            <a:off x="6538967" y="4381943"/>
            <a:ext cx="2232332" cy="2114843"/>
          </a:xfrm>
          <a:prstGeom prst="rect">
            <a:avLst/>
          </a:prstGeom>
          <a:noFill/>
        </p:spPr>
      </p:pic>
      <p:pic>
        <p:nvPicPr>
          <p:cNvPr id="108560" name="Picture 16" descr="http://t2.gstatic.com/images?q=tbn:6Z927kaASm2SnM:">
            <a:hlinkClick r:id="rId15"/>
          </p:cNvPr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 rot="-1380000">
            <a:off x="2004929" y="4220767"/>
            <a:ext cx="2197163" cy="22993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085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108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8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PA" b="1" dirty="0" smtClean="0"/>
              <a:t>ALBUM DE FOTOGRAFÍAS</a:t>
            </a:r>
            <a:endParaRPr lang="es-PA" b="1" dirty="0"/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PA" dirty="0" smtClean="0"/>
              <a:t>                                                                           </a:t>
            </a:r>
            <a:endParaRPr lang="es-PA" dirty="0"/>
          </a:p>
        </p:txBody>
      </p:sp>
      <p:sp>
        <p:nvSpPr>
          <p:cNvPr id="7" name="6 Rectángulo"/>
          <p:cNvSpPr/>
          <p:nvPr/>
        </p:nvSpPr>
        <p:spPr>
          <a:xfrm>
            <a:off x="0" y="1357300"/>
            <a:ext cx="9144000" cy="5470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PA" sz="2400" b="1" dirty="0" smtClean="0">
                <a:solidFill>
                  <a:srgbClr val="00B0F0"/>
                </a:solidFill>
              </a:rPr>
              <a:t>NUNCA ES TARDE PARA ENCONTRAR LA FELICIDAD</a:t>
            </a:r>
            <a:endParaRPr lang="es-PA" b="1" dirty="0" smtClean="0"/>
          </a:p>
          <a:p>
            <a:pPr>
              <a:buFont typeface="Wingdings" pitchFamily="2" charset="2"/>
              <a:buChar char="v"/>
            </a:pPr>
            <a:r>
              <a:rPr lang="es-PA" sz="4400" b="1" dirty="0" smtClean="0">
                <a:latin typeface="Arial" pitchFamily="34" charset="0"/>
                <a:cs typeface="Arial" pitchFamily="34" charset="0"/>
              </a:rPr>
              <a:t>Feliz es aquel cuya fuente de fe y de optimismo no se agota nunca.</a:t>
            </a:r>
          </a:p>
          <a:p>
            <a:pPr>
              <a:buFont typeface="Wingdings" pitchFamily="2" charset="2"/>
              <a:buChar char="v"/>
            </a:pPr>
            <a:r>
              <a:rPr lang="es-PA" sz="4400" b="1" dirty="0" smtClean="0">
                <a:latin typeface="Arial" pitchFamily="34" charset="0"/>
                <a:cs typeface="Arial" pitchFamily="34" charset="0"/>
              </a:rPr>
              <a:t> Felices los que saben soñar, escuchar el canto de los pájaros y deleitarse con el perfume de las flores.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286000" y="310583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PA" dirty="0"/>
          </a:p>
          <a:p>
            <a:endParaRPr lang="es-PA" dirty="0"/>
          </a:p>
        </p:txBody>
      </p:sp>
      <p:sp>
        <p:nvSpPr>
          <p:cNvPr id="11" name="10 CuadroTexto">
            <a:hlinkClick r:id="rId2"/>
          </p:cNvPr>
          <p:cNvSpPr txBox="1"/>
          <p:nvPr/>
        </p:nvSpPr>
        <p:spPr>
          <a:xfrm>
            <a:off x="500035" y="1571614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dirty="0" smtClean="0"/>
              <a:t>http://www.youtube.com/watch?v=cCGUOctXvyI&amp;feature=player_embedded</a:t>
            </a:r>
            <a:endParaRPr lang="es-PA" dirty="0"/>
          </a:p>
        </p:txBody>
      </p:sp>
      <p:sp>
        <p:nvSpPr>
          <p:cNvPr id="12" name="11 Rectángulo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PA" dirty="0"/>
          </a:p>
        </p:txBody>
      </p:sp>
      <p:pic>
        <p:nvPicPr>
          <p:cNvPr id="110598" name="Picture 6" descr="Ver imagen en tamaño completo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5" y="2166931"/>
            <a:ext cx="4786347" cy="398862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00035" y="2285994"/>
            <a:ext cx="7715304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8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MUCHAS GRACIAS</a:t>
            </a:r>
            <a:endParaRPr lang="es-ES" sz="8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135</TotalTime>
  <Words>68</Words>
  <Application>Microsoft Office PowerPoint</Application>
  <PresentationFormat>Presentación en pantalla (4:3)</PresentationFormat>
  <Paragraphs>14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Flujo</vt:lpstr>
      <vt:lpstr>PRESENTACIONES POWER POINT</vt:lpstr>
      <vt:lpstr>ALBUM DE FOTOGRAFÍAS</vt:lpstr>
      <vt:lpstr>ALBUM DE FOTOGRAFÍAS</vt:lpstr>
      <vt:lpstr>ALBUM DE FOTOGRAFÍAS</vt:lpstr>
      <vt:lpstr>Diapositiva 4</vt:lpstr>
      <vt:lpstr>Diapositiva 5</vt:lpstr>
    </vt:vector>
  </TitlesOfParts>
  <Company>PROYECTO CONÉCTATE AL CONOCIMIENTO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PRESENTACIONES POWER POINT</dc:title>
  <dc:creator>Estudiante</dc:creator>
  <cp:lastModifiedBy>Estudiante</cp:lastModifiedBy>
  <cp:revision>15</cp:revision>
  <dcterms:created xsi:type="dcterms:W3CDTF">2010-12-10T18:41:20Z</dcterms:created>
  <dcterms:modified xsi:type="dcterms:W3CDTF">2010-12-13T21:52:50Z</dcterms:modified>
</cp:coreProperties>
</file>