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8013A-68B9-4E03-AE7A-C964ACD9F06A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34081-4915-4531-B328-DCE6332D3F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87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06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97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77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55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79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73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89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19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56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76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BD38-2143-4E7F-B300-D09619663885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1ADAD-08EA-465E-A7C0-725A71544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28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Jokerman" pitchFamily="82" charset="0"/>
              </a:rPr>
              <a:t>GUITARRAS</a:t>
            </a:r>
            <a:endParaRPr lang="es-ES" dirty="0">
              <a:latin typeface="Jokerm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Jokerman" pitchFamily="82" charset="0"/>
              </a:rPr>
              <a:t>Fabián Castañeda</a:t>
            </a:r>
            <a:endParaRPr lang="es-ES" dirty="0">
              <a:latin typeface="Jokerm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Jokerman" pitchFamily="82" charset="0"/>
              </a:rPr>
              <a:t>MARCAS</a:t>
            </a:r>
            <a:endParaRPr lang="es-ES" dirty="0">
              <a:latin typeface="Jokerm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Jokerman" pitchFamily="82" charset="0"/>
              </a:rPr>
              <a:t>Las mejores marcas que </a:t>
            </a:r>
            <a:r>
              <a:rPr lang="es-ES" dirty="0" err="1" smtClean="0">
                <a:latin typeface="Jokerman" pitchFamily="82" charset="0"/>
              </a:rPr>
              <a:t>conosca</a:t>
            </a:r>
            <a:r>
              <a:rPr lang="es-ES" dirty="0" smtClean="0">
                <a:latin typeface="Jokerman" pitchFamily="82" charset="0"/>
              </a:rPr>
              <a:t> son:</a:t>
            </a:r>
          </a:p>
          <a:p>
            <a:r>
              <a:rPr lang="es-ES" dirty="0" err="1" smtClean="0">
                <a:latin typeface="Jokerman" pitchFamily="82" charset="0"/>
              </a:rPr>
              <a:t>Peavy</a:t>
            </a:r>
            <a:endParaRPr lang="es-ES" dirty="0" smtClean="0">
              <a:latin typeface="Jokerman" pitchFamily="82" charset="0"/>
            </a:endParaRPr>
          </a:p>
          <a:p>
            <a:r>
              <a:rPr lang="es-ES" dirty="0" err="1" smtClean="0">
                <a:latin typeface="Jokerman" pitchFamily="82" charset="0"/>
              </a:rPr>
              <a:t>Fender</a:t>
            </a:r>
            <a:endParaRPr lang="es-ES" dirty="0" smtClean="0">
              <a:latin typeface="Jokerman" pitchFamily="82" charset="0"/>
            </a:endParaRPr>
          </a:p>
          <a:p>
            <a:r>
              <a:rPr lang="es-ES" dirty="0" smtClean="0">
                <a:latin typeface="Jokerman" pitchFamily="82" charset="0"/>
              </a:rPr>
              <a:t>Gibson</a:t>
            </a:r>
          </a:p>
          <a:p>
            <a:r>
              <a:rPr lang="es-ES" dirty="0" err="1" smtClean="0">
                <a:latin typeface="Jokerman" pitchFamily="82" charset="0"/>
              </a:rPr>
              <a:t>Ibanez</a:t>
            </a:r>
            <a:endParaRPr lang="es-ES" dirty="0" smtClean="0">
              <a:latin typeface="Jokerman" pitchFamily="82" charset="0"/>
            </a:endParaRPr>
          </a:p>
          <a:p>
            <a:endParaRPr lang="es-ES" dirty="0">
              <a:latin typeface="Jokerm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GUITARRAS</vt:lpstr>
      <vt:lpstr>MARCAS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GUITARRAS</dc:title>
  <dc:creator>PC 18</dc:creator>
  <cp:lastModifiedBy>PC 18</cp:lastModifiedBy>
  <cp:revision>1</cp:revision>
  <dcterms:created xsi:type="dcterms:W3CDTF">2011-03-22T16:15:35Z</dcterms:created>
  <dcterms:modified xsi:type="dcterms:W3CDTF">2011-03-22T16:22:56Z</dcterms:modified>
</cp:coreProperties>
</file>