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80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37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94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0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22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6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5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42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10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7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948B-889E-4ABD-B08E-69CC76AF5C6A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C542-B10A-4EAC-AA24-99A86BF7CC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39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Roberto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Saint Gabriel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8238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Roberto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Roberto</dc:title>
  <dc:creator>PC 21</dc:creator>
  <cp:lastModifiedBy>PC 21</cp:lastModifiedBy>
  <cp:revision>1</cp:revision>
  <dcterms:created xsi:type="dcterms:W3CDTF">2011-03-24T19:36:32Z</dcterms:created>
  <dcterms:modified xsi:type="dcterms:W3CDTF">2011-03-24T19:37:17Z</dcterms:modified>
</cp:coreProperties>
</file>