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78D4A3-1455-4CDE-BD92-5EF1B2E50FD3}" type="datetimeFigureOut">
              <a:rPr lang="ca-ES" smtClean="0"/>
              <a:t>25/03/2011</a:t>
            </a:fld>
            <a:endParaRPr lang="ca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023D9C-EB79-4454-AF6A-41E787C11274}" type="slidenum">
              <a:rPr lang="ca-ES" smtClean="0"/>
              <a:t>‹Nº›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143000"/>
          </a:xfrm>
        </p:spPr>
        <p:txBody>
          <a:bodyPr/>
          <a:lstStyle/>
          <a:p>
            <a:pPr algn="ctr"/>
            <a:r>
              <a:rPr lang="ca-ES" dirty="0" smtClean="0">
                <a:solidFill>
                  <a:schemeClr val="accent1"/>
                </a:solidFill>
              </a:rPr>
              <a:t>Característiques dels casos</a:t>
            </a:r>
            <a:endParaRPr lang="ca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400600"/>
          </a:xfrm>
        </p:spPr>
        <p:txBody>
          <a:bodyPr>
            <a:normAutofit lnSpcReduction="10000"/>
          </a:bodyPr>
          <a:lstStyle/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Versemblant:	Ha de donar la impressió que ho ha viscut algú. 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endParaRPr lang="ca-ES" sz="1800" dirty="0" smtClean="0">
              <a:latin typeface="Tahoma" pitchFamily="34" charset="0"/>
              <a:cs typeface="Tahoma" pitchFamily="34" charset="0"/>
            </a:endParaRP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Provocador:	Ha d’estimular la curiositat i ha d’invitar l'anàlisi dels 			personatges.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endParaRPr lang="ca-ES" sz="1800" dirty="0" smtClean="0">
              <a:latin typeface="Tahoma" pitchFamily="34" charset="0"/>
              <a:cs typeface="Tahoma" pitchFamily="34" charset="0"/>
            </a:endParaRP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Concís: 	Sense ornaments literaris ni excés de tecnicismes que 		resultin pesats. 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Pròxim: 	Amb narracions i psicologies de l’entorn més 	pròxim, 	de la 		pròpia cultura.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ca-ES" sz="1800" dirty="0" smtClean="0">
              <a:latin typeface="Tahoma" pitchFamily="34" charset="0"/>
              <a:cs typeface="Tahoma" pitchFamily="34" charset="0"/>
            </a:endParaRP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Ambigu: 	Com la realitat, que no es converteixi en un teatre infantil de 		bons contra dolents.</a:t>
            </a:r>
          </a:p>
          <a:p>
            <a:pPr>
              <a:buNone/>
            </a:pPr>
            <a:endParaRPr lang="ca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Característiques dels casos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Xipo^s</dc:creator>
  <cp:lastModifiedBy>Xipo^s</cp:lastModifiedBy>
  <cp:revision>2</cp:revision>
  <dcterms:created xsi:type="dcterms:W3CDTF">2011-03-25T17:12:49Z</dcterms:created>
  <dcterms:modified xsi:type="dcterms:W3CDTF">2011-03-25T17:29:16Z</dcterms:modified>
</cp:coreProperties>
</file>