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480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86" d="100"/>
          <a:sy n="86" d="100"/>
        </p:scale>
        <p:origin x="-147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18/04/2011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ca-ES" sz="4000" dirty="0" smtClean="0"/>
              <a:t>ASPECTES MOTIVANTS – AVALUACIÓ DE L’APRENENTATGE</a:t>
            </a:r>
            <a:endParaRPr lang="ca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dirty="0" smtClean="0"/>
              <a:t>Explicitar la rellevància dels coneixements i habilitats avaluades</a:t>
            </a:r>
          </a:p>
          <a:p>
            <a:r>
              <a:rPr lang="ca-ES" dirty="0" smtClean="0"/>
              <a:t>Dissenyar la tasca i el tipus de preguntes que permetin ajudar a superar errors</a:t>
            </a:r>
          </a:p>
          <a:p>
            <a:r>
              <a:rPr lang="ca-ES" dirty="0" smtClean="0"/>
              <a:t>Fer preguntes sobre tot el que s’ha aprés</a:t>
            </a:r>
          </a:p>
          <a:p>
            <a:r>
              <a:rPr lang="ca-ES" dirty="0" err="1" smtClean="0"/>
              <a:t>Objetivar</a:t>
            </a:r>
            <a:r>
              <a:rPr lang="ca-ES" dirty="0" smtClean="0"/>
              <a:t> els criteris de qualificació i donar-los a conèixer abans de la realització de la tasca</a:t>
            </a:r>
          </a:p>
          <a:p>
            <a:r>
              <a:rPr lang="ca-ES" dirty="0" smtClean="0"/>
              <a:t>Incloure tasques de dificultat variada per facilitar un cert èxit a tots</a:t>
            </a:r>
          </a:p>
          <a:p>
            <a:r>
              <a:rPr lang="ca-ES" dirty="0" smtClean="0"/>
              <a:t>Evitar la comparació entre alumnes tot el que sigui possible</a:t>
            </a:r>
          </a:p>
          <a:p>
            <a:r>
              <a:rPr lang="ca-ES" dirty="0" smtClean="0"/>
              <a:t>Donar als alumnes informació sobre com superar els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5669</TotalTime>
  <Words>83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ASPECTES MOTIVANTS – AVALUACIÓ DE L’APRENENTATGE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184</cp:revision>
  <dcterms:created xsi:type="dcterms:W3CDTF">2011-02-26T18:36:14Z</dcterms:created>
  <dcterms:modified xsi:type="dcterms:W3CDTF">2011-04-18T18:08:25Z</dcterms:modified>
</cp:coreProperties>
</file>