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257C7C9-3D59-4AD9-8558-D713AA4BE52E}" type="datetimeFigureOut">
              <a:rPr lang="es-ES" smtClean="0"/>
              <a:t>12/04/2011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BD587A0-4E32-44B5-B2BF-FEC8359DF85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643074"/>
          </a:xfrm>
        </p:spPr>
        <p:txBody>
          <a:bodyPr>
            <a:normAutofit/>
          </a:bodyPr>
          <a:lstStyle/>
          <a:p>
            <a:r>
              <a:rPr lang="es-ES" dirty="0"/>
              <a:t>Reacción Irreversible</a:t>
            </a:r>
            <a:br>
              <a:rPr lang="es-ES" dirty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1571612"/>
            <a:ext cx="7858180" cy="4067188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Estudiemos una reacción genérica como la siguiente:</a:t>
            </a:r>
          </a:p>
          <a:p>
            <a:pPr algn="ctr"/>
            <a:r>
              <a:rPr lang="es-ES" dirty="0"/>
              <a:t>A + B ® C + D (9)</a:t>
            </a:r>
          </a:p>
          <a:p>
            <a:pPr algn="ctr"/>
            <a:r>
              <a:rPr lang="es-ES" dirty="0"/>
              <a:t>A medida que la reacción progresa, disminuye el número de moléculas A y B, y aumenta en número de moléculas C y D. Como las sustancias C y D, no reaccionan entre sí, la reacción continua hasta que las moléculas A y B se consumen. Este tipo de reacción se denomina </a:t>
            </a:r>
            <a:r>
              <a:rPr lang="es-ES" b="1" dirty="0"/>
              <a:t>irreversible</a:t>
            </a:r>
            <a:r>
              <a:rPr lang="es-ES" dirty="0"/>
              <a:t>. Graficando este caso tenemos:</a:t>
            </a:r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Equilibrio químico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785794"/>
            <a:ext cx="678661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</TotalTime>
  <Words>84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Aspecto</vt:lpstr>
      <vt:lpstr>Reacción Irreversible 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Reacción Irreversible </dc:title>
  <dc:creator>user</dc:creator>
  <cp:lastModifiedBy>user</cp:lastModifiedBy>
  <cp:revision>2</cp:revision>
  <dcterms:created xsi:type="dcterms:W3CDTF">2011-04-12T22:48:11Z</dcterms:created>
  <dcterms:modified xsi:type="dcterms:W3CDTF">2011-04-12T22:50:15Z</dcterms:modified>
</cp:coreProperties>
</file>