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9" r:id="rId5"/>
    <p:sldId id="258" r:id="rId6"/>
    <p:sldId id="260" r:id="rId7"/>
    <p:sldId id="272" r:id="rId8"/>
    <p:sldId id="273" r:id="rId9"/>
    <p:sldId id="274" r:id="rId10"/>
    <p:sldId id="261" r:id="rId11"/>
    <p:sldId id="266" r:id="rId12"/>
    <p:sldId id="267" r:id="rId13"/>
    <p:sldId id="268" r:id="rId14"/>
    <p:sldId id="269" r:id="rId15"/>
    <p:sldId id="270" r:id="rId16"/>
    <p:sldId id="26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2757" autoAdjust="0"/>
  </p:normalViewPr>
  <p:slideViewPr>
    <p:cSldViewPr snapToGrid="0">
      <p:cViewPr varScale="1">
        <p:scale>
          <a:sx n="57" d="100"/>
          <a:sy n="57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92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6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16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86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3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4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4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145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7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F9FD1ACF-F736-47A8-A581-E072EC834D20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6AD2070-559D-4949-9C2C-A52C75E78F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39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53" y="-92758"/>
            <a:ext cx="14146599" cy="8445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72933" y="0"/>
            <a:ext cx="861906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República de Panamá</a:t>
            </a:r>
          </a:p>
          <a:p>
            <a:pPr algn="ctr"/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Ministerio de Educación</a:t>
            </a:r>
            <a:endParaRPr lang="es-E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I.P.T EL SILENCIO</a:t>
            </a:r>
          </a:p>
          <a:p>
            <a:pPr algn="ctr"/>
            <a:endParaRPr lang="es-E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es-E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Tema:</a:t>
            </a:r>
          </a:p>
          <a:p>
            <a:pPr algn="ctr"/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Asignatura: </a:t>
            </a:r>
            <a:r>
              <a:rPr lang="es-E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informatica</a:t>
            </a:r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Facilitador: franklin Martínez</a:t>
            </a:r>
          </a:p>
          <a:p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Integrantes/</a:t>
            </a:r>
            <a:r>
              <a:rPr lang="es-E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gamadiel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dixon</a:t>
            </a:r>
            <a:endParaRPr lang="es-ES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 Roger Abrego</a:t>
            </a:r>
          </a:p>
          <a:p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Elvin morales</a:t>
            </a:r>
            <a:endParaRPr lang="es-E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Ariel guerra</a:t>
            </a:r>
            <a:endParaRPr lang="es-E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Benjamín </a:t>
            </a:r>
            <a:r>
              <a:rPr lang="es-E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Jiménez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Fecha de Entrega: 26/03/2015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978400" y="1397469"/>
            <a:ext cx="7213600" cy="12022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Manejo técnico de caprino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178" y="3997204"/>
            <a:ext cx="2438611" cy="2554445"/>
          </a:xfrm>
          <a:prstGeom prst="rect">
            <a:avLst/>
          </a:prstGeom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78" y="4284136"/>
            <a:ext cx="3124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22841" r="9940" b="12813"/>
          <a:stretch/>
        </p:blipFill>
        <p:spPr>
          <a:xfrm>
            <a:off x="982133" y="1744133"/>
            <a:ext cx="9685867" cy="3911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87600" y="524933"/>
            <a:ext cx="6112934" cy="88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Georgia" panose="02040502050405020303" pitchFamily="18" charset="0"/>
              </a:rPr>
              <a:t>Alimentación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5041" r="6518" b="16156"/>
          <a:stretch/>
        </p:blipFill>
        <p:spPr>
          <a:xfrm>
            <a:off x="745065" y="1608666"/>
            <a:ext cx="10160001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5795"/>
          <a:stretch/>
        </p:blipFill>
        <p:spPr>
          <a:xfrm>
            <a:off x="846668" y="389466"/>
            <a:ext cx="10295466" cy="61129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 t="31929" r="2380" b="29324"/>
          <a:stretch/>
        </p:blipFill>
        <p:spPr>
          <a:xfrm>
            <a:off x="7010401" y="3589867"/>
            <a:ext cx="5012266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372533"/>
            <a:ext cx="11413066" cy="611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9669" r="6074" b="18508"/>
          <a:stretch/>
        </p:blipFill>
        <p:spPr>
          <a:xfrm>
            <a:off x="948267" y="1253067"/>
            <a:ext cx="10210800" cy="44026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4" y="3754967"/>
            <a:ext cx="4690532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6249" r="6929" b="17754"/>
          <a:stretch/>
        </p:blipFill>
        <p:spPr>
          <a:xfrm>
            <a:off x="1253067" y="795867"/>
            <a:ext cx="9296400" cy="49275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5" y="3318933"/>
            <a:ext cx="4443628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12068" r="4091" b="21184"/>
          <a:stretch/>
        </p:blipFill>
        <p:spPr>
          <a:xfrm>
            <a:off x="1574799" y="1270001"/>
            <a:ext cx="9567333" cy="4910666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0" y="2912533"/>
            <a:ext cx="1625600" cy="1083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05" y="3318933"/>
            <a:ext cx="4443628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491491" y="904610"/>
            <a:ext cx="6336704" cy="1872208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-12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A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MUCHAS GRACIAS</a:t>
            </a:r>
            <a:endParaRPr lang="es-PA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15" y="3006688"/>
            <a:ext cx="410445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6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5 Rectángulo"/>
          <p:cNvSpPr/>
          <p:nvPr/>
        </p:nvSpPr>
        <p:spPr>
          <a:xfrm>
            <a:off x="471653" y="438530"/>
            <a:ext cx="543450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b="1" i="1" dirty="0" smtClean="0">
                <a:latin typeface="Monotype Corsiva" pitchFamily="66" charset="0"/>
              </a:rPr>
              <a:t>No culpes a los demás por tus infortunios</a:t>
            </a:r>
            <a:r>
              <a:rPr lang="es-CO" i="1" dirty="0" smtClean="0">
                <a:latin typeface="Monotype Corsiva" pitchFamily="66" charset="0"/>
              </a:rPr>
              <a:t>.</a:t>
            </a:r>
            <a:endParaRPr lang="es-PA" dirty="0"/>
          </a:p>
        </p:txBody>
      </p:sp>
      <p:pic>
        <p:nvPicPr>
          <p:cNvPr id="6" name="Picture 3" descr="pr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16597" y="-170992"/>
            <a:ext cx="2720504" cy="1857771"/>
          </a:xfrm>
          <a:prstGeom prst="rect">
            <a:avLst/>
          </a:prstGeom>
          <a:noFill/>
          <a:ln/>
        </p:spPr>
      </p:pic>
      <p:sp>
        <p:nvSpPr>
          <p:cNvPr id="7" name="4 Rectángulo"/>
          <p:cNvSpPr/>
          <p:nvPr/>
        </p:nvSpPr>
        <p:spPr>
          <a:xfrm>
            <a:off x="471653" y="1847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b="1" i="1" dirty="0" smtClean="0">
                <a:latin typeface="Monotype Corsiva" pitchFamily="66" charset="0"/>
              </a:rPr>
              <a:t>Fíate de Dios de todo corazón y no confíes en tu propia inteligencia.</a:t>
            </a:r>
            <a:endParaRPr lang="es-PA" sz="2800" b="1" dirty="0"/>
          </a:p>
        </p:txBody>
      </p:sp>
      <p:pic>
        <p:nvPicPr>
          <p:cNvPr id="8" name="Picture 3" descr="Vela_encendida_3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21326" y="2957590"/>
            <a:ext cx="2384425" cy="1872307"/>
          </a:xfrm>
          <a:prstGeom prst="rect">
            <a:avLst/>
          </a:prstGeom>
          <a:noFill/>
          <a:ln/>
        </p:spPr>
      </p:pic>
      <p:sp>
        <p:nvSpPr>
          <p:cNvPr id="9" name="6 Rectángulo"/>
          <p:cNvSpPr/>
          <p:nvPr/>
        </p:nvSpPr>
        <p:spPr>
          <a:xfrm>
            <a:off x="6716597" y="23983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i="1" dirty="0" smtClean="0">
                <a:latin typeface="Monotype Corsiva" pitchFamily="66" charset="0"/>
              </a:rPr>
              <a:t>Reconoce que no eres infalible y discúlpate por tus errores</a:t>
            </a:r>
            <a:r>
              <a:rPr lang="es-CO" i="1" dirty="0" smtClean="0">
                <a:latin typeface="Monotype Corsiva" pitchFamily="66" charset="0"/>
              </a:rPr>
              <a:t>.</a:t>
            </a:r>
            <a:endParaRPr lang="es-PA" dirty="0"/>
          </a:p>
        </p:txBody>
      </p:sp>
      <p:pic>
        <p:nvPicPr>
          <p:cNvPr id="10" name="Picture 3" descr="anim90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76849" y="3429000"/>
            <a:ext cx="3376613" cy="2405374"/>
          </a:xfrm>
          <a:prstGeom prst="rect">
            <a:avLst/>
          </a:prstGeom>
          <a:noFill/>
          <a:ln/>
        </p:spPr>
      </p:pic>
      <p:sp>
        <p:nvSpPr>
          <p:cNvPr id="11" name="3 Rectángulo"/>
          <p:cNvSpPr/>
          <p:nvPr/>
        </p:nvSpPr>
        <p:spPr>
          <a:xfrm>
            <a:off x="2583539" y="5629829"/>
            <a:ext cx="2909771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P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i="1" dirty="0" smtClean="0">
                <a:latin typeface="Monotype Corsiva" pitchFamily="66" charset="0"/>
              </a:rPr>
              <a:t>Devuelve todo lo que </a:t>
            </a:r>
          </a:p>
          <a:p>
            <a:pPr algn="ctr"/>
            <a:r>
              <a:rPr lang="es-CO" sz="2800" b="1" i="1" dirty="0" smtClean="0">
                <a:latin typeface="Monotype Corsiva" pitchFamily="66" charset="0"/>
              </a:rPr>
              <a:t>tomes prestado</a:t>
            </a:r>
            <a:r>
              <a:rPr lang="es-CO" sz="2800" b="1" i="1" dirty="0" smtClean="0"/>
              <a:t>.</a:t>
            </a:r>
            <a:endParaRPr lang="es-PA" sz="2800" b="1" dirty="0"/>
          </a:p>
        </p:txBody>
      </p:sp>
      <p:pic>
        <p:nvPicPr>
          <p:cNvPr id="12" name="Picture 7" descr="send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335" y="4985692"/>
            <a:ext cx="2304256" cy="1811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643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1091" r="6777" b="21511"/>
          <a:stretch/>
        </p:blipFill>
        <p:spPr>
          <a:xfrm>
            <a:off x="1236133" y="1710266"/>
            <a:ext cx="9567334" cy="448733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743200" y="626533"/>
            <a:ext cx="6028267" cy="880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Georgia" panose="02040502050405020303" pitchFamily="18" charset="0"/>
              </a:rPr>
              <a:t>Técnicas de Manejo </a:t>
            </a:r>
            <a:endParaRPr lang="es-ES" sz="4000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3789" r="6044" b="12393"/>
          <a:stretch/>
        </p:blipFill>
        <p:spPr>
          <a:xfrm>
            <a:off x="5664200" y="3186330"/>
            <a:ext cx="6214534" cy="33189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82934" y="3630766"/>
            <a:ext cx="326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la Mancha </a:t>
            </a:r>
            <a:endParaRPr lang="es-E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1332" y="2113695"/>
            <a:ext cx="7382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Algerian" panose="04020705040A02060702" pitchFamily="82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116666" y="574248"/>
            <a:ext cx="7484533" cy="795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Georgia" panose="02040502050405020303" pitchFamily="18" charset="0"/>
              </a:rPr>
              <a:t>Manejo de producción caprina</a:t>
            </a:r>
            <a:endParaRPr lang="es-ES" sz="3600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38" y="2113695"/>
            <a:ext cx="9851990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1" y="2412805"/>
            <a:ext cx="2851375" cy="25103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73" y="440267"/>
            <a:ext cx="8526960" cy="60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7599" y="508257"/>
            <a:ext cx="662093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MANEJO PRESERVICIO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4933" y="1254542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Carneros </a:t>
            </a:r>
          </a:p>
          <a:p>
            <a:r>
              <a:rPr lang="es-ES" sz="2400" dirty="0"/>
              <a:t>Realizar un buen control de los carneros uno o dos meses antes del servicio. Esta práctica permitirá reponer </a:t>
            </a:r>
          </a:p>
          <a:p>
            <a:r>
              <a:rPr lang="es-ES" sz="2400" dirty="0"/>
              <a:t>con anticipación los animales que se descarten como resultado de los controles. </a:t>
            </a:r>
          </a:p>
          <a:p>
            <a:r>
              <a:rPr lang="es-ES" sz="2400" dirty="0"/>
              <a:t>Realizar examen clínico general y del aparato reproductor en particular (testículos, epidídimo y pene) donde </a:t>
            </a:r>
          </a:p>
          <a:p>
            <a:r>
              <a:rPr lang="es-ES" sz="2400" dirty="0"/>
              <a:t>pueden aparecer alteraciones que afecten la fertilidad del macho. Prestar atención a la conformación de la boca </a:t>
            </a:r>
          </a:p>
          <a:p>
            <a:r>
              <a:rPr lang="es-ES" sz="2400" dirty="0"/>
              <a:t>(prognatismo); dientes (desgaste-edad) y estado de los ganglios linfáticos superficiales (</a:t>
            </a:r>
            <a:r>
              <a:rPr lang="es-ES" sz="2400" dirty="0" err="1"/>
              <a:t>pseudotuberculosis</a:t>
            </a:r>
            <a:r>
              <a:rPr lang="es-ES" sz="2400" dirty="0"/>
              <a:t>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47884" r="3602" b="3602"/>
          <a:stretch/>
        </p:blipFill>
        <p:spPr>
          <a:xfrm>
            <a:off x="6502400" y="2709333"/>
            <a:ext cx="5317066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2" y="642408"/>
            <a:ext cx="9990667" cy="54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643467"/>
            <a:ext cx="8534400" cy="56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3" y="727075"/>
            <a:ext cx="8991600" cy="53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sistema silvopastoril</Template>
  <TotalTime>426</TotalTime>
  <Words>180</Words>
  <Application>Microsoft Office PowerPoint</Application>
  <PresentationFormat>Panorámica</PresentationFormat>
  <Paragraphs>35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Algerian</vt:lpstr>
      <vt:lpstr>Arial</vt:lpstr>
      <vt:lpstr>Century Gothic</vt:lpstr>
      <vt:lpstr>Georgia</vt:lpstr>
      <vt:lpstr>Monotype Corsiva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smith</dc:creator>
  <cp:lastModifiedBy>smith</cp:lastModifiedBy>
  <cp:revision>32</cp:revision>
  <dcterms:created xsi:type="dcterms:W3CDTF">2015-01-20T13:11:56Z</dcterms:created>
  <dcterms:modified xsi:type="dcterms:W3CDTF">2015-05-19T19:19:30Z</dcterms:modified>
</cp:coreProperties>
</file>