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5" autoAdjust="0"/>
    <p:restoredTop sz="94575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1DB322-A25A-437C-A4A8-D50C0A7F59E5}" type="datetimeFigureOut">
              <a:rPr lang="pt-BR" smtClean="0"/>
              <a:pPr/>
              <a:t>3/6/2011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558A808-E169-4A70-988E-687C5F789D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Fluxograma – Documentação da </a:t>
            </a:r>
            <a:r>
              <a:rPr lang="pt-BR" dirty="0" smtClean="0"/>
              <a:t>Conexão – </a:t>
            </a:r>
            <a:r>
              <a:rPr lang="pt-BR" dirty="0" smtClean="0">
                <a:solidFill>
                  <a:schemeClr val="tx1">
                    <a:lumMod val="75000"/>
                  </a:schemeClr>
                </a:solidFill>
              </a:rPr>
              <a:t>Processo Crítico</a:t>
            </a:r>
            <a:endParaRPr lang="pt-B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SCS - Technology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Nova Conexão ou Migração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363065" y="2075431"/>
            <a:ext cx="1255268" cy="341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Consultor cria MB</a:t>
            </a:r>
            <a:endParaRPr lang="pt-BR" sz="12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363065" y="2621280"/>
            <a:ext cx="1255268" cy="341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Consultor cria Layouts</a:t>
            </a:r>
            <a:endParaRPr lang="pt-BR" sz="1200" dirty="0"/>
          </a:p>
        </p:txBody>
      </p:sp>
      <p:cxnSp>
        <p:nvCxnSpPr>
          <p:cNvPr id="8" name="Conector de seta reta 7"/>
          <p:cNvCxnSpPr>
            <a:stCxn id="4" idx="2"/>
            <a:endCxn id="6" idx="0"/>
          </p:cNvCxnSpPr>
          <p:nvPr/>
        </p:nvCxnSpPr>
        <p:spPr>
          <a:xfrm rot="5400000">
            <a:off x="3888352" y="2518916"/>
            <a:ext cx="204693" cy="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uxograma: Decisão 8"/>
          <p:cNvSpPr/>
          <p:nvPr/>
        </p:nvSpPr>
        <p:spPr>
          <a:xfrm>
            <a:off x="3318433" y="3167129"/>
            <a:ext cx="1342857" cy="81877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MB e Layout estão  corretos?</a:t>
            </a:r>
            <a:endParaRPr lang="pt-BR" sz="900" dirty="0"/>
          </a:p>
        </p:txBody>
      </p:sp>
      <p:cxnSp>
        <p:nvCxnSpPr>
          <p:cNvPr id="11" name="Conector de seta reta 10"/>
          <p:cNvCxnSpPr>
            <a:stCxn id="6" idx="2"/>
            <a:endCxn id="9" idx="0"/>
          </p:cNvCxnSpPr>
          <p:nvPr/>
        </p:nvCxnSpPr>
        <p:spPr>
          <a:xfrm rot="5400000">
            <a:off x="3887934" y="3064364"/>
            <a:ext cx="204693" cy="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angulado 12"/>
          <p:cNvCxnSpPr/>
          <p:nvPr/>
        </p:nvCxnSpPr>
        <p:spPr>
          <a:xfrm flipV="1">
            <a:off x="4618332" y="2280124"/>
            <a:ext cx="754193" cy="12963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endCxn id="4" idx="3"/>
          </p:cNvCxnSpPr>
          <p:nvPr/>
        </p:nvCxnSpPr>
        <p:spPr>
          <a:xfrm>
            <a:off x="3781511" y="2211893"/>
            <a:ext cx="836822" cy="34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/>
          <p:nvPr/>
        </p:nvCxnSpPr>
        <p:spPr>
          <a:xfrm rot="10800000">
            <a:off x="4688069" y="2280124"/>
            <a:ext cx="697371" cy="15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4967018" y="2825973"/>
            <a:ext cx="438468" cy="264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accent2">
                    <a:lumMod val="75000"/>
                  </a:schemeClr>
                </a:solidFill>
              </a:rPr>
              <a:t>Não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6" name="Conector de seta reta 55"/>
          <p:cNvCxnSpPr>
            <a:stCxn id="9" idx="2"/>
          </p:cNvCxnSpPr>
          <p:nvPr/>
        </p:nvCxnSpPr>
        <p:spPr>
          <a:xfrm rot="16200000" flipH="1">
            <a:off x="3853817" y="4121946"/>
            <a:ext cx="272925" cy="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ixaDeTexto 56"/>
          <p:cNvSpPr txBox="1"/>
          <p:nvPr/>
        </p:nvSpPr>
        <p:spPr>
          <a:xfrm>
            <a:off x="3990698" y="3985902"/>
            <a:ext cx="422819" cy="264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accent2">
                    <a:lumMod val="75000"/>
                  </a:schemeClr>
                </a:solidFill>
              </a:rPr>
              <a:t>Sim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3363065" y="4328153"/>
            <a:ext cx="1255268" cy="341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Analista gera evidências de dados</a:t>
            </a:r>
            <a:endParaRPr lang="pt-BR" sz="900" dirty="0"/>
          </a:p>
        </p:txBody>
      </p:sp>
      <p:sp>
        <p:nvSpPr>
          <p:cNvPr id="61" name="Retângulo de cantos arredondados 60"/>
          <p:cNvSpPr/>
          <p:nvPr/>
        </p:nvSpPr>
        <p:spPr>
          <a:xfrm>
            <a:off x="3363065" y="4874002"/>
            <a:ext cx="1255268" cy="341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Analista  preenche planilha de validação</a:t>
            </a:r>
            <a:endParaRPr lang="pt-BR" sz="900" dirty="0"/>
          </a:p>
        </p:txBody>
      </p:sp>
      <p:cxnSp>
        <p:nvCxnSpPr>
          <p:cNvPr id="63" name="Conector de seta reta 62"/>
          <p:cNvCxnSpPr>
            <a:stCxn id="58" idx="2"/>
            <a:endCxn id="61" idx="0"/>
          </p:cNvCxnSpPr>
          <p:nvPr/>
        </p:nvCxnSpPr>
        <p:spPr>
          <a:xfrm rot="5400000">
            <a:off x="3888352" y="4771639"/>
            <a:ext cx="204693" cy="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uxograma: Decisão 66"/>
          <p:cNvSpPr/>
          <p:nvPr/>
        </p:nvSpPr>
        <p:spPr>
          <a:xfrm>
            <a:off x="3320106" y="5419851"/>
            <a:ext cx="1342857" cy="81877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Validação OK?</a:t>
            </a:r>
            <a:endParaRPr lang="pt-BR" sz="900" dirty="0"/>
          </a:p>
        </p:txBody>
      </p:sp>
      <p:cxnSp>
        <p:nvCxnSpPr>
          <p:cNvPr id="69" name="Conector de seta reta 68"/>
          <p:cNvCxnSpPr>
            <a:stCxn id="61" idx="2"/>
            <a:endCxn id="67" idx="0"/>
          </p:cNvCxnSpPr>
          <p:nvPr/>
        </p:nvCxnSpPr>
        <p:spPr>
          <a:xfrm rot="16200000" flipH="1">
            <a:off x="3888770" y="5317086"/>
            <a:ext cx="204693" cy="8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angulado 12"/>
          <p:cNvCxnSpPr/>
          <p:nvPr/>
        </p:nvCxnSpPr>
        <p:spPr>
          <a:xfrm rot="10800000">
            <a:off x="2357422" y="5357826"/>
            <a:ext cx="931688" cy="464792"/>
          </a:xfrm>
          <a:prstGeom prst="bentConnector3">
            <a:avLst>
              <a:gd name="adj1" fmla="val 1011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de seta reta 70"/>
          <p:cNvCxnSpPr/>
          <p:nvPr/>
        </p:nvCxnSpPr>
        <p:spPr>
          <a:xfrm rot="10800000" flipH="1">
            <a:off x="2344543" y="4467769"/>
            <a:ext cx="906581" cy="1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CaixaDeTexto 74"/>
          <p:cNvSpPr txBox="1"/>
          <p:nvPr/>
        </p:nvSpPr>
        <p:spPr>
          <a:xfrm>
            <a:off x="2551325" y="6032837"/>
            <a:ext cx="438468" cy="2645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>
                <a:solidFill>
                  <a:schemeClr val="accent2">
                    <a:lumMod val="75000"/>
                  </a:schemeClr>
                </a:solidFill>
              </a:rPr>
              <a:t>Não</a:t>
            </a:r>
            <a:endParaRPr lang="pt-B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" name="Retângulo de cantos arredondados 80"/>
          <p:cNvSpPr/>
          <p:nvPr/>
        </p:nvSpPr>
        <p:spPr>
          <a:xfrm>
            <a:off x="1714480" y="4941138"/>
            <a:ext cx="1255268" cy="341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Trabalho deve ser refeito</a:t>
            </a:r>
            <a:endParaRPr lang="pt-BR" sz="900" dirty="0"/>
          </a:p>
        </p:txBody>
      </p:sp>
      <p:cxnSp>
        <p:nvCxnSpPr>
          <p:cNvPr id="88" name="Conector de seta reta 87"/>
          <p:cNvCxnSpPr/>
          <p:nvPr/>
        </p:nvCxnSpPr>
        <p:spPr>
          <a:xfrm rot="5400000" flipH="1" flipV="1">
            <a:off x="2238869" y="5461589"/>
            <a:ext cx="204693" cy="1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/>
          <p:nvPr/>
        </p:nvCxnSpPr>
        <p:spPr>
          <a:xfrm rot="5400000" flipH="1" flipV="1">
            <a:off x="2103305" y="4702329"/>
            <a:ext cx="4776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ctor de seta reta 93"/>
          <p:cNvCxnSpPr>
            <a:stCxn id="67" idx="3"/>
          </p:cNvCxnSpPr>
          <p:nvPr/>
        </p:nvCxnSpPr>
        <p:spPr>
          <a:xfrm flipV="1">
            <a:off x="4662964" y="5828420"/>
            <a:ext cx="817319" cy="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Elipse 96"/>
          <p:cNvSpPr/>
          <p:nvPr/>
        </p:nvSpPr>
        <p:spPr>
          <a:xfrm>
            <a:off x="3779814" y="1571612"/>
            <a:ext cx="418423" cy="3411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9" name="Elipse 98"/>
          <p:cNvSpPr/>
          <p:nvPr/>
        </p:nvSpPr>
        <p:spPr>
          <a:xfrm>
            <a:off x="5500694" y="5667121"/>
            <a:ext cx="418423" cy="341156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3" name="Conector de seta reta 102"/>
          <p:cNvCxnSpPr>
            <a:stCxn id="97" idx="4"/>
            <a:endCxn id="4" idx="0"/>
          </p:cNvCxnSpPr>
          <p:nvPr/>
        </p:nvCxnSpPr>
        <p:spPr>
          <a:xfrm rot="16200000" flipH="1">
            <a:off x="3908530" y="1993263"/>
            <a:ext cx="162663" cy="1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eta para a direita 36"/>
          <p:cNvSpPr/>
          <p:nvPr/>
        </p:nvSpPr>
        <p:spPr>
          <a:xfrm>
            <a:off x="4929190" y="3786190"/>
            <a:ext cx="1071570" cy="114300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6072198" y="4000504"/>
            <a:ext cx="23574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Não há documentação do desenvolvimento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</TotalTime>
  <Words>52</Words>
  <Application>Microsoft Office PowerPoint</Application>
  <PresentationFormat>Apresentação na tela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Módulo</vt:lpstr>
      <vt:lpstr>Fluxograma – Documentação da Conexão – Processo Crítico</vt:lpstr>
      <vt:lpstr>Nova Conexão ou Migração</vt:lpstr>
    </vt:vector>
  </TitlesOfParts>
  <Company>ULBRA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Fluxograma – Documentação da Conexão</dc:title>
  <dc:creator>54928610</dc:creator>
  <cp:lastModifiedBy>sah</cp:lastModifiedBy>
  <cp:revision>3</cp:revision>
  <dcterms:created xsi:type="dcterms:W3CDTF">2011-05-21T16:56:57Z</dcterms:created>
  <dcterms:modified xsi:type="dcterms:W3CDTF">2011-06-03T23:20:12Z</dcterms:modified>
</cp:coreProperties>
</file>