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1A9D14-5EDB-42C3-AE8A-9F984C9CCB93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9FA64A-9ADC-4663-A629-D46310FA96A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1A9D14-5EDB-42C3-AE8A-9F984C9CCB93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9FA64A-9ADC-4663-A629-D46310FA96A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1A9D14-5EDB-42C3-AE8A-9F984C9CCB93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9FA64A-9ADC-4663-A629-D46310FA96A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1A9D14-5EDB-42C3-AE8A-9F984C9CCB93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9FA64A-9ADC-4663-A629-D46310FA96A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1A9D14-5EDB-42C3-AE8A-9F984C9CCB93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9FA64A-9ADC-4663-A629-D46310FA96A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1A9D14-5EDB-42C3-AE8A-9F984C9CCB93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9FA64A-9ADC-4663-A629-D46310FA96A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1A9D14-5EDB-42C3-AE8A-9F984C9CCB93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9FA64A-9ADC-4663-A629-D46310FA96A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1A9D14-5EDB-42C3-AE8A-9F984C9CCB93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9FA64A-9ADC-4663-A629-D46310FA96A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1A9D14-5EDB-42C3-AE8A-9F984C9CCB93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9FA64A-9ADC-4663-A629-D46310FA96A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71A9D14-5EDB-42C3-AE8A-9F984C9CCB93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9FA64A-9ADC-4663-A629-D46310FA96A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1A9D14-5EDB-42C3-AE8A-9F984C9CCB93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9FA64A-9ADC-4663-A629-D46310FA96A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71A9D14-5EDB-42C3-AE8A-9F984C9CCB93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29FA64A-9ADC-4663-A629-D46310FA96A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Para expresar la concentración de las soluciones se usan también sistemas con unidades químicas, como son: </a:t>
            </a:r>
          </a:p>
          <a:p>
            <a:r>
              <a:rPr lang="es-ES" dirty="0" smtClean="0"/>
              <a:t>a) Fracción molar </a:t>
            </a:r>
          </a:p>
          <a:p>
            <a:r>
              <a:rPr lang="es-ES" dirty="0" smtClean="0"/>
              <a:t>b) Molaridad </a:t>
            </a:r>
            <a:r>
              <a:rPr lang="es-ES" b="1" dirty="0" smtClean="0"/>
              <a:t>M </a:t>
            </a:r>
            <a:r>
              <a:rPr lang="es-ES" dirty="0" smtClean="0"/>
              <a:t>= (número de moles de soluto) / (1 litro de solución)</a:t>
            </a:r>
          </a:p>
          <a:p>
            <a:r>
              <a:rPr lang="es-ES" dirty="0" smtClean="0"/>
              <a:t>c) </a:t>
            </a:r>
            <a:r>
              <a:rPr lang="es-ES" dirty="0" err="1" smtClean="0"/>
              <a:t>Molalidad</a:t>
            </a:r>
            <a:r>
              <a:rPr lang="es-ES" dirty="0" smtClean="0"/>
              <a:t> </a:t>
            </a:r>
            <a:r>
              <a:rPr lang="es-ES" b="1" dirty="0" smtClean="0"/>
              <a:t>m </a:t>
            </a:r>
            <a:r>
              <a:rPr lang="es-ES" dirty="0" smtClean="0"/>
              <a:t>= (número de moles de soluto) / (1 kilo de solvente)</a:t>
            </a:r>
          </a:p>
          <a:p>
            <a:r>
              <a:rPr lang="es-ES" dirty="0" smtClean="0"/>
              <a:t>D) Normalidad </a:t>
            </a:r>
            <a:r>
              <a:rPr lang="es-ES" b="1" dirty="0" smtClean="0"/>
              <a:t>N= </a:t>
            </a:r>
            <a:r>
              <a:rPr lang="es-ES" dirty="0" smtClean="0"/>
              <a:t>Número de equivalentes de soluto / 1 litro de </a:t>
            </a:r>
            <a:r>
              <a:rPr lang="es-ES" dirty="0" smtClean="0"/>
              <a:t>solución</a:t>
            </a:r>
          </a:p>
          <a:p>
            <a:r>
              <a:rPr lang="es-ES" dirty="0" smtClean="0"/>
              <a:t>F) Fracción molar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 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Unidades químicas de concentración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</TotalTime>
  <Words>83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Unidades químicas de concentración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Unidades químicas de concentración </dc:title>
  <dc:creator>user</dc:creator>
  <cp:lastModifiedBy>user</cp:lastModifiedBy>
  <cp:revision>2</cp:revision>
  <dcterms:created xsi:type="dcterms:W3CDTF">2011-06-06T22:56:09Z</dcterms:created>
  <dcterms:modified xsi:type="dcterms:W3CDTF">2011-06-07T00:22:37Z</dcterms:modified>
</cp:coreProperties>
</file>