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15DBB0-97D9-473F-8605-DC27E031906A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0F1FEE-1401-40D2-894D-8D920BD1C1B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15518"/>
            <a:ext cx="6143667" cy="2342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% VOLUMEN A VOLUMEN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57224" y="1643050"/>
            <a:ext cx="7643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Porcentaje volumen a volumen (% V/V):</a:t>
            </a:r>
            <a:r>
              <a:rPr lang="es-ES" b="1" i="1" dirty="0" smtClean="0"/>
              <a:t>  </a:t>
            </a:r>
            <a:r>
              <a:rPr lang="es-ES" dirty="0" smtClean="0"/>
              <a:t>se refiere al volumen de soluto por cada 100 unidades de volumen de la solución.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% VOLUMEN A VOLUMEN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% VOLUMEN A VOLUMEN</dc:title>
  <dc:creator>user</dc:creator>
  <cp:lastModifiedBy>user</cp:lastModifiedBy>
  <cp:revision>1</cp:revision>
  <dcterms:created xsi:type="dcterms:W3CDTF">2011-06-06T23:05:39Z</dcterms:created>
  <dcterms:modified xsi:type="dcterms:W3CDTF">2011-06-06T23:05:51Z</dcterms:modified>
</cp:coreProperties>
</file>