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400800" y="6355080"/>
            <a:ext cx="2286000" cy="365760"/>
          </a:xfrm>
        </p:spPr>
        <p:txBody>
          <a:bodyPr/>
          <a:lstStyle>
            <a:lvl1pPr>
              <a:defRPr sz="1400"/>
            </a:lvl1pPr>
          </a:lstStyle>
          <a:p>
            <a:fld id="{C2500E31-6DC1-431C-A0B3-C2749B8A1FD7}" type="datetimeFigureOut">
              <a:rPr lang="es-ES" smtClean="0"/>
              <a:t>06/06/2011</a:t>
            </a:fld>
            <a:endParaRPr lang="es-ES"/>
          </a:p>
        </p:txBody>
      </p:sp>
      <p:sp>
        <p:nvSpPr>
          <p:cNvPr id="17" name="16 Marcador de pie de página"/>
          <p:cNvSpPr>
            <a:spLocks noGrp="1"/>
          </p:cNvSpPr>
          <p:nvPr>
            <p:ph type="ftr" sz="quarter" idx="11"/>
          </p:nvPr>
        </p:nvSpPr>
        <p:spPr>
          <a:xfrm>
            <a:off x="2898648" y="6355080"/>
            <a:ext cx="3474720" cy="365760"/>
          </a:xfrm>
        </p:spPr>
        <p:txBody>
          <a:bodyPr/>
          <a:lstStyle/>
          <a:p>
            <a:endParaRPr lang="es-ES"/>
          </a:p>
        </p:txBody>
      </p:sp>
      <p:sp>
        <p:nvSpPr>
          <p:cNvPr id="29" name="28 Marcador de número de diapositiva"/>
          <p:cNvSpPr>
            <a:spLocks noGrp="1"/>
          </p:cNvSpPr>
          <p:nvPr>
            <p:ph type="sldNum" sz="quarter" idx="12"/>
          </p:nvPr>
        </p:nvSpPr>
        <p:spPr>
          <a:xfrm>
            <a:off x="1216152" y="6355080"/>
            <a:ext cx="1219200" cy="365760"/>
          </a:xfrm>
        </p:spPr>
        <p:txBody>
          <a:bodyPr/>
          <a:lstStyle/>
          <a:p>
            <a:fld id="{C959605D-7540-4573-BA95-5BB207A318B8}" type="slidenum">
              <a:rPr lang="es-ES" smtClean="0"/>
              <a:t>‹Nº›</a:t>
            </a:fld>
            <a:endParaRPr lang="es-ES"/>
          </a:p>
        </p:txBody>
      </p:sp>
      <p:sp>
        <p:nvSpPr>
          <p:cNvPr id="21" name="20 Rectángulo"/>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Rectángulo"/>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Rectángulo"/>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2500E31-6DC1-431C-A0B3-C2749B8A1FD7}" type="datetimeFigureOut">
              <a:rPr lang="es-ES" smtClean="0"/>
              <a:t>06/06/2011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959605D-7540-4573-BA95-5BB207A318B8}"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2500E31-6DC1-431C-A0B3-C2749B8A1FD7}" type="datetimeFigureOut">
              <a:rPr lang="es-ES" smtClean="0"/>
              <a:t>06/06/2011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959605D-7540-4573-BA95-5BB207A318B8}" type="slidenum">
              <a:rPr lang="es-ES" smtClean="0"/>
              <a:t>‹Nº›</a:t>
            </a:fld>
            <a:endParaRPr lang="es-ES"/>
          </a:p>
        </p:txBody>
      </p:sp>
      <p:sp>
        <p:nvSpPr>
          <p:cNvPr id="7" name="6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Conector recto"/>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C2500E31-6DC1-431C-A0B3-C2749B8A1FD7}" type="datetimeFigureOut">
              <a:rPr lang="es-ES" smtClean="0"/>
              <a:t>06/06/2011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959605D-7540-4573-BA95-5BB207A318B8}" type="slidenum">
              <a:rPr lang="es-ES" smtClean="0"/>
              <a:t>‹Nº›</a:t>
            </a:fld>
            <a:endParaRPr lang="es-ES"/>
          </a:p>
        </p:txBody>
      </p:sp>
      <p:sp>
        <p:nvSpPr>
          <p:cNvPr id="8" name="7 Marcador de contenido"/>
          <p:cNvSpPr>
            <a:spLocks noGrp="1"/>
          </p:cNvSpPr>
          <p:nvPr>
            <p:ph sz="quarter" idx="1"/>
          </p:nvPr>
        </p:nvSpPr>
        <p:spPr>
          <a:xfrm>
            <a:off x="457200" y="1219200"/>
            <a:ext cx="8229600" cy="493776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6400800" y="6355080"/>
            <a:ext cx="2286000" cy="365760"/>
          </a:xfrm>
        </p:spPr>
        <p:txBody>
          <a:bodyPr/>
          <a:lstStyle/>
          <a:p>
            <a:fld id="{C2500E31-6DC1-431C-A0B3-C2749B8A1FD7}" type="datetimeFigureOut">
              <a:rPr lang="es-ES" smtClean="0"/>
              <a:t>06/06/2011</a:t>
            </a:fld>
            <a:endParaRPr lang="es-ES"/>
          </a:p>
        </p:txBody>
      </p:sp>
      <p:sp>
        <p:nvSpPr>
          <p:cNvPr id="5" name="4 Marcador de pie de página"/>
          <p:cNvSpPr>
            <a:spLocks noGrp="1"/>
          </p:cNvSpPr>
          <p:nvPr>
            <p:ph type="ftr" sz="quarter" idx="11"/>
          </p:nvPr>
        </p:nvSpPr>
        <p:spPr>
          <a:xfrm>
            <a:off x="2898648" y="6355080"/>
            <a:ext cx="3474720" cy="365760"/>
          </a:xfrm>
        </p:spPr>
        <p:txBody>
          <a:bodyPr/>
          <a:lstStyle/>
          <a:p>
            <a:endParaRPr lang="es-ES"/>
          </a:p>
        </p:txBody>
      </p:sp>
      <p:sp>
        <p:nvSpPr>
          <p:cNvPr id="6" name="5 Marcador de número de diapositiva"/>
          <p:cNvSpPr>
            <a:spLocks noGrp="1"/>
          </p:cNvSpPr>
          <p:nvPr>
            <p:ph type="sldNum" sz="quarter" idx="12"/>
          </p:nvPr>
        </p:nvSpPr>
        <p:spPr>
          <a:xfrm>
            <a:off x="1069848" y="6355080"/>
            <a:ext cx="1520952" cy="365760"/>
          </a:xfrm>
        </p:spPr>
        <p:txBody>
          <a:bodyPr/>
          <a:lstStyle/>
          <a:p>
            <a:fld id="{C959605D-7540-4573-BA95-5BB207A318B8}" type="slidenum">
              <a:rPr lang="es-ES" smtClean="0"/>
              <a:t>‹Nº›</a:t>
            </a:fld>
            <a:endParaRPr lang="es-ES"/>
          </a:p>
        </p:txBody>
      </p:sp>
      <p:sp>
        <p:nvSpPr>
          <p:cNvPr id="7" name="6 Rectángulo"/>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C2500E31-6DC1-431C-A0B3-C2749B8A1FD7}" type="datetimeFigureOut">
              <a:rPr lang="es-ES" smtClean="0"/>
              <a:t>06/06/2011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959605D-7540-4573-BA95-5BB207A318B8}" type="slidenum">
              <a:rPr lang="es-ES" smtClean="0"/>
              <a:t>‹Nº›</a:t>
            </a:fld>
            <a:endParaRPr lang="es-ES"/>
          </a:p>
        </p:txBody>
      </p:sp>
      <p:sp>
        <p:nvSpPr>
          <p:cNvPr id="9" name="8 Marcador de contenido"/>
          <p:cNvSpPr>
            <a:spLocks noGrp="1"/>
          </p:cNvSpPr>
          <p:nvPr>
            <p:ph sz="quarter" idx="1"/>
          </p:nvPr>
        </p:nvSpPr>
        <p:spPr>
          <a:xfrm>
            <a:off x="457200" y="1219200"/>
            <a:ext cx="4041648" cy="493776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632198" y="1216152"/>
            <a:ext cx="4041648" cy="493776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C2500E31-6DC1-431C-A0B3-C2749B8A1FD7}" type="datetimeFigureOut">
              <a:rPr lang="es-ES" smtClean="0"/>
              <a:t>06/06/2011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959605D-7540-4573-BA95-5BB207A318B8}" type="slidenum">
              <a:rPr lang="es-ES" smtClean="0"/>
              <a:t>‹Nº›</a:t>
            </a:fld>
            <a:endParaRPr lang="es-ES"/>
          </a:p>
        </p:txBody>
      </p:sp>
      <p:sp>
        <p:nvSpPr>
          <p:cNvPr id="11" name="10 Marcador de contenido"/>
          <p:cNvSpPr>
            <a:spLocks noGrp="1"/>
          </p:cNvSpPr>
          <p:nvPr>
            <p:ph sz="quarter" idx="2"/>
          </p:nvPr>
        </p:nvSpPr>
        <p:spPr>
          <a:xfrm>
            <a:off x="457200" y="2133600"/>
            <a:ext cx="4038600" cy="4038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648200" y="2133600"/>
            <a:ext cx="4038600" cy="4038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2500E31-6DC1-431C-A0B3-C2749B8A1FD7}" type="datetimeFigureOut">
              <a:rPr lang="es-ES" smtClean="0"/>
              <a:t>06/06/2011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959605D-7540-4573-BA95-5BB207A318B8}" type="slidenum">
              <a:rPr lang="es-ES" smtClean="0"/>
              <a:t>‹Nº›</a:t>
            </a:fld>
            <a:endParaRPr lang="es-ES"/>
          </a:p>
        </p:txBody>
      </p:sp>
      <p:sp>
        <p:nvSpPr>
          <p:cNvPr id="6" name="5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2500E31-6DC1-431C-A0B3-C2749B8A1FD7}" type="datetimeFigureOut">
              <a:rPr lang="es-ES" smtClean="0"/>
              <a:t>06/06/2011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959605D-7540-4573-BA95-5BB207A318B8}" type="slidenum">
              <a:rPr lang="es-ES" smtClean="0"/>
              <a:t>‹Nº›</a:t>
            </a:fld>
            <a:endParaRPr lang="es-ES"/>
          </a:p>
        </p:txBody>
      </p:sp>
      <p:sp>
        <p:nvSpPr>
          <p:cNvPr id="5" name="4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C2500E31-6DC1-431C-A0B3-C2749B8A1FD7}" type="datetimeFigureOut">
              <a:rPr lang="es-ES" smtClean="0"/>
              <a:t>06/06/2011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959605D-7540-4573-BA95-5BB207A318B8}" type="slidenum">
              <a:rPr lang="es-ES" smtClean="0"/>
              <a:t>‹Nº›</a:t>
            </a:fld>
            <a:endParaRPr lang="es-ES"/>
          </a:p>
        </p:txBody>
      </p:sp>
      <p:sp>
        <p:nvSpPr>
          <p:cNvPr id="8" name="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Conector recto"/>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contenido"/>
          <p:cNvSpPr>
            <a:spLocks noGrp="1"/>
          </p:cNvSpPr>
          <p:nvPr>
            <p:ph sz="quarter" idx="1"/>
          </p:nvPr>
        </p:nvSpPr>
        <p:spPr>
          <a:xfrm>
            <a:off x="304800" y="304800"/>
            <a:ext cx="57150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C2500E31-6DC1-431C-A0B3-C2749B8A1FD7}" type="datetimeFigureOut">
              <a:rPr lang="es-ES" smtClean="0"/>
              <a:t>06/06/2011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959605D-7540-4573-BA95-5BB207A318B8}" type="slidenum">
              <a:rPr lang="es-ES" smtClean="0"/>
              <a:t>‹Nº›</a:t>
            </a:fld>
            <a:endParaRPr lang="es-ES"/>
          </a:p>
        </p:txBody>
      </p:sp>
      <p:sp>
        <p:nvSpPr>
          <p:cNvPr id="8" name="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152400"/>
            <a:ext cx="8229600" cy="990600"/>
          </a:xfrm>
          <a:prstGeom prst="rect">
            <a:avLst/>
          </a:prstGeom>
        </p:spPr>
        <p:txBody>
          <a:bodyPr vert="horz"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C2500E31-6DC1-431C-A0B3-C2749B8A1FD7}" type="datetimeFigureOut">
              <a:rPr lang="es-ES" smtClean="0"/>
              <a:t>06/06/2011</a:t>
            </a:fld>
            <a:endParaRPr lang="es-ES"/>
          </a:p>
        </p:txBody>
      </p:sp>
      <p:sp>
        <p:nvSpPr>
          <p:cNvPr id="3" name="2 Marcador de pie de página"/>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s-ES"/>
          </a:p>
        </p:txBody>
      </p:sp>
      <p:sp>
        <p:nvSpPr>
          <p:cNvPr id="23" name="22 Marcador de número de diapositiva"/>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959605D-7540-4573-BA95-5BB207A318B8}" type="slidenum">
              <a:rPr lang="es-ES" smtClean="0"/>
              <a:t>‹Nº›</a:t>
            </a:fld>
            <a:endParaRPr lang="es-ES"/>
          </a:p>
        </p:txBody>
      </p:sp>
      <p:sp>
        <p:nvSpPr>
          <p:cNvPr id="28" name="2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Conector recto"/>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MEZCLAS</a:t>
            </a:r>
            <a:endParaRPr lang="es-ES" dirty="0"/>
          </a:p>
        </p:txBody>
      </p:sp>
      <p:sp>
        <p:nvSpPr>
          <p:cNvPr id="2" name="1 Marcador de contenido"/>
          <p:cNvSpPr>
            <a:spLocks noGrp="1"/>
          </p:cNvSpPr>
          <p:nvPr>
            <p:ph sz="quarter" idx="1"/>
          </p:nvPr>
        </p:nvSpPr>
        <p:spPr/>
        <p:txBody>
          <a:bodyPr>
            <a:normAutofit lnSpcReduction="10000"/>
          </a:bodyPr>
          <a:lstStyle/>
          <a:p>
            <a:r>
              <a:rPr lang="es-ES" dirty="0" smtClean="0"/>
              <a:t>Las </a:t>
            </a:r>
            <a:r>
              <a:rPr lang="es-ES" i="1" dirty="0" smtClean="0"/>
              <a:t>mezclas</a:t>
            </a:r>
            <a:r>
              <a:rPr lang="es-ES" dirty="0" smtClean="0"/>
              <a:t> son sistemas materiales que pueden fraccionarse o separarse en sus distintos componentes por métodos </a:t>
            </a:r>
            <a:r>
              <a:rPr lang="es-ES" dirty="0" smtClean="0"/>
              <a:t>físicos.</a:t>
            </a:r>
            <a:endParaRPr lang="es-ES" dirty="0" smtClean="0"/>
          </a:p>
          <a:p>
            <a:endParaRPr lang="es-ES" dirty="0" smtClean="0"/>
          </a:p>
          <a:p>
            <a:r>
              <a:rPr lang="es-ES" dirty="0" smtClean="0"/>
              <a:t>La separación de un sistema material en los componentes que lo forman puede llevarse a cabo por métodos físicos o por métodos químicos. Los primeros incluyen una serie de operaciones tales como filtración, destilación o centrifugación, en las cuales no se produce ninguna alteración en la naturaleza de las sustancias, de modo que un simple reagrupamiento de los componentes obtenidos tras la separación dará lugar, nuevamente, al sistema primitivo.</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en">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e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e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95</Words>
  <Application>Microsoft Office PowerPoint</Application>
  <PresentationFormat>Presentación en pantalla (4:3)</PresentationFormat>
  <Paragraphs>4</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Origen</vt:lpstr>
      <vt:lpstr>MEZCLAS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MEZCLAS</dc:title>
  <dc:creator>user</dc:creator>
  <cp:lastModifiedBy>user</cp:lastModifiedBy>
  <cp:revision>1</cp:revision>
  <dcterms:created xsi:type="dcterms:W3CDTF">2011-06-06T23:00:13Z</dcterms:created>
  <dcterms:modified xsi:type="dcterms:W3CDTF">2011-06-06T23:00:30Z</dcterms:modified>
</cp:coreProperties>
</file>