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09FECD-590E-41C6-B160-5BF5D4555185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7D8F26-8DF8-485B-97D1-9DEB7188F0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09FECD-590E-41C6-B160-5BF5D4555185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7D8F26-8DF8-485B-97D1-9DEB7188F0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09FECD-590E-41C6-B160-5BF5D4555185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7D8F26-8DF8-485B-97D1-9DEB7188F0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09FECD-590E-41C6-B160-5BF5D4555185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7D8F26-8DF8-485B-97D1-9DEB7188F0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09FECD-590E-41C6-B160-5BF5D4555185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7D8F26-8DF8-485B-97D1-9DEB7188F0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09FECD-590E-41C6-B160-5BF5D4555185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7D8F26-8DF8-485B-97D1-9DEB7188F0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09FECD-590E-41C6-B160-5BF5D4555185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7D8F26-8DF8-485B-97D1-9DEB7188F0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09FECD-590E-41C6-B160-5BF5D4555185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7D8F26-8DF8-485B-97D1-9DEB7188F0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09FECD-590E-41C6-B160-5BF5D4555185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7D8F26-8DF8-485B-97D1-9DEB7188F0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09FECD-590E-41C6-B160-5BF5D4555185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7D8F26-8DF8-485B-97D1-9DEB7188F0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09FECD-590E-41C6-B160-5BF5D4555185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7D8F26-8DF8-485B-97D1-9DEB7188F0BC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E09FECD-590E-41C6-B160-5BF5D4555185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77D8F26-8DF8-485B-97D1-9DEB7188F0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25668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Dependiendo de su concentración, las disoluciones se clasifican en diluidas, concentradas, saturadas,  sobresaturadas.   </a:t>
            </a:r>
            <a:endParaRPr lang="es-ES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3000372"/>
            <a:ext cx="8229600" cy="3357586"/>
          </a:xfrm>
        </p:spPr>
        <p:txBody>
          <a:bodyPr>
            <a:normAutofit fontScale="55000" lnSpcReduction="20000"/>
          </a:bodyPr>
          <a:lstStyle/>
          <a:p>
            <a:r>
              <a:rPr lang="es-ES" b="1" dirty="0" smtClean="0"/>
              <a:t>Diluidas</a:t>
            </a:r>
            <a:r>
              <a:rPr lang="es-ES" dirty="0" smtClean="0"/>
              <a:t>: si la cantidad de soluto respecto del solvente es pequeña.  Ejemplo: una solución de 1 gramo de sal de mesa en 100 gramos de agua.  </a:t>
            </a:r>
          </a:p>
          <a:p>
            <a:r>
              <a:rPr lang="es-ES" b="1" dirty="0" smtClean="0"/>
              <a:t>Concentradas</a:t>
            </a:r>
            <a:r>
              <a:rPr lang="es-ES" dirty="0" smtClean="0"/>
              <a:t>: si la proporción de soluto con respecto del solvente es grande.  Ejemplo: una disolución de 25 gramos de sal de mesa  en 100 gramos de agua.   </a:t>
            </a:r>
          </a:p>
          <a:p>
            <a:r>
              <a:rPr lang="es-ES" b="1" dirty="0" smtClean="0"/>
              <a:t>Saturadas</a:t>
            </a:r>
            <a:r>
              <a:rPr lang="es-ES" dirty="0" smtClean="0"/>
              <a:t>: se dice que una disolución está saturada a una determinada temperatura cuando no admite más cantidad de soluto disuelto.  Ejemplo: 36 gramos de sal de mesa en 100 gramos de agua a 20º C.   </a:t>
            </a:r>
          </a:p>
          <a:p>
            <a:r>
              <a:rPr lang="es-ES" dirty="0" smtClean="0"/>
              <a:t>Si intentamos disolver 38 gramos de sal en 100 gramos de agua, sólo se disolvería 36 gramos y los 2 gramos restantes permanecerán en el fondo del vaso sin disolverse.   </a:t>
            </a:r>
          </a:p>
          <a:p>
            <a:r>
              <a:rPr lang="es-ES" b="1" dirty="0" smtClean="0"/>
              <a:t>Sobresaturadas</a:t>
            </a:r>
            <a:r>
              <a:rPr lang="es-ES" dirty="0" smtClean="0"/>
              <a:t>: disolución que contiene mayor cantidad de soluto que la permitida a una temperatura determinada. La sobresaturación se produce por enfriamientos rápidos o por descompresiones bruscas. Ejemplo: al sacar el corcho a una botella de refresco gaseoso.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29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Aspecto</vt:lpstr>
      <vt:lpstr>Dependiendo de su concentración, las disoluciones se clasifican en diluidas, concentradas, saturadas,  sobresaturadas.  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Dependiendo de su concentración, las disoluciones se clasifican en diluidas, concentradas, saturadas,  sobresaturadas.   </dc:title>
  <dc:creator>user</dc:creator>
  <cp:lastModifiedBy>user</cp:lastModifiedBy>
  <cp:revision>1</cp:revision>
  <dcterms:created xsi:type="dcterms:W3CDTF">2011-06-06T22:54:44Z</dcterms:created>
  <dcterms:modified xsi:type="dcterms:W3CDTF">2011-06-06T22:55:13Z</dcterms:modified>
</cp:coreProperties>
</file>