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EFD544-1B99-499A-BCB8-C139B44F90EF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20" name="1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39AC8A-FD54-4A94-A7A1-18FEFB507ABC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Elipse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EFD544-1B99-499A-BCB8-C139B44F90EF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39AC8A-FD54-4A94-A7A1-18FEFB507A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EFD544-1B99-499A-BCB8-C139B44F90EF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39AC8A-FD54-4A94-A7A1-18FEFB507A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EFD544-1B99-499A-BCB8-C139B44F90EF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39AC8A-FD54-4A94-A7A1-18FEFB507A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EFD544-1B99-499A-BCB8-C139B44F90EF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39AC8A-FD54-4A94-A7A1-18FEFB507ABC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9 Rectángulo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EFD544-1B99-499A-BCB8-C139B44F90EF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39AC8A-FD54-4A94-A7A1-18FEFB507A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EFD544-1B99-499A-BCB8-C139B44F90EF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39AC8A-FD54-4A94-A7A1-18FEFB507A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EFD544-1B99-499A-BCB8-C139B44F90EF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39AC8A-FD54-4A94-A7A1-18FEFB507A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EFD544-1B99-499A-BCB8-C139B44F90EF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39AC8A-FD54-4A94-A7A1-18FEFB507ABC}" type="slidenum">
              <a:rPr lang="es-ES" smtClean="0"/>
              <a:t>‹Nº›</a:t>
            </a:fld>
            <a:endParaRPr lang="es-ES"/>
          </a:p>
        </p:txBody>
      </p:sp>
      <p:sp>
        <p:nvSpPr>
          <p:cNvPr id="6" name="5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EFD544-1B99-499A-BCB8-C139B44F90EF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39AC8A-FD54-4A94-A7A1-18FEFB507A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EFD544-1B99-499A-BCB8-C139B44F90EF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39AC8A-FD54-4A94-A7A1-18FEFB507ABC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Rectángulo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9" name="8 Proceso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Proceso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Anillo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1EFD544-1B99-499A-BCB8-C139B44F90EF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139AC8A-FD54-4A94-A7A1-18FEFB507ABC}" type="slidenum">
              <a:rPr lang="es-ES" smtClean="0"/>
              <a:t>‹Nº›</a:t>
            </a:fld>
            <a:endParaRPr lang="es-ES"/>
          </a:p>
        </p:txBody>
      </p:sp>
      <p:sp>
        <p:nvSpPr>
          <p:cNvPr id="15" name="14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MOLALIDAD</a:t>
            </a:r>
            <a:endParaRPr lang="es-ES" dirty="0"/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i="1" dirty="0" err="1" smtClean="0"/>
              <a:t>Molalidad</a:t>
            </a:r>
            <a:r>
              <a:rPr lang="es-ES" smtClean="0"/>
              <a:t>. Indica </a:t>
            </a:r>
            <a:r>
              <a:rPr lang="es-ES" dirty="0" smtClean="0"/>
              <a:t>el número de moles de soluto disuelto en cada kilogramo de disolvente:</a:t>
            </a:r>
          </a:p>
          <a:p>
            <a:r>
              <a:rPr lang="es-ES" dirty="0" err="1" smtClean="0"/>
              <a:t>molalidad</a:t>
            </a:r>
            <a:r>
              <a:rPr lang="es-ES" dirty="0" smtClean="0"/>
              <a:t> = (n° gramo de soluto/n° gramo de su mol)/(n° gramo de disolvente/1000)</a:t>
            </a:r>
          </a:p>
          <a:p>
            <a:endParaRPr lang="es-ES" dirty="0" smtClean="0"/>
          </a:p>
          <a:p>
            <a:r>
              <a:rPr lang="es-ES" dirty="0" smtClean="0"/>
              <a:t>Como en el caso de la molaridad, la concentración </a:t>
            </a:r>
            <a:r>
              <a:rPr lang="es-ES" dirty="0" err="1" smtClean="0"/>
              <a:t>molal</a:t>
            </a:r>
            <a:r>
              <a:rPr lang="es-ES" dirty="0" smtClean="0"/>
              <a:t> de una disolución puede expresarse en la forma 2 m (dos </a:t>
            </a:r>
            <a:r>
              <a:rPr lang="es-ES" dirty="0" err="1" smtClean="0"/>
              <a:t>molal</a:t>
            </a:r>
            <a:r>
              <a:rPr lang="es-ES" dirty="0" smtClean="0"/>
              <a:t>) o 0,1 m (0,1 </a:t>
            </a:r>
            <a:r>
              <a:rPr lang="es-ES" dirty="0" err="1" smtClean="0"/>
              <a:t>molal</a:t>
            </a:r>
            <a:r>
              <a:rPr lang="es-ES" dirty="0" smtClean="0"/>
              <a:t>), </a:t>
            </a:r>
          </a:p>
          <a:p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ECUACIÓN</a:t>
            </a:r>
            <a:endParaRPr lang="es-ES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42976" y="1785926"/>
            <a:ext cx="5929354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o">
  <a:themeElements>
    <a:clrScheme name="Solsti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0</TotalTime>
  <Words>70</Words>
  <Application>Microsoft Office PowerPoint</Application>
  <PresentationFormat>Presentación en pantalla 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Solsticio</vt:lpstr>
      <vt:lpstr>MOLALIDAD</vt:lpstr>
      <vt:lpstr>ECUACIÓN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MOLALIDAD</dc:title>
  <dc:creator>user</dc:creator>
  <cp:lastModifiedBy>user</cp:lastModifiedBy>
  <cp:revision>1</cp:revision>
  <dcterms:created xsi:type="dcterms:W3CDTF">2011-06-06T23:01:29Z</dcterms:created>
  <dcterms:modified xsi:type="dcterms:W3CDTF">2011-06-06T23:02:01Z</dcterms:modified>
</cp:coreProperties>
</file>