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EFD544-1B99-499A-BCB8-C139B44F90EF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39AC8A-FD54-4A94-A7A1-18FEFB507ABC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MOLALIDAD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i="1" dirty="0" err="1" smtClean="0"/>
              <a:t>Molalidad</a:t>
            </a:r>
            <a:r>
              <a:rPr lang="es-ES" smtClean="0"/>
              <a:t>. Indica </a:t>
            </a:r>
            <a:r>
              <a:rPr lang="es-ES" dirty="0" smtClean="0"/>
              <a:t>el número de moles de soluto disuelto en cada kilogramo de disolvente:</a:t>
            </a:r>
          </a:p>
          <a:p>
            <a:r>
              <a:rPr lang="es-ES" dirty="0" err="1" smtClean="0"/>
              <a:t>molalidad</a:t>
            </a:r>
            <a:r>
              <a:rPr lang="es-ES" dirty="0" smtClean="0"/>
              <a:t> = (n° gramo de soluto/n° gramo de su mol)/(n° gramo de disolvente/1000)</a:t>
            </a:r>
          </a:p>
          <a:p>
            <a:endParaRPr lang="es-ES" dirty="0" smtClean="0"/>
          </a:p>
          <a:p>
            <a:r>
              <a:rPr lang="es-ES" dirty="0" smtClean="0"/>
              <a:t>Como en el caso de la molaridad, la concentración </a:t>
            </a:r>
            <a:r>
              <a:rPr lang="es-ES" dirty="0" err="1" smtClean="0"/>
              <a:t>molal</a:t>
            </a:r>
            <a:r>
              <a:rPr lang="es-ES" dirty="0" smtClean="0"/>
              <a:t> de una disolución puede expresarse en la forma 2 m (dos </a:t>
            </a:r>
            <a:r>
              <a:rPr lang="es-ES" dirty="0" err="1" smtClean="0"/>
              <a:t>molal</a:t>
            </a:r>
            <a:r>
              <a:rPr lang="es-ES" dirty="0" smtClean="0"/>
              <a:t>) o 0,1 m (0,1 </a:t>
            </a:r>
            <a:r>
              <a:rPr lang="es-ES" dirty="0" err="1" smtClean="0"/>
              <a:t>molal</a:t>
            </a:r>
            <a:r>
              <a:rPr lang="es-ES" dirty="0" smtClean="0"/>
              <a:t>),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ECUACIÓN</a:t>
            </a:r>
            <a:endParaRPr lang="es-E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592935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70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Solsticio</vt:lpstr>
      <vt:lpstr>MOLALIDAD</vt:lpstr>
      <vt:lpstr>ECUACIÓN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MOLALIDAD</dc:title>
  <dc:creator>user</dc:creator>
  <cp:lastModifiedBy>user</cp:lastModifiedBy>
  <cp:revision>1</cp:revision>
  <dcterms:created xsi:type="dcterms:W3CDTF">2011-06-06T23:01:29Z</dcterms:created>
  <dcterms:modified xsi:type="dcterms:W3CDTF">2011-06-06T23:02:01Z</dcterms:modified>
</cp:coreProperties>
</file>