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223E-B83A-4C4C-9585-A274256A38DD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397B3AD-A529-4D4A-A128-2238065E4EAD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223E-B83A-4C4C-9585-A274256A38DD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B3AD-A529-4D4A-A128-2238065E4E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223E-B83A-4C4C-9585-A274256A38DD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B3AD-A529-4D4A-A128-2238065E4E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223E-B83A-4C4C-9585-A274256A38DD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B3AD-A529-4D4A-A128-2238065E4EAD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223E-B83A-4C4C-9585-A274256A38DD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397B3AD-A529-4D4A-A128-2238065E4EA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223E-B83A-4C4C-9585-A274256A38DD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B3AD-A529-4D4A-A128-2238065E4EA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223E-B83A-4C4C-9585-A274256A38DD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B3AD-A529-4D4A-A128-2238065E4EAD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223E-B83A-4C4C-9585-A274256A38DD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B3AD-A529-4D4A-A128-2238065E4E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223E-B83A-4C4C-9585-A274256A38DD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B3AD-A529-4D4A-A128-2238065E4E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223E-B83A-4C4C-9585-A274256A38DD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B3AD-A529-4D4A-A128-2238065E4EAD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223E-B83A-4C4C-9585-A274256A38DD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397B3AD-A529-4D4A-A128-2238065E4EAD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A98223E-B83A-4C4C-9585-A274256A38DD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397B3AD-A529-4D4A-A128-2238065E4EA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SOLVENTE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r>
              <a:rPr lang="es-ES" dirty="0" smtClean="0"/>
              <a:t>es </a:t>
            </a:r>
            <a:r>
              <a:rPr lang="es-ES" dirty="0" smtClean="0"/>
              <a:t>aquel componente que se encuentra en mayor cantidad y es el medio que disuelve al soluto.  El solvente es aquella fase en  que se encuentra la solución. Aunque un solvente puede ser un gas, líquido o sólido, el solvente más común es el agua. 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19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Equidad</vt:lpstr>
      <vt:lpstr>SOLVENTE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SOLVENTE</dc:title>
  <dc:creator>user</dc:creator>
  <cp:lastModifiedBy>user</cp:lastModifiedBy>
  <cp:revision>1</cp:revision>
  <dcterms:created xsi:type="dcterms:W3CDTF">2011-06-06T22:59:04Z</dcterms:created>
  <dcterms:modified xsi:type="dcterms:W3CDTF">2011-06-06T22:59:24Z</dcterms:modified>
</cp:coreProperties>
</file>