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0814B8B1-D623-4322-A75B-C1C7C75C70E5}" type="datetimeFigureOut">
              <a:rPr lang="es-ES" smtClean="0"/>
              <a:t>06/06/2011</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F767DB2-4EEC-4950-91D0-FFDF9D97472E}"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814B8B1-D623-4322-A75B-C1C7C75C70E5}" type="datetimeFigureOut">
              <a:rPr lang="es-ES" smtClean="0"/>
              <a:t>06/06/2011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F767DB2-4EEC-4950-91D0-FFDF9D97472E}"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814B8B1-D623-4322-A75B-C1C7C75C70E5}" type="datetimeFigureOut">
              <a:rPr lang="es-ES" smtClean="0"/>
              <a:t>06/06/2011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F767DB2-4EEC-4950-91D0-FFDF9D97472E}"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0814B8B1-D623-4322-A75B-C1C7C75C70E5}" type="datetimeFigureOut">
              <a:rPr lang="es-ES" smtClean="0"/>
              <a:t>06/06/2011</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endParaRPr lang="es-ES"/>
          </a:p>
        </p:txBody>
      </p:sp>
      <p:sp>
        <p:nvSpPr>
          <p:cNvPr id="6" name="5 Marcador de número de diapositiva"/>
          <p:cNvSpPr>
            <a:spLocks noGrp="1"/>
          </p:cNvSpPr>
          <p:nvPr>
            <p:ph type="sldNum" sz="quarter" idx="12"/>
          </p:nvPr>
        </p:nvSpPr>
        <p:spPr/>
        <p:txBody>
          <a:bodyPr/>
          <a:lstStyle/>
          <a:p>
            <a:fld id="{EF767DB2-4EEC-4950-91D0-FFDF9D97472E}"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0814B8B1-D623-4322-A75B-C1C7C75C70E5}" type="datetimeFigureOut">
              <a:rPr lang="es-ES" smtClean="0"/>
              <a:t>06/06/2011</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EF767DB2-4EEC-4950-91D0-FFDF9D97472E}" type="slidenum">
              <a:rPr lang="es-ES" smtClean="0"/>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0814B8B1-D623-4322-A75B-C1C7C75C70E5}" type="datetimeFigureOut">
              <a:rPr lang="es-ES" smtClean="0"/>
              <a:t>06/06/2011</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EF767DB2-4EEC-4950-91D0-FFDF9D97472E}"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0814B8B1-D623-4322-A75B-C1C7C75C70E5}" type="datetimeFigureOut">
              <a:rPr lang="es-ES" smtClean="0"/>
              <a:t>06/06/2011</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EF767DB2-4EEC-4950-91D0-FFDF9D97472E}"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814B8B1-D623-4322-A75B-C1C7C75C70E5}" type="datetimeFigureOut">
              <a:rPr lang="es-ES" smtClean="0"/>
              <a:t>06/06/2011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F767DB2-4EEC-4950-91D0-FFDF9D97472E}"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0814B8B1-D623-4322-A75B-C1C7C75C70E5}" type="datetimeFigureOut">
              <a:rPr lang="es-ES" smtClean="0"/>
              <a:t>06/06/2011</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EF767DB2-4EEC-4950-91D0-FFDF9D97472E}"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0814B8B1-D623-4322-A75B-C1C7C75C70E5}" type="datetimeFigureOut">
              <a:rPr lang="es-ES" smtClean="0"/>
              <a:t>06/06/2011</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EF767DB2-4EEC-4950-91D0-FFDF9D97472E}"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0814B8B1-D623-4322-A75B-C1C7C75C70E5}" type="datetimeFigureOut">
              <a:rPr lang="es-ES" smtClean="0"/>
              <a:t>06/06/2011</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EF767DB2-4EEC-4950-91D0-FFDF9D97472E}"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814B8B1-D623-4322-A75B-C1C7C75C70E5}" type="datetimeFigureOut">
              <a:rPr lang="es-ES" smtClean="0"/>
              <a:t>06/06/2011</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F767DB2-4EEC-4950-91D0-FFDF9D97472E}"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s.wikipedia.org/wiki/Mayonesa" TargetMode="External"/><Relationship Id="rId2" Type="http://schemas.openxmlformats.org/officeDocument/2006/relationships/hyperlink" Target="http://es.wikipedia.org/wiki/Estado_de_agregaci%C3%B3n" TargetMode="External"/><Relationship Id="rId1" Type="http://schemas.openxmlformats.org/officeDocument/2006/relationships/slideLayout" Target="../slideLayouts/slideLayout2.xml"/><Relationship Id="rId4" Type="http://schemas.openxmlformats.org/officeDocument/2006/relationships/hyperlink" Target="http://es.wikipedia.org/wiki/Icopor"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es.wikipedia.org/wiki/Destilaci%C3%B3n" TargetMode="External"/><Relationship Id="rId2" Type="http://schemas.openxmlformats.org/officeDocument/2006/relationships/hyperlink" Target="http://es.wikipedia.org/wiki/Densidad" TargetMode="External"/><Relationship Id="rId1" Type="http://schemas.openxmlformats.org/officeDocument/2006/relationships/slideLayout" Target="../slideLayouts/slideLayout2.xml"/><Relationship Id="rId4" Type="http://schemas.openxmlformats.org/officeDocument/2006/relationships/hyperlink" Target="http://es.wikipedia.org/wiki/Esmo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267494"/>
            <a:ext cx="8229600" cy="1018366"/>
          </a:xfrm>
        </p:spPr>
        <p:txBody>
          <a:bodyPr/>
          <a:lstStyle/>
          <a:p>
            <a:r>
              <a:rPr lang="es-ES" dirty="0" smtClean="0"/>
              <a:t>CLASES DE SOLUCIÓN</a:t>
            </a:r>
            <a:endParaRPr lang="es-ES" dirty="0"/>
          </a:p>
        </p:txBody>
      </p:sp>
      <p:sp>
        <p:nvSpPr>
          <p:cNvPr id="2" name="1 Marcador de contenido"/>
          <p:cNvSpPr>
            <a:spLocks noGrp="1"/>
          </p:cNvSpPr>
          <p:nvPr>
            <p:ph idx="1"/>
          </p:nvPr>
        </p:nvSpPr>
        <p:spPr>
          <a:xfrm>
            <a:off x="457200" y="1071546"/>
            <a:ext cx="8229600" cy="5643602"/>
          </a:xfrm>
        </p:spPr>
        <p:txBody>
          <a:bodyPr>
            <a:normAutofit fontScale="40000" lnSpcReduction="20000"/>
          </a:bodyPr>
          <a:lstStyle/>
          <a:p>
            <a:r>
              <a:rPr lang="es-ES" sz="5500" b="1" dirty="0" smtClean="0"/>
              <a:t>Por su </a:t>
            </a:r>
            <a:r>
              <a:rPr lang="es-ES" sz="5500" b="1" dirty="0" smtClean="0">
                <a:hlinkClick r:id="rId2" tooltip="Estado de agregación"/>
              </a:rPr>
              <a:t>estado de agregación</a:t>
            </a:r>
            <a:endParaRPr lang="es-ES" sz="5500" b="1" dirty="0" smtClean="0"/>
          </a:p>
          <a:p>
            <a:endParaRPr lang="es-ES" b="1" dirty="0" smtClean="0"/>
          </a:p>
          <a:p>
            <a:r>
              <a:rPr lang="es-ES" sz="4000" b="1" dirty="0" smtClean="0"/>
              <a:t>De tipo Coloidal</a:t>
            </a:r>
          </a:p>
          <a:p>
            <a:r>
              <a:rPr lang="es-ES" sz="4000" dirty="0" smtClean="0"/>
              <a:t>Son soluciones en donde reaccionan dos compuestos de dos estados distintos, en nuestra vida cotidiana tenemos casos muy particulares, uno de estos casos es la </a:t>
            </a:r>
            <a:r>
              <a:rPr lang="es-ES" sz="4000" dirty="0" smtClean="0">
                <a:hlinkClick r:id="rId3" tooltip="Mayonesa"/>
              </a:rPr>
              <a:t>mayonesa</a:t>
            </a:r>
            <a:r>
              <a:rPr lang="es-ES" sz="4000" dirty="0" smtClean="0"/>
              <a:t>, el </a:t>
            </a:r>
            <a:r>
              <a:rPr lang="es-ES" sz="4000" dirty="0" err="1" smtClean="0">
                <a:hlinkClick r:id="rId4" tooltip="Icopor"/>
              </a:rPr>
              <a:t>icopor</a:t>
            </a:r>
            <a:r>
              <a:rPr lang="es-ES" sz="4000" dirty="0" smtClean="0"/>
              <a:t> entre otros.</a:t>
            </a:r>
          </a:p>
          <a:p>
            <a:endParaRPr lang="es-ES" sz="4000" dirty="0" smtClean="0"/>
          </a:p>
          <a:p>
            <a:r>
              <a:rPr lang="es-ES" sz="4000" b="1" dirty="0" smtClean="0"/>
              <a:t>Sólidas</a:t>
            </a:r>
          </a:p>
          <a:p>
            <a:r>
              <a:rPr lang="es-ES" sz="4000" b="1" dirty="0" smtClean="0"/>
              <a:t>Sólido en Sólido:</a:t>
            </a:r>
            <a:r>
              <a:rPr lang="es-ES" sz="4000" dirty="0" smtClean="0"/>
              <a:t> Cuando tanto el soluto como el solvente se encuentran en estado sólido. Un ejemplo claro de éste tipo de disoluciones son las aleaciones, como el </a:t>
            </a:r>
            <a:r>
              <a:rPr lang="es-ES" sz="4000" i="1" dirty="0" smtClean="0"/>
              <a:t>Zinc en el Estaño</a:t>
            </a:r>
            <a:r>
              <a:rPr lang="es-ES" sz="4000" dirty="0" smtClean="0"/>
              <a:t>.</a:t>
            </a:r>
          </a:p>
          <a:p>
            <a:r>
              <a:rPr lang="es-ES" sz="4000" b="1" dirty="0" smtClean="0"/>
              <a:t>Gas en Sólido:</a:t>
            </a:r>
            <a:r>
              <a:rPr lang="es-ES" sz="4000" dirty="0" smtClean="0"/>
              <a:t> Como su definición lo dice, es la mezcla de un gas en un sólido. Un ejemplo puede ser el </a:t>
            </a:r>
            <a:r>
              <a:rPr lang="es-ES" sz="4000" i="1" dirty="0" smtClean="0"/>
              <a:t>Hidrógeno </a:t>
            </a:r>
            <a:r>
              <a:rPr lang="es-ES" sz="4000" i="1" baseline="-25000" dirty="0" smtClean="0"/>
              <a:t>(g)</a:t>
            </a:r>
            <a:r>
              <a:rPr lang="es-ES" sz="4000" i="1" dirty="0" smtClean="0"/>
              <a:t> en el Paladio</a:t>
            </a:r>
            <a:r>
              <a:rPr lang="es-ES" sz="4000" i="1" baseline="-25000" dirty="0" smtClean="0"/>
              <a:t>(s)</a:t>
            </a:r>
            <a:r>
              <a:rPr lang="es-ES" sz="4000" dirty="0" smtClean="0"/>
              <a:t>.</a:t>
            </a:r>
          </a:p>
          <a:p>
            <a:r>
              <a:rPr lang="es-ES" sz="4000" b="1" dirty="0" smtClean="0"/>
              <a:t>Líquido en Sólido:</a:t>
            </a:r>
            <a:r>
              <a:rPr lang="es-ES" sz="4000" dirty="0" smtClean="0"/>
              <a:t> Cuando una sustancia líquida se disuelve junto con un sólido. Las Amalgamas se hacen con </a:t>
            </a:r>
            <a:r>
              <a:rPr lang="es-ES" sz="4000" i="1" dirty="0" smtClean="0"/>
              <a:t>Mercurio</a:t>
            </a:r>
            <a:r>
              <a:rPr lang="es-ES" sz="4000" i="1" baseline="-25000" dirty="0" smtClean="0"/>
              <a:t>(l)</a:t>
            </a:r>
            <a:r>
              <a:rPr lang="es-ES" sz="4000" i="1" dirty="0" smtClean="0"/>
              <a:t> mezclado con Plata</a:t>
            </a:r>
            <a:r>
              <a:rPr lang="es-ES" sz="4000" i="1" baseline="-25000" dirty="0" smtClean="0"/>
              <a:t>(s)</a:t>
            </a:r>
            <a:r>
              <a:rPr lang="es-ES" sz="4000" dirty="0" smtClean="0"/>
              <a:t>.</a:t>
            </a:r>
          </a:p>
          <a:p>
            <a:endParaRPr lang="es-ES" sz="4000" dirty="0" smtClean="0"/>
          </a:p>
          <a:p>
            <a:r>
              <a:rPr lang="es-ES" sz="4000" b="1" dirty="0" smtClean="0"/>
              <a:t>Líquidas</a:t>
            </a:r>
          </a:p>
          <a:p>
            <a:r>
              <a:rPr lang="es-ES" sz="4000" b="1" dirty="0" smtClean="0"/>
              <a:t>Sólidos en Líquidos:</a:t>
            </a:r>
            <a:r>
              <a:rPr lang="es-ES" sz="4000" dirty="0" smtClean="0"/>
              <a:t> Este tipo de disoluciones es de las más utilizadas, pues se disuelven por lo general pequeñas cantidades de sustancias sólidas (solutos) en grandes cantidades líquidas (solventes). Ejemplos claros de este tipo son la mezcla del Agua con el Azúcar, también cuando se prepara un Té, o al agregar Sal a la hora de cocinar.</a:t>
            </a:r>
          </a:p>
          <a:p>
            <a:r>
              <a:rPr lang="es-ES" sz="4000" dirty="0" smtClean="0"/>
              <a:t/>
            </a:r>
            <a:br>
              <a:rPr lang="es-ES" sz="4000" dirty="0" smtClean="0"/>
            </a:br>
            <a:endParaRPr lang="es-ES" sz="4000" dirty="0" smtClean="0"/>
          </a:p>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285728"/>
            <a:ext cx="8229600" cy="6286544"/>
          </a:xfrm>
        </p:spPr>
        <p:txBody>
          <a:bodyPr>
            <a:normAutofit/>
          </a:bodyPr>
          <a:lstStyle/>
          <a:p>
            <a:endParaRPr lang="es-ES" sz="2000" b="1" dirty="0" smtClean="0"/>
          </a:p>
          <a:p>
            <a:r>
              <a:rPr lang="es-ES" sz="2000" b="1" dirty="0" smtClean="0"/>
              <a:t>Gases en Líquidos:</a:t>
            </a:r>
            <a:r>
              <a:rPr lang="es-ES" sz="2000" dirty="0" smtClean="0"/>
              <a:t> Por ejemplo, Oxígeno en Agua.</a:t>
            </a:r>
          </a:p>
          <a:p>
            <a:r>
              <a:rPr lang="es-ES" sz="2000" b="1" dirty="0" smtClean="0"/>
              <a:t>Líquidos en Líquidos:</a:t>
            </a:r>
            <a:r>
              <a:rPr lang="es-ES" sz="2000" dirty="0" smtClean="0"/>
              <a:t> Ésta es otra de las disoluciones más utilizadas. Por ejemplo, diferentes mezclas de Alcohol en Agua (cambia la </a:t>
            </a:r>
            <a:r>
              <a:rPr lang="es-ES" sz="2000" dirty="0" smtClean="0">
                <a:hlinkClick r:id="rId2" tooltip="Densidad"/>
              </a:rPr>
              <a:t>densidad</a:t>
            </a:r>
            <a:r>
              <a:rPr lang="es-ES" sz="2000" dirty="0" smtClean="0"/>
              <a:t> final); un método para volverlas a separar es por </a:t>
            </a:r>
            <a:r>
              <a:rPr lang="es-ES" sz="2000" dirty="0" smtClean="0">
                <a:hlinkClick r:id="rId3" tooltip="Destilación"/>
              </a:rPr>
              <a:t>destilación</a:t>
            </a:r>
            <a:r>
              <a:rPr lang="es-ES" sz="2000" dirty="0" smtClean="0"/>
              <a:t>.</a:t>
            </a:r>
          </a:p>
          <a:p>
            <a:endParaRPr lang="es-ES" sz="1800" dirty="0" smtClean="0"/>
          </a:p>
          <a:p>
            <a:r>
              <a:rPr lang="es-ES" sz="2000" b="1" dirty="0" smtClean="0"/>
              <a:t>Gaseosas</a:t>
            </a:r>
            <a:endParaRPr lang="es-ES" sz="2000" b="1" dirty="0" smtClean="0"/>
          </a:p>
          <a:p>
            <a:r>
              <a:rPr lang="es-ES" sz="2000" b="1" dirty="0" smtClean="0"/>
              <a:t>Sólidos en Gases:</a:t>
            </a:r>
            <a:r>
              <a:rPr lang="es-ES" sz="2000" dirty="0" smtClean="0"/>
              <a:t> Existen infinidad de disoluciones de este tipo, pues las podemos encontrar en la contaminación al estudiar los componentes del </a:t>
            </a:r>
            <a:r>
              <a:rPr lang="es-ES" sz="2000" dirty="0" smtClean="0">
                <a:hlinkClick r:id="rId4" tooltip="Esmog"/>
              </a:rPr>
              <a:t>humo</a:t>
            </a:r>
            <a:r>
              <a:rPr lang="es-ES" sz="2000" dirty="0" smtClean="0"/>
              <a:t> por ejemplo, se encontrará que hay varios minerales disueltos en gases.</a:t>
            </a:r>
          </a:p>
          <a:p>
            <a:r>
              <a:rPr lang="es-ES" sz="2000" b="1" dirty="0" smtClean="0"/>
              <a:t>Gases en Gases:</a:t>
            </a:r>
            <a:r>
              <a:rPr lang="es-ES" sz="2000" dirty="0" smtClean="0"/>
              <a:t> De igual manera, existe una gran variedad de disoluciones de gases con gases en la atmósfera, como el Oxígeno en Nitrógeno.</a:t>
            </a:r>
          </a:p>
          <a:p>
            <a:r>
              <a:rPr lang="es-ES" sz="2000" b="1" dirty="0" smtClean="0"/>
              <a:t>Líquidos en Gases:</a:t>
            </a:r>
            <a:r>
              <a:rPr lang="es-ES" sz="2000" dirty="0" smtClean="0"/>
              <a:t> Este tipo de disoluciones se </a:t>
            </a:r>
            <a:r>
              <a:rPr lang="es-ES" sz="2000" dirty="0" smtClean="0"/>
              <a:t>encuentran  en </a:t>
            </a:r>
            <a:r>
              <a:rPr lang="es-ES" sz="2000" dirty="0" smtClean="0"/>
              <a:t>las nieblas.</a:t>
            </a:r>
          </a:p>
          <a:p>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0</TotalTime>
  <Words>338</Words>
  <Application>Microsoft Office PowerPoint</Application>
  <PresentationFormat>Presentación en pantalla (4:3)</PresentationFormat>
  <Paragraphs>22</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Brío</vt:lpstr>
      <vt:lpstr>CLASES DE SOLUCIÓN</vt:lpstr>
      <vt:lpstr>Diapositiva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CLASES DE SOLUCIÓN</dc:title>
  <dc:creator>user</dc:creator>
  <cp:lastModifiedBy>user</cp:lastModifiedBy>
  <cp:revision>1</cp:revision>
  <dcterms:created xsi:type="dcterms:W3CDTF">2011-06-06T23:10:36Z</dcterms:created>
  <dcterms:modified xsi:type="dcterms:W3CDTF">2011-06-06T23:10:55Z</dcterms:modified>
</cp:coreProperties>
</file>