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861C-69D0-4403-B35E-CBFF63534707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1CE16E-D911-429A-9F44-D90DC815B28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861C-69D0-4403-B35E-CBFF63534707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16E-D911-429A-9F44-D90DC815B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861C-69D0-4403-B35E-CBFF63534707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16E-D911-429A-9F44-D90DC815B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6861C-69D0-4403-B35E-CBFF63534707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11CE16E-D911-429A-9F44-D90DC815B28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861C-69D0-4403-B35E-CBFF63534707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16E-D911-429A-9F44-D90DC815B28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861C-69D0-4403-B35E-CBFF63534707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16E-D911-429A-9F44-D90DC815B28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16E-D911-429A-9F44-D90DC815B28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861C-69D0-4403-B35E-CBFF63534707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861C-69D0-4403-B35E-CBFF63534707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16E-D911-429A-9F44-D90DC815B28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861C-69D0-4403-B35E-CBFF63534707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16E-D911-429A-9F44-D90DC815B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6861C-69D0-4403-B35E-CBFF63534707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1CE16E-D911-429A-9F44-D90DC815B28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861C-69D0-4403-B35E-CBFF63534707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1CE16E-D911-429A-9F44-D90DC815B28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6861C-69D0-4403-B35E-CBFF63534707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11CE16E-D911-429A-9F44-D90DC815B28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</a:t>
            </a:r>
            <a:r>
              <a:rPr lang="es-ES" i="1" dirty="0" smtClean="0"/>
              <a:t>concentración</a:t>
            </a:r>
            <a:r>
              <a:rPr lang="es-ES" dirty="0" smtClean="0"/>
              <a:t> de una disolución es la cantidad de soluto disuelta en una cantidad unidad de disolvente o de disolución.</a:t>
            </a:r>
          </a:p>
          <a:p>
            <a:endParaRPr lang="es-ES" dirty="0" smtClean="0"/>
          </a:p>
          <a:p>
            <a:r>
              <a:rPr lang="es-ES" dirty="0" smtClean="0"/>
              <a:t>La concentración de una disolución constituye una de sus principales características. Bastantes propiedades de las disoluciones dependen exclusivamente de la concentración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CONCENTRACIÓN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MASA DE SOLUCIÓN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siendo la masa de la disolución la suma de la del soluto y la del disolvente.</a:t>
            </a:r>
          </a:p>
          <a:p>
            <a:endParaRPr lang="es-ES" dirty="0" smtClean="0"/>
          </a:p>
          <a:p>
            <a:r>
              <a:rPr lang="es-ES" dirty="0" smtClean="0"/>
              <a:t>MASA SLN= MASA SOLUTO +MASA SOLVENTE</a:t>
            </a:r>
          </a:p>
          <a:p>
            <a:r>
              <a:rPr lang="es-ES" dirty="0" smtClean="0"/>
              <a:t>VOL SLN= VOL SOLUTO + VOL SOLVENTE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DENSIDAD EN LAS SOLUCIONES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Cuando  los datos están referidos a masas y no a volúmenes, es necesario recurrir al valor de la densidad y proceder del siguiente modo:</a:t>
            </a:r>
          </a:p>
          <a:p>
            <a:r>
              <a:rPr lang="es-ES" dirty="0" smtClean="0"/>
              <a:t>1. Se calcula la masa de un litro de disolución:</a:t>
            </a:r>
          </a:p>
          <a:p>
            <a:r>
              <a:rPr lang="es-ES" dirty="0" smtClean="0"/>
              <a:t>masa =</a:t>
            </a:r>
            <a:r>
              <a:rPr lang="es-ES" dirty="0" err="1" smtClean="0"/>
              <a:t>volumen.densidad</a:t>
            </a:r>
            <a:r>
              <a:rPr lang="es-ES" dirty="0" smtClean="0"/>
              <a:t> = 1000 cm ³.1,060 g/cm ³ = 1 060 g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Cuando  los datos están referidos a volumen y no a masa, es necesario recurrir al valor de la densidad y proceder del siguiente modo:</a:t>
            </a:r>
          </a:p>
          <a:p>
            <a:endParaRPr lang="es-ES" dirty="0" smtClean="0"/>
          </a:p>
          <a:p>
            <a:r>
              <a:rPr lang="es-ES" dirty="0" smtClean="0"/>
              <a:t>1. Se calcula el volumen de un litro de disolución:</a:t>
            </a:r>
          </a:p>
          <a:p>
            <a:endParaRPr lang="es-ES" dirty="0" smtClean="0"/>
          </a:p>
          <a:p>
            <a:r>
              <a:rPr lang="es-ES" dirty="0" smtClean="0"/>
              <a:t>Volumen =masa/densidad =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177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Papel</vt:lpstr>
      <vt:lpstr>CONCENTRACIÓN</vt:lpstr>
      <vt:lpstr>MASA DE SOLUCIÓN</vt:lpstr>
      <vt:lpstr>DENSIDAD EN LAS SOLUCIONES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CONCENTRACIÓN</dc:title>
  <dc:creator>user</dc:creator>
  <cp:lastModifiedBy>user</cp:lastModifiedBy>
  <cp:revision>2</cp:revision>
  <dcterms:created xsi:type="dcterms:W3CDTF">2011-06-06T22:53:36Z</dcterms:created>
  <dcterms:modified xsi:type="dcterms:W3CDTF">2011-06-06T23:01:12Z</dcterms:modified>
</cp:coreProperties>
</file>