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Título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cxnSp>
        <p:nvCxnSpPr>
          <p:cNvPr id="8" name="7 Conector recto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2 Conector recto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13 Elipse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6861C-69D0-4403-B35E-CBFF63534707}" type="datetimeFigureOut">
              <a:rPr lang="es-ES" smtClean="0"/>
              <a:pPr/>
              <a:t>06/06/2011</a:t>
            </a:fld>
            <a:endParaRPr lang="es-ES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11CE16E-D911-429A-9F44-D90DC815B284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6861C-69D0-4403-B35E-CBFF63534707}" type="datetimeFigureOut">
              <a:rPr lang="es-ES" smtClean="0"/>
              <a:pPr/>
              <a:t>06/06/2011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CE16E-D911-429A-9F44-D90DC815B28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6861C-69D0-4403-B35E-CBFF63534707}" type="datetimeFigureOut">
              <a:rPr lang="es-ES" smtClean="0"/>
              <a:pPr/>
              <a:t>06/06/2011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CE16E-D911-429A-9F44-D90DC815B28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Marcador de contenido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1D86861C-69D0-4403-B35E-CBFF63534707}" type="datetimeFigureOut">
              <a:rPr lang="es-ES" smtClean="0"/>
              <a:pPr/>
              <a:t>06/06/2011</a:t>
            </a:fld>
            <a:endParaRPr lang="es-ES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711CE16E-D911-429A-9F44-D90DC815B284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6" name="15 Marcador de pie de página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6861C-69D0-4403-B35E-CBFF63534707}" type="datetimeFigureOut">
              <a:rPr lang="es-ES" smtClean="0"/>
              <a:pPr/>
              <a:t>06/06/2011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CE16E-D911-429A-9F44-D90DC815B284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cxnSp>
        <p:nvCxnSpPr>
          <p:cNvPr id="7" name="6 Conector recto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6861C-69D0-4403-B35E-CBFF63534707}" type="datetimeFigureOut">
              <a:rPr lang="es-ES" smtClean="0"/>
              <a:pPr/>
              <a:t>06/06/2011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CE16E-D911-429A-9F44-D90DC815B284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CE16E-D911-429A-9F44-D90DC815B284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6861C-69D0-4403-B35E-CBFF63534707}" type="datetimeFigureOut">
              <a:rPr lang="es-ES" smtClean="0"/>
              <a:pPr/>
              <a:t>06/06/2011</a:t>
            </a:fld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2" name="31 Marcador de contenido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34" name="33 Marcador de contenido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texto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cxnSp>
        <p:nvCxnSpPr>
          <p:cNvPr id="10" name="9 Conector recto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Conector recto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6861C-69D0-4403-B35E-CBFF63534707}" type="datetimeFigureOut">
              <a:rPr lang="es-ES" smtClean="0"/>
              <a:pPr/>
              <a:t>06/06/2011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CE16E-D911-429A-9F44-D90DC815B284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6861C-69D0-4403-B35E-CBFF63534707}" type="datetimeFigureOut">
              <a:rPr lang="es-ES" smtClean="0"/>
              <a:pPr/>
              <a:t>06/06/2011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CE16E-D911-429A-9F44-D90DC815B28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Marcador de contenido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1" name="30 Título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Marcador de fecha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1D86861C-69D0-4403-B35E-CBFF63534707}" type="datetimeFigureOut">
              <a:rPr lang="es-ES" smtClean="0"/>
              <a:pPr/>
              <a:t>06/06/2011</a:t>
            </a:fld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11CE16E-D911-429A-9F44-D90DC815B284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6861C-69D0-4403-B35E-CBFF63534707}" type="datetimeFigureOut">
              <a:rPr lang="es-ES" smtClean="0"/>
              <a:pPr/>
              <a:t>06/06/2011</a:t>
            </a:fld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11CE16E-D911-429A-9F44-D90DC815B284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Marcador de texto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24" name="23 Marcador de fecha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D86861C-69D0-4403-B35E-CBFF63534707}" type="datetimeFigureOut">
              <a:rPr lang="es-ES" smtClean="0"/>
              <a:pPr/>
              <a:t>06/06/2011</a:t>
            </a:fld>
            <a:endParaRPr lang="es-E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711CE16E-D911-429A-9F44-D90DC815B284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5" name="4 Marcador de título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La </a:t>
            </a:r>
            <a:r>
              <a:rPr lang="es-ES" i="1" dirty="0" smtClean="0"/>
              <a:t>concentración</a:t>
            </a:r>
            <a:r>
              <a:rPr lang="es-ES" dirty="0" smtClean="0"/>
              <a:t> de una disolución es la cantidad de soluto disuelta en una cantidad unidad de disolvente o de disolución.</a:t>
            </a:r>
          </a:p>
          <a:p>
            <a:endParaRPr lang="es-ES" dirty="0" smtClean="0"/>
          </a:p>
          <a:p>
            <a:r>
              <a:rPr lang="es-ES" dirty="0" smtClean="0"/>
              <a:t>La concentración de una disolución constituye una de sus principales características. Bastantes propiedades de las disoluciones dependen exclusivamente de la concentración</a:t>
            </a:r>
            <a:endParaRPr lang="es-ES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CONCENTRACIÓN</a:t>
            </a:r>
            <a:endParaRPr lang="es-E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MASA DE SOLUCIÓN</a:t>
            </a:r>
            <a:endParaRPr lang="es-ES" dirty="0"/>
          </a:p>
        </p:txBody>
      </p:sp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 dirty="0" smtClean="0"/>
          </a:p>
          <a:p>
            <a:r>
              <a:rPr lang="es-ES" dirty="0" smtClean="0"/>
              <a:t>siendo la masa de la disolución la suma de la del soluto y la del disolvente.</a:t>
            </a:r>
          </a:p>
          <a:p>
            <a:endParaRPr lang="es-ES" dirty="0" smtClean="0"/>
          </a:p>
          <a:p>
            <a:r>
              <a:rPr lang="es-ES" dirty="0" smtClean="0"/>
              <a:t>MASA SLN= MASA SOLUTO +MASA SOLVENTE</a:t>
            </a:r>
          </a:p>
          <a:p>
            <a:r>
              <a:rPr lang="es-ES" dirty="0" smtClean="0"/>
              <a:t>VOL SLN= VOL SOLUTO + VOL SOLVENTE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DENSIDAD EN LAS SOLUCIONES</a:t>
            </a:r>
            <a:endParaRPr lang="es-ES" dirty="0"/>
          </a:p>
        </p:txBody>
      </p:sp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Cuando  los datos están referidos a masas y no a volúmenes, es necesario recurrir al valor de la densidad y proceder del siguiente modo:</a:t>
            </a:r>
          </a:p>
          <a:p>
            <a:r>
              <a:rPr lang="es-ES" dirty="0" smtClean="0"/>
              <a:t>1. Se calcula la masa de un litro de disolución:</a:t>
            </a:r>
          </a:p>
          <a:p>
            <a:r>
              <a:rPr lang="es-ES" dirty="0" smtClean="0"/>
              <a:t>masa =</a:t>
            </a:r>
            <a:r>
              <a:rPr lang="es-ES" dirty="0" err="1" smtClean="0"/>
              <a:t>volumen.densidad</a:t>
            </a:r>
            <a:r>
              <a:rPr lang="es-ES" dirty="0" smtClean="0"/>
              <a:t> = 1000 cm ³.1,060 g/cm ³ = 1 060 g</a:t>
            </a:r>
          </a:p>
          <a:p>
            <a:endParaRPr lang="es-ES" dirty="0" smtClean="0"/>
          </a:p>
          <a:p>
            <a:endParaRPr lang="es-ES" dirty="0" smtClean="0"/>
          </a:p>
          <a:p>
            <a:endParaRPr lang="es-E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Cuando  los datos están referidos a volumen y no a masa, es necesario recurrir al valor de la densidad y proceder del siguiente modo:</a:t>
            </a:r>
          </a:p>
          <a:p>
            <a:endParaRPr lang="es-ES" dirty="0" smtClean="0"/>
          </a:p>
          <a:p>
            <a:r>
              <a:rPr lang="es-ES" dirty="0" smtClean="0"/>
              <a:t>1. Se calcula el volumen de un litro de disolución:</a:t>
            </a:r>
          </a:p>
          <a:p>
            <a:endParaRPr lang="es-ES" dirty="0" smtClean="0"/>
          </a:p>
          <a:p>
            <a:r>
              <a:rPr lang="es-ES" dirty="0" smtClean="0"/>
              <a:t>Volumen =masa/densidad =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l">
  <a:themeElements>
    <a:clrScheme name="Papel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l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l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0</TotalTime>
  <Words>177</Words>
  <Application>Microsoft Office PowerPoint</Application>
  <PresentationFormat>Presentación en pantalla (4:3)</PresentationFormat>
  <Paragraphs>20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Papel</vt:lpstr>
      <vt:lpstr>CONCENTRACIÓN</vt:lpstr>
      <vt:lpstr>MASA DE SOLUCIÓN</vt:lpstr>
      <vt:lpstr>DENSIDAD EN LAS SOLUCIONES</vt:lpstr>
      <vt:lpstr>Diapositiva 4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CONCENTRACIÓN</dc:title>
  <dc:creator>user</dc:creator>
  <cp:lastModifiedBy>user</cp:lastModifiedBy>
  <cp:revision>2</cp:revision>
  <dcterms:created xsi:type="dcterms:W3CDTF">2011-06-06T22:53:36Z</dcterms:created>
  <dcterms:modified xsi:type="dcterms:W3CDTF">2011-06-06T23:01:12Z</dcterms:modified>
</cp:coreProperties>
</file>