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8C197A-3173-4877-8068-0B134D93CB64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839866-09C9-4A66-94D3-2AF954A26D6E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NORMALIDAD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Es </a:t>
            </a:r>
            <a:r>
              <a:rPr lang="es-ES" dirty="0" smtClean="0"/>
              <a:t>común que las técnicas de análisis exijan la preparación de soluciones cuya concentración está expresada en normalidad. Qué significa y cómo puede calcularse</a:t>
            </a:r>
            <a:r>
              <a:rPr lang="es-ES" dirty="0" smtClean="0"/>
              <a:t>?</a:t>
            </a:r>
          </a:p>
          <a:p>
            <a:r>
              <a:rPr lang="es-ES" dirty="0" smtClean="0"/>
              <a:t>Es el número de equivalentes gramo por litro de </a:t>
            </a:r>
            <a:r>
              <a:rPr lang="es-ES" dirty="0" smtClean="0"/>
              <a:t>solución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NORMALIDAD </a:t>
            </a:r>
            <a:r>
              <a:rPr lang="es-ES" dirty="0" smtClean="0"/>
              <a:t>= </a:t>
            </a:r>
            <a:r>
              <a:rPr lang="es-ES" b="1" dirty="0" smtClean="0"/>
              <a:t>equivalentes soluto  / litro de solución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problema radica en como hallar los equivalentes de soluto. En principio se debe tener en cuenta que tipo de sustancia se tiene, si es un ácido, base o sal.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Si fuera un</a:t>
            </a:r>
            <a:r>
              <a:rPr lang="es-ES" b="1" dirty="0" smtClean="0"/>
              <a:t> ácido</a:t>
            </a:r>
            <a:r>
              <a:rPr lang="es-ES" dirty="0" smtClean="0"/>
              <a:t>, cada mol liberará </a:t>
            </a:r>
            <a:r>
              <a:rPr lang="es-ES" b="1" dirty="0" smtClean="0"/>
              <a:t>tantos equivalentes ácidos como  H</a:t>
            </a:r>
            <a:r>
              <a:rPr lang="es-ES" b="1" baseline="30000" dirty="0" smtClean="0"/>
              <a:t>+</a:t>
            </a:r>
            <a:r>
              <a:rPr lang="es-ES" dirty="0" smtClean="0"/>
              <a:t> tenga:</a:t>
            </a:r>
          </a:p>
          <a:p>
            <a:r>
              <a:rPr lang="es-ES" dirty="0" err="1" smtClean="0"/>
              <a:t>HCl</a:t>
            </a:r>
            <a:r>
              <a:rPr lang="es-ES" dirty="0" smtClean="0"/>
              <a:t>: 1 H</a:t>
            </a:r>
            <a:r>
              <a:rPr lang="es-ES" baseline="30000" dirty="0" smtClean="0"/>
              <a:t>+</a:t>
            </a:r>
            <a:r>
              <a:rPr lang="es-ES" dirty="0" smtClean="0"/>
              <a:t> / mol  = 1equivalente / mol          </a:t>
            </a:r>
          </a:p>
          <a:p>
            <a:r>
              <a:rPr lang="es-ES" dirty="0" smtClean="0"/>
              <a:t>H</a:t>
            </a:r>
            <a:r>
              <a:rPr lang="es-ES" baseline="-25000" dirty="0" smtClean="0"/>
              <a:t>2</a:t>
            </a:r>
            <a:r>
              <a:rPr lang="es-ES" dirty="0" smtClean="0"/>
              <a:t>SO</a:t>
            </a:r>
            <a:r>
              <a:rPr lang="es-ES" baseline="-25000" dirty="0" smtClean="0"/>
              <a:t>4</a:t>
            </a:r>
            <a:r>
              <a:rPr lang="es-ES" dirty="0" smtClean="0"/>
              <a:t> : 2 H</a:t>
            </a:r>
            <a:r>
              <a:rPr lang="es-ES" baseline="30000" dirty="0" smtClean="0"/>
              <a:t>+ </a:t>
            </a:r>
            <a:r>
              <a:rPr lang="es-ES" dirty="0" smtClean="0"/>
              <a:t>/ mol  = 2 equivalentes  /  mol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Si se tratara de una </a:t>
            </a:r>
            <a:r>
              <a:rPr lang="es-ES" b="1" dirty="0" smtClean="0"/>
              <a:t>base</a:t>
            </a:r>
            <a:r>
              <a:rPr lang="es-ES" dirty="0" smtClean="0"/>
              <a:t>, cada mol liberará </a:t>
            </a:r>
            <a:r>
              <a:rPr lang="es-ES" b="1" dirty="0" smtClean="0"/>
              <a:t>tantos equivalentes como  OH</a:t>
            </a:r>
            <a:r>
              <a:rPr lang="es-ES" baseline="30000" dirty="0" smtClean="0"/>
              <a:t>-</a:t>
            </a:r>
            <a:r>
              <a:rPr lang="es-ES" dirty="0" smtClean="0"/>
              <a:t> tenga:</a:t>
            </a:r>
          </a:p>
          <a:p>
            <a:r>
              <a:rPr lang="es-ES" dirty="0" err="1" smtClean="0"/>
              <a:t>NaOH</a:t>
            </a:r>
            <a:r>
              <a:rPr lang="es-ES" dirty="0" smtClean="0"/>
              <a:t>: 1 OH</a:t>
            </a:r>
            <a:r>
              <a:rPr lang="es-ES" baseline="30000" dirty="0" smtClean="0"/>
              <a:t>-</a:t>
            </a:r>
            <a:r>
              <a:rPr lang="es-ES" dirty="0" smtClean="0"/>
              <a:t> / mol = 1 equivalente / mol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Ca(OH)</a:t>
            </a:r>
            <a:r>
              <a:rPr lang="es-ES" baseline="-25000" dirty="0" smtClean="0"/>
              <a:t>2</a:t>
            </a:r>
            <a:r>
              <a:rPr lang="es-ES" dirty="0" smtClean="0"/>
              <a:t> : 2 OH</a:t>
            </a:r>
            <a:r>
              <a:rPr lang="es-ES" baseline="30000" dirty="0" smtClean="0"/>
              <a:t>-</a:t>
            </a:r>
            <a:r>
              <a:rPr lang="es-ES" dirty="0" smtClean="0"/>
              <a:t> / mol = 2 equivalentes / mol</a:t>
            </a:r>
            <a:br>
              <a:rPr lang="es-ES" dirty="0" smtClean="0"/>
            </a:br>
            <a:r>
              <a:rPr lang="es-ES" dirty="0" smtClean="0"/>
              <a:t>Si fuera una </a:t>
            </a:r>
            <a:r>
              <a:rPr lang="es-ES" b="1" dirty="0" smtClean="0"/>
              <a:t>sal</a:t>
            </a:r>
            <a:r>
              <a:rPr lang="es-ES" dirty="0" smtClean="0"/>
              <a:t>, la cantidad de equivalentes por mol será igual a la </a:t>
            </a:r>
            <a:r>
              <a:rPr lang="es-ES" b="1" dirty="0" smtClean="0"/>
              <a:t>carga total positiva o negativa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Na</a:t>
            </a:r>
            <a:r>
              <a:rPr lang="es-ES" baseline="-25000" dirty="0" smtClean="0"/>
              <a:t>2</a:t>
            </a:r>
            <a:r>
              <a:rPr lang="es-ES" dirty="0" smtClean="0"/>
              <a:t>S : 1</a:t>
            </a:r>
            <a:r>
              <a:rPr lang="es-ES" baseline="30000" dirty="0" smtClean="0"/>
              <a:t>+ </a:t>
            </a:r>
            <a:r>
              <a:rPr lang="es-ES" dirty="0" smtClean="0"/>
              <a:t>x 2 = 2 (del sodio) = 2 equivalentes / mol</a:t>
            </a:r>
          </a:p>
          <a:p>
            <a:r>
              <a:rPr lang="es-ES" dirty="0" smtClean="0"/>
              <a:t>Al</a:t>
            </a:r>
            <a:r>
              <a:rPr lang="es-ES" baseline="-25000" dirty="0" smtClean="0"/>
              <a:t>2</a:t>
            </a:r>
            <a:r>
              <a:rPr lang="es-ES" dirty="0" smtClean="0"/>
              <a:t>S</a:t>
            </a:r>
            <a:r>
              <a:rPr lang="es-ES" baseline="-25000" dirty="0" smtClean="0"/>
              <a:t>3</a:t>
            </a:r>
            <a:r>
              <a:rPr lang="es-ES" dirty="0" smtClean="0"/>
              <a:t> : 3</a:t>
            </a:r>
            <a:r>
              <a:rPr lang="es-ES" baseline="30000" dirty="0" smtClean="0"/>
              <a:t>+</a:t>
            </a:r>
            <a:r>
              <a:rPr lang="es-ES" dirty="0" smtClean="0"/>
              <a:t> x 2 = 6 (del aluminio) = 6 equivalentes /mol</a:t>
            </a:r>
          </a:p>
          <a:p>
            <a:r>
              <a:rPr lang="es-ES" dirty="0" smtClean="0"/>
              <a:t>Para saber cuantos equivalentes se tienen en una determinada masa de soluto, se deben seguir los </a:t>
            </a:r>
            <a:r>
              <a:rPr lang="es-ES" dirty="0" err="1" smtClean="0"/>
              <a:t>siguienes</a:t>
            </a:r>
            <a:r>
              <a:rPr lang="es-ES" dirty="0" smtClean="0"/>
              <a:t> pasos:</a:t>
            </a:r>
            <a:br>
              <a:rPr lang="es-ES" dirty="0" smtClean="0"/>
            </a:br>
            <a:r>
              <a:rPr lang="es-ES" dirty="0" smtClean="0"/>
              <a:t>1- Identificar que tipo de sustancia es y en base a ello cuantos equivalentes se tienen por cada mol.</a:t>
            </a:r>
            <a:br>
              <a:rPr lang="es-ES" dirty="0" smtClean="0"/>
            </a:br>
            <a:r>
              <a:rPr lang="es-ES" dirty="0" smtClean="0"/>
              <a:t>2- Utilizando el peso molar, hallar el peso de cada equivalente: </a:t>
            </a:r>
            <a:r>
              <a:rPr lang="es-ES" b="1" dirty="0" smtClean="0"/>
              <a:t>peso equivalente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3- Con el peso equivalente, averiguar cuantos equivalentes hay en la masa dada.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15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NORMALIDAD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 DE SOLUCIÓN</dc:title>
  <dc:creator>user</dc:creator>
  <cp:lastModifiedBy>user</cp:lastModifiedBy>
  <cp:revision>3</cp:revision>
  <dcterms:created xsi:type="dcterms:W3CDTF">2011-06-06T22:50:09Z</dcterms:created>
  <dcterms:modified xsi:type="dcterms:W3CDTF">2011-06-06T23:15:14Z</dcterms:modified>
</cp:coreProperties>
</file>