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CE7F66F-924B-49CC-A554-8D0C8627EBB2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05FBCEB-34E0-4B14-9B55-01DF97B902B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66F-924B-49CC-A554-8D0C8627EBB2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FBCEB-34E0-4B14-9B55-01DF97B902B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66F-924B-49CC-A554-8D0C8627EBB2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FBCEB-34E0-4B14-9B55-01DF97B902B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66F-924B-49CC-A554-8D0C8627EBB2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FBCEB-34E0-4B14-9B55-01DF97B902B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66F-924B-49CC-A554-8D0C8627EBB2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FBCEB-34E0-4B14-9B55-01DF97B902B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66F-924B-49CC-A554-8D0C8627EBB2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FBCEB-34E0-4B14-9B55-01DF97B902B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E7F66F-924B-49CC-A554-8D0C8627EBB2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5FBCEB-34E0-4B14-9B55-01DF97B902B8}" type="slidenum">
              <a:rPr lang="es-ES" smtClean="0"/>
              <a:t>‹Nº›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CE7F66F-924B-49CC-A554-8D0C8627EBB2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05FBCEB-34E0-4B14-9B55-01DF97B902B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66F-924B-49CC-A554-8D0C8627EBB2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FBCEB-34E0-4B14-9B55-01DF97B902B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66F-924B-49CC-A554-8D0C8627EBB2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FBCEB-34E0-4B14-9B55-01DF97B902B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F66F-924B-49CC-A554-8D0C8627EBB2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FBCEB-34E0-4B14-9B55-01DF97B902B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CE7F66F-924B-49CC-A554-8D0C8627EBB2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05FBCEB-34E0-4B14-9B55-01DF97B902B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PROPIEDADES DE LAS SOLUCIONES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Las propiedades de una disolución dependen de la naturaleza de sus componentes y también de la proporción en la que éstos participan en la formación de la disolución</a:t>
            </a:r>
          </a:p>
          <a:p>
            <a:endParaRPr lang="es-ES" dirty="0" smtClean="0"/>
          </a:p>
          <a:p>
            <a:r>
              <a:rPr lang="es-ES" b="1" dirty="0" smtClean="0"/>
              <a:t>Características de las soluciones (o disoluciones):  </a:t>
            </a:r>
            <a:endParaRPr lang="es-ES" dirty="0" smtClean="0"/>
          </a:p>
          <a:p>
            <a:r>
              <a:rPr lang="es-ES" dirty="0" smtClean="0"/>
              <a:t>I) Sus componente no pueden separarse por métodos físicos simples como decantación, filtración, centrifugación, etc.  </a:t>
            </a:r>
          </a:p>
          <a:p>
            <a:r>
              <a:rPr lang="es-ES" dirty="0" smtClean="0"/>
              <a:t>II) Sus componentes sólo pueden separase por destilación, cristalización, cromatografía.  </a:t>
            </a:r>
          </a:p>
          <a:p>
            <a:r>
              <a:rPr lang="es-ES" dirty="0" smtClean="0"/>
              <a:t>III) Los componentes de una solución son </a:t>
            </a:r>
            <a:r>
              <a:rPr lang="es-ES" b="1" dirty="0" smtClean="0"/>
              <a:t>soluto</a:t>
            </a:r>
            <a:r>
              <a:rPr lang="es-ES" dirty="0" smtClean="0"/>
              <a:t> y </a:t>
            </a:r>
            <a:r>
              <a:rPr lang="es-ES" b="1" dirty="0" smtClean="0"/>
              <a:t>solvente</a:t>
            </a:r>
            <a:r>
              <a:rPr lang="es-ES" dirty="0" smtClean="0"/>
              <a:t>. 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40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Urbano</vt:lpstr>
      <vt:lpstr>PROPIEDADES DE LAS SOLUCIONES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PROPIEDADES DE LAS SOLUCIONES</dc:title>
  <dc:creator>user</dc:creator>
  <cp:lastModifiedBy>user</cp:lastModifiedBy>
  <cp:revision>1</cp:revision>
  <dcterms:created xsi:type="dcterms:W3CDTF">2011-06-06T23:02:13Z</dcterms:created>
  <dcterms:modified xsi:type="dcterms:W3CDTF">2011-06-06T23:02:32Z</dcterms:modified>
</cp:coreProperties>
</file>