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900F5F46-B6A7-4143-8191-8FB667349322}" type="datetimeFigureOut">
              <a:rPr lang="es-ES" smtClean="0"/>
              <a:t>06/06/2011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92892DA-12D5-46B7-80FE-4B33FCF08E3F}" type="slidenum">
              <a:rPr lang="es-ES" smtClean="0"/>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0F5F46-B6A7-4143-8191-8FB667349322}" type="datetimeFigureOut">
              <a:rPr lang="es-ES" smtClean="0"/>
              <a:t>06/06/2011</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92892DA-12D5-46B7-80FE-4B33FCF08E3F}" type="slidenum">
              <a:rPr lang="es-ES" smtClean="0"/>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14357"/>
            <a:ext cx="7772400" cy="1214445"/>
          </a:xfrm>
        </p:spPr>
        <p:txBody>
          <a:bodyPr/>
          <a:lstStyle/>
          <a:p>
            <a:r>
              <a:rPr lang="es-ES" dirty="0" smtClean="0"/>
              <a:t>PARTES POR MILLON</a:t>
            </a:r>
            <a:endParaRPr lang="es-ES" dirty="0"/>
          </a:p>
        </p:txBody>
      </p:sp>
      <p:sp>
        <p:nvSpPr>
          <p:cNvPr id="3" name="2 Subtítulo"/>
          <p:cNvSpPr>
            <a:spLocks noGrp="1"/>
          </p:cNvSpPr>
          <p:nvPr>
            <p:ph type="subTitle" idx="1"/>
          </p:nvPr>
        </p:nvSpPr>
        <p:spPr>
          <a:xfrm>
            <a:off x="500034" y="2214554"/>
            <a:ext cx="8215370" cy="4357718"/>
          </a:xfrm>
        </p:spPr>
        <p:txBody>
          <a:bodyPr>
            <a:normAutofit/>
          </a:bodyPr>
          <a:lstStyle/>
          <a:p>
            <a:r>
              <a:rPr lang="es-ES" b="1" dirty="0" smtClean="0"/>
              <a:t>Partes por millón</a:t>
            </a:r>
            <a:r>
              <a:rPr lang="es-ES" dirty="0" smtClean="0"/>
              <a:t> (ppm), es una unidad de medida de concentración. Se refiere a la cantidad de unidades de la sustancia (agente, </a:t>
            </a:r>
            <a:r>
              <a:rPr lang="es-ES" dirty="0" err="1" smtClean="0"/>
              <a:t>etc</a:t>
            </a:r>
            <a:r>
              <a:rPr lang="es-ES" dirty="0" smtClean="0"/>
              <a:t>) que hay por cada millón de unidades del conjunto. Por ejemplo en un millón de granos de arroz, si se pintara uno de negro, este grano representaría una (1) parte por millón. Se abrevia como "ppm".</a:t>
            </a:r>
          </a:p>
          <a:p>
            <a:endParaRPr lang="es-ES" dirty="0" smtClean="0"/>
          </a:p>
          <a:p>
            <a:r>
              <a:rPr lang="es-ES" dirty="0" smtClean="0"/>
              <a:t>Medio conveniente para expresar bajas concentraciones de una substancia en una mezcla o bajos niveles de contaminante en un producto puro. </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a:t>
            </a:r>
            <a:r>
              <a:rPr lang="es-ES" dirty="0" smtClean="0"/>
              <a:t>cuación</a:t>
            </a:r>
            <a:endParaRPr lang="es-ES" dirty="0"/>
          </a:p>
        </p:txBody>
      </p:sp>
      <p:sp>
        <p:nvSpPr>
          <p:cNvPr id="6" name="5 Marcador de contenido"/>
          <p:cNvSpPr>
            <a:spLocks noGrp="1"/>
          </p:cNvSpPr>
          <p:nvPr>
            <p:ph idx="1"/>
          </p:nvPr>
        </p:nvSpPr>
        <p:spPr/>
        <p:txBody>
          <a:bodyPr/>
          <a:lstStyle/>
          <a:p>
            <a:endParaRPr lang="es-ES" dirty="0" smtClean="0"/>
          </a:p>
          <a:p>
            <a:endParaRPr lang="es-ES" dirty="0" smtClean="0"/>
          </a:p>
          <a:p>
            <a:r>
              <a:rPr lang="es-ES" dirty="0" smtClean="0"/>
              <a:t>Ppm= </a:t>
            </a:r>
            <a:r>
              <a:rPr lang="es-ES" u="sng" dirty="0" smtClean="0"/>
              <a:t>mg de soluto </a:t>
            </a:r>
          </a:p>
          <a:p>
            <a:r>
              <a:rPr lang="es-ES" dirty="0" smtClean="0"/>
              <a:t> </a:t>
            </a:r>
            <a:r>
              <a:rPr lang="es-ES" dirty="0" smtClean="0"/>
              <a:t>        litro de solución </a:t>
            </a:r>
          </a:p>
          <a:p>
            <a:endParaRPr lang="es-ES" dirty="0" smtClean="0"/>
          </a:p>
          <a:p>
            <a:r>
              <a:rPr lang="es-ES" dirty="0" smtClean="0"/>
              <a:t>Ppm= </a:t>
            </a:r>
            <a:r>
              <a:rPr lang="es-ES" u="sng" dirty="0" smtClean="0"/>
              <a:t>mg de soluto </a:t>
            </a:r>
          </a:p>
          <a:p>
            <a:r>
              <a:rPr lang="es-ES" dirty="0" smtClean="0"/>
              <a:t>         </a:t>
            </a:r>
            <a:r>
              <a:rPr lang="es-ES" dirty="0" smtClean="0"/>
              <a:t>kilogramo </a:t>
            </a:r>
            <a:r>
              <a:rPr lang="es-ES" dirty="0" smtClean="0"/>
              <a:t>de solución </a:t>
            </a:r>
          </a:p>
          <a:p>
            <a:endParaRPr lang="es-E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TotalTime>
  <Words>117</Words>
  <Application>Microsoft Office PowerPoint</Application>
  <PresentationFormat>Presentación en pantalla (4:3)</PresentationFormat>
  <Paragraphs>12</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Solsticio</vt:lpstr>
      <vt:lpstr>PARTES POR MILLON</vt:lpstr>
      <vt:lpstr>Ecuación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PARTES POR MILLON</dc:title>
  <dc:creator>user</dc:creator>
  <cp:lastModifiedBy>user</cp:lastModifiedBy>
  <cp:revision>1</cp:revision>
  <dcterms:created xsi:type="dcterms:W3CDTF">2011-06-07T00:31:58Z</dcterms:created>
  <dcterms:modified xsi:type="dcterms:W3CDTF">2011-06-07T00:41:49Z</dcterms:modified>
</cp:coreProperties>
</file>