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9666-FFA4-486D-B558-DE8262879F29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31F2640-07DB-467C-89BE-008B2B3B3504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9666-FFA4-486D-B558-DE8262879F29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F2640-07DB-467C-89BE-008B2B3B350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31F2640-07DB-467C-89BE-008B2B3B3504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9666-FFA4-486D-B558-DE8262879F29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9666-FFA4-486D-B558-DE8262879F29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31F2640-07DB-467C-89BE-008B2B3B3504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9666-FFA4-486D-B558-DE8262879F29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31F2640-07DB-467C-89BE-008B2B3B3504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01F9666-FFA4-486D-B558-DE8262879F29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F2640-07DB-467C-89BE-008B2B3B3504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9666-FFA4-486D-B558-DE8262879F29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31F2640-07DB-467C-89BE-008B2B3B3504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9666-FFA4-486D-B558-DE8262879F29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31F2640-07DB-467C-89BE-008B2B3B350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9666-FFA4-486D-B558-DE8262879F29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1F2640-07DB-467C-89BE-008B2B3B350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31F2640-07DB-467C-89BE-008B2B3B3504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9666-FFA4-486D-B558-DE8262879F29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31F2640-07DB-467C-89BE-008B2B3B3504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01F9666-FFA4-486D-B558-DE8262879F29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01F9666-FFA4-486D-B558-DE8262879F29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31F2640-07DB-467C-89BE-008B2B3B3504}" type="slidenum">
              <a:rPr lang="es-ES" smtClean="0"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1500174"/>
            <a:ext cx="7772400" cy="5143536"/>
          </a:xfrm>
        </p:spPr>
        <p:txBody>
          <a:bodyPr>
            <a:normAutofit/>
          </a:bodyPr>
          <a:lstStyle/>
          <a:p>
            <a:pPr algn="l"/>
            <a:r>
              <a:rPr lang="es-ES" b="1" dirty="0" smtClean="0"/>
              <a:t>Porcentaje peso a volumen (% P/V):</a:t>
            </a:r>
            <a:r>
              <a:rPr lang="es-ES" dirty="0" smtClean="0"/>
              <a:t> indica el número de gramos de soluto que hay en cada 100 ml de solución</a:t>
            </a:r>
            <a:r>
              <a:rPr lang="es-ES" dirty="0" smtClean="0"/>
              <a:t>.</a:t>
            </a:r>
          </a:p>
          <a:p>
            <a:pPr algn="l"/>
            <a:endParaRPr lang="es-ES" dirty="0" smtClean="0"/>
          </a:p>
          <a:p>
            <a:pPr algn="l"/>
            <a:r>
              <a:rPr lang="es-ES" dirty="0" smtClean="0"/>
              <a:t>ECUACIÓN</a:t>
            </a:r>
          </a:p>
          <a:p>
            <a:pPr algn="l"/>
            <a:endParaRPr lang="es-ES" dirty="0" smtClean="0"/>
          </a:p>
          <a:p>
            <a:pPr algn="l"/>
            <a:r>
              <a:rPr lang="es-ES" dirty="0" smtClean="0"/>
              <a:t>%P/V =  </a:t>
            </a:r>
            <a:r>
              <a:rPr lang="es-ES" u="sng" dirty="0" smtClean="0"/>
              <a:t>Gramos de soluto  </a:t>
            </a:r>
            <a:r>
              <a:rPr lang="es-ES" dirty="0" smtClean="0"/>
              <a:t>X 100</a:t>
            </a:r>
          </a:p>
          <a:p>
            <a:pPr algn="l"/>
            <a:r>
              <a:rPr lang="es-ES" dirty="0" smtClean="0"/>
              <a:t> </a:t>
            </a:r>
            <a:r>
              <a:rPr lang="es-ES" dirty="0" smtClean="0"/>
              <a:t>                cm3 de solución</a:t>
            </a:r>
          </a:p>
          <a:p>
            <a:pPr algn="l"/>
            <a:endParaRPr lang="es-ES" u="sng" dirty="0" smtClean="0"/>
          </a:p>
          <a:p>
            <a:pPr algn="l"/>
            <a:endParaRPr lang="es-ES" dirty="0" smtClean="0"/>
          </a:p>
          <a:p>
            <a:pPr algn="l"/>
            <a:endParaRPr lang="es-ES" dirty="0" smtClean="0"/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500042"/>
            <a:ext cx="7772400" cy="747705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% PESO A VOLUMEN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40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Civil</vt:lpstr>
      <vt:lpstr>% PESO A VOLUMEN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% PESO A VOLUMEN</dc:title>
  <dc:creator>user</dc:creator>
  <cp:lastModifiedBy>user</cp:lastModifiedBy>
  <cp:revision>1</cp:revision>
  <dcterms:created xsi:type="dcterms:W3CDTF">2011-06-06T23:05:07Z</dcterms:created>
  <dcterms:modified xsi:type="dcterms:W3CDTF">2011-06-06T23:05:28Z</dcterms:modified>
</cp:coreProperties>
</file>