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C02B4-4B0A-497D-B07E-E46B78B141E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CB5711-2E66-4B53-AA88-5D703543DF9F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1800" dirty="0" smtClean="0"/>
              <a:t>FRACCIÓN MOLAR </a:t>
            </a:r>
            <a:br>
              <a:rPr lang="es-ES" sz="1800" dirty="0" smtClean="0"/>
            </a:br>
            <a:r>
              <a:rPr lang="es-ES" sz="1800" dirty="0" smtClean="0"/>
              <a:t>a) Fracción molar (Xi):  se define como la relación entre los moles de un componente (ya sea solvente o soluto) de la solución y los moles totales presentes en la solución.</a:t>
            </a:r>
            <a:endParaRPr lang="es-ES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600079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FRACCIÓN MOLAR  a) Fracción molar (Xi):  se define como la relación entre los moles de un componente (ya sea solvente o soluto) de la solución y los moles totales presentes en la solución.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FRACCIÓN MOLAR  a) Fracción molar (Xi):  se define como la relación entre los moles de un componente (ya sea solvente o soluto) de la solución y los moles totales presentes en la solución.</dc:title>
  <dc:creator>user</dc:creator>
  <cp:lastModifiedBy>user</cp:lastModifiedBy>
  <cp:revision>1</cp:revision>
  <dcterms:created xsi:type="dcterms:W3CDTF">2011-06-06T22:59:41Z</dcterms:created>
  <dcterms:modified xsi:type="dcterms:W3CDTF">2011-06-06T22:59:57Z</dcterms:modified>
</cp:coreProperties>
</file>