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FCDDF13-5E1D-4BF4-AA0F-AB9CB67C94C6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EA1DEA9-6255-4823-A14D-1876EB229A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DF13-5E1D-4BF4-AA0F-AB9CB67C94C6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DEA9-6255-4823-A14D-1876EB229A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DF13-5E1D-4BF4-AA0F-AB9CB67C94C6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DEA9-6255-4823-A14D-1876EB229A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FCDDF13-5E1D-4BF4-AA0F-AB9CB67C94C6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DEA9-6255-4823-A14D-1876EB229A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FCDDF13-5E1D-4BF4-AA0F-AB9CB67C94C6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EA1DEA9-6255-4823-A14D-1876EB229AF1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CDDF13-5E1D-4BF4-AA0F-AB9CB67C94C6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EA1DEA9-6255-4823-A14D-1876EB229A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FCDDF13-5E1D-4BF4-AA0F-AB9CB67C94C6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EA1DEA9-6255-4823-A14D-1876EB229AF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DDF13-5E1D-4BF4-AA0F-AB9CB67C94C6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DEA9-6255-4823-A14D-1876EB229A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CDDF13-5E1D-4BF4-AA0F-AB9CB67C94C6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EA1DEA9-6255-4823-A14D-1876EB229A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FCDDF13-5E1D-4BF4-AA0F-AB9CB67C94C6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EA1DEA9-6255-4823-A14D-1876EB229AF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FCDDF13-5E1D-4BF4-AA0F-AB9CB67C94C6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EA1DEA9-6255-4823-A14D-1876EB229AF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FCDDF13-5E1D-4BF4-AA0F-AB9CB67C94C6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EA1DEA9-6255-4823-A14D-1876EB229AF1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MOLARIDAD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lnSpcReduction="10000"/>
          </a:bodyPr>
          <a:lstStyle/>
          <a:p>
            <a:r>
              <a:rPr lang="es-ES" i="1" dirty="0" err="1" smtClean="0"/>
              <a:t>Molaridad</a:t>
            </a:r>
            <a:r>
              <a:rPr lang="es-ES" dirty="0" err="1" smtClean="0"/>
              <a:t>.Es</a:t>
            </a:r>
            <a:r>
              <a:rPr lang="es-ES" dirty="0" smtClean="0"/>
              <a:t> la forma más frecuente de expresar la concentración de las disoluciones en química. Indica el número de moles de soluto disueltos por cada litro de disolución; se representa por la letra M. Una disolución 1 M contendrá un mol de soluto por litro, una 0,5 M contendrá medio mol de soluto por litro, etc. El cálculo de la molaridad se efectúa determinando primero el número de moles y dividiendo por el volumen total en litros: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ECUACIÓN</a:t>
            </a:r>
            <a:endParaRPr lang="es-E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214554"/>
            <a:ext cx="521497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Brío</vt:lpstr>
      <vt:lpstr>MOLARIDAD</vt:lpstr>
      <vt:lpstr>ECUACIÓN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MOLARIDAD</dc:title>
  <dc:creator>user</dc:creator>
  <cp:lastModifiedBy>user</cp:lastModifiedBy>
  <cp:revision>1</cp:revision>
  <dcterms:created xsi:type="dcterms:W3CDTF">2011-06-06T23:02:51Z</dcterms:created>
  <dcterms:modified xsi:type="dcterms:W3CDTF">2011-06-06T23:03:03Z</dcterms:modified>
</cp:coreProperties>
</file>