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81077D4-C766-4F48-B858-54C84E5C1F18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0FA674C-0C36-4802-9D59-8470F427A50D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898521"/>
          </a:xfrm>
        </p:spPr>
        <p:txBody>
          <a:bodyPr/>
          <a:lstStyle/>
          <a:p>
            <a:r>
              <a:rPr lang="es-ES" dirty="0" smtClean="0"/>
              <a:t>%PESO A PESO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4714908"/>
          </a:xfrm>
        </p:spPr>
        <p:txBody>
          <a:bodyPr/>
          <a:lstStyle/>
          <a:p>
            <a:r>
              <a:rPr lang="es-ES" dirty="0" smtClean="0"/>
              <a:t>Se define como la masa de soluto (sustancia que se disuelve) por cada 100 unidades de masa de la disolución:</a:t>
            </a:r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071942"/>
            <a:ext cx="4857784" cy="122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27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%PESO A PESO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%PESO A PESO</dc:title>
  <dc:creator>user</dc:creator>
  <cp:lastModifiedBy>user</cp:lastModifiedBy>
  <cp:revision>1</cp:revision>
  <dcterms:created xsi:type="dcterms:W3CDTF">2011-06-07T00:25:33Z</dcterms:created>
  <dcterms:modified xsi:type="dcterms:W3CDTF">2011-06-07T00:29:42Z</dcterms:modified>
</cp:coreProperties>
</file>