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B9F86E-B4AB-447F-83CF-4728FC78CDBA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2A19B9-1443-4802-8E2D-AAAB925F19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FACTORES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PRESIÓN</a:t>
            </a:r>
          </a:p>
          <a:p>
            <a:endParaRPr lang="es-ES" dirty="0" smtClean="0"/>
          </a:p>
          <a:p>
            <a:r>
              <a:rPr lang="es-ES" dirty="0" smtClean="0"/>
              <a:t>TEMPERATURA</a:t>
            </a:r>
          </a:p>
          <a:p>
            <a:endParaRPr lang="es-ES" dirty="0" smtClean="0"/>
          </a:p>
          <a:p>
            <a:r>
              <a:rPr lang="es-ES" dirty="0" smtClean="0"/>
              <a:t>AGITACIÓN</a:t>
            </a:r>
          </a:p>
          <a:p>
            <a:endParaRPr lang="es-ES" dirty="0" smtClean="0"/>
          </a:p>
          <a:p>
            <a:r>
              <a:rPr lang="es-ES" dirty="0" smtClean="0"/>
              <a:t>CONCENTRACIÓN</a:t>
            </a:r>
          </a:p>
          <a:p>
            <a:endParaRPr lang="es-ES" dirty="0" smtClean="0"/>
          </a:p>
          <a:p>
            <a:r>
              <a:rPr lang="es-ES" dirty="0" smtClean="0"/>
              <a:t>SUPERFICIE DE CONTACTO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lnSpcReduction="10000"/>
          </a:bodyPr>
          <a:lstStyle/>
          <a:p>
            <a:r>
              <a:rPr lang="es-ES" b="1" dirty="0" smtClean="0"/>
              <a:t>a</a:t>
            </a:r>
            <a:r>
              <a:rPr lang="es-ES" b="1" dirty="0" smtClean="0"/>
              <a:t>)</a:t>
            </a:r>
            <a:r>
              <a:rPr lang="es-ES" dirty="0" smtClean="0"/>
              <a:t> </a:t>
            </a:r>
            <a:r>
              <a:rPr lang="es-ES" b="1" i="1" dirty="0" smtClean="0"/>
              <a:t>Superficie de contacto:</a:t>
            </a:r>
            <a:r>
              <a:rPr lang="es-ES" dirty="0" smtClean="0"/>
              <a:t> La interacción soluto-solvente aumenta cuando hay mayor superficie de contacto y el cuerpo se disuelve con más rapidez ( pulverizando el soluto).</a:t>
            </a:r>
          </a:p>
          <a:p>
            <a:r>
              <a:rPr lang="es-ES" b="1" dirty="0" smtClean="0"/>
              <a:t>b) </a:t>
            </a:r>
            <a:r>
              <a:rPr lang="es-ES" b="1" i="1" dirty="0" smtClean="0"/>
              <a:t>Agitación:</a:t>
            </a:r>
            <a:r>
              <a:rPr lang="es-ES" b="1" dirty="0" smtClean="0"/>
              <a:t> </a:t>
            </a:r>
            <a:r>
              <a:rPr lang="es-ES" dirty="0" smtClean="0"/>
              <a:t>Al agitar la solución se van separando las capas de disolución que se forman del soluto y nuevas moléculas del solvente continúan la disolución </a:t>
            </a:r>
          </a:p>
          <a:p>
            <a:r>
              <a:rPr lang="es-ES" b="1" dirty="0" smtClean="0"/>
              <a:t>c) </a:t>
            </a:r>
            <a:r>
              <a:rPr lang="es-ES" b="1" i="1" dirty="0" smtClean="0"/>
              <a:t>Temperatura:</a:t>
            </a:r>
            <a:r>
              <a:rPr lang="es-ES" b="1" dirty="0" smtClean="0"/>
              <a:t> </a:t>
            </a:r>
            <a:r>
              <a:rPr lang="es-ES" dirty="0" smtClean="0"/>
              <a:t>Al aument6ar la temperatura se favorece el movimiento de las moléculas y hace que la energía de las partículas del sólido sea alta y puedan abandonar su superficie disolviéndose.</a:t>
            </a:r>
          </a:p>
          <a:p>
            <a:r>
              <a:rPr lang="es-ES" b="1" dirty="0" smtClean="0"/>
              <a:t>d) </a:t>
            </a:r>
            <a:r>
              <a:rPr lang="es-ES" b="1" i="1" dirty="0" smtClean="0"/>
              <a:t>Presión:</a:t>
            </a:r>
            <a:r>
              <a:rPr lang="es-ES" b="1" dirty="0" smtClean="0"/>
              <a:t> </a:t>
            </a:r>
            <a:r>
              <a:rPr lang="es-ES" dirty="0" smtClean="0"/>
              <a:t>Esta influye en la solubilidad de gases y es directamente proporcional 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114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Opulento</vt:lpstr>
      <vt:lpstr>FACTORES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FACTORES</dc:title>
  <dc:creator>user</dc:creator>
  <cp:lastModifiedBy>user</cp:lastModifiedBy>
  <cp:revision>2</cp:revision>
  <dcterms:created xsi:type="dcterms:W3CDTF">2011-06-06T22:52:36Z</dcterms:created>
  <dcterms:modified xsi:type="dcterms:W3CDTF">2011-06-07T00:35:46Z</dcterms:modified>
</cp:coreProperties>
</file>