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1BC1-6781-4017-A72B-88BCD25BD728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F331923-1602-4C68-9C29-34D21DE5B37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1BC1-6781-4017-A72B-88BCD25BD728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1923-1602-4C68-9C29-34D21DE5B37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1BC1-6781-4017-A72B-88BCD25BD728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1923-1602-4C68-9C29-34D21DE5B37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1BC1-6781-4017-A72B-88BCD25BD728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F331923-1602-4C68-9C29-34D21DE5B37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1BC1-6781-4017-A72B-88BCD25BD728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1923-1602-4C68-9C29-34D21DE5B372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1BC1-6781-4017-A72B-88BCD25BD728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1923-1602-4C68-9C29-34D21DE5B37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1BC1-6781-4017-A72B-88BCD25BD728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F331923-1602-4C68-9C29-34D21DE5B372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1BC1-6781-4017-A72B-88BCD25BD728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1923-1602-4C68-9C29-34D21DE5B37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1BC1-6781-4017-A72B-88BCD25BD728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1923-1602-4C68-9C29-34D21DE5B37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1BC1-6781-4017-A72B-88BCD25BD728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1923-1602-4C68-9C29-34D21DE5B37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1BC1-6781-4017-A72B-88BCD25BD728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1923-1602-4C68-9C29-34D21DE5B372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6EF1BC1-6781-4017-A72B-88BCD25BD728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F331923-1602-4C68-9C29-34D21DE5B372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es.wikipedia.org/wiki/Volume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CLASES SEGÚN LA CONCENTRACIÓN</a:t>
            </a:r>
            <a:endParaRPr lang="es-ES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62382"/>
          </a:xfrm>
        </p:spPr>
        <p:txBody>
          <a:bodyPr>
            <a:normAutofit fontScale="70000" lnSpcReduction="20000"/>
          </a:bodyPr>
          <a:lstStyle/>
          <a:p>
            <a:r>
              <a:rPr lang="es-ES" sz="2900" dirty="0" smtClean="0"/>
              <a:t>clasifican de la siguiente manera:</a:t>
            </a:r>
          </a:p>
          <a:p>
            <a:endParaRPr lang="es-ES" sz="2900" dirty="0" smtClean="0"/>
          </a:p>
          <a:p>
            <a:r>
              <a:rPr lang="es-ES" sz="2900" b="1" dirty="0" smtClean="0"/>
              <a:t>Disolución diluida:</a:t>
            </a:r>
            <a:r>
              <a:rPr lang="es-ES" sz="2900" dirty="0" smtClean="0"/>
              <a:t> Es aquella en donde la cantidad de soluto que interviene está en mínima proporción en un </a:t>
            </a:r>
            <a:r>
              <a:rPr lang="es-ES" sz="2900" dirty="0" smtClean="0">
                <a:hlinkClick r:id="rId2" tooltip="Volumen"/>
              </a:rPr>
              <a:t>volumen</a:t>
            </a:r>
            <a:r>
              <a:rPr lang="es-ES" sz="2900" dirty="0" smtClean="0"/>
              <a:t> determinado.</a:t>
            </a:r>
          </a:p>
          <a:p>
            <a:r>
              <a:rPr lang="es-ES" sz="2900" b="1" dirty="0" smtClean="0"/>
              <a:t>Disolución concentrada:</a:t>
            </a:r>
            <a:r>
              <a:rPr lang="es-ES" sz="2900" dirty="0" smtClean="0"/>
              <a:t> Tiene una cantidad considerable de soluto en un volumen determinado.</a:t>
            </a:r>
          </a:p>
          <a:p>
            <a:r>
              <a:rPr lang="es-ES" sz="2900" b="1" dirty="0" smtClean="0"/>
              <a:t>Disolución insaturada:</a:t>
            </a:r>
            <a:r>
              <a:rPr lang="es-ES" sz="2900" dirty="0" smtClean="0"/>
              <a:t> No tiene la cantidad máxima posible de soluto para una temperatura y presión dadas.</a:t>
            </a:r>
          </a:p>
          <a:p>
            <a:r>
              <a:rPr lang="es-ES" sz="2900" b="1" dirty="0" smtClean="0"/>
              <a:t>Disolución saturada:</a:t>
            </a:r>
            <a:r>
              <a:rPr lang="es-ES" sz="2900" dirty="0" smtClean="0"/>
              <a:t> Tienen la mayor cantidad posible de soluto para una temperatura y presión dadas. En ellas existe un equilibrio entre el soluto y el solvente.</a:t>
            </a:r>
          </a:p>
          <a:p>
            <a:r>
              <a:rPr lang="es-ES" sz="2900" b="1" dirty="0" smtClean="0"/>
              <a:t>Disolución sobresaturada</a:t>
            </a:r>
            <a:r>
              <a:rPr lang="es-ES" sz="2900" dirty="0" smtClean="0"/>
              <a:t>: contiene más soluto del que puede existir en equilibrio a una temperatura y presión dadas. Si se calienta una solución saturada se le puede agregar más soluto; si esta solución es enfriada lentamente y no se le perturba, puede retener un exceso de soluto pasando a ser una solución sobresaturada. Sin embargo, son sistemas inestables, con cualquier perturbación el soluto en exceso precipita y la solución queda saturada esto se debe a que se mezclaron.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178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Viajes</vt:lpstr>
      <vt:lpstr>CLASES SEGÚN LA CONCENTRACIÓN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CLASES SEGÚN LA CONCENTRACIÓN</dc:title>
  <dc:creator>user</dc:creator>
  <cp:lastModifiedBy>user</cp:lastModifiedBy>
  <cp:revision>1</cp:revision>
  <dcterms:created xsi:type="dcterms:W3CDTF">2011-06-06T23:08:34Z</dcterms:created>
  <dcterms:modified xsi:type="dcterms:W3CDTF">2011-06-06T23:09:05Z</dcterms:modified>
</cp:coreProperties>
</file>