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689B128-7AAF-4B24-B9CC-E350CB75782A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A53E2D0-7518-4CEE-A268-F6926D4CFC9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9B128-7AAF-4B24-B9CC-E350CB75782A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3E2D0-7518-4CEE-A268-F6926D4CFC9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9B128-7AAF-4B24-B9CC-E350CB75782A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3E2D0-7518-4CEE-A268-F6926D4CFC9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689B128-7AAF-4B24-B9CC-E350CB75782A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3E2D0-7518-4CEE-A268-F6926D4CFC9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689B128-7AAF-4B24-B9CC-E350CB75782A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A53E2D0-7518-4CEE-A268-F6926D4CFC96}" type="slidenum">
              <a:rPr lang="es-ES" smtClean="0"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689B128-7AAF-4B24-B9CC-E350CB75782A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A53E2D0-7518-4CEE-A268-F6926D4CFC9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689B128-7AAF-4B24-B9CC-E350CB75782A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A53E2D0-7518-4CEE-A268-F6926D4CFC96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9B128-7AAF-4B24-B9CC-E350CB75782A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3E2D0-7518-4CEE-A268-F6926D4CFC9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689B128-7AAF-4B24-B9CC-E350CB75782A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A53E2D0-7518-4CEE-A268-F6926D4CFC9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689B128-7AAF-4B24-B9CC-E350CB75782A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A53E2D0-7518-4CEE-A268-F6926D4CFC96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689B128-7AAF-4B24-B9CC-E350CB75782A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A53E2D0-7518-4CEE-A268-F6926D4CFC96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689B128-7AAF-4B24-B9CC-E350CB75782A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A53E2D0-7518-4CEE-A268-F6926D4CFC96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Unidades físicas de concentración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 smtClean="0"/>
              <a:t>Las unidades físicas de concentración están expresadas en función del </a:t>
            </a:r>
            <a:r>
              <a:rPr lang="es-ES" b="1" dirty="0" smtClean="0"/>
              <a:t>peso</a:t>
            </a:r>
            <a:r>
              <a:rPr lang="es-ES" dirty="0" smtClean="0"/>
              <a:t> y del </a:t>
            </a:r>
            <a:r>
              <a:rPr lang="es-ES" b="1" dirty="0" smtClean="0"/>
              <a:t>volumen, </a:t>
            </a:r>
            <a:r>
              <a:rPr lang="es-ES" dirty="0" smtClean="0"/>
              <a:t>en forma porcentual, y son las siguientes</a:t>
            </a:r>
            <a:r>
              <a:rPr lang="es-ES" dirty="0" smtClean="0"/>
              <a:t>:</a:t>
            </a:r>
          </a:p>
          <a:p>
            <a:endParaRPr lang="es-ES" dirty="0" smtClean="0"/>
          </a:p>
          <a:p>
            <a:r>
              <a:rPr lang="es-ES" dirty="0" smtClean="0"/>
              <a:t>a) Tanto por ciento peso/peso </a:t>
            </a:r>
            <a:r>
              <a:rPr lang="es-ES" b="1" dirty="0" smtClean="0"/>
              <a:t>%P/P</a:t>
            </a:r>
            <a:r>
              <a:rPr lang="es-ES" dirty="0" smtClean="0"/>
              <a:t> = (cantidad de gramos de soluto) / (100 gramos de solución)</a:t>
            </a:r>
          </a:p>
          <a:p>
            <a:r>
              <a:rPr lang="es-ES" dirty="0" smtClean="0"/>
              <a:t>b) Tanto por ciento volumen/volumen </a:t>
            </a:r>
            <a:r>
              <a:rPr lang="es-ES" b="1" dirty="0" smtClean="0"/>
              <a:t>%V/V</a:t>
            </a:r>
            <a:r>
              <a:rPr lang="es-ES" dirty="0" smtClean="0"/>
              <a:t> = (cantidad de </a:t>
            </a:r>
            <a:r>
              <a:rPr lang="es-ES" dirty="0" err="1" smtClean="0"/>
              <a:t>cc</a:t>
            </a:r>
            <a:r>
              <a:rPr lang="es-ES" dirty="0" smtClean="0"/>
              <a:t> de soluto) / (100 </a:t>
            </a:r>
            <a:r>
              <a:rPr lang="es-ES" dirty="0" err="1" smtClean="0"/>
              <a:t>cc</a:t>
            </a:r>
            <a:r>
              <a:rPr lang="es-ES" dirty="0" smtClean="0"/>
              <a:t> de solución)</a:t>
            </a:r>
          </a:p>
          <a:p>
            <a:r>
              <a:rPr lang="es-ES" dirty="0" smtClean="0"/>
              <a:t>c) Tanto por ciento peso/volumen </a:t>
            </a:r>
            <a:r>
              <a:rPr lang="es-ES" b="1" dirty="0" smtClean="0"/>
              <a:t>% P/V</a:t>
            </a:r>
            <a:r>
              <a:rPr lang="es-ES" dirty="0" smtClean="0"/>
              <a:t> =(cantidad de gr de soluto)/ (100 </a:t>
            </a:r>
            <a:r>
              <a:rPr lang="es-ES" dirty="0" err="1" smtClean="0"/>
              <a:t>cc</a:t>
            </a:r>
            <a:r>
              <a:rPr lang="es-ES" dirty="0" smtClean="0"/>
              <a:t> de solución)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0</TotalTime>
  <Words>95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Unidades físicas de concentración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Unidades físicas de concentración </dc:title>
  <dc:creator>user</dc:creator>
  <cp:lastModifiedBy>user</cp:lastModifiedBy>
  <cp:revision>1</cp:revision>
  <dcterms:created xsi:type="dcterms:W3CDTF">2011-06-06T22:55:31Z</dcterms:created>
  <dcterms:modified xsi:type="dcterms:W3CDTF">2011-06-06T22:55:51Z</dcterms:modified>
</cp:coreProperties>
</file>