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675D6-388B-4515-9D6F-A93EE6603DF5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A9DB5-4ADE-4E0E-B43D-1FD010BBF3E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675D6-388B-4515-9D6F-A93EE6603DF5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A9DB5-4ADE-4E0E-B43D-1FD010BBF3E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675D6-388B-4515-9D6F-A93EE6603DF5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A9DB5-4ADE-4E0E-B43D-1FD010BBF3E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675D6-388B-4515-9D6F-A93EE6603DF5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A9DB5-4ADE-4E0E-B43D-1FD010BBF3E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675D6-388B-4515-9D6F-A93EE6603DF5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A9DB5-4ADE-4E0E-B43D-1FD010BBF3E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675D6-388B-4515-9D6F-A93EE6603DF5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A9DB5-4ADE-4E0E-B43D-1FD010BBF3E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675D6-388B-4515-9D6F-A93EE6603DF5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A9DB5-4ADE-4E0E-B43D-1FD010BBF3E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675D6-388B-4515-9D6F-A93EE6603DF5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A9DB5-4ADE-4E0E-B43D-1FD010BBF3E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675D6-388B-4515-9D6F-A93EE6603DF5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A9DB5-4ADE-4E0E-B43D-1FD010BBF3E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675D6-388B-4515-9D6F-A93EE6603DF5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A9DB5-4ADE-4E0E-B43D-1FD010BBF3E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675D6-388B-4515-9D6F-A93EE6603DF5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A2A9DB5-4ADE-4E0E-B43D-1FD010BBF3EC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87675D6-388B-4515-9D6F-A93EE6603DF5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A2A9DB5-4ADE-4E0E-B43D-1FD010BBF3EC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SUSTANCIAS PURAS</a:t>
            </a:r>
            <a:endParaRPr lang="es-ES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Las </a:t>
            </a:r>
            <a:r>
              <a:rPr lang="es-ES" dirty="0" smtClean="0"/>
              <a:t>sustancias consideradas </a:t>
            </a:r>
            <a:r>
              <a:rPr lang="es-ES" dirty="0" smtClean="0"/>
              <a:t>como</a:t>
            </a:r>
            <a:r>
              <a:rPr lang="es-ES" dirty="0" smtClean="0"/>
              <a:t> </a:t>
            </a:r>
            <a:r>
              <a:rPr lang="es-ES" dirty="0" smtClean="0"/>
              <a:t>puras, están formadas por un mismo tipo de componentes elementales, ya sean átomos, moléculas, o pares de iones. Los cambios de estado, cuando se producen, sólo afectan a su ordenación o agregación.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46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Flujo</vt:lpstr>
      <vt:lpstr>SUSTANCIAS PURAS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SUSTANCIAS PURAS</dc:title>
  <dc:creator>user</dc:creator>
  <cp:lastModifiedBy>user</cp:lastModifiedBy>
  <cp:revision>1</cp:revision>
  <dcterms:created xsi:type="dcterms:W3CDTF">2011-06-06T22:51:08Z</dcterms:created>
  <dcterms:modified xsi:type="dcterms:W3CDTF">2011-06-06T22:51:41Z</dcterms:modified>
</cp:coreProperties>
</file>