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0750714-D1D5-4D0F-B0B7-17CC27336F4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D33AB04-4E81-4CDC-9B29-1421D9FE7F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0714-D1D5-4D0F-B0B7-17CC27336F4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B04-4E81-4CDC-9B29-1421D9FE7F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0714-D1D5-4D0F-B0B7-17CC27336F4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B04-4E81-4CDC-9B29-1421D9FE7F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0714-D1D5-4D0F-B0B7-17CC27336F4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B04-4E81-4CDC-9B29-1421D9FE7F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0714-D1D5-4D0F-B0B7-17CC27336F4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B04-4E81-4CDC-9B29-1421D9FE7F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0714-D1D5-4D0F-B0B7-17CC27336F4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B04-4E81-4CDC-9B29-1421D9FE7F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750714-D1D5-4D0F-B0B7-17CC27336F4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33AB04-4E81-4CDC-9B29-1421D9FE7F0A}" type="slidenum">
              <a:rPr lang="es-ES" smtClean="0"/>
              <a:t>‹Nº›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0750714-D1D5-4D0F-B0B7-17CC27336F4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D33AB04-4E81-4CDC-9B29-1421D9FE7F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0714-D1D5-4D0F-B0B7-17CC27336F4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B04-4E81-4CDC-9B29-1421D9FE7F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0714-D1D5-4D0F-B0B7-17CC27336F4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B04-4E81-4CDC-9B29-1421D9FE7F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0714-D1D5-4D0F-B0B7-17CC27336F4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B04-4E81-4CDC-9B29-1421D9FE7F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0750714-D1D5-4D0F-B0B7-17CC27336F40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D33AB04-4E81-4CDC-9B29-1421D9FE7F0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18366"/>
          </a:xfrm>
        </p:spPr>
        <p:txBody>
          <a:bodyPr/>
          <a:lstStyle/>
          <a:p>
            <a:r>
              <a:rPr lang="es-ES" dirty="0" smtClean="0"/>
              <a:t>EJERCICIOS DE APLICACIÓN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40000" lnSpcReduction="20000"/>
          </a:bodyPr>
          <a:lstStyle/>
          <a:p>
            <a:r>
              <a:rPr lang="es-ES" sz="3000" b="1" dirty="0" smtClean="0"/>
              <a:t>Contenido</a:t>
            </a:r>
          </a:p>
          <a:p>
            <a:r>
              <a:rPr lang="es-ES" sz="3000" dirty="0" smtClean="0"/>
              <a:t>Ejercicios de Soluciones: Disoluciones. Normalidad, molaridad, </a:t>
            </a:r>
            <a:r>
              <a:rPr lang="es-ES" sz="3000" dirty="0" err="1" smtClean="0"/>
              <a:t>molalidad</a:t>
            </a:r>
            <a:r>
              <a:rPr lang="es-ES" sz="3000" dirty="0" smtClean="0"/>
              <a:t>, fracción molar, gramos por litro, gramos por cien gramos. Neutralización.</a:t>
            </a:r>
          </a:p>
          <a:p>
            <a:pPr>
              <a:buNone/>
            </a:pPr>
            <a:r>
              <a:rPr lang="es-ES" sz="3000" b="1" dirty="0" smtClean="0"/>
              <a:t>Resolver:</a:t>
            </a:r>
          </a:p>
          <a:p>
            <a:r>
              <a:rPr lang="es-ES" sz="3000" b="1" dirty="0" smtClean="0"/>
              <a:t>1)</a:t>
            </a:r>
            <a:r>
              <a:rPr lang="es-ES" sz="3000" dirty="0" smtClean="0"/>
              <a:t> Expresar la concentración de 40 g de una solución acuosa que contiene 8 g de soluto y cuya densidad es de 1,15 g/cm ³,en:</a:t>
            </a:r>
          </a:p>
          <a:p>
            <a:r>
              <a:rPr lang="es-ES" sz="3000" dirty="0" smtClean="0"/>
              <a:t>a. gramos de soluto por 100 g de solución.</a:t>
            </a:r>
          </a:p>
          <a:p>
            <a:r>
              <a:rPr lang="es-ES" sz="3000" dirty="0" smtClean="0"/>
              <a:t>b. gramos de soluto por 100 g de </a:t>
            </a:r>
            <a:r>
              <a:rPr lang="es-ES" sz="3000" dirty="0" err="1" smtClean="0"/>
              <a:t>disiolvente</a:t>
            </a:r>
            <a:r>
              <a:rPr lang="es-ES" sz="3000" dirty="0" smtClean="0"/>
              <a:t>.</a:t>
            </a:r>
          </a:p>
          <a:p>
            <a:r>
              <a:rPr lang="es-ES" sz="3000" dirty="0" smtClean="0"/>
              <a:t>c. gramos de soluto por 100 cm ³ de solución.</a:t>
            </a:r>
          </a:p>
          <a:p>
            <a:r>
              <a:rPr lang="es-ES" sz="3000" b="1" dirty="0" smtClean="0"/>
              <a:t>2)</a:t>
            </a:r>
            <a:r>
              <a:rPr lang="es-ES" sz="3000" dirty="0" smtClean="0"/>
              <a:t> Se disuelven 0,5 g de cloruro de sodio en una determinada cantidad de agua, de tal modo que resulten 300 cm ³ de solución. Expresar la concentración de la solución en gramos de soluto por litro de solución.</a:t>
            </a:r>
          </a:p>
          <a:p>
            <a:r>
              <a:rPr lang="es-ES" sz="3000" b="1" dirty="0" smtClean="0"/>
              <a:t>3)</a:t>
            </a:r>
            <a:r>
              <a:rPr lang="es-ES" sz="3000" dirty="0" smtClean="0"/>
              <a:t> Hallar la normalidad de una solución de H</a:t>
            </a:r>
            <a:r>
              <a:rPr lang="es-ES" sz="3000" baseline="-25000" dirty="0" smtClean="0"/>
              <a:t>2</a:t>
            </a:r>
            <a:r>
              <a:rPr lang="es-ES" sz="3000" dirty="0" smtClean="0"/>
              <a:t>SO</a:t>
            </a:r>
            <a:r>
              <a:rPr lang="es-ES" sz="3000" baseline="-25000" dirty="0" smtClean="0"/>
              <a:t>4</a:t>
            </a:r>
            <a:r>
              <a:rPr lang="es-ES" sz="3000" dirty="0" smtClean="0"/>
              <a:t> de 98 % P/P y densidad 1,84 g/cm ³.</a:t>
            </a:r>
          </a:p>
          <a:p>
            <a:r>
              <a:rPr lang="es-ES" sz="3000" dirty="0" smtClean="0"/>
              <a:t>Respuesta: 36,8</a:t>
            </a:r>
          </a:p>
          <a:p>
            <a:r>
              <a:rPr lang="es-ES" sz="3000" b="1" dirty="0" smtClean="0"/>
              <a:t>4)</a:t>
            </a:r>
            <a:r>
              <a:rPr lang="es-ES" sz="3000" dirty="0" smtClean="0"/>
              <a:t> Se tienen 250 cm ³ de solución 0,5 N de ácido sulfúrico, se desea saber:</a:t>
            </a:r>
          </a:p>
          <a:p>
            <a:r>
              <a:rPr lang="es-ES" sz="3000" dirty="0" smtClean="0"/>
              <a:t>a. ¿cuántos moles contiene?.</a:t>
            </a:r>
          </a:p>
          <a:p>
            <a:r>
              <a:rPr lang="es-ES" sz="3000" dirty="0" smtClean="0"/>
              <a:t>b. ¿cuántos equivalentes hay?.</a:t>
            </a:r>
          </a:p>
          <a:p>
            <a:r>
              <a:rPr lang="es-ES" sz="3000" dirty="0" smtClean="0"/>
              <a:t>Respuesta: 0,0625 moles y 0,125 </a:t>
            </a:r>
            <a:r>
              <a:rPr lang="es-ES" sz="3000" dirty="0" err="1" smtClean="0"/>
              <a:t>Eq</a:t>
            </a:r>
            <a:endParaRPr lang="es-ES" sz="3000" dirty="0" smtClean="0"/>
          </a:p>
          <a:p>
            <a:r>
              <a:rPr lang="es-ES" sz="3000" b="1" dirty="0" smtClean="0"/>
              <a:t>5)</a:t>
            </a:r>
            <a:r>
              <a:rPr lang="es-ES" sz="3000" dirty="0" smtClean="0"/>
              <a:t> ¿Qué volumen de solución 0,1 N de KOH se necesitan tomar para tener 2,8 g de base?.</a:t>
            </a:r>
          </a:p>
          <a:p>
            <a:r>
              <a:rPr lang="es-ES" sz="3000" dirty="0" smtClean="0"/>
              <a:t>Respuesta: 500 cm ³</a:t>
            </a:r>
          </a:p>
          <a:p>
            <a:r>
              <a:rPr lang="es-ES" sz="3000" b="1" dirty="0" smtClean="0"/>
              <a:t>6)</a:t>
            </a:r>
            <a:r>
              <a:rPr lang="es-ES" sz="3000" dirty="0" smtClean="0"/>
              <a:t> Se desea preparar 500 cm ³ de solución 0,2 N de un ácido, partiendo de una solución 0,5 N del mismo. Calcular el volumen de solución que se necesita.</a:t>
            </a:r>
          </a:p>
          <a:p>
            <a:r>
              <a:rPr lang="es-ES" sz="3000" dirty="0" smtClean="0"/>
              <a:t>Respuesta: 200 cm ³</a:t>
            </a:r>
          </a:p>
          <a:p>
            <a:r>
              <a:rPr lang="es-ES" sz="3000" b="1" dirty="0" smtClean="0"/>
              <a:t>7)</a:t>
            </a:r>
            <a:r>
              <a:rPr lang="es-ES" sz="3000" dirty="0" smtClean="0"/>
              <a:t> Una solución acuosa de ácido sulfúrico al 11 % P/P tiene una densidad de 1,08 g/cm ³. Expresar su concentración en:</a:t>
            </a:r>
          </a:p>
          <a:p>
            <a:r>
              <a:rPr lang="es-ES" sz="3000" dirty="0" smtClean="0"/>
              <a:t>a. Gramos de soluto/100 gramos de solución.</a:t>
            </a:r>
          </a:p>
          <a:p>
            <a:r>
              <a:rPr lang="es-ES" sz="3000" dirty="0" smtClean="0"/>
              <a:t>b. Gramos de soluto/100 gramos de disolvente.</a:t>
            </a:r>
          </a:p>
          <a:p>
            <a:r>
              <a:rPr lang="es-ES" sz="3000" dirty="0" smtClean="0"/>
              <a:t>c. % P/V.</a:t>
            </a:r>
          </a:p>
          <a:p>
            <a:r>
              <a:rPr lang="es-ES" sz="3000" dirty="0" smtClean="0"/>
              <a:t>d. N.</a:t>
            </a:r>
          </a:p>
          <a:p>
            <a:r>
              <a:rPr lang="es-ES" sz="3000" dirty="0" smtClean="0"/>
              <a:t>e. M.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TAREA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Las soluciones son distintas de los </a:t>
            </a:r>
            <a:r>
              <a:rPr lang="es-ES" b="1" dirty="0" smtClean="0"/>
              <a:t>coloides</a:t>
            </a:r>
            <a:r>
              <a:rPr lang="es-ES" dirty="0" smtClean="0"/>
              <a:t> y de las </a:t>
            </a:r>
            <a:r>
              <a:rPr lang="es-ES" b="1" dirty="0" smtClean="0"/>
              <a:t>suspensiones</a:t>
            </a:r>
            <a:r>
              <a:rPr lang="es-ES" dirty="0" smtClean="0"/>
              <a:t> en que las partículas del soluto son de tamaño molecular y están dispersas uniformemente entre las moléculas del solvente</a:t>
            </a:r>
          </a:p>
          <a:p>
            <a:endParaRPr lang="es-ES" dirty="0" smtClean="0"/>
          </a:p>
          <a:p>
            <a:r>
              <a:rPr lang="es-ES" dirty="0" smtClean="0"/>
              <a:t>CONSULTAR Y ESTABLECES EN UN CUADRO COMPARATIVO LAS DIFERENCIAS ENTRE SOLUCIÓN, SUSPENSION Y COLOIDE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s-ES" sz="8800" dirty="0" smtClean="0"/>
          </a:p>
          <a:p>
            <a:pPr algn="ctr"/>
            <a:r>
              <a:rPr lang="es-ES" sz="8800" dirty="0" smtClean="0"/>
              <a:t>GRACIAS</a:t>
            </a:r>
            <a:endParaRPr lang="es-ES" sz="8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367</Words>
  <Application>Microsoft Office PowerPoint</Application>
  <PresentationFormat>Presentación en pantalla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Urbano</vt:lpstr>
      <vt:lpstr>EJERCICIOS DE APLICACIÓN</vt:lpstr>
      <vt:lpstr>TAREA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EJERCICIOS DE APLICACIÓN</dc:title>
  <dc:creator>user</dc:creator>
  <cp:lastModifiedBy>user</cp:lastModifiedBy>
  <cp:revision>1</cp:revision>
  <dcterms:created xsi:type="dcterms:W3CDTF">2011-06-06T23:09:39Z</dcterms:created>
  <dcterms:modified xsi:type="dcterms:W3CDTF">2011-06-06T23:09:57Z</dcterms:modified>
</cp:coreProperties>
</file>