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5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9226-C764-480E-AFD6-BB193AFE73D8}" type="datetimeFigureOut">
              <a:rPr lang="es-MX" smtClean="0"/>
              <a:pPr/>
              <a:t>09/06/2011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07DC8-2E17-4BA8-8848-05ED63D94A8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:\Users\Jeisa\Pictures\article-page-main_ehow_images_a07_1g_qp_average-salary-airline-steward-800x800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248472" cy="309634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" name="4 Imagen" descr="C:\Users\Jeisa\Pictures\Stewardess_filling_orangejuice[1]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8640"/>
            <a:ext cx="4392488" cy="3096344"/>
          </a:xfrm>
          <a:prstGeom prst="flowChartAlternateProcess">
            <a:avLst/>
          </a:prstGeom>
          <a:noFill/>
          <a:ln w="57150">
            <a:solidFill>
              <a:srgbClr val="92D050"/>
            </a:solidFill>
            <a:miter lim="800000"/>
            <a:headEnd/>
            <a:tailEnd/>
          </a:ln>
        </p:spPr>
      </p:pic>
      <p:pic>
        <p:nvPicPr>
          <p:cNvPr id="6" name="5 Imagen" descr="C:\Users\Jeisa\Pictures\SuperStock_4029R-137972[1]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429000"/>
            <a:ext cx="4176464" cy="3168352"/>
          </a:xfrm>
          <a:prstGeom prst="flowChartAlternateProcess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7" name="6 Imagen" descr="C:\Users\Jeisa\Pictures\SuperStock_1598R-156103[1]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356992"/>
            <a:ext cx="4464496" cy="3312368"/>
          </a:xfrm>
          <a:prstGeom prst="flowChartAlternateProcess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1691680" y="26369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FF0000"/>
                </a:solidFill>
                <a:latin typeface="Arial Black" pitchFamily="34" charset="0"/>
              </a:rPr>
              <a:t>SERVING SNACK</a:t>
            </a:r>
            <a:endParaRPr lang="es-MX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716016" y="26369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rgbClr val="FF0000"/>
                </a:solidFill>
                <a:latin typeface="Arial Black" pitchFamily="34" charset="0"/>
              </a:rPr>
              <a:t>SERVING JUICE</a:t>
            </a:r>
            <a:endParaRPr lang="es-MX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11560" y="3573016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rgbClr val="FF0000"/>
                </a:solidFill>
                <a:latin typeface="Arial Black" pitchFamily="34" charset="0"/>
              </a:rPr>
              <a:t>SERVING BEVERAGES</a:t>
            </a:r>
            <a:endParaRPr lang="es-MX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572000" y="371703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rgbClr val="FF0000"/>
                </a:solidFill>
                <a:latin typeface="Arial Black" pitchFamily="34" charset="0"/>
              </a:rPr>
              <a:t>SERVING MEALS</a:t>
            </a:r>
            <a:endParaRPr lang="es-MX" sz="2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push dir="u"/>
  </p:transition>
</p:sld>
</file>

<file path=ppt/theme/theme1.xml><?xml version="1.0" encoding="utf-8"?>
<a:theme xmlns:a="http://schemas.openxmlformats.org/drawingml/2006/main" name="Tema de Office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Jeisa</dc:creator>
  <cp:lastModifiedBy>Jeisa</cp:lastModifiedBy>
  <cp:revision>6</cp:revision>
  <dcterms:created xsi:type="dcterms:W3CDTF">2011-06-10T03:02:28Z</dcterms:created>
  <dcterms:modified xsi:type="dcterms:W3CDTF">2011-06-10T04:18:22Z</dcterms:modified>
</cp:coreProperties>
</file>